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45" r:id="rId3"/>
    <p:sldId id="362" r:id="rId4"/>
    <p:sldId id="266" r:id="rId5"/>
    <p:sldId id="267" r:id="rId6"/>
    <p:sldId id="268" r:id="rId7"/>
    <p:sldId id="269" r:id="rId8"/>
    <p:sldId id="271" r:id="rId9"/>
    <p:sldId id="272" r:id="rId10"/>
    <p:sldId id="347" r:id="rId11"/>
    <p:sldId id="280" r:id="rId12"/>
    <p:sldId id="281" r:id="rId13"/>
    <p:sldId id="282" r:id="rId14"/>
    <p:sldId id="365" r:id="rId15"/>
    <p:sldId id="366" r:id="rId16"/>
    <p:sldId id="367" r:id="rId17"/>
    <p:sldId id="368" r:id="rId18"/>
    <p:sldId id="369" r:id="rId19"/>
    <p:sldId id="349" r:id="rId20"/>
    <p:sldId id="363" r:id="rId21"/>
    <p:sldId id="350" r:id="rId22"/>
    <p:sldId id="354" r:id="rId23"/>
    <p:sldId id="353" r:id="rId24"/>
    <p:sldId id="352" r:id="rId25"/>
    <p:sldId id="355" r:id="rId26"/>
    <p:sldId id="277" r:id="rId27"/>
    <p:sldId id="357" r:id="rId28"/>
    <p:sldId id="364" r:id="rId29"/>
    <p:sldId id="370" r:id="rId30"/>
    <p:sldId id="371" r:id="rId31"/>
    <p:sldId id="374" r:id="rId32"/>
    <p:sldId id="373" r:id="rId33"/>
    <p:sldId id="361" r:id="rId34"/>
    <p:sldId id="289" r:id="rId3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4" autoAdjust="0"/>
    <p:restoredTop sz="94660"/>
  </p:normalViewPr>
  <p:slideViewPr>
    <p:cSldViewPr>
      <p:cViewPr>
        <p:scale>
          <a:sx n="125" d="100"/>
          <a:sy n="125" d="100"/>
        </p:scale>
        <p:origin x="90" y="-7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13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B6DBE-E996-421B-97BE-477E11DAA27D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943C-F8DD-40C8-BB44-8FA9504D2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0682" y="1867916"/>
            <a:ext cx="796607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16/12/2025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MRF timing system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610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7556" y="6344848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363922" y="0"/>
                </a:moveTo>
                <a:lnTo>
                  <a:pt x="0" y="0"/>
                </a:lnTo>
                <a:lnTo>
                  <a:pt x="0" y="363958"/>
                </a:lnTo>
                <a:lnTo>
                  <a:pt x="363922" y="363958"/>
                </a:lnTo>
                <a:lnTo>
                  <a:pt x="363922" y="0"/>
                </a:lnTo>
                <a:close/>
              </a:path>
            </a:pathLst>
          </a:custGeom>
          <a:solidFill>
            <a:srgbClr val="E6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446" y="6464963"/>
            <a:ext cx="226343" cy="8642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35343" y="6579603"/>
            <a:ext cx="208915" cy="9525"/>
          </a:xfrm>
          <a:custGeom>
            <a:avLst/>
            <a:gdLst/>
            <a:ahLst/>
            <a:cxnLst/>
            <a:rect l="l" t="t" r="r" b="b"/>
            <a:pathLst>
              <a:path w="208915" h="9525">
                <a:moveTo>
                  <a:pt x="208337" y="0"/>
                </a:moveTo>
                <a:lnTo>
                  <a:pt x="0" y="0"/>
                </a:lnTo>
                <a:lnTo>
                  <a:pt x="0" y="9098"/>
                </a:lnTo>
                <a:lnTo>
                  <a:pt x="208337" y="9098"/>
                </a:lnTo>
                <a:lnTo>
                  <a:pt x="208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5004" y="-2"/>
            <a:ext cx="491251" cy="20593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746143" y="0"/>
            <a:ext cx="1445895" cy="630555"/>
          </a:xfrm>
          <a:custGeom>
            <a:avLst/>
            <a:gdLst/>
            <a:ahLst/>
            <a:cxnLst/>
            <a:rect l="l" t="t" r="r" b="b"/>
            <a:pathLst>
              <a:path w="1445895" h="630555">
                <a:moveTo>
                  <a:pt x="1445869" y="787"/>
                </a:moveTo>
                <a:lnTo>
                  <a:pt x="1339456" y="83121"/>
                </a:lnTo>
                <a:lnTo>
                  <a:pt x="1339456" y="207860"/>
                </a:lnTo>
                <a:lnTo>
                  <a:pt x="1339456" y="321081"/>
                </a:lnTo>
                <a:lnTo>
                  <a:pt x="1222413" y="411162"/>
                </a:lnTo>
                <a:lnTo>
                  <a:pt x="1222413" y="298056"/>
                </a:lnTo>
                <a:lnTo>
                  <a:pt x="1227404" y="294220"/>
                </a:lnTo>
                <a:lnTo>
                  <a:pt x="1339456" y="207860"/>
                </a:lnTo>
                <a:lnTo>
                  <a:pt x="1339456" y="83121"/>
                </a:lnTo>
                <a:lnTo>
                  <a:pt x="1337259" y="81457"/>
                </a:lnTo>
                <a:lnTo>
                  <a:pt x="1337259" y="204266"/>
                </a:lnTo>
                <a:lnTo>
                  <a:pt x="1220470" y="294220"/>
                </a:lnTo>
                <a:lnTo>
                  <a:pt x="1214780" y="290004"/>
                </a:lnTo>
                <a:lnTo>
                  <a:pt x="1214780" y="415112"/>
                </a:lnTo>
                <a:lnTo>
                  <a:pt x="1214780" y="420408"/>
                </a:lnTo>
                <a:lnTo>
                  <a:pt x="1214780" y="533615"/>
                </a:lnTo>
                <a:lnTo>
                  <a:pt x="1097673" y="622363"/>
                </a:lnTo>
                <a:lnTo>
                  <a:pt x="1097673" y="511073"/>
                </a:lnTo>
                <a:lnTo>
                  <a:pt x="1102639" y="507225"/>
                </a:lnTo>
                <a:lnTo>
                  <a:pt x="1214780" y="420408"/>
                </a:lnTo>
                <a:lnTo>
                  <a:pt x="1214780" y="415112"/>
                </a:lnTo>
                <a:lnTo>
                  <a:pt x="1095794" y="507225"/>
                </a:lnTo>
                <a:lnTo>
                  <a:pt x="978954" y="417233"/>
                </a:lnTo>
                <a:lnTo>
                  <a:pt x="986586" y="411276"/>
                </a:lnTo>
                <a:lnTo>
                  <a:pt x="1096479" y="325462"/>
                </a:lnTo>
                <a:lnTo>
                  <a:pt x="1214780" y="415112"/>
                </a:lnTo>
                <a:lnTo>
                  <a:pt x="1214780" y="290004"/>
                </a:lnTo>
                <a:lnTo>
                  <a:pt x="1101496" y="205943"/>
                </a:lnTo>
                <a:lnTo>
                  <a:pt x="1218603" y="113830"/>
                </a:lnTo>
                <a:lnTo>
                  <a:pt x="1296250" y="172707"/>
                </a:lnTo>
                <a:lnTo>
                  <a:pt x="1337259" y="204266"/>
                </a:lnTo>
                <a:lnTo>
                  <a:pt x="1337259" y="81457"/>
                </a:lnTo>
                <a:lnTo>
                  <a:pt x="1229791" y="0"/>
                </a:lnTo>
                <a:lnTo>
                  <a:pt x="1220470" y="0"/>
                </a:lnTo>
                <a:lnTo>
                  <a:pt x="1216660" y="0"/>
                </a:lnTo>
                <a:lnTo>
                  <a:pt x="1214780" y="0"/>
                </a:lnTo>
                <a:lnTo>
                  <a:pt x="1214780" y="109512"/>
                </a:lnTo>
                <a:lnTo>
                  <a:pt x="1097673" y="198272"/>
                </a:lnTo>
                <a:lnTo>
                  <a:pt x="1097673" y="85051"/>
                </a:lnTo>
                <a:lnTo>
                  <a:pt x="1100213" y="83121"/>
                </a:lnTo>
                <a:lnTo>
                  <a:pt x="1209865" y="0"/>
                </a:lnTo>
                <a:lnTo>
                  <a:pt x="1203159" y="0"/>
                </a:lnTo>
                <a:lnTo>
                  <a:pt x="1095794" y="83121"/>
                </a:lnTo>
                <a:lnTo>
                  <a:pt x="1095794" y="207860"/>
                </a:lnTo>
                <a:lnTo>
                  <a:pt x="1095794" y="321081"/>
                </a:lnTo>
                <a:lnTo>
                  <a:pt x="978700" y="411276"/>
                </a:lnTo>
                <a:lnTo>
                  <a:pt x="978700" y="298056"/>
                </a:lnTo>
                <a:lnTo>
                  <a:pt x="983691" y="294220"/>
                </a:lnTo>
                <a:lnTo>
                  <a:pt x="1095794" y="207860"/>
                </a:lnTo>
                <a:lnTo>
                  <a:pt x="1095794" y="83121"/>
                </a:lnTo>
                <a:lnTo>
                  <a:pt x="1093584" y="81419"/>
                </a:lnTo>
                <a:lnTo>
                  <a:pt x="1093584" y="204228"/>
                </a:lnTo>
                <a:lnTo>
                  <a:pt x="976757" y="294220"/>
                </a:lnTo>
                <a:lnTo>
                  <a:pt x="857783" y="205943"/>
                </a:lnTo>
                <a:lnTo>
                  <a:pt x="976757" y="113830"/>
                </a:lnTo>
                <a:lnTo>
                  <a:pt x="1056030" y="174904"/>
                </a:lnTo>
                <a:lnTo>
                  <a:pt x="1093584" y="204228"/>
                </a:lnTo>
                <a:lnTo>
                  <a:pt x="1093584" y="81419"/>
                </a:lnTo>
                <a:lnTo>
                  <a:pt x="987869" y="0"/>
                </a:lnTo>
                <a:lnTo>
                  <a:pt x="976757" y="0"/>
                </a:lnTo>
                <a:lnTo>
                  <a:pt x="972934" y="0"/>
                </a:lnTo>
                <a:lnTo>
                  <a:pt x="972934" y="108077"/>
                </a:lnTo>
                <a:lnTo>
                  <a:pt x="855903" y="198272"/>
                </a:lnTo>
                <a:lnTo>
                  <a:pt x="855903" y="85051"/>
                </a:lnTo>
                <a:lnTo>
                  <a:pt x="858393" y="83121"/>
                </a:lnTo>
                <a:lnTo>
                  <a:pt x="966254" y="0"/>
                </a:lnTo>
                <a:lnTo>
                  <a:pt x="959624" y="0"/>
                </a:lnTo>
                <a:lnTo>
                  <a:pt x="853960" y="83121"/>
                </a:lnTo>
                <a:lnTo>
                  <a:pt x="744308" y="0"/>
                </a:lnTo>
                <a:lnTo>
                  <a:pt x="733107" y="0"/>
                </a:lnTo>
                <a:lnTo>
                  <a:pt x="729221" y="0"/>
                </a:lnTo>
                <a:lnTo>
                  <a:pt x="729221" y="108077"/>
                </a:lnTo>
                <a:lnTo>
                  <a:pt x="612178" y="198272"/>
                </a:lnTo>
                <a:lnTo>
                  <a:pt x="612178" y="85051"/>
                </a:lnTo>
                <a:lnTo>
                  <a:pt x="614680" y="83121"/>
                </a:lnTo>
                <a:lnTo>
                  <a:pt x="722541" y="0"/>
                </a:lnTo>
                <a:lnTo>
                  <a:pt x="715911" y="0"/>
                </a:lnTo>
                <a:lnTo>
                  <a:pt x="610235" y="83121"/>
                </a:lnTo>
                <a:lnTo>
                  <a:pt x="610235" y="207860"/>
                </a:lnTo>
                <a:lnTo>
                  <a:pt x="610235" y="321081"/>
                </a:lnTo>
                <a:lnTo>
                  <a:pt x="493204" y="411276"/>
                </a:lnTo>
                <a:lnTo>
                  <a:pt x="493204" y="298056"/>
                </a:lnTo>
                <a:lnTo>
                  <a:pt x="498182" y="294220"/>
                </a:lnTo>
                <a:lnTo>
                  <a:pt x="610235" y="207860"/>
                </a:lnTo>
                <a:lnTo>
                  <a:pt x="610235" y="83121"/>
                </a:lnTo>
                <a:lnTo>
                  <a:pt x="608037" y="81457"/>
                </a:lnTo>
                <a:lnTo>
                  <a:pt x="608037" y="204266"/>
                </a:lnTo>
                <a:lnTo>
                  <a:pt x="489381" y="294220"/>
                </a:lnTo>
                <a:lnTo>
                  <a:pt x="372287" y="205943"/>
                </a:lnTo>
                <a:lnTo>
                  <a:pt x="489381" y="113830"/>
                </a:lnTo>
                <a:lnTo>
                  <a:pt x="565581" y="171615"/>
                </a:lnTo>
                <a:lnTo>
                  <a:pt x="608037" y="204266"/>
                </a:lnTo>
                <a:lnTo>
                  <a:pt x="608037" y="81457"/>
                </a:lnTo>
                <a:lnTo>
                  <a:pt x="500583" y="0"/>
                </a:lnTo>
                <a:lnTo>
                  <a:pt x="491261" y="0"/>
                </a:lnTo>
                <a:lnTo>
                  <a:pt x="485495" y="0"/>
                </a:lnTo>
                <a:lnTo>
                  <a:pt x="485495" y="108077"/>
                </a:lnTo>
                <a:lnTo>
                  <a:pt x="368465" y="198272"/>
                </a:lnTo>
                <a:lnTo>
                  <a:pt x="368465" y="85051"/>
                </a:lnTo>
                <a:lnTo>
                  <a:pt x="370954" y="83121"/>
                </a:lnTo>
                <a:lnTo>
                  <a:pt x="478815" y="0"/>
                </a:lnTo>
                <a:lnTo>
                  <a:pt x="473887" y="0"/>
                </a:lnTo>
                <a:lnTo>
                  <a:pt x="366522" y="83121"/>
                </a:lnTo>
                <a:lnTo>
                  <a:pt x="366522" y="207860"/>
                </a:lnTo>
                <a:lnTo>
                  <a:pt x="366522" y="321081"/>
                </a:lnTo>
                <a:lnTo>
                  <a:pt x="249491" y="411276"/>
                </a:lnTo>
                <a:lnTo>
                  <a:pt x="249491" y="298056"/>
                </a:lnTo>
                <a:lnTo>
                  <a:pt x="254469" y="294220"/>
                </a:lnTo>
                <a:lnTo>
                  <a:pt x="366522" y="207860"/>
                </a:lnTo>
                <a:lnTo>
                  <a:pt x="366522" y="83121"/>
                </a:lnTo>
                <a:lnTo>
                  <a:pt x="364324" y="81457"/>
                </a:lnTo>
                <a:lnTo>
                  <a:pt x="364324" y="204266"/>
                </a:lnTo>
                <a:lnTo>
                  <a:pt x="247548" y="294220"/>
                </a:lnTo>
                <a:lnTo>
                  <a:pt x="128562" y="205943"/>
                </a:lnTo>
                <a:lnTo>
                  <a:pt x="247142" y="114147"/>
                </a:lnTo>
                <a:lnTo>
                  <a:pt x="364324" y="204266"/>
                </a:lnTo>
                <a:lnTo>
                  <a:pt x="364324" y="81457"/>
                </a:lnTo>
                <a:lnTo>
                  <a:pt x="256870" y="0"/>
                </a:lnTo>
                <a:lnTo>
                  <a:pt x="247548" y="0"/>
                </a:lnTo>
                <a:lnTo>
                  <a:pt x="243725" y="0"/>
                </a:lnTo>
                <a:lnTo>
                  <a:pt x="241782" y="0"/>
                </a:lnTo>
                <a:lnTo>
                  <a:pt x="241782" y="109550"/>
                </a:lnTo>
                <a:lnTo>
                  <a:pt x="124739" y="198272"/>
                </a:lnTo>
                <a:lnTo>
                  <a:pt x="124739" y="85051"/>
                </a:lnTo>
                <a:lnTo>
                  <a:pt x="127279" y="83121"/>
                </a:lnTo>
                <a:lnTo>
                  <a:pt x="236931" y="0"/>
                </a:lnTo>
                <a:lnTo>
                  <a:pt x="230162" y="0"/>
                </a:lnTo>
                <a:lnTo>
                  <a:pt x="122809" y="83121"/>
                </a:lnTo>
                <a:lnTo>
                  <a:pt x="14935" y="0"/>
                </a:lnTo>
                <a:lnTo>
                  <a:pt x="0" y="0"/>
                </a:lnTo>
                <a:lnTo>
                  <a:pt x="0" y="109994"/>
                </a:lnTo>
                <a:lnTo>
                  <a:pt x="122809" y="205943"/>
                </a:lnTo>
                <a:lnTo>
                  <a:pt x="122809" y="323011"/>
                </a:lnTo>
                <a:lnTo>
                  <a:pt x="247548" y="418947"/>
                </a:lnTo>
                <a:lnTo>
                  <a:pt x="257378" y="411276"/>
                </a:lnTo>
                <a:lnTo>
                  <a:pt x="368465" y="324535"/>
                </a:lnTo>
                <a:lnTo>
                  <a:pt x="489381" y="418947"/>
                </a:lnTo>
                <a:lnTo>
                  <a:pt x="499351" y="411276"/>
                </a:lnTo>
                <a:lnTo>
                  <a:pt x="614057" y="323011"/>
                </a:lnTo>
                <a:lnTo>
                  <a:pt x="614057" y="207860"/>
                </a:lnTo>
                <a:lnTo>
                  <a:pt x="614057" y="202971"/>
                </a:lnTo>
                <a:lnTo>
                  <a:pt x="620064" y="198272"/>
                </a:lnTo>
                <a:lnTo>
                  <a:pt x="731177" y="111506"/>
                </a:lnTo>
                <a:lnTo>
                  <a:pt x="852081" y="204508"/>
                </a:lnTo>
                <a:lnTo>
                  <a:pt x="852081" y="323011"/>
                </a:lnTo>
                <a:lnTo>
                  <a:pt x="973582" y="416521"/>
                </a:lnTo>
                <a:lnTo>
                  <a:pt x="972934" y="417029"/>
                </a:lnTo>
                <a:lnTo>
                  <a:pt x="972934" y="536016"/>
                </a:lnTo>
                <a:lnTo>
                  <a:pt x="1095794" y="630047"/>
                </a:lnTo>
                <a:lnTo>
                  <a:pt x="1105776" y="622363"/>
                </a:lnTo>
                <a:lnTo>
                  <a:pt x="1216393" y="537235"/>
                </a:lnTo>
                <a:lnTo>
                  <a:pt x="1339456" y="630047"/>
                </a:lnTo>
                <a:lnTo>
                  <a:pt x="1349286" y="622363"/>
                </a:lnTo>
                <a:lnTo>
                  <a:pt x="1445869" y="546938"/>
                </a:lnTo>
                <a:lnTo>
                  <a:pt x="1445869" y="541909"/>
                </a:lnTo>
                <a:lnTo>
                  <a:pt x="1341399" y="622363"/>
                </a:lnTo>
                <a:lnTo>
                  <a:pt x="1341399" y="511073"/>
                </a:lnTo>
                <a:lnTo>
                  <a:pt x="1346276" y="507225"/>
                </a:lnTo>
                <a:lnTo>
                  <a:pt x="1445869" y="428891"/>
                </a:lnTo>
                <a:lnTo>
                  <a:pt x="1445869" y="424891"/>
                </a:lnTo>
                <a:lnTo>
                  <a:pt x="1339456" y="507225"/>
                </a:lnTo>
                <a:lnTo>
                  <a:pt x="1221714" y="417982"/>
                </a:lnTo>
                <a:lnTo>
                  <a:pt x="1230299" y="411276"/>
                </a:lnTo>
                <a:lnTo>
                  <a:pt x="1340167" y="325488"/>
                </a:lnTo>
                <a:lnTo>
                  <a:pt x="1421688" y="387235"/>
                </a:lnTo>
                <a:lnTo>
                  <a:pt x="1445869" y="406107"/>
                </a:lnTo>
                <a:lnTo>
                  <a:pt x="1445869" y="405549"/>
                </a:lnTo>
                <a:lnTo>
                  <a:pt x="1445869" y="402526"/>
                </a:lnTo>
                <a:lnTo>
                  <a:pt x="1445869" y="281813"/>
                </a:lnTo>
                <a:lnTo>
                  <a:pt x="1345222" y="205943"/>
                </a:lnTo>
                <a:lnTo>
                  <a:pt x="1445869" y="126771"/>
                </a:lnTo>
                <a:lnTo>
                  <a:pt x="1445869" y="122847"/>
                </a:lnTo>
                <a:lnTo>
                  <a:pt x="1445869" y="120916"/>
                </a:lnTo>
                <a:lnTo>
                  <a:pt x="1445869" y="117805"/>
                </a:lnTo>
                <a:lnTo>
                  <a:pt x="1341399" y="198272"/>
                </a:lnTo>
                <a:lnTo>
                  <a:pt x="1341399" y="85051"/>
                </a:lnTo>
                <a:lnTo>
                  <a:pt x="1343888" y="83121"/>
                </a:lnTo>
                <a:lnTo>
                  <a:pt x="1445869" y="4584"/>
                </a:lnTo>
                <a:lnTo>
                  <a:pt x="1445869" y="787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544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124" y="1408303"/>
            <a:ext cx="5187950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5441" y="6433321"/>
            <a:ext cx="242633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75317" y="6433321"/>
            <a:ext cx="78930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92534" y="6433321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,mrf.fi/" TargetMode="External"/><Relationship Id="rId2" Type="http://schemas.openxmlformats.org/officeDocument/2006/relationships/hyperlink" Target="https://mrftiming.readthedocs.io/en/latest/hardware/mrfEventRef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gaget@cea.fr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818" y="1165400"/>
            <a:ext cx="95250" cy="598805"/>
          </a:xfrm>
          <a:custGeom>
            <a:avLst/>
            <a:gdLst/>
            <a:ahLst/>
            <a:cxnLst/>
            <a:rect l="l" t="t" r="r" b="b"/>
            <a:pathLst>
              <a:path w="95250" h="598805">
                <a:moveTo>
                  <a:pt x="47614" y="0"/>
                </a:moveTo>
                <a:lnTo>
                  <a:pt x="7163" y="21585"/>
                </a:lnTo>
                <a:lnTo>
                  <a:pt x="0" y="49356"/>
                </a:lnTo>
                <a:lnTo>
                  <a:pt x="688" y="59208"/>
                </a:lnTo>
                <a:lnTo>
                  <a:pt x="29959" y="93963"/>
                </a:lnTo>
                <a:lnTo>
                  <a:pt x="47614" y="96933"/>
                </a:lnTo>
                <a:lnTo>
                  <a:pt x="57462" y="96245"/>
                </a:lnTo>
                <a:lnTo>
                  <a:pt x="91557" y="68259"/>
                </a:lnTo>
                <a:lnTo>
                  <a:pt x="95171" y="49356"/>
                </a:lnTo>
                <a:lnTo>
                  <a:pt x="94241" y="39468"/>
                </a:lnTo>
                <a:lnTo>
                  <a:pt x="66509" y="3615"/>
                </a:lnTo>
                <a:lnTo>
                  <a:pt x="47614" y="0"/>
                </a:lnTo>
                <a:close/>
              </a:path>
              <a:path w="95250" h="598805">
                <a:moveTo>
                  <a:pt x="83296" y="168385"/>
                </a:moveTo>
                <a:lnTo>
                  <a:pt x="11874" y="168385"/>
                </a:lnTo>
                <a:lnTo>
                  <a:pt x="11874" y="598590"/>
                </a:lnTo>
                <a:lnTo>
                  <a:pt x="83296" y="598590"/>
                </a:lnTo>
                <a:lnTo>
                  <a:pt x="83296" y="168385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5479" y="1326957"/>
            <a:ext cx="333375" cy="445770"/>
          </a:xfrm>
          <a:custGeom>
            <a:avLst/>
            <a:gdLst/>
            <a:ahLst/>
            <a:cxnLst/>
            <a:rect l="l" t="t" r="r" b="b"/>
            <a:pathLst>
              <a:path w="333375" h="445769">
                <a:moveTo>
                  <a:pt x="166593" y="0"/>
                </a:moveTo>
                <a:lnTo>
                  <a:pt x="121761" y="3830"/>
                </a:lnTo>
                <a:lnTo>
                  <a:pt x="83296" y="15323"/>
                </a:lnTo>
                <a:lnTo>
                  <a:pt x="38346" y="46153"/>
                </a:lnTo>
                <a:lnTo>
                  <a:pt x="12742" y="88002"/>
                </a:lnTo>
                <a:lnTo>
                  <a:pt x="8490" y="119029"/>
                </a:lnTo>
                <a:lnTo>
                  <a:pt x="9769" y="139469"/>
                </a:lnTo>
                <a:lnTo>
                  <a:pt x="28912" y="187038"/>
                </a:lnTo>
                <a:lnTo>
                  <a:pt x="66909" y="218876"/>
                </a:lnTo>
                <a:lnTo>
                  <a:pt x="116218" y="238919"/>
                </a:lnTo>
                <a:lnTo>
                  <a:pt x="159767" y="251660"/>
                </a:lnTo>
                <a:lnTo>
                  <a:pt x="184674" y="258066"/>
                </a:lnTo>
                <a:lnTo>
                  <a:pt x="205897" y="264638"/>
                </a:lnTo>
                <a:lnTo>
                  <a:pt x="249135" y="286458"/>
                </a:lnTo>
                <a:lnTo>
                  <a:pt x="263486" y="319669"/>
                </a:lnTo>
                <a:lnTo>
                  <a:pt x="261920" y="333065"/>
                </a:lnTo>
                <a:lnTo>
                  <a:pt x="239679" y="365582"/>
                </a:lnTo>
                <a:lnTo>
                  <a:pt x="194260" y="383047"/>
                </a:lnTo>
                <a:lnTo>
                  <a:pt x="175084" y="384291"/>
                </a:lnTo>
                <a:lnTo>
                  <a:pt x="153663" y="383021"/>
                </a:lnTo>
                <a:lnTo>
                  <a:pt x="103719" y="363918"/>
                </a:lnTo>
                <a:lnTo>
                  <a:pt x="75968" y="326849"/>
                </a:lnTo>
                <a:lnTo>
                  <a:pt x="73085" y="311175"/>
                </a:lnTo>
                <a:lnTo>
                  <a:pt x="0" y="311175"/>
                </a:lnTo>
                <a:lnTo>
                  <a:pt x="13625" y="365006"/>
                </a:lnTo>
                <a:lnTo>
                  <a:pt x="50791" y="407908"/>
                </a:lnTo>
                <a:lnTo>
                  <a:pt x="86681" y="428540"/>
                </a:lnTo>
                <a:lnTo>
                  <a:pt x="128344" y="440865"/>
                </a:lnTo>
                <a:lnTo>
                  <a:pt x="175084" y="445528"/>
                </a:lnTo>
                <a:lnTo>
                  <a:pt x="197650" y="444310"/>
                </a:lnTo>
                <a:lnTo>
                  <a:pt x="239622" y="435504"/>
                </a:lnTo>
                <a:lnTo>
                  <a:pt x="275010" y="419948"/>
                </a:lnTo>
                <a:lnTo>
                  <a:pt x="312765" y="384291"/>
                </a:lnTo>
                <a:lnTo>
                  <a:pt x="331908" y="337183"/>
                </a:lnTo>
                <a:lnTo>
                  <a:pt x="333187" y="319669"/>
                </a:lnTo>
                <a:lnTo>
                  <a:pt x="330921" y="301245"/>
                </a:lnTo>
                <a:lnTo>
                  <a:pt x="311044" y="256768"/>
                </a:lnTo>
                <a:lnTo>
                  <a:pt x="275443" y="226390"/>
                </a:lnTo>
                <a:lnTo>
                  <a:pt x="227359" y="208115"/>
                </a:lnTo>
                <a:lnTo>
                  <a:pt x="185295" y="195589"/>
                </a:lnTo>
                <a:lnTo>
                  <a:pt x="168136" y="190495"/>
                </a:lnTo>
                <a:lnTo>
                  <a:pt x="127469" y="176879"/>
                </a:lnTo>
                <a:lnTo>
                  <a:pt x="93508" y="154726"/>
                </a:lnTo>
                <a:lnTo>
                  <a:pt x="79912" y="119029"/>
                </a:lnTo>
                <a:lnTo>
                  <a:pt x="81209" y="106654"/>
                </a:lnTo>
                <a:lnTo>
                  <a:pt x="114434" y="68836"/>
                </a:lnTo>
                <a:lnTo>
                  <a:pt x="163209" y="59514"/>
                </a:lnTo>
                <a:lnTo>
                  <a:pt x="183589" y="60794"/>
                </a:lnTo>
                <a:lnTo>
                  <a:pt x="229468" y="79946"/>
                </a:lnTo>
                <a:lnTo>
                  <a:pt x="254105" y="118443"/>
                </a:lnTo>
                <a:lnTo>
                  <a:pt x="256660" y="134352"/>
                </a:lnTo>
                <a:lnTo>
                  <a:pt x="328082" y="134352"/>
                </a:lnTo>
                <a:lnTo>
                  <a:pt x="315310" y="78009"/>
                </a:lnTo>
                <a:lnTo>
                  <a:pt x="282188" y="35697"/>
                </a:lnTo>
                <a:lnTo>
                  <a:pt x="230758" y="8938"/>
                </a:lnTo>
                <a:lnTo>
                  <a:pt x="200435" y="2236"/>
                </a:lnTo>
                <a:lnTo>
                  <a:pt x="166593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560" y="1326957"/>
            <a:ext cx="438784" cy="445770"/>
          </a:xfrm>
          <a:custGeom>
            <a:avLst/>
            <a:gdLst/>
            <a:ahLst/>
            <a:cxnLst/>
            <a:rect l="l" t="t" r="r" b="b"/>
            <a:pathLst>
              <a:path w="438785" h="445769">
                <a:moveTo>
                  <a:pt x="205660" y="0"/>
                </a:moveTo>
                <a:lnTo>
                  <a:pt x="150409" y="6585"/>
                </a:lnTo>
                <a:lnTo>
                  <a:pt x="100277" y="27203"/>
                </a:lnTo>
                <a:lnTo>
                  <a:pt x="58614" y="60382"/>
                </a:lnTo>
                <a:lnTo>
                  <a:pt x="27191" y="103763"/>
                </a:lnTo>
                <a:lnTo>
                  <a:pt x="6582" y="158586"/>
                </a:lnTo>
                <a:lnTo>
                  <a:pt x="0" y="221071"/>
                </a:lnTo>
                <a:lnTo>
                  <a:pt x="1618" y="252295"/>
                </a:lnTo>
                <a:lnTo>
                  <a:pt x="15053" y="310267"/>
                </a:lnTo>
                <a:lnTo>
                  <a:pt x="41467" y="360899"/>
                </a:lnTo>
                <a:lnTo>
                  <a:pt x="78322" y="401005"/>
                </a:lnTo>
                <a:lnTo>
                  <a:pt x="124114" y="429015"/>
                </a:lnTo>
                <a:lnTo>
                  <a:pt x="176262" y="443639"/>
                </a:lnTo>
                <a:lnTo>
                  <a:pt x="203939" y="445528"/>
                </a:lnTo>
                <a:lnTo>
                  <a:pt x="231061" y="443935"/>
                </a:lnTo>
                <a:lnTo>
                  <a:pt x="280207" y="431194"/>
                </a:lnTo>
                <a:lnTo>
                  <a:pt x="321937" y="406609"/>
                </a:lnTo>
                <a:lnTo>
                  <a:pt x="347189" y="382627"/>
                </a:lnTo>
                <a:lnTo>
                  <a:pt x="219256" y="382627"/>
                </a:lnTo>
                <a:lnTo>
                  <a:pt x="199471" y="381347"/>
                </a:lnTo>
                <a:lnTo>
                  <a:pt x="146171" y="362196"/>
                </a:lnTo>
                <a:lnTo>
                  <a:pt x="104318" y="323941"/>
                </a:lnTo>
                <a:lnTo>
                  <a:pt x="84533" y="287306"/>
                </a:lnTo>
                <a:lnTo>
                  <a:pt x="74355" y="244641"/>
                </a:lnTo>
                <a:lnTo>
                  <a:pt x="73085" y="221071"/>
                </a:lnTo>
                <a:lnTo>
                  <a:pt x="74317" y="197499"/>
                </a:lnTo>
                <a:lnTo>
                  <a:pt x="74355" y="196773"/>
                </a:lnTo>
                <a:lnTo>
                  <a:pt x="78058" y="175359"/>
                </a:lnTo>
                <a:lnTo>
                  <a:pt x="78169" y="174713"/>
                </a:lnTo>
                <a:lnTo>
                  <a:pt x="84456" y="154811"/>
                </a:lnTo>
                <a:lnTo>
                  <a:pt x="104318" y="118418"/>
                </a:lnTo>
                <a:lnTo>
                  <a:pt x="146171" y="79946"/>
                </a:lnTo>
                <a:lnTo>
                  <a:pt x="199471" y="62481"/>
                </a:lnTo>
                <a:lnTo>
                  <a:pt x="219256" y="61236"/>
                </a:lnTo>
                <a:lnTo>
                  <a:pt x="349005" y="61236"/>
                </a:lnTo>
                <a:lnTo>
                  <a:pt x="339713" y="50604"/>
                </a:lnTo>
                <a:lnTo>
                  <a:pt x="302553" y="23817"/>
                </a:lnTo>
                <a:lnTo>
                  <a:pt x="257936" y="5538"/>
                </a:lnTo>
                <a:lnTo>
                  <a:pt x="232755" y="1332"/>
                </a:lnTo>
                <a:lnTo>
                  <a:pt x="205660" y="0"/>
                </a:lnTo>
                <a:close/>
              </a:path>
              <a:path w="438785" h="445769">
                <a:moveTo>
                  <a:pt x="438513" y="357088"/>
                </a:moveTo>
                <a:lnTo>
                  <a:pt x="365427" y="357088"/>
                </a:lnTo>
                <a:lnTo>
                  <a:pt x="365427" y="437034"/>
                </a:lnTo>
                <a:lnTo>
                  <a:pt x="438513" y="437034"/>
                </a:lnTo>
                <a:lnTo>
                  <a:pt x="438513" y="357088"/>
                </a:lnTo>
                <a:close/>
              </a:path>
              <a:path w="438785" h="445769">
                <a:moveTo>
                  <a:pt x="349005" y="61236"/>
                </a:moveTo>
                <a:lnTo>
                  <a:pt x="219256" y="61236"/>
                </a:lnTo>
                <a:lnTo>
                  <a:pt x="239042" y="62481"/>
                </a:lnTo>
                <a:lnTo>
                  <a:pt x="257714" y="66114"/>
                </a:lnTo>
                <a:lnTo>
                  <a:pt x="308218" y="91104"/>
                </a:lnTo>
                <a:lnTo>
                  <a:pt x="334872" y="119145"/>
                </a:lnTo>
                <a:lnTo>
                  <a:pt x="353817" y="154569"/>
                </a:lnTo>
                <a:lnTo>
                  <a:pt x="364023" y="196773"/>
                </a:lnTo>
                <a:lnTo>
                  <a:pt x="364148" y="197499"/>
                </a:lnTo>
                <a:lnTo>
                  <a:pt x="365427" y="221071"/>
                </a:lnTo>
                <a:lnTo>
                  <a:pt x="364148" y="244641"/>
                </a:lnTo>
                <a:lnTo>
                  <a:pt x="360315" y="266776"/>
                </a:lnTo>
                <a:lnTo>
                  <a:pt x="345005" y="306067"/>
                </a:lnTo>
                <a:lnTo>
                  <a:pt x="322503" y="339254"/>
                </a:lnTo>
                <a:lnTo>
                  <a:pt x="275428" y="371126"/>
                </a:lnTo>
                <a:lnTo>
                  <a:pt x="219256" y="382627"/>
                </a:lnTo>
                <a:lnTo>
                  <a:pt x="347189" y="382627"/>
                </a:lnTo>
                <a:lnTo>
                  <a:pt x="353691" y="375302"/>
                </a:lnTo>
                <a:lnTo>
                  <a:pt x="365427" y="357088"/>
                </a:lnTo>
                <a:lnTo>
                  <a:pt x="438513" y="357088"/>
                </a:lnTo>
                <a:lnTo>
                  <a:pt x="438513" y="85053"/>
                </a:lnTo>
                <a:lnTo>
                  <a:pt x="365427" y="85053"/>
                </a:lnTo>
                <a:lnTo>
                  <a:pt x="353925" y="66866"/>
                </a:lnTo>
                <a:lnTo>
                  <a:pt x="349005" y="61236"/>
                </a:lnTo>
                <a:close/>
              </a:path>
              <a:path w="438785" h="445769">
                <a:moveTo>
                  <a:pt x="438513" y="6829"/>
                </a:moveTo>
                <a:lnTo>
                  <a:pt x="365427" y="6829"/>
                </a:lnTo>
                <a:lnTo>
                  <a:pt x="365427" y="85053"/>
                </a:lnTo>
                <a:lnTo>
                  <a:pt x="438513" y="85053"/>
                </a:lnTo>
                <a:lnTo>
                  <a:pt x="438513" y="6829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773" y="1326957"/>
            <a:ext cx="333375" cy="445770"/>
          </a:xfrm>
          <a:custGeom>
            <a:avLst/>
            <a:gdLst/>
            <a:ahLst/>
            <a:cxnLst/>
            <a:rect l="l" t="t" r="r" b="b"/>
            <a:pathLst>
              <a:path w="333375" h="445769">
                <a:moveTo>
                  <a:pt x="166536" y="0"/>
                </a:moveTo>
                <a:lnTo>
                  <a:pt x="123002" y="3830"/>
                </a:lnTo>
                <a:lnTo>
                  <a:pt x="83296" y="15323"/>
                </a:lnTo>
                <a:lnTo>
                  <a:pt x="39048" y="46153"/>
                </a:lnTo>
                <a:lnTo>
                  <a:pt x="13574" y="88002"/>
                </a:lnTo>
                <a:lnTo>
                  <a:pt x="8490" y="119029"/>
                </a:lnTo>
                <a:lnTo>
                  <a:pt x="9787" y="139469"/>
                </a:lnTo>
                <a:lnTo>
                  <a:pt x="30576" y="187038"/>
                </a:lnTo>
                <a:lnTo>
                  <a:pt x="66903" y="218876"/>
                </a:lnTo>
                <a:lnTo>
                  <a:pt x="116196" y="238919"/>
                </a:lnTo>
                <a:lnTo>
                  <a:pt x="159767" y="251660"/>
                </a:lnTo>
                <a:lnTo>
                  <a:pt x="184650" y="258066"/>
                </a:lnTo>
                <a:lnTo>
                  <a:pt x="205875" y="264638"/>
                </a:lnTo>
                <a:lnTo>
                  <a:pt x="249101" y="286458"/>
                </a:lnTo>
                <a:lnTo>
                  <a:pt x="263429" y="319669"/>
                </a:lnTo>
                <a:lnTo>
                  <a:pt x="261863" y="333065"/>
                </a:lnTo>
                <a:lnTo>
                  <a:pt x="239622" y="365582"/>
                </a:lnTo>
                <a:lnTo>
                  <a:pt x="194493" y="383047"/>
                </a:lnTo>
                <a:lnTo>
                  <a:pt x="175084" y="384291"/>
                </a:lnTo>
                <a:lnTo>
                  <a:pt x="154356" y="383021"/>
                </a:lnTo>
                <a:lnTo>
                  <a:pt x="103662" y="363918"/>
                </a:lnTo>
                <a:lnTo>
                  <a:pt x="76903" y="326849"/>
                </a:lnTo>
                <a:lnTo>
                  <a:pt x="73085" y="311175"/>
                </a:lnTo>
                <a:lnTo>
                  <a:pt x="0" y="311175"/>
                </a:lnTo>
                <a:lnTo>
                  <a:pt x="15263" y="365006"/>
                </a:lnTo>
                <a:lnTo>
                  <a:pt x="52247" y="407908"/>
                </a:lnTo>
                <a:lnTo>
                  <a:pt x="86681" y="428540"/>
                </a:lnTo>
                <a:lnTo>
                  <a:pt x="129176" y="440865"/>
                </a:lnTo>
                <a:lnTo>
                  <a:pt x="176747" y="445528"/>
                </a:lnTo>
                <a:lnTo>
                  <a:pt x="199077" y="444310"/>
                </a:lnTo>
                <a:lnTo>
                  <a:pt x="239865" y="435504"/>
                </a:lnTo>
                <a:lnTo>
                  <a:pt x="275221" y="419948"/>
                </a:lnTo>
                <a:lnTo>
                  <a:pt x="314428" y="384291"/>
                </a:lnTo>
                <a:lnTo>
                  <a:pt x="331886" y="337183"/>
                </a:lnTo>
                <a:lnTo>
                  <a:pt x="333130" y="319669"/>
                </a:lnTo>
                <a:lnTo>
                  <a:pt x="331833" y="301245"/>
                </a:lnTo>
                <a:lnTo>
                  <a:pt x="311044" y="256768"/>
                </a:lnTo>
                <a:lnTo>
                  <a:pt x="275443" y="226390"/>
                </a:lnTo>
                <a:lnTo>
                  <a:pt x="228815" y="208115"/>
                </a:lnTo>
                <a:lnTo>
                  <a:pt x="169099" y="190495"/>
                </a:lnTo>
                <a:lnTo>
                  <a:pt x="153621" y="185567"/>
                </a:lnTo>
                <a:lnTo>
                  <a:pt x="109406" y="167094"/>
                </a:lnTo>
                <a:lnTo>
                  <a:pt x="80785" y="129877"/>
                </a:lnTo>
                <a:lnTo>
                  <a:pt x="79854" y="119029"/>
                </a:lnTo>
                <a:lnTo>
                  <a:pt x="81420" y="106654"/>
                </a:lnTo>
                <a:lnTo>
                  <a:pt x="115138" y="68836"/>
                </a:lnTo>
                <a:lnTo>
                  <a:pt x="164872" y="59514"/>
                </a:lnTo>
                <a:lnTo>
                  <a:pt x="184309" y="60794"/>
                </a:lnTo>
                <a:lnTo>
                  <a:pt x="231131" y="79946"/>
                </a:lnTo>
                <a:lnTo>
                  <a:pt x="255527" y="118443"/>
                </a:lnTo>
                <a:lnTo>
                  <a:pt x="258323" y="134352"/>
                </a:lnTo>
                <a:lnTo>
                  <a:pt x="329745" y="134352"/>
                </a:lnTo>
                <a:lnTo>
                  <a:pt x="316135" y="78009"/>
                </a:lnTo>
                <a:lnTo>
                  <a:pt x="282131" y="35697"/>
                </a:lnTo>
                <a:lnTo>
                  <a:pt x="231368" y="8938"/>
                </a:lnTo>
                <a:lnTo>
                  <a:pt x="200627" y="2236"/>
                </a:lnTo>
                <a:lnTo>
                  <a:pt x="166536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1519" y="730103"/>
            <a:ext cx="1798955" cy="1799589"/>
            <a:chOff x="731519" y="730103"/>
            <a:chExt cx="1798955" cy="1799589"/>
          </a:xfrm>
        </p:grpSpPr>
        <p:sp>
          <p:nvSpPr>
            <p:cNvPr id="7" name="object 7"/>
            <p:cNvSpPr/>
            <p:nvPr/>
          </p:nvSpPr>
          <p:spPr>
            <a:xfrm>
              <a:off x="731519" y="730103"/>
              <a:ext cx="1798955" cy="1799589"/>
            </a:xfrm>
            <a:custGeom>
              <a:avLst/>
              <a:gdLst/>
              <a:ahLst/>
              <a:cxnLst/>
              <a:rect l="l" t="t" r="r" b="b"/>
              <a:pathLst>
                <a:path w="1798955" h="1799589">
                  <a:moveTo>
                    <a:pt x="1798341" y="0"/>
                  </a:moveTo>
                  <a:lnTo>
                    <a:pt x="0" y="0"/>
                  </a:lnTo>
                  <a:lnTo>
                    <a:pt x="0" y="1799101"/>
                  </a:lnTo>
                  <a:lnTo>
                    <a:pt x="1798341" y="1799101"/>
                  </a:lnTo>
                  <a:lnTo>
                    <a:pt x="1798341" y="0"/>
                  </a:lnTo>
                  <a:close/>
                </a:path>
              </a:pathLst>
            </a:custGeom>
            <a:solidFill>
              <a:srgbClr val="E4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3378" y="1323581"/>
              <a:ext cx="1116965" cy="612775"/>
            </a:xfrm>
            <a:custGeom>
              <a:avLst/>
              <a:gdLst/>
              <a:ahLst/>
              <a:cxnLst/>
              <a:rect l="l" t="t" r="r" b="b"/>
              <a:pathLst>
                <a:path w="1116964" h="612775">
                  <a:moveTo>
                    <a:pt x="1072362" y="567982"/>
                  </a:moveTo>
                  <a:lnTo>
                    <a:pt x="42278" y="567982"/>
                  </a:lnTo>
                  <a:lnTo>
                    <a:pt x="42278" y="612190"/>
                  </a:lnTo>
                  <a:lnTo>
                    <a:pt x="1072362" y="612190"/>
                  </a:lnTo>
                  <a:lnTo>
                    <a:pt x="1072362" y="567982"/>
                  </a:lnTo>
                  <a:close/>
                </a:path>
                <a:path w="1116964" h="612775">
                  <a:moveTo>
                    <a:pt x="1116520" y="215963"/>
                  </a:moveTo>
                  <a:lnTo>
                    <a:pt x="1109891" y="148691"/>
                  </a:lnTo>
                  <a:lnTo>
                    <a:pt x="1109370" y="147091"/>
                  </a:lnTo>
                  <a:lnTo>
                    <a:pt x="1105573" y="136017"/>
                  </a:lnTo>
                  <a:lnTo>
                    <a:pt x="1092238" y="97193"/>
                  </a:lnTo>
                  <a:lnTo>
                    <a:pt x="1092149" y="96926"/>
                  </a:lnTo>
                  <a:lnTo>
                    <a:pt x="1075080" y="71577"/>
                  </a:lnTo>
                  <a:lnTo>
                    <a:pt x="1075080" y="202793"/>
                  </a:lnTo>
                  <a:lnTo>
                    <a:pt x="1073670" y="239776"/>
                  </a:lnTo>
                  <a:lnTo>
                    <a:pt x="1063091" y="288683"/>
                  </a:lnTo>
                  <a:lnTo>
                    <a:pt x="1034948" y="338378"/>
                  </a:lnTo>
                  <a:lnTo>
                    <a:pt x="986929" y="371970"/>
                  </a:lnTo>
                  <a:lnTo>
                    <a:pt x="921067" y="382625"/>
                  </a:lnTo>
                  <a:lnTo>
                    <a:pt x="854341" y="375983"/>
                  </a:lnTo>
                  <a:lnTo>
                    <a:pt x="836396" y="368960"/>
                  </a:lnTo>
                  <a:lnTo>
                    <a:pt x="816952" y="361365"/>
                  </a:lnTo>
                  <a:lnTo>
                    <a:pt x="800595" y="346735"/>
                  </a:lnTo>
                  <a:lnTo>
                    <a:pt x="796988" y="340093"/>
                  </a:lnTo>
                  <a:lnTo>
                    <a:pt x="795426" y="327355"/>
                  </a:lnTo>
                  <a:lnTo>
                    <a:pt x="802665" y="310489"/>
                  </a:lnTo>
                  <a:lnTo>
                    <a:pt x="853795" y="261137"/>
                  </a:lnTo>
                  <a:lnTo>
                    <a:pt x="902792" y="227050"/>
                  </a:lnTo>
                  <a:lnTo>
                    <a:pt x="970813" y="185610"/>
                  </a:lnTo>
                  <a:lnTo>
                    <a:pt x="1060411" y="136017"/>
                  </a:lnTo>
                  <a:lnTo>
                    <a:pt x="1064221" y="147091"/>
                  </a:lnTo>
                  <a:lnTo>
                    <a:pt x="1067854" y="159613"/>
                  </a:lnTo>
                  <a:lnTo>
                    <a:pt x="1071181" y="173075"/>
                  </a:lnTo>
                  <a:lnTo>
                    <a:pt x="1074013" y="187032"/>
                  </a:lnTo>
                  <a:lnTo>
                    <a:pt x="1075004" y="201764"/>
                  </a:lnTo>
                  <a:lnTo>
                    <a:pt x="1075080" y="202793"/>
                  </a:lnTo>
                  <a:lnTo>
                    <a:pt x="1075080" y="71577"/>
                  </a:lnTo>
                  <a:lnTo>
                    <a:pt x="1066419" y="58699"/>
                  </a:lnTo>
                  <a:lnTo>
                    <a:pt x="1036015" y="32092"/>
                  </a:lnTo>
                  <a:lnTo>
                    <a:pt x="973848" y="5283"/>
                  </a:lnTo>
                  <a:lnTo>
                    <a:pt x="931278" y="0"/>
                  </a:lnTo>
                  <a:lnTo>
                    <a:pt x="894537" y="1905"/>
                  </a:lnTo>
                  <a:lnTo>
                    <a:pt x="821080" y="17208"/>
                  </a:lnTo>
                  <a:lnTo>
                    <a:pt x="783386" y="30581"/>
                  </a:lnTo>
                  <a:lnTo>
                    <a:pt x="780059" y="82499"/>
                  </a:lnTo>
                  <a:lnTo>
                    <a:pt x="780008" y="83324"/>
                  </a:lnTo>
                  <a:lnTo>
                    <a:pt x="802589" y="74155"/>
                  </a:lnTo>
                  <a:lnTo>
                    <a:pt x="837133" y="62268"/>
                  </a:lnTo>
                  <a:lnTo>
                    <a:pt x="879652" y="51968"/>
                  </a:lnTo>
                  <a:lnTo>
                    <a:pt x="926172" y="47574"/>
                  </a:lnTo>
                  <a:lnTo>
                    <a:pt x="960907" y="50495"/>
                  </a:lnTo>
                  <a:lnTo>
                    <a:pt x="991184" y="59486"/>
                  </a:lnTo>
                  <a:lnTo>
                    <a:pt x="1016990" y="74866"/>
                  </a:lnTo>
                  <a:lnTo>
                    <a:pt x="1038326" y="96926"/>
                  </a:lnTo>
                  <a:lnTo>
                    <a:pt x="969797" y="133794"/>
                  </a:lnTo>
                  <a:lnTo>
                    <a:pt x="910056" y="168694"/>
                  </a:lnTo>
                  <a:lnTo>
                    <a:pt x="859396" y="201764"/>
                  </a:lnTo>
                  <a:lnTo>
                    <a:pt x="818057" y="233108"/>
                  </a:lnTo>
                  <a:lnTo>
                    <a:pt x="786333" y="262851"/>
                  </a:lnTo>
                  <a:lnTo>
                    <a:pt x="752754" y="317995"/>
                  </a:lnTo>
                  <a:lnTo>
                    <a:pt x="714006" y="340093"/>
                  </a:lnTo>
                  <a:lnTo>
                    <a:pt x="667372" y="360273"/>
                  </a:lnTo>
                  <a:lnTo>
                    <a:pt x="616077" y="375132"/>
                  </a:lnTo>
                  <a:lnTo>
                    <a:pt x="564121" y="380911"/>
                  </a:lnTo>
                  <a:lnTo>
                    <a:pt x="517880" y="375704"/>
                  </a:lnTo>
                  <a:lnTo>
                    <a:pt x="517169" y="375704"/>
                  </a:lnTo>
                  <a:lnTo>
                    <a:pt x="483171" y="362623"/>
                  </a:lnTo>
                  <a:lnTo>
                    <a:pt x="475424" y="357085"/>
                  </a:lnTo>
                  <a:lnTo>
                    <a:pt x="460603" y="346468"/>
                  </a:lnTo>
                  <a:lnTo>
                    <a:pt x="446811" y="331597"/>
                  </a:lnTo>
                  <a:lnTo>
                    <a:pt x="508812" y="289077"/>
                  </a:lnTo>
                  <a:lnTo>
                    <a:pt x="512114" y="286804"/>
                  </a:lnTo>
                  <a:lnTo>
                    <a:pt x="568896" y="246545"/>
                  </a:lnTo>
                  <a:lnTo>
                    <a:pt x="616902" y="210375"/>
                  </a:lnTo>
                  <a:lnTo>
                    <a:pt x="655904" y="177901"/>
                  </a:lnTo>
                  <a:lnTo>
                    <a:pt x="685660" y="148691"/>
                  </a:lnTo>
                  <a:lnTo>
                    <a:pt x="716483" y="98412"/>
                  </a:lnTo>
                  <a:lnTo>
                    <a:pt x="717067" y="76504"/>
                  </a:lnTo>
                  <a:lnTo>
                    <a:pt x="699198" y="44183"/>
                  </a:lnTo>
                  <a:lnTo>
                    <a:pt x="698157" y="42316"/>
                  </a:lnTo>
                  <a:lnTo>
                    <a:pt x="666076" y="21526"/>
                  </a:lnTo>
                  <a:lnTo>
                    <a:pt x="666076" y="83324"/>
                  </a:lnTo>
                  <a:lnTo>
                    <a:pt x="664603" y="96926"/>
                  </a:lnTo>
                  <a:lnTo>
                    <a:pt x="627138" y="140246"/>
                  </a:lnTo>
                  <a:lnTo>
                    <a:pt x="571969" y="185305"/>
                  </a:lnTo>
                  <a:lnTo>
                    <a:pt x="537768" y="211709"/>
                  </a:lnTo>
                  <a:lnTo>
                    <a:pt x="486994" y="248323"/>
                  </a:lnTo>
                  <a:lnTo>
                    <a:pt x="424726" y="289077"/>
                  </a:lnTo>
                  <a:lnTo>
                    <a:pt x="420204" y="277533"/>
                  </a:lnTo>
                  <a:lnTo>
                    <a:pt x="416636" y="265696"/>
                  </a:lnTo>
                  <a:lnTo>
                    <a:pt x="413727" y="253212"/>
                  </a:lnTo>
                  <a:lnTo>
                    <a:pt x="411137" y="239776"/>
                  </a:lnTo>
                  <a:lnTo>
                    <a:pt x="410044" y="224256"/>
                  </a:lnTo>
                  <a:lnTo>
                    <a:pt x="411314" y="187032"/>
                  </a:lnTo>
                  <a:lnTo>
                    <a:pt x="421906" y="136461"/>
                  </a:lnTo>
                  <a:lnTo>
                    <a:pt x="448538" y="88430"/>
                  </a:lnTo>
                  <a:lnTo>
                    <a:pt x="496544" y="54813"/>
                  </a:lnTo>
                  <a:lnTo>
                    <a:pt x="562406" y="44183"/>
                  </a:lnTo>
                  <a:lnTo>
                    <a:pt x="600837" y="47193"/>
                  </a:lnTo>
                  <a:lnTo>
                    <a:pt x="632726" y="55473"/>
                  </a:lnTo>
                  <a:lnTo>
                    <a:pt x="655370" y="67894"/>
                  </a:lnTo>
                  <a:lnTo>
                    <a:pt x="666076" y="83324"/>
                  </a:lnTo>
                  <a:lnTo>
                    <a:pt x="666076" y="21526"/>
                  </a:lnTo>
                  <a:lnTo>
                    <a:pt x="661403" y="18491"/>
                  </a:lnTo>
                  <a:lnTo>
                    <a:pt x="613816" y="4546"/>
                  </a:lnTo>
                  <a:lnTo>
                    <a:pt x="562406" y="0"/>
                  </a:lnTo>
                  <a:lnTo>
                    <a:pt x="513372" y="5143"/>
                  </a:lnTo>
                  <a:lnTo>
                    <a:pt x="473405" y="18262"/>
                  </a:lnTo>
                  <a:lnTo>
                    <a:pt x="421347" y="54406"/>
                  </a:lnTo>
                  <a:lnTo>
                    <a:pt x="397090" y="85953"/>
                  </a:lnTo>
                  <a:lnTo>
                    <a:pt x="380339" y="124345"/>
                  </a:lnTo>
                  <a:lnTo>
                    <a:pt x="370903" y="169443"/>
                  </a:lnTo>
                  <a:lnTo>
                    <a:pt x="368630" y="221068"/>
                  </a:lnTo>
                  <a:lnTo>
                    <a:pt x="370598" y="245249"/>
                  </a:lnTo>
                  <a:lnTo>
                    <a:pt x="374167" y="269100"/>
                  </a:lnTo>
                  <a:lnTo>
                    <a:pt x="379641" y="292315"/>
                  </a:lnTo>
                  <a:lnTo>
                    <a:pt x="387324" y="314553"/>
                  </a:lnTo>
                  <a:lnTo>
                    <a:pt x="356984" y="332816"/>
                  </a:lnTo>
                  <a:lnTo>
                    <a:pt x="311670" y="354749"/>
                  </a:lnTo>
                  <a:lnTo>
                    <a:pt x="254901" y="373164"/>
                  </a:lnTo>
                  <a:lnTo>
                    <a:pt x="190157" y="380911"/>
                  </a:lnTo>
                  <a:lnTo>
                    <a:pt x="142494" y="374345"/>
                  </a:lnTo>
                  <a:lnTo>
                    <a:pt x="104546" y="356209"/>
                  </a:lnTo>
                  <a:lnTo>
                    <a:pt x="75857" y="328815"/>
                  </a:lnTo>
                  <a:lnTo>
                    <a:pt x="55943" y="294487"/>
                  </a:lnTo>
                  <a:lnTo>
                    <a:pt x="44348" y="255524"/>
                  </a:lnTo>
                  <a:lnTo>
                    <a:pt x="40589" y="214236"/>
                  </a:lnTo>
                  <a:lnTo>
                    <a:pt x="44107" y="173558"/>
                  </a:lnTo>
                  <a:lnTo>
                    <a:pt x="55194" y="134759"/>
                  </a:lnTo>
                  <a:lnTo>
                    <a:pt x="74574" y="100304"/>
                  </a:lnTo>
                  <a:lnTo>
                    <a:pt x="103035" y="72644"/>
                  </a:lnTo>
                  <a:lnTo>
                    <a:pt x="141312" y="54254"/>
                  </a:lnTo>
                  <a:lnTo>
                    <a:pt x="190157" y="47574"/>
                  </a:lnTo>
                  <a:lnTo>
                    <a:pt x="235686" y="51727"/>
                  </a:lnTo>
                  <a:lnTo>
                    <a:pt x="277710" y="61620"/>
                  </a:lnTo>
                  <a:lnTo>
                    <a:pt x="312077" y="73431"/>
                  </a:lnTo>
                  <a:lnTo>
                    <a:pt x="334670" y="83324"/>
                  </a:lnTo>
                  <a:lnTo>
                    <a:pt x="332397" y="47574"/>
                  </a:lnTo>
                  <a:lnTo>
                    <a:pt x="331419" y="32092"/>
                  </a:lnTo>
                  <a:lnTo>
                    <a:pt x="331330" y="30581"/>
                  </a:lnTo>
                  <a:lnTo>
                    <a:pt x="331228" y="28917"/>
                  </a:lnTo>
                  <a:lnTo>
                    <a:pt x="299681" y="17932"/>
                  </a:lnTo>
                  <a:lnTo>
                    <a:pt x="264947" y="8712"/>
                  </a:lnTo>
                  <a:lnTo>
                    <a:pt x="228930" y="2362"/>
                  </a:lnTo>
                  <a:lnTo>
                    <a:pt x="193560" y="0"/>
                  </a:lnTo>
                  <a:lnTo>
                    <a:pt x="133438" y="6616"/>
                  </a:lnTo>
                  <a:lnTo>
                    <a:pt x="87033" y="24625"/>
                  </a:lnTo>
                  <a:lnTo>
                    <a:pt x="52628" y="51193"/>
                  </a:lnTo>
                  <a:lnTo>
                    <a:pt x="28473" y="83527"/>
                  </a:lnTo>
                  <a:lnTo>
                    <a:pt x="12839" y="118808"/>
                  </a:lnTo>
                  <a:lnTo>
                    <a:pt x="241" y="187032"/>
                  </a:lnTo>
                  <a:lnTo>
                    <a:pt x="0" y="201764"/>
                  </a:lnTo>
                  <a:lnTo>
                    <a:pt x="101" y="233108"/>
                  </a:lnTo>
                  <a:lnTo>
                    <a:pt x="3987" y="273291"/>
                  </a:lnTo>
                  <a:lnTo>
                    <a:pt x="28257" y="343484"/>
                  </a:lnTo>
                  <a:lnTo>
                    <a:pt x="52209" y="375704"/>
                  </a:lnTo>
                  <a:lnTo>
                    <a:pt x="86321" y="402209"/>
                  </a:lnTo>
                  <a:lnTo>
                    <a:pt x="132295" y="420192"/>
                  </a:lnTo>
                  <a:lnTo>
                    <a:pt x="191858" y="426808"/>
                  </a:lnTo>
                  <a:lnTo>
                    <a:pt x="253771" y="420700"/>
                  </a:lnTo>
                  <a:lnTo>
                    <a:pt x="308724" y="405790"/>
                  </a:lnTo>
                  <a:lnTo>
                    <a:pt x="354863" y="386765"/>
                  </a:lnTo>
                  <a:lnTo>
                    <a:pt x="406031" y="357085"/>
                  </a:lnTo>
                  <a:lnTo>
                    <a:pt x="421601" y="376593"/>
                  </a:lnTo>
                  <a:lnTo>
                    <a:pt x="451688" y="399605"/>
                  </a:lnTo>
                  <a:lnTo>
                    <a:pt x="498043" y="418795"/>
                  </a:lnTo>
                  <a:lnTo>
                    <a:pt x="562406" y="426808"/>
                  </a:lnTo>
                  <a:lnTo>
                    <a:pt x="621614" y="420408"/>
                  </a:lnTo>
                  <a:lnTo>
                    <a:pt x="677786" y="404901"/>
                  </a:lnTo>
                  <a:lnTo>
                    <a:pt x="724712" y="385902"/>
                  </a:lnTo>
                  <a:lnTo>
                    <a:pt x="733856" y="380987"/>
                  </a:lnTo>
                  <a:lnTo>
                    <a:pt x="756196" y="368960"/>
                  </a:lnTo>
                  <a:lnTo>
                    <a:pt x="774306" y="388048"/>
                  </a:lnTo>
                  <a:lnTo>
                    <a:pt x="804214" y="406819"/>
                  </a:lnTo>
                  <a:lnTo>
                    <a:pt x="851331" y="421119"/>
                  </a:lnTo>
                  <a:lnTo>
                    <a:pt x="921067" y="426808"/>
                  </a:lnTo>
                  <a:lnTo>
                    <a:pt x="971219" y="422287"/>
                  </a:lnTo>
                  <a:lnTo>
                    <a:pt x="1012431" y="409803"/>
                  </a:lnTo>
                  <a:lnTo>
                    <a:pt x="1045362" y="390931"/>
                  </a:lnTo>
                  <a:lnTo>
                    <a:pt x="1054239" y="382625"/>
                  </a:lnTo>
                  <a:lnTo>
                    <a:pt x="1070622" y="367296"/>
                  </a:lnTo>
                  <a:lnTo>
                    <a:pt x="1070660" y="368960"/>
                  </a:lnTo>
                  <a:lnTo>
                    <a:pt x="1072083" y="405790"/>
                  </a:lnTo>
                  <a:lnTo>
                    <a:pt x="1072349" y="416598"/>
                  </a:lnTo>
                  <a:lnTo>
                    <a:pt x="1116520" y="423430"/>
                  </a:lnTo>
                  <a:lnTo>
                    <a:pt x="1116431" y="416598"/>
                  </a:lnTo>
                  <a:lnTo>
                    <a:pt x="1116330" y="409803"/>
                  </a:lnTo>
                  <a:lnTo>
                    <a:pt x="1116228" y="402209"/>
                  </a:lnTo>
                  <a:lnTo>
                    <a:pt x="1116114" y="393865"/>
                  </a:lnTo>
                  <a:lnTo>
                    <a:pt x="1116012" y="385902"/>
                  </a:lnTo>
                  <a:lnTo>
                    <a:pt x="1115885" y="376593"/>
                  </a:lnTo>
                  <a:lnTo>
                    <a:pt x="1115822" y="367296"/>
                  </a:lnTo>
                  <a:lnTo>
                    <a:pt x="1115898" y="303098"/>
                  </a:lnTo>
                  <a:lnTo>
                    <a:pt x="1115999" y="286804"/>
                  </a:lnTo>
                  <a:lnTo>
                    <a:pt x="1116114" y="269100"/>
                  </a:lnTo>
                  <a:lnTo>
                    <a:pt x="1116215" y="253212"/>
                  </a:lnTo>
                  <a:lnTo>
                    <a:pt x="1116304" y="239776"/>
                  </a:lnTo>
                  <a:lnTo>
                    <a:pt x="1116418" y="227050"/>
                  </a:lnTo>
                  <a:lnTo>
                    <a:pt x="1116520" y="215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139514" y="1886584"/>
            <a:ext cx="639445" cy="641985"/>
          </a:xfrm>
          <a:custGeom>
            <a:avLst/>
            <a:gdLst/>
            <a:ahLst/>
            <a:cxnLst/>
            <a:rect l="l" t="t" r="r" b="b"/>
            <a:pathLst>
              <a:path w="639445" h="641985">
                <a:moveTo>
                  <a:pt x="639127" y="0"/>
                </a:moveTo>
                <a:lnTo>
                  <a:pt x="593229" y="0"/>
                </a:lnTo>
                <a:lnTo>
                  <a:pt x="593229" y="594487"/>
                </a:lnTo>
                <a:lnTo>
                  <a:pt x="0" y="594487"/>
                </a:lnTo>
                <a:lnTo>
                  <a:pt x="0" y="641477"/>
                </a:lnTo>
                <a:lnTo>
                  <a:pt x="639127" y="641477"/>
                </a:lnTo>
                <a:lnTo>
                  <a:pt x="639127" y="594487"/>
                </a:lnTo>
                <a:lnTo>
                  <a:pt x="639127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029977" y="0"/>
            <a:ext cx="7172527" cy="6531863"/>
            <a:chOff x="5019471" y="0"/>
            <a:chExt cx="7172527" cy="6531863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6096" y="0"/>
              <a:ext cx="2785902" cy="22000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9471" y="885138"/>
              <a:ext cx="4617720" cy="34594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0667" y="3649979"/>
              <a:ext cx="4357116" cy="2881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3039" y="2093975"/>
              <a:ext cx="3108959" cy="24079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19124" y="3352038"/>
            <a:ext cx="4082415" cy="198515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l">
              <a:lnSpc>
                <a:spcPts val="3020"/>
              </a:lnSpc>
              <a:spcBef>
                <a:spcPts val="480"/>
              </a:spcBef>
            </a:pPr>
            <a:r>
              <a:rPr lang="fr-FR" sz="2800" dirty="0">
                <a:solidFill>
                  <a:srgbClr val="252525"/>
                </a:solidFill>
                <a:latin typeface="Arial Black"/>
                <a:cs typeface="Arial Black"/>
              </a:rPr>
              <a:t>MRF Timing system appliqué à la synchronisation et à la protection machine de SARAF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8987" y="5551119"/>
            <a:ext cx="327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Alexis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Gaget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IRFU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/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DIS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/LDiSC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5384" y="609600"/>
            <a:ext cx="4428744" cy="2112264"/>
          </a:xfrm>
          <a:prstGeom prst="rect">
            <a:avLst/>
          </a:prstGeom>
        </p:spPr>
      </p:pic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1325EEF2-6BE7-4CED-ADB8-BD5A55565DA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5EF222C0-56EB-40F4-8674-F549A6C9F36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FE3D52A1-2F9C-4867-B20D-4427F762C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</a:t>
            </a:fld>
            <a:endParaRPr lang="fr-FR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Various</a:t>
            </a:r>
            <a:r>
              <a:rPr lang="fr-FR" dirty="0"/>
              <a:t> cases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923DA2-ABD0-47F8-B512-E02724DA98F5}"/>
              </a:ext>
            </a:extLst>
          </p:cNvPr>
          <p:cNvSpPr txBox="1"/>
          <p:nvPr/>
        </p:nvSpPr>
        <p:spPr>
          <a:xfrm>
            <a:off x="2967318" y="3212957"/>
            <a:ext cx="614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1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Standard</a:t>
            </a:r>
            <a:r>
              <a:rPr spc="-90" dirty="0"/>
              <a:t> </a:t>
            </a:r>
            <a:r>
              <a:rPr spc="-10" dirty="0"/>
              <a:t>installation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2916935"/>
            <a:ext cx="4367783" cy="32308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5180" y="2467420"/>
            <a:ext cx="2451591" cy="41878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9124" y="1344041"/>
            <a:ext cx="8318500" cy="1927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Imagine</a:t>
            </a:r>
            <a:r>
              <a:rPr sz="18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test</a:t>
            </a:r>
            <a:r>
              <a:rPr sz="18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stand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with the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following</a:t>
            </a:r>
            <a:r>
              <a:rPr sz="18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installation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505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MTCA</a:t>
            </a:r>
            <a:r>
              <a:rPr sz="1800" spc="-1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EVM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300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x2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One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master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rull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them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all, the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other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simple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fanout</a:t>
            </a:r>
            <a:endParaRPr sz="18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49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MTCA</a:t>
            </a:r>
            <a:r>
              <a:rPr sz="1800" spc="-1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300U</a:t>
            </a:r>
            <a:r>
              <a:rPr sz="1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x2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800">
              <a:latin typeface="Arial MT"/>
              <a:cs typeface="Arial MT"/>
            </a:endParaRPr>
          </a:p>
          <a:p>
            <a:pPr marL="7151370" marR="459740">
              <a:lnSpc>
                <a:spcPct val="100000"/>
              </a:lnSpc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Master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EVM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>
                <a:solidFill>
                  <a:srgbClr val="FFFFFF"/>
                </a:solidFill>
              </a:rPr>
              <a:t>Overview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MRF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timing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/>
              <a:t>16/12/2025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8168" y="4167885"/>
            <a:ext cx="73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EVM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Fanout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710" y="997076"/>
            <a:ext cx="5764530" cy="13131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605"/>
              </a:spcBef>
              <a:buClr>
                <a:srgbClr val="E40018"/>
              </a:buClr>
              <a:buSzPct val="88888"/>
              <a:buChar char="■"/>
              <a:tabLst>
                <a:tab pos="278765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EVG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produce Event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#14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at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1Hz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from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internal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clock.</a:t>
            </a:r>
            <a:endParaRPr sz="1800">
              <a:latin typeface="Arial MT"/>
              <a:cs typeface="Arial MT"/>
            </a:endParaRPr>
          </a:p>
          <a:p>
            <a:pPr marL="278765" indent="-266065">
              <a:lnSpc>
                <a:spcPct val="100000"/>
              </a:lnSpc>
              <a:spcBef>
                <a:spcPts val="500"/>
              </a:spcBef>
              <a:buClr>
                <a:srgbClr val="E40018"/>
              </a:buClr>
              <a:buSzPct val="88888"/>
              <a:buChar char="■"/>
              <a:tabLst>
                <a:tab pos="278765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EVM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Fanout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transmit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#14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following</a:t>
            </a:r>
            <a:r>
              <a:rPr sz="18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endParaRPr sz="1800">
              <a:latin typeface="Arial MT"/>
              <a:cs typeface="Arial MT"/>
            </a:endParaRPr>
          </a:p>
          <a:p>
            <a:pPr marL="279400" marR="5080" indent="-266700">
              <a:lnSpc>
                <a:spcPct val="100000"/>
              </a:lnSpc>
              <a:spcBef>
                <a:spcPts val="495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EVRs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receive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#14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produced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associated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pulse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defined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front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panel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output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Standard</a:t>
            </a:r>
            <a:r>
              <a:rPr spc="-90" dirty="0"/>
              <a:t> </a:t>
            </a:r>
            <a:r>
              <a:rPr spc="-20" dirty="0"/>
              <a:t>case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25796" y="1114827"/>
            <a:ext cx="2814320" cy="4805045"/>
            <a:chOff x="1125796" y="1114827"/>
            <a:chExt cx="2814320" cy="48050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796" y="1114827"/>
              <a:ext cx="2813954" cy="48048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19153" y="1911857"/>
              <a:ext cx="971550" cy="2626360"/>
            </a:xfrm>
            <a:custGeom>
              <a:avLst/>
              <a:gdLst/>
              <a:ahLst/>
              <a:cxnLst/>
              <a:rect l="l" t="t" r="r" b="b"/>
              <a:pathLst>
                <a:path w="971550" h="2626360">
                  <a:moveTo>
                    <a:pt x="24352" y="0"/>
                  </a:moveTo>
                  <a:lnTo>
                    <a:pt x="411956" y="7619"/>
                  </a:lnTo>
                  <a:lnTo>
                    <a:pt x="434980" y="5720"/>
                  </a:lnTo>
                  <a:lnTo>
                    <a:pt x="459279" y="2524"/>
                  </a:lnTo>
                  <a:lnTo>
                    <a:pt x="480839" y="3780"/>
                  </a:lnTo>
                  <a:lnTo>
                    <a:pt x="495649" y="15239"/>
                  </a:lnTo>
                  <a:lnTo>
                    <a:pt x="505400" y="48916"/>
                  </a:lnTo>
                  <a:lnTo>
                    <a:pt x="504316" y="85391"/>
                  </a:lnTo>
                  <a:lnTo>
                    <a:pt x="498899" y="122985"/>
                  </a:lnTo>
                  <a:lnTo>
                    <a:pt x="495649" y="160019"/>
                  </a:lnTo>
                </a:path>
                <a:path w="971550" h="2626360">
                  <a:moveTo>
                    <a:pt x="268192" y="381000"/>
                  </a:moveTo>
                  <a:lnTo>
                    <a:pt x="270007" y="390542"/>
                  </a:lnTo>
                  <a:lnTo>
                    <a:pt x="271764" y="400097"/>
                  </a:lnTo>
                  <a:lnTo>
                    <a:pt x="273639" y="409628"/>
                  </a:lnTo>
                  <a:lnTo>
                    <a:pt x="275812" y="419100"/>
                  </a:lnTo>
                  <a:lnTo>
                    <a:pt x="277717" y="426846"/>
                  </a:lnTo>
                  <a:lnTo>
                    <a:pt x="283432" y="433958"/>
                  </a:lnTo>
                  <a:lnTo>
                    <a:pt x="283432" y="441959"/>
                  </a:lnTo>
                  <a:lnTo>
                    <a:pt x="281241" y="506825"/>
                  </a:lnTo>
                  <a:lnTo>
                    <a:pt x="275812" y="571500"/>
                  </a:lnTo>
                  <a:lnTo>
                    <a:pt x="260095" y="608718"/>
                  </a:lnTo>
                  <a:lnTo>
                    <a:pt x="214995" y="627745"/>
                  </a:lnTo>
                  <a:lnTo>
                    <a:pt x="184118" y="632459"/>
                  </a:lnTo>
                  <a:lnTo>
                    <a:pt x="166078" y="651099"/>
                  </a:lnTo>
                  <a:lnTo>
                    <a:pt x="158956" y="656129"/>
                  </a:lnTo>
                  <a:lnTo>
                    <a:pt x="147238" y="656945"/>
                  </a:lnTo>
                  <a:lnTo>
                    <a:pt x="115411" y="662939"/>
                  </a:lnTo>
                  <a:lnTo>
                    <a:pt x="74531" y="676352"/>
                  </a:lnTo>
                  <a:lnTo>
                    <a:pt x="50073" y="717893"/>
                  </a:lnTo>
                  <a:lnTo>
                    <a:pt x="27019" y="738251"/>
                  </a:lnTo>
                  <a:lnTo>
                    <a:pt x="27019" y="747013"/>
                  </a:lnTo>
                  <a:lnTo>
                    <a:pt x="23844" y="754379"/>
                  </a:lnTo>
                  <a:lnTo>
                    <a:pt x="16144" y="770066"/>
                  </a:lnTo>
                  <a:lnTo>
                    <a:pt x="9016" y="783764"/>
                  </a:lnTo>
                  <a:lnTo>
                    <a:pt x="3555" y="798010"/>
                  </a:lnTo>
                  <a:lnTo>
                    <a:pt x="857" y="815339"/>
                  </a:lnTo>
                  <a:lnTo>
                    <a:pt x="0" y="847725"/>
                  </a:lnTo>
                  <a:lnTo>
                    <a:pt x="95" y="880110"/>
                  </a:lnTo>
                  <a:lnTo>
                    <a:pt x="571" y="912495"/>
                  </a:lnTo>
                  <a:lnTo>
                    <a:pt x="857" y="944879"/>
                  </a:lnTo>
                </a:path>
                <a:path w="971550" h="2626360">
                  <a:moveTo>
                    <a:pt x="495268" y="394715"/>
                  </a:moveTo>
                  <a:lnTo>
                    <a:pt x="500953" y="410152"/>
                  </a:lnTo>
                  <a:lnTo>
                    <a:pt x="506364" y="425719"/>
                  </a:lnTo>
                  <a:lnTo>
                    <a:pt x="512323" y="441025"/>
                  </a:lnTo>
                  <a:lnTo>
                    <a:pt x="519652" y="455675"/>
                  </a:lnTo>
                  <a:lnTo>
                    <a:pt x="523335" y="462025"/>
                  </a:lnTo>
                  <a:lnTo>
                    <a:pt x="533368" y="462152"/>
                  </a:lnTo>
                  <a:lnTo>
                    <a:pt x="537940" y="467867"/>
                  </a:lnTo>
                  <a:lnTo>
                    <a:pt x="541877" y="472947"/>
                  </a:lnTo>
                  <a:lnTo>
                    <a:pt x="540861" y="480567"/>
                  </a:lnTo>
                  <a:lnTo>
                    <a:pt x="544036" y="486155"/>
                  </a:lnTo>
                  <a:lnTo>
                    <a:pt x="574343" y="529857"/>
                  </a:lnTo>
                  <a:lnTo>
                    <a:pt x="598773" y="545083"/>
                  </a:lnTo>
                  <a:lnTo>
                    <a:pt x="604869" y="547115"/>
                  </a:lnTo>
                  <a:lnTo>
                    <a:pt x="613477" y="557081"/>
                  </a:lnTo>
                  <a:lnTo>
                    <a:pt x="621728" y="567594"/>
                  </a:lnTo>
                  <a:lnTo>
                    <a:pt x="630693" y="577012"/>
                  </a:lnTo>
                  <a:lnTo>
                    <a:pt x="641445" y="583691"/>
                  </a:lnTo>
                  <a:lnTo>
                    <a:pt x="649029" y="586829"/>
                  </a:lnTo>
                  <a:lnTo>
                    <a:pt x="656589" y="590026"/>
                  </a:lnTo>
                  <a:lnTo>
                    <a:pt x="705389" y="603599"/>
                  </a:lnTo>
                  <a:lnTo>
                    <a:pt x="752570" y="609689"/>
                  </a:lnTo>
                  <a:lnTo>
                    <a:pt x="780002" y="612630"/>
                  </a:lnTo>
                  <a:lnTo>
                    <a:pt x="793718" y="614171"/>
                  </a:lnTo>
                  <a:lnTo>
                    <a:pt x="842359" y="620267"/>
                  </a:lnTo>
                  <a:lnTo>
                    <a:pt x="879678" y="626534"/>
                  </a:lnTo>
                  <a:lnTo>
                    <a:pt x="873375" y="626376"/>
                  </a:lnTo>
                  <a:lnTo>
                    <a:pt x="871839" y="627485"/>
                  </a:lnTo>
                  <a:lnTo>
                    <a:pt x="891127" y="632459"/>
                  </a:lnTo>
                  <a:lnTo>
                    <a:pt x="900217" y="634251"/>
                  </a:lnTo>
                  <a:lnTo>
                    <a:pt x="909367" y="635746"/>
                  </a:lnTo>
                  <a:lnTo>
                    <a:pt x="918541" y="637121"/>
                  </a:lnTo>
                  <a:lnTo>
                    <a:pt x="927703" y="638555"/>
                  </a:lnTo>
                  <a:lnTo>
                    <a:pt x="934225" y="647467"/>
                  </a:lnTo>
                  <a:lnTo>
                    <a:pt x="941117" y="656224"/>
                  </a:lnTo>
                  <a:lnTo>
                    <a:pt x="947366" y="665291"/>
                  </a:lnTo>
                  <a:lnTo>
                    <a:pt x="962151" y="706564"/>
                  </a:lnTo>
                  <a:lnTo>
                    <a:pt x="971391" y="748156"/>
                  </a:lnTo>
                  <a:lnTo>
                    <a:pt x="970248" y="754379"/>
                  </a:lnTo>
                  <a:lnTo>
                    <a:pt x="970248" y="760476"/>
                  </a:lnTo>
                </a:path>
                <a:path w="971550" h="2626360">
                  <a:moveTo>
                    <a:pt x="50260" y="2083308"/>
                  </a:moveTo>
                  <a:lnTo>
                    <a:pt x="48150" y="2132100"/>
                  </a:lnTo>
                  <a:lnTo>
                    <a:pt x="46362" y="2180917"/>
                  </a:lnTo>
                  <a:lnTo>
                    <a:pt x="44398" y="2229721"/>
                  </a:lnTo>
                  <a:lnTo>
                    <a:pt x="41758" y="2278477"/>
                  </a:lnTo>
                  <a:lnTo>
                    <a:pt x="37941" y="2327147"/>
                  </a:lnTo>
                  <a:lnTo>
                    <a:pt x="37306" y="2334386"/>
                  </a:lnTo>
                  <a:lnTo>
                    <a:pt x="28289" y="2338578"/>
                  </a:lnTo>
                  <a:lnTo>
                    <a:pt x="25749" y="2345435"/>
                  </a:lnTo>
                  <a:lnTo>
                    <a:pt x="23528" y="2352841"/>
                  </a:lnTo>
                  <a:lnTo>
                    <a:pt x="22082" y="2360485"/>
                  </a:lnTo>
                  <a:lnTo>
                    <a:pt x="20945" y="2368224"/>
                  </a:lnTo>
                  <a:lnTo>
                    <a:pt x="19653" y="2375916"/>
                  </a:lnTo>
                  <a:lnTo>
                    <a:pt x="19307" y="2454893"/>
                  </a:lnTo>
                  <a:lnTo>
                    <a:pt x="15146" y="2510123"/>
                  </a:lnTo>
                  <a:lnTo>
                    <a:pt x="9346" y="2546660"/>
                  </a:lnTo>
                  <a:lnTo>
                    <a:pt x="4079" y="2569559"/>
                  </a:lnTo>
                  <a:lnTo>
                    <a:pt x="1522" y="2583873"/>
                  </a:lnTo>
                  <a:lnTo>
                    <a:pt x="3847" y="2594657"/>
                  </a:lnTo>
                  <a:lnTo>
                    <a:pt x="13230" y="2606965"/>
                  </a:lnTo>
                  <a:lnTo>
                    <a:pt x="31845" y="2625852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2031" y="1990343"/>
              <a:ext cx="176783" cy="111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4368" y="2534411"/>
              <a:ext cx="227075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208" y="2686811"/>
              <a:ext cx="216407" cy="167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33777" y="4397501"/>
              <a:ext cx="254635" cy="158750"/>
            </a:xfrm>
            <a:custGeom>
              <a:avLst/>
              <a:gdLst/>
              <a:ahLst/>
              <a:cxnLst/>
              <a:rect l="l" t="t" r="r" b="b"/>
              <a:pathLst>
                <a:path w="254635" h="158750">
                  <a:moveTo>
                    <a:pt x="0" y="10287"/>
                  </a:moveTo>
                  <a:lnTo>
                    <a:pt x="5986" y="17258"/>
                  </a:lnTo>
                  <a:lnTo>
                    <a:pt x="11699" y="24622"/>
                  </a:lnTo>
                  <a:lnTo>
                    <a:pt x="17912" y="31200"/>
                  </a:lnTo>
                  <a:lnTo>
                    <a:pt x="25400" y="35814"/>
                  </a:lnTo>
                  <a:lnTo>
                    <a:pt x="31242" y="37973"/>
                  </a:lnTo>
                  <a:lnTo>
                    <a:pt x="34798" y="24130"/>
                  </a:lnTo>
                  <a:lnTo>
                    <a:pt x="40767" y="25527"/>
                  </a:lnTo>
                  <a:lnTo>
                    <a:pt x="45974" y="26924"/>
                  </a:lnTo>
                  <a:lnTo>
                    <a:pt x="44323" y="35687"/>
                  </a:lnTo>
                  <a:lnTo>
                    <a:pt x="45847" y="40893"/>
                  </a:lnTo>
                  <a:lnTo>
                    <a:pt x="47752" y="47625"/>
                  </a:lnTo>
                  <a:lnTo>
                    <a:pt x="48133" y="54864"/>
                  </a:lnTo>
                  <a:lnTo>
                    <a:pt x="50927" y="61341"/>
                  </a:lnTo>
                  <a:lnTo>
                    <a:pt x="55860" y="70090"/>
                  </a:lnTo>
                  <a:lnTo>
                    <a:pt x="62198" y="77898"/>
                  </a:lnTo>
                  <a:lnTo>
                    <a:pt x="69250" y="85111"/>
                  </a:lnTo>
                  <a:lnTo>
                    <a:pt x="76327" y="92075"/>
                  </a:lnTo>
                  <a:lnTo>
                    <a:pt x="78700" y="99786"/>
                  </a:lnTo>
                  <a:lnTo>
                    <a:pt x="93110" y="136153"/>
                  </a:lnTo>
                  <a:lnTo>
                    <a:pt x="106934" y="158496"/>
                  </a:lnTo>
                  <a:lnTo>
                    <a:pt x="115780" y="145442"/>
                  </a:lnTo>
                  <a:lnTo>
                    <a:pt x="117125" y="143224"/>
                  </a:lnTo>
                  <a:lnTo>
                    <a:pt x="117185" y="140958"/>
                  </a:lnTo>
                  <a:lnTo>
                    <a:pt x="122174" y="127762"/>
                  </a:lnTo>
                  <a:lnTo>
                    <a:pt x="125095" y="120777"/>
                  </a:lnTo>
                  <a:lnTo>
                    <a:pt x="129286" y="114300"/>
                  </a:lnTo>
                  <a:lnTo>
                    <a:pt x="132334" y="107315"/>
                  </a:lnTo>
                  <a:lnTo>
                    <a:pt x="150354" y="68953"/>
                  </a:lnTo>
                  <a:lnTo>
                    <a:pt x="177165" y="50546"/>
                  </a:lnTo>
                  <a:lnTo>
                    <a:pt x="183261" y="45974"/>
                  </a:lnTo>
                  <a:lnTo>
                    <a:pt x="195185" y="35397"/>
                  </a:lnTo>
                  <a:lnTo>
                    <a:pt x="202739" y="26606"/>
                  </a:lnTo>
                  <a:lnTo>
                    <a:pt x="210746" y="18577"/>
                  </a:lnTo>
                  <a:lnTo>
                    <a:pt x="224028" y="10287"/>
                  </a:lnTo>
                  <a:lnTo>
                    <a:pt x="232808" y="6643"/>
                  </a:lnTo>
                  <a:lnTo>
                    <a:pt x="242839" y="3333"/>
                  </a:lnTo>
                  <a:lnTo>
                    <a:pt x="251084" y="928"/>
                  </a:lnTo>
                  <a:lnTo>
                    <a:pt x="254508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4964" y="2729483"/>
            <a:ext cx="4267199" cy="3200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95231" y="3340608"/>
            <a:ext cx="2598420" cy="16672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819013" y="6002528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Front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Panel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TTL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>
                <a:solidFill>
                  <a:srgbClr val="FFFFFF"/>
                </a:solidFill>
              </a:rPr>
              <a:t>Overview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MRF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timing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/>
              <a:t>16/12/2025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12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7331" y="5167376"/>
            <a:ext cx="170116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Front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Panel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Universe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Optical Fiber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(i.e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Magnetron)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710" y="1000125"/>
            <a:ext cx="6151880" cy="13074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409"/>
              </a:spcBef>
              <a:buClr>
                <a:srgbClr val="E40018"/>
              </a:buClr>
              <a:buSzPct val="90000"/>
              <a:buChar char="■"/>
              <a:tabLst>
                <a:tab pos="278765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500" spc="-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signal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received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on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input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an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EVR</a:t>
            </a:r>
            <a:endParaRPr sz="1500" dirty="0">
              <a:latin typeface="Arial MT"/>
              <a:cs typeface="Arial MT"/>
            </a:endParaRPr>
          </a:p>
          <a:p>
            <a:pPr marL="278765" indent="-266065">
              <a:lnSpc>
                <a:spcPct val="100000"/>
              </a:lnSpc>
              <a:spcBef>
                <a:spcPts val="310"/>
              </a:spcBef>
              <a:buClr>
                <a:srgbClr val="E40018"/>
              </a:buClr>
              <a:buSzPct val="90000"/>
              <a:buChar char="■"/>
              <a:tabLst>
                <a:tab pos="278765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signal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configured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send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upstream.</a:t>
            </a:r>
            <a:endParaRPr sz="1500" dirty="0">
              <a:latin typeface="Arial MT"/>
              <a:cs typeface="Arial MT"/>
            </a:endParaRPr>
          </a:p>
          <a:p>
            <a:pPr marL="279400" marR="5080" indent="-266700">
              <a:lnSpc>
                <a:spcPts val="1620"/>
              </a:lnSpc>
              <a:spcBef>
                <a:spcPts val="530"/>
              </a:spcBef>
              <a:buClr>
                <a:srgbClr val="E40018"/>
              </a:buClr>
              <a:buSzPct val="90000"/>
              <a:buChar char="■"/>
              <a:tabLst>
                <a:tab pos="27940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EVRU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(for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Upstream)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received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event,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like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any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other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EVR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it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configured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through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its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pulser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5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send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signal.</a:t>
            </a:r>
            <a:endParaRPr sz="1500" dirty="0">
              <a:latin typeface="Arial MT"/>
              <a:cs typeface="Arial MT"/>
            </a:endParaRPr>
          </a:p>
          <a:p>
            <a:pPr marL="278765" indent="-266065">
              <a:lnSpc>
                <a:spcPct val="100000"/>
              </a:lnSpc>
              <a:spcBef>
                <a:spcPts val="300"/>
              </a:spcBef>
              <a:buClr>
                <a:srgbClr val="E40018"/>
              </a:buClr>
              <a:buSzPct val="90000"/>
              <a:buChar char="■"/>
              <a:tabLst>
                <a:tab pos="278765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signal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received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EVG</a:t>
            </a:r>
            <a:r>
              <a:rPr sz="15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that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send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an</a:t>
            </a:r>
            <a:r>
              <a:rPr sz="15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downstream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Upstream</a:t>
            </a:r>
            <a:r>
              <a:rPr spc="25" dirty="0"/>
              <a:t> </a:t>
            </a:r>
            <a:r>
              <a:rPr spc="-20" dirty="0"/>
              <a:t>case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0012" y="1040198"/>
            <a:ext cx="2814320" cy="4806315"/>
            <a:chOff x="1330012" y="1040198"/>
            <a:chExt cx="2814320" cy="4806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0012" y="1040198"/>
              <a:ext cx="2813954" cy="48063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31541" y="3938777"/>
              <a:ext cx="562610" cy="1694814"/>
            </a:xfrm>
            <a:custGeom>
              <a:avLst/>
              <a:gdLst/>
              <a:ahLst/>
              <a:cxnLst/>
              <a:rect l="l" t="t" r="r" b="b"/>
              <a:pathLst>
                <a:path w="562610" h="1694814">
                  <a:moveTo>
                    <a:pt x="19812" y="495300"/>
                  </a:moveTo>
                  <a:lnTo>
                    <a:pt x="16996" y="481048"/>
                  </a:lnTo>
                  <a:lnTo>
                    <a:pt x="13954" y="466820"/>
                  </a:lnTo>
                  <a:lnTo>
                    <a:pt x="11364" y="452544"/>
                  </a:lnTo>
                  <a:lnTo>
                    <a:pt x="6856" y="366939"/>
                  </a:lnTo>
                  <a:lnTo>
                    <a:pt x="4507" y="306979"/>
                  </a:lnTo>
                  <a:lnTo>
                    <a:pt x="2765" y="255862"/>
                  </a:lnTo>
                  <a:lnTo>
                    <a:pt x="1541" y="211180"/>
                  </a:lnTo>
                  <a:lnTo>
                    <a:pt x="744" y="170524"/>
                  </a:lnTo>
                  <a:lnTo>
                    <a:pt x="282" y="131487"/>
                  </a:lnTo>
                  <a:lnTo>
                    <a:pt x="64" y="91659"/>
                  </a:lnTo>
                  <a:lnTo>
                    <a:pt x="1" y="48633"/>
                  </a:lnTo>
                  <a:lnTo>
                    <a:pt x="0" y="0"/>
                  </a:lnTo>
                </a:path>
                <a:path w="562610" h="1694814">
                  <a:moveTo>
                    <a:pt x="562356" y="1694688"/>
                  </a:moveTo>
                  <a:lnTo>
                    <a:pt x="559470" y="1640686"/>
                  </a:lnTo>
                  <a:lnTo>
                    <a:pt x="557012" y="1586653"/>
                  </a:lnTo>
                  <a:lnTo>
                    <a:pt x="554561" y="1532620"/>
                  </a:lnTo>
                  <a:lnTo>
                    <a:pt x="551697" y="1478618"/>
                  </a:lnTo>
                  <a:lnTo>
                    <a:pt x="548000" y="1424680"/>
                  </a:lnTo>
                  <a:lnTo>
                    <a:pt x="543051" y="1370838"/>
                  </a:lnTo>
                  <a:lnTo>
                    <a:pt x="528800" y="1342280"/>
                  </a:lnTo>
                  <a:lnTo>
                    <a:pt x="523747" y="1332738"/>
                  </a:lnTo>
                  <a:lnTo>
                    <a:pt x="517517" y="1315932"/>
                  </a:lnTo>
                  <a:lnTo>
                    <a:pt x="511238" y="1297162"/>
                  </a:lnTo>
                  <a:lnTo>
                    <a:pt x="506388" y="1281892"/>
                  </a:lnTo>
                  <a:lnTo>
                    <a:pt x="504444" y="1275588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6103" y="3913632"/>
              <a:ext cx="185927" cy="1402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4263" y="5181582"/>
              <a:ext cx="155447" cy="1630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57450" y="1459235"/>
              <a:ext cx="474345" cy="1249680"/>
            </a:xfrm>
            <a:custGeom>
              <a:avLst/>
              <a:gdLst/>
              <a:ahLst/>
              <a:cxnLst/>
              <a:rect l="l" t="t" r="r" b="b"/>
              <a:pathLst>
                <a:path w="474344" h="1249680">
                  <a:moveTo>
                    <a:pt x="0" y="1249674"/>
                  </a:moveTo>
                  <a:lnTo>
                    <a:pt x="2605" y="1242071"/>
                  </a:lnTo>
                  <a:lnTo>
                    <a:pt x="5222" y="1234481"/>
                  </a:lnTo>
                  <a:lnTo>
                    <a:pt x="7768" y="1226867"/>
                  </a:lnTo>
                  <a:lnTo>
                    <a:pt x="10160" y="1219194"/>
                  </a:lnTo>
                  <a:lnTo>
                    <a:pt x="12064" y="1212463"/>
                  </a:lnTo>
                  <a:lnTo>
                    <a:pt x="12445" y="1205224"/>
                  </a:lnTo>
                  <a:lnTo>
                    <a:pt x="15239" y="1198747"/>
                  </a:lnTo>
                  <a:lnTo>
                    <a:pt x="17525" y="1193159"/>
                  </a:lnTo>
                  <a:lnTo>
                    <a:pt x="22606" y="1188968"/>
                  </a:lnTo>
                  <a:lnTo>
                    <a:pt x="25273" y="1183507"/>
                  </a:lnTo>
                  <a:lnTo>
                    <a:pt x="27686" y="1178681"/>
                  </a:lnTo>
                  <a:lnTo>
                    <a:pt x="27050" y="1172458"/>
                  </a:lnTo>
                  <a:lnTo>
                    <a:pt x="30352" y="1168267"/>
                  </a:lnTo>
                  <a:lnTo>
                    <a:pt x="36899" y="1162367"/>
                  </a:lnTo>
                  <a:lnTo>
                    <a:pt x="44529" y="1158503"/>
                  </a:lnTo>
                  <a:lnTo>
                    <a:pt x="52659" y="1155711"/>
                  </a:lnTo>
                  <a:lnTo>
                    <a:pt x="60706" y="1153027"/>
                  </a:lnTo>
                  <a:lnTo>
                    <a:pt x="82417" y="1144377"/>
                  </a:lnTo>
                  <a:lnTo>
                    <a:pt x="87233" y="1142597"/>
                  </a:lnTo>
                  <a:lnTo>
                    <a:pt x="95263" y="1142222"/>
                  </a:lnTo>
                  <a:lnTo>
                    <a:pt x="126618" y="1137787"/>
                  </a:lnTo>
                  <a:lnTo>
                    <a:pt x="171241" y="1121914"/>
                  </a:lnTo>
                  <a:lnTo>
                    <a:pt x="196552" y="1091993"/>
                  </a:lnTo>
                  <a:lnTo>
                    <a:pt x="200913" y="1076842"/>
                  </a:lnTo>
                  <a:lnTo>
                    <a:pt x="204799" y="1061620"/>
                  </a:lnTo>
                  <a:lnTo>
                    <a:pt x="207518" y="1046220"/>
                  </a:lnTo>
                  <a:lnTo>
                    <a:pt x="208766" y="1034817"/>
                  </a:lnTo>
                  <a:lnTo>
                    <a:pt x="210835" y="1017486"/>
                  </a:lnTo>
                  <a:lnTo>
                    <a:pt x="213786" y="999249"/>
                  </a:lnTo>
                  <a:lnTo>
                    <a:pt x="217677" y="985133"/>
                  </a:lnTo>
                  <a:lnTo>
                    <a:pt x="220091" y="979545"/>
                  </a:lnTo>
                  <a:lnTo>
                    <a:pt x="224408" y="974973"/>
                  </a:lnTo>
                  <a:lnTo>
                    <a:pt x="227837" y="969893"/>
                  </a:lnTo>
                  <a:lnTo>
                    <a:pt x="228935" y="948253"/>
                  </a:lnTo>
                  <a:lnTo>
                    <a:pt x="229949" y="926601"/>
                  </a:lnTo>
                  <a:lnTo>
                    <a:pt x="231177" y="904974"/>
                  </a:lnTo>
                  <a:lnTo>
                    <a:pt x="232918" y="883406"/>
                  </a:lnTo>
                  <a:lnTo>
                    <a:pt x="233552" y="876421"/>
                  </a:lnTo>
                  <a:lnTo>
                    <a:pt x="236600" y="869817"/>
                  </a:lnTo>
                  <a:lnTo>
                    <a:pt x="237998" y="862959"/>
                  </a:lnTo>
                  <a:lnTo>
                    <a:pt x="243119" y="835358"/>
                  </a:lnTo>
                  <a:lnTo>
                    <a:pt x="243252" y="831891"/>
                  </a:lnTo>
                  <a:lnTo>
                    <a:pt x="243266" y="831258"/>
                  </a:lnTo>
                  <a:lnTo>
                    <a:pt x="248031" y="812159"/>
                  </a:lnTo>
                  <a:lnTo>
                    <a:pt x="248719" y="795916"/>
                  </a:lnTo>
                  <a:lnTo>
                    <a:pt x="250682" y="778996"/>
                  </a:lnTo>
                  <a:lnTo>
                    <a:pt x="250049" y="763385"/>
                  </a:lnTo>
                  <a:lnTo>
                    <a:pt x="242950" y="751072"/>
                  </a:lnTo>
                  <a:lnTo>
                    <a:pt x="232300" y="753528"/>
                  </a:lnTo>
                  <a:lnTo>
                    <a:pt x="219852" y="769391"/>
                  </a:lnTo>
                  <a:lnTo>
                    <a:pt x="208857" y="788826"/>
                  </a:lnTo>
                  <a:lnTo>
                    <a:pt x="202564" y="801999"/>
                  </a:lnTo>
                  <a:lnTo>
                    <a:pt x="200406" y="806952"/>
                  </a:lnTo>
                  <a:lnTo>
                    <a:pt x="193039" y="814191"/>
                  </a:lnTo>
                  <a:lnTo>
                    <a:pt x="197485" y="817239"/>
                  </a:lnTo>
                  <a:lnTo>
                    <a:pt x="203200" y="821049"/>
                  </a:lnTo>
                  <a:lnTo>
                    <a:pt x="210947" y="813810"/>
                  </a:lnTo>
                  <a:lnTo>
                    <a:pt x="217677" y="812159"/>
                  </a:lnTo>
                  <a:lnTo>
                    <a:pt x="221106" y="807079"/>
                  </a:lnTo>
                  <a:lnTo>
                    <a:pt x="225044" y="802380"/>
                  </a:lnTo>
                  <a:lnTo>
                    <a:pt x="227837" y="796919"/>
                  </a:lnTo>
                  <a:lnTo>
                    <a:pt x="230250" y="792093"/>
                  </a:lnTo>
                  <a:lnTo>
                    <a:pt x="229107" y="785362"/>
                  </a:lnTo>
                  <a:lnTo>
                    <a:pt x="232918" y="781552"/>
                  </a:lnTo>
                  <a:lnTo>
                    <a:pt x="236600" y="777869"/>
                  </a:lnTo>
                  <a:lnTo>
                    <a:pt x="242950" y="778250"/>
                  </a:lnTo>
                  <a:lnTo>
                    <a:pt x="248031" y="776472"/>
                  </a:lnTo>
                  <a:lnTo>
                    <a:pt x="253055" y="791880"/>
                  </a:lnTo>
                  <a:lnTo>
                    <a:pt x="253079" y="791346"/>
                  </a:lnTo>
                  <a:lnTo>
                    <a:pt x="254388" y="791027"/>
                  </a:lnTo>
                  <a:lnTo>
                    <a:pt x="263270" y="807079"/>
                  </a:lnTo>
                  <a:lnTo>
                    <a:pt x="265683" y="811905"/>
                  </a:lnTo>
                  <a:lnTo>
                    <a:pt x="265430" y="817874"/>
                  </a:lnTo>
                  <a:lnTo>
                    <a:pt x="268350" y="822319"/>
                  </a:lnTo>
                  <a:lnTo>
                    <a:pt x="272288" y="828288"/>
                  </a:lnTo>
                  <a:lnTo>
                    <a:pt x="278002" y="832987"/>
                  </a:lnTo>
                  <a:lnTo>
                    <a:pt x="283463" y="837559"/>
                  </a:lnTo>
                  <a:lnTo>
                    <a:pt x="288163" y="841496"/>
                  </a:lnTo>
                  <a:lnTo>
                    <a:pt x="298704" y="847719"/>
                  </a:lnTo>
                </a:path>
                <a:path w="474344" h="1249680">
                  <a:moveTo>
                    <a:pt x="473963" y="537966"/>
                  </a:moveTo>
                  <a:lnTo>
                    <a:pt x="469316" y="487764"/>
                  </a:lnTo>
                  <a:lnTo>
                    <a:pt x="464424" y="437598"/>
                  </a:lnTo>
                  <a:lnTo>
                    <a:pt x="459533" y="387439"/>
                  </a:lnTo>
                  <a:lnTo>
                    <a:pt x="454885" y="337259"/>
                  </a:lnTo>
                  <a:lnTo>
                    <a:pt x="450724" y="287029"/>
                  </a:lnTo>
                  <a:lnTo>
                    <a:pt x="447294" y="236722"/>
                  </a:lnTo>
                  <a:lnTo>
                    <a:pt x="448627" y="184606"/>
                  </a:lnTo>
                  <a:lnTo>
                    <a:pt x="453675" y="131931"/>
                  </a:lnTo>
                  <a:lnTo>
                    <a:pt x="454580" y="80184"/>
                  </a:lnTo>
                  <a:lnTo>
                    <a:pt x="443483" y="30855"/>
                  </a:lnTo>
                  <a:lnTo>
                    <a:pt x="430373" y="20877"/>
                  </a:lnTo>
                  <a:lnTo>
                    <a:pt x="409559" y="23044"/>
                  </a:lnTo>
                  <a:lnTo>
                    <a:pt x="385673" y="30069"/>
                  </a:lnTo>
                  <a:lnTo>
                    <a:pt x="363347" y="34665"/>
                  </a:lnTo>
                  <a:lnTo>
                    <a:pt x="345366" y="40451"/>
                  </a:lnTo>
                  <a:lnTo>
                    <a:pt x="333994" y="41427"/>
                  </a:lnTo>
                  <a:lnTo>
                    <a:pt x="315358" y="39022"/>
                  </a:lnTo>
                  <a:lnTo>
                    <a:pt x="275589" y="34665"/>
                  </a:lnTo>
                  <a:lnTo>
                    <a:pt x="271525" y="34411"/>
                  </a:lnTo>
                  <a:lnTo>
                    <a:pt x="261238" y="28061"/>
                  </a:lnTo>
                  <a:lnTo>
                    <a:pt x="264160" y="30855"/>
                  </a:lnTo>
                  <a:lnTo>
                    <a:pt x="270464" y="35968"/>
                  </a:lnTo>
                  <a:lnTo>
                    <a:pt x="278018" y="40903"/>
                  </a:lnTo>
                  <a:lnTo>
                    <a:pt x="284358" y="44624"/>
                  </a:lnTo>
                  <a:lnTo>
                    <a:pt x="287019" y="46095"/>
                  </a:lnTo>
                  <a:lnTo>
                    <a:pt x="294997" y="58414"/>
                  </a:lnTo>
                  <a:lnTo>
                    <a:pt x="294640" y="57588"/>
                  </a:lnTo>
                  <a:lnTo>
                    <a:pt x="295235" y="55810"/>
                  </a:lnTo>
                  <a:lnTo>
                    <a:pt x="306069" y="65272"/>
                  </a:lnTo>
                  <a:lnTo>
                    <a:pt x="315529" y="76106"/>
                  </a:lnTo>
                  <a:lnTo>
                    <a:pt x="313737" y="76702"/>
                  </a:lnTo>
                  <a:lnTo>
                    <a:pt x="312874" y="76344"/>
                  </a:lnTo>
                  <a:lnTo>
                    <a:pt x="325119" y="84322"/>
                  </a:lnTo>
                  <a:lnTo>
                    <a:pt x="306069" y="49905"/>
                  </a:lnTo>
                  <a:lnTo>
                    <a:pt x="294639" y="42285"/>
                  </a:lnTo>
                  <a:lnTo>
                    <a:pt x="292100" y="38475"/>
                  </a:lnTo>
                  <a:lnTo>
                    <a:pt x="290575" y="33776"/>
                  </a:lnTo>
                  <a:lnTo>
                    <a:pt x="287019" y="30855"/>
                  </a:lnTo>
                  <a:lnTo>
                    <a:pt x="283844" y="28442"/>
                  </a:lnTo>
                  <a:lnTo>
                    <a:pt x="278892" y="29331"/>
                  </a:lnTo>
                  <a:lnTo>
                    <a:pt x="275589" y="27045"/>
                  </a:lnTo>
                  <a:lnTo>
                    <a:pt x="271144" y="24124"/>
                  </a:lnTo>
                  <a:lnTo>
                    <a:pt x="267969" y="19425"/>
                  </a:lnTo>
                  <a:lnTo>
                    <a:pt x="264160" y="15615"/>
                  </a:lnTo>
                  <a:lnTo>
                    <a:pt x="283025" y="10923"/>
                  </a:lnTo>
                  <a:lnTo>
                    <a:pt x="280971" y="11424"/>
                  </a:lnTo>
                  <a:lnTo>
                    <a:pt x="277179" y="12114"/>
                  </a:lnTo>
                  <a:lnTo>
                    <a:pt x="290830" y="7995"/>
                  </a:lnTo>
                  <a:lnTo>
                    <a:pt x="295910" y="6598"/>
                  </a:lnTo>
                  <a:lnTo>
                    <a:pt x="301117" y="5709"/>
                  </a:lnTo>
                  <a:lnTo>
                    <a:pt x="306069" y="4185"/>
                  </a:lnTo>
                  <a:lnTo>
                    <a:pt x="310006" y="3169"/>
                  </a:lnTo>
                  <a:lnTo>
                    <a:pt x="313563" y="756"/>
                  </a:lnTo>
                  <a:lnTo>
                    <a:pt x="317500" y="375"/>
                  </a:lnTo>
                  <a:lnTo>
                    <a:pt x="325139" y="0"/>
                  </a:lnTo>
                  <a:lnTo>
                    <a:pt x="332803" y="41"/>
                  </a:lnTo>
                  <a:lnTo>
                    <a:pt x="340467" y="250"/>
                  </a:lnTo>
                  <a:lnTo>
                    <a:pt x="348106" y="375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8431" y="1608581"/>
              <a:ext cx="1096010" cy="2824480"/>
            </a:xfrm>
            <a:custGeom>
              <a:avLst/>
              <a:gdLst/>
              <a:ahLst/>
              <a:cxnLst/>
              <a:rect l="l" t="t" r="r" b="b"/>
              <a:pathLst>
                <a:path w="1096010" h="2824479">
                  <a:moveTo>
                    <a:pt x="396841" y="0"/>
                  </a:moveTo>
                  <a:lnTo>
                    <a:pt x="400020" y="15549"/>
                  </a:lnTo>
                  <a:lnTo>
                    <a:pt x="402842" y="34575"/>
                  </a:lnTo>
                  <a:lnTo>
                    <a:pt x="402663" y="52506"/>
                  </a:lnTo>
                  <a:lnTo>
                    <a:pt x="396841" y="64769"/>
                  </a:lnTo>
                  <a:lnTo>
                    <a:pt x="387667" y="67687"/>
                  </a:lnTo>
                  <a:lnTo>
                    <a:pt x="377076" y="65055"/>
                  </a:lnTo>
                  <a:lnTo>
                    <a:pt x="365890" y="60376"/>
                  </a:lnTo>
                  <a:lnTo>
                    <a:pt x="354931" y="57150"/>
                  </a:lnTo>
                  <a:lnTo>
                    <a:pt x="342602" y="55876"/>
                  </a:lnTo>
                  <a:lnTo>
                    <a:pt x="330213" y="54959"/>
                  </a:lnTo>
                  <a:lnTo>
                    <a:pt x="317801" y="54185"/>
                  </a:lnTo>
                  <a:lnTo>
                    <a:pt x="305401" y="53339"/>
                  </a:lnTo>
                  <a:lnTo>
                    <a:pt x="34891" y="57150"/>
                  </a:lnTo>
                  <a:lnTo>
                    <a:pt x="30954" y="57403"/>
                  </a:lnTo>
                  <a:lnTo>
                    <a:pt x="31462" y="64515"/>
                  </a:lnTo>
                  <a:lnTo>
                    <a:pt x="31081" y="68579"/>
                  </a:lnTo>
                  <a:lnTo>
                    <a:pt x="29753" y="88582"/>
                  </a:lnTo>
                  <a:lnTo>
                    <a:pt x="28842" y="108584"/>
                  </a:lnTo>
                  <a:lnTo>
                    <a:pt x="28098" y="128587"/>
                  </a:lnTo>
                  <a:lnTo>
                    <a:pt x="27271" y="148589"/>
                  </a:lnTo>
                  <a:lnTo>
                    <a:pt x="24731" y="144779"/>
                  </a:lnTo>
                  <a:lnTo>
                    <a:pt x="21683" y="141223"/>
                  </a:lnTo>
                  <a:lnTo>
                    <a:pt x="19651" y="137159"/>
                  </a:lnTo>
                  <a:lnTo>
                    <a:pt x="17873" y="133603"/>
                  </a:lnTo>
                  <a:lnTo>
                    <a:pt x="18381" y="128777"/>
                  </a:lnTo>
                  <a:lnTo>
                    <a:pt x="15841" y="125729"/>
                  </a:lnTo>
                  <a:lnTo>
                    <a:pt x="10941" y="121515"/>
                  </a:lnTo>
                  <a:lnTo>
                    <a:pt x="4554" y="117157"/>
                  </a:lnTo>
                  <a:lnTo>
                    <a:pt x="0" y="114228"/>
                  </a:lnTo>
                  <a:lnTo>
                    <a:pt x="601" y="114300"/>
                  </a:lnTo>
                  <a:lnTo>
                    <a:pt x="24731" y="133350"/>
                  </a:lnTo>
                  <a:lnTo>
                    <a:pt x="24731" y="137794"/>
                  </a:lnTo>
                  <a:lnTo>
                    <a:pt x="27271" y="140969"/>
                  </a:lnTo>
                  <a:lnTo>
                    <a:pt x="32039" y="145238"/>
                  </a:lnTo>
                  <a:lnTo>
                    <a:pt x="37891" y="148256"/>
                  </a:lnTo>
                  <a:lnTo>
                    <a:pt x="44148" y="150489"/>
                  </a:lnTo>
                  <a:lnTo>
                    <a:pt x="50131" y="152400"/>
                  </a:lnTo>
                  <a:lnTo>
                    <a:pt x="51401" y="148589"/>
                  </a:lnTo>
                  <a:lnTo>
                    <a:pt x="51782" y="144271"/>
                  </a:lnTo>
                  <a:lnTo>
                    <a:pt x="53941" y="140969"/>
                  </a:lnTo>
                  <a:lnTo>
                    <a:pt x="56989" y="136525"/>
                  </a:lnTo>
                  <a:lnTo>
                    <a:pt x="65371" y="129539"/>
                  </a:lnTo>
                </a:path>
                <a:path w="1096010" h="2824479">
                  <a:moveTo>
                    <a:pt x="148810" y="228600"/>
                  </a:moveTo>
                  <a:lnTo>
                    <a:pt x="537684" y="236219"/>
                  </a:lnTo>
                  <a:lnTo>
                    <a:pt x="560730" y="234320"/>
                  </a:lnTo>
                  <a:lnTo>
                    <a:pt x="585087" y="231124"/>
                  </a:lnTo>
                  <a:lnTo>
                    <a:pt x="606728" y="232380"/>
                  </a:lnTo>
                  <a:lnTo>
                    <a:pt x="621631" y="243839"/>
                  </a:lnTo>
                  <a:lnTo>
                    <a:pt x="631436" y="277516"/>
                  </a:lnTo>
                  <a:lnTo>
                    <a:pt x="630346" y="313991"/>
                  </a:lnTo>
                  <a:lnTo>
                    <a:pt x="624899" y="351585"/>
                  </a:lnTo>
                  <a:lnTo>
                    <a:pt x="621631" y="388619"/>
                  </a:lnTo>
                </a:path>
                <a:path w="1096010" h="2824479">
                  <a:moveTo>
                    <a:pt x="392650" y="609600"/>
                  </a:moveTo>
                  <a:lnTo>
                    <a:pt x="394465" y="619142"/>
                  </a:lnTo>
                  <a:lnTo>
                    <a:pt x="396222" y="628697"/>
                  </a:lnTo>
                  <a:lnTo>
                    <a:pt x="398097" y="638228"/>
                  </a:lnTo>
                  <a:lnTo>
                    <a:pt x="400270" y="647700"/>
                  </a:lnTo>
                  <a:lnTo>
                    <a:pt x="402175" y="655446"/>
                  </a:lnTo>
                  <a:lnTo>
                    <a:pt x="407890" y="662558"/>
                  </a:lnTo>
                  <a:lnTo>
                    <a:pt x="407890" y="670559"/>
                  </a:lnTo>
                  <a:lnTo>
                    <a:pt x="405699" y="735425"/>
                  </a:lnTo>
                  <a:lnTo>
                    <a:pt x="400270" y="800100"/>
                  </a:lnTo>
                  <a:lnTo>
                    <a:pt x="384554" y="837318"/>
                  </a:lnTo>
                  <a:lnTo>
                    <a:pt x="339453" y="856345"/>
                  </a:lnTo>
                  <a:lnTo>
                    <a:pt x="308576" y="861059"/>
                  </a:lnTo>
                  <a:lnTo>
                    <a:pt x="290536" y="879699"/>
                  </a:lnTo>
                  <a:lnTo>
                    <a:pt x="283414" y="884729"/>
                  </a:lnTo>
                  <a:lnTo>
                    <a:pt x="271696" y="885545"/>
                  </a:lnTo>
                  <a:lnTo>
                    <a:pt x="239869" y="891539"/>
                  </a:lnTo>
                  <a:lnTo>
                    <a:pt x="198989" y="904952"/>
                  </a:lnTo>
                  <a:lnTo>
                    <a:pt x="174531" y="946493"/>
                  </a:lnTo>
                  <a:lnTo>
                    <a:pt x="151477" y="966851"/>
                  </a:lnTo>
                  <a:lnTo>
                    <a:pt x="151477" y="975613"/>
                  </a:lnTo>
                  <a:lnTo>
                    <a:pt x="148302" y="982979"/>
                  </a:lnTo>
                  <a:lnTo>
                    <a:pt x="140602" y="998666"/>
                  </a:lnTo>
                  <a:lnTo>
                    <a:pt x="133475" y="1012364"/>
                  </a:lnTo>
                  <a:lnTo>
                    <a:pt x="128014" y="1026610"/>
                  </a:lnTo>
                  <a:lnTo>
                    <a:pt x="125315" y="1043939"/>
                  </a:lnTo>
                  <a:lnTo>
                    <a:pt x="124458" y="1076325"/>
                  </a:lnTo>
                  <a:lnTo>
                    <a:pt x="124553" y="1108710"/>
                  </a:lnTo>
                  <a:lnTo>
                    <a:pt x="125029" y="1141095"/>
                  </a:lnTo>
                  <a:lnTo>
                    <a:pt x="125315" y="1173479"/>
                  </a:lnTo>
                </a:path>
                <a:path w="1096010" h="2824479">
                  <a:moveTo>
                    <a:pt x="619726" y="623315"/>
                  </a:moveTo>
                  <a:lnTo>
                    <a:pt x="625411" y="638752"/>
                  </a:lnTo>
                  <a:lnTo>
                    <a:pt x="630822" y="654319"/>
                  </a:lnTo>
                  <a:lnTo>
                    <a:pt x="636781" y="669625"/>
                  </a:lnTo>
                  <a:lnTo>
                    <a:pt x="644110" y="684276"/>
                  </a:lnTo>
                  <a:lnTo>
                    <a:pt x="647793" y="690626"/>
                  </a:lnTo>
                  <a:lnTo>
                    <a:pt x="657826" y="690752"/>
                  </a:lnTo>
                  <a:lnTo>
                    <a:pt x="662398" y="696467"/>
                  </a:lnTo>
                  <a:lnTo>
                    <a:pt x="666335" y="701547"/>
                  </a:lnTo>
                  <a:lnTo>
                    <a:pt x="665319" y="709167"/>
                  </a:lnTo>
                  <a:lnTo>
                    <a:pt x="668494" y="714755"/>
                  </a:lnTo>
                  <a:lnTo>
                    <a:pt x="698801" y="758457"/>
                  </a:lnTo>
                  <a:lnTo>
                    <a:pt x="723231" y="773683"/>
                  </a:lnTo>
                  <a:lnTo>
                    <a:pt x="729327" y="775715"/>
                  </a:lnTo>
                  <a:lnTo>
                    <a:pt x="737935" y="785681"/>
                  </a:lnTo>
                  <a:lnTo>
                    <a:pt x="746186" y="796194"/>
                  </a:lnTo>
                  <a:lnTo>
                    <a:pt x="755151" y="805612"/>
                  </a:lnTo>
                  <a:lnTo>
                    <a:pt x="765903" y="812291"/>
                  </a:lnTo>
                  <a:lnTo>
                    <a:pt x="773487" y="815429"/>
                  </a:lnTo>
                  <a:lnTo>
                    <a:pt x="781048" y="818626"/>
                  </a:lnTo>
                  <a:lnTo>
                    <a:pt x="829847" y="832199"/>
                  </a:lnTo>
                  <a:lnTo>
                    <a:pt x="877028" y="838289"/>
                  </a:lnTo>
                  <a:lnTo>
                    <a:pt x="904460" y="841230"/>
                  </a:lnTo>
                  <a:lnTo>
                    <a:pt x="918176" y="842771"/>
                  </a:lnTo>
                  <a:lnTo>
                    <a:pt x="966817" y="848867"/>
                  </a:lnTo>
                  <a:lnTo>
                    <a:pt x="1004136" y="855134"/>
                  </a:lnTo>
                  <a:lnTo>
                    <a:pt x="997833" y="854976"/>
                  </a:lnTo>
                  <a:lnTo>
                    <a:pt x="996297" y="856085"/>
                  </a:lnTo>
                  <a:lnTo>
                    <a:pt x="1015585" y="861059"/>
                  </a:lnTo>
                  <a:lnTo>
                    <a:pt x="1024675" y="862851"/>
                  </a:lnTo>
                  <a:lnTo>
                    <a:pt x="1033825" y="864346"/>
                  </a:lnTo>
                  <a:lnTo>
                    <a:pt x="1042999" y="865721"/>
                  </a:lnTo>
                  <a:lnTo>
                    <a:pt x="1052161" y="867155"/>
                  </a:lnTo>
                  <a:lnTo>
                    <a:pt x="1058683" y="876067"/>
                  </a:lnTo>
                  <a:lnTo>
                    <a:pt x="1065575" y="884824"/>
                  </a:lnTo>
                  <a:lnTo>
                    <a:pt x="1071824" y="893891"/>
                  </a:lnTo>
                  <a:lnTo>
                    <a:pt x="1086610" y="935164"/>
                  </a:lnTo>
                  <a:lnTo>
                    <a:pt x="1095849" y="976756"/>
                  </a:lnTo>
                  <a:lnTo>
                    <a:pt x="1094706" y="982979"/>
                  </a:lnTo>
                  <a:lnTo>
                    <a:pt x="1094706" y="989076"/>
                  </a:lnTo>
                </a:path>
                <a:path w="1096010" h="2824479">
                  <a:moveTo>
                    <a:pt x="173194" y="2281428"/>
                  </a:moveTo>
                  <a:lnTo>
                    <a:pt x="171084" y="2330220"/>
                  </a:lnTo>
                  <a:lnTo>
                    <a:pt x="169296" y="2379037"/>
                  </a:lnTo>
                  <a:lnTo>
                    <a:pt x="167332" y="2427841"/>
                  </a:lnTo>
                  <a:lnTo>
                    <a:pt x="164692" y="2476597"/>
                  </a:lnTo>
                  <a:lnTo>
                    <a:pt x="160875" y="2525267"/>
                  </a:lnTo>
                  <a:lnTo>
                    <a:pt x="160240" y="2532506"/>
                  </a:lnTo>
                  <a:lnTo>
                    <a:pt x="151223" y="2536697"/>
                  </a:lnTo>
                  <a:lnTo>
                    <a:pt x="148683" y="2543555"/>
                  </a:lnTo>
                  <a:lnTo>
                    <a:pt x="146462" y="2550961"/>
                  </a:lnTo>
                  <a:lnTo>
                    <a:pt x="145016" y="2558605"/>
                  </a:lnTo>
                  <a:lnTo>
                    <a:pt x="143879" y="2566344"/>
                  </a:lnTo>
                  <a:lnTo>
                    <a:pt x="142587" y="2574035"/>
                  </a:lnTo>
                  <a:lnTo>
                    <a:pt x="142241" y="2653013"/>
                  </a:lnTo>
                  <a:lnTo>
                    <a:pt x="138080" y="2708243"/>
                  </a:lnTo>
                  <a:lnTo>
                    <a:pt x="132280" y="2744780"/>
                  </a:lnTo>
                  <a:lnTo>
                    <a:pt x="127013" y="2767679"/>
                  </a:lnTo>
                  <a:lnTo>
                    <a:pt x="124456" y="2781993"/>
                  </a:lnTo>
                  <a:lnTo>
                    <a:pt x="126781" y="2792777"/>
                  </a:lnTo>
                  <a:lnTo>
                    <a:pt x="136164" y="2805085"/>
                  </a:lnTo>
                  <a:lnTo>
                    <a:pt x="154779" y="2823972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7291" y="1917191"/>
              <a:ext cx="175259" cy="109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8103" y="2459736"/>
              <a:ext cx="227075" cy="1440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8944" y="2612136"/>
              <a:ext cx="216407" cy="16716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07513" y="4324350"/>
              <a:ext cx="254635" cy="157480"/>
            </a:xfrm>
            <a:custGeom>
              <a:avLst/>
              <a:gdLst/>
              <a:ahLst/>
              <a:cxnLst/>
              <a:rect l="l" t="t" r="r" b="b"/>
              <a:pathLst>
                <a:path w="254635" h="157479">
                  <a:moveTo>
                    <a:pt x="0" y="10160"/>
                  </a:moveTo>
                  <a:lnTo>
                    <a:pt x="5986" y="17055"/>
                  </a:lnTo>
                  <a:lnTo>
                    <a:pt x="11699" y="24368"/>
                  </a:lnTo>
                  <a:lnTo>
                    <a:pt x="17912" y="30894"/>
                  </a:lnTo>
                  <a:lnTo>
                    <a:pt x="25400" y="35432"/>
                  </a:lnTo>
                  <a:lnTo>
                    <a:pt x="31242" y="37592"/>
                  </a:lnTo>
                  <a:lnTo>
                    <a:pt x="34798" y="23875"/>
                  </a:lnTo>
                  <a:lnTo>
                    <a:pt x="40767" y="25273"/>
                  </a:lnTo>
                  <a:lnTo>
                    <a:pt x="45974" y="26669"/>
                  </a:lnTo>
                  <a:lnTo>
                    <a:pt x="44323" y="35432"/>
                  </a:lnTo>
                  <a:lnTo>
                    <a:pt x="45847" y="40512"/>
                  </a:lnTo>
                  <a:lnTo>
                    <a:pt x="47752" y="47243"/>
                  </a:lnTo>
                  <a:lnTo>
                    <a:pt x="48133" y="54356"/>
                  </a:lnTo>
                  <a:lnTo>
                    <a:pt x="50927" y="60706"/>
                  </a:lnTo>
                  <a:lnTo>
                    <a:pt x="55860" y="69433"/>
                  </a:lnTo>
                  <a:lnTo>
                    <a:pt x="62198" y="77184"/>
                  </a:lnTo>
                  <a:lnTo>
                    <a:pt x="69250" y="84316"/>
                  </a:lnTo>
                  <a:lnTo>
                    <a:pt x="76327" y="91186"/>
                  </a:lnTo>
                  <a:lnTo>
                    <a:pt x="78700" y="98821"/>
                  </a:lnTo>
                  <a:lnTo>
                    <a:pt x="93110" y="134879"/>
                  </a:lnTo>
                  <a:lnTo>
                    <a:pt x="106934" y="156972"/>
                  </a:lnTo>
                  <a:lnTo>
                    <a:pt x="115780" y="144031"/>
                  </a:lnTo>
                  <a:lnTo>
                    <a:pt x="117125" y="141843"/>
                  </a:lnTo>
                  <a:lnTo>
                    <a:pt x="117185" y="139630"/>
                  </a:lnTo>
                  <a:lnTo>
                    <a:pt x="122174" y="126618"/>
                  </a:lnTo>
                  <a:lnTo>
                    <a:pt x="125094" y="119633"/>
                  </a:lnTo>
                  <a:lnTo>
                    <a:pt x="129286" y="113283"/>
                  </a:lnTo>
                  <a:lnTo>
                    <a:pt x="132334" y="106299"/>
                  </a:lnTo>
                  <a:lnTo>
                    <a:pt x="150354" y="68347"/>
                  </a:lnTo>
                  <a:lnTo>
                    <a:pt x="177165" y="50164"/>
                  </a:lnTo>
                  <a:lnTo>
                    <a:pt x="183261" y="45593"/>
                  </a:lnTo>
                  <a:lnTo>
                    <a:pt x="195185" y="35038"/>
                  </a:lnTo>
                  <a:lnTo>
                    <a:pt x="202739" y="26304"/>
                  </a:lnTo>
                  <a:lnTo>
                    <a:pt x="210746" y="18357"/>
                  </a:lnTo>
                  <a:lnTo>
                    <a:pt x="224028" y="10160"/>
                  </a:lnTo>
                  <a:lnTo>
                    <a:pt x="232808" y="6536"/>
                  </a:lnTo>
                  <a:lnTo>
                    <a:pt x="242839" y="3270"/>
                  </a:lnTo>
                  <a:lnTo>
                    <a:pt x="251084" y="908"/>
                  </a:lnTo>
                  <a:lnTo>
                    <a:pt x="254508" y="0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>
                <a:solidFill>
                  <a:srgbClr val="FFFFFF"/>
                </a:solidFill>
              </a:rPr>
              <a:t>Overview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MRF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timing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/>
              <a:t>16/12/2025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13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 dirty="0"/>
              <a:t>11/06/2025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MRF and EPICS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9174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344041"/>
            <a:ext cx="6123940" cy="103949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5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Register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each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card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are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generic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from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card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card</a:t>
            </a:r>
            <a:endParaRPr sz="18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505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Each</a:t>
            </a:r>
            <a:r>
              <a:rPr sz="1800" spc="-1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App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develop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many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common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functionalities</a:t>
            </a:r>
            <a:endParaRPr sz="18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49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-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card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substitutions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file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that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have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been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filled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its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I/O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9" y="2759964"/>
            <a:ext cx="5951220" cy="20863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13092" y="2759964"/>
            <a:ext cx="2981325" cy="368935"/>
          </a:xfrm>
          <a:prstGeom prst="rect">
            <a:avLst/>
          </a:prstGeom>
          <a:ln w="12192">
            <a:solidFill>
              <a:srgbClr val="51759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Mtca-evm300.substitutions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3092" y="3323844"/>
            <a:ext cx="2981325" cy="370840"/>
          </a:xfrm>
          <a:prstGeom prst="rect">
            <a:avLst/>
          </a:prstGeom>
          <a:ln w="12192">
            <a:solidFill>
              <a:srgbClr val="51759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Mtca-evr300u.substitutions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91203" y="2931488"/>
            <a:ext cx="2921763" cy="1921511"/>
            <a:chOff x="4293107" y="2924809"/>
            <a:chExt cx="2921763" cy="1921511"/>
          </a:xfrm>
        </p:grpSpPr>
        <p:sp>
          <p:nvSpPr>
            <p:cNvPr id="7" name="object 7"/>
            <p:cNvSpPr/>
            <p:nvPr/>
          </p:nvSpPr>
          <p:spPr>
            <a:xfrm>
              <a:off x="4300727" y="3272028"/>
              <a:ext cx="1100455" cy="1452880"/>
            </a:xfrm>
            <a:custGeom>
              <a:avLst/>
              <a:gdLst/>
              <a:ahLst/>
              <a:cxnLst/>
              <a:rect l="l" t="t" r="r" b="b"/>
              <a:pathLst>
                <a:path w="1100454" h="1452879">
                  <a:moveTo>
                    <a:pt x="9144" y="141732"/>
                  </a:moveTo>
                  <a:lnTo>
                    <a:pt x="28629" y="104069"/>
                  </a:lnTo>
                  <a:lnTo>
                    <a:pt x="83622" y="70216"/>
                  </a:lnTo>
                  <a:lnTo>
                    <a:pt x="122810" y="55142"/>
                  </a:lnTo>
                  <a:lnTo>
                    <a:pt x="168925" y="41528"/>
                  </a:lnTo>
                  <a:lnTo>
                    <a:pt x="221320" y="29545"/>
                  </a:lnTo>
                  <a:lnTo>
                    <a:pt x="279343" y="19360"/>
                  </a:lnTo>
                  <a:lnTo>
                    <a:pt x="342346" y="11144"/>
                  </a:lnTo>
                  <a:lnTo>
                    <a:pt x="409679" y="5065"/>
                  </a:lnTo>
                  <a:lnTo>
                    <a:pt x="480692" y="1294"/>
                  </a:lnTo>
                  <a:lnTo>
                    <a:pt x="554736" y="0"/>
                  </a:lnTo>
                  <a:lnTo>
                    <a:pt x="628779" y="1294"/>
                  </a:lnTo>
                  <a:lnTo>
                    <a:pt x="699792" y="5065"/>
                  </a:lnTo>
                  <a:lnTo>
                    <a:pt x="767125" y="11144"/>
                  </a:lnTo>
                  <a:lnTo>
                    <a:pt x="830128" y="19360"/>
                  </a:lnTo>
                  <a:lnTo>
                    <a:pt x="888151" y="29545"/>
                  </a:lnTo>
                  <a:lnTo>
                    <a:pt x="940546" y="41528"/>
                  </a:lnTo>
                  <a:lnTo>
                    <a:pt x="986661" y="55142"/>
                  </a:lnTo>
                  <a:lnTo>
                    <a:pt x="1025849" y="70216"/>
                  </a:lnTo>
                  <a:lnTo>
                    <a:pt x="1080842" y="104069"/>
                  </a:lnTo>
                  <a:lnTo>
                    <a:pt x="1100327" y="141732"/>
                  </a:lnTo>
                  <a:lnTo>
                    <a:pt x="1095348" y="160954"/>
                  </a:lnTo>
                  <a:lnTo>
                    <a:pt x="1057459" y="196881"/>
                  </a:lnTo>
                  <a:lnTo>
                    <a:pt x="986661" y="228321"/>
                  </a:lnTo>
                  <a:lnTo>
                    <a:pt x="940546" y="241935"/>
                  </a:lnTo>
                  <a:lnTo>
                    <a:pt x="888151" y="253918"/>
                  </a:lnTo>
                  <a:lnTo>
                    <a:pt x="830128" y="264103"/>
                  </a:lnTo>
                  <a:lnTo>
                    <a:pt x="767125" y="272319"/>
                  </a:lnTo>
                  <a:lnTo>
                    <a:pt x="699792" y="278398"/>
                  </a:lnTo>
                  <a:lnTo>
                    <a:pt x="628779" y="282169"/>
                  </a:lnTo>
                  <a:lnTo>
                    <a:pt x="554736" y="283463"/>
                  </a:lnTo>
                  <a:lnTo>
                    <a:pt x="480692" y="282169"/>
                  </a:lnTo>
                  <a:lnTo>
                    <a:pt x="409679" y="278398"/>
                  </a:lnTo>
                  <a:lnTo>
                    <a:pt x="342346" y="272319"/>
                  </a:lnTo>
                  <a:lnTo>
                    <a:pt x="279343" y="264103"/>
                  </a:lnTo>
                  <a:lnTo>
                    <a:pt x="221320" y="253918"/>
                  </a:lnTo>
                  <a:lnTo>
                    <a:pt x="168925" y="241935"/>
                  </a:lnTo>
                  <a:lnTo>
                    <a:pt x="122810" y="228321"/>
                  </a:lnTo>
                  <a:lnTo>
                    <a:pt x="83622" y="213247"/>
                  </a:lnTo>
                  <a:lnTo>
                    <a:pt x="28629" y="179394"/>
                  </a:lnTo>
                  <a:lnTo>
                    <a:pt x="9144" y="141732"/>
                  </a:lnTo>
                  <a:close/>
                </a:path>
                <a:path w="1100454" h="1452879">
                  <a:moveTo>
                    <a:pt x="0" y="947928"/>
                  </a:moveTo>
                  <a:lnTo>
                    <a:pt x="19515" y="910265"/>
                  </a:lnTo>
                  <a:lnTo>
                    <a:pt x="74591" y="876412"/>
                  </a:lnTo>
                  <a:lnTo>
                    <a:pt x="113836" y="861338"/>
                  </a:lnTo>
                  <a:lnTo>
                    <a:pt x="160020" y="847725"/>
                  </a:lnTo>
                  <a:lnTo>
                    <a:pt x="212489" y="835741"/>
                  </a:lnTo>
                  <a:lnTo>
                    <a:pt x="270594" y="825556"/>
                  </a:lnTo>
                  <a:lnTo>
                    <a:pt x="333684" y="817340"/>
                  </a:lnTo>
                  <a:lnTo>
                    <a:pt x="401108" y="811261"/>
                  </a:lnTo>
                  <a:lnTo>
                    <a:pt x="472215" y="807490"/>
                  </a:lnTo>
                  <a:lnTo>
                    <a:pt x="546354" y="806196"/>
                  </a:lnTo>
                  <a:lnTo>
                    <a:pt x="620492" y="807490"/>
                  </a:lnTo>
                  <a:lnTo>
                    <a:pt x="691599" y="811261"/>
                  </a:lnTo>
                  <a:lnTo>
                    <a:pt x="759023" y="817340"/>
                  </a:lnTo>
                  <a:lnTo>
                    <a:pt x="822113" y="825556"/>
                  </a:lnTo>
                  <a:lnTo>
                    <a:pt x="880218" y="835741"/>
                  </a:lnTo>
                  <a:lnTo>
                    <a:pt x="932688" y="847725"/>
                  </a:lnTo>
                  <a:lnTo>
                    <a:pt x="978871" y="861338"/>
                  </a:lnTo>
                  <a:lnTo>
                    <a:pt x="1018116" y="876412"/>
                  </a:lnTo>
                  <a:lnTo>
                    <a:pt x="1073192" y="910265"/>
                  </a:lnTo>
                  <a:lnTo>
                    <a:pt x="1092708" y="947928"/>
                  </a:lnTo>
                  <a:lnTo>
                    <a:pt x="1087720" y="967150"/>
                  </a:lnTo>
                  <a:lnTo>
                    <a:pt x="1049774" y="1003077"/>
                  </a:lnTo>
                  <a:lnTo>
                    <a:pt x="978871" y="1034517"/>
                  </a:lnTo>
                  <a:lnTo>
                    <a:pt x="932688" y="1048131"/>
                  </a:lnTo>
                  <a:lnTo>
                    <a:pt x="880218" y="1060114"/>
                  </a:lnTo>
                  <a:lnTo>
                    <a:pt x="822113" y="1070299"/>
                  </a:lnTo>
                  <a:lnTo>
                    <a:pt x="759023" y="1078515"/>
                  </a:lnTo>
                  <a:lnTo>
                    <a:pt x="691599" y="1084594"/>
                  </a:lnTo>
                  <a:lnTo>
                    <a:pt x="620492" y="1088365"/>
                  </a:lnTo>
                  <a:lnTo>
                    <a:pt x="546354" y="1089660"/>
                  </a:lnTo>
                  <a:lnTo>
                    <a:pt x="472215" y="1088365"/>
                  </a:lnTo>
                  <a:lnTo>
                    <a:pt x="401108" y="1084594"/>
                  </a:lnTo>
                  <a:lnTo>
                    <a:pt x="333684" y="1078515"/>
                  </a:lnTo>
                  <a:lnTo>
                    <a:pt x="270594" y="1070299"/>
                  </a:lnTo>
                  <a:lnTo>
                    <a:pt x="212489" y="1060114"/>
                  </a:lnTo>
                  <a:lnTo>
                    <a:pt x="160019" y="1048130"/>
                  </a:lnTo>
                  <a:lnTo>
                    <a:pt x="113836" y="1034517"/>
                  </a:lnTo>
                  <a:lnTo>
                    <a:pt x="74591" y="1019443"/>
                  </a:lnTo>
                  <a:lnTo>
                    <a:pt x="19515" y="985590"/>
                  </a:lnTo>
                  <a:lnTo>
                    <a:pt x="0" y="947928"/>
                  </a:lnTo>
                  <a:close/>
                </a:path>
                <a:path w="1100454" h="1452879">
                  <a:moveTo>
                    <a:pt x="0" y="1126236"/>
                  </a:moveTo>
                  <a:lnTo>
                    <a:pt x="19515" y="1088573"/>
                  </a:lnTo>
                  <a:lnTo>
                    <a:pt x="74591" y="1054720"/>
                  </a:lnTo>
                  <a:lnTo>
                    <a:pt x="113836" y="1039646"/>
                  </a:lnTo>
                  <a:lnTo>
                    <a:pt x="160020" y="1026032"/>
                  </a:lnTo>
                  <a:lnTo>
                    <a:pt x="212489" y="1014049"/>
                  </a:lnTo>
                  <a:lnTo>
                    <a:pt x="270594" y="1003864"/>
                  </a:lnTo>
                  <a:lnTo>
                    <a:pt x="333684" y="995648"/>
                  </a:lnTo>
                  <a:lnTo>
                    <a:pt x="401108" y="989569"/>
                  </a:lnTo>
                  <a:lnTo>
                    <a:pt x="472215" y="985798"/>
                  </a:lnTo>
                  <a:lnTo>
                    <a:pt x="546354" y="984504"/>
                  </a:lnTo>
                  <a:lnTo>
                    <a:pt x="620492" y="985798"/>
                  </a:lnTo>
                  <a:lnTo>
                    <a:pt x="691599" y="989569"/>
                  </a:lnTo>
                  <a:lnTo>
                    <a:pt x="759023" y="995648"/>
                  </a:lnTo>
                  <a:lnTo>
                    <a:pt x="822113" y="1003864"/>
                  </a:lnTo>
                  <a:lnTo>
                    <a:pt x="880218" y="1014049"/>
                  </a:lnTo>
                  <a:lnTo>
                    <a:pt x="932688" y="1026033"/>
                  </a:lnTo>
                  <a:lnTo>
                    <a:pt x="978871" y="1039646"/>
                  </a:lnTo>
                  <a:lnTo>
                    <a:pt x="1018116" y="1054720"/>
                  </a:lnTo>
                  <a:lnTo>
                    <a:pt x="1073192" y="1088573"/>
                  </a:lnTo>
                  <a:lnTo>
                    <a:pt x="1092708" y="1126236"/>
                  </a:lnTo>
                  <a:lnTo>
                    <a:pt x="1087720" y="1145458"/>
                  </a:lnTo>
                  <a:lnTo>
                    <a:pt x="1049774" y="1181385"/>
                  </a:lnTo>
                  <a:lnTo>
                    <a:pt x="978871" y="1212825"/>
                  </a:lnTo>
                  <a:lnTo>
                    <a:pt x="932688" y="1226439"/>
                  </a:lnTo>
                  <a:lnTo>
                    <a:pt x="880218" y="1238422"/>
                  </a:lnTo>
                  <a:lnTo>
                    <a:pt x="822113" y="1248607"/>
                  </a:lnTo>
                  <a:lnTo>
                    <a:pt x="759023" y="1256823"/>
                  </a:lnTo>
                  <a:lnTo>
                    <a:pt x="691599" y="1262902"/>
                  </a:lnTo>
                  <a:lnTo>
                    <a:pt x="620492" y="1266673"/>
                  </a:lnTo>
                  <a:lnTo>
                    <a:pt x="546354" y="1267968"/>
                  </a:lnTo>
                  <a:lnTo>
                    <a:pt x="472215" y="1266673"/>
                  </a:lnTo>
                  <a:lnTo>
                    <a:pt x="401108" y="1262902"/>
                  </a:lnTo>
                  <a:lnTo>
                    <a:pt x="333684" y="1256823"/>
                  </a:lnTo>
                  <a:lnTo>
                    <a:pt x="270594" y="1248607"/>
                  </a:lnTo>
                  <a:lnTo>
                    <a:pt x="212489" y="1238422"/>
                  </a:lnTo>
                  <a:lnTo>
                    <a:pt x="160019" y="1226438"/>
                  </a:lnTo>
                  <a:lnTo>
                    <a:pt x="113836" y="1212825"/>
                  </a:lnTo>
                  <a:lnTo>
                    <a:pt x="74591" y="1197751"/>
                  </a:lnTo>
                  <a:lnTo>
                    <a:pt x="19515" y="1163898"/>
                  </a:lnTo>
                  <a:lnTo>
                    <a:pt x="0" y="1126236"/>
                  </a:lnTo>
                  <a:close/>
                </a:path>
                <a:path w="1100454" h="1452879">
                  <a:moveTo>
                    <a:pt x="9144" y="1310640"/>
                  </a:moveTo>
                  <a:lnTo>
                    <a:pt x="28629" y="1272977"/>
                  </a:lnTo>
                  <a:lnTo>
                    <a:pt x="83622" y="1239124"/>
                  </a:lnTo>
                  <a:lnTo>
                    <a:pt x="122810" y="1224050"/>
                  </a:lnTo>
                  <a:lnTo>
                    <a:pt x="168925" y="1210437"/>
                  </a:lnTo>
                  <a:lnTo>
                    <a:pt x="221320" y="1198453"/>
                  </a:lnTo>
                  <a:lnTo>
                    <a:pt x="279343" y="1188268"/>
                  </a:lnTo>
                  <a:lnTo>
                    <a:pt x="342346" y="1180052"/>
                  </a:lnTo>
                  <a:lnTo>
                    <a:pt x="409679" y="1173973"/>
                  </a:lnTo>
                  <a:lnTo>
                    <a:pt x="480692" y="1170202"/>
                  </a:lnTo>
                  <a:lnTo>
                    <a:pt x="554736" y="1168908"/>
                  </a:lnTo>
                  <a:lnTo>
                    <a:pt x="628779" y="1170202"/>
                  </a:lnTo>
                  <a:lnTo>
                    <a:pt x="699792" y="1173973"/>
                  </a:lnTo>
                  <a:lnTo>
                    <a:pt x="767125" y="1180052"/>
                  </a:lnTo>
                  <a:lnTo>
                    <a:pt x="830128" y="1188268"/>
                  </a:lnTo>
                  <a:lnTo>
                    <a:pt x="888151" y="1198453"/>
                  </a:lnTo>
                  <a:lnTo>
                    <a:pt x="940546" y="1210437"/>
                  </a:lnTo>
                  <a:lnTo>
                    <a:pt x="986661" y="1224050"/>
                  </a:lnTo>
                  <a:lnTo>
                    <a:pt x="1025849" y="1239124"/>
                  </a:lnTo>
                  <a:lnTo>
                    <a:pt x="1080842" y="1272977"/>
                  </a:lnTo>
                  <a:lnTo>
                    <a:pt x="1100327" y="1310640"/>
                  </a:lnTo>
                  <a:lnTo>
                    <a:pt x="1095348" y="1329862"/>
                  </a:lnTo>
                  <a:lnTo>
                    <a:pt x="1057459" y="1365789"/>
                  </a:lnTo>
                  <a:lnTo>
                    <a:pt x="986661" y="1397229"/>
                  </a:lnTo>
                  <a:lnTo>
                    <a:pt x="940546" y="1410843"/>
                  </a:lnTo>
                  <a:lnTo>
                    <a:pt x="888151" y="1422826"/>
                  </a:lnTo>
                  <a:lnTo>
                    <a:pt x="830128" y="1433011"/>
                  </a:lnTo>
                  <a:lnTo>
                    <a:pt x="767125" y="1441227"/>
                  </a:lnTo>
                  <a:lnTo>
                    <a:pt x="699792" y="1447306"/>
                  </a:lnTo>
                  <a:lnTo>
                    <a:pt x="628779" y="1451077"/>
                  </a:lnTo>
                  <a:lnTo>
                    <a:pt x="554736" y="1452372"/>
                  </a:lnTo>
                  <a:lnTo>
                    <a:pt x="480692" y="1451077"/>
                  </a:lnTo>
                  <a:lnTo>
                    <a:pt x="409679" y="1447306"/>
                  </a:lnTo>
                  <a:lnTo>
                    <a:pt x="342346" y="1441227"/>
                  </a:lnTo>
                  <a:lnTo>
                    <a:pt x="279343" y="1433011"/>
                  </a:lnTo>
                  <a:lnTo>
                    <a:pt x="221320" y="1422826"/>
                  </a:lnTo>
                  <a:lnTo>
                    <a:pt x="168925" y="1410842"/>
                  </a:lnTo>
                  <a:lnTo>
                    <a:pt x="122810" y="1397229"/>
                  </a:lnTo>
                  <a:lnTo>
                    <a:pt x="83622" y="1382155"/>
                  </a:lnTo>
                  <a:lnTo>
                    <a:pt x="28629" y="1348302"/>
                  </a:lnTo>
                  <a:lnTo>
                    <a:pt x="9144" y="131064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87975" y="2924809"/>
              <a:ext cx="1826895" cy="1665605"/>
            </a:xfrm>
            <a:custGeom>
              <a:avLst/>
              <a:gdLst/>
              <a:ahLst/>
              <a:cxnLst/>
              <a:rect l="l" t="t" r="r" b="b"/>
              <a:pathLst>
                <a:path w="1826895" h="1665604">
                  <a:moveTo>
                    <a:pt x="1826514" y="20320"/>
                  </a:moveTo>
                  <a:lnTo>
                    <a:pt x="1825701" y="20447"/>
                  </a:lnTo>
                  <a:lnTo>
                    <a:pt x="1825752" y="20320"/>
                  </a:lnTo>
                  <a:lnTo>
                    <a:pt x="1824863" y="20574"/>
                  </a:lnTo>
                  <a:lnTo>
                    <a:pt x="1823542" y="20764"/>
                  </a:lnTo>
                  <a:lnTo>
                    <a:pt x="1824990" y="19558"/>
                  </a:lnTo>
                  <a:lnTo>
                    <a:pt x="1742059" y="0"/>
                  </a:lnTo>
                  <a:lnTo>
                    <a:pt x="1749348" y="30873"/>
                  </a:lnTo>
                  <a:lnTo>
                    <a:pt x="11557" y="442087"/>
                  </a:lnTo>
                  <a:lnTo>
                    <a:pt x="14605" y="454533"/>
                  </a:lnTo>
                  <a:lnTo>
                    <a:pt x="1745221" y="45008"/>
                  </a:lnTo>
                  <a:lnTo>
                    <a:pt x="1755292" y="56134"/>
                  </a:lnTo>
                  <a:lnTo>
                    <a:pt x="1755711" y="57848"/>
                  </a:lnTo>
                  <a:lnTo>
                    <a:pt x="508" y="1287272"/>
                  </a:lnTo>
                  <a:lnTo>
                    <a:pt x="11938" y="1303528"/>
                  </a:lnTo>
                  <a:lnTo>
                    <a:pt x="1573072" y="210045"/>
                  </a:lnTo>
                  <a:lnTo>
                    <a:pt x="0" y="1466088"/>
                  </a:lnTo>
                  <a:lnTo>
                    <a:pt x="12446" y="1481582"/>
                  </a:lnTo>
                  <a:lnTo>
                    <a:pt x="1571409" y="236728"/>
                  </a:lnTo>
                  <a:lnTo>
                    <a:pt x="7239" y="1650619"/>
                  </a:lnTo>
                  <a:lnTo>
                    <a:pt x="20447" y="1665351"/>
                  </a:lnTo>
                  <a:lnTo>
                    <a:pt x="1774964" y="79527"/>
                  </a:lnTo>
                  <a:lnTo>
                    <a:pt x="1786001" y="95250"/>
                  </a:lnTo>
                  <a:lnTo>
                    <a:pt x="1787156" y="93091"/>
                  </a:lnTo>
                  <a:lnTo>
                    <a:pt x="1790827" y="97663"/>
                  </a:lnTo>
                  <a:lnTo>
                    <a:pt x="1791525" y="96139"/>
                  </a:lnTo>
                  <a:lnTo>
                    <a:pt x="1794764" y="99695"/>
                  </a:lnTo>
                  <a:lnTo>
                    <a:pt x="1812010" y="55499"/>
                  </a:lnTo>
                  <a:lnTo>
                    <a:pt x="1821561" y="31038"/>
                  </a:lnTo>
                  <a:lnTo>
                    <a:pt x="1826514" y="20320"/>
                  </a:lnTo>
                  <a:close/>
                </a:path>
              </a:pathLst>
            </a:custGeom>
            <a:solidFill>
              <a:srgbClr val="E4001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320539" y="3454908"/>
              <a:ext cx="1080770" cy="408940"/>
            </a:xfrm>
            <a:custGeom>
              <a:avLst/>
              <a:gdLst/>
              <a:ahLst/>
              <a:cxnLst/>
              <a:rect l="l" t="t" r="r" b="b"/>
              <a:pathLst>
                <a:path w="1080770" h="408939">
                  <a:moveTo>
                    <a:pt x="0" y="204215"/>
                  </a:moveTo>
                  <a:lnTo>
                    <a:pt x="16503" y="153935"/>
                  </a:lnTo>
                  <a:lnTo>
                    <a:pt x="63310" y="108217"/>
                  </a:lnTo>
                  <a:lnTo>
                    <a:pt x="96810" y="87547"/>
                  </a:lnTo>
                  <a:lnTo>
                    <a:pt x="136367" y="68591"/>
                  </a:lnTo>
                  <a:lnTo>
                    <a:pt x="181472" y="51542"/>
                  </a:lnTo>
                  <a:lnTo>
                    <a:pt x="231620" y="36591"/>
                  </a:lnTo>
                  <a:lnTo>
                    <a:pt x="286303" y="23928"/>
                  </a:lnTo>
                  <a:lnTo>
                    <a:pt x="345015" y="13747"/>
                  </a:lnTo>
                  <a:lnTo>
                    <a:pt x="407249" y="6237"/>
                  </a:lnTo>
                  <a:lnTo>
                    <a:pt x="472499" y="1591"/>
                  </a:lnTo>
                  <a:lnTo>
                    <a:pt x="540258" y="0"/>
                  </a:lnTo>
                  <a:lnTo>
                    <a:pt x="608016" y="1591"/>
                  </a:lnTo>
                  <a:lnTo>
                    <a:pt x="673266" y="6237"/>
                  </a:lnTo>
                  <a:lnTo>
                    <a:pt x="735500" y="13747"/>
                  </a:lnTo>
                  <a:lnTo>
                    <a:pt x="794212" y="23928"/>
                  </a:lnTo>
                  <a:lnTo>
                    <a:pt x="848895" y="36591"/>
                  </a:lnTo>
                  <a:lnTo>
                    <a:pt x="899043" y="51542"/>
                  </a:lnTo>
                  <a:lnTo>
                    <a:pt x="944148" y="68591"/>
                  </a:lnTo>
                  <a:lnTo>
                    <a:pt x="983705" y="87547"/>
                  </a:lnTo>
                  <a:lnTo>
                    <a:pt x="1017205" y="108217"/>
                  </a:lnTo>
                  <a:lnTo>
                    <a:pt x="1064012" y="153935"/>
                  </a:lnTo>
                  <a:lnTo>
                    <a:pt x="1080515" y="204215"/>
                  </a:lnTo>
                  <a:lnTo>
                    <a:pt x="1076305" y="229830"/>
                  </a:lnTo>
                  <a:lnTo>
                    <a:pt x="1044143" y="278021"/>
                  </a:lnTo>
                  <a:lnTo>
                    <a:pt x="983705" y="320884"/>
                  </a:lnTo>
                  <a:lnTo>
                    <a:pt x="944148" y="339840"/>
                  </a:lnTo>
                  <a:lnTo>
                    <a:pt x="899043" y="356889"/>
                  </a:lnTo>
                  <a:lnTo>
                    <a:pt x="848895" y="371840"/>
                  </a:lnTo>
                  <a:lnTo>
                    <a:pt x="794212" y="384503"/>
                  </a:lnTo>
                  <a:lnTo>
                    <a:pt x="735500" y="394684"/>
                  </a:lnTo>
                  <a:lnTo>
                    <a:pt x="673266" y="402194"/>
                  </a:lnTo>
                  <a:lnTo>
                    <a:pt x="608016" y="406840"/>
                  </a:lnTo>
                  <a:lnTo>
                    <a:pt x="540258" y="408431"/>
                  </a:lnTo>
                  <a:lnTo>
                    <a:pt x="472499" y="406840"/>
                  </a:lnTo>
                  <a:lnTo>
                    <a:pt x="407249" y="402194"/>
                  </a:lnTo>
                  <a:lnTo>
                    <a:pt x="345015" y="394684"/>
                  </a:lnTo>
                  <a:lnTo>
                    <a:pt x="286303" y="384503"/>
                  </a:lnTo>
                  <a:lnTo>
                    <a:pt x="231620" y="371840"/>
                  </a:lnTo>
                  <a:lnTo>
                    <a:pt x="181472" y="356889"/>
                  </a:lnTo>
                  <a:lnTo>
                    <a:pt x="136367" y="339840"/>
                  </a:lnTo>
                  <a:lnTo>
                    <a:pt x="96810" y="320884"/>
                  </a:lnTo>
                  <a:lnTo>
                    <a:pt x="63310" y="300214"/>
                  </a:lnTo>
                  <a:lnTo>
                    <a:pt x="16503" y="254496"/>
                  </a:lnTo>
                  <a:lnTo>
                    <a:pt x="0" y="204215"/>
                  </a:lnTo>
                  <a:close/>
                </a:path>
              </a:pathLst>
            </a:custGeom>
            <a:ln w="12191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00548" y="3478148"/>
              <a:ext cx="1813560" cy="1007110"/>
            </a:xfrm>
            <a:custGeom>
              <a:avLst/>
              <a:gdLst/>
              <a:ahLst/>
              <a:cxnLst/>
              <a:rect l="l" t="t" r="r" b="b"/>
              <a:pathLst>
                <a:path w="1813559" h="1007110">
                  <a:moveTo>
                    <a:pt x="1813179" y="31623"/>
                  </a:moveTo>
                  <a:lnTo>
                    <a:pt x="1812328" y="31686"/>
                  </a:lnTo>
                  <a:lnTo>
                    <a:pt x="1809546" y="30480"/>
                  </a:lnTo>
                  <a:lnTo>
                    <a:pt x="1733296" y="0"/>
                  </a:lnTo>
                  <a:lnTo>
                    <a:pt x="1735874" y="31534"/>
                  </a:lnTo>
                  <a:lnTo>
                    <a:pt x="1734743" y="31623"/>
                  </a:lnTo>
                  <a:lnTo>
                    <a:pt x="0" y="175387"/>
                  </a:lnTo>
                  <a:lnTo>
                    <a:pt x="1016" y="187960"/>
                  </a:lnTo>
                  <a:lnTo>
                    <a:pt x="1732584" y="44615"/>
                  </a:lnTo>
                  <a:lnTo>
                    <a:pt x="1737664" y="53365"/>
                  </a:lnTo>
                  <a:lnTo>
                    <a:pt x="1738807" y="67297"/>
                  </a:lnTo>
                  <a:lnTo>
                    <a:pt x="132969" y="995680"/>
                  </a:lnTo>
                  <a:lnTo>
                    <a:pt x="139319" y="1006602"/>
                  </a:lnTo>
                  <a:lnTo>
                    <a:pt x="1750390" y="75311"/>
                  </a:lnTo>
                  <a:lnTo>
                    <a:pt x="1766316" y="102743"/>
                  </a:lnTo>
                  <a:lnTo>
                    <a:pt x="1795856" y="57912"/>
                  </a:lnTo>
                  <a:lnTo>
                    <a:pt x="1813179" y="3162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3107" y="4030980"/>
              <a:ext cx="1226820" cy="815340"/>
            </a:xfrm>
            <a:custGeom>
              <a:avLst/>
              <a:gdLst/>
              <a:ahLst/>
              <a:cxnLst/>
              <a:rect l="l" t="t" r="r" b="b"/>
              <a:pathLst>
                <a:path w="1226820" h="815339">
                  <a:moveTo>
                    <a:pt x="0" y="407670"/>
                  </a:moveTo>
                  <a:lnTo>
                    <a:pt x="9880" y="334385"/>
                  </a:lnTo>
                  <a:lnTo>
                    <a:pt x="38369" y="265412"/>
                  </a:lnTo>
                  <a:lnTo>
                    <a:pt x="59051" y="232902"/>
                  </a:lnTo>
                  <a:lnTo>
                    <a:pt x="83735" y="201901"/>
                  </a:lnTo>
                  <a:lnTo>
                    <a:pt x="112206" y="172554"/>
                  </a:lnTo>
                  <a:lnTo>
                    <a:pt x="144246" y="145004"/>
                  </a:lnTo>
                  <a:lnTo>
                    <a:pt x="179641" y="119395"/>
                  </a:lnTo>
                  <a:lnTo>
                    <a:pt x="218173" y="95871"/>
                  </a:lnTo>
                  <a:lnTo>
                    <a:pt x="259626" y="74576"/>
                  </a:lnTo>
                  <a:lnTo>
                    <a:pt x="303783" y="55654"/>
                  </a:lnTo>
                  <a:lnTo>
                    <a:pt x="350429" y="39248"/>
                  </a:lnTo>
                  <a:lnTo>
                    <a:pt x="399347" y="25502"/>
                  </a:lnTo>
                  <a:lnTo>
                    <a:pt x="450320" y="14560"/>
                  </a:lnTo>
                  <a:lnTo>
                    <a:pt x="503133" y="6567"/>
                  </a:lnTo>
                  <a:lnTo>
                    <a:pt x="557568" y="1665"/>
                  </a:lnTo>
                  <a:lnTo>
                    <a:pt x="613409" y="0"/>
                  </a:lnTo>
                  <a:lnTo>
                    <a:pt x="669251" y="1665"/>
                  </a:lnTo>
                  <a:lnTo>
                    <a:pt x="723686" y="6567"/>
                  </a:lnTo>
                  <a:lnTo>
                    <a:pt x="776499" y="14560"/>
                  </a:lnTo>
                  <a:lnTo>
                    <a:pt x="827472" y="25502"/>
                  </a:lnTo>
                  <a:lnTo>
                    <a:pt x="876390" y="39248"/>
                  </a:lnTo>
                  <a:lnTo>
                    <a:pt x="923036" y="55654"/>
                  </a:lnTo>
                  <a:lnTo>
                    <a:pt x="967193" y="74576"/>
                  </a:lnTo>
                  <a:lnTo>
                    <a:pt x="1008646" y="95871"/>
                  </a:lnTo>
                  <a:lnTo>
                    <a:pt x="1047178" y="119395"/>
                  </a:lnTo>
                  <a:lnTo>
                    <a:pt x="1082573" y="145004"/>
                  </a:lnTo>
                  <a:lnTo>
                    <a:pt x="1114613" y="172554"/>
                  </a:lnTo>
                  <a:lnTo>
                    <a:pt x="1143084" y="201901"/>
                  </a:lnTo>
                  <a:lnTo>
                    <a:pt x="1167768" y="232902"/>
                  </a:lnTo>
                  <a:lnTo>
                    <a:pt x="1188450" y="265412"/>
                  </a:lnTo>
                  <a:lnTo>
                    <a:pt x="1216939" y="334385"/>
                  </a:lnTo>
                  <a:lnTo>
                    <a:pt x="1226819" y="407670"/>
                  </a:lnTo>
                  <a:lnTo>
                    <a:pt x="1224313" y="444779"/>
                  </a:lnTo>
                  <a:lnTo>
                    <a:pt x="1204912" y="516052"/>
                  </a:lnTo>
                  <a:lnTo>
                    <a:pt x="1167768" y="582437"/>
                  </a:lnTo>
                  <a:lnTo>
                    <a:pt x="1143084" y="613438"/>
                  </a:lnTo>
                  <a:lnTo>
                    <a:pt x="1114613" y="642785"/>
                  </a:lnTo>
                  <a:lnTo>
                    <a:pt x="1082573" y="670335"/>
                  </a:lnTo>
                  <a:lnTo>
                    <a:pt x="1047178" y="695944"/>
                  </a:lnTo>
                  <a:lnTo>
                    <a:pt x="1008646" y="719468"/>
                  </a:lnTo>
                  <a:lnTo>
                    <a:pt x="967193" y="740763"/>
                  </a:lnTo>
                  <a:lnTo>
                    <a:pt x="923036" y="759685"/>
                  </a:lnTo>
                  <a:lnTo>
                    <a:pt x="876390" y="776091"/>
                  </a:lnTo>
                  <a:lnTo>
                    <a:pt x="827472" y="789837"/>
                  </a:lnTo>
                  <a:lnTo>
                    <a:pt x="776499" y="800779"/>
                  </a:lnTo>
                  <a:lnTo>
                    <a:pt x="723686" y="808772"/>
                  </a:lnTo>
                  <a:lnTo>
                    <a:pt x="669251" y="813674"/>
                  </a:lnTo>
                  <a:lnTo>
                    <a:pt x="613409" y="815340"/>
                  </a:lnTo>
                  <a:lnTo>
                    <a:pt x="557568" y="813674"/>
                  </a:lnTo>
                  <a:lnTo>
                    <a:pt x="503133" y="808772"/>
                  </a:lnTo>
                  <a:lnTo>
                    <a:pt x="450320" y="800779"/>
                  </a:lnTo>
                  <a:lnTo>
                    <a:pt x="399347" y="789837"/>
                  </a:lnTo>
                  <a:lnTo>
                    <a:pt x="350429" y="776091"/>
                  </a:lnTo>
                  <a:lnTo>
                    <a:pt x="303783" y="759685"/>
                  </a:lnTo>
                  <a:lnTo>
                    <a:pt x="259626" y="740763"/>
                  </a:lnTo>
                  <a:lnTo>
                    <a:pt x="218173" y="719468"/>
                  </a:lnTo>
                  <a:lnTo>
                    <a:pt x="179641" y="695944"/>
                  </a:lnTo>
                  <a:lnTo>
                    <a:pt x="144246" y="670335"/>
                  </a:lnTo>
                  <a:lnTo>
                    <a:pt x="112206" y="642785"/>
                  </a:lnTo>
                  <a:lnTo>
                    <a:pt x="83735" y="613438"/>
                  </a:lnTo>
                  <a:lnTo>
                    <a:pt x="59051" y="582437"/>
                  </a:lnTo>
                  <a:lnTo>
                    <a:pt x="38369" y="549927"/>
                  </a:lnTo>
                  <a:lnTo>
                    <a:pt x="9880" y="480954"/>
                  </a:lnTo>
                  <a:lnTo>
                    <a:pt x="0" y="407670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Substitutions</a:t>
            </a:r>
            <a:r>
              <a:rPr spc="-105" dirty="0"/>
              <a:t> </a:t>
            </a:r>
            <a:r>
              <a:rPr dirty="0"/>
              <a:t>files</a:t>
            </a:r>
            <a:r>
              <a:rPr spc="-80" dirty="0"/>
              <a:t> </a:t>
            </a:r>
            <a:r>
              <a:rPr dirty="0"/>
              <a:t>example</a:t>
            </a:r>
            <a:r>
              <a:rPr spc="-75" dirty="0"/>
              <a:t> </a:t>
            </a:r>
            <a:r>
              <a:rPr dirty="0"/>
              <a:t>(MTCA</a:t>
            </a:r>
            <a:r>
              <a:rPr spc="-85" dirty="0"/>
              <a:t> </a:t>
            </a:r>
            <a:r>
              <a:rPr spc="-10" dirty="0"/>
              <a:t>EVR300U)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918972"/>
            <a:ext cx="10389235" cy="5425440"/>
          </a:xfrm>
          <a:custGeom>
            <a:avLst/>
            <a:gdLst/>
            <a:ahLst/>
            <a:cxnLst/>
            <a:rect l="l" t="t" r="r" b="b"/>
            <a:pathLst>
              <a:path w="10389235" h="5425440">
                <a:moveTo>
                  <a:pt x="10389108" y="0"/>
                </a:moveTo>
                <a:lnTo>
                  <a:pt x="0" y="0"/>
                </a:lnTo>
                <a:lnTo>
                  <a:pt x="0" y="5425440"/>
                </a:lnTo>
                <a:lnTo>
                  <a:pt x="10389108" y="5425440"/>
                </a:lnTo>
                <a:lnTo>
                  <a:pt x="1038910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943102"/>
            <a:ext cx="8205470" cy="530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6A9954"/>
                </a:solidFill>
                <a:latin typeface="Consolas"/>
                <a:cs typeface="Consolas"/>
              </a:rPr>
              <a:t>#[...]</a:t>
            </a:r>
            <a:endParaRPr sz="10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C585C0"/>
                </a:solidFill>
                <a:latin typeface="Consolas"/>
                <a:cs typeface="Consolas"/>
              </a:rPr>
              <a:t>file</a:t>
            </a:r>
            <a:r>
              <a:rPr sz="1050" spc="-25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"evrin.db"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559CD5"/>
                </a:solidFill>
                <a:latin typeface="Consolas"/>
                <a:cs typeface="Consolas"/>
              </a:rPr>
              <a:t>pattern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IN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INTRIG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INCODE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OBJ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9CDCFD"/>
                </a:solidFill>
                <a:latin typeface="Consolas"/>
                <a:cs typeface="Consolas"/>
              </a:rPr>
              <a:t>DESC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tabLst>
                <a:tab pos="1618615" algn="l"/>
              </a:tabLst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"$(SYS){$(D)-In:0}"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	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In:0}Trig:"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In:0}Code:"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"$(EVR):FPIn0"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"IN0</a:t>
            </a:r>
            <a:r>
              <a:rPr sz="1050" spc="-20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tabLst>
                <a:tab pos="1618615" algn="l"/>
              </a:tabLst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"$(SYS){$(D)-In:1}"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	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In:1}Trig:"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In:1}Code:"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"$(EVR):FPIn1"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"IN1</a:t>
            </a:r>
            <a:r>
              <a:rPr sz="1050" spc="-2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Univ:0}"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"$(SYS){$(D)-Univ:0}Trig:"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Univ:0}Code:"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"$(EVR):FPUniv0"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"Univ0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 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Univ:1}"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"$(SYS){$(D)-Univ:1}Trig:"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Univ:1}Code:"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"$(EVR):FPUniv1"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"Univ1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 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Univ:2}"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"$(SYS){$(D)-Univ:2}Trig:"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Univ:2}Code:"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"$(EVR):FPUniv2"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"Univ2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 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Univ:3}"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"$(SYS){$(D)-Univ:3}Trig:"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Univ:3}Code:"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"$(EVR):FPUniv3"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"Univ3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 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6A9954"/>
                </a:solidFill>
                <a:latin typeface="Consolas"/>
                <a:cs typeface="Consolas"/>
              </a:rPr>
              <a:t>#[...]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C585C0"/>
                </a:solidFill>
                <a:latin typeface="Consolas"/>
                <a:cs typeface="Consolas"/>
              </a:rPr>
              <a:t>file</a:t>
            </a:r>
            <a:r>
              <a:rPr sz="1050" spc="-2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"mrmevrout.db"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559CD5"/>
                </a:solidFill>
                <a:latin typeface="Consolas"/>
                <a:cs typeface="Consolas"/>
              </a:rPr>
              <a:t>pattern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ON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ONSRC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OBJ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0" dirty="0">
                <a:solidFill>
                  <a:srgbClr val="9CDCFD"/>
                </a:solidFill>
                <a:latin typeface="Consolas"/>
                <a:cs typeface="Consolas"/>
              </a:rPr>
              <a:t>DESC</a:t>
            </a:r>
            <a:r>
              <a:rPr sz="1050" spc="-2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Out:Int}"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Out:Int}Src:"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"$(EVR):Int"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"Internal"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Out:FP0}"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Out:FP0}Src:"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"$(EVR):FrontOut0"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"OUT0</a:t>
            </a:r>
            <a:r>
              <a:rPr sz="1050" spc="-40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Out:FP1}"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Out:FP1}Src:"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"$(EVR):FrontOut1"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"OUT1</a:t>
            </a:r>
            <a:r>
              <a:rPr sz="1050" spc="-40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Out:FP2}"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Out:FP2}Src:"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"$(EVR):FrontOut2"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"OUT2</a:t>
            </a:r>
            <a:r>
              <a:rPr sz="1050" spc="-40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Out:FP3}"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Out:FP3}Src:"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"$(EVR):FrontOut3"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4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"OUT3</a:t>
            </a:r>
            <a:r>
              <a:rPr sz="1050" spc="-40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(TTL)"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 marR="4532630">
              <a:lnSpc>
                <a:spcPct val="100000"/>
              </a:lnSpc>
            </a:pP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#</a:t>
            </a:r>
            <a:r>
              <a:rPr sz="1050" spc="-3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default</a:t>
            </a:r>
            <a:r>
              <a:rPr sz="1050" spc="-3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to</a:t>
            </a:r>
            <a:r>
              <a:rPr sz="1050" spc="-3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6A9954"/>
                </a:solidFill>
                <a:latin typeface="Consolas"/>
                <a:cs typeface="Consolas"/>
              </a:rPr>
              <a:t>tri-</a:t>
            </a: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state</a:t>
            </a:r>
            <a:r>
              <a:rPr sz="1050" spc="-3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for</a:t>
            </a:r>
            <a:r>
              <a:rPr sz="1050" spc="-3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IFB</a:t>
            </a:r>
            <a:r>
              <a:rPr sz="1050" spc="-3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and</a:t>
            </a:r>
            <a:r>
              <a:rPr sz="1050" spc="-3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6A9954"/>
                </a:solidFill>
                <a:latin typeface="Consolas"/>
                <a:cs typeface="Consolas"/>
              </a:rPr>
              <a:t>backplane</a:t>
            </a:r>
            <a:r>
              <a:rPr sz="1050" spc="-3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6A9954"/>
                </a:solidFill>
                <a:latin typeface="Consolas"/>
                <a:cs typeface="Consolas"/>
              </a:rPr>
              <a:t>lines </a:t>
            </a:r>
            <a:r>
              <a:rPr sz="1050" spc="-10" dirty="0">
                <a:solidFill>
                  <a:srgbClr val="559CD5"/>
                </a:solidFill>
                <a:latin typeface="Consolas"/>
                <a:cs typeface="Consolas"/>
              </a:rPr>
              <a:t>pattern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ON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ONSRC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OBJ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3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9CDCFD"/>
                </a:solidFill>
                <a:latin typeface="Consolas"/>
                <a:cs typeface="Consolas"/>
              </a:rPr>
              <a:t>DESC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9CDCFD"/>
                </a:solidFill>
                <a:latin typeface="Consolas"/>
                <a:cs typeface="Consolas"/>
              </a:rPr>
              <a:t>DEFAULT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Out:FPUV0}"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Out:FPUV0}Src:"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"$(EVR):FrontUnivOut0"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"UNIV0"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Out:FPUV1}"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Out:FPUV1}Src:"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"$(EVR):FrontUnivOut1"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"UNIV1"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Out:FPUV2}"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Out:FPUV2}Src:"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"$(EVR):FrontUnivOut2"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"UNIV2"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Out:FPUV3}"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Out:FPUV3}Src:"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"$(EVR):FrontUnivOut3"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7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"UNIV3"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6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Out:Back0}"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Out:Back0}Src:"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"$(EVR):Backplane0"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"RX17</a:t>
            </a:r>
            <a:r>
              <a:rPr sz="1050" spc="-6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(0)"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Out:Back1}"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Out:Back1}Src:"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"$(EVR):Backplane1"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"TX17</a:t>
            </a:r>
            <a:r>
              <a:rPr sz="1050" spc="-6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(1)"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Out:Back2}"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Out:Back2}Src:"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"$(EVR):Backplane2"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"RX18</a:t>
            </a:r>
            <a:r>
              <a:rPr sz="1050" spc="-6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(2)"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</a:t>
            </a:r>
            <a:endParaRPr sz="1050">
              <a:latin typeface="Consolas"/>
              <a:cs typeface="Consolas"/>
            </a:endParaRPr>
          </a:p>
          <a:p>
            <a:pPr marL="12700" marR="1391920">
              <a:lnSpc>
                <a:spcPct val="100000"/>
              </a:lnSpc>
            </a:pP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{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Out:Back3}"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"$(SYS){$(D)-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Out:Back3}Src:"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10" dirty="0">
                <a:solidFill>
                  <a:srgbClr val="CE9178"/>
                </a:solidFill>
                <a:latin typeface="Consolas"/>
                <a:cs typeface="Consolas"/>
              </a:rPr>
              <a:t>"$(EVR):Backplane3"</a:t>
            </a:r>
            <a:r>
              <a:rPr sz="105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"TX18</a:t>
            </a:r>
            <a:r>
              <a:rPr sz="1050" spc="-6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050" dirty="0">
                <a:solidFill>
                  <a:srgbClr val="CE9178"/>
                </a:solidFill>
                <a:latin typeface="Consolas"/>
                <a:cs typeface="Consolas"/>
              </a:rPr>
              <a:t>(3)"</a:t>
            </a:r>
            <a:r>
              <a:rPr sz="105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050" spc="-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050" spc="-25" dirty="0">
                <a:solidFill>
                  <a:srgbClr val="9CDCFD"/>
                </a:solidFill>
                <a:latin typeface="Consolas"/>
                <a:cs typeface="Consolas"/>
              </a:rPr>
              <a:t>61</a:t>
            </a:r>
            <a:r>
              <a:rPr sz="1050" spc="-25" dirty="0">
                <a:solidFill>
                  <a:srgbClr val="D3D3D3"/>
                </a:solidFill>
                <a:latin typeface="Consolas"/>
                <a:cs typeface="Consolas"/>
              </a:rPr>
              <a:t>} </a:t>
            </a:r>
            <a:r>
              <a:rPr sz="1050" spc="-10" dirty="0">
                <a:solidFill>
                  <a:srgbClr val="6A9954"/>
                </a:solidFill>
                <a:latin typeface="Consolas"/>
                <a:cs typeface="Consolas"/>
              </a:rPr>
              <a:t>#[...]</a:t>
            </a:r>
            <a:endParaRPr sz="1050">
              <a:latin typeface="Consolas"/>
              <a:cs typeface="Consola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89198" y="1536191"/>
            <a:ext cx="5873115" cy="4028440"/>
            <a:chOff x="2989198" y="1536191"/>
            <a:chExt cx="5873115" cy="4028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9198" y="2791967"/>
              <a:ext cx="5872860" cy="7406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56937" y="1555241"/>
              <a:ext cx="2893060" cy="1882139"/>
            </a:xfrm>
            <a:custGeom>
              <a:avLst/>
              <a:gdLst/>
              <a:ahLst/>
              <a:cxnLst/>
              <a:rect l="l" t="t" r="r" b="b"/>
              <a:pathLst>
                <a:path w="2893059" h="1882139">
                  <a:moveTo>
                    <a:pt x="0" y="311658"/>
                  </a:moveTo>
                  <a:lnTo>
                    <a:pt x="9915" y="265612"/>
                  </a:lnTo>
                  <a:lnTo>
                    <a:pt x="38719" y="221661"/>
                  </a:lnTo>
                  <a:lnTo>
                    <a:pt x="84995" y="180287"/>
                  </a:lnTo>
                  <a:lnTo>
                    <a:pt x="147329" y="141974"/>
                  </a:lnTo>
                  <a:lnTo>
                    <a:pt x="184076" y="124115"/>
                  </a:lnTo>
                  <a:lnTo>
                    <a:pt x="224306" y="107203"/>
                  </a:lnTo>
                  <a:lnTo>
                    <a:pt x="267842" y="91297"/>
                  </a:lnTo>
                  <a:lnTo>
                    <a:pt x="314509" y="76457"/>
                  </a:lnTo>
                  <a:lnTo>
                    <a:pt x="364129" y="62745"/>
                  </a:lnTo>
                  <a:lnTo>
                    <a:pt x="416524" y="50219"/>
                  </a:lnTo>
                  <a:lnTo>
                    <a:pt x="471519" y="38942"/>
                  </a:lnTo>
                  <a:lnTo>
                    <a:pt x="528936" y="28972"/>
                  </a:lnTo>
                  <a:lnTo>
                    <a:pt x="588599" y="20371"/>
                  </a:lnTo>
                  <a:lnTo>
                    <a:pt x="650330" y="13198"/>
                  </a:lnTo>
                  <a:lnTo>
                    <a:pt x="713952" y="7514"/>
                  </a:lnTo>
                  <a:lnTo>
                    <a:pt x="779289" y="3380"/>
                  </a:lnTo>
                  <a:lnTo>
                    <a:pt x="846164" y="855"/>
                  </a:lnTo>
                  <a:lnTo>
                    <a:pt x="914400" y="0"/>
                  </a:lnTo>
                  <a:lnTo>
                    <a:pt x="982635" y="855"/>
                  </a:lnTo>
                  <a:lnTo>
                    <a:pt x="1049510" y="3380"/>
                  </a:lnTo>
                  <a:lnTo>
                    <a:pt x="1114847" y="7514"/>
                  </a:lnTo>
                  <a:lnTo>
                    <a:pt x="1178469" y="13198"/>
                  </a:lnTo>
                  <a:lnTo>
                    <a:pt x="1240200" y="20371"/>
                  </a:lnTo>
                  <a:lnTo>
                    <a:pt x="1299863" y="28972"/>
                  </a:lnTo>
                  <a:lnTo>
                    <a:pt x="1357280" y="38942"/>
                  </a:lnTo>
                  <a:lnTo>
                    <a:pt x="1412275" y="50219"/>
                  </a:lnTo>
                  <a:lnTo>
                    <a:pt x="1464670" y="62745"/>
                  </a:lnTo>
                  <a:lnTo>
                    <a:pt x="1514290" y="76457"/>
                  </a:lnTo>
                  <a:lnTo>
                    <a:pt x="1560956" y="91297"/>
                  </a:lnTo>
                  <a:lnTo>
                    <a:pt x="1604493" y="107203"/>
                  </a:lnTo>
                  <a:lnTo>
                    <a:pt x="1644723" y="124115"/>
                  </a:lnTo>
                  <a:lnTo>
                    <a:pt x="1681470" y="141974"/>
                  </a:lnTo>
                  <a:lnTo>
                    <a:pt x="1743804" y="180287"/>
                  </a:lnTo>
                  <a:lnTo>
                    <a:pt x="1790080" y="221661"/>
                  </a:lnTo>
                  <a:lnTo>
                    <a:pt x="1818884" y="265612"/>
                  </a:lnTo>
                  <a:lnTo>
                    <a:pt x="1828800" y="311658"/>
                  </a:lnTo>
                  <a:lnTo>
                    <a:pt x="1826291" y="334912"/>
                  </a:lnTo>
                  <a:lnTo>
                    <a:pt x="1806754" y="379971"/>
                  </a:lnTo>
                  <a:lnTo>
                    <a:pt x="1769037" y="422693"/>
                  </a:lnTo>
                  <a:lnTo>
                    <a:pt x="1714555" y="462597"/>
                  </a:lnTo>
                  <a:lnTo>
                    <a:pt x="1644723" y="499200"/>
                  </a:lnTo>
                  <a:lnTo>
                    <a:pt x="1604493" y="516112"/>
                  </a:lnTo>
                  <a:lnTo>
                    <a:pt x="1560957" y="532018"/>
                  </a:lnTo>
                  <a:lnTo>
                    <a:pt x="1514290" y="546858"/>
                  </a:lnTo>
                  <a:lnTo>
                    <a:pt x="1464670" y="560570"/>
                  </a:lnTo>
                  <a:lnTo>
                    <a:pt x="1412275" y="573096"/>
                  </a:lnTo>
                  <a:lnTo>
                    <a:pt x="1357280" y="584373"/>
                  </a:lnTo>
                  <a:lnTo>
                    <a:pt x="1299863" y="594343"/>
                  </a:lnTo>
                  <a:lnTo>
                    <a:pt x="1240200" y="602944"/>
                  </a:lnTo>
                  <a:lnTo>
                    <a:pt x="1178469" y="610117"/>
                  </a:lnTo>
                  <a:lnTo>
                    <a:pt x="1114847" y="615801"/>
                  </a:lnTo>
                  <a:lnTo>
                    <a:pt x="1049510" y="619935"/>
                  </a:lnTo>
                  <a:lnTo>
                    <a:pt x="982635" y="622460"/>
                  </a:lnTo>
                  <a:lnTo>
                    <a:pt x="914400" y="623316"/>
                  </a:lnTo>
                  <a:lnTo>
                    <a:pt x="846164" y="622460"/>
                  </a:lnTo>
                  <a:lnTo>
                    <a:pt x="779289" y="619935"/>
                  </a:lnTo>
                  <a:lnTo>
                    <a:pt x="713952" y="615801"/>
                  </a:lnTo>
                  <a:lnTo>
                    <a:pt x="650330" y="610117"/>
                  </a:lnTo>
                  <a:lnTo>
                    <a:pt x="588599" y="602944"/>
                  </a:lnTo>
                  <a:lnTo>
                    <a:pt x="528936" y="594343"/>
                  </a:lnTo>
                  <a:lnTo>
                    <a:pt x="471519" y="584373"/>
                  </a:lnTo>
                  <a:lnTo>
                    <a:pt x="416524" y="573096"/>
                  </a:lnTo>
                  <a:lnTo>
                    <a:pt x="364129" y="560570"/>
                  </a:lnTo>
                  <a:lnTo>
                    <a:pt x="314509" y="546858"/>
                  </a:lnTo>
                  <a:lnTo>
                    <a:pt x="267843" y="532018"/>
                  </a:lnTo>
                  <a:lnTo>
                    <a:pt x="224306" y="516112"/>
                  </a:lnTo>
                  <a:lnTo>
                    <a:pt x="184076" y="499200"/>
                  </a:lnTo>
                  <a:lnTo>
                    <a:pt x="147329" y="481341"/>
                  </a:lnTo>
                  <a:lnTo>
                    <a:pt x="84995" y="443028"/>
                  </a:lnTo>
                  <a:lnTo>
                    <a:pt x="38719" y="401654"/>
                  </a:lnTo>
                  <a:lnTo>
                    <a:pt x="9915" y="357703"/>
                  </a:lnTo>
                  <a:lnTo>
                    <a:pt x="0" y="311658"/>
                  </a:lnTo>
                  <a:close/>
                </a:path>
                <a:path w="2893059" h="1882139">
                  <a:moveTo>
                    <a:pt x="2101595" y="1569720"/>
                  </a:moveTo>
                  <a:lnTo>
                    <a:pt x="2105205" y="1527316"/>
                  </a:lnTo>
                  <a:lnTo>
                    <a:pt x="2115721" y="1486649"/>
                  </a:lnTo>
                  <a:lnTo>
                    <a:pt x="2132671" y="1448091"/>
                  </a:lnTo>
                  <a:lnTo>
                    <a:pt x="2155585" y="1412014"/>
                  </a:lnTo>
                  <a:lnTo>
                    <a:pt x="2183991" y="1378788"/>
                  </a:lnTo>
                  <a:lnTo>
                    <a:pt x="2217420" y="1348787"/>
                  </a:lnTo>
                  <a:lnTo>
                    <a:pt x="2255399" y="1322381"/>
                  </a:lnTo>
                  <a:lnTo>
                    <a:pt x="2297458" y="1299943"/>
                  </a:lnTo>
                  <a:lnTo>
                    <a:pt x="2343126" y="1281844"/>
                  </a:lnTo>
                  <a:lnTo>
                    <a:pt x="2391932" y="1268456"/>
                  </a:lnTo>
                  <a:lnTo>
                    <a:pt x="2443405" y="1260151"/>
                  </a:lnTo>
                  <a:lnTo>
                    <a:pt x="2497073" y="1257300"/>
                  </a:lnTo>
                  <a:lnTo>
                    <a:pt x="2550742" y="1260151"/>
                  </a:lnTo>
                  <a:lnTo>
                    <a:pt x="2602215" y="1268456"/>
                  </a:lnTo>
                  <a:lnTo>
                    <a:pt x="2651021" y="1281844"/>
                  </a:lnTo>
                  <a:lnTo>
                    <a:pt x="2696689" y="1299943"/>
                  </a:lnTo>
                  <a:lnTo>
                    <a:pt x="2738748" y="1322381"/>
                  </a:lnTo>
                  <a:lnTo>
                    <a:pt x="2776728" y="1348787"/>
                  </a:lnTo>
                  <a:lnTo>
                    <a:pt x="2810156" y="1378788"/>
                  </a:lnTo>
                  <a:lnTo>
                    <a:pt x="2838562" y="1412014"/>
                  </a:lnTo>
                  <a:lnTo>
                    <a:pt x="2861476" y="1448091"/>
                  </a:lnTo>
                  <a:lnTo>
                    <a:pt x="2878426" y="1486649"/>
                  </a:lnTo>
                  <a:lnTo>
                    <a:pt x="2888942" y="1527316"/>
                  </a:lnTo>
                  <a:lnTo>
                    <a:pt x="2892552" y="1569720"/>
                  </a:lnTo>
                  <a:lnTo>
                    <a:pt x="2888942" y="1612123"/>
                  </a:lnTo>
                  <a:lnTo>
                    <a:pt x="2878426" y="1652790"/>
                  </a:lnTo>
                  <a:lnTo>
                    <a:pt x="2861476" y="1691348"/>
                  </a:lnTo>
                  <a:lnTo>
                    <a:pt x="2838562" y="1727425"/>
                  </a:lnTo>
                  <a:lnTo>
                    <a:pt x="2810156" y="1760651"/>
                  </a:lnTo>
                  <a:lnTo>
                    <a:pt x="2776727" y="1790652"/>
                  </a:lnTo>
                  <a:lnTo>
                    <a:pt x="2738748" y="1817058"/>
                  </a:lnTo>
                  <a:lnTo>
                    <a:pt x="2696689" y="1839496"/>
                  </a:lnTo>
                  <a:lnTo>
                    <a:pt x="2651021" y="1857595"/>
                  </a:lnTo>
                  <a:lnTo>
                    <a:pt x="2602215" y="1870983"/>
                  </a:lnTo>
                  <a:lnTo>
                    <a:pt x="2550742" y="1879288"/>
                  </a:lnTo>
                  <a:lnTo>
                    <a:pt x="2497073" y="1882140"/>
                  </a:lnTo>
                  <a:lnTo>
                    <a:pt x="2443405" y="1879288"/>
                  </a:lnTo>
                  <a:lnTo>
                    <a:pt x="2391932" y="1870983"/>
                  </a:lnTo>
                  <a:lnTo>
                    <a:pt x="2343126" y="1857595"/>
                  </a:lnTo>
                  <a:lnTo>
                    <a:pt x="2297458" y="1839496"/>
                  </a:lnTo>
                  <a:lnTo>
                    <a:pt x="2255399" y="1817058"/>
                  </a:lnTo>
                  <a:lnTo>
                    <a:pt x="2217420" y="1790652"/>
                  </a:lnTo>
                  <a:lnTo>
                    <a:pt x="2183991" y="1760651"/>
                  </a:lnTo>
                  <a:lnTo>
                    <a:pt x="2155585" y="1727425"/>
                  </a:lnTo>
                  <a:lnTo>
                    <a:pt x="2132671" y="1691348"/>
                  </a:lnTo>
                  <a:lnTo>
                    <a:pt x="2115721" y="1652790"/>
                  </a:lnTo>
                  <a:lnTo>
                    <a:pt x="2105205" y="1612123"/>
                  </a:lnTo>
                  <a:lnTo>
                    <a:pt x="2101595" y="1569720"/>
                  </a:lnTo>
                  <a:close/>
                </a:path>
              </a:pathLst>
            </a:custGeom>
            <a:ln w="38100">
              <a:solidFill>
                <a:srgbClr val="30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4369" y="3573018"/>
              <a:ext cx="2237740" cy="875030"/>
            </a:xfrm>
            <a:custGeom>
              <a:avLst/>
              <a:gdLst/>
              <a:ahLst/>
              <a:cxnLst/>
              <a:rect l="l" t="t" r="r" b="b"/>
              <a:pathLst>
                <a:path w="2237740" h="875029">
                  <a:moveTo>
                    <a:pt x="0" y="437388"/>
                  </a:moveTo>
                  <a:lnTo>
                    <a:pt x="7524" y="386380"/>
                  </a:lnTo>
                  <a:lnTo>
                    <a:pt x="29540" y="337101"/>
                  </a:lnTo>
                  <a:lnTo>
                    <a:pt x="65207" y="289878"/>
                  </a:lnTo>
                  <a:lnTo>
                    <a:pt x="113686" y="245039"/>
                  </a:lnTo>
                  <a:lnTo>
                    <a:pt x="174140" y="202913"/>
                  </a:lnTo>
                  <a:lnTo>
                    <a:pt x="208594" y="182969"/>
                  </a:lnTo>
                  <a:lnTo>
                    <a:pt x="245728" y="163827"/>
                  </a:lnTo>
                  <a:lnTo>
                    <a:pt x="285435" y="145527"/>
                  </a:lnTo>
                  <a:lnTo>
                    <a:pt x="327612" y="128111"/>
                  </a:lnTo>
                  <a:lnTo>
                    <a:pt x="372153" y="111618"/>
                  </a:lnTo>
                  <a:lnTo>
                    <a:pt x="418953" y="96091"/>
                  </a:lnTo>
                  <a:lnTo>
                    <a:pt x="467908" y="81571"/>
                  </a:lnTo>
                  <a:lnTo>
                    <a:pt x="518912" y="68098"/>
                  </a:lnTo>
                  <a:lnTo>
                    <a:pt x="571861" y="55713"/>
                  </a:lnTo>
                  <a:lnTo>
                    <a:pt x="626650" y="44458"/>
                  </a:lnTo>
                  <a:lnTo>
                    <a:pt x="683174" y="34373"/>
                  </a:lnTo>
                  <a:lnTo>
                    <a:pt x="741328" y="25500"/>
                  </a:lnTo>
                  <a:lnTo>
                    <a:pt x="801008" y="17879"/>
                  </a:lnTo>
                  <a:lnTo>
                    <a:pt x="862108" y="11552"/>
                  </a:lnTo>
                  <a:lnTo>
                    <a:pt x="924524" y="6559"/>
                  </a:lnTo>
                  <a:lnTo>
                    <a:pt x="988150" y="2942"/>
                  </a:lnTo>
                  <a:lnTo>
                    <a:pt x="1052882" y="742"/>
                  </a:lnTo>
                  <a:lnTo>
                    <a:pt x="1118615" y="0"/>
                  </a:lnTo>
                  <a:lnTo>
                    <a:pt x="1184349" y="742"/>
                  </a:lnTo>
                  <a:lnTo>
                    <a:pt x="1249081" y="2942"/>
                  </a:lnTo>
                  <a:lnTo>
                    <a:pt x="1312707" y="6559"/>
                  </a:lnTo>
                  <a:lnTo>
                    <a:pt x="1375123" y="11552"/>
                  </a:lnTo>
                  <a:lnTo>
                    <a:pt x="1436223" y="17879"/>
                  </a:lnTo>
                  <a:lnTo>
                    <a:pt x="1495903" y="25500"/>
                  </a:lnTo>
                  <a:lnTo>
                    <a:pt x="1554057" y="34373"/>
                  </a:lnTo>
                  <a:lnTo>
                    <a:pt x="1610581" y="44458"/>
                  </a:lnTo>
                  <a:lnTo>
                    <a:pt x="1665370" y="55713"/>
                  </a:lnTo>
                  <a:lnTo>
                    <a:pt x="1718319" y="68098"/>
                  </a:lnTo>
                  <a:lnTo>
                    <a:pt x="1769323" y="81571"/>
                  </a:lnTo>
                  <a:lnTo>
                    <a:pt x="1818278" y="96091"/>
                  </a:lnTo>
                  <a:lnTo>
                    <a:pt x="1865078" y="111618"/>
                  </a:lnTo>
                  <a:lnTo>
                    <a:pt x="1909619" y="128111"/>
                  </a:lnTo>
                  <a:lnTo>
                    <a:pt x="1951796" y="145527"/>
                  </a:lnTo>
                  <a:lnTo>
                    <a:pt x="1991503" y="163827"/>
                  </a:lnTo>
                  <a:lnTo>
                    <a:pt x="2028637" y="182969"/>
                  </a:lnTo>
                  <a:lnTo>
                    <a:pt x="2063091" y="202913"/>
                  </a:lnTo>
                  <a:lnTo>
                    <a:pt x="2123545" y="245039"/>
                  </a:lnTo>
                  <a:lnTo>
                    <a:pt x="2172024" y="289878"/>
                  </a:lnTo>
                  <a:lnTo>
                    <a:pt x="2207691" y="337101"/>
                  </a:lnTo>
                  <a:lnTo>
                    <a:pt x="2229707" y="386380"/>
                  </a:lnTo>
                  <a:lnTo>
                    <a:pt x="2237231" y="437388"/>
                  </a:lnTo>
                  <a:lnTo>
                    <a:pt x="2235333" y="463086"/>
                  </a:lnTo>
                  <a:lnTo>
                    <a:pt x="2220458" y="513271"/>
                  </a:lnTo>
                  <a:lnTo>
                    <a:pt x="2191512" y="561563"/>
                  </a:lnTo>
                  <a:lnTo>
                    <a:pt x="2149334" y="607635"/>
                  </a:lnTo>
                  <a:lnTo>
                    <a:pt x="2094762" y="651159"/>
                  </a:lnTo>
                  <a:lnTo>
                    <a:pt x="2028637" y="691806"/>
                  </a:lnTo>
                  <a:lnTo>
                    <a:pt x="1991503" y="710948"/>
                  </a:lnTo>
                  <a:lnTo>
                    <a:pt x="1951796" y="729248"/>
                  </a:lnTo>
                  <a:lnTo>
                    <a:pt x="1909619" y="746664"/>
                  </a:lnTo>
                  <a:lnTo>
                    <a:pt x="1865078" y="763157"/>
                  </a:lnTo>
                  <a:lnTo>
                    <a:pt x="1818278" y="778684"/>
                  </a:lnTo>
                  <a:lnTo>
                    <a:pt x="1769323" y="793204"/>
                  </a:lnTo>
                  <a:lnTo>
                    <a:pt x="1718319" y="806677"/>
                  </a:lnTo>
                  <a:lnTo>
                    <a:pt x="1665370" y="819062"/>
                  </a:lnTo>
                  <a:lnTo>
                    <a:pt x="1610581" y="830317"/>
                  </a:lnTo>
                  <a:lnTo>
                    <a:pt x="1554057" y="840402"/>
                  </a:lnTo>
                  <a:lnTo>
                    <a:pt x="1495903" y="849275"/>
                  </a:lnTo>
                  <a:lnTo>
                    <a:pt x="1436223" y="856896"/>
                  </a:lnTo>
                  <a:lnTo>
                    <a:pt x="1375123" y="863223"/>
                  </a:lnTo>
                  <a:lnTo>
                    <a:pt x="1312707" y="868216"/>
                  </a:lnTo>
                  <a:lnTo>
                    <a:pt x="1249081" y="871833"/>
                  </a:lnTo>
                  <a:lnTo>
                    <a:pt x="1184349" y="874033"/>
                  </a:lnTo>
                  <a:lnTo>
                    <a:pt x="1118615" y="874776"/>
                  </a:lnTo>
                  <a:lnTo>
                    <a:pt x="1052882" y="874033"/>
                  </a:lnTo>
                  <a:lnTo>
                    <a:pt x="988150" y="871833"/>
                  </a:lnTo>
                  <a:lnTo>
                    <a:pt x="924524" y="868216"/>
                  </a:lnTo>
                  <a:lnTo>
                    <a:pt x="862108" y="863223"/>
                  </a:lnTo>
                  <a:lnTo>
                    <a:pt x="801008" y="856896"/>
                  </a:lnTo>
                  <a:lnTo>
                    <a:pt x="741328" y="849275"/>
                  </a:lnTo>
                  <a:lnTo>
                    <a:pt x="683174" y="840402"/>
                  </a:lnTo>
                  <a:lnTo>
                    <a:pt x="626650" y="830317"/>
                  </a:lnTo>
                  <a:lnTo>
                    <a:pt x="571861" y="819062"/>
                  </a:lnTo>
                  <a:lnTo>
                    <a:pt x="518912" y="806677"/>
                  </a:lnTo>
                  <a:lnTo>
                    <a:pt x="467908" y="793204"/>
                  </a:lnTo>
                  <a:lnTo>
                    <a:pt x="418953" y="778684"/>
                  </a:lnTo>
                  <a:lnTo>
                    <a:pt x="372153" y="763157"/>
                  </a:lnTo>
                  <a:lnTo>
                    <a:pt x="327612" y="746664"/>
                  </a:lnTo>
                  <a:lnTo>
                    <a:pt x="285435" y="729248"/>
                  </a:lnTo>
                  <a:lnTo>
                    <a:pt x="245728" y="710948"/>
                  </a:lnTo>
                  <a:lnTo>
                    <a:pt x="208594" y="691806"/>
                  </a:lnTo>
                  <a:lnTo>
                    <a:pt x="174140" y="671862"/>
                  </a:lnTo>
                  <a:lnTo>
                    <a:pt x="113686" y="629736"/>
                  </a:lnTo>
                  <a:lnTo>
                    <a:pt x="65207" y="584897"/>
                  </a:lnTo>
                  <a:lnTo>
                    <a:pt x="29540" y="537674"/>
                  </a:lnTo>
                  <a:lnTo>
                    <a:pt x="7524" y="488395"/>
                  </a:lnTo>
                  <a:lnTo>
                    <a:pt x="0" y="437388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8857" y="2163318"/>
              <a:ext cx="2266315" cy="1437640"/>
            </a:xfrm>
            <a:custGeom>
              <a:avLst/>
              <a:gdLst/>
              <a:ahLst/>
              <a:cxnLst/>
              <a:rect l="l" t="t" r="r" b="b"/>
              <a:pathLst>
                <a:path w="2266315" h="1437639">
                  <a:moveTo>
                    <a:pt x="0" y="999744"/>
                  </a:moveTo>
                  <a:lnTo>
                    <a:pt x="8082" y="946878"/>
                  </a:lnTo>
                  <a:lnTo>
                    <a:pt x="31707" y="895885"/>
                  </a:lnTo>
                  <a:lnTo>
                    <a:pt x="69938" y="847128"/>
                  </a:lnTo>
                  <a:lnTo>
                    <a:pt x="121840" y="800975"/>
                  </a:lnTo>
                  <a:lnTo>
                    <a:pt x="186477" y="757792"/>
                  </a:lnTo>
                  <a:lnTo>
                    <a:pt x="223279" y="737428"/>
                  </a:lnTo>
                  <a:lnTo>
                    <a:pt x="262914" y="717944"/>
                  </a:lnTo>
                  <a:lnTo>
                    <a:pt x="305264" y="699385"/>
                  </a:lnTo>
                  <a:lnTo>
                    <a:pt x="350214" y="681797"/>
                  </a:lnTo>
                  <a:lnTo>
                    <a:pt x="397645" y="665227"/>
                  </a:lnTo>
                  <a:lnTo>
                    <a:pt x="447442" y="649719"/>
                  </a:lnTo>
                  <a:lnTo>
                    <a:pt x="499487" y="635319"/>
                  </a:lnTo>
                  <a:lnTo>
                    <a:pt x="553663" y="622074"/>
                  </a:lnTo>
                  <a:lnTo>
                    <a:pt x="609853" y="610028"/>
                  </a:lnTo>
                  <a:lnTo>
                    <a:pt x="667941" y="599229"/>
                  </a:lnTo>
                  <a:lnTo>
                    <a:pt x="727809" y="589721"/>
                  </a:lnTo>
                  <a:lnTo>
                    <a:pt x="789340" y="581550"/>
                  </a:lnTo>
                  <a:lnTo>
                    <a:pt x="852418" y="574762"/>
                  </a:lnTo>
                  <a:lnTo>
                    <a:pt x="916925" y="569403"/>
                  </a:lnTo>
                  <a:lnTo>
                    <a:pt x="982745" y="565518"/>
                  </a:lnTo>
                  <a:lnTo>
                    <a:pt x="1049760" y="563154"/>
                  </a:lnTo>
                  <a:lnTo>
                    <a:pt x="1117853" y="562356"/>
                  </a:lnTo>
                  <a:lnTo>
                    <a:pt x="1185947" y="563154"/>
                  </a:lnTo>
                  <a:lnTo>
                    <a:pt x="1252962" y="565518"/>
                  </a:lnTo>
                  <a:lnTo>
                    <a:pt x="1318782" y="569403"/>
                  </a:lnTo>
                  <a:lnTo>
                    <a:pt x="1383289" y="574762"/>
                  </a:lnTo>
                  <a:lnTo>
                    <a:pt x="1446367" y="581550"/>
                  </a:lnTo>
                  <a:lnTo>
                    <a:pt x="1507898" y="589721"/>
                  </a:lnTo>
                  <a:lnTo>
                    <a:pt x="1567766" y="599229"/>
                  </a:lnTo>
                  <a:lnTo>
                    <a:pt x="1625854" y="610028"/>
                  </a:lnTo>
                  <a:lnTo>
                    <a:pt x="1682044" y="622074"/>
                  </a:lnTo>
                  <a:lnTo>
                    <a:pt x="1736220" y="635319"/>
                  </a:lnTo>
                  <a:lnTo>
                    <a:pt x="1788265" y="649719"/>
                  </a:lnTo>
                  <a:lnTo>
                    <a:pt x="1838062" y="665227"/>
                  </a:lnTo>
                  <a:lnTo>
                    <a:pt x="1885493" y="681797"/>
                  </a:lnTo>
                  <a:lnTo>
                    <a:pt x="1930443" y="699385"/>
                  </a:lnTo>
                  <a:lnTo>
                    <a:pt x="1972793" y="717944"/>
                  </a:lnTo>
                  <a:lnTo>
                    <a:pt x="2012428" y="737428"/>
                  </a:lnTo>
                  <a:lnTo>
                    <a:pt x="2049230" y="757792"/>
                  </a:lnTo>
                  <a:lnTo>
                    <a:pt x="2083082" y="778989"/>
                  </a:lnTo>
                  <a:lnTo>
                    <a:pt x="2141468" y="823703"/>
                  </a:lnTo>
                  <a:lnTo>
                    <a:pt x="2186652" y="871204"/>
                  </a:lnTo>
                  <a:lnTo>
                    <a:pt x="2217696" y="921125"/>
                  </a:lnTo>
                  <a:lnTo>
                    <a:pt x="2233667" y="973100"/>
                  </a:lnTo>
                  <a:lnTo>
                    <a:pt x="2235708" y="999744"/>
                  </a:lnTo>
                  <a:lnTo>
                    <a:pt x="2233667" y="1026387"/>
                  </a:lnTo>
                  <a:lnTo>
                    <a:pt x="2217696" y="1078362"/>
                  </a:lnTo>
                  <a:lnTo>
                    <a:pt x="2186652" y="1128283"/>
                  </a:lnTo>
                  <a:lnTo>
                    <a:pt x="2141468" y="1175784"/>
                  </a:lnTo>
                  <a:lnTo>
                    <a:pt x="2083082" y="1220498"/>
                  </a:lnTo>
                  <a:lnTo>
                    <a:pt x="2049230" y="1241695"/>
                  </a:lnTo>
                  <a:lnTo>
                    <a:pt x="2012428" y="1262059"/>
                  </a:lnTo>
                  <a:lnTo>
                    <a:pt x="1972793" y="1281543"/>
                  </a:lnTo>
                  <a:lnTo>
                    <a:pt x="1930443" y="1300102"/>
                  </a:lnTo>
                  <a:lnTo>
                    <a:pt x="1885493" y="1317690"/>
                  </a:lnTo>
                  <a:lnTo>
                    <a:pt x="1838062" y="1334260"/>
                  </a:lnTo>
                  <a:lnTo>
                    <a:pt x="1788265" y="1349768"/>
                  </a:lnTo>
                  <a:lnTo>
                    <a:pt x="1736220" y="1364168"/>
                  </a:lnTo>
                  <a:lnTo>
                    <a:pt x="1682044" y="1377413"/>
                  </a:lnTo>
                  <a:lnTo>
                    <a:pt x="1625854" y="1389459"/>
                  </a:lnTo>
                  <a:lnTo>
                    <a:pt x="1567766" y="1400258"/>
                  </a:lnTo>
                  <a:lnTo>
                    <a:pt x="1507898" y="1409766"/>
                  </a:lnTo>
                  <a:lnTo>
                    <a:pt x="1446367" y="1417937"/>
                  </a:lnTo>
                  <a:lnTo>
                    <a:pt x="1383289" y="1424725"/>
                  </a:lnTo>
                  <a:lnTo>
                    <a:pt x="1318782" y="1430084"/>
                  </a:lnTo>
                  <a:lnTo>
                    <a:pt x="1252962" y="1433969"/>
                  </a:lnTo>
                  <a:lnTo>
                    <a:pt x="1185947" y="1436333"/>
                  </a:lnTo>
                  <a:lnTo>
                    <a:pt x="1117853" y="1437132"/>
                  </a:lnTo>
                  <a:lnTo>
                    <a:pt x="1049760" y="1436333"/>
                  </a:lnTo>
                  <a:lnTo>
                    <a:pt x="982745" y="1433969"/>
                  </a:lnTo>
                  <a:lnTo>
                    <a:pt x="916925" y="1430084"/>
                  </a:lnTo>
                  <a:lnTo>
                    <a:pt x="852418" y="1424725"/>
                  </a:lnTo>
                  <a:lnTo>
                    <a:pt x="789340" y="1417937"/>
                  </a:lnTo>
                  <a:lnTo>
                    <a:pt x="727809" y="1409766"/>
                  </a:lnTo>
                  <a:lnTo>
                    <a:pt x="667941" y="1400258"/>
                  </a:lnTo>
                  <a:lnTo>
                    <a:pt x="609853" y="1389459"/>
                  </a:lnTo>
                  <a:lnTo>
                    <a:pt x="553663" y="1377413"/>
                  </a:lnTo>
                  <a:lnTo>
                    <a:pt x="499487" y="1364168"/>
                  </a:lnTo>
                  <a:lnTo>
                    <a:pt x="447442" y="1349768"/>
                  </a:lnTo>
                  <a:lnTo>
                    <a:pt x="397645" y="1334260"/>
                  </a:lnTo>
                  <a:lnTo>
                    <a:pt x="350214" y="1317690"/>
                  </a:lnTo>
                  <a:lnTo>
                    <a:pt x="305264" y="1300102"/>
                  </a:lnTo>
                  <a:lnTo>
                    <a:pt x="262914" y="1281543"/>
                  </a:lnTo>
                  <a:lnTo>
                    <a:pt x="223279" y="1262059"/>
                  </a:lnTo>
                  <a:lnTo>
                    <a:pt x="186477" y="1241695"/>
                  </a:lnTo>
                  <a:lnTo>
                    <a:pt x="152625" y="1220498"/>
                  </a:lnTo>
                  <a:lnTo>
                    <a:pt x="94239" y="1175784"/>
                  </a:lnTo>
                  <a:lnTo>
                    <a:pt x="49055" y="1128283"/>
                  </a:lnTo>
                  <a:lnTo>
                    <a:pt x="18011" y="1078362"/>
                  </a:lnTo>
                  <a:lnTo>
                    <a:pt x="2040" y="1026387"/>
                  </a:lnTo>
                  <a:lnTo>
                    <a:pt x="0" y="999744"/>
                  </a:lnTo>
                  <a:close/>
                </a:path>
                <a:path w="2266315" h="1437639">
                  <a:moveTo>
                    <a:pt x="30479" y="437388"/>
                  </a:moveTo>
                  <a:lnTo>
                    <a:pt x="38562" y="384522"/>
                  </a:lnTo>
                  <a:lnTo>
                    <a:pt x="62187" y="333529"/>
                  </a:lnTo>
                  <a:lnTo>
                    <a:pt x="100418" y="284772"/>
                  </a:lnTo>
                  <a:lnTo>
                    <a:pt x="152320" y="238619"/>
                  </a:lnTo>
                  <a:lnTo>
                    <a:pt x="216957" y="195436"/>
                  </a:lnTo>
                  <a:lnTo>
                    <a:pt x="253759" y="175072"/>
                  </a:lnTo>
                  <a:lnTo>
                    <a:pt x="293394" y="155588"/>
                  </a:lnTo>
                  <a:lnTo>
                    <a:pt x="335744" y="137029"/>
                  </a:lnTo>
                  <a:lnTo>
                    <a:pt x="380694" y="119441"/>
                  </a:lnTo>
                  <a:lnTo>
                    <a:pt x="428125" y="102871"/>
                  </a:lnTo>
                  <a:lnTo>
                    <a:pt x="477922" y="87363"/>
                  </a:lnTo>
                  <a:lnTo>
                    <a:pt x="529967" y="72963"/>
                  </a:lnTo>
                  <a:lnTo>
                    <a:pt x="584143" y="59718"/>
                  </a:lnTo>
                  <a:lnTo>
                    <a:pt x="640333" y="47672"/>
                  </a:lnTo>
                  <a:lnTo>
                    <a:pt x="698421" y="36873"/>
                  </a:lnTo>
                  <a:lnTo>
                    <a:pt x="758289" y="27365"/>
                  </a:lnTo>
                  <a:lnTo>
                    <a:pt x="819820" y="19194"/>
                  </a:lnTo>
                  <a:lnTo>
                    <a:pt x="882898" y="12406"/>
                  </a:lnTo>
                  <a:lnTo>
                    <a:pt x="947405" y="7047"/>
                  </a:lnTo>
                  <a:lnTo>
                    <a:pt x="1013225" y="3162"/>
                  </a:lnTo>
                  <a:lnTo>
                    <a:pt x="1080240" y="798"/>
                  </a:lnTo>
                  <a:lnTo>
                    <a:pt x="1148333" y="0"/>
                  </a:lnTo>
                  <a:lnTo>
                    <a:pt x="1216427" y="798"/>
                  </a:lnTo>
                  <a:lnTo>
                    <a:pt x="1283442" y="3162"/>
                  </a:lnTo>
                  <a:lnTo>
                    <a:pt x="1349262" y="7047"/>
                  </a:lnTo>
                  <a:lnTo>
                    <a:pt x="1413769" y="12406"/>
                  </a:lnTo>
                  <a:lnTo>
                    <a:pt x="1476847" y="19194"/>
                  </a:lnTo>
                  <a:lnTo>
                    <a:pt x="1538378" y="27365"/>
                  </a:lnTo>
                  <a:lnTo>
                    <a:pt x="1598246" y="36873"/>
                  </a:lnTo>
                  <a:lnTo>
                    <a:pt x="1656334" y="47672"/>
                  </a:lnTo>
                  <a:lnTo>
                    <a:pt x="1712524" y="59718"/>
                  </a:lnTo>
                  <a:lnTo>
                    <a:pt x="1766700" y="72963"/>
                  </a:lnTo>
                  <a:lnTo>
                    <a:pt x="1818745" y="87363"/>
                  </a:lnTo>
                  <a:lnTo>
                    <a:pt x="1868542" y="102871"/>
                  </a:lnTo>
                  <a:lnTo>
                    <a:pt x="1915973" y="119441"/>
                  </a:lnTo>
                  <a:lnTo>
                    <a:pt x="1960923" y="137029"/>
                  </a:lnTo>
                  <a:lnTo>
                    <a:pt x="2003273" y="155588"/>
                  </a:lnTo>
                  <a:lnTo>
                    <a:pt x="2042908" y="175072"/>
                  </a:lnTo>
                  <a:lnTo>
                    <a:pt x="2079710" y="195436"/>
                  </a:lnTo>
                  <a:lnTo>
                    <a:pt x="2113562" y="216633"/>
                  </a:lnTo>
                  <a:lnTo>
                    <a:pt x="2171948" y="261347"/>
                  </a:lnTo>
                  <a:lnTo>
                    <a:pt x="2217132" y="308848"/>
                  </a:lnTo>
                  <a:lnTo>
                    <a:pt x="2248176" y="358769"/>
                  </a:lnTo>
                  <a:lnTo>
                    <a:pt x="2264147" y="410744"/>
                  </a:lnTo>
                  <a:lnTo>
                    <a:pt x="2266188" y="437388"/>
                  </a:lnTo>
                  <a:lnTo>
                    <a:pt x="2264147" y="464031"/>
                  </a:lnTo>
                  <a:lnTo>
                    <a:pt x="2248176" y="516006"/>
                  </a:lnTo>
                  <a:lnTo>
                    <a:pt x="2217132" y="565927"/>
                  </a:lnTo>
                  <a:lnTo>
                    <a:pt x="2171948" y="613428"/>
                  </a:lnTo>
                  <a:lnTo>
                    <a:pt x="2113562" y="658142"/>
                  </a:lnTo>
                  <a:lnTo>
                    <a:pt x="2079710" y="679339"/>
                  </a:lnTo>
                  <a:lnTo>
                    <a:pt x="2042908" y="699703"/>
                  </a:lnTo>
                  <a:lnTo>
                    <a:pt x="2003273" y="719187"/>
                  </a:lnTo>
                  <a:lnTo>
                    <a:pt x="1960923" y="737746"/>
                  </a:lnTo>
                  <a:lnTo>
                    <a:pt x="1915973" y="755334"/>
                  </a:lnTo>
                  <a:lnTo>
                    <a:pt x="1868542" y="771904"/>
                  </a:lnTo>
                  <a:lnTo>
                    <a:pt x="1818745" y="787412"/>
                  </a:lnTo>
                  <a:lnTo>
                    <a:pt x="1766700" y="801812"/>
                  </a:lnTo>
                  <a:lnTo>
                    <a:pt x="1712524" y="815057"/>
                  </a:lnTo>
                  <a:lnTo>
                    <a:pt x="1656334" y="827103"/>
                  </a:lnTo>
                  <a:lnTo>
                    <a:pt x="1598246" y="837902"/>
                  </a:lnTo>
                  <a:lnTo>
                    <a:pt x="1538378" y="847410"/>
                  </a:lnTo>
                  <a:lnTo>
                    <a:pt x="1476847" y="855581"/>
                  </a:lnTo>
                  <a:lnTo>
                    <a:pt x="1413769" y="862369"/>
                  </a:lnTo>
                  <a:lnTo>
                    <a:pt x="1349262" y="867728"/>
                  </a:lnTo>
                  <a:lnTo>
                    <a:pt x="1283442" y="871613"/>
                  </a:lnTo>
                  <a:lnTo>
                    <a:pt x="1216427" y="873977"/>
                  </a:lnTo>
                  <a:lnTo>
                    <a:pt x="1148333" y="874776"/>
                  </a:lnTo>
                  <a:lnTo>
                    <a:pt x="1080240" y="873977"/>
                  </a:lnTo>
                  <a:lnTo>
                    <a:pt x="1013225" y="871613"/>
                  </a:lnTo>
                  <a:lnTo>
                    <a:pt x="947405" y="867728"/>
                  </a:lnTo>
                  <a:lnTo>
                    <a:pt x="882898" y="862369"/>
                  </a:lnTo>
                  <a:lnTo>
                    <a:pt x="819820" y="855581"/>
                  </a:lnTo>
                  <a:lnTo>
                    <a:pt x="758289" y="847410"/>
                  </a:lnTo>
                  <a:lnTo>
                    <a:pt x="698421" y="837902"/>
                  </a:lnTo>
                  <a:lnTo>
                    <a:pt x="640333" y="827103"/>
                  </a:lnTo>
                  <a:lnTo>
                    <a:pt x="584143" y="815057"/>
                  </a:lnTo>
                  <a:lnTo>
                    <a:pt x="529967" y="801812"/>
                  </a:lnTo>
                  <a:lnTo>
                    <a:pt x="477922" y="787412"/>
                  </a:lnTo>
                  <a:lnTo>
                    <a:pt x="428125" y="771904"/>
                  </a:lnTo>
                  <a:lnTo>
                    <a:pt x="380694" y="755334"/>
                  </a:lnTo>
                  <a:lnTo>
                    <a:pt x="335744" y="737746"/>
                  </a:lnTo>
                  <a:lnTo>
                    <a:pt x="293394" y="719187"/>
                  </a:lnTo>
                  <a:lnTo>
                    <a:pt x="253759" y="699703"/>
                  </a:lnTo>
                  <a:lnTo>
                    <a:pt x="216957" y="679339"/>
                  </a:lnTo>
                  <a:lnTo>
                    <a:pt x="183105" y="658142"/>
                  </a:lnTo>
                  <a:lnTo>
                    <a:pt x="124719" y="613428"/>
                  </a:lnTo>
                  <a:lnTo>
                    <a:pt x="79535" y="565927"/>
                  </a:lnTo>
                  <a:lnTo>
                    <a:pt x="48491" y="516006"/>
                  </a:lnTo>
                  <a:lnTo>
                    <a:pt x="32520" y="464031"/>
                  </a:lnTo>
                  <a:lnTo>
                    <a:pt x="30479" y="437388"/>
                  </a:lnTo>
                  <a:close/>
                </a:path>
              </a:pathLst>
            </a:custGeom>
            <a:ln w="38100">
              <a:solidFill>
                <a:srgbClr val="E4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3873" y="2771394"/>
              <a:ext cx="1259205" cy="666115"/>
            </a:xfrm>
            <a:custGeom>
              <a:avLst/>
              <a:gdLst/>
              <a:ahLst/>
              <a:cxnLst/>
              <a:rect l="l" t="t" r="r" b="b"/>
              <a:pathLst>
                <a:path w="1259204" h="666114">
                  <a:moveTo>
                    <a:pt x="0" y="332993"/>
                  </a:moveTo>
                  <a:lnTo>
                    <a:pt x="11349" y="269720"/>
                  </a:lnTo>
                  <a:lnTo>
                    <a:pt x="43992" y="210453"/>
                  </a:lnTo>
                  <a:lnTo>
                    <a:pt x="95816" y="156309"/>
                  </a:lnTo>
                  <a:lnTo>
                    <a:pt x="128262" y="131508"/>
                  </a:lnTo>
                  <a:lnTo>
                    <a:pt x="164712" y="108406"/>
                  </a:lnTo>
                  <a:lnTo>
                    <a:pt x="204902" y="87143"/>
                  </a:lnTo>
                  <a:lnTo>
                    <a:pt x="248568" y="67858"/>
                  </a:lnTo>
                  <a:lnTo>
                    <a:pt x="295448" y="50693"/>
                  </a:lnTo>
                  <a:lnTo>
                    <a:pt x="345275" y="35785"/>
                  </a:lnTo>
                  <a:lnTo>
                    <a:pt x="397788" y="23274"/>
                  </a:lnTo>
                  <a:lnTo>
                    <a:pt x="452722" y="13301"/>
                  </a:lnTo>
                  <a:lnTo>
                    <a:pt x="509813" y="6004"/>
                  </a:lnTo>
                  <a:lnTo>
                    <a:pt x="568797" y="1524"/>
                  </a:lnTo>
                  <a:lnTo>
                    <a:pt x="629412" y="0"/>
                  </a:lnTo>
                  <a:lnTo>
                    <a:pt x="690026" y="1524"/>
                  </a:lnTo>
                  <a:lnTo>
                    <a:pt x="749010" y="6004"/>
                  </a:lnTo>
                  <a:lnTo>
                    <a:pt x="806101" y="13301"/>
                  </a:lnTo>
                  <a:lnTo>
                    <a:pt x="861035" y="23274"/>
                  </a:lnTo>
                  <a:lnTo>
                    <a:pt x="913548" y="35785"/>
                  </a:lnTo>
                  <a:lnTo>
                    <a:pt x="963375" y="50693"/>
                  </a:lnTo>
                  <a:lnTo>
                    <a:pt x="1010255" y="67858"/>
                  </a:lnTo>
                  <a:lnTo>
                    <a:pt x="1053921" y="87143"/>
                  </a:lnTo>
                  <a:lnTo>
                    <a:pt x="1094111" y="108406"/>
                  </a:lnTo>
                  <a:lnTo>
                    <a:pt x="1130561" y="131508"/>
                  </a:lnTo>
                  <a:lnTo>
                    <a:pt x="1163007" y="156309"/>
                  </a:lnTo>
                  <a:lnTo>
                    <a:pt x="1191185" y="182671"/>
                  </a:lnTo>
                  <a:lnTo>
                    <a:pt x="1233682" y="239516"/>
                  </a:lnTo>
                  <a:lnTo>
                    <a:pt x="1255942" y="300926"/>
                  </a:lnTo>
                  <a:lnTo>
                    <a:pt x="1258824" y="332993"/>
                  </a:lnTo>
                  <a:lnTo>
                    <a:pt x="1255942" y="365061"/>
                  </a:lnTo>
                  <a:lnTo>
                    <a:pt x="1233682" y="426471"/>
                  </a:lnTo>
                  <a:lnTo>
                    <a:pt x="1191185" y="483316"/>
                  </a:lnTo>
                  <a:lnTo>
                    <a:pt x="1163007" y="509678"/>
                  </a:lnTo>
                  <a:lnTo>
                    <a:pt x="1130561" y="534479"/>
                  </a:lnTo>
                  <a:lnTo>
                    <a:pt x="1094111" y="557581"/>
                  </a:lnTo>
                  <a:lnTo>
                    <a:pt x="1053921" y="578844"/>
                  </a:lnTo>
                  <a:lnTo>
                    <a:pt x="1010255" y="598129"/>
                  </a:lnTo>
                  <a:lnTo>
                    <a:pt x="963375" y="615294"/>
                  </a:lnTo>
                  <a:lnTo>
                    <a:pt x="913548" y="630202"/>
                  </a:lnTo>
                  <a:lnTo>
                    <a:pt x="861035" y="642713"/>
                  </a:lnTo>
                  <a:lnTo>
                    <a:pt x="806101" y="652686"/>
                  </a:lnTo>
                  <a:lnTo>
                    <a:pt x="749010" y="659983"/>
                  </a:lnTo>
                  <a:lnTo>
                    <a:pt x="690026" y="664463"/>
                  </a:lnTo>
                  <a:lnTo>
                    <a:pt x="629412" y="665988"/>
                  </a:lnTo>
                  <a:lnTo>
                    <a:pt x="568797" y="664463"/>
                  </a:lnTo>
                  <a:lnTo>
                    <a:pt x="509813" y="659983"/>
                  </a:lnTo>
                  <a:lnTo>
                    <a:pt x="452722" y="652686"/>
                  </a:lnTo>
                  <a:lnTo>
                    <a:pt x="397788" y="642713"/>
                  </a:lnTo>
                  <a:lnTo>
                    <a:pt x="345275" y="630202"/>
                  </a:lnTo>
                  <a:lnTo>
                    <a:pt x="295448" y="615294"/>
                  </a:lnTo>
                  <a:lnTo>
                    <a:pt x="248568" y="598129"/>
                  </a:lnTo>
                  <a:lnTo>
                    <a:pt x="204902" y="578844"/>
                  </a:lnTo>
                  <a:lnTo>
                    <a:pt x="164712" y="557581"/>
                  </a:lnTo>
                  <a:lnTo>
                    <a:pt x="128262" y="534479"/>
                  </a:lnTo>
                  <a:lnTo>
                    <a:pt x="95816" y="509678"/>
                  </a:lnTo>
                  <a:lnTo>
                    <a:pt x="67638" y="483316"/>
                  </a:lnTo>
                  <a:lnTo>
                    <a:pt x="25141" y="426471"/>
                  </a:lnTo>
                  <a:lnTo>
                    <a:pt x="2881" y="365061"/>
                  </a:lnTo>
                  <a:lnTo>
                    <a:pt x="0" y="332993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4097" y="2795777"/>
              <a:ext cx="2329180" cy="2749550"/>
            </a:xfrm>
            <a:custGeom>
              <a:avLst/>
              <a:gdLst/>
              <a:ahLst/>
              <a:cxnLst/>
              <a:rect l="l" t="t" r="r" b="b"/>
              <a:pathLst>
                <a:path w="2329179" h="2749550">
                  <a:moveTo>
                    <a:pt x="0" y="437388"/>
                  </a:moveTo>
                  <a:lnTo>
                    <a:pt x="8082" y="384522"/>
                  </a:lnTo>
                  <a:lnTo>
                    <a:pt x="31707" y="333529"/>
                  </a:lnTo>
                  <a:lnTo>
                    <a:pt x="69938" y="284772"/>
                  </a:lnTo>
                  <a:lnTo>
                    <a:pt x="121840" y="238619"/>
                  </a:lnTo>
                  <a:lnTo>
                    <a:pt x="186477" y="195436"/>
                  </a:lnTo>
                  <a:lnTo>
                    <a:pt x="223279" y="175072"/>
                  </a:lnTo>
                  <a:lnTo>
                    <a:pt x="262914" y="155588"/>
                  </a:lnTo>
                  <a:lnTo>
                    <a:pt x="305264" y="137029"/>
                  </a:lnTo>
                  <a:lnTo>
                    <a:pt x="350214" y="119441"/>
                  </a:lnTo>
                  <a:lnTo>
                    <a:pt x="397645" y="102871"/>
                  </a:lnTo>
                  <a:lnTo>
                    <a:pt x="447442" y="87363"/>
                  </a:lnTo>
                  <a:lnTo>
                    <a:pt x="499487" y="72963"/>
                  </a:lnTo>
                  <a:lnTo>
                    <a:pt x="553663" y="59718"/>
                  </a:lnTo>
                  <a:lnTo>
                    <a:pt x="609853" y="47672"/>
                  </a:lnTo>
                  <a:lnTo>
                    <a:pt x="667941" y="36873"/>
                  </a:lnTo>
                  <a:lnTo>
                    <a:pt x="727809" y="27365"/>
                  </a:lnTo>
                  <a:lnTo>
                    <a:pt x="789340" y="19194"/>
                  </a:lnTo>
                  <a:lnTo>
                    <a:pt x="852418" y="12406"/>
                  </a:lnTo>
                  <a:lnTo>
                    <a:pt x="916925" y="7047"/>
                  </a:lnTo>
                  <a:lnTo>
                    <a:pt x="982745" y="3162"/>
                  </a:lnTo>
                  <a:lnTo>
                    <a:pt x="1049760" y="798"/>
                  </a:lnTo>
                  <a:lnTo>
                    <a:pt x="1117853" y="0"/>
                  </a:lnTo>
                  <a:lnTo>
                    <a:pt x="1185947" y="798"/>
                  </a:lnTo>
                  <a:lnTo>
                    <a:pt x="1252962" y="3162"/>
                  </a:lnTo>
                  <a:lnTo>
                    <a:pt x="1318782" y="7047"/>
                  </a:lnTo>
                  <a:lnTo>
                    <a:pt x="1383289" y="12406"/>
                  </a:lnTo>
                  <a:lnTo>
                    <a:pt x="1446367" y="19194"/>
                  </a:lnTo>
                  <a:lnTo>
                    <a:pt x="1507898" y="27365"/>
                  </a:lnTo>
                  <a:lnTo>
                    <a:pt x="1567766" y="36873"/>
                  </a:lnTo>
                  <a:lnTo>
                    <a:pt x="1625854" y="47672"/>
                  </a:lnTo>
                  <a:lnTo>
                    <a:pt x="1682044" y="59718"/>
                  </a:lnTo>
                  <a:lnTo>
                    <a:pt x="1736220" y="72963"/>
                  </a:lnTo>
                  <a:lnTo>
                    <a:pt x="1788265" y="87363"/>
                  </a:lnTo>
                  <a:lnTo>
                    <a:pt x="1838062" y="102871"/>
                  </a:lnTo>
                  <a:lnTo>
                    <a:pt x="1885493" y="119441"/>
                  </a:lnTo>
                  <a:lnTo>
                    <a:pt x="1930443" y="137029"/>
                  </a:lnTo>
                  <a:lnTo>
                    <a:pt x="1972793" y="155588"/>
                  </a:lnTo>
                  <a:lnTo>
                    <a:pt x="2012428" y="175072"/>
                  </a:lnTo>
                  <a:lnTo>
                    <a:pt x="2049230" y="195436"/>
                  </a:lnTo>
                  <a:lnTo>
                    <a:pt x="2083082" y="216633"/>
                  </a:lnTo>
                  <a:lnTo>
                    <a:pt x="2141468" y="261347"/>
                  </a:lnTo>
                  <a:lnTo>
                    <a:pt x="2186652" y="308848"/>
                  </a:lnTo>
                  <a:lnTo>
                    <a:pt x="2217696" y="358769"/>
                  </a:lnTo>
                  <a:lnTo>
                    <a:pt x="2233667" y="410744"/>
                  </a:lnTo>
                  <a:lnTo>
                    <a:pt x="2235707" y="437388"/>
                  </a:lnTo>
                  <a:lnTo>
                    <a:pt x="2233667" y="464031"/>
                  </a:lnTo>
                  <a:lnTo>
                    <a:pt x="2217696" y="516006"/>
                  </a:lnTo>
                  <a:lnTo>
                    <a:pt x="2186652" y="565927"/>
                  </a:lnTo>
                  <a:lnTo>
                    <a:pt x="2141468" y="613428"/>
                  </a:lnTo>
                  <a:lnTo>
                    <a:pt x="2083082" y="658142"/>
                  </a:lnTo>
                  <a:lnTo>
                    <a:pt x="2049230" y="679339"/>
                  </a:lnTo>
                  <a:lnTo>
                    <a:pt x="2012428" y="699703"/>
                  </a:lnTo>
                  <a:lnTo>
                    <a:pt x="1972793" y="719187"/>
                  </a:lnTo>
                  <a:lnTo>
                    <a:pt x="1930443" y="737746"/>
                  </a:lnTo>
                  <a:lnTo>
                    <a:pt x="1885493" y="755334"/>
                  </a:lnTo>
                  <a:lnTo>
                    <a:pt x="1838062" y="771904"/>
                  </a:lnTo>
                  <a:lnTo>
                    <a:pt x="1788265" y="787412"/>
                  </a:lnTo>
                  <a:lnTo>
                    <a:pt x="1736220" y="801812"/>
                  </a:lnTo>
                  <a:lnTo>
                    <a:pt x="1682044" y="815057"/>
                  </a:lnTo>
                  <a:lnTo>
                    <a:pt x="1625854" y="827103"/>
                  </a:lnTo>
                  <a:lnTo>
                    <a:pt x="1567766" y="837902"/>
                  </a:lnTo>
                  <a:lnTo>
                    <a:pt x="1507898" y="847410"/>
                  </a:lnTo>
                  <a:lnTo>
                    <a:pt x="1446367" y="855581"/>
                  </a:lnTo>
                  <a:lnTo>
                    <a:pt x="1383289" y="862369"/>
                  </a:lnTo>
                  <a:lnTo>
                    <a:pt x="1318782" y="867728"/>
                  </a:lnTo>
                  <a:lnTo>
                    <a:pt x="1252962" y="871613"/>
                  </a:lnTo>
                  <a:lnTo>
                    <a:pt x="1185947" y="873977"/>
                  </a:lnTo>
                  <a:lnTo>
                    <a:pt x="1117853" y="874776"/>
                  </a:lnTo>
                  <a:lnTo>
                    <a:pt x="1049760" y="873977"/>
                  </a:lnTo>
                  <a:lnTo>
                    <a:pt x="982745" y="871613"/>
                  </a:lnTo>
                  <a:lnTo>
                    <a:pt x="916925" y="867728"/>
                  </a:lnTo>
                  <a:lnTo>
                    <a:pt x="852418" y="862369"/>
                  </a:lnTo>
                  <a:lnTo>
                    <a:pt x="789340" y="855581"/>
                  </a:lnTo>
                  <a:lnTo>
                    <a:pt x="727809" y="847410"/>
                  </a:lnTo>
                  <a:lnTo>
                    <a:pt x="667941" y="837902"/>
                  </a:lnTo>
                  <a:lnTo>
                    <a:pt x="609853" y="827103"/>
                  </a:lnTo>
                  <a:lnTo>
                    <a:pt x="553663" y="815057"/>
                  </a:lnTo>
                  <a:lnTo>
                    <a:pt x="499487" y="801812"/>
                  </a:lnTo>
                  <a:lnTo>
                    <a:pt x="447442" y="787412"/>
                  </a:lnTo>
                  <a:lnTo>
                    <a:pt x="397645" y="771904"/>
                  </a:lnTo>
                  <a:lnTo>
                    <a:pt x="350214" y="755334"/>
                  </a:lnTo>
                  <a:lnTo>
                    <a:pt x="305264" y="737746"/>
                  </a:lnTo>
                  <a:lnTo>
                    <a:pt x="262914" y="719187"/>
                  </a:lnTo>
                  <a:lnTo>
                    <a:pt x="223279" y="699703"/>
                  </a:lnTo>
                  <a:lnTo>
                    <a:pt x="186477" y="679339"/>
                  </a:lnTo>
                  <a:lnTo>
                    <a:pt x="152625" y="658142"/>
                  </a:lnTo>
                  <a:lnTo>
                    <a:pt x="94239" y="613428"/>
                  </a:lnTo>
                  <a:lnTo>
                    <a:pt x="49055" y="565927"/>
                  </a:lnTo>
                  <a:lnTo>
                    <a:pt x="18011" y="516006"/>
                  </a:lnTo>
                  <a:lnTo>
                    <a:pt x="2040" y="464031"/>
                  </a:lnTo>
                  <a:lnTo>
                    <a:pt x="0" y="437388"/>
                  </a:lnTo>
                  <a:close/>
                </a:path>
                <a:path w="2329179" h="2749550">
                  <a:moveTo>
                    <a:pt x="92963" y="2311908"/>
                  </a:moveTo>
                  <a:lnTo>
                    <a:pt x="101046" y="2259042"/>
                  </a:lnTo>
                  <a:lnTo>
                    <a:pt x="124671" y="2208049"/>
                  </a:lnTo>
                  <a:lnTo>
                    <a:pt x="162902" y="2159292"/>
                  </a:lnTo>
                  <a:lnTo>
                    <a:pt x="214804" y="2113139"/>
                  </a:lnTo>
                  <a:lnTo>
                    <a:pt x="279441" y="2069956"/>
                  </a:lnTo>
                  <a:lnTo>
                    <a:pt x="316243" y="2049592"/>
                  </a:lnTo>
                  <a:lnTo>
                    <a:pt x="355878" y="2030108"/>
                  </a:lnTo>
                  <a:lnTo>
                    <a:pt x="398228" y="2011549"/>
                  </a:lnTo>
                  <a:lnTo>
                    <a:pt x="443178" y="1993961"/>
                  </a:lnTo>
                  <a:lnTo>
                    <a:pt x="490609" y="1977391"/>
                  </a:lnTo>
                  <a:lnTo>
                    <a:pt x="540406" y="1961883"/>
                  </a:lnTo>
                  <a:lnTo>
                    <a:pt x="592451" y="1947483"/>
                  </a:lnTo>
                  <a:lnTo>
                    <a:pt x="646627" y="1934238"/>
                  </a:lnTo>
                  <a:lnTo>
                    <a:pt x="702817" y="1922192"/>
                  </a:lnTo>
                  <a:lnTo>
                    <a:pt x="760905" y="1911393"/>
                  </a:lnTo>
                  <a:lnTo>
                    <a:pt x="820773" y="1901885"/>
                  </a:lnTo>
                  <a:lnTo>
                    <a:pt x="882304" y="1893714"/>
                  </a:lnTo>
                  <a:lnTo>
                    <a:pt x="945382" y="1886926"/>
                  </a:lnTo>
                  <a:lnTo>
                    <a:pt x="1009889" y="1881567"/>
                  </a:lnTo>
                  <a:lnTo>
                    <a:pt x="1075709" y="1877682"/>
                  </a:lnTo>
                  <a:lnTo>
                    <a:pt x="1142724" y="1875318"/>
                  </a:lnTo>
                  <a:lnTo>
                    <a:pt x="1210817" y="1874520"/>
                  </a:lnTo>
                  <a:lnTo>
                    <a:pt x="1278911" y="1875318"/>
                  </a:lnTo>
                  <a:lnTo>
                    <a:pt x="1345926" y="1877682"/>
                  </a:lnTo>
                  <a:lnTo>
                    <a:pt x="1411746" y="1881567"/>
                  </a:lnTo>
                  <a:lnTo>
                    <a:pt x="1476253" y="1886926"/>
                  </a:lnTo>
                  <a:lnTo>
                    <a:pt x="1539331" y="1893714"/>
                  </a:lnTo>
                  <a:lnTo>
                    <a:pt x="1600862" y="1901885"/>
                  </a:lnTo>
                  <a:lnTo>
                    <a:pt x="1660730" y="1911393"/>
                  </a:lnTo>
                  <a:lnTo>
                    <a:pt x="1718818" y="1922192"/>
                  </a:lnTo>
                  <a:lnTo>
                    <a:pt x="1775008" y="1934238"/>
                  </a:lnTo>
                  <a:lnTo>
                    <a:pt x="1829184" y="1947483"/>
                  </a:lnTo>
                  <a:lnTo>
                    <a:pt x="1881229" y="1961883"/>
                  </a:lnTo>
                  <a:lnTo>
                    <a:pt x="1931026" y="1977391"/>
                  </a:lnTo>
                  <a:lnTo>
                    <a:pt x="1978457" y="1993961"/>
                  </a:lnTo>
                  <a:lnTo>
                    <a:pt x="2023407" y="2011549"/>
                  </a:lnTo>
                  <a:lnTo>
                    <a:pt x="2065757" y="2030108"/>
                  </a:lnTo>
                  <a:lnTo>
                    <a:pt x="2105392" y="2049592"/>
                  </a:lnTo>
                  <a:lnTo>
                    <a:pt x="2142194" y="2069956"/>
                  </a:lnTo>
                  <a:lnTo>
                    <a:pt x="2176046" y="2091153"/>
                  </a:lnTo>
                  <a:lnTo>
                    <a:pt x="2234432" y="2135867"/>
                  </a:lnTo>
                  <a:lnTo>
                    <a:pt x="2279616" y="2183368"/>
                  </a:lnTo>
                  <a:lnTo>
                    <a:pt x="2310660" y="2233289"/>
                  </a:lnTo>
                  <a:lnTo>
                    <a:pt x="2326631" y="2285264"/>
                  </a:lnTo>
                  <a:lnTo>
                    <a:pt x="2328672" y="2311908"/>
                  </a:lnTo>
                  <a:lnTo>
                    <a:pt x="2326631" y="2338551"/>
                  </a:lnTo>
                  <a:lnTo>
                    <a:pt x="2310660" y="2390526"/>
                  </a:lnTo>
                  <a:lnTo>
                    <a:pt x="2279616" y="2440447"/>
                  </a:lnTo>
                  <a:lnTo>
                    <a:pt x="2234432" y="2487948"/>
                  </a:lnTo>
                  <a:lnTo>
                    <a:pt x="2176046" y="2532662"/>
                  </a:lnTo>
                  <a:lnTo>
                    <a:pt x="2142194" y="2553859"/>
                  </a:lnTo>
                  <a:lnTo>
                    <a:pt x="2105392" y="2574223"/>
                  </a:lnTo>
                  <a:lnTo>
                    <a:pt x="2065757" y="2593707"/>
                  </a:lnTo>
                  <a:lnTo>
                    <a:pt x="2023407" y="2612266"/>
                  </a:lnTo>
                  <a:lnTo>
                    <a:pt x="1978457" y="2629854"/>
                  </a:lnTo>
                  <a:lnTo>
                    <a:pt x="1931026" y="2646424"/>
                  </a:lnTo>
                  <a:lnTo>
                    <a:pt x="1881229" y="2661932"/>
                  </a:lnTo>
                  <a:lnTo>
                    <a:pt x="1829184" y="2676332"/>
                  </a:lnTo>
                  <a:lnTo>
                    <a:pt x="1775008" y="2689577"/>
                  </a:lnTo>
                  <a:lnTo>
                    <a:pt x="1718818" y="2701623"/>
                  </a:lnTo>
                  <a:lnTo>
                    <a:pt x="1660730" y="2712422"/>
                  </a:lnTo>
                  <a:lnTo>
                    <a:pt x="1600862" y="2721930"/>
                  </a:lnTo>
                  <a:lnTo>
                    <a:pt x="1539331" y="2730101"/>
                  </a:lnTo>
                  <a:lnTo>
                    <a:pt x="1476253" y="2736889"/>
                  </a:lnTo>
                  <a:lnTo>
                    <a:pt x="1411746" y="2742248"/>
                  </a:lnTo>
                  <a:lnTo>
                    <a:pt x="1345926" y="2746133"/>
                  </a:lnTo>
                  <a:lnTo>
                    <a:pt x="1278911" y="2748497"/>
                  </a:lnTo>
                  <a:lnTo>
                    <a:pt x="1210817" y="2749296"/>
                  </a:lnTo>
                  <a:lnTo>
                    <a:pt x="1142724" y="2748497"/>
                  </a:lnTo>
                  <a:lnTo>
                    <a:pt x="1075709" y="2746133"/>
                  </a:lnTo>
                  <a:lnTo>
                    <a:pt x="1009889" y="2742248"/>
                  </a:lnTo>
                  <a:lnTo>
                    <a:pt x="945382" y="2736889"/>
                  </a:lnTo>
                  <a:lnTo>
                    <a:pt x="882304" y="2730101"/>
                  </a:lnTo>
                  <a:lnTo>
                    <a:pt x="820773" y="2721930"/>
                  </a:lnTo>
                  <a:lnTo>
                    <a:pt x="760905" y="2712422"/>
                  </a:lnTo>
                  <a:lnTo>
                    <a:pt x="702817" y="2701623"/>
                  </a:lnTo>
                  <a:lnTo>
                    <a:pt x="646627" y="2689577"/>
                  </a:lnTo>
                  <a:lnTo>
                    <a:pt x="592451" y="2676332"/>
                  </a:lnTo>
                  <a:lnTo>
                    <a:pt x="540406" y="2661932"/>
                  </a:lnTo>
                  <a:lnTo>
                    <a:pt x="490609" y="2646424"/>
                  </a:lnTo>
                  <a:lnTo>
                    <a:pt x="443178" y="2629854"/>
                  </a:lnTo>
                  <a:lnTo>
                    <a:pt x="398228" y="2612266"/>
                  </a:lnTo>
                  <a:lnTo>
                    <a:pt x="355878" y="2593707"/>
                  </a:lnTo>
                  <a:lnTo>
                    <a:pt x="316243" y="2574223"/>
                  </a:lnTo>
                  <a:lnTo>
                    <a:pt x="279441" y="2553859"/>
                  </a:lnTo>
                  <a:lnTo>
                    <a:pt x="245589" y="2532662"/>
                  </a:lnTo>
                  <a:lnTo>
                    <a:pt x="187203" y="2487948"/>
                  </a:lnTo>
                  <a:lnTo>
                    <a:pt x="142019" y="2440447"/>
                  </a:lnTo>
                  <a:lnTo>
                    <a:pt x="110975" y="2390526"/>
                  </a:lnTo>
                  <a:lnTo>
                    <a:pt x="95004" y="2338551"/>
                  </a:lnTo>
                  <a:lnTo>
                    <a:pt x="92963" y="2311908"/>
                  </a:lnTo>
                  <a:close/>
                </a:path>
              </a:pathLst>
            </a:custGeom>
            <a:ln w="38100">
              <a:solidFill>
                <a:srgbClr val="E3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348" y="1033653"/>
            <a:ext cx="282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SzPct val="88888"/>
              <a:buChar char="■"/>
              <a:tabLst>
                <a:tab pos="299085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MRF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just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configuration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124" y="272541"/>
            <a:ext cx="2533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Startup</a:t>
            </a:r>
            <a:r>
              <a:rPr spc="25" dirty="0"/>
              <a:t> </a:t>
            </a:r>
            <a:r>
              <a:rPr spc="-20" dirty="0"/>
              <a:t>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0228" y="630936"/>
            <a:ext cx="7109459" cy="5602605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#</a:t>
            </a:r>
            <a:r>
              <a:rPr sz="1200" spc="-3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Configure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card</a:t>
            </a:r>
            <a:endParaRPr sz="1200">
              <a:latin typeface="Consolas"/>
              <a:cs typeface="Consolas"/>
            </a:endParaRPr>
          </a:p>
          <a:p>
            <a:pPr marL="91440" marR="3895725">
              <a:lnSpc>
                <a:spcPct val="100000"/>
              </a:lnSpc>
            </a:pPr>
            <a:r>
              <a:rPr sz="1200" spc="-10" dirty="0">
                <a:solidFill>
                  <a:srgbClr val="DCDCAA"/>
                </a:solidFill>
                <a:latin typeface="Consolas"/>
                <a:cs typeface="Consolas"/>
              </a:rPr>
              <a:t>mrmEvrSetupPCI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(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"EVR-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MTCA"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200" spc="8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"0a:00.0"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) </a:t>
            </a:r>
            <a:r>
              <a:rPr sz="1200" spc="-10" dirty="0">
                <a:solidFill>
                  <a:srgbClr val="DCDCAA"/>
                </a:solidFill>
                <a:latin typeface="Consolas"/>
                <a:cs typeface="Consolas"/>
              </a:rPr>
              <a:t>mrmEvgSetupPCI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(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"EVM-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MTCA"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200" spc="8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"0c:00.0"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)</a:t>
            </a: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onsolas"/>
              <a:cs typeface="Consolas"/>
            </a:endParaRPr>
          </a:p>
          <a:p>
            <a:pPr marL="91440" marR="193675">
              <a:lnSpc>
                <a:spcPct val="100000"/>
              </a:lnSpc>
              <a:tabLst>
                <a:tab pos="5392420" algn="l"/>
              </a:tabLst>
            </a:pPr>
            <a:r>
              <a:rPr sz="1200" spc="-10" dirty="0">
                <a:solidFill>
                  <a:srgbClr val="559CD5"/>
                </a:solidFill>
                <a:latin typeface="Consolas"/>
                <a:cs typeface="Consolas"/>
              </a:rPr>
              <a:t>dbLoadRecords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(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"evm-mtca-300.db"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"SYS=LABO,D=EVM,EVG=EVM-</a:t>
            </a:r>
            <a:r>
              <a:rPr sz="1200" spc="-20" dirty="0">
                <a:solidFill>
                  <a:srgbClr val="CE9178"/>
                </a:solidFill>
                <a:latin typeface="Consolas"/>
                <a:cs typeface="Consolas"/>
              </a:rPr>
              <a:t>MTCA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	,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 FRF=88,FEVT=88"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) </a:t>
            </a:r>
            <a:r>
              <a:rPr sz="1200" spc="-10" dirty="0">
                <a:solidFill>
                  <a:srgbClr val="559CD5"/>
                </a:solidFill>
                <a:latin typeface="Consolas"/>
                <a:cs typeface="Consolas"/>
              </a:rPr>
              <a:t>dbLoadRecords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(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"evr-mtca-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300u.db"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,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"SYS=LABO,D=EVR,</a:t>
            </a:r>
            <a:r>
              <a:rPr sz="1200" spc="1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EVR=EVR-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MTCA</a:t>
            </a:r>
            <a:r>
              <a:rPr sz="1200" spc="1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,</a:t>
            </a:r>
            <a:r>
              <a:rPr sz="1200" spc="1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FRF=88,FEVT=88"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)</a:t>
            </a: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  <a:tabLst>
                <a:tab pos="1268095" algn="l"/>
                <a:tab pos="1690370" algn="l"/>
              </a:tabLst>
            </a:pP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############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	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EVM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	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##################</a:t>
            </a:r>
            <a:endParaRPr sz="1200">
              <a:latin typeface="Consolas"/>
              <a:cs typeface="Consolas"/>
            </a:endParaRPr>
          </a:p>
          <a:p>
            <a:pPr marL="91440" marR="38125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#Set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the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clock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from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External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reference </a:t>
            </a: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4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LABO-EVM:EvtClk-RFFreq-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D3D3D3"/>
                </a:solidFill>
                <a:latin typeface="Consolas"/>
                <a:cs typeface="Consolas"/>
              </a:rPr>
              <a:t>176</a:t>
            </a: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4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LABO-EVM:EvtClk-RFDiv-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D3D3D3"/>
                </a:solidFill>
                <a:latin typeface="Consolas"/>
                <a:cs typeface="Consolas"/>
              </a:rPr>
              <a:t>2</a:t>
            </a: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25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LABO-EVM:EvtClk-Source-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Sel</a:t>
            </a:r>
            <a:r>
              <a:rPr sz="1200" spc="2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"RF</a:t>
            </a:r>
            <a:r>
              <a:rPr sz="1200" spc="40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(Ext)"</a:t>
            </a: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#At1Hz</a:t>
            </a: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5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LABO-EVM:Mxc0-Frequency-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5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D3D3D3"/>
                </a:solidFill>
                <a:latin typeface="Consolas"/>
                <a:cs typeface="Consolas"/>
              </a:rPr>
              <a:t>1</a:t>
            </a:r>
            <a:endParaRPr sz="1200">
              <a:latin typeface="Consolas"/>
              <a:cs typeface="Consolas"/>
            </a:endParaRPr>
          </a:p>
          <a:p>
            <a:pPr marL="91440" marR="3478529">
              <a:lnSpc>
                <a:spcPct val="100000"/>
              </a:lnSpc>
            </a:pP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#Trigger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source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0,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send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event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1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downstream </a:t>
            </a: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1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LABO-EVM:TrigEvt0-TrigSrc-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Sel</a:t>
            </a:r>
            <a:r>
              <a:rPr sz="1200" spc="2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CE9178"/>
                </a:solidFill>
                <a:latin typeface="Consolas"/>
                <a:cs typeface="Consolas"/>
              </a:rPr>
              <a:t>"Mxc0" </a:t>
            </a: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5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LABO-EVM:TrigEvt0-EvtCode-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6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D3D3D3"/>
                </a:solidFill>
                <a:latin typeface="Consolas"/>
                <a:cs typeface="Consolas"/>
              </a:rPr>
              <a:t>1</a:t>
            </a: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  <a:tabLst>
                <a:tab pos="1268095" algn="l"/>
                <a:tab pos="1690370" algn="l"/>
              </a:tabLst>
            </a:pP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############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	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EVR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	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##################</a:t>
            </a:r>
            <a:endParaRPr sz="1200">
              <a:latin typeface="Consolas"/>
              <a:cs typeface="Consolas"/>
            </a:endParaRPr>
          </a:p>
          <a:p>
            <a:pPr marL="91440" marR="868044">
              <a:lnSpc>
                <a:spcPct val="100000"/>
              </a:lnSpc>
            </a:pP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#Receiving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Event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1,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pulser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0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generate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a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trig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of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1000000us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and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50us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 delay. </a:t>
            </a: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55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LABO-EVR:DlyGen0-Evt-Trig0-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6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D3D3D3"/>
                </a:solidFill>
                <a:latin typeface="Consolas"/>
                <a:cs typeface="Consolas"/>
              </a:rPr>
              <a:t>1</a:t>
            </a: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4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LABO-EVR:DlyGen0-Width-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100000</a:t>
            </a:r>
            <a:endParaRPr sz="12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4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LABO-EVR:DlyGen0-Delay-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5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D3D3D3"/>
                </a:solidFill>
                <a:latin typeface="Consolas"/>
                <a:cs typeface="Consolas"/>
              </a:rPr>
              <a:t>50</a:t>
            </a:r>
            <a:endParaRPr sz="1200">
              <a:latin typeface="Consolas"/>
              <a:cs typeface="Consolas"/>
            </a:endParaRPr>
          </a:p>
          <a:p>
            <a:pPr marL="91440" marR="212979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#If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receiving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event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13,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put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the</a:t>
            </a:r>
            <a:r>
              <a:rPr sz="1200" spc="-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pulser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0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to</a:t>
            </a:r>
            <a:r>
              <a:rPr sz="1200" spc="-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low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 immediatly </a:t>
            </a: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6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LABO-EVR:DlyGen0-Evt-Reset0-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70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D3D3D3"/>
                </a:solidFill>
                <a:latin typeface="Consolas"/>
                <a:cs typeface="Consolas"/>
              </a:rPr>
              <a:t>13</a:t>
            </a:r>
            <a:endParaRPr sz="1200">
              <a:latin typeface="Consolas"/>
              <a:cs typeface="Consolas"/>
            </a:endParaRPr>
          </a:p>
          <a:p>
            <a:pPr marL="91440" marR="1457325">
              <a:lnSpc>
                <a:spcPct val="100000"/>
              </a:lnSpc>
            </a:pP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#The</a:t>
            </a:r>
            <a:r>
              <a:rPr sz="1200" spc="-2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output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Front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Panel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0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(FP0)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is</a:t>
            </a:r>
            <a:r>
              <a:rPr sz="1200" spc="-15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connected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to Pulser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6A9954"/>
                </a:solidFill>
                <a:latin typeface="Consolas"/>
                <a:cs typeface="Consolas"/>
              </a:rPr>
              <a:t>0</a:t>
            </a:r>
            <a:r>
              <a:rPr sz="1200" spc="-20" dirty="0">
                <a:solidFill>
                  <a:srgbClr val="6A9954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6A9954"/>
                </a:solidFill>
                <a:latin typeface="Consolas"/>
                <a:cs typeface="Consolas"/>
              </a:rPr>
              <a:t>behaviour </a:t>
            </a:r>
            <a:r>
              <a:rPr sz="1200" dirty="0">
                <a:solidFill>
                  <a:srgbClr val="C585C0"/>
                </a:solidFill>
                <a:latin typeface="Consolas"/>
                <a:cs typeface="Consolas"/>
              </a:rPr>
              <a:t>dbpf</a:t>
            </a:r>
            <a:r>
              <a:rPr sz="1200" spc="20" dirty="0">
                <a:solidFill>
                  <a:srgbClr val="C585C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D3D3D3"/>
                </a:solidFill>
                <a:latin typeface="Consolas"/>
                <a:cs typeface="Consolas"/>
              </a:rPr>
              <a:t>LABO-EVR:OutFP0-Src-Pulse-</a:t>
            </a:r>
            <a:r>
              <a:rPr sz="1200" dirty="0">
                <a:solidFill>
                  <a:srgbClr val="D3D3D3"/>
                </a:solidFill>
                <a:latin typeface="Consolas"/>
                <a:cs typeface="Consolas"/>
              </a:rPr>
              <a:t>SP</a:t>
            </a:r>
            <a:r>
              <a:rPr sz="1200" spc="35" dirty="0">
                <a:solidFill>
                  <a:srgbClr val="D3D3D3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CE9178"/>
                </a:solidFill>
                <a:latin typeface="Consolas"/>
                <a:cs typeface="Consolas"/>
              </a:rPr>
              <a:t>"Pulser</a:t>
            </a:r>
            <a:r>
              <a:rPr sz="1200" spc="25" dirty="0">
                <a:solidFill>
                  <a:srgbClr val="CE9178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CE9178"/>
                </a:solidFill>
                <a:latin typeface="Consolas"/>
                <a:cs typeface="Consolas"/>
              </a:rPr>
              <a:t>0"</a:t>
            </a:r>
            <a:endParaRPr sz="1200">
              <a:latin typeface="Consolas"/>
              <a:cs typeface="Consola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1424939"/>
            <a:ext cx="2613660" cy="46268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84350" y="1720977"/>
            <a:ext cx="431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Arial MT"/>
                <a:cs typeface="Arial MT"/>
              </a:rPr>
              <a:t>1Hz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9164" y="2193670"/>
            <a:ext cx="578485" cy="2131695"/>
          </a:xfrm>
          <a:custGeom>
            <a:avLst/>
            <a:gdLst/>
            <a:ahLst/>
            <a:cxnLst/>
            <a:rect l="l" t="t" r="r" b="b"/>
            <a:pathLst>
              <a:path w="578485" h="2131695">
                <a:moveTo>
                  <a:pt x="140335" y="563372"/>
                </a:moveTo>
                <a:lnTo>
                  <a:pt x="102235" y="561594"/>
                </a:lnTo>
                <a:lnTo>
                  <a:pt x="38125" y="2014486"/>
                </a:lnTo>
                <a:lnTo>
                  <a:pt x="38049" y="2016175"/>
                </a:lnTo>
                <a:lnTo>
                  <a:pt x="0" y="2014474"/>
                </a:lnTo>
                <a:lnTo>
                  <a:pt x="52070" y="2131187"/>
                </a:lnTo>
                <a:lnTo>
                  <a:pt x="104482" y="2036953"/>
                </a:lnTo>
                <a:lnTo>
                  <a:pt x="114173" y="2019554"/>
                </a:lnTo>
                <a:lnTo>
                  <a:pt x="76149" y="2017864"/>
                </a:lnTo>
                <a:lnTo>
                  <a:pt x="140335" y="563372"/>
                </a:lnTo>
                <a:close/>
              </a:path>
              <a:path w="578485" h="2131695">
                <a:moveTo>
                  <a:pt x="578485" y="24638"/>
                </a:moveTo>
                <a:lnTo>
                  <a:pt x="549402" y="0"/>
                </a:lnTo>
                <a:lnTo>
                  <a:pt x="198272" y="414807"/>
                </a:lnTo>
                <a:lnTo>
                  <a:pt x="169164" y="390144"/>
                </a:lnTo>
                <a:lnTo>
                  <a:pt x="138938" y="514350"/>
                </a:lnTo>
                <a:lnTo>
                  <a:pt x="256413" y="464058"/>
                </a:lnTo>
                <a:lnTo>
                  <a:pt x="244411" y="453898"/>
                </a:lnTo>
                <a:lnTo>
                  <a:pt x="227291" y="439394"/>
                </a:lnTo>
                <a:lnTo>
                  <a:pt x="578485" y="246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7133" y="3460242"/>
            <a:ext cx="80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Event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77010" y="4552441"/>
            <a:ext cx="419100" cy="466090"/>
          </a:xfrm>
          <a:custGeom>
            <a:avLst/>
            <a:gdLst/>
            <a:ahLst/>
            <a:cxnLst/>
            <a:rect l="l" t="t" r="r" b="b"/>
            <a:pathLst>
              <a:path w="419100" h="466089">
                <a:moveTo>
                  <a:pt x="328651" y="393176"/>
                </a:moveTo>
                <a:lnTo>
                  <a:pt x="300228" y="418591"/>
                </a:lnTo>
                <a:lnTo>
                  <a:pt x="418972" y="465708"/>
                </a:lnTo>
                <a:lnTo>
                  <a:pt x="403124" y="407415"/>
                </a:lnTo>
                <a:lnTo>
                  <a:pt x="341376" y="407415"/>
                </a:lnTo>
                <a:lnTo>
                  <a:pt x="328651" y="393176"/>
                </a:lnTo>
                <a:close/>
              </a:path>
              <a:path w="419100" h="466089">
                <a:moveTo>
                  <a:pt x="357080" y="367755"/>
                </a:moveTo>
                <a:lnTo>
                  <a:pt x="328651" y="393176"/>
                </a:lnTo>
                <a:lnTo>
                  <a:pt x="341376" y="407415"/>
                </a:lnTo>
                <a:lnTo>
                  <a:pt x="369823" y="382015"/>
                </a:lnTo>
                <a:lnTo>
                  <a:pt x="357080" y="367755"/>
                </a:lnTo>
                <a:close/>
              </a:path>
              <a:path w="419100" h="466089">
                <a:moveTo>
                  <a:pt x="385445" y="342391"/>
                </a:moveTo>
                <a:lnTo>
                  <a:pt x="357080" y="367755"/>
                </a:lnTo>
                <a:lnTo>
                  <a:pt x="369823" y="382015"/>
                </a:lnTo>
                <a:lnTo>
                  <a:pt x="341376" y="407415"/>
                </a:lnTo>
                <a:lnTo>
                  <a:pt x="403124" y="407415"/>
                </a:lnTo>
                <a:lnTo>
                  <a:pt x="385445" y="342391"/>
                </a:lnTo>
                <a:close/>
              </a:path>
              <a:path w="419100" h="466089">
                <a:moveTo>
                  <a:pt x="28448" y="0"/>
                </a:moveTo>
                <a:lnTo>
                  <a:pt x="0" y="25399"/>
                </a:lnTo>
                <a:lnTo>
                  <a:pt x="328651" y="393176"/>
                </a:lnTo>
                <a:lnTo>
                  <a:pt x="357080" y="367755"/>
                </a:lnTo>
                <a:lnTo>
                  <a:pt x="284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84350" y="5225922"/>
            <a:ext cx="7607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Width</a:t>
            </a:r>
            <a:r>
              <a:rPr sz="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 MT"/>
                <a:cs typeface="Arial MT"/>
              </a:rPr>
              <a:t>100000us 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Delay</a:t>
            </a:r>
            <a:r>
              <a:rPr sz="8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0000"/>
                </a:solidFill>
                <a:latin typeface="Arial MT"/>
                <a:cs typeface="Arial MT"/>
              </a:rPr>
              <a:t>50us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2361" y="5183378"/>
            <a:ext cx="538480" cy="596265"/>
          </a:xfrm>
          <a:custGeom>
            <a:avLst/>
            <a:gdLst/>
            <a:ahLst/>
            <a:cxnLst/>
            <a:rect l="l" t="t" r="r" b="b"/>
            <a:pathLst>
              <a:path w="538480" h="596264">
                <a:moveTo>
                  <a:pt x="33781" y="472935"/>
                </a:moveTo>
                <a:lnTo>
                  <a:pt x="0" y="596163"/>
                </a:lnTo>
                <a:lnTo>
                  <a:pt x="118872" y="549287"/>
                </a:lnTo>
                <a:lnTo>
                  <a:pt x="106303" y="538010"/>
                </a:lnTo>
                <a:lnTo>
                  <a:pt x="77850" y="538010"/>
                </a:lnTo>
                <a:lnTo>
                  <a:pt x="49403" y="512559"/>
                </a:lnTo>
                <a:lnTo>
                  <a:pt x="62136" y="498378"/>
                </a:lnTo>
                <a:lnTo>
                  <a:pt x="33781" y="472935"/>
                </a:lnTo>
                <a:close/>
              </a:path>
              <a:path w="538480" h="596264">
                <a:moveTo>
                  <a:pt x="62136" y="498378"/>
                </a:moveTo>
                <a:lnTo>
                  <a:pt x="49403" y="512559"/>
                </a:lnTo>
                <a:lnTo>
                  <a:pt x="77850" y="538010"/>
                </a:lnTo>
                <a:lnTo>
                  <a:pt x="90546" y="523870"/>
                </a:lnTo>
                <a:lnTo>
                  <a:pt x="62136" y="498378"/>
                </a:lnTo>
                <a:close/>
              </a:path>
              <a:path w="538480" h="596264">
                <a:moveTo>
                  <a:pt x="90546" y="523870"/>
                </a:moveTo>
                <a:lnTo>
                  <a:pt x="77850" y="538010"/>
                </a:lnTo>
                <a:lnTo>
                  <a:pt x="106303" y="538010"/>
                </a:lnTo>
                <a:lnTo>
                  <a:pt x="90546" y="523870"/>
                </a:lnTo>
                <a:close/>
              </a:path>
              <a:path w="538480" h="596264">
                <a:moveTo>
                  <a:pt x="509650" y="0"/>
                </a:moveTo>
                <a:lnTo>
                  <a:pt x="62136" y="498378"/>
                </a:lnTo>
                <a:lnTo>
                  <a:pt x="90546" y="523870"/>
                </a:lnTo>
                <a:lnTo>
                  <a:pt x="538099" y="25400"/>
                </a:lnTo>
                <a:lnTo>
                  <a:pt x="5096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8" y="514031"/>
            <a:ext cx="6038215" cy="4417695"/>
            <a:chOff x="612648" y="514031"/>
            <a:chExt cx="6038215" cy="4417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48" y="514031"/>
              <a:ext cx="6038087" cy="44176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78380" y="1139952"/>
              <a:ext cx="2624455" cy="1918970"/>
            </a:xfrm>
            <a:custGeom>
              <a:avLst/>
              <a:gdLst/>
              <a:ahLst/>
              <a:cxnLst/>
              <a:rect l="l" t="t" r="r" b="b"/>
              <a:pathLst>
                <a:path w="2624454" h="1918970">
                  <a:moveTo>
                    <a:pt x="541019" y="131825"/>
                  </a:moveTo>
                  <a:lnTo>
                    <a:pt x="566128" y="102936"/>
                  </a:lnTo>
                  <a:lnTo>
                    <a:pt x="609088" y="84867"/>
                  </a:lnTo>
                  <a:lnTo>
                    <a:pt x="671145" y="67989"/>
                  </a:lnTo>
                  <a:lnTo>
                    <a:pt x="708831" y="60060"/>
                  </a:lnTo>
                  <a:lnTo>
                    <a:pt x="750688" y="52506"/>
                  </a:lnTo>
                  <a:lnTo>
                    <a:pt x="796513" y="45352"/>
                  </a:lnTo>
                  <a:lnTo>
                    <a:pt x="846105" y="38623"/>
                  </a:lnTo>
                  <a:lnTo>
                    <a:pt x="899264" y="32346"/>
                  </a:lnTo>
                  <a:lnTo>
                    <a:pt x="955787" y="26545"/>
                  </a:lnTo>
                  <a:lnTo>
                    <a:pt x="1015473" y="21246"/>
                  </a:lnTo>
                  <a:lnTo>
                    <a:pt x="1078121" y="16475"/>
                  </a:lnTo>
                  <a:lnTo>
                    <a:pt x="1143530" y="12257"/>
                  </a:lnTo>
                  <a:lnTo>
                    <a:pt x="1211497" y="8618"/>
                  </a:lnTo>
                  <a:lnTo>
                    <a:pt x="1281823" y="5584"/>
                  </a:lnTo>
                  <a:lnTo>
                    <a:pt x="1354304" y="3179"/>
                  </a:lnTo>
                  <a:lnTo>
                    <a:pt x="1428741" y="1430"/>
                  </a:lnTo>
                  <a:lnTo>
                    <a:pt x="1504931" y="361"/>
                  </a:lnTo>
                  <a:lnTo>
                    <a:pt x="1582673" y="0"/>
                  </a:lnTo>
                  <a:lnTo>
                    <a:pt x="1660416" y="361"/>
                  </a:lnTo>
                  <a:lnTo>
                    <a:pt x="1736606" y="1430"/>
                  </a:lnTo>
                  <a:lnTo>
                    <a:pt x="1811043" y="3179"/>
                  </a:lnTo>
                  <a:lnTo>
                    <a:pt x="1883524" y="5584"/>
                  </a:lnTo>
                  <a:lnTo>
                    <a:pt x="1953850" y="8618"/>
                  </a:lnTo>
                  <a:lnTo>
                    <a:pt x="2021817" y="12257"/>
                  </a:lnTo>
                  <a:lnTo>
                    <a:pt x="2087226" y="16475"/>
                  </a:lnTo>
                  <a:lnTo>
                    <a:pt x="2149874" y="21246"/>
                  </a:lnTo>
                  <a:lnTo>
                    <a:pt x="2209560" y="26545"/>
                  </a:lnTo>
                  <a:lnTo>
                    <a:pt x="2266083" y="32346"/>
                  </a:lnTo>
                  <a:lnTo>
                    <a:pt x="2319242" y="38623"/>
                  </a:lnTo>
                  <a:lnTo>
                    <a:pt x="2368834" y="45352"/>
                  </a:lnTo>
                  <a:lnTo>
                    <a:pt x="2414659" y="52506"/>
                  </a:lnTo>
                  <a:lnTo>
                    <a:pt x="2456516" y="60060"/>
                  </a:lnTo>
                  <a:lnTo>
                    <a:pt x="2494202" y="67989"/>
                  </a:lnTo>
                  <a:lnTo>
                    <a:pt x="2556259" y="84867"/>
                  </a:lnTo>
                  <a:lnTo>
                    <a:pt x="2599219" y="102936"/>
                  </a:lnTo>
                  <a:lnTo>
                    <a:pt x="2624328" y="131825"/>
                  </a:lnTo>
                  <a:lnTo>
                    <a:pt x="2621471" y="141660"/>
                  </a:lnTo>
                  <a:lnTo>
                    <a:pt x="2580227" y="169886"/>
                  </a:lnTo>
                  <a:lnTo>
                    <a:pt x="2527517" y="187385"/>
                  </a:lnTo>
                  <a:lnTo>
                    <a:pt x="2456516" y="203591"/>
                  </a:lnTo>
                  <a:lnTo>
                    <a:pt x="2414659" y="211145"/>
                  </a:lnTo>
                  <a:lnTo>
                    <a:pt x="2368834" y="218299"/>
                  </a:lnTo>
                  <a:lnTo>
                    <a:pt x="2319242" y="225028"/>
                  </a:lnTo>
                  <a:lnTo>
                    <a:pt x="2266083" y="231305"/>
                  </a:lnTo>
                  <a:lnTo>
                    <a:pt x="2209560" y="237106"/>
                  </a:lnTo>
                  <a:lnTo>
                    <a:pt x="2149874" y="242405"/>
                  </a:lnTo>
                  <a:lnTo>
                    <a:pt x="2087226" y="247176"/>
                  </a:lnTo>
                  <a:lnTo>
                    <a:pt x="2021817" y="251394"/>
                  </a:lnTo>
                  <a:lnTo>
                    <a:pt x="1953850" y="255033"/>
                  </a:lnTo>
                  <a:lnTo>
                    <a:pt x="1883524" y="258067"/>
                  </a:lnTo>
                  <a:lnTo>
                    <a:pt x="1811043" y="260472"/>
                  </a:lnTo>
                  <a:lnTo>
                    <a:pt x="1736606" y="262221"/>
                  </a:lnTo>
                  <a:lnTo>
                    <a:pt x="1660416" y="263290"/>
                  </a:lnTo>
                  <a:lnTo>
                    <a:pt x="1582673" y="263651"/>
                  </a:lnTo>
                  <a:lnTo>
                    <a:pt x="1504931" y="263290"/>
                  </a:lnTo>
                  <a:lnTo>
                    <a:pt x="1428741" y="262221"/>
                  </a:lnTo>
                  <a:lnTo>
                    <a:pt x="1354304" y="260472"/>
                  </a:lnTo>
                  <a:lnTo>
                    <a:pt x="1281823" y="258067"/>
                  </a:lnTo>
                  <a:lnTo>
                    <a:pt x="1211497" y="255033"/>
                  </a:lnTo>
                  <a:lnTo>
                    <a:pt x="1143530" y="251394"/>
                  </a:lnTo>
                  <a:lnTo>
                    <a:pt x="1078121" y="247176"/>
                  </a:lnTo>
                  <a:lnTo>
                    <a:pt x="1015473" y="242405"/>
                  </a:lnTo>
                  <a:lnTo>
                    <a:pt x="955787" y="237106"/>
                  </a:lnTo>
                  <a:lnTo>
                    <a:pt x="899264" y="231305"/>
                  </a:lnTo>
                  <a:lnTo>
                    <a:pt x="846105" y="225028"/>
                  </a:lnTo>
                  <a:lnTo>
                    <a:pt x="796513" y="218299"/>
                  </a:lnTo>
                  <a:lnTo>
                    <a:pt x="750688" y="211145"/>
                  </a:lnTo>
                  <a:lnTo>
                    <a:pt x="708831" y="203591"/>
                  </a:lnTo>
                  <a:lnTo>
                    <a:pt x="671145" y="195662"/>
                  </a:lnTo>
                  <a:lnTo>
                    <a:pt x="609088" y="178784"/>
                  </a:lnTo>
                  <a:lnTo>
                    <a:pt x="566128" y="160715"/>
                  </a:lnTo>
                  <a:lnTo>
                    <a:pt x="541019" y="131825"/>
                  </a:lnTo>
                  <a:close/>
                </a:path>
                <a:path w="2624454" h="1918970">
                  <a:moveTo>
                    <a:pt x="0" y="1786889"/>
                  </a:moveTo>
                  <a:lnTo>
                    <a:pt x="25108" y="1758000"/>
                  </a:lnTo>
                  <a:lnTo>
                    <a:pt x="68068" y="1739931"/>
                  </a:lnTo>
                  <a:lnTo>
                    <a:pt x="130125" y="1723053"/>
                  </a:lnTo>
                  <a:lnTo>
                    <a:pt x="167811" y="1715124"/>
                  </a:lnTo>
                  <a:lnTo>
                    <a:pt x="209668" y="1707570"/>
                  </a:lnTo>
                  <a:lnTo>
                    <a:pt x="255493" y="1700416"/>
                  </a:lnTo>
                  <a:lnTo>
                    <a:pt x="305085" y="1693687"/>
                  </a:lnTo>
                  <a:lnTo>
                    <a:pt x="358244" y="1687410"/>
                  </a:lnTo>
                  <a:lnTo>
                    <a:pt x="414767" y="1681609"/>
                  </a:lnTo>
                  <a:lnTo>
                    <a:pt x="474453" y="1676310"/>
                  </a:lnTo>
                  <a:lnTo>
                    <a:pt x="537101" y="1671539"/>
                  </a:lnTo>
                  <a:lnTo>
                    <a:pt x="602510" y="1667321"/>
                  </a:lnTo>
                  <a:lnTo>
                    <a:pt x="670477" y="1663682"/>
                  </a:lnTo>
                  <a:lnTo>
                    <a:pt x="740803" y="1660648"/>
                  </a:lnTo>
                  <a:lnTo>
                    <a:pt x="813284" y="1658243"/>
                  </a:lnTo>
                  <a:lnTo>
                    <a:pt x="887721" y="1656494"/>
                  </a:lnTo>
                  <a:lnTo>
                    <a:pt x="963911" y="1655425"/>
                  </a:lnTo>
                  <a:lnTo>
                    <a:pt x="1041654" y="1655064"/>
                  </a:lnTo>
                  <a:lnTo>
                    <a:pt x="1119396" y="1655425"/>
                  </a:lnTo>
                  <a:lnTo>
                    <a:pt x="1195586" y="1656494"/>
                  </a:lnTo>
                  <a:lnTo>
                    <a:pt x="1270023" y="1658243"/>
                  </a:lnTo>
                  <a:lnTo>
                    <a:pt x="1342504" y="1660648"/>
                  </a:lnTo>
                  <a:lnTo>
                    <a:pt x="1412830" y="1663682"/>
                  </a:lnTo>
                  <a:lnTo>
                    <a:pt x="1480797" y="1667321"/>
                  </a:lnTo>
                  <a:lnTo>
                    <a:pt x="1546206" y="1671539"/>
                  </a:lnTo>
                  <a:lnTo>
                    <a:pt x="1608854" y="1676310"/>
                  </a:lnTo>
                  <a:lnTo>
                    <a:pt x="1668540" y="1681609"/>
                  </a:lnTo>
                  <a:lnTo>
                    <a:pt x="1725063" y="1687410"/>
                  </a:lnTo>
                  <a:lnTo>
                    <a:pt x="1778222" y="1693687"/>
                  </a:lnTo>
                  <a:lnTo>
                    <a:pt x="1827814" y="1700416"/>
                  </a:lnTo>
                  <a:lnTo>
                    <a:pt x="1873639" y="1707570"/>
                  </a:lnTo>
                  <a:lnTo>
                    <a:pt x="1915496" y="1715124"/>
                  </a:lnTo>
                  <a:lnTo>
                    <a:pt x="1953182" y="1723053"/>
                  </a:lnTo>
                  <a:lnTo>
                    <a:pt x="2015239" y="1739931"/>
                  </a:lnTo>
                  <a:lnTo>
                    <a:pt x="2058199" y="1758000"/>
                  </a:lnTo>
                  <a:lnTo>
                    <a:pt x="2083308" y="1786889"/>
                  </a:lnTo>
                  <a:lnTo>
                    <a:pt x="2080451" y="1796724"/>
                  </a:lnTo>
                  <a:lnTo>
                    <a:pt x="2039207" y="1824950"/>
                  </a:lnTo>
                  <a:lnTo>
                    <a:pt x="1986497" y="1842449"/>
                  </a:lnTo>
                  <a:lnTo>
                    <a:pt x="1915496" y="1858655"/>
                  </a:lnTo>
                  <a:lnTo>
                    <a:pt x="1873639" y="1866209"/>
                  </a:lnTo>
                  <a:lnTo>
                    <a:pt x="1827814" y="1873363"/>
                  </a:lnTo>
                  <a:lnTo>
                    <a:pt x="1778222" y="1880092"/>
                  </a:lnTo>
                  <a:lnTo>
                    <a:pt x="1725063" y="1886369"/>
                  </a:lnTo>
                  <a:lnTo>
                    <a:pt x="1668540" y="1892170"/>
                  </a:lnTo>
                  <a:lnTo>
                    <a:pt x="1608854" y="1897469"/>
                  </a:lnTo>
                  <a:lnTo>
                    <a:pt x="1546206" y="1902240"/>
                  </a:lnTo>
                  <a:lnTo>
                    <a:pt x="1480797" y="1906458"/>
                  </a:lnTo>
                  <a:lnTo>
                    <a:pt x="1412830" y="1910097"/>
                  </a:lnTo>
                  <a:lnTo>
                    <a:pt x="1342504" y="1913131"/>
                  </a:lnTo>
                  <a:lnTo>
                    <a:pt x="1270023" y="1915536"/>
                  </a:lnTo>
                  <a:lnTo>
                    <a:pt x="1195586" y="1917285"/>
                  </a:lnTo>
                  <a:lnTo>
                    <a:pt x="1119396" y="1918354"/>
                  </a:lnTo>
                  <a:lnTo>
                    <a:pt x="1041654" y="1918715"/>
                  </a:lnTo>
                  <a:lnTo>
                    <a:pt x="963911" y="1918354"/>
                  </a:lnTo>
                  <a:lnTo>
                    <a:pt x="887721" y="1917285"/>
                  </a:lnTo>
                  <a:lnTo>
                    <a:pt x="813284" y="1915536"/>
                  </a:lnTo>
                  <a:lnTo>
                    <a:pt x="740803" y="1913131"/>
                  </a:lnTo>
                  <a:lnTo>
                    <a:pt x="670477" y="1910097"/>
                  </a:lnTo>
                  <a:lnTo>
                    <a:pt x="602510" y="1906458"/>
                  </a:lnTo>
                  <a:lnTo>
                    <a:pt x="537101" y="1902240"/>
                  </a:lnTo>
                  <a:lnTo>
                    <a:pt x="474453" y="1897469"/>
                  </a:lnTo>
                  <a:lnTo>
                    <a:pt x="414767" y="1892170"/>
                  </a:lnTo>
                  <a:lnTo>
                    <a:pt x="358244" y="1886369"/>
                  </a:lnTo>
                  <a:lnTo>
                    <a:pt x="305085" y="1880092"/>
                  </a:lnTo>
                  <a:lnTo>
                    <a:pt x="255493" y="1873363"/>
                  </a:lnTo>
                  <a:lnTo>
                    <a:pt x="209668" y="1866209"/>
                  </a:lnTo>
                  <a:lnTo>
                    <a:pt x="167811" y="1858655"/>
                  </a:lnTo>
                  <a:lnTo>
                    <a:pt x="130125" y="1850726"/>
                  </a:lnTo>
                  <a:lnTo>
                    <a:pt x="68068" y="1833848"/>
                  </a:lnTo>
                  <a:lnTo>
                    <a:pt x="25108" y="1815779"/>
                  </a:lnTo>
                  <a:lnTo>
                    <a:pt x="0" y="1786889"/>
                  </a:lnTo>
                  <a:close/>
                </a:path>
              </a:pathLst>
            </a:custGeom>
            <a:ln w="12192">
              <a:solidFill>
                <a:srgbClr val="E6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907023" y="900683"/>
            <a:ext cx="6285230" cy="5713730"/>
            <a:chOff x="5907023" y="900683"/>
            <a:chExt cx="6285230" cy="57137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7023" y="900683"/>
              <a:ext cx="6284976" cy="5713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50379" y="1857755"/>
              <a:ext cx="2498090" cy="2943225"/>
            </a:xfrm>
            <a:custGeom>
              <a:avLst/>
              <a:gdLst/>
              <a:ahLst/>
              <a:cxnLst/>
              <a:rect l="l" t="t" r="r" b="b"/>
              <a:pathLst>
                <a:path w="2498090" h="2943225">
                  <a:moveTo>
                    <a:pt x="414527" y="132588"/>
                  </a:moveTo>
                  <a:lnTo>
                    <a:pt x="439636" y="103504"/>
                  </a:lnTo>
                  <a:lnTo>
                    <a:pt x="482596" y="85322"/>
                  </a:lnTo>
                  <a:lnTo>
                    <a:pt x="544653" y="68343"/>
                  </a:lnTo>
                  <a:lnTo>
                    <a:pt x="582339" y="60369"/>
                  </a:lnTo>
                  <a:lnTo>
                    <a:pt x="624196" y="52772"/>
                  </a:lnTo>
                  <a:lnTo>
                    <a:pt x="670021" y="45579"/>
                  </a:lnTo>
                  <a:lnTo>
                    <a:pt x="719613" y="38814"/>
                  </a:lnTo>
                  <a:lnTo>
                    <a:pt x="772772" y="32503"/>
                  </a:lnTo>
                  <a:lnTo>
                    <a:pt x="829295" y="26672"/>
                  </a:lnTo>
                  <a:lnTo>
                    <a:pt x="888981" y="21347"/>
                  </a:lnTo>
                  <a:lnTo>
                    <a:pt x="951629" y="16552"/>
                  </a:lnTo>
                  <a:lnTo>
                    <a:pt x="1017038" y="12314"/>
                  </a:lnTo>
                  <a:lnTo>
                    <a:pt x="1085005" y="8658"/>
                  </a:lnTo>
                  <a:lnTo>
                    <a:pt x="1155331" y="5609"/>
                  </a:lnTo>
                  <a:lnTo>
                    <a:pt x="1227812" y="3193"/>
                  </a:lnTo>
                  <a:lnTo>
                    <a:pt x="1302249" y="1436"/>
                  </a:lnTo>
                  <a:lnTo>
                    <a:pt x="1378439" y="363"/>
                  </a:lnTo>
                  <a:lnTo>
                    <a:pt x="1456181" y="0"/>
                  </a:lnTo>
                  <a:lnTo>
                    <a:pt x="1533924" y="363"/>
                  </a:lnTo>
                  <a:lnTo>
                    <a:pt x="1610114" y="1436"/>
                  </a:lnTo>
                  <a:lnTo>
                    <a:pt x="1684551" y="3193"/>
                  </a:lnTo>
                  <a:lnTo>
                    <a:pt x="1757032" y="5609"/>
                  </a:lnTo>
                  <a:lnTo>
                    <a:pt x="1827358" y="8658"/>
                  </a:lnTo>
                  <a:lnTo>
                    <a:pt x="1895325" y="12314"/>
                  </a:lnTo>
                  <a:lnTo>
                    <a:pt x="1960734" y="16552"/>
                  </a:lnTo>
                  <a:lnTo>
                    <a:pt x="2023382" y="21347"/>
                  </a:lnTo>
                  <a:lnTo>
                    <a:pt x="2083068" y="26672"/>
                  </a:lnTo>
                  <a:lnTo>
                    <a:pt x="2139591" y="32503"/>
                  </a:lnTo>
                  <a:lnTo>
                    <a:pt x="2192750" y="38814"/>
                  </a:lnTo>
                  <a:lnTo>
                    <a:pt x="2242342" y="45579"/>
                  </a:lnTo>
                  <a:lnTo>
                    <a:pt x="2288167" y="52772"/>
                  </a:lnTo>
                  <a:lnTo>
                    <a:pt x="2330024" y="60369"/>
                  </a:lnTo>
                  <a:lnTo>
                    <a:pt x="2367710" y="68343"/>
                  </a:lnTo>
                  <a:lnTo>
                    <a:pt x="2429767" y="85322"/>
                  </a:lnTo>
                  <a:lnTo>
                    <a:pt x="2472727" y="103504"/>
                  </a:lnTo>
                  <a:lnTo>
                    <a:pt x="2497836" y="132588"/>
                  </a:lnTo>
                  <a:lnTo>
                    <a:pt x="2494979" y="142489"/>
                  </a:lnTo>
                  <a:lnTo>
                    <a:pt x="2453735" y="170900"/>
                  </a:lnTo>
                  <a:lnTo>
                    <a:pt x="2401025" y="188506"/>
                  </a:lnTo>
                  <a:lnTo>
                    <a:pt x="2330024" y="204806"/>
                  </a:lnTo>
                  <a:lnTo>
                    <a:pt x="2288167" y="212403"/>
                  </a:lnTo>
                  <a:lnTo>
                    <a:pt x="2242342" y="219596"/>
                  </a:lnTo>
                  <a:lnTo>
                    <a:pt x="2192750" y="226361"/>
                  </a:lnTo>
                  <a:lnTo>
                    <a:pt x="2139591" y="232672"/>
                  </a:lnTo>
                  <a:lnTo>
                    <a:pt x="2083068" y="238503"/>
                  </a:lnTo>
                  <a:lnTo>
                    <a:pt x="2023382" y="243828"/>
                  </a:lnTo>
                  <a:lnTo>
                    <a:pt x="1960734" y="248623"/>
                  </a:lnTo>
                  <a:lnTo>
                    <a:pt x="1895325" y="252861"/>
                  </a:lnTo>
                  <a:lnTo>
                    <a:pt x="1827358" y="256517"/>
                  </a:lnTo>
                  <a:lnTo>
                    <a:pt x="1757032" y="259566"/>
                  </a:lnTo>
                  <a:lnTo>
                    <a:pt x="1684551" y="261982"/>
                  </a:lnTo>
                  <a:lnTo>
                    <a:pt x="1610114" y="263739"/>
                  </a:lnTo>
                  <a:lnTo>
                    <a:pt x="1533924" y="264812"/>
                  </a:lnTo>
                  <a:lnTo>
                    <a:pt x="1456181" y="265176"/>
                  </a:lnTo>
                  <a:lnTo>
                    <a:pt x="1378439" y="264812"/>
                  </a:lnTo>
                  <a:lnTo>
                    <a:pt x="1302249" y="263739"/>
                  </a:lnTo>
                  <a:lnTo>
                    <a:pt x="1227812" y="261982"/>
                  </a:lnTo>
                  <a:lnTo>
                    <a:pt x="1155331" y="259566"/>
                  </a:lnTo>
                  <a:lnTo>
                    <a:pt x="1085005" y="256517"/>
                  </a:lnTo>
                  <a:lnTo>
                    <a:pt x="1017038" y="252861"/>
                  </a:lnTo>
                  <a:lnTo>
                    <a:pt x="951629" y="248623"/>
                  </a:lnTo>
                  <a:lnTo>
                    <a:pt x="888981" y="243828"/>
                  </a:lnTo>
                  <a:lnTo>
                    <a:pt x="829295" y="238503"/>
                  </a:lnTo>
                  <a:lnTo>
                    <a:pt x="772772" y="232672"/>
                  </a:lnTo>
                  <a:lnTo>
                    <a:pt x="719613" y="226361"/>
                  </a:lnTo>
                  <a:lnTo>
                    <a:pt x="670021" y="219596"/>
                  </a:lnTo>
                  <a:lnTo>
                    <a:pt x="624196" y="212403"/>
                  </a:lnTo>
                  <a:lnTo>
                    <a:pt x="582339" y="204806"/>
                  </a:lnTo>
                  <a:lnTo>
                    <a:pt x="544653" y="196832"/>
                  </a:lnTo>
                  <a:lnTo>
                    <a:pt x="482596" y="179853"/>
                  </a:lnTo>
                  <a:lnTo>
                    <a:pt x="439636" y="161671"/>
                  </a:lnTo>
                  <a:lnTo>
                    <a:pt x="414527" y="132588"/>
                  </a:lnTo>
                  <a:close/>
                </a:path>
                <a:path w="2498090" h="2943225">
                  <a:moveTo>
                    <a:pt x="0" y="2716530"/>
                  </a:moveTo>
                  <a:lnTo>
                    <a:pt x="20122" y="2675855"/>
                  </a:lnTo>
                  <a:lnTo>
                    <a:pt x="54806" y="2650027"/>
                  </a:lnTo>
                  <a:lnTo>
                    <a:pt x="105287" y="2625450"/>
                  </a:lnTo>
                  <a:lnTo>
                    <a:pt x="170518" y="2602314"/>
                  </a:lnTo>
                  <a:lnTo>
                    <a:pt x="208339" y="2591346"/>
                  </a:lnTo>
                  <a:lnTo>
                    <a:pt x="249455" y="2580809"/>
                  </a:lnTo>
                  <a:lnTo>
                    <a:pt x="293736" y="2570727"/>
                  </a:lnTo>
                  <a:lnTo>
                    <a:pt x="341052" y="2561124"/>
                  </a:lnTo>
                  <a:lnTo>
                    <a:pt x="391272" y="2552023"/>
                  </a:lnTo>
                  <a:lnTo>
                    <a:pt x="444264" y="2543449"/>
                  </a:lnTo>
                  <a:lnTo>
                    <a:pt x="499899" y="2535424"/>
                  </a:lnTo>
                  <a:lnTo>
                    <a:pt x="558046" y="2527973"/>
                  </a:lnTo>
                  <a:lnTo>
                    <a:pt x="618574" y="2521119"/>
                  </a:lnTo>
                  <a:lnTo>
                    <a:pt x="681353" y="2514886"/>
                  </a:lnTo>
                  <a:lnTo>
                    <a:pt x="746251" y="2509297"/>
                  </a:lnTo>
                  <a:lnTo>
                    <a:pt x="813138" y="2504377"/>
                  </a:lnTo>
                  <a:lnTo>
                    <a:pt x="881884" y="2500148"/>
                  </a:lnTo>
                  <a:lnTo>
                    <a:pt x="952358" y="2496636"/>
                  </a:lnTo>
                  <a:lnTo>
                    <a:pt x="1024429" y="2493862"/>
                  </a:lnTo>
                  <a:lnTo>
                    <a:pt x="1097966" y="2491852"/>
                  </a:lnTo>
                  <a:lnTo>
                    <a:pt x="1172839" y="2490629"/>
                  </a:lnTo>
                  <a:lnTo>
                    <a:pt x="1248918" y="2490216"/>
                  </a:lnTo>
                  <a:lnTo>
                    <a:pt x="1324996" y="2490629"/>
                  </a:lnTo>
                  <a:lnTo>
                    <a:pt x="1399869" y="2491852"/>
                  </a:lnTo>
                  <a:lnTo>
                    <a:pt x="1473406" y="2493862"/>
                  </a:lnTo>
                  <a:lnTo>
                    <a:pt x="1545477" y="2496636"/>
                  </a:lnTo>
                  <a:lnTo>
                    <a:pt x="1615951" y="2500148"/>
                  </a:lnTo>
                  <a:lnTo>
                    <a:pt x="1684697" y="2504377"/>
                  </a:lnTo>
                  <a:lnTo>
                    <a:pt x="1751584" y="2509297"/>
                  </a:lnTo>
                  <a:lnTo>
                    <a:pt x="1816482" y="2514886"/>
                  </a:lnTo>
                  <a:lnTo>
                    <a:pt x="1879261" y="2521119"/>
                  </a:lnTo>
                  <a:lnTo>
                    <a:pt x="1939789" y="2527973"/>
                  </a:lnTo>
                  <a:lnTo>
                    <a:pt x="1997936" y="2535424"/>
                  </a:lnTo>
                  <a:lnTo>
                    <a:pt x="2053571" y="2543449"/>
                  </a:lnTo>
                  <a:lnTo>
                    <a:pt x="2106563" y="2552023"/>
                  </a:lnTo>
                  <a:lnTo>
                    <a:pt x="2156783" y="2561124"/>
                  </a:lnTo>
                  <a:lnTo>
                    <a:pt x="2204099" y="2570727"/>
                  </a:lnTo>
                  <a:lnTo>
                    <a:pt x="2248380" y="2580809"/>
                  </a:lnTo>
                  <a:lnTo>
                    <a:pt x="2289496" y="2591346"/>
                  </a:lnTo>
                  <a:lnTo>
                    <a:pt x="2327317" y="2602314"/>
                  </a:lnTo>
                  <a:lnTo>
                    <a:pt x="2392548" y="2625450"/>
                  </a:lnTo>
                  <a:lnTo>
                    <a:pt x="2443029" y="2650027"/>
                  </a:lnTo>
                  <a:lnTo>
                    <a:pt x="2477713" y="2675855"/>
                  </a:lnTo>
                  <a:lnTo>
                    <a:pt x="2497836" y="2716530"/>
                  </a:lnTo>
                  <a:lnTo>
                    <a:pt x="2495556" y="2730314"/>
                  </a:lnTo>
                  <a:lnTo>
                    <a:pt x="2462411" y="2770263"/>
                  </a:lnTo>
                  <a:lnTo>
                    <a:pt x="2419698" y="2795489"/>
                  </a:lnTo>
                  <a:lnTo>
                    <a:pt x="2361711" y="2819369"/>
                  </a:lnTo>
                  <a:lnTo>
                    <a:pt x="2289496" y="2841713"/>
                  </a:lnTo>
                  <a:lnTo>
                    <a:pt x="2248380" y="2852250"/>
                  </a:lnTo>
                  <a:lnTo>
                    <a:pt x="2204099" y="2862332"/>
                  </a:lnTo>
                  <a:lnTo>
                    <a:pt x="2156783" y="2871935"/>
                  </a:lnTo>
                  <a:lnTo>
                    <a:pt x="2106563" y="2881036"/>
                  </a:lnTo>
                  <a:lnTo>
                    <a:pt x="2053571" y="2889610"/>
                  </a:lnTo>
                  <a:lnTo>
                    <a:pt x="1997936" y="2897635"/>
                  </a:lnTo>
                  <a:lnTo>
                    <a:pt x="1939789" y="2905086"/>
                  </a:lnTo>
                  <a:lnTo>
                    <a:pt x="1879261" y="2911940"/>
                  </a:lnTo>
                  <a:lnTo>
                    <a:pt x="1816482" y="2918173"/>
                  </a:lnTo>
                  <a:lnTo>
                    <a:pt x="1751584" y="2923762"/>
                  </a:lnTo>
                  <a:lnTo>
                    <a:pt x="1684697" y="2928682"/>
                  </a:lnTo>
                  <a:lnTo>
                    <a:pt x="1615951" y="2932911"/>
                  </a:lnTo>
                  <a:lnTo>
                    <a:pt x="1545477" y="2936423"/>
                  </a:lnTo>
                  <a:lnTo>
                    <a:pt x="1473406" y="2939197"/>
                  </a:lnTo>
                  <a:lnTo>
                    <a:pt x="1399869" y="2941207"/>
                  </a:lnTo>
                  <a:lnTo>
                    <a:pt x="1324996" y="2942430"/>
                  </a:lnTo>
                  <a:lnTo>
                    <a:pt x="1248918" y="2942844"/>
                  </a:lnTo>
                  <a:lnTo>
                    <a:pt x="1172839" y="2942430"/>
                  </a:lnTo>
                  <a:lnTo>
                    <a:pt x="1097966" y="2941207"/>
                  </a:lnTo>
                  <a:lnTo>
                    <a:pt x="1024429" y="2939197"/>
                  </a:lnTo>
                  <a:lnTo>
                    <a:pt x="952358" y="2936423"/>
                  </a:lnTo>
                  <a:lnTo>
                    <a:pt x="881884" y="2932911"/>
                  </a:lnTo>
                  <a:lnTo>
                    <a:pt x="813138" y="2928682"/>
                  </a:lnTo>
                  <a:lnTo>
                    <a:pt x="746251" y="2923762"/>
                  </a:lnTo>
                  <a:lnTo>
                    <a:pt x="681353" y="2918173"/>
                  </a:lnTo>
                  <a:lnTo>
                    <a:pt x="618574" y="2911940"/>
                  </a:lnTo>
                  <a:lnTo>
                    <a:pt x="558046" y="2905086"/>
                  </a:lnTo>
                  <a:lnTo>
                    <a:pt x="499899" y="2897635"/>
                  </a:lnTo>
                  <a:lnTo>
                    <a:pt x="444264" y="2889610"/>
                  </a:lnTo>
                  <a:lnTo>
                    <a:pt x="391272" y="2881036"/>
                  </a:lnTo>
                  <a:lnTo>
                    <a:pt x="341052" y="2871935"/>
                  </a:lnTo>
                  <a:lnTo>
                    <a:pt x="293736" y="2862332"/>
                  </a:lnTo>
                  <a:lnTo>
                    <a:pt x="249455" y="2852250"/>
                  </a:lnTo>
                  <a:lnTo>
                    <a:pt x="208339" y="2841713"/>
                  </a:lnTo>
                  <a:lnTo>
                    <a:pt x="170518" y="2830745"/>
                  </a:lnTo>
                  <a:lnTo>
                    <a:pt x="105287" y="2807609"/>
                  </a:lnTo>
                  <a:lnTo>
                    <a:pt x="54806" y="2783032"/>
                  </a:lnTo>
                  <a:lnTo>
                    <a:pt x="20122" y="2757204"/>
                  </a:lnTo>
                  <a:lnTo>
                    <a:pt x="0" y="2716530"/>
                  </a:lnTo>
                  <a:close/>
                </a:path>
              </a:pathLst>
            </a:custGeom>
            <a:ln w="12192">
              <a:solidFill>
                <a:srgbClr val="E60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17934" y="6433321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5" dirty="0">
                <a:solidFill>
                  <a:srgbClr val="E40018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SARAF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840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MRF timing system?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936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SARAF Accelerator</a:t>
            </a:r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919988" y="4991480"/>
            <a:ext cx="363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04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88EDBF-680C-4760-B4D0-2F3BDB4AC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2" b="16821"/>
          <a:stretch/>
        </p:blipFill>
        <p:spPr>
          <a:xfrm>
            <a:off x="607306" y="1531331"/>
            <a:ext cx="10857902" cy="39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6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684400"/>
            <a:ext cx="9562465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59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Topology</a:t>
            </a:r>
            <a:r>
              <a:rPr lang="fr-F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33EEB4-7116-45E6-A10B-F0C47689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75" y="990600"/>
            <a:ext cx="10167315" cy="5127482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74626C7-C0B1-4553-9793-43B56E33F17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9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Pulse </a:t>
            </a:r>
            <a:r>
              <a:rPr lang="fr-FR" dirty="0" err="1"/>
              <a:t>Generation</a:t>
            </a:r>
            <a:r>
              <a:rPr lang="fr-F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CE140-908D-4C0B-BEAD-0E96F08F23C6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9829800" y="6420232"/>
            <a:ext cx="789304" cy="196215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 dirty="0">
                <a:solidFill>
                  <a:srgbClr val="8D8D8D"/>
                </a:solidFill>
              </a:rPr>
              <a:t>16/12/2025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A48068-C8A2-46EF-9824-0BFCACB8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00186"/>
            <a:ext cx="7543800" cy="4657627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32CF4BC2-44C4-4546-ACDD-08BB7C30B447}"/>
              </a:ext>
            </a:extLst>
          </p:cNvPr>
          <p:cNvSpPr/>
          <p:nvPr/>
        </p:nvSpPr>
        <p:spPr>
          <a:xfrm>
            <a:off x="9677400" y="3200400"/>
            <a:ext cx="609600" cy="2133600"/>
          </a:xfrm>
          <a:prstGeom prst="rightBrace">
            <a:avLst>
              <a:gd name="adj1" fmla="val 28333"/>
              <a:gd name="adj2" fmla="val 502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B2F3CE-6F11-4482-82E6-FC6943854043}"/>
              </a:ext>
            </a:extLst>
          </p:cNvPr>
          <p:cNvSpPr txBox="1"/>
          <p:nvPr/>
        </p:nvSpPr>
        <p:spPr>
          <a:xfrm>
            <a:off x="10363200" y="3925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Produced</a:t>
            </a:r>
            <a:r>
              <a:rPr lang="fr-FR" dirty="0"/>
              <a:t> by EVM </a:t>
            </a:r>
            <a:r>
              <a:rPr lang="fr-FR" dirty="0" err="1"/>
              <a:t>sequencer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44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684400"/>
            <a:ext cx="9562465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59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Machine Protection System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A941AFF7-BDC2-4A8B-9597-D6C2143DA99C}"/>
              </a:ext>
            </a:extLst>
          </p:cNvPr>
          <p:cNvSpPr txBox="1">
            <a:spLocks/>
          </p:cNvSpPr>
          <p:nvPr/>
        </p:nvSpPr>
        <p:spPr>
          <a:xfrm>
            <a:off x="6781800" y="1295400"/>
            <a:ext cx="5085147" cy="1944853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Propagation time to chopper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previous</a:t>
            </a:r>
            <a:r>
              <a:rPr lang="fr-FR" dirty="0"/>
              <a:t> tab </a:t>
            </a:r>
            <a:r>
              <a:rPr lang="fr-FR" dirty="0" err="1"/>
              <a:t>is</a:t>
            </a:r>
            <a:r>
              <a:rPr lang="fr-FR" dirty="0"/>
              <a:t> 1400ns + </a:t>
            </a:r>
            <a:r>
              <a:rPr lang="fr-FR" dirty="0" err="1"/>
              <a:t>lenght</a:t>
            </a:r>
            <a:r>
              <a:rPr lang="fr-FR" dirty="0"/>
              <a:t> of </a:t>
            </a:r>
            <a:r>
              <a:rPr lang="fr-FR" dirty="0" err="1"/>
              <a:t>OF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It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respect </a:t>
            </a:r>
            <a:r>
              <a:rPr lang="fr-FR" dirty="0" err="1"/>
              <a:t>that</a:t>
            </a:r>
            <a:r>
              <a:rPr lang="fr-FR" dirty="0"/>
              <a:t> in case of HEBT </a:t>
            </a:r>
            <a:r>
              <a:rPr lang="fr-FR" dirty="0" err="1"/>
              <a:t>with</a:t>
            </a:r>
            <a:r>
              <a:rPr lang="fr-FR" dirty="0"/>
              <a:t> 2 </a:t>
            </a:r>
            <a:r>
              <a:rPr lang="fr-FR" dirty="0" err="1"/>
              <a:t>floors</a:t>
            </a:r>
            <a:r>
              <a:rPr lang="fr-FR" dirty="0"/>
              <a:t> EVM. </a:t>
            </a:r>
            <a:r>
              <a:rPr lang="fr-FR" dirty="0" err="1"/>
              <a:t>According</a:t>
            </a:r>
            <a:r>
              <a:rPr lang="fr-FR" dirty="0"/>
              <a:t> to the test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1740ns.	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en-US" dirty="0"/>
          </a:p>
        </p:txBody>
      </p:sp>
      <p:sp>
        <p:nvSpPr>
          <p:cNvPr id="17" name="Forme libre 8">
            <a:extLst>
              <a:ext uri="{FF2B5EF4-FFF2-40B4-BE49-F238E27FC236}">
                <a16:creationId xmlns:a16="http://schemas.microsoft.com/office/drawing/2014/main" id="{909CDAAC-7E73-42D7-B6E2-81D1E3E34D14}"/>
              </a:ext>
            </a:extLst>
          </p:cNvPr>
          <p:cNvSpPr/>
          <p:nvPr/>
        </p:nvSpPr>
        <p:spPr>
          <a:xfrm>
            <a:off x="5715000" y="3049413"/>
            <a:ext cx="3017740" cy="150987"/>
          </a:xfrm>
          <a:custGeom>
            <a:avLst/>
            <a:gdLst>
              <a:gd name="connsiteX0" fmla="*/ 0 w 5891841"/>
              <a:gd name="connsiteY0" fmla="*/ 0 h 156291"/>
              <a:gd name="connsiteX1" fmla="*/ 77638 w 5891841"/>
              <a:gd name="connsiteY1" fmla="*/ 69012 h 156291"/>
              <a:gd name="connsiteX2" fmla="*/ 120770 w 5891841"/>
              <a:gd name="connsiteY2" fmla="*/ 77638 h 156291"/>
              <a:gd name="connsiteX3" fmla="*/ 198407 w 5891841"/>
              <a:gd name="connsiteY3" fmla="*/ 94891 h 156291"/>
              <a:gd name="connsiteX4" fmla="*/ 241539 w 5891841"/>
              <a:gd name="connsiteY4" fmla="*/ 103517 h 156291"/>
              <a:gd name="connsiteX5" fmla="*/ 1854679 w 5891841"/>
              <a:gd name="connsiteY5" fmla="*/ 112144 h 156291"/>
              <a:gd name="connsiteX6" fmla="*/ 5779698 w 5891841"/>
              <a:gd name="connsiteY6" fmla="*/ 129397 h 156291"/>
              <a:gd name="connsiteX7" fmla="*/ 5831456 w 5891841"/>
              <a:gd name="connsiteY7" fmla="*/ 146649 h 156291"/>
              <a:gd name="connsiteX8" fmla="*/ 5891841 w 5891841"/>
              <a:gd name="connsiteY8" fmla="*/ 146649 h 15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1841" h="156291">
                <a:moveTo>
                  <a:pt x="0" y="0"/>
                </a:moveTo>
                <a:cubicBezTo>
                  <a:pt x="25879" y="23004"/>
                  <a:pt x="48512" y="50288"/>
                  <a:pt x="77638" y="69012"/>
                </a:cubicBezTo>
                <a:cubicBezTo>
                  <a:pt x="89971" y="76941"/>
                  <a:pt x="106433" y="74566"/>
                  <a:pt x="120770" y="77638"/>
                </a:cubicBezTo>
                <a:lnTo>
                  <a:pt x="198407" y="94891"/>
                </a:lnTo>
                <a:cubicBezTo>
                  <a:pt x="212744" y="97963"/>
                  <a:pt x="226878" y="103364"/>
                  <a:pt x="241539" y="103517"/>
                </a:cubicBezTo>
                <a:lnTo>
                  <a:pt x="1854679" y="112144"/>
                </a:lnTo>
                <a:cubicBezTo>
                  <a:pt x="3159707" y="205356"/>
                  <a:pt x="4471375" y="120616"/>
                  <a:pt x="5779698" y="129397"/>
                </a:cubicBezTo>
                <a:cubicBezTo>
                  <a:pt x="5797883" y="129519"/>
                  <a:pt x="5813270" y="146649"/>
                  <a:pt x="5831456" y="146649"/>
                </a:cubicBezTo>
                <a:lnTo>
                  <a:pt x="5891841" y="146649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9">
            <a:extLst>
              <a:ext uri="{FF2B5EF4-FFF2-40B4-BE49-F238E27FC236}">
                <a16:creationId xmlns:a16="http://schemas.microsoft.com/office/drawing/2014/main" id="{4AB7F01A-9617-41AA-A2C7-DE5E8B38EFC3}"/>
              </a:ext>
            </a:extLst>
          </p:cNvPr>
          <p:cNvSpPr/>
          <p:nvPr/>
        </p:nvSpPr>
        <p:spPr>
          <a:xfrm>
            <a:off x="8732740" y="2960230"/>
            <a:ext cx="1070880" cy="36992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EVM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0">
            <a:extLst>
              <a:ext uri="{FF2B5EF4-FFF2-40B4-BE49-F238E27FC236}">
                <a16:creationId xmlns:a16="http://schemas.microsoft.com/office/drawing/2014/main" id="{B6E9052F-5BF6-4324-B135-B2D3406BFB96}"/>
              </a:ext>
            </a:extLst>
          </p:cNvPr>
          <p:cNvSpPr/>
          <p:nvPr/>
        </p:nvSpPr>
        <p:spPr>
          <a:xfrm>
            <a:off x="10270703" y="3357969"/>
            <a:ext cx="1070880" cy="36992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EVM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Forme libre 12">
            <a:extLst>
              <a:ext uri="{FF2B5EF4-FFF2-40B4-BE49-F238E27FC236}">
                <a16:creationId xmlns:a16="http://schemas.microsoft.com/office/drawing/2014/main" id="{617A4D88-A590-4359-9BB9-AAE2C87DFC2F}"/>
              </a:ext>
            </a:extLst>
          </p:cNvPr>
          <p:cNvSpPr/>
          <p:nvPr/>
        </p:nvSpPr>
        <p:spPr>
          <a:xfrm>
            <a:off x="9753600" y="3124200"/>
            <a:ext cx="914400" cy="214712"/>
          </a:xfrm>
          <a:custGeom>
            <a:avLst/>
            <a:gdLst>
              <a:gd name="connsiteX0" fmla="*/ 0 w 379562"/>
              <a:gd name="connsiteY0" fmla="*/ 0 h 156488"/>
              <a:gd name="connsiteX1" fmla="*/ 69011 w 379562"/>
              <a:gd name="connsiteY1" fmla="*/ 43132 h 156488"/>
              <a:gd name="connsiteX2" fmla="*/ 103517 w 379562"/>
              <a:gd name="connsiteY2" fmla="*/ 51759 h 156488"/>
              <a:gd name="connsiteX3" fmla="*/ 146649 w 379562"/>
              <a:gd name="connsiteY3" fmla="*/ 60385 h 156488"/>
              <a:gd name="connsiteX4" fmla="*/ 224287 w 379562"/>
              <a:gd name="connsiteY4" fmla="*/ 77638 h 156488"/>
              <a:gd name="connsiteX5" fmla="*/ 250166 w 379562"/>
              <a:gd name="connsiteY5" fmla="*/ 94891 h 156488"/>
              <a:gd name="connsiteX6" fmla="*/ 301925 w 379562"/>
              <a:gd name="connsiteY6" fmla="*/ 112144 h 156488"/>
              <a:gd name="connsiteX7" fmla="*/ 353683 w 379562"/>
              <a:gd name="connsiteY7" fmla="*/ 155276 h 156488"/>
              <a:gd name="connsiteX8" fmla="*/ 379562 w 379562"/>
              <a:gd name="connsiteY8" fmla="*/ 155276 h 1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562" h="156488">
                <a:moveTo>
                  <a:pt x="0" y="0"/>
                </a:moveTo>
                <a:cubicBezTo>
                  <a:pt x="23004" y="14377"/>
                  <a:pt x="44748" y="31000"/>
                  <a:pt x="69011" y="43132"/>
                </a:cubicBezTo>
                <a:cubicBezTo>
                  <a:pt x="79615" y="48434"/>
                  <a:pt x="91943" y="49187"/>
                  <a:pt x="103517" y="51759"/>
                </a:cubicBezTo>
                <a:cubicBezTo>
                  <a:pt x="117830" y="54940"/>
                  <a:pt x="132312" y="57313"/>
                  <a:pt x="146649" y="60385"/>
                </a:cubicBezTo>
                <a:lnTo>
                  <a:pt x="224287" y="77638"/>
                </a:lnTo>
                <a:cubicBezTo>
                  <a:pt x="232913" y="83389"/>
                  <a:pt x="240692" y="90680"/>
                  <a:pt x="250166" y="94891"/>
                </a:cubicBezTo>
                <a:cubicBezTo>
                  <a:pt x="266785" y="102277"/>
                  <a:pt x="301925" y="112144"/>
                  <a:pt x="301925" y="112144"/>
                </a:cubicBezTo>
                <a:cubicBezTo>
                  <a:pt x="313937" y="124156"/>
                  <a:pt x="335669" y="149271"/>
                  <a:pt x="353683" y="155276"/>
                </a:cubicBezTo>
                <a:cubicBezTo>
                  <a:pt x="361867" y="158004"/>
                  <a:pt x="370936" y="155276"/>
                  <a:pt x="379562" y="155276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e libre 13">
            <a:extLst>
              <a:ext uri="{FF2B5EF4-FFF2-40B4-BE49-F238E27FC236}">
                <a16:creationId xmlns:a16="http://schemas.microsoft.com/office/drawing/2014/main" id="{6B6FC7E7-3149-479E-A730-6D8186050208}"/>
              </a:ext>
            </a:extLst>
          </p:cNvPr>
          <p:cNvSpPr/>
          <p:nvPr/>
        </p:nvSpPr>
        <p:spPr>
          <a:xfrm>
            <a:off x="11120199" y="3733800"/>
            <a:ext cx="312877" cy="1155516"/>
          </a:xfrm>
          <a:custGeom>
            <a:avLst/>
            <a:gdLst>
              <a:gd name="connsiteX0" fmla="*/ 0 w 189781"/>
              <a:gd name="connsiteY0" fmla="*/ 0 h 241540"/>
              <a:gd name="connsiteX1" fmla="*/ 51758 w 189781"/>
              <a:gd name="connsiteY1" fmla="*/ 34506 h 241540"/>
              <a:gd name="connsiteX2" fmla="*/ 94890 w 189781"/>
              <a:gd name="connsiteY2" fmla="*/ 60385 h 241540"/>
              <a:gd name="connsiteX3" fmla="*/ 146649 w 189781"/>
              <a:gd name="connsiteY3" fmla="*/ 112143 h 241540"/>
              <a:gd name="connsiteX4" fmla="*/ 163901 w 189781"/>
              <a:gd name="connsiteY4" fmla="*/ 172528 h 241540"/>
              <a:gd name="connsiteX5" fmla="*/ 172528 w 189781"/>
              <a:gd name="connsiteY5" fmla="*/ 215660 h 241540"/>
              <a:gd name="connsiteX6" fmla="*/ 189781 w 189781"/>
              <a:gd name="connsiteY6" fmla="*/ 241540 h 2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81" h="241540">
                <a:moveTo>
                  <a:pt x="0" y="0"/>
                </a:moveTo>
                <a:cubicBezTo>
                  <a:pt x="17253" y="11502"/>
                  <a:pt x="34265" y="23374"/>
                  <a:pt x="51758" y="34506"/>
                </a:cubicBezTo>
                <a:cubicBezTo>
                  <a:pt x="65903" y="43508"/>
                  <a:pt x="81913" y="49768"/>
                  <a:pt x="94890" y="60385"/>
                </a:cubicBezTo>
                <a:cubicBezTo>
                  <a:pt x="113774" y="75835"/>
                  <a:pt x="146649" y="112143"/>
                  <a:pt x="146649" y="112143"/>
                </a:cubicBezTo>
                <a:cubicBezTo>
                  <a:pt x="156255" y="140964"/>
                  <a:pt x="156679" y="140031"/>
                  <a:pt x="163901" y="172528"/>
                </a:cubicBezTo>
                <a:cubicBezTo>
                  <a:pt x="167082" y="186841"/>
                  <a:pt x="167380" y="201931"/>
                  <a:pt x="172528" y="215660"/>
                </a:cubicBezTo>
                <a:cubicBezTo>
                  <a:pt x="176168" y="225368"/>
                  <a:pt x="189781" y="241540"/>
                  <a:pt x="189781" y="24154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9C83433-08FC-4BB6-AD5E-FE317489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43" y="1059020"/>
            <a:ext cx="11103293" cy="4967393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3EEC3B7B-5087-4495-A84E-2BABE39AD354}"/>
              </a:ext>
            </a:extLst>
          </p:cNvPr>
          <p:cNvSpPr txBox="1">
            <a:spLocks/>
          </p:cNvSpPr>
          <p:nvPr/>
        </p:nvSpPr>
        <p:spPr>
          <a:xfrm>
            <a:off x="5838420" y="1328487"/>
            <a:ext cx="6423446" cy="2437296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          MPS</a:t>
            </a:r>
          </a:p>
          <a:p>
            <a:r>
              <a:rPr lang="fr-FR" dirty="0" err="1"/>
              <a:t>Each</a:t>
            </a:r>
            <a:r>
              <a:rPr lang="fr-FR" dirty="0"/>
              <a:t> of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EVRs</a:t>
            </a:r>
            <a:r>
              <a:rPr lang="fr-FR" dirty="0"/>
              <a:t> are part of the MPS.</a:t>
            </a:r>
          </a:p>
          <a:p>
            <a:pPr lvl="1"/>
            <a:r>
              <a:rPr lang="fr-FR" dirty="0"/>
              <a:t>EVR </a:t>
            </a:r>
            <a:r>
              <a:rPr lang="fr-FR" dirty="0" err="1"/>
              <a:t>Injector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one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cut</a:t>
            </a:r>
            <a:r>
              <a:rPr lang="fr-FR" dirty="0"/>
              <a:t>, chopper and </a:t>
            </a:r>
            <a:r>
              <a:rPr lang="fr-FR" dirty="0" err="1"/>
              <a:t>magnetron</a:t>
            </a:r>
            <a:endParaRPr lang="fr-FR" dirty="0"/>
          </a:p>
          <a:p>
            <a:pPr lvl="1"/>
            <a:r>
              <a:rPr lang="fr-FR" dirty="0"/>
              <a:t>EVR BDM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PLC BDM, </a:t>
            </a:r>
            <a:r>
              <a:rPr lang="fr-FR" dirty="0" err="1"/>
              <a:t>ask</a:t>
            </a:r>
            <a:r>
              <a:rPr lang="fr-FR" dirty="0"/>
              <a:t> to </a:t>
            </a:r>
            <a:r>
              <a:rPr lang="fr-FR" dirty="0" err="1"/>
              <a:t>shut</a:t>
            </a:r>
            <a:r>
              <a:rPr lang="fr-FR" dirty="0"/>
              <a:t> the beam </a:t>
            </a:r>
            <a:r>
              <a:rPr lang="fr-FR" dirty="0" err="1"/>
              <a:t>will</a:t>
            </a:r>
            <a:r>
              <a:rPr lang="fr-FR" dirty="0"/>
              <a:t> come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there</a:t>
            </a:r>
            <a:endParaRPr lang="fr-FR" dirty="0"/>
          </a:p>
          <a:p>
            <a:pPr lvl="1"/>
            <a:r>
              <a:rPr lang="fr-FR" dirty="0" err="1"/>
              <a:t>EVRs</a:t>
            </a:r>
            <a:r>
              <a:rPr lang="fr-FR" dirty="0"/>
              <a:t> LLRF,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cut</a:t>
            </a:r>
            <a:r>
              <a:rPr lang="fr-FR" dirty="0"/>
              <a:t> RF and </a:t>
            </a:r>
            <a:r>
              <a:rPr lang="fr-FR" dirty="0" err="1"/>
              <a:t>ask</a:t>
            </a:r>
            <a:r>
              <a:rPr lang="fr-FR" dirty="0"/>
              <a:t> to </a:t>
            </a:r>
            <a:r>
              <a:rPr lang="fr-FR" dirty="0" err="1"/>
              <a:t>shut</a:t>
            </a:r>
            <a:r>
              <a:rPr lang="fr-FR" dirty="0"/>
              <a:t> the beam</a:t>
            </a:r>
          </a:p>
          <a:p>
            <a:pPr lvl="1"/>
            <a:r>
              <a:rPr lang="fr-FR" dirty="0"/>
              <a:t>EVR SBCT and BPM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ask</a:t>
            </a:r>
            <a:r>
              <a:rPr lang="fr-FR" dirty="0"/>
              <a:t> to </a:t>
            </a:r>
            <a:r>
              <a:rPr lang="fr-FR" dirty="0" err="1"/>
              <a:t>shut</a:t>
            </a:r>
            <a:r>
              <a:rPr lang="fr-FR" dirty="0"/>
              <a:t> the beam</a:t>
            </a:r>
          </a:p>
          <a:p>
            <a:endParaRPr lang="fr-FR" dirty="0"/>
          </a:p>
          <a:p>
            <a:pPr lvl="1"/>
            <a:endParaRPr lang="en-US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561BA0D-FA2F-47C5-A197-1164B08E147A}"/>
              </a:ext>
            </a:extLst>
          </p:cNvPr>
          <p:cNvSpPr/>
          <p:nvPr/>
        </p:nvSpPr>
        <p:spPr>
          <a:xfrm>
            <a:off x="1679275" y="5029653"/>
            <a:ext cx="1477163" cy="799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AF78ADA-D1B7-4860-B723-ABCA2F19F8B7}"/>
              </a:ext>
            </a:extLst>
          </p:cNvPr>
          <p:cNvSpPr/>
          <p:nvPr/>
        </p:nvSpPr>
        <p:spPr>
          <a:xfrm>
            <a:off x="1239328" y="2904226"/>
            <a:ext cx="879895" cy="799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77C0714-B8AA-4467-A247-4ED04B246816}"/>
              </a:ext>
            </a:extLst>
          </p:cNvPr>
          <p:cNvSpPr/>
          <p:nvPr/>
        </p:nvSpPr>
        <p:spPr>
          <a:xfrm>
            <a:off x="3933037" y="5143007"/>
            <a:ext cx="618227" cy="572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1EBAE7B-B70F-4E53-888F-FCEC9B94C82D}"/>
              </a:ext>
            </a:extLst>
          </p:cNvPr>
          <p:cNvSpPr/>
          <p:nvPr/>
        </p:nvSpPr>
        <p:spPr>
          <a:xfrm>
            <a:off x="4551264" y="4859404"/>
            <a:ext cx="7098544" cy="619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96B93CB-2353-4F69-9905-72C8A8051442}"/>
              </a:ext>
            </a:extLst>
          </p:cNvPr>
          <p:cNvSpPr/>
          <p:nvPr/>
        </p:nvSpPr>
        <p:spPr>
          <a:xfrm>
            <a:off x="6247889" y="1445917"/>
            <a:ext cx="481034" cy="247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D5CC1B8-F873-4A75-B76B-A1F932D3FD71}"/>
              </a:ext>
            </a:extLst>
          </p:cNvPr>
          <p:cNvSpPr txBox="1"/>
          <p:nvPr/>
        </p:nvSpPr>
        <p:spPr>
          <a:xfrm>
            <a:off x="914400" y="2194128"/>
            <a:ext cx="138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EVR </a:t>
            </a:r>
            <a:r>
              <a:rPr lang="fr-FR" sz="1800" dirty="0" err="1"/>
              <a:t>Injector</a:t>
            </a:r>
            <a:endParaRPr lang="en-US" sz="1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CE140-908D-4C0B-BEAD-0E96F08F23C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5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3A4A1-2BAF-4AF1-BE66-85F27BC8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Machine Protection System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39CCEF0-CFF8-404C-B18E-C3EA80308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6" y="2076756"/>
            <a:ext cx="5011084" cy="379984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34D35BF-688D-43CA-9482-FBF61B8B244E}"/>
              </a:ext>
            </a:extLst>
          </p:cNvPr>
          <p:cNvSpPr txBox="1"/>
          <p:nvPr/>
        </p:nvSpPr>
        <p:spPr>
          <a:xfrm>
            <a:off x="295274" y="1448617"/>
            <a:ext cx="4505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C345C"/>
                </a:solidFill>
              </a:rPr>
              <a:t>Timing (TMG) is the heart of the MPS creating or shutting the </a:t>
            </a:r>
            <a:r>
              <a:rPr lang="en-US" b="1" dirty="0">
                <a:solidFill>
                  <a:srgbClr val="1C345C"/>
                </a:solidFill>
              </a:rPr>
              <a:t>beam pulse through chopper and magnetron and </a:t>
            </a:r>
            <a:r>
              <a:rPr lang="en-US" sz="1800" b="1" dirty="0">
                <a:solidFill>
                  <a:srgbClr val="1C345C"/>
                </a:solidFill>
              </a:rPr>
              <a:t>being th</a:t>
            </a:r>
            <a:r>
              <a:rPr lang="en-US" b="1" dirty="0">
                <a:solidFill>
                  <a:srgbClr val="1C345C"/>
                </a:solidFill>
              </a:rPr>
              <a:t>e messenger of the </a:t>
            </a:r>
            <a:r>
              <a:rPr lang="en-US" b="1" dirty="0" err="1">
                <a:solidFill>
                  <a:srgbClr val="1C345C"/>
                </a:solidFill>
              </a:rPr>
              <a:t>shutbeam</a:t>
            </a:r>
            <a:r>
              <a:rPr lang="en-US" b="1" dirty="0">
                <a:solidFill>
                  <a:srgbClr val="1C345C"/>
                </a:solidFill>
              </a:rPr>
              <a:t> event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8AABF9-F483-42F5-B371-EB28FD4B2914}"/>
              </a:ext>
            </a:extLst>
          </p:cNvPr>
          <p:cNvSpPr txBox="1"/>
          <p:nvPr/>
        </p:nvSpPr>
        <p:spPr>
          <a:xfrm>
            <a:off x="8379511" y="1305742"/>
            <a:ext cx="38124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C345C"/>
                </a:solidFill>
              </a:rPr>
              <a:t>Beam destination master (BDM) controls that conditions to get the beam to a destination are checked. Linked to all PLC all along the accelerator through </a:t>
            </a:r>
            <a:r>
              <a:rPr lang="en-US" sz="1800" b="1" dirty="0" err="1">
                <a:solidFill>
                  <a:srgbClr val="1C345C"/>
                </a:solidFill>
              </a:rPr>
              <a:t>Profinet</a:t>
            </a:r>
            <a:r>
              <a:rPr lang="en-US" sz="1800" b="1" dirty="0">
                <a:solidFill>
                  <a:srgbClr val="1C345C"/>
                </a:solidFill>
              </a:rPr>
              <a:t> 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ECDA2D-277B-4900-A046-CA176D68C0CA}"/>
              </a:ext>
            </a:extLst>
          </p:cNvPr>
          <p:cNvSpPr txBox="1"/>
          <p:nvPr/>
        </p:nvSpPr>
        <p:spPr>
          <a:xfrm>
            <a:off x="64185" y="5276432"/>
            <a:ext cx="4505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C345C"/>
                </a:solidFill>
              </a:rPr>
              <a:t>Section Beam Current Transmission is checking current of the beam all along the accelerator and compare them.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29E6584-951A-4711-9478-7B7A62AE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05" y="3105518"/>
            <a:ext cx="2311951" cy="11975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20F7674-5039-4F78-9F83-68E0DC1F1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3" t="54685" b="8629"/>
          <a:stretch/>
        </p:blipFill>
        <p:spPr>
          <a:xfrm>
            <a:off x="-701126" y="2849400"/>
            <a:ext cx="4355944" cy="899848"/>
          </a:xfrm>
          <a:prstGeom prst="rect">
            <a:avLst/>
          </a:prstGeom>
        </p:spPr>
      </p:pic>
      <p:grpSp>
        <p:nvGrpSpPr>
          <p:cNvPr id="22" name="Group 12">
            <a:extLst>
              <a:ext uri="{FF2B5EF4-FFF2-40B4-BE49-F238E27FC236}">
                <a16:creationId xmlns:a16="http://schemas.microsoft.com/office/drawing/2014/main" id="{F62EA8C2-6C7E-411E-9C96-B184658C78E3}"/>
              </a:ext>
            </a:extLst>
          </p:cNvPr>
          <p:cNvGrpSpPr/>
          <p:nvPr/>
        </p:nvGrpSpPr>
        <p:grpSpPr>
          <a:xfrm>
            <a:off x="4614476" y="762000"/>
            <a:ext cx="1938724" cy="1567341"/>
            <a:chOff x="1982195" y="1684668"/>
            <a:chExt cx="4839434" cy="3215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70CC74-7162-407B-A568-CA221D4EE7C6}"/>
                </a:ext>
              </a:extLst>
            </p:cNvPr>
            <p:cNvSpPr/>
            <p:nvPr/>
          </p:nvSpPr>
          <p:spPr>
            <a:xfrm>
              <a:off x="3401635" y="1684668"/>
              <a:ext cx="1937084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Trapezoid 6">
              <a:extLst>
                <a:ext uri="{FF2B5EF4-FFF2-40B4-BE49-F238E27FC236}">
                  <a16:creationId xmlns:a16="http://schemas.microsoft.com/office/drawing/2014/main" id="{E600FEB8-954D-4087-8AA2-E9D1A04FB1F7}"/>
                </a:ext>
              </a:extLst>
            </p:cNvPr>
            <p:cNvSpPr/>
            <p:nvPr/>
          </p:nvSpPr>
          <p:spPr>
            <a:xfrm>
              <a:off x="3632940" y="2019878"/>
              <a:ext cx="1512169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62DB77-AF63-4636-991C-F912A9275E8C}"/>
                </a:ext>
              </a:extLst>
            </p:cNvPr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26" name="Elbow Connector 36">
              <a:extLst>
                <a:ext uri="{FF2B5EF4-FFF2-40B4-BE49-F238E27FC236}">
                  <a16:creationId xmlns:a16="http://schemas.microsoft.com/office/drawing/2014/main" id="{71758CE3-6635-494A-9A44-EE99180D2C52}"/>
                </a:ext>
              </a:extLst>
            </p:cNvPr>
            <p:cNvCxnSpPr>
              <a:cxnSpLocks/>
              <a:stCxn id="25" idx="0"/>
              <a:endCxn id="24" idx="2"/>
            </p:cNvCxnSpPr>
            <p:nvPr/>
          </p:nvCxnSpPr>
          <p:spPr>
            <a:xfrm rot="5400000" flipH="1" flipV="1">
              <a:off x="2920546" y="1785468"/>
              <a:ext cx="898858" cy="203809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38">
              <a:extLst>
                <a:ext uri="{FF2B5EF4-FFF2-40B4-BE49-F238E27FC236}">
                  <a16:creationId xmlns:a16="http://schemas.microsoft.com/office/drawing/2014/main" id="{44018DA1-D909-44B3-B2ED-05171A73E3ED}"/>
                </a:ext>
              </a:extLst>
            </p:cNvPr>
            <p:cNvCxnSpPr>
              <a:cxnSpLocks/>
              <a:stCxn id="36" idx="0"/>
              <a:endCxn id="24" idx="2"/>
            </p:cNvCxnSpPr>
            <p:nvPr/>
          </p:nvCxnSpPr>
          <p:spPr>
            <a:xfrm rot="5400000" flipH="1" flipV="1">
              <a:off x="3351353" y="2216274"/>
              <a:ext cx="898858" cy="117648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40">
              <a:extLst>
                <a:ext uri="{FF2B5EF4-FFF2-40B4-BE49-F238E27FC236}">
                  <a16:creationId xmlns:a16="http://schemas.microsoft.com/office/drawing/2014/main" id="{8847D062-CC86-402D-B384-8881A4C0321F}"/>
                </a:ext>
              </a:extLst>
            </p:cNvPr>
            <p:cNvCxnSpPr>
              <a:cxnSpLocks/>
              <a:stCxn id="35" idx="0"/>
              <a:endCxn id="24" idx="2"/>
            </p:cNvCxnSpPr>
            <p:nvPr/>
          </p:nvCxnSpPr>
          <p:spPr>
            <a:xfrm rot="16200000" flipV="1">
              <a:off x="3915002" y="2829111"/>
              <a:ext cx="954726" cy="668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42">
              <a:extLst>
                <a:ext uri="{FF2B5EF4-FFF2-40B4-BE49-F238E27FC236}">
                  <a16:creationId xmlns:a16="http://schemas.microsoft.com/office/drawing/2014/main" id="{A0AC1116-080F-46FF-AFA9-8D466C671AA1}"/>
                </a:ext>
              </a:extLst>
            </p:cNvPr>
            <p:cNvCxnSpPr>
              <a:cxnSpLocks/>
              <a:stCxn id="37" idx="0"/>
              <a:endCxn id="24" idx="2"/>
            </p:cNvCxnSpPr>
            <p:nvPr/>
          </p:nvCxnSpPr>
          <p:spPr>
            <a:xfrm rot="16200000" flipV="1">
              <a:off x="4494791" y="2249322"/>
              <a:ext cx="898858" cy="111038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44">
              <a:extLst>
                <a:ext uri="{FF2B5EF4-FFF2-40B4-BE49-F238E27FC236}">
                  <a16:creationId xmlns:a16="http://schemas.microsoft.com/office/drawing/2014/main" id="{97B72B7F-8DE8-446E-8D5E-0AF664F72386}"/>
                </a:ext>
              </a:extLst>
            </p:cNvPr>
            <p:cNvCxnSpPr>
              <a:cxnSpLocks/>
              <a:stCxn id="38" idx="0"/>
              <a:endCxn id="24" idx="2"/>
            </p:cNvCxnSpPr>
            <p:nvPr/>
          </p:nvCxnSpPr>
          <p:spPr>
            <a:xfrm rot="16200000" flipV="1">
              <a:off x="4971533" y="1772580"/>
              <a:ext cx="898858" cy="206387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46">
              <a:extLst>
                <a:ext uri="{FF2B5EF4-FFF2-40B4-BE49-F238E27FC236}">
                  <a16:creationId xmlns:a16="http://schemas.microsoft.com/office/drawing/2014/main" id="{210284DD-43DD-429F-82B2-DA0F55D862B4}"/>
                </a:ext>
              </a:extLst>
            </p:cNvPr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48">
              <a:extLst>
                <a:ext uri="{FF2B5EF4-FFF2-40B4-BE49-F238E27FC236}">
                  <a16:creationId xmlns:a16="http://schemas.microsoft.com/office/drawing/2014/main" id="{2347A792-CADC-4454-BB36-4E17DB0ACE0C}"/>
                </a:ext>
              </a:extLst>
            </p:cNvPr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50">
              <a:extLst>
                <a:ext uri="{FF2B5EF4-FFF2-40B4-BE49-F238E27FC236}">
                  <a16:creationId xmlns:a16="http://schemas.microsoft.com/office/drawing/2014/main" id="{6C79CB07-05C6-4423-8BE1-171319501DF6}"/>
                </a:ext>
              </a:extLst>
            </p:cNvPr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52">
              <a:extLst>
                <a:ext uri="{FF2B5EF4-FFF2-40B4-BE49-F238E27FC236}">
                  <a16:creationId xmlns:a16="http://schemas.microsoft.com/office/drawing/2014/main" id="{4B4CAD5A-C0AB-42E2-A644-7FA705BE71F2}"/>
                </a:ext>
              </a:extLst>
            </p:cNvPr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rapezoid 88">
              <a:extLst>
                <a:ext uri="{FF2B5EF4-FFF2-40B4-BE49-F238E27FC236}">
                  <a16:creationId xmlns:a16="http://schemas.microsoft.com/office/drawing/2014/main" id="{2290F4D3-E833-423D-BAC6-6B34C04E4ED0}"/>
                </a:ext>
              </a:extLst>
            </p:cNvPr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DC6612-CFD6-4244-B8A1-986A1321B9B0}"/>
                </a:ext>
              </a:extLst>
            </p:cNvPr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72DC4A-A65D-45DB-934B-20D742D14586}"/>
                </a:ext>
              </a:extLst>
            </p:cNvPr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5E2F49-677A-4EEF-B557-72933F446D00}"/>
                </a:ext>
              </a:extLst>
            </p:cNvPr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3C665A-65DA-40DA-8B41-9FCC4A68C8C9}"/>
                </a:ext>
              </a:extLst>
            </p:cNvPr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3B7346-A623-43E1-961F-C6DFF9F54D24}"/>
                </a:ext>
              </a:extLst>
            </p:cNvPr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98272CD-9E4D-425E-A425-E7B35DDAA2A5}"/>
                </a:ext>
              </a:extLst>
            </p:cNvPr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220A1B-106E-4D14-B7E2-9F526B2720D5}"/>
                </a:ext>
              </a:extLst>
            </p:cNvPr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sp>
        <p:nvSpPr>
          <p:cNvPr id="43" name="Espace réservé de la date 42">
            <a:extLst>
              <a:ext uri="{FF2B5EF4-FFF2-40B4-BE49-F238E27FC236}">
                <a16:creationId xmlns:a16="http://schemas.microsoft.com/office/drawing/2014/main" id="{C5E9D701-F594-4595-B8AB-CB324945EB3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44" name="Espace réservé du pied de page 43">
            <a:extLst>
              <a:ext uri="{FF2B5EF4-FFF2-40B4-BE49-F238E27FC236}">
                <a16:creationId xmlns:a16="http://schemas.microsoft.com/office/drawing/2014/main" id="{449E45FA-9DFD-46B3-AFEB-D85C6E31D03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45" name="Espace réservé du numéro de diapositive 44">
            <a:extLst>
              <a:ext uri="{FF2B5EF4-FFF2-40B4-BE49-F238E27FC236}">
                <a16:creationId xmlns:a16="http://schemas.microsoft.com/office/drawing/2014/main" id="{6F9B9200-F759-4ABA-8CA7-B5C7812A45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24</a:t>
            </a:fld>
            <a:endParaRPr lang="fr-FR" spc="-25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647B1B9-68FF-44FA-949A-CFFD4A1D3C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98"/>
          <a:stretch/>
        </p:blipFill>
        <p:spPr>
          <a:xfrm>
            <a:off x="8001000" y="4410306"/>
            <a:ext cx="3269356" cy="185650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FC56524B-6674-4EC6-A902-05375B107F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39" y="5428918"/>
            <a:ext cx="1296496" cy="13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3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5766-68C6-474E-9BB4-4218B619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Machine Protection System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3A5644-D10A-4485-B9E7-0A4B7B9F74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172CD3-A963-4A5C-BFB8-E566523E94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36EB2-D95B-475C-A925-8F178914E3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25</a:t>
            </a:fld>
            <a:endParaRPr lang="fr-FR"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8707A3-9AE1-4393-9D09-10D25F19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6153150" cy="3743869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9046A80D-4D21-4FA5-B371-2BB19EC7F12D}"/>
              </a:ext>
            </a:extLst>
          </p:cNvPr>
          <p:cNvSpPr txBox="1"/>
          <p:nvPr/>
        </p:nvSpPr>
        <p:spPr>
          <a:xfrm>
            <a:off x="719124" y="961525"/>
            <a:ext cx="9186876" cy="1377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During</a:t>
            </a:r>
            <a:r>
              <a:rPr lang="fr-FR" sz="1800" dirty="0">
                <a:solidFill>
                  <a:srgbClr val="252525"/>
                </a:solidFill>
                <a:latin typeface="Arial MT"/>
                <a:cs typeface="Arial MT"/>
              </a:rPr>
              <a:t> a </a:t>
            </a: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shutbeam</a:t>
            </a:r>
            <a:endParaRPr sz="1800" dirty="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r>
              <a:rPr lang="fr-FR" sz="1800" dirty="0">
                <a:solidFill>
                  <a:srgbClr val="252525"/>
                </a:solidFill>
                <a:latin typeface="Arial MT"/>
                <a:cs typeface="Arial MT"/>
              </a:rPr>
              <a:t>All the pulses are </a:t>
            </a: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immediatly</a:t>
            </a:r>
            <a:r>
              <a:rPr lang="fr-FR" sz="1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interrupted</a:t>
            </a:r>
            <a:endParaRPr lang="fr-FR" sz="1800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553720" lvl="1" indent="-274320">
              <a:spcBef>
                <a:spcPts val="490"/>
              </a:spcBef>
              <a:buSzPct val="88888"/>
              <a:buFontTx/>
              <a:buChar char="■"/>
              <a:tabLst>
                <a:tab pos="553720" algn="l"/>
              </a:tabLst>
            </a:pPr>
            <a:r>
              <a:rPr lang="fr-FR" dirty="0" err="1">
                <a:latin typeface="Arial MT"/>
                <a:cs typeface="Arial MT"/>
              </a:rPr>
              <a:t>Sequence</a:t>
            </a:r>
            <a:r>
              <a:rPr lang="fr-FR" dirty="0">
                <a:latin typeface="Arial MT"/>
                <a:cs typeface="Arial MT"/>
              </a:rPr>
              <a:t> continue, but </a:t>
            </a:r>
            <a:r>
              <a:rPr lang="fr-FR" sz="1800" dirty="0">
                <a:latin typeface="Arial MT"/>
                <a:cs typeface="Arial MT"/>
              </a:rPr>
              <a:t>Beam </a:t>
            </a:r>
            <a:r>
              <a:rPr lang="fr-FR" sz="1800" dirty="0" err="1">
                <a:latin typeface="Arial MT"/>
                <a:cs typeface="Arial MT"/>
              </a:rPr>
              <a:t>Presence</a:t>
            </a:r>
            <a:r>
              <a:rPr lang="fr-FR" sz="1800" dirty="0">
                <a:latin typeface="Arial MT"/>
                <a:cs typeface="Arial MT"/>
              </a:rPr>
              <a:t> and Chopper pulses are </a:t>
            </a:r>
            <a:r>
              <a:rPr lang="fr-FR" sz="1800" dirty="0" err="1">
                <a:latin typeface="Arial MT"/>
                <a:cs typeface="Arial MT"/>
              </a:rPr>
              <a:t>masked</a:t>
            </a:r>
            <a:endParaRPr lang="fr-FR" sz="1800" dirty="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43485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Some</a:t>
            </a:r>
            <a:r>
              <a:rPr lang="fr-FR" dirty="0"/>
              <a:t> EVR </a:t>
            </a:r>
            <a:r>
              <a:rPr lang="fr-FR" dirty="0" err="1"/>
              <a:t>examples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64793" y="1352803"/>
            <a:ext cx="694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Example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from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SARAF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2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LLRF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cards (4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LLRF)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injector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803" y="2035298"/>
            <a:ext cx="5452456" cy="34785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97126" y="5773928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Injector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9590" y="5773928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LLRF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9074" y="1882292"/>
            <a:ext cx="5867204" cy="384524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598565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Some</a:t>
            </a:r>
            <a:r>
              <a:rPr lang="fr-FR" dirty="0"/>
              <a:t> EVR </a:t>
            </a:r>
            <a:r>
              <a:rPr lang="fr-FR" dirty="0" err="1"/>
              <a:t>examples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897126" y="5773928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lang="fr-FR" sz="1800" spc="-10" dirty="0">
                <a:solidFill>
                  <a:srgbClr val="252525"/>
                </a:solidFill>
                <a:latin typeface="Arial MT"/>
                <a:cs typeface="Arial MT"/>
              </a:rPr>
              <a:t>BPM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9590" y="5773928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LLRF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8FD3E4A-77EB-4C29-93E5-0E5A4704F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" y="965553"/>
            <a:ext cx="5783904" cy="44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2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3EC57-1D2D-4C4B-9DAF-AD3BFF1A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Check the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fiber</a:t>
            </a:r>
            <a:r>
              <a:rPr lang="fr-FR" dirty="0"/>
              <a:t> network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22EE58-A2DB-46AB-9684-531117B98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EC11C-F44C-4333-9416-6A9A3CDE15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48F12E-618D-4780-9768-4456B83AF67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7B298C-75C9-4F8D-9B0D-0E9AA2E3AA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28</a:t>
            </a:fld>
            <a:endParaRPr lang="fr-FR" spc="-25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991292-FAE8-4A37-8650-D03B04F6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75" y="990600"/>
            <a:ext cx="10167315" cy="51274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88F059-DC9E-4FF2-9216-C4B288D9B682}"/>
              </a:ext>
            </a:extLst>
          </p:cNvPr>
          <p:cNvSpPr txBox="1"/>
          <p:nvPr/>
        </p:nvSpPr>
        <p:spPr>
          <a:xfrm>
            <a:off x="6972934" y="1544192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</a:t>
            </a:r>
            <a:r>
              <a:rPr lang="fr-FR" dirty="0" err="1"/>
              <a:t>knows</a:t>
            </a:r>
            <a:r>
              <a:rPr lang="fr-FR" dirty="0"/>
              <a:t> if TX </a:t>
            </a:r>
            <a:r>
              <a:rPr lang="fr-FR" dirty="0" err="1"/>
              <a:t>is</a:t>
            </a:r>
            <a:r>
              <a:rPr lang="fr-FR" dirty="0"/>
              <a:t> ok, not RX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Each</a:t>
            </a:r>
            <a:r>
              <a:rPr lang="fr-FR" dirty="0"/>
              <a:t> RX </a:t>
            </a:r>
            <a:r>
              <a:rPr lang="fr-FR" dirty="0" err="1"/>
              <a:t>is</a:t>
            </a:r>
            <a:r>
              <a:rPr lang="fr-FR" dirty="0"/>
              <a:t> the TX of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element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We</a:t>
            </a:r>
            <a:r>
              <a:rPr lang="fr-FR" dirty="0"/>
              <a:t> check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EVR </a:t>
            </a:r>
            <a:r>
              <a:rPr lang="fr-FR" dirty="0" err="1"/>
              <a:t>connection</a:t>
            </a:r>
            <a:r>
              <a:rPr lang="fr-FR" dirty="0"/>
              <a:t> to EVM </a:t>
            </a:r>
            <a:r>
              <a:rPr lang="fr-FR" dirty="0" err="1"/>
              <a:t>is</a:t>
            </a:r>
            <a:r>
              <a:rPr lang="fr-FR" dirty="0"/>
              <a:t> OK.</a:t>
            </a:r>
          </a:p>
        </p:txBody>
      </p:sp>
    </p:spTree>
    <p:extLst>
      <p:ext uri="{BB962C8B-B14F-4D97-AF65-F5344CB8AC3E}">
        <p14:creationId xmlns:p14="http://schemas.microsoft.com/office/powerpoint/2010/main" val="2291328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3EC57-1D2D-4C4B-9DAF-AD3BFF1A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Check the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fiber</a:t>
            </a:r>
            <a:r>
              <a:rPr lang="fr-FR" dirty="0"/>
              <a:t> network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22EE58-A2DB-46AB-9684-531117B98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EC11C-F44C-4333-9416-6A9A3CDE15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48F12E-618D-4780-9768-4456B83AF67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7B298C-75C9-4F8D-9B0D-0E9AA2E3AA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29</a:t>
            </a:fld>
            <a:endParaRPr lang="fr-FR" spc="-25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991292-FAE8-4A37-8650-D03B04F6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75" y="990600"/>
            <a:ext cx="10167315" cy="51274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88F059-DC9E-4FF2-9216-C4B288D9B682}"/>
              </a:ext>
            </a:extLst>
          </p:cNvPr>
          <p:cNvSpPr txBox="1"/>
          <p:nvPr/>
        </p:nvSpPr>
        <p:spPr>
          <a:xfrm>
            <a:off x="6972934" y="1544192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</a:t>
            </a:r>
            <a:r>
              <a:rPr lang="fr-FR" dirty="0" err="1"/>
              <a:t>knows</a:t>
            </a:r>
            <a:r>
              <a:rPr lang="fr-FR" dirty="0"/>
              <a:t> if TX </a:t>
            </a:r>
            <a:r>
              <a:rPr lang="fr-FR" dirty="0" err="1"/>
              <a:t>is</a:t>
            </a:r>
            <a:r>
              <a:rPr lang="fr-FR" dirty="0"/>
              <a:t> ok, not RX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Each</a:t>
            </a:r>
            <a:r>
              <a:rPr lang="fr-FR" dirty="0"/>
              <a:t> RX </a:t>
            </a:r>
            <a:r>
              <a:rPr lang="fr-FR" dirty="0" err="1"/>
              <a:t>is</a:t>
            </a:r>
            <a:r>
              <a:rPr lang="fr-FR" dirty="0"/>
              <a:t> the TX of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element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We</a:t>
            </a:r>
            <a:r>
              <a:rPr lang="fr-FR" dirty="0"/>
              <a:t> check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EVR </a:t>
            </a:r>
            <a:r>
              <a:rPr lang="fr-FR" dirty="0" err="1"/>
              <a:t>connection</a:t>
            </a:r>
            <a:r>
              <a:rPr lang="fr-FR" dirty="0"/>
              <a:t> to EVM </a:t>
            </a:r>
            <a:r>
              <a:rPr lang="fr-FR" dirty="0" err="1"/>
              <a:t>is</a:t>
            </a:r>
            <a:r>
              <a:rPr lang="fr-FR" dirty="0"/>
              <a:t> OK.</a:t>
            </a:r>
          </a:p>
          <a:p>
            <a:pPr marL="285750" indent="-285750">
              <a:buFontTx/>
              <a:buChar char="-"/>
            </a:pPr>
            <a:r>
              <a:rPr lang="fr-FR" dirty="0"/>
              <a:t>Need to know exact position of the EVR on </a:t>
            </a:r>
            <a:r>
              <a:rPr lang="fr-FR" dirty="0" err="1"/>
              <a:t>which</a:t>
            </a:r>
            <a:r>
              <a:rPr lang="fr-FR" dirty="0"/>
              <a:t> EVM </a:t>
            </a:r>
            <a:r>
              <a:rPr lang="fr-FR" dirty="0" err="1"/>
              <a:t>Fanout</a:t>
            </a:r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17E7A15-53F1-4B91-981D-F576F21A26E2}"/>
              </a:ext>
            </a:extLst>
          </p:cNvPr>
          <p:cNvSpPr/>
          <p:nvPr/>
        </p:nvSpPr>
        <p:spPr>
          <a:xfrm>
            <a:off x="9906000" y="5181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9B1C41E-F144-4658-8CE3-CD2F10ABF08F}"/>
              </a:ext>
            </a:extLst>
          </p:cNvPr>
          <p:cNvSpPr/>
          <p:nvPr/>
        </p:nvSpPr>
        <p:spPr>
          <a:xfrm>
            <a:off x="9258934" y="4343400"/>
            <a:ext cx="189866" cy="155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221EFB-B0D8-45A4-A5F2-125583892E3E}"/>
              </a:ext>
            </a:extLst>
          </p:cNvPr>
          <p:cNvSpPr/>
          <p:nvPr/>
        </p:nvSpPr>
        <p:spPr>
          <a:xfrm>
            <a:off x="5410200" y="2895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5A963EF-D1F0-411A-9447-2257CCC4D23C}"/>
              </a:ext>
            </a:extLst>
          </p:cNvPr>
          <p:cNvSpPr/>
          <p:nvPr/>
        </p:nvSpPr>
        <p:spPr>
          <a:xfrm>
            <a:off x="9008108" y="3946140"/>
            <a:ext cx="189866" cy="155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0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MRF Timing system ?</a:t>
            </a:r>
            <a:endParaRPr spc="-10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4F083A9-1ACE-4A1E-BC58-174E6D373362}"/>
              </a:ext>
            </a:extLst>
          </p:cNvPr>
          <p:cNvSpPr txBox="1"/>
          <p:nvPr/>
        </p:nvSpPr>
        <p:spPr>
          <a:xfrm>
            <a:off x="631254" y="4867870"/>
            <a:ext cx="9427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Documentation : </a:t>
            </a:r>
            <a:r>
              <a:rPr lang="fr-FR" dirty="0">
                <a:hlinkClick r:id="rId2"/>
              </a:rPr>
              <a:t>https://mrftiming.readthedocs.io/en/latest/hardware/mrfEventRef.html</a:t>
            </a:r>
            <a:endParaRPr lang="fr-FR" dirty="0"/>
          </a:p>
          <a:p>
            <a:endParaRPr lang="fr-FR" dirty="0"/>
          </a:p>
          <a:p>
            <a:r>
              <a:rPr lang="fr-FR" dirty="0"/>
              <a:t>Official </a:t>
            </a:r>
            <a:r>
              <a:rPr lang="fr-FR" dirty="0" err="1"/>
              <a:t>website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https://www.mrf.fi</a:t>
            </a:r>
            <a:endParaRPr lang="fr-FR" dirty="0"/>
          </a:p>
          <a:p>
            <a:endParaRPr lang="fr-FR" dirty="0"/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73198DE2-1DAE-4D31-89A2-13D87E3EC619}"/>
              </a:ext>
            </a:extLst>
          </p:cNvPr>
          <p:cNvSpPr txBox="1"/>
          <p:nvPr/>
        </p:nvSpPr>
        <p:spPr>
          <a:xfrm>
            <a:off x="639963" y="1295400"/>
            <a:ext cx="10062845" cy="33477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ts val="1835"/>
              </a:lnSpc>
              <a:spcBef>
                <a:spcPts val="105"/>
              </a:spcBef>
              <a:buClr>
                <a:srgbClr val="E40018"/>
              </a:buClr>
              <a:buSzPct val="88235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Micro-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Research</a:t>
            </a:r>
            <a:r>
              <a:rPr sz="17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Finland</a:t>
            </a:r>
            <a:r>
              <a:rPr sz="17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Oy</a:t>
            </a:r>
            <a:endParaRPr sz="1700" dirty="0">
              <a:latin typeface="Arial MT"/>
              <a:cs typeface="Arial MT"/>
            </a:endParaRPr>
          </a:p>
          <a:p>
            <a:pPr marL="436245" lvl="1" indent="-137160">
              <a:lnSpc>
                <a:spcPts val="1635"/>
              </a:lnSpc>
              <a:buChar char="•"/>
              <a:tabLst>
                <a:tab pos="436245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Founded</a:t>
            </a:r>
            <a:r>
              <a:rPr sz="17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in</a:t>
            </a:r>
            <a:r>
              <a:rPr sz="17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1985</a:t>
            </a:r>
            <a:endParaRPr lang="fr-FR" sz="1700" spc="-20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436245" lvl="1" indent="-137160">
              <a:lnSpc>
                <a:spcPts val="1635"/>
              </a:lnSpc>
              <a:buChar char="•"/>
              <a:tabLst>
                <a:tab pos="436245" algn="l"/>
              </a:tabLst>
            </a:pP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Timing</a:t>
            </a: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System</a:t>
            </a:r>
            <a:r>
              <a:rPr sz="17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development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initiated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in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1999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design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timing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system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SLS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(</a:t>
            </a:r>
            <a:r>
              <a:rPr lang="fr-FR" sz="1700" dirty="0" err="1">
                <a:solidFill>
                  <a:srgbClr val="252525"/>
                </a:solidFill>
                <a:latin typeface="Arial MT"/>
                <a:cs typeface="Arial MT"/>
              </a:rPr>
              <a:t>Swiss</a:t>
            </a:r>
            <a:r>
              <a:rPr lang="fr-FR" sz="1700" dirty="0">
                <a:solidFill>
                  <a:srgbClr val="252525"/>
                </a:solidFill>
                <a:latin typeface="Arial MT"/>
                <a:cs typeface="Arial MT"/>
              </a:rPr>
              <a:t> Light Source)</a:t>
            </a:r>
            <a:endParaRPr sz="1700" dirty="0">
              <a:latin typeface="Arial MT"/>
              <a:cs typeface="Arial MT"/>
            </a:endParaRPr>
          </a:p>
          <a:p>
            <a:pPr marL="436245" lvl="1" indent="-137160">
              <a:lnSpc>
                <a:spcPts val="1630"/>
              </a:lnSpc>
              <a:buChar char="•"/>
              <a:tabLst>
                <a:tab pos="436245" algn="l"/>
              </a:tabLst>
            </a:pP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References: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0"/>
              </a:lnSpc>
              <a:buFont typeface="Arial MT"/>
              <a:buChar char="–"/>
              <a:tabLst>
                <a:tab pos="480059" algn="l"/>
              </a:tabLst>
            </a:pP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SLS,</a:t>
            </a:r>
            <a:r>
              <a:rPr sz="1700" b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52525"/>
                </a:solidFill>
                <a:latin typeface="Arial"/>
                <a:cs typeface="Arial"/>
              </a:rPr>
              <a:t>Paul-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Scherrer</a:t>
            </a:r>
            <a:r>
              <a:rPr sz="1700" b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52525"/>
                </a:solidFill>
                <a:latin typeface="Arial"/>
                <a:cs typeface="Arial"/>
              </a:rPr>
              <a:t>Institute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,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Switzerland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0"/>
              </a:lnSpc>
              <a:buChar char="–"/>
              <a:tabLst>
                <a:tab pos="480059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Diamond</a:t>
            </a:r>
            <a:r>
              <a:rPr sz="17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Light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Source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Ltd.,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U.K.</a:t>
            </a:r>
            <a:endParaRPr sz="1700" dirty="0">
              <a:latin typeface="Arial MT"/>
              <a:cs typeface="Arial MT"/>
            </a:endParaRPr>
          </a:p>
          <a:p>
            <a:pPr marL="467995" indent="-168910">
              <a:lnSpc>
                <a:spcPts val="1630"/>
              </a:lnSpc>
              <a:buChar char="–"/>
              <a:tabLst>
                <a:tab pos="467995" algn="l"/>
              </a:tabLst>
            </a:pP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ASP,</a:t>
            </a:r>
            <a:r>
              <a:rPr sz="1700" spc="-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Australia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5"/>
              </a:lnSpc>
              <a:buChar char="–"/>
              <a:tabLst>
                <a:tab pos="480059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BEPCII,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Insitute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High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Energy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Physics,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Beijing,</a:t>
            </a: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China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5"/>
              </a:lnSpc>
              <a:buChar char="–"/>
              <a:tabLst>
                <a:tab pos="480059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LCLS,</a:t>
            </a: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Stanford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Linear</a:t>
            </a:r>
            <a:r>
              <a:rPr sz="1700" spc="-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Accelerator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Center,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USA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0"/>
              </a:lnSpc>
              <a:buChar char="–"/>
              <a:tabLst>
                <a:tab pos="480059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SNS,</a:t>
            </a:r>
            <a:r>
              <a:rPr sz="17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Oak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Ridge</a:t>
            </a: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National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Laboratory,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USA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0"/>
              </a:lnSpc>
              <a:buChar char="–"/>
              <a:tabLst>
                <a:tab pos="480059" algn="l"/>
              </a:tabLst>
            </a:pP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SSRF,</a:t>
            </a:r>
            <a:r>
              <a:rPr sz="1700" spc="-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Shanghai,</a:t>
            </a:r>
            <a:r>
              <a:rPr sz="1700" spc="-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China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0"/>
              </a:lnSpc>
              <a:buChar char="–"/>
              <a:tabLst>
                <a:tab pos="480059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Elettra,</a:t>
            </a:r>
            <a:r>
              <a:rPr sz="17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Trieste,</a:t>
            </a:r>
            <a:r>
              <a:rPr sz="17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Italy</a:t>
            </a:r>
            <a:endParaRPr sz="1700" dirty="0">
              <a:latin typeface="Arial MT"/>
              <a:cs typeface="Arial MT"/>
            </a:endParaRPr>
          </a:p>
          <a:p>
            <a:pPr marL="480059" indent="-180975">
              <a:lnSpc>
                <a:spcPts val="1630"/>
              </a:lnSpc>
              <a:buChar char="–"/>
              <a:tabLst>
                <a:tab pos="480059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ESS,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Sweden</a:t>
            </a:r>
            <a:endParaRPr lang="fr-FR" sz="1700" spc="-10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480059" indent="-180975">
              <a:lnSpc>
                <a:spcPts val="1630"/>
              </a:lnSpc>
              <a:buChar char="–"/>
              <a:tabLst>
                <a:tab pos="480059" algn="l"/>
              </a:tabLst>
            </a:pPr>
            <a:r>
              <a:rPr lang="fr-FR" sz="1700" spc="-10" dirty="0">
                <a:solidFill>
                  <a:srgbClr val="252525"/>
                </a:solidFill>
                <a:latin typeface="Arial MT"/>
                <a:cs typeface="Arial MT"/>
              </a:rPr>
              <a:t>ALBA, Spain</a:t>
            </a:r>
            <a:endParaRPr sz="1700" dirty="0">
              <a:latin typeface="Arial MT"/>
              <a:cs typeface="Arial MT"/>
            </a:endParaRPr>
          </a:p>
          <a:p>
            <a:pPr marL="467995" indent="-168910">
              <a:lnSpc>
                <a:spcPts val="1835"/>
              </a:lnSpc>
              <a:buChar char="–"/>
              <a:tabLst>
                <a:tab pos="467995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others...</a:t>
            </a:r>
            <a:endParaRPr sz="17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95848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2539E11-D4BF-41D2-9AAA-C8536E72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82" y="1099198"/>
            <a:ext cx="10016218" cy="50512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EA87DE-FD20-467D-BB2B-024EAA7E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How to check network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fiber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4DEA4B-29D5-41EF-A584-18B07DD14AC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D639C0-A132-4584-AC58-5931A827F89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FC2716-8B01-4EDD-B2AB-3307CE3F25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30</a:t>
            </a:fld>
            <a:endParaRPr lang="fr-FR" spc="-25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90994B4-F415-4D80-9AC7-3128F289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217588"/>
            <a:ext cx="5187950" cy="13849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Topology</a:t>
            </a:r>
            <a:r>
              <a:rPr lang="fr-FR" dirty="0"/>
              <a:t> ID, MRF Timing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EVM Master ID =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leaf</a:t>
            </a:r>
            <a:r>
              <a:rPr lang="fr-FR" dirty="0"/>
              <a:t> </a:t>
            </a:r>
            <a:r>
              <a:rPr lang="fr-FR" dirty="0" err="1"/>
              <a:t>behind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id </a:t>
            </a:r>
            <a:r>
              <a:rPr lang="fr-FR" dirty="0" err="1"/>
              <a:t>from</a:t>
            </a:r>
            <a:r>
              <a:rPr lang="fr-FR" dirty="0"/>
              <a:t> id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fanout</a:t>
            </a:r>
            <a:r>
              <a:rPr lang="fr-FR" dirty="0"/>
              <a:t> </a:t>
            </a:r>
            <a:r>
              <a:rPr lang="fr-FR" dirty="0" err="1"/>
              <a:t>mother</a:t>
            </a:r>
            <a:r>
              <a:rPr lang="fr-FR" dirty="0"/>
              <a:t> + the position of </a:t>
            </a:r>
            <a:r>
              <a:rPr lang="fr-FR" dirty="0" err="1"/>
              <a:t>OF</a:t>
            </a:r>
            <a:r>
              <a:rPr lang="fr-FR" dirty="0"/>
              <a:t> on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Fanout</a:t>
            </a:r>
            <a:r>
              <a:rPr lang="fr-FR" dirty="0"/>
              <a:t> </a:t>
            </a:r>
            <a:r>
              <a:rPr lang="fr-FR" dirty="0" err="1"/>
              <a:t>mother</a:t>
            </a:r>
            <a:r>
              <a:rPr lang="fr-FR" dirty="0"/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12A7180-05DD-4941-9D80-A5F3F6A6D168}"/>
              </a:ext>
            </a:extLst>
          </p:cNvPr>
          <p:cNvSpPr txBox="1"/>
          <p:nvPr/>
        </p:nvSpPr>
        <p:spPr>
          <a:xfrm>
            <a:off x="9186182" y="26231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ID = 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D8AC211-6C9A-4731-A8C2-EEFFCCD8E9EE}"/>
              </a:ext>
            </a:extLst>
          </p:cNvPr>
          <p:cNvSpPr txBox="1"/>
          <p:nvPr/>
        </p:nvSpPr>
        <p:spPr>
          <a:xfrm>
            <a:off x="7890782" y="280786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ID = 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1A94AD-7B5F-4B85-B3EC-5FE754493929}"/>
              </a:ext>
            </a:extLst>
          </p:cNvPr>
          <p:cNvSpPr txBox="1"/>
          <p:nvPr/>
        </p:nvSpPr>
        <p:spPr>
          <a:xfrm>
            <a:off x="7092256" y="429450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ID = 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588BD53-AEF3-4338-BAD6-63C38F5BD29A}"/>
              </a:ext>
            </a:extLst>
          </p:cNvPr>
          <p:cNvSpPr txBox="1"/>
          <p:nvPr/>
        </p:nvSpPr>
        <p:spPr>
          <a:xfrm>
            <a:off x="6138182" y="579354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ID = 21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F60739-97A1-4B5D-B6AD-2C9FAEA6AB8A}"/>
              </a:ext>
            </a:extLst>
          </p:cNvPr>
          <p:cNvSpPr txBox="1"/>
          <p:nvPr/>
        </p:nvSpPr>
        <p:spPr>
          <a:xfrm>
            <a:off x="6552138" y="60476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ID = 22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A8107D7-3612-47A9-8C4C-EBFC903F7CA1}"/>
              </a:ext>
            </a:extLst>
          </p:cNvPr>
          <p:cNvSpPr txBox="1"/>
          <p:nvPr/>
        </p:nvSpPr>
        <p:spPr>
          <a:xfrm>
            <a:off x="7087112" y="579354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ID = 23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D2F60D2-8F81-41E1-ADAB-C9FCDEBAC48A}"/>
              </a:ext>
            </a:extLst>
          </p:cNvPr>
          <p:cNvSpPr txBox="1"/>
          <p:nvPr/>
        </p:nvSpPr>
        <p:spPr>
          <a:xfrm>
            <a:off x="10176782" y="37661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ID = 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B098EEA-4B88-41A9-AF41-085FBA23C0A8}"/>
              </a:ext>
            </a:extLst>
          </p:cNvPr>
          <p:cNvSpPr txBox="1"/>
          <p:nvPr/>
        </p:nvSpPr>
        <p:spPr>
          <a:xfrm>
            <a:off x="9533858" y="583340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ID = 31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225741B6-A7F5-4CC6-A8F2-DD3EDA5FD48F}"/>
              </a:ext>
            </a:extLst>
          </p:cNvPr>
          <p:cNvSpPr txBox="1">
            <a:spLocks/>
          </p:cNvSpPr>
          <p:nvPr/>
        </p:nvSpPr>
        <p:spPr>
          <a:xfrm>
            <a:off x="115206" y="3086175"/>
            <a:ext cx="530315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ID = (id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mother</a:t>
            </a:r>
            <a:r>
              <a:rPr lang="fr-FR" dirty="0"/>
              <a:t>)(id of the </a:t>
            </a:r>
            <a:r>
              <a:rPr lang="fr-FR" dirty="0" err="1"/>
              <a:t>opfical</a:t>
            </a:r>
            <a:r>
              <a:rPr lang="fr-FR" dirty="0"/>
              <a:t> </a:t>
            </a:r>
            <a:r>
              <a:rPr lang="fr-FR" dirty="0" err="1"/>
              <a:t>fiber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plugged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EVM MEBT </a:t>
            </a:r>
            <a:r>
              <a:rPr lang="fr-FR" dirty="0" err="1"/>
              <a:t>Fanout</a:t>
            </a:r>
            <a:r>
              <a:rPr lang="fr-FR" dirty="0"/>
              <a:t> = (EVM Master)(position 2)</a:t>
            </a:r>
          </a:p>
          <a:p>
            <a:r>
              <a:rPr lang="fr-FR" dirty="0"/>
              <a:t>		   =  02</a:t>
            </a:r>
          </a:p>
          <a:p>
            <a:endParaRPr lang="fr-FR" dirty="0"/>
          </a:p>
          <a:p>
            <a:r>
              <a:rPr lang="fr-FR" dirty="0"/>
              <a:t>EVR </a:t>
            </a:r>
            <a:r>
              <a:rPr lang="fr-FR" dirty="0" err="1"/>
              <a:t>nBlm</a:t>
            </a:r>
            <a:r>
              <a:rPr lang="fr-FR" dirty="0"/>
              <a:t>= (EVM MEBT </a:t>
            </a:r>
            <a:r>
              <a:rPr lang="fr-FR" dirty="0" err="1"/>
              <a:t>Fanout</a:t>
            </a:r>
            <a:r>
              <a:rPr lang="fr-FR" dirty="0"/>
              <a:t>)(position 4)</a:t>
            </a:r>
          </a:p>
          <a:p>
            <a:r>
              <a:rPr lang="fr-FR" dirty="0"/>
              <a:t>                 =  24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1DE51D6-CF48-48E3-8279-B5576E917A82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4038600"/>
            <a:ext cx="2861582" cy="255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196549F1-67EC-4F98-992E-E82F171CE7F5}"/>
              </a:ext>
            </a:extLst>
          </p:cNvPr>
          <p:cNvSpPr txBox="1"/>
          <p:nvPr/>
        </p:nvSpPr>
        <p:spPr>
          <a:xfrm>
            <a:off x="7578330" y="6047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ID = 24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754F5E9-EDBC-4528-B0B1-E7D1D180CFF8}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4916070"/>
            <a:ext cx="3013982" cy="50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49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A87DE-FD20-467D-BB2B-024EAA7E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How to check network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fiber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06E001-E208-4DAE-BE59-9DDCE955F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609" y="959876"/>
            <a:ext cx="10053320" cy="984885"/>
          </a:xfrm>
        </p:spPr>
        <p:txBody>
          <a:bodyPr/>
          <a:lstStyle/>
          <a:p>
            <a:r>
              <a:rPr lang="en-US" dirty="0"/>
              <a:t>Script</a:t>
            </a:r>
            <a:r>
              <a:rPr lang="en-US" b="1" dirty="0"/>
              <a:t> Artist </a:t>
            </a:r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R</a:t>
            </a:r>
            <a:r>
              <a:rPr lang="en-US" dirty="0"/>
              <a:t>epresentation of MRF </a:t>
            </a:r>
            <a:r>
              <a:rPr lang="en-US" b="1" dirty="0" err="1"/>
              <a:t>TI</a:t>
            </a:r>
            <a:r>
              <a:rPr lang="en-US" dirty="0" err="1"/>
              <a:t>ming</a:t>
            </a:r>
            <a:r>
              <a:rPr lang="en-US" dirty="0"/>
              <a:t> </a:t>
            </a:r>
            <a:r>
              <a:rPr lang="en-US" b="1" dirty="0"/>
              <a:t>S</a:t>
            </a:r>
            <a:r>
              <a:rPr lang="en-US" dirty="0"/>
              <a:t>ystem </a:t>
            </a:r>
            <a:r>
              <a:rPr lang="en-US" b="1" dirty="0"/>
              <a:t>T</a:t>
            </a:r>
            <a:r>
              <a:rPr lang="en-US" dirty="0"/>
              <a:t>opology )</a:t>
            </a:r>
          </a:p>
          <a:p>
            <a:r>
              <a:rPr lang="en-US" sz="1400" dirty="0"/>
              <a:t>This script takes a file in input with the EPICS Prefix used to control every EVMs and EVRs of your system. It results a graph representing your timing topology and to which port each EVRs is connected to EVMs.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4DEA4B-29D5-41EF-A584-18B07DD14AC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D639C0-A132-4584-AC58-5931A827F89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FC2716-8B01-4EDD-B2AB-3307CE3F25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31</a:t>
            </a:fld>
            <a:endParaRPr lang="fr-FR"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115828-5FC2-4A7C-AEC1-43CC3504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1944761"/>
            <a:ext cx="5233226" cy="32396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19BABB-84FC-484A-9556-A68BD005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21" y="1834970"/>
            <a:ext cx="6005239" cy="350491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F86FD7-3B6D-4E24-88DF-FF77A147E8F3}"/>
              </a:ext>
            </a:extLst>
          </p:cNvPr>
          <p:cNvSpPr txBox="1"/>
          <p:nvPr/>
        </p:nvSpPr>
        <p:spPr>
          <a:xfrm>
            <a:off x="1503071" y="5222556"/>
            <a:ext cx="32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mermaid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E4C293-D122-4F39-9F05-CB35E067F327}"/>
              </a:ext>
            </a:extLst>
          </p:cNvPr>
          <p:cNvSpPr txBox="1"/>
          <p:nvPr/>
        </p:nvSpPr>
        <p:spPr>
          <a:xfrm>
            <a:off x="8301062" y="5370112"/>
            <a:ext cx="32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wireviz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372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A87DE-FD20-467D-BB2B-024EAA7E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How to check network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fiber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06E001-E208-4DAE-BE59-9DDCE955F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24" y="1408303"/>
            <a:ext cx="10053320" cy="984885"/>
          </a:xfrm>
        </p:spPr>
        <p:txBody>
          <a:bodyPr/>
          <a:lstStyle/>
          <a:p>
            <a:r>
              <a:rPr lang="en-US" dirty="0"/>
              <a:t>Script</a:t>
            </a:r>
            <a:r>
              <a:rPr lang="en-US" b="1" dirty="0"/>
              <a:t> Artist </a:t>
            </a:r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R</a:t>
            </a:r>
            <a:r>
              <a:rPr lang="en-US" dirty="0"/>
              <a:t>epresentation of MRF </a:t>
            </a:r>
            <a:r>
              <a:rPr lang="en-US" b="1" dirty="0" err="1"/>
              <a:t>TI</a:t>
            </a:r>
            <a:r>
              <a:rPr lang="en-US" dirty="0" err="1"/>
              <a:t>ming</a:t>
            </a:r>
            <a:r>
              <a:rPr lang="en-US" dirty="0"/>
              <a:t> </a:t>
            </a:r>
            <a:r>
              <a:rPr lang="en-US" b="1" dirty="0"/>
              <a:t>S</a:t>
            </a:r>
            <a:r>
              <a:rPr lang="en-US" dirty="0"/>
              <a:t>ystem </a:t>
            </a:r>
            <a:r>
              <a:rPr lang="en-US" b="1" dirty="0"/>
              <a:t>T</a:t>
            </a:r>
            <a:r>
              <a:rPr lang="en-US" dirty="0"/>
              <a:t>opology )</a:t>
            </a:r>
          </a:p>
          <a:p>
            <a:r>
              <a:rPr lang="en-US" sz="1400" dirty="0"/>
              <a:t>This script takes a file in input with the EPICS Prefix used to control every EVMs and EVRs of your system. It results a mermaid graph representing your timing topology and to which port each EVRs is connected to EVMs.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4DEA4B-29D5-41EF-A584-18B07DD14AC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D639C0-A132-4584-AC58-5931A827F89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FC2716-8B01-4EDD-B2AB-3307CE3F25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32</a:t>
            </a:fld>
            <a:endParaRPr lang="fr-FR" spc="-25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254A34-2827-40C5-9B32-CC93D023E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22660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F0C326A-E84B-4683-89DA-B5CBACF9081A}"/>
              </a:ext>
            </a:extLst>
          </p:cNvPr>
          <p:cNvSpPr txBox="1"/>
          <p:nvPr/>
        </p:nvSpPr>
        <p:spPr>
          <a:xfrm>
            <a:off x="4953000" y="5265031"/>
            <a:ext cx="32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graphviz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766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E01A2D0-D81B-471D-89D6-3CAD04AB8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19" y="1371600"/>
            <a:ext cx="2218004" cy="11681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7652DE-2A0B-4C38-B6F1-3BDEF94A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5A9EE-20E2-4461-996C-BDCF3AF9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24" y="1408303"/>
            <a:ext cx="10025076" cy="1938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MRF in MPS mode gives great satisfaction for the commissioning of the MEBT of SARAF for 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Soon tested for the first cryomodule.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Perspective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MRF will be used for Titan accelerator in Saclay (MPS not included this 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MRF +MPS architecture proposed for pre-project for ICONE accelerator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9EC4A7-0317-456B-B051-8426F70A12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CBFE84-8480-49D5-A027-97DED35BA82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6FE5B-0F8A-4F05-8F9B-3285EE96ED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33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1377335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0657"/>
            <a:ext cx="1795780" cy="1795780"/>
            <a:chOff x="731519" y="730657"/>
            <a:chExt cx="1795780" cy="1795780"/>
          </a:xfrm>
        </p:grpSpPr>
        <p:sp>
          <p:nvSpPr>
            <p:cNvPr id="3" name="object 3"/>
            <p:cNvSpPr/>
            <p:nvPr/>
          </p:nvSpPr>
          <p:spPr>
            <a:xfrm>
              <a:off x="731519" y="730657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80" h="1795780">
                  <a:moveTo>
                    <a:pt x="1795319" y="0"/>
                  </a:moveTo>
                  <a:lnTo>
                    <a:pt x="0" y="0"/>
                  </a:lnTo>
                  <a:lnTo>
                    <a:pt x="0" y="1795497"/>
                  </a:lnTo>
                  <a:lnTo>
                    <a:pt x="1795319" y="1795497"/>
                  </a:lnTo>
                  <a:lnTo>
                    <a:pt x="1795319" y="0"/>
                  </a:lnTo>
                  <a:close/>
                </a:path>
              </a:pathLst>
            </a:custGeom>
            <a:solidFill>
              <a:srgbClr val="E6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0470" y="1323225"/>
              <a:ext cx="1117600" cy="610870"/>
            </a:xfrm>
            <a:custGeom>
              <a:avLst/>
              <a:gdLst/>
              <a:ahLst/>
              <a:cxnLst/>
              <a:rect l="l" t="t" r="r" b="b"/>
              <a:pathLst>
                <a:path w="1117600" h="610869">
                  <a:moveTo>
                    <a:pt x="1072565" y="565543"/>
                  </a:moveTo>
                  <a:lnTo>
                    <a:pt x="44792" y="565543"/>
                  </a:lnTo>
                  <a:lnTo>
                    <a:pt x="44792" y="610425"/>
                  </a:lnTo>
                  <a:lnTo>
                    <a:pt x="1072565" y="610425"/>
                  </a:lnTo>
                  <a:lnTo>
                    <a:pt x="1072565" y="565543"/>
                  </a:lnTo>
                  <a:close/>
                </a:path>
                <a:path w="1117600" h="610869">
                  <a:moveTo>
                    <a:pt x="1117511" y="215417"/>
                  </a:moveTo>
                  <a:lnTo>
                    <a:pt x="1110881" y="148158"/>
                  </a:lnTo>
                  <a:lnTo>
                    <a:pt x="1106220" y="134594"/>
                  </a:lnTo>
                  <a:lnTo>
                    <a:pt x="1093127" y="96532"/>
                  </a:lnTo>
                  <a:lnTo>
                    <a:pt x="1075842" y="70942"/>
                  </a:lnTo>
                  <a:lnTo>
                    <a:pt x="1075842" y="201891"/>
                  </a:lnTo>
                  <a:lnTo>
                    <a:pt x="1074331" y="239712"/>
                  </a:lnTo>
                  <a:lnTo>
                    <a:pt x="1063485" y="290398"/>
                  </a:lnTo>
                  <a:lnTo>
                    <a:pt x="1036688" y="338886"/>
                  </a:lnTo>
                  <a:lnTo>
                    <a:pt x="987882" y="371144"/>
                  </a:lnTo>
                  <a:lnTo>
                    <a:pt x="922248" y="381533"/>
                  </a:lnTo>
                  <a:lnTo>
                    <a:pt x="855776" y="374878"/>
                  </a:lnTo>
                  <a:lnTo>
                    <a:pt x="853579" y="374065"/>
                  </a:lnTo>
                  <a:lnTo>
                    <a:pt x="838314" y="368046"/>
                  </a:lnTo>
                  <a:lnTo>
                    <a:pt x="818426" y="360210"/>
                  </a:lnTo>
                  <a:lnTo>
                    <a:pt x="802297" y="345554"/>
                  </a:lnTo>
                  <a:lnTo>
                    <a:pt x="798791" y="338886"/>
                  </a:lnTo>
                  <a:lnTo>
                    <a:pt x="796607" y="326390"/>
                  </a:lnTo>
                  <a:lnTo>
                    <a:pt x="803287" y="309587"/>
                  </a:lnTo>
                  <a:lnTo>
                    <a:pt x="853490" y="260019"/>
                  </a:lnTo>
                  <a:lnTo>
                    <a:pt x="902106" y="225767"/>
                  </a:lnTo>
                  <a:lnTo>
                    <a:pt x="969797" y="184213"/>
                  </a:lnTo>
                  <a:lnTo>
                    <a:pt x="1059116" y="134594"/>
                  </a:lnTo>
                  <a:lnTo>
                    <a:pt x="1063777" y="146786"/>
                  </a:lnTo>
                  <a:lnTo>
                    <a:pt x="1067816" y="159600"/>
                  </a:lnTo>
                  <a:lnTo>
                    <a:pt x="1071435" y="172821"/>
                  </a:lnTo>
                  <a:lnTo>
                    <a:pt x="1074623" y="185318"/>
                  </a:lnTo>
                  <a:lnTo>
                    <a:pt x="1074724" y="185699"/>
                  </a:lnTo>
                  <a:lnTo>
                    <a:pt x="1074788" y="185953"/>
                  </a:lnTo>
                  <a:lnTo>
                    <a:pt x="1074864" y="186258"/>
                  </a:lnTo>
                  <a:lnTo>
                    <a:pt x="1075766" y="200698"/>
                  </a:lnTo>
                  <a:lnTo>
                    <a:pt x="1075842" y="201891"/>
                  </a:lnTo>
                  <a:lnTo>
                    <a:pt x="1075842" y="70942"/>
                  </a:lnTo>
                  <a:lnTo>
                    <a:pt x="1036980" y="31953"/>
                  </a:lnTo>
                  <a:lnTo>
                    <a:pt x="974521" y="5245"/>
                  </a:lnTo>
                  <a:lnTo>
                    <a:pt x="931189" y="0"/>
                  </a:lnTo>
                  <a:lnTo>
                    <a:pt x="894537" y="1701"/>
                  </a:lnTo>
                  <a:lnTo>
                    <a:pt x="822007" y="16065"/>
                  </a:lnTo>
                  <a:lnTo>
                    <a:pt x="785317" y="29159"/>
                  </a:lnTo>
                  <a:lnTo>
                    <a:pt x="780910" y="82169"/>
                  </a:lnTo>
                  <a:lnTo>
                    <a:pt x="780846" y="83019"/>
                  </a:lnTo>
                  <a:lnTo>
                    <a:pt x="803325" y="73596"/>
                  </a:lnTo>
                  <a:lnTo>
                    <a:pt x="837793" y="61683"/>
                  </a:lnTo>
                  <a:lnTo>
                    <a:pt x="880249" y="51447"/>
                  </a:lnTo>
                  <a:lnTo>
                    <a:pt x="926719" y="47104"/>
                  </a:lnTo>
                  <a:lnTo>
                    <a:pt x="961618" y="50088"/>
                  </a:lnTo>
                  <a:lnTo>
                    <a:pt x="992098" y="59169"/>
                  </a:lnTo>
                  <a:lnTo>
                    <a:pt x="1017955" y="74561"/>
                  </a:lnTo>
                  <a:lnTo>
                    <a:pt x="1038593" y="96113"/>
                  </a:lnTo>
                  <a:lnTo>
                    <a:pt x="1038898" y="96532"/>
                  </a:lnTo>
                  <a:lnTo>
                    <a:pt x="970165" y="133045"/>
                  </a:lnTo>
                  <a:lnTo>
                    <a:pt x="910158" y="167754"/>
                  </a:lnTo>
                  <a:lnTo>
                    <a:pt x="859231" y="200698"/>
                  </a:lnTo>
                  <a:lnTo>
                    <a:pt x="817626" y="231952"/>
                  </a:lnTo>
                  <a:lnTo>
                    <a:pt x="785660" y="261594"/>
                  </a:lnTo>
                  <a:lnTo>
                    <a:pt x="751687" y="316395"/>
                  </a:lnTo>
                  <a:lnTo>
                    <a:pt x="714070" y="338543"/>
                  </a:lnTo>
                  <a:lnTo>
                    <a:pt x="667829" y="358787"/>
                  </a:lnTo>
                  <a:lnTo>
                    <a:pt x="616953" y="373545"/>
                  </a:lnTo>
                  <a:lnTo>
                    <a:pt x="565442" y="379260"/>
                  </a:lnTo>
                  <a:lnTo>
                    <a:pt x="517499" y="374065"/>
                  </a:lnTo>
                  <a:lnTo>
                    <a:pt x="483235" y="361302"/>
                  </a:lnTo>
                  <a:lnTo>
                    <a:pt x="476897" y="356831"/>
                  </a:lnTo>
                  <a:lnTo>
                    <a:pt x="460324" y="345160"/>
                  </a:lnTo>
                  <a:lnTo>
                    <a:pt x="446455" y="329869"/>
                  </a:lnTo>
                  <a:lnTo>
                    <a:pt x="509104" y="287223"/>
                  </a:lnTo>
                  <a:lnTo>
                    <a:pt x="512076" y="285203"/>
                  </a:lnTo>
                  <a:lnTo>
                    <a:pt x="569074" y="245122"/>
                  </a:lnTo>
                  <a:lnTo>
                    <a:pt x="617232" y="209207"/>
                  </a:lnTo>
                  <a:lnTo>
                    <a:pt x="656336" y="176999"/>
                  </a:lnTo>
                  <a:lnTo>
                    <a:pt x="686054" y="148158"/>
                  </a:lnTo>
                  <a:lnTo>
                    <a:pt x="717245" y="98132"/>
                  </a:lnTo>
                  <a:lnTo>
                    <a:pt x="718058" y="76276"/>
                  </a:lnTo>
                  <a:lnTo>
                    <a:pt x="698588" y="42646"/>
                  </a:lnTo>
                  <a:lnTo>
                    <a:pt x="666407" y="21882"/>
                  </a:lnTo>
                  <a:lnTo>
                    <a:pt x="666407" y="83019"/>
                  </a:lnTo>
                  <a:lnTo>
                    <a:pt x="665454" y="96113"/>
                  </a:lnTo>
                  <a:lnTo>
                    <a:pt x="628205" y="139192"/>
                  </a:lnTo>
                  <a:lnTo>
                    <a:pt x="573328" y="185318"/>
                  </a:lnTo>
                  <a:lnTo>
                    <a:pt x="539610" y="211797"/>
                  </a:lnTo>
                  <a:lnTo>
                    <a:pt x="489064" y="247942"/>
                  </a:lnTo>
                  <a:lnTo>
                    <a:pt x="426313" y="287223"/>
                  </a:lnTo>
                  <a:lnTo>
                    <a:pt x="421678" y="276707"/>
                  </a:lnTo>
                  <a:lnTo>
                    <a:pt x="411632" y="225767"/>
                  </a:lnTo>
                  <a:lnTo>
                    <a:pt x="411645" y="219887"/>
                  </a:lnTo>
                  <a:lnTo>
                    <a:pt x="423252" y="135966"/>
                  </a:lnTo>
                  <a:lnTo>
                    <a:pt x="451002" y="87477"/>
                  </a:lnTo>
                  <a:lnTo>
                    <a:pt x="497827" y="54127"/>
                  </a:lnTo>
                  <a:lnTo>
                    <a:pt x="563168" y="42646"/>
                  </a:lnTo>
                  <a:lnTo>
                    <a:pt x="601395" y="46101"/>
                  </a:lnTo>
                  <a:lnTo>
                    <a:pt x="633310" y="55245"/>
                  </a:lnTo>
                  <a:lnTo>
                    <a:pt x="655967" y="68173"/>
                  </a:lnTo>
                  <a:lnTo>
                    <a:pt x="666407" y="83019"/>
                  </a:lnTo>
                  <a:lnTo>
                    <a:pt x="666407" y="21882"/>
                  </a:lnTo>
                  <a:lnTo>
                    <a:pt x="661631" y="18796"/>
                  </a:lnTo>
                  <a:lnTo>
                    <a:pt x="614197" y="4660"/>
                  </a:lnTo>
                  <a:lnTo>
                    <a:pt x="563168" y="0"/>
                  </a:lnTo>
                  <a:lnTo>
                    <a:pt x="513943" y="4940"/>
                  </a:lnTo>
                  <a:lnTo>
                    <a:pt x="473976" y="17665"/>
                  </a:lnTo>
                  <a:lnTo>
                    <a:pt x="421767" y="53848"/>
                  </a:lnTo>
                  <a:lnTo>
                    <a:pt x="398259" y="85775"/>
                  </a:lnTo>
                  <a:lnTo>
                    <a:pt x="381685" y="124231"/>
                  </a:lnTo>
                  <a:lnTo>
                    <a:pt x="372249" y="169011"/>
                  </a:lnTo>
                  <a:lnTo>
                    <a:pt x="370192" y="219887"/>
                  </a:lnTo>
                  <a:lnTo>
                    <a:pt x="371208" y="239712"/>
                  </a:lnTo>
                  <a:lnTo>
                    <a:pt x="371221" y="240106"/>
                  </a:lnTo>
                  <a:lnTo>
                    <a:pt x="380593" y="291579"/>
                  </a:lnTo>
                  <a:lnTo>
                    <a:pt x="388137" y="314198"/>
                  </a:lnTo>
                  <a:lnTo>
                    <a:pt x="357593" y="331927"/>
                  </a:lnTo>
                  <a:lnTo>
                    <a:pt x="312115" y="353453"/>
                  </a:lnTo>
                  <a:lnTo>
                    <a:pt x="255282" y="371614"/>
                  </a:lnTo>
                  <a:lnTo>
                    <a:pt x="190652" y="379260"/>
                  </a:lnTo>
                  <a:lnTo>
                    <a:pt x="143065" y="372719"/>
                  </a:lnTo>
                  <a:lnTo>
                    <a:pt x="105384" y="354660"/>
                  </a:lnTo>
                  <a:lnTo>
                    <a:pt x="77050" y="327367"/>
                  </a:lnTo>
                  <a:lnTo>
                    <a:pt x="57505" y="293141"/>
                  </a:lnTo>
                  <a:lnTo>
                    <a:pt x="46189" y="254304"/>
                  </a:lnTo>
                  <a:lnTo>
                    <a:pt x="42545" y="213144"/>
                  </a:lnTo>
                  <a:lnTo>
                    <a:pt x="46024" y="172821"/>
                  </a:lnTo>
                  <a:lnTo>
                    <a:pt x="56896" y="134594"/>
                  </a:lnTo>
                  <a:lnTo>
                    <a:pt x="76200" y="99847"/>
                  </a:lnTo>
                  <a:lnTo>
                    <a:pt x="104381" y="72212"/>
                  </a:lnTo>
                  <a:lnTo>
                    <a:pt x="142176" y="53848"/>
                  </a:lnTo>
                  <a:lnTo>
                    <a:pt x="141922" y="53848"/>
                  </a:lnTo>
                  <a:lnTo>
                    <a:pt x="190652" y="47104"/>
                  </a:lnTo>
                  <a:lnTo>
                    <a:pt x="236804" y="51142"/>
                  </a:lnTo>
                  <a:lnTo>
                    <a:pt x="278739" y="60858"/>
                  </a:lnTo>
                  <a:lnTo>
                    <a:pt x="313093" y="72669"/>
                  </a:lnTo>
                  <a:lnTo>
                    <a:pt x="336550" y="83019"/>
                  </a:lnTo>
                  <a:lnTo>
                    <a:pt x="336448" y="82169"/>
                  </a:lnTo>
                  <a:lnTo>
                    <a:pt x="333527" y="47104"/>
                  </a:lnTo>
                  <a:lnTo>
                    <a:pt x="332105" y="29997"/>
                  </a:lnTo>
                  <a:lnTo>
                    <a:pt x="332041" y="29159"/>
                  </a:lnTo>
                  <a:lnTo>
                    <a:pt x="299910" y="17957"/>
                  </a:lnTo>
                  <a:lnTo>
                    <a:pt x="265277" y="8674"/>
                  </a:lnTo>
                  <a:lnTo>
                    <a:pt x="229793" y="2336"/>
                  </a:lnTo>
                  <a:lnTo>
                    <a:pt x="195148" y="0"/>
                  </a:lnTo>
                  <a:lnTo>
                    <a:pt x="135216" y="6578"/>
                  </a:lnTo>
                  <a:lnTo>
                    <a:pt x="88900" y="24472"/>
                  </a:lnTo>
                  <a:lnTo>
                    <a:pt x="54483" y="50876"/>
                  </a:lnTo>
                  <a:lnTo>
                    <a:pt x="30200" y="83019"/>
                  </a:lnTo>
                  <a:lnTo>
                    <a:pt x="14351" y="118110"/>
                  </a:lnTo>
                  <a:lnTo>
                    <a:pt x="1016" y="185318"/>
                  </a:lnTo>
                  <a:lnTo>
                    <a:pt x="0" y="215417"/>
                  </a:lnTo>
                  <a:lnTo>
                    <a:pt x="927" y="239712"/>
                  </a:lnTo>
                  <a:lnTo>
                    <a:pt x="14224" y="307238"/>
                  </a:lnTo>
                  <a:lnTo>
                    <a:pt x="29921" y="342480"/>
                  </a:lnTo>
                  <a:lnTo>
                    <a:pt x="53924" y="374878"/>
                  </a:lnTo>
                  <a:lnTo>
                    <a:pt x="87947" y="401574"/>
                  </a:lnTo>
                  <a:lnTo>
                    <a:pt x="133705" y="419696"/>
                  </a:lnTo>
                  <a:lnTo>
                    <a:pt x="192900" y="426377"/>
                  </a:lnTo>
                  <a:lnTo>
                    <a:pt x="255155" y="420217"/>
                  </a:lnTo>
                  <a:lnTo>
                    <a:pt x="310743" y="405130"/>
                  </a:lnTo>
                  <a:lnTo>
                    <a:pt x="356743" y="386156"/>
                  </a:lnTo>
                  <a:lnTo>
                    <a:pt x="369735" y="379260"/>
                  </a:lnTo>
                  <a:lnTo>
                    <a:pt x="390245" y="368376"/>
                  </a:lnTo>
                  <a:lnTo>
                    <a:pt x="408343" y="356831"/>
                  </a:lnTo>
                  <a:lnTo>
                    <a:pt x="423697" y="376199"/>
                  </a:lnTo>
                  <a:lnTo>
                    <a:pt x="453783" y="399161"/>
                  </a:lnTo>
                  <a:lnTo>
                    <a:pt x="499846" y="418338"/>
                  </a:lnTo>
                  <a:lnTo>
                    <a:pt x="563168" y="426377"/>
                  </a:lnTo>
                  <a:lnTo>
                    <a:pt x="621639" y="420217"/>
                  </a:lnTo>
                  <a:lnTo>
                    <a:pt x="622300" y="420217"/>
                  </a:lnTo>
                  <a:lnTo>
                    <a:pt x="679323" y="404799"/>
                  </a:lnTo>
                  <a:lnTo>
                    <a:pt x="726655" y="385699"/>
                  </a:lnTo>
                  <a:lnTo>
                    <a:pt x="738251" y="379260"/>
                  </a:lnTo>
                  <a:lnTo>
                    <a:pt x="758431" y="368046"/>
                  </a:lnTo>
                  <a:lnTo>
                    <a:pt x="776135" y="387578"/>
                  </a:lnTo>
                  <a:lnTo>
                    <a:pt x="805827" y="406476"/>
                  </a:lnTo>
                  <a:lnTo>
                    <a:pt x="852779" y="420738"/>
                  </a:lnTo>
                  <a:lnTo>
                    <a:pt x="922248" y="426377"/>
                  </a:lnTo>
                  <a:lnTo>
                    <a:pt x="972540" y="421957"/>
                  </a:lnTo>
                  <a:lnTo>
                    <a:pt x="1013129" y="409536"/>
                  </a:lnTo>
                  <a:lnTo>
                    <a:pt x="1045298" y="390385"/>
                  </a:lnTo>
                  <a:lnTo>
                    <a:pt x="1054303" y="381533"/>
                  </a:lnTo>
                  <a:lnTo>
                    <a:pt x="1070317" y="365772"/>
                  </a:lnTo>
                  <a:lnTo>
                    <a:pt x="1070381" y="368046"/>
                  </a:lnTo>
                  <a:lnTo>
                    <a:pt x="1072235" y="404279"/>
                  </a:lnTo>
                  <a:lnTo>
                    <a:pt x="1072591" y="415163"/>
                  </a:lnTo>
                  <a:lnTo>
                    <a:pt x="1117511" y="424180"/>
                  </a:lnTo>
                  <a:lnTo>
                    <a:pt x="1116914" y="392150"/>
                  </a:lnTo>
                  <a:lnTo>
                    <a:pt x="1116799" y="385699"/>
                  </a:lnTo>
                  <a:lnTo>
                    <a:pt x="1116672" y="378968"/>
                  </a:lnTo>
                  <a:lnTo>
                    <a:pt x="1116558" y="365772"/>
                  </a:lnTo>
                  <a:lnTo>
                    <a:pt x="1116660" y="302958"/>
                  </a:lnTo>
                  <a:lnTo>
                    <a:pt x="1116774" y="289725"/>
                  </a:lnTo>
                  <a:lnTo>
                    <a:pt x="1116888" y="276707"/>
                  </a:lnTo>
                  <a:lnTo>
                    <a:pt x="1116990" y="265341"/>
                  </a:lnTo>
                  <a:lnTo>
                    <a:pt x="1117092" y="253149"/>
                  </a:lnTo>
                  <a:lnTo>
                    <a:pt x="1117219" y="239712"/>
                  </a:lnTo>
                  <a:lnTo>
                    <a:pt x="1117307" y="231952"/>
                  </a:lnTo>
                  <a:lnTo>
                    <a:pt x="1117396" y="224472"/>
                  </a:lnTo>
                  <a:lnTo>
                    <a:pt x="1117511" y="215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9521" y="0"/>
            <a:ext cx="2822479" cy="22244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9124" y="3390087"/>
            <a:ext cx="158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Merci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446769" y="4460849"/>
            <a:ext cx="1600835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CEA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SACLAY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alexis.gaget@cea.fr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EBACC57-988B-4424-A7C7-D95CEF9A239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419A9C7-DA5A-403F-B941-EFD39DED47E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A7FA51F-F93E-4970-910F-F035AEA79A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34</a:t>
            </a:fld>
            <a:endParaRPr lang="fr-FR" spc="-25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D55B784-4775-4D7C-8016-8233814A6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65329"/>
            <a:ext cx="740526" cy="71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74345" indent="-287020">
              <a:lnSpc>
                <a:spcPct val="100000"/>
              </a:lnSpc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dirty="0"/>
              <a:t>Master</a:t>
            </a:r>
            <a:r>
              <a:rPr spc="-30" dirty="0"/>
              <a:t> </a:t>
            </a:r>
            <a:r>
              <a:rPr dirty="0"/>
              <a:t>Event</a:t>
            </a:r>
            <a:r>
              <a:rPr spc="-20" dirty="0"/>
              <a:t> </a:t>
            </a:r>
            <a:r>
              <a:rPr dirty="0"/>
              <a:t>Generator</a:t>
            </a:r>
            <a:r>
              <a:rPr spc="-10" dirty="0"/>
              <a:t> </a:t>
            </a:r>
            <a:r>
              <a:rPr dirty="0"/>
              <a:t>(EVG)</a:t>
            </a:r>
            <a:r>
              <a:rPr spc="-20" dirty="0"/>
              <a:t> </a:t>
            </a:r>
            <a:r>
              <a:rPr dirty="0"/>
              <a:t>generates</a:t>
            </a:r>
            <a:r>
              <a:rPr spc="-10" dirty="0"/>
              <a:t> </a:t>
            </a:r>
            <a:r>
              <a:rPr spc="-50" dirty="0"/>
              <a:t>a </a:t>
            </a:r>
            <a:r>
              <a:rPr dirty="0"/>
              <a:t>continuous</a:t>
            </a:r>
            <a:r>
              <a:rPr spc="-20" dirty="0"/>
              <a:t> </a:t>
            </a:r>
            <a:r>
              <a:rPr dirty="0"/>
              <a:t>data</a:t>
            </a:r>
            <a:r>
              <a:rPr spc="-35" dirty="0"/>
              <a:t> </a:t>
            </a:r>
            <a:r>
              <a:rPr spc="-10" dirty="0"/>
              <a:t>stream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SzPct val="88888"/>
              <a:buChar char="•"/>
              <a:tabLst>
                <a:tab pos="299085" algn="l"/>
                <a:tab pos="300990" algn="l"/>
              </a:tabLst>
            </a:pPr>
            <a:r>
              <a:rPr dirty="0">
                <a:solidFill>
                  <a:srgbClr val="E40018"/>
                </a:solidFill>
              </a:rPr>
              <a:t>	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(accelerator)</a:t>
            </a:r>
            <a:r>
              <a:rPr spc="-50" dirty="0"/>
              <a:t> </a:t>
            </a:r>
            <a:r>
              <a:rPr dirty="0"/>
              <a:t>synchronization</a:t>
            </a:r>
            <a:r>
              <a:rPr spc="-10" dirty="0"/>
              <a:t> </a:t>
            </a:r>
            <a:r>
              <a:rPr dirty="0"/>
              <a:t>frequency</a:t>
            </a:r>
            <a:r>
              <a:rPr spc="-50" dirty="0"/>
              <a:t> </a:t>
            </a:r>
            <a:r>
              <a:rPr spc="-20" dirty="0"/>
              <a:t>will </a:t>
            </a:r>
            <a:r>
              <a:rPr dirty="0"/>
              <a:t>be</a:t>
            </a:r>
            <a:r>
              <a:rPr spc="-30" dirty="0"/>
              <a:t> </a:t>
            </a:r>
            <a:r>
              <a:rPr dirty="0"/>
              <a:t>fed</a:t>
            </a:r>
            <a:r>
              <a:rPr spc="-25" dirty="0"/>
              <a:t> </a:t>
            </a:r>
            <a:r>
              <a:rPr dirty="0"/>
              <a:t>into</a:t>
            </a:r>
            <a:r>
              <a:rPr spc="-1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master</a:t>
            </a:r>
            <a:r>
              <a:rPr spc="-15" dirty="0"/>
              <a:t> </a:t>
            </a:r>
            <a:r>
              <a:rPr dirty="0"/>
              <a:t>event</a:t>
            </a:r>
            <a:r>
              <a:rPr spc="-15" dirty="0"/>
              <a:t> </a:t>
            </a:r>
            <a:r>
              <a:rPr dirty="0"/>
              <a:t>generator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0" dirty="0"/>
              <a:t>used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system</a:t>
            </a:r>
            <a:r>
              <a:rPr spc="15" dirty="0"/>
              <a:t> </a:t>
            </a:r>
            <a:r>
              <a:rPr spc="-10" dirty="0"/>
              <a:t>clock.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dirty="0"/>
              <a:t>Event</a:t>
            </a:r>
            <a:r>
              <a:rPr spc="-40" dirty="0"/>
              <a:t> </a:t>
            </a:r>
            <a:r>
              <a:rPr dirty="0"/>
              <a:t>receivers</a:t>
            </a:r>
            <a:r>
              <a:rPr spc="-25" dirty="0"/>
              <a:t> </a:t>
            </a:r>
            <a:r>
              <a:rPr dirty="0"/>
              <a:t>synchronize</a:t>
            </a:r>
            <a:r>
              <a:rPr spc="-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clock</a:t>
            </a:r>
            <a:r>
              <a:rPr spc="-35" dirty="0"/>
              <a:t> </a:t>
            </a:r>
            <a:r>
              <a:rPr spc="-25" dirty="0"/>
              <a:t>and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/>
              <a:t>receive</a:t>
            </a:r>
            <a:r>
              <a:rPr spc="-2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data</a:t>
            </a:r>
            <a:r>
              <a:rPr spc="-20" dirty="0"/>
              <a:t> </a:t>
            </a:r>
            <a:r>
              <a:rPr spc="-10" dirty="0"/>
              <a:t>stream</a:t>
            </a:r>
          </a:p>
          <a:p>
            <a:pPr marL="299085" marR="971550" indent="-287020">
              <a:lnSpc>
                <a:spcPct val="100000"/>
              </a:lnSpc>
              <a:spcBef>
                <a:spcPts val="12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dirty="0"/>
              <a:t>Fanout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0" dirty="0"/>
              <a:t> </a:t>
            </a:r>
            <a:r>
              <a:rPr dirty="0"/>
              <a:t>distributes</a:t>
            </a:r>
            <a:r>
              <a:rPr spc="-2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signal </a:t>
            </a:r>
            <a:r>
              <a:rPr dirty="0"/>
              <a:t>downstream</a:t>
            </a:r>
            <a:r>
              <a:rPr spc="-15" dirty="0"/>
              <a:t> </a:t>
            </a:r>
            <a:r>
              <a:rPr dirty="0"/>
              <a:t>(and</a:t>
            </a:r>
            <a:r>
              <a:rPr spc="-45" dirty="0"/>
              <a:t> </a:t>
            </a:r>
            <a:r>
              <a:rPr dirty="0"/>
              <a:t>concentrates</a:t>
            </a:r>
            <a:r>
              <a:rPr spc="-40" dirty="0"/>
              <a:t> </a:t>
            </a:r>
            <a:r>
              <a:rPr spc="-10" dirty="0"/>
              <a:t>signals upstream)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Standard</a:t>
            </a:r>
            <a:r>
              <a:rPr spc="-90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3271" y="1808988"/>
            <a:ext cx="1656587" cy="4465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53271" y="1808988"/>
            <a:ext cx="1656714" cy="447040"/>
          </a:xfrm>
          <a:prstGeom prst="rect">
            <a:avLst/>
          </a:prstGeom>
          <a:ln w="6096">
            <a:solidFill>
              <a:srgbClr val="252525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427355" marR="297815" indent="-120650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solidFill>
                  <a:srgbClr val="252525"/>
                </a:solidFill>
                <a:latin typeface="Arial MT"/>
                <a:cs typeface="Arial MT"/>
              </a:rPr>
              <a:t>Master</a:t>
            </a:r>
            <a:r>
              <a:rPr sz="14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Arial MT"/>
                <a:cs typeface="Arial MT"/>
              </a:rPr>
              <a:t>Event Generator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2576" y="1752600"/>
            <a:ext cx="1207007" cy="5593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32576" y="1752600"/>
            <a:ext cx="1207135" cy="559435"/>
          </a:xfrm>
          <a:prstGeom prst="rect">
            <a:avLst/>
          </a:prstGeom>
          <a:ln w="6096">
            <a:solidFill>
              <a:srgbClr val="3D4983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86385" marR="238760" indent="-38100">
              <a:lnSpc>
                <a:spcPct val="100000"/>
              </a:lnSpc>
              <a:spcBef>
                <a:spcPts val="730"/>
              </a:spcBef>
            </a:pPr>
            <a:r>
              <a:rPr sz="1200" dirty="0">
                <a:solidFill>
                  <a:srgbClr val="252525"/>
                </a:solidFill>
                <a:latin typeface="Arial MT"/>
                <a:cs typeface="Arial MT"/>
              </a:rPr>
              <a:t>RF</a:t>
            </a:r>
            <a:r>
              <a:rPr sz="12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Master Oscillator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71359" y="2255520"/>
            <a:ext cx="3168650" cy="1513840"/>
            <a:chOff x="7071359" y="2255520"/>
            <a:chExt cx="3168650" cy="1513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4899" y="2534412"/>
              <a:ext cx="1511807" cy="3352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24899" y="2534412"/>
              <a:ext cx="1511935" cy="335280"/>
            </a:xfrm>
            <a:custGeom>
              <a:avLst/>
              <a:gdLst/>
              <a:ahLst/>
              <a:cxnLst/>
              <a:rect l="l" t="t" r="r" b="b"/>
              <a:pathLst>
                <a:path w="1511934" h="335280">
                  <a:moveTo>
                    <a:pt x="0" y="335279"/>
                  </a:moveTo>
                  <a:lnTo>
                    <a:pt x="241934" y="0"/>
                  </a:lnTo>
                  <a:lnTo>
                    <a:pt x="1269746" y="0"/>
                  </a:lnTo>
                  <a:lnTo>
                    <a:pt x="1511807" y="335279"/>
                  </a:lnTo>
                  <a:lnTo>
                    <a:pt x="0" y="335279"/>
                  </a:lnTo>
                  <a:close/>
                </a:path>
              </a:pathLst>
            </a:custGeom>
            <a:ln w="6096">
              <a:solidFill>
                <a:srgbClr val="FFC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29114" y="2255520"/>
              <a:ext cx="103505" cy="279400"/>
            </a:xfrm>
            <a:custGeom>
              <a:avLst/>
              <a:gdLst/>
              <a:ahLst/>
              <a:cxnLst/>
              <a:rect l="l" t="t" r="r" b="b"/>
              <a:pathLst>
                <a:path w="103504" h="279400">
                  <a:moveTo>
                    <a:pt x="7111" y="183260"/>
                  </a:moveTo>
                  <a:lnTo>
                    <a:pt x="1015" y="186816"/>
                  </a:lnTo>
                  <a:lnTo>
                    <a:pt x="0" y="190753"/>
                  </a:lnTo>
                  <a:lnTo>
                    <a:pt x="51688" y="279400"/>
                  </a:lnTo>
                  <a:lnTo>
                    <a:pt x="59020" y="266826"/>
                  </a:lnTo>
                  <a:lnTo>
                    <a:pt x="45338" y="266826"/>
                  </a:lnTo>
                  <a:lnTo>
                    <a:pt x="45338" y="243277"/>
                  </a:lnTo>
                  <a:lnTo>
                    <a:pt x="10921" y="184276"/>
                  </a:lnTo>
                  <a:lnTo>
                    <a:pt x="7111" y="183260"/>
                  </a:lnTo>
                  <a:close/>
                </a:path>
                <a:path w="103504" h="279400">
                  <a:moveTo>
                    <a:pt x="45339" y="243277"/>
                  </a:moveTo>
                  <a:lnTo>
                    <a:pt x="45338" y="266826"/>
                  </a:lnTo>
                  <a:lnTo>
                    <a:pt x="58038" y="266826"/>
                  </a:lnTo>
                  <a:lnTo>
                    <a:pt x="58038" y="263525"/>
                  </a:lnTo>
                  <a:lnTo>
                    <a:pt x="46227" y="263525"/>
                  </a:lnTo>
                  <a:lnTo>
                    <a:pt x="51688" y="254163"/>
                  </a:lnTo>
                  <a:lnTo>
                    <a:pt x="45339" y="243277"/>
                  </a:lnTo>
                  <a:close/>
                </a:path>
                <a:path w="103504" h="279400">
                  <a:moveTo>
                    <a:pt x="96265" y="183260"/>
                  </a:moveTo>
                  <a:lnTo>
                    <a:pt x="92455" y="184276"/>
                  </a:lnTo>
                  <a:lnTo>
                    <a:pt x="58038" y="243277"/>
                  </a:lnTo>
                  <a:lnTo>
                    <a:pt x="58038" y="266826"/>
                  </a:lnTo>
                  <a:lnTo>
                    <a:pt x="59020" y="266826"/>
                  </a:lnTo>
                  <a:lnTo>
                    <a:pt x="103377" y="190753"/>
                  </a:lnTo>
                  <a:lnTo>
                    <a:pt x="102361" y="186816"/>
                  </a:lnTo>
                  <a:lnTo>
                    <a:pt x="96265" y="183260"/>
                  </a:lnTo>
                  <a:close/>
                </a:path>
                <a:path w="103504" h="279400">
                  <a:moveTo>
                    <a:pt x="51688" y="254163"/>
                  </a:moveTo>
                  <a:lnTo>
                    <a:pt x="46227" y="263525"/>
                  </a:lnTo>
                  <a:lnTo>
                    <a:pt x="57150" y="263525"/>
                  </a:lnTo>
                  <a:lnTo>
                    <a:pt x="51688" y="254163"/>
                  </a:lnTo>
                  <a:close/>
                </a:path>
                <a:path w="103504" h="279400">
                  <a:moveTo>
                    <a:pt x="58038" y="243277"/>
                  </a:moveTo>
                  <a:lnTo>
                    <a:pt x="51688" y="254163"/>
                  </a:lnTo>
                  <a:lnTo>
                    <a:pt x="57150" y="263525"/>
                  </a:lnTo>
                  <a:lnTo>
                    <a:pt x="58038" y="263525"/>
                  </a:lnTo>
                  <a:lnTo>
                    <a:pt x="58038" y="243277"/>
                  </a:lnTo>
                  <a:close/>
                </a:path>
                <a:path w="103504" h="279400">
                  <a:moveTo>
                    <a:pt x="45338" y="139700"/>
                  </a:moveTo>
                  <a:lnTo>
                    <a:pt x="45339" y="243277"/>
                  </a:lnTo>
                  <a:lnTo>
                    <a:pt x="51688" y="254163"/>
                  </a:lnTo>
                  <a:lnTo>
                    <a:pt x="58038" y="243277"/>
                  </a:lnTo>
                  <a:lnTo>
                    <a:pt x="58038" y="146050"/>
                  </a:lnTo>
                  <a:lnTo>
                    <a:pt x="51688" y="146050"/>
                  </a:lnTo>
                  <a:lnTo>
                    <a:pt x="45338" y="139700"/>
                  </a:lnTo>
                  <a:close/>
                </a:path>
                <a:path w="103504" h="279400">
                  <a:moveTo>
                    <a:pt x="51688" y="25109"/>
                  </a:moveTo>
                  <a:lnTo>
                    <a:pt x="45338" y="35995"/>
                  </a:lnTo>
                  <a:lnTo>
                    <a:pt x="45338" y="139700"/>
                  </a:lnTo>
                  <a:lnTo>
                    <a:pt x="51688" y="146050"/>
                  </a:lnTo>
                  <a:lnTo>
                    <a:pt x="58038" y="146050"/>
                  </a:lnTo>
                  <a:lnTo>
                    <a:pt x="58038" y="139700"/>
                  </a:lnTo>
                  <a:lnTo>
                    <a:pt x="51688" y="133350"/>
                  </a:lnTo>
                  <a:lnTo>
                    <a:pt x="58038" y="133350"/>
                  </a:lnTo>
                  <a:lnTo>
                    <a:pt x="58038" y="35995"/>
                  </a:lnTo>
                  <a:lnTo>
                    <a:pt x="51688" y="25109"/>
                  </a:lnTo>
                  <a:close/>
                </a:path>
                <a:path w="103504" h="279400">
                  <a:moveTo>
                    <a:pt x="58038" y="133350"/>
                  </a:moveTo>
                  <a:lnTo>
                    <a:pt x="51688" y="133350"/>
                  </a:lnTo>
                  <a:lnTo>
                    <a:pt x="58038" y="139700"/>
                  </a:lnTo>
                  <a:lnTo>
                    <a:pt x="58038" y="133350"/>
                  </a:lnTo>
                  <a:close/>
                </a:path>
                <a:path w="103504" h="279400">
                  <a:moveTo>
                    <a:pt x="51688" y="0"/>
                  </a:moveTo>
                  <a:lnTo>
                    <a:pt x="0" y="88645"/>
                  </a:lnTo>
                  <a:lnTo>
                    <a:pt x="1015" y="92455"/>
                  </a:lnTo>
                  <a:lnTo>
                    <a:pt x="7111" y="96012"/>
                  </a:lnTo>
                  <a:lnTo>
                    <a:pt x="10921" y="94995"/>
                  </a:lnTo>
                  <a:lnTo>
                    <a:pt x="45338" y="35995"/>
                  </a:lnTo>
                  <a:lnTo>
                    <a:pt x="45338" y="12572"/>
                  </a:lnTo>
                  <a:lnTo>
                    <a:pt x="59020" y="12572"/>
                  </a:lnTo>
                  <a:lnTo>
                    <a:pt x="51688" y="0"/>
                  </a:lnTo>
                  <a:close/>
                </a:path>
                <a:path w="103504" h="279400">
                  <a:moveTo>
                    <a:pt x="59020" y="12572"/>
                  </a:moveTo>
                  <a:lnTo>
                    <a:pt x="58038" y="12572"/>
                  </a:lnTo>
                  <a:lnTo>
                    <a:pt x="58039" y="35995"/>
                  </a:lnTo>
                  <a:lnTo>
                    <a:pt x="92455" y="94995"/>
                  </a:lnTo>
                  <a:lnTo>
                    <a:pt x="96265" y="96012"/>
                  </a:lnTo>
                  <a:lnTo>
                    <a:pt x="102361" y="92455"/>
                  </a:lnTo>
                  <a:lnTo>
                    <a:pt x="103377" y="88645"/>
                  </a:lnTo>
                  <a:lnTo>
                    <a:pt x="59020" y="12572"/>
                  </a:lnTo>
                  <a:close/>
                </a:path>
                <a:path w="103504" h="279400">
                  <a:moveTo>
                    <a:pt x="58038" y="12572"/>
                  </a:moveTo>
                  <a:lnTo>
                    <a:pt x="45338" y="12572"/>
                  </a:lnTo>
                  <a:lnTo>
                    <a:pt x="45338" y="35995"/>
                  </a:lnTo>
                  <a:lnTo>
                    <a:pt x="51688" y="25109"/>
                  </a:lnTo>
                  <a:lnTo>
                    <a:pt x="46227" y="15747"/>
                  </a:lnTo>
                  <a:lnTo>
                    <a:pt x="58038" y="15747"/>
                  </a:lnTo>
                  <a:lnTo>
                    <a:pt x="58038" y="12572"/>
                  </a:lnTo>
                  <a:close/>
                </a:path>
                <a:path w="103504" h="279400">
                  <a:moveTo>
                    <a:pt x="58038" y="15747"/>
                  </a:moveTo>
                  <a:lnTo>
                    <a:pt x="57150" y="15747"/>
                  </a:lnTo>
                  <a:lnTo>
                    <a:pt x="51688" y="25109"/>
                  </a:lnTo>
                  <a:lnTo>
                    <a:pt x="58039" y="35995"/>
                  </a:lnTo>
                  <a:lnTo>
                    <a:pt x="58038" y="15747"/>
                  </a:lnTo>
                  <a:close/>
                </a:path>
                <a:path w="103504" h="279400">
                  <a:moveTo>
                    <a:pt x="57150" y="15747"/>
                  </a:moveTo>
                  <a:lnTo>
                    <a:pt x="46227" y="15747"/>
                  </a:lnTo>
                  <a:lnTo>
                    <a:pt x="51688" y="25109"/>
                  </a:lnTo>
                  <a:lnTo>
                    <a:pt x="57150" y="15747"/>
                  </a:lnTo>
                  <a:close/>
                </a:path>
              </a:pathLst>
            </a:custGeom>
            <a:solidFill>
              <a:srgbClr val="3D4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1359" y="3378708"/>
              <a:ext cx="737616" cy="3901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071359" y="3378708"/>
            <a:ext cx="737870" cy="39052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8425" marR="89535" indent="7620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39583" y="1981326"/>
            <a:ext cx="4253865" cy="2652395"/>
            <a:chOff x="7339583" y="1981326"/>
            <a:chExt cx="4253865" cy="2652395"/>
          </a:xfrm>
        </p:grpSpPr>
        <p:sp>
          <p:nvSpPr>
            <p:cNvPr id="15" name="object 15"/>
            <p:cNvSpPr/>
            <p:nvPr/>
          </p:nvSpPr>
          <p:spPr>
            <a:xfrm>
              <a:off x="7388479" y="2869691"/>
              <a:ext cx="4204970" cy="1764030"/>
            </a:xfrm>
            <a:custGeom>
              <a:avLst/>
              <a:gdLst/>
              <a:ahLst/>
              <a:cxnLst/>
              <a:rect l="l" t="t" r="r" b="b"/>
              <a:pathLst>
                <a:path w="4204970" h="1764029">
                  <a:moveTo>
                    <a:pt x="3268853" y="1675384"/>
                  </a:moveTo>
                  <a:lnTo>
                    <a:pt x="3267837" y="1671574"/>
                  </a:lnTo>
                  <a:lnTo>
                    <a:pt x="3261741" y="1668018"/>
                  </a:lnTo>
                  <a:lnTo>
                    <a:pt x="3257931" y="1669034"/>
                  </a:lnTo>
                  <a:lnTo>
                    <a:pt x="3223514" y="1728038"/>
                  </a:lnTo>
                  <a:lnTo>
                    <a:pt x="3217164" y="1738922"/>
                  </a:lnTo>
                  <a:lnTo>
                    <a:pt x="3211703" y="1748282"/>
                  </a:lnTo>
                  <a:lnTo>
                    <a:pt x="3217151" y="1738922"/>
                  </a:lnTo>
                  <a:lnTo>
                    <a:pt x="3223501" y="1728038"/>
                  </a:lnTo>
                  <a:lnTo>
                    <a:pt x="3223514" y="1338326"/>
                  </a:lnTo>
                  <a:lnTo>
                    <a:pt x="3223514" y="1331976"/>
                  </a:lnTo>
                  <a:lnTo>
                    <a:pt x="3223514" y="1325626"/>
                  </a:lnTo>
                  <a:lnTo>
                    <a:pt x="2215388" y="1325626"/>
                  </a:lnTo>
                  <a:lnTo>
                    <a:pt x="2215388" y="1319657"/>
                  </a:lnTo>
                  <a:lnTo>
                    <a:pt x="2102993" y="1319657"/>
                  </a:lnTo>
                  <a:lnTo>
                    <a:pt x="2102993" y="935164"/>
                  </a:lnTo>
                  <a:lnTo>
                    <a:pt x="2137410" y="994156"/>
                  </a:lnTo>
                  <a:lnTo>
                    <a:pt x="2141347" y="995172"/>
                  </a:lnTo>
                  <a:lnTo>
                    <a:pt x="2144268" y="993394"/>
                  </a:lnTo>
                  <a:lnTo>
                    <a:pt x="2147316" y="991616"/>
                  </a:lnTo>
                  <a:lnTo>
                    <a:pt x="2148332" y="987806"/>
                  </a:lnTo>
                  <a:lnTo>
                    <a:pt x="2103970" y="911733"/>
                  </a:lnTo>
                  <a:lnTo>
                    <a:pt x="2096643" y="899160"/>
                  </a:lnTo>
                  <a:lnTo>
                    <a:pt x="2044954" y="987806"/>
                  </a:lnTo>
                  <a:lnTo>
                    <a:pt x="2045970" y="991616"/>
                  </a:lnTo>
                  <a:lnTo>
                    <a:pt x="2052066" y="995172"/>
                  </a:lnTo>
                  <a:lnTo>
                    <a:pt x="2055876" y="994156"/>
                  </a:lnTo>
                  <a:lnTo>
                    <a:pt x="2090280" y="935164"/>
                  </a:lnTo>
                  <a:lnTo>
                    <a:pt x="2090293" y="911733"/>
                  </a:lnTo>
                  <a:lnTo>
                    <a:pt x="2090293" y="935164"/>
                  </a:lnTo>
                  <a:lnTo>
                    <a:pt x="2090293" y="1310640"/>
                  </a:lnTo>
                  <a:lnTo>
                    <a:pt x="2085975" y="1310640"/>
                  </a:lnTo>
                  <a:lnTo>
                    <a:pt x="2085975" y="1324864"/>
                  </a:lnTo>
                  <a:lnTo>
                    <a:pt x="187071" y="1324864"/>
                  </a:lnTo>
                  <a:lnTo>
                    <a:pt x="187071" y="1727276"/>
                  </a:lnTo>
                  <a:lnTo>
                    <a:pt x="152654" y="1668272"/>
                  </a:lnTo>
                  <a:lnTo>
                    <a:pt x="148844" y="1667256"/>
                  </a:lnTo>
                  <a:lnTo>
                    <a:pt x="142748" y="1670812"/>
                  </a:lnTo>
                  <a:lnTo>
                    <a:pt x="141732" y="1674622"/>
                  </a:lnTo>
                  <a:lnTo>
                    <a:pt x="193421" y="1763268"/>
                  </a:lnTo>
                  <a:lnTo>
                    <a:pt x="200748" y="1750695"/>
                  </a:lnTo>
                  <a:lnTo>
                    <a:pt x="245110" y="1674622"/>
                  </a:lnTo>
                  <a:lnTo>
                    <a:pt x="244094" y="1670812"/>
                  </a:lnTo>
                  <a:lnTo>
                    <a:pt x="237998" y="1667256"/>
                  </a:lnTo>
                  <a:lnTo>
                    <a:pt x="234188" y="1668272"/>
                  </a:lnTo>
                  <a:lnTo>
                    <a:pt x="199771" y="1727276"/>
                  </a:lnTo>
                  <a:lnTo>
                    <a:pt x="199771" y="1337564"/>
                  </a:lnTo>
                  <a:lnTo>
                    <a:pt x="1194435" y="1337564"/>
                  </a:lnTo>
                  <a:lnTo>
                    <a:pt x="1194435" y="1728038"/>
                  </a:lnTo>
                  <a:lnTo>
                    <a:pt x="1160018" y="1669034"/>
                  </a:lnTo>
                  <a:lnTo>
                    <a:pt x="1156208" y="1668018"/>
                  </a:lnTo>
                  <a:lnTo>
                    <a:pt x="1150112" y="1671574"/>
                  </a:lnTo>
                  <a:lnTo>
                    <a:pt x="1149096" y="1675384"/>
                  </a:lnTo>
                  <a:lnTo>
                    <a:pt x="1200785" y="1764030"/>
                  </a:lnTo>
                  <a:lnTo>
                    <a:pt x="1208112" y="1751457"/>
                  </a:lnTo>
                  <a:lnTo>
                    <a:pt x="1252474" y="1675384"/>
                  </a:lnTo>
                  <a:lnTo>
                    <a:pt x="1251458" y="1671574"/>
                  </a:lnTo>
                  <a:lnTo>
                    <a:pt x="1245362" y="1668018"/>
                  </a:lnTo>
                  <a:lnTo>
                    <a:pt x="1241552" y="1669034"/>
                  </a:lnTo>
                  <a:lnTo>
                    <a:pt x="1207135" y="1728038"/>
                  </a:lnTo>
                  <a:lnTo>
                    <a:pt x="1200785" y="1738922"/>
                  </a:lnTo>
                  <a:lnTo>
                    <a:pt x="1195324" y="1748282"/>
                  </a:lnTo>
                  <a:lnTo>
                    <a:pt x="1200772" y="1738922"/>
                  </a:lnTo>
                  <a:lnTo>
                    <a:pt x="1207122" y="1728038"/>
                  </a:lnTo>
                  <a:lnTo>
                    <a:pt x="1207135" y="1338326"/>
                  </a:lnTo>
                  <a:lnTo>
                    <a:pt x="2069846" y="1338326"/>
                  </a:lnTo>
                  <a:lnTo>
                    <a:pt x="2069846" y="1337564"/>
                  </a:lnTo>
                  <a:lnTo>
                    <a:pt x="2092325" y="1337564"/>
                  </a:lnTo>
                  <a:lnTo>
                    <a:pt x="2092325" y="1338326"/>
                  </a:lnTo>
                  <a:lnTo>
                    <a:pt x="2202688" y="1338326"/>
                  </a:lnTo>
                  <a:lnTo>
                    <a:pt x="2202688" y="1727022"/>
                  </a:lnTo>
                  <a:lnTo>
                    <a:pt x="2170049" y="1671066"/>
                  </a:lnTo>
                  <a:lnTo>
                    <a:pt x="2168271" y="1668145"/>
                  </a:lnTo>
                  <a:lnTo>
                    <a:pt x="2164461" y="1667129"/>
                  </a:lnTo>
                  <a:lnTo>
                    <a:pt x="2161413" y="1668780"/>
                  </a:lnTo>
                  <a:lnTo>
                    <a:pt x="2158365" y="1670558"/>
                  </a:lnTo>
                  <a:lnTo>
                    <a:pt x="2157349" y="1674495"/>
                  </a:lnTo>
                  <a:lnTo>
                    <a:pt x="2209038" y="1763141"/>
                  </a:lnTo>
                  <a:lnTo>
                    <a:pt x="2216366" y="1750568"/>
                  </a:lnTo>
                  <a:lnTo>
                    <a:pt x="2260727" y="1674495"/>
                  </a:lnTo>
                  <a:lnTo>
                    <a:pt x="2259711" y="1670558"/>
                  </a:lnTo>
                  <a:lnTo>
                    <a:pt x="2256663" y="1668780"/>
                  </a:lnTo>
                  <a:lnTo>
                    <a:pt x="2253615" y="1667129"/>
                  </a:lnTo>
                  <a:lnTo>
                    <a:pt x="2249805" y="1668145"/>
                  </a:lnTo>
                  <a:lnTo>
                    <a:pt x="2248027" y="1671066"/>
                  </a:lnTo>
                  <a:lnTo>
                    <a:pt x="2215388" y="1727022"/>
                  </a:lnTo>
                  <a:lnTo>
                    <a:pt x="2209038" y="1737906"/>
                  </a:lnTo>
                  <a:lnTo>
                    <a:pt x="2215375" y="1727022"/>
                  </a:lnTo>
                  <a:lnTo>
                    <a:pt x="2215375" y="1338326"/>
                  </a:lnTo>
                  <a:lnTo>
                    <a:pt x="3210814" y="1338326"/>
                  </a:lnTo>
                  <a:lnTo>
                    <a:pt x="3210814" y="1728038"/>
                  </a:lnTo>
                  <a:lnTo>
                    <a:pt x="3176397" y="1669034"/>
                  </a:lnTo>
                  <a:lnTo>
                    <a:pt x="3172460" y="1668018"/>
                  </a:lnTo>
                  <a:lnTo>
                    <a:pt x="3169539" y="1669796"/>
                  </a:lnTo>
                  <a:lnTo>
                    <a:pt x="3166491" y="1671574"/>
                  </a:lnTo>
                  <a:lnTo>
                    <a:pt x="3165475" y="1675384"/>
                  </a:lnTo>
                  <a:lnTo>
                    <a:pt x="3217164" y="1764030"/>
                  </a:lnTo>
                  <a:lnTo>
                    <a:pt x="3224492" y="1751457"/>
                  </a:lnTo>
                  <a:lnTo>
                    <a:pt x="3268853" y="1675384"/>
                  </a:lnTo>
                  <a:close/>
                </a:path>
                <a:path w="4204970" h="1764029">
                  <a:moveTo>
                    <a:pt x="4204970" y="419227"/>
                  </a:moveTo>
                  <a:lnTo>
                    <a:pt x="4203954" y="415290"/>
                  </a:lnTo>
                  <a:lnTo>
                    <a:pt x="4197858" y="411734"/>
                  </a:lnTo>
                  <a:lnTo>
                    <a:pt x="4193921" y="412750"/>
                  </a:lnTo>
                  <a:lnTo>
                    <a:pt x="4192270" y="415798"/>
                  </a:lnTo>
                  <a:lnTo>
                    <a:pt x="4159631" y="471754"/>
                  </a:lnTo>
                  <a:lnTo>
                    <a:pt x="4159631" y="260223"/>
                  </a:lnTo>
                  <a:lnTo>
                    <a:pt x="4159631" y="247523"/>
                  </a:lnTo>
                  <a:lnTo>
                    <a:pt x="3206115" y="247523"/>
                  </a:lnTo>
                  <a:lnTo>
                    <a:pt x="2099056" y="247523"/>
                  </a:lnTo>
                  <a:lnTo>
                    <a:pt x="2099056" y="36880"/>
                  </a:lnTo>
                  <a:lnTo>
                    <a:pt x="2132965" y="94996"/>
                  </a:lnTo>
                  <a:lnTo>
                    <a:pt x="2136775" y="96012"/>
                  </a:lnTo>
                  <a:lnTo>
                    <a:pt x="2136902" y="96012"/>
                  </a:lnTo>
                  <a:lnTo>
                    <a:pt x="2137041" y="95935"/>
                  </a:lnTo>
                  <a:lnTo>
                    <a:pt x="2137410" y="96012"/>
                  </a:lnTo>
                  <a:lnTo>
                    <a:pt x="2140331" y="94234"/>
                  </a:lnTo>
                  <a:lnTo>
                    <a:pt x="2143379" y="92456"/>
                  </a:lnTo>
                  <a:lnTo>
                    <a:pt x="2144395" y="88646"/>
                  </a:lnTo>
                  <a:lnTo>
                    <a:pt x="2100033" y="12573"/>
                  </a:lnTo>
                  <a:lnTo>
                    <a:pt x="2092706" y="0"/>
                  </a:lnTo>
                  <a:lnTo>
                    <a:pt x="2092502" y="330"/>
                  </a:lnTo>
                  <a:lnTo>
                    <a:pt x="2092325" y="0"/>
                  </a:lnTo>
                  <a:lnTo>
                    <a:pt x="2092198" y="0"/>
                  </a:lnTo>
                  <a:lnTo>
                    <a:pt x="2040509" y="88646"/>
                  </a:lnTo>
                  <a:lnTo>
                    <a:pt x="2041525" y="92456"/>
                  </a:lnTo>
                  <a:lnTo>
                    <a:pt x="2047621" y="96012"/>
                  </a:lnTo>
                  <a:lnTo>
                    <a:pt x="2047748" y="96012"/>
                  </a:lnTo>
                  <a:lnTo>
                    <a:pt x="2048002" y="95948"/>
                  </a:lnTo>
                  <a:lnTo>
                    <a:pt x="2048129" y="96012"/>
                  </a:lnTo>
                  <a:lnTo>
                    <a:pt x="2052066" y="94996"/>
                  </a:lnTo>
                  <a:lnTo>
                    <a:pt x="2053717" y="91948"/>
                  </a:lnTo>
                  <a:lnTo>
                    <a:pt x="2085848" y="36880"/>
                  </a:lnTo>
                  <a:lnTo>
                    <a:pt x="2085848" y="247523"/>
                  </a:lnTo>
                  <a:lnTo>
                    <a:pt x="906399" y="247523"/>
                  </a:lnTo>
                  <a:lnTo>
                    <a:pt x="45339" y="247523"/>
                  </a:lnTo>
                  <a:lnTo>
                    <a:pt x="45339" y="471754"/>
                  </a:lnTo>
                  <a:lnTo>
                    <a:pt x="10922" y="412750"/>
                  </a:lnTo>
                  <a:lnTo>
                    <a:pt x="7112" y="411734"/>
                  </a:lnTo>
                  <a:lnTo>
                    <a:pt x="1016" y="415290"/>
                  </a:lnTo>
                  <a:lnTo>
                    <a:pt x="0" y="419227"/>
                  </a:lnTo>
                  <a:lnTo>
                    <a:pt x="1778" y="422148"/>
                  </a:lnTo>
                  <a:lnTo>
                    <a:pt x="51689" y="507873"/>
                  </a:lnTo>
                  <a:lnTo>
                    <a:pt x="59080" y="495173"/>
                  </a:lnTo>
                  <a:lnTo>
                    <a:pt x="101600" y="422148"/>
                  </a:lnTo>
                  <a:lnTo>
                    <a:pt x="103378" y="419227"/>
                  </a:lnTo>
                  <a:lnTo>
                    <a:pt x="102362" y="415290"/>
                  </a:lnTo>
                  <a:lnTo>
                    <a:pt x="96266" y="411734"/>
                  </a:lnTo>
                  <a:lnTo>
                    <a:pt x="92456" y="412750"/>
                  </a:lnTo>
                  <a:lnTo>
                    <a:pt x="58039" y="471754"/>
                  </a:lnTo>
                  <a:lnTo>
                    <a:pt x="51689" y="482638"/>
                  </a:lnTo>
                  <a:lnTo>
                    <a:pt x="46228" y="491998"/>
                  </a:lnTo>
                  <a:lnTo>
                    <a:pt x="51676" y="482638"/>
                  </a:lnTo>
                  <a:lnTo>
                    <a:pt x="58026" y="471754"/>
                  </a:lnTo>
                  <a:lnTo>
                    <a:pt x="58039" y="260223"/>
                  </a:lnTo>
                  <a:lnTo>
                    <a:pt x="906399" y="260223"/>
                  </a:lnTo>
                  <a:lnTo>
                    <a:pt x="906399" y="471754"/>
                  </a:lnTo>
                  <a:lnTo>
                    <a:pt x="871982" y="412750"/>
                  </a:lnTo>
                  <a:lnTo>
                    <a:pt x="868172" y="411734"/>
                  </a:lnTo>
                  <a:lnTo>
                    <a:pt x="862076" y="415290"/>
                  </a:lnTo>
                  <a:lnTo>
                    <a:pt x="861060" y="419227"/>
                  </a:lnTo>
                  <a:lnTo>
                    <a:pt x="862838" y="422148"/>
                  </a:lnTo>
                  <a:lnTo>
                    <a:pt x="912749" y="507873"/>
                  </a:lnTo>
                  <a:lnTo>
                    <a:pt x="920140" y="495173"/>
                  </a:lnTo>
                  <a:lnTo>
                    <a:pt x="962660" y="422148"/>
                  </a:lnTo>
                  <a:lnTo>
                    <a:pt x="964438" y="419227"/>
                  </a:lnTo>
                  <a:lnTo>
                    <a:pt x="963422" y="415290"/>
                  </a:lnTo>
                  <a:lnTo>
                    <a:pt x="957326" y="411734"/>
                  </a:lnTo>
                  <a:lnTo>
                    <a:pt x="953516" y="412750"/>
                  </a:lnTo>
                  <a:lnTo>
                    <a:pt x="919099" y="471754"/>
                  </a:lnTo>
                  <a:lnTo>
                    <a:pt x="919099" y="260223"/>
                  </a:lnTo>
                  <a:lnTo>
                    <a:pt x="2085975" y="260223"/>
                  </a:lnTo>
                  <a:lnTo>
                    <a:pt x="2085975" y="288163"/>
                  </a:lnTo>
                  <a:lnTo>
                    <a:pt x="2089658" y="288163"/>
                  </a:lnTo>
                  <a:lnTo>
                    <a:pt x="2089658" y="527418"/>
                  </a:lnTo>
                  <a:lnTo>
                    <a:pt x="2055368" y="468630"/>
                  </a:lnTo>
                  <a:lnTo>
                    <a:pt x="2051431" y="467614"/>
                  </a:lnTo>
                  <a:lnTo>
                    <a:pt x="2045335" y="471170"/>
                  </a:lnTo>
                  <a:lnTo>
                    <a:pt x="2044319" y="475107"/>
                  </a:lnTo>
                  <a:lnTo>
                    <a:pt x="2046097" y="478028"/>
                  </a:lnTo>
                  <a:lnTo>
                    <a:pt x="2096008" y="563626"/>
                  </a:lnTo>
                  <a:lnTo>
                    <a:pt x="2103348" y="551053"/>
                  </a:lnTo>
                  <a:lnTo>
                    <a:pt x="2146046" y="478028"/>
                  </a:lnTo>
                  <a:lnTo>
                    <a:pt x="2147697" y="475107"/>
                  </a:lnTo>
                  <a:lnTo>
                    <a:pt x="2146681" y="471170"/>
                  </a:lnTo>
                  <a:lnTo>
                    <a:pt x="2143760" y="469392"/>
                  </a:lnTo>
                  <a:lnTo>
                    <a:pt x="2140712" y="467614"/>
                  </a:lnTo>
                  <a:lnTo>
                    <a:pt x="2136775" y="468630"/>
                  </a:lnTo>
                  <a:lnTo>
                    <a:pt x="2102358" y="527634"/>
                  </a:lnTo>
                  <a:lnTo>
                    <a:pt x="2102358" y="288163"/>
                  </a:lnTo>
                  <a:lnTo>
                    <a:pt x="2102358" y="275463"/>
                  </a:lnTo>
                  <a:lnTo>
                    <a:pt x="2098675" y="275463"/>
                  </a:lnTo>
                  <a:lnTo>
                    <a:pt x="2098675" y="260223"/>
                  </a:lnTo>
                  <a:lnTo>
                    <a:pt x="2099056" y="260223"/>
                  </a:lnTo>
                  <a:lnTo>
                    <a:pt x="3193415" y="260223"/>
                  </a:lnTo>
                  <a:lnTo>
                    <a:pt x="3193415" y="471754"/>
                  </a:lnTo>
                  <a:lnTo>
                    <a:pt x="3158998" y="412750"/>
                  </a:lnTo>
                  <a:lnTo>
                    <a:pt x="3155188" y="411734"/>
                  </a:lnTo>
                  <a:lnTo>
                    <a:pt x="3149092" y="415290"/>
                  </a:lnTo>
                  <a:lnTo>
                    <a:pt x="3148076" y="419227"/>
                  </a:lnTo>
                  <a:lnTo>
                    <a:pt x="3149854" y="422148"/>
                  </a:lnTo>
                  <a:lnTo>
                    <a:pt x="3199765" y="507746"/>
                  </a:lnTo>
                  <a:lnTo>
                    <a:pt x="3207093" y="495173"/>
                  </a:lnTo>
                  <a:lnTo>
                    <a:pt x="3249676" y="422148"/>
                  </a:lnTo>
                  <a:lnTo>
                    <a:pt x="3251454" y="419227"/>
                  </a:lnTo>
                  <a:lnTo>
                    <a:pt x="3250438" y="415290"/>
                  </a:lnTo>
                  <a:lnTo>
                    <a:pt x="3244342" y="411734"/>
                  </a:lnTo>
                  <a:lnTo>
                    <a:pt x="3240532" y="412750"/>
                  </a:lnTo>
                  <a:lnTo>
                    <a:pt x="3206115" y="471754"/>
                  </a:lnTo>
                  <a:lnTo>
                    <a:pt x="3199765" y="482638"/>
                  </a:lnTo>
                  <a:lnTo>
                    <a:pt x="3194304" y="491998"/>
                  </a:lnTo>
                  <a:lnTo>
                    <a:pt x="3199752" y="482638"/>
                  </a:lnTo>
                  <a:lnTo>
                    <a:pt x="3206102" y="471754"/>
                  </a:lnTo>
                  <a:lnTo>
                    <a:pt x="3206115" y="260223"/>
                  </a:lnTo>
                  <a:lnTo>
                    <a:pt x="4146931" y="260223"/>
                  </a:lnTo>
                  <a:lnTo>
                    <a:pt x="4146931" y="471754"/>
                  </a:lnTo>
                  <a:lnTo>
                    <a:pt x="4112514" y="412750"/>
                  </a:lnTo>
                  <a:lnTo>
                    <a:pt x="4108577" y="411734"/>
                  </a:lnTo>
                  <a:lnTo>
                    <a:pt x="4105656" y="413512"/>
                  </a:lnTo>
                  <a:lnTo>
                    <a:pt x="4102608" y="415290"/>
                  </a:lnTo>
                  <a:lnTo>
                    <a:pt x="4101592" y="419227"/>
                  </a:lnTo>
                  <a:lnTo>
                    <a:pt x="4103370" y="422148"/>
                  </a:lnTo>
                  <a:lnTo>
                    <a:pt x="4153281" y="507873"/>
                  </a:lnTo>
                  <a:lnTo>
                    <a:pt x="4160672" y="495173"/>
                  </a:lnTo>
                  <a:lnTo>
                    <a:pt x="4203192" y="422148"/>
                  </a:lnTo>
                  <a:lnTo>
                    <a:pt x="4204970" y="419227"/>
                  </a:lnTo>
                  <a:close/>
                </a:path>
              </a:pathLst>
            </a:custGeom>
            <a:solidFill>
              <a:srgbClr val="3D4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39583" y="1981326"/>
              <a:ext cx="1313815" cy="103505"/>
            </a:xfrm>
            <a:custGeom>
              <a:avLst/>
              <a:gdLst/>
              <a:ahLst/>
              <a:cxnLst/>
              <a:rect l="l" t="t" r="r" b="b"/>
              <a:pathLst>
                <a:path w="1313815" h="103505">
                  <a:moveTo>
                    <a:pt x="1288324" y="51688"/>
                  </a:moveTo>
                  <a:lnTo>
                    <a:pt x="1221486" y="90677"/>
                  </a:lnTo>
                  <a:lnTo>
                    <a:pt x="1218565" y="92456"/>
                  </a:lnTo>
                  <a:lnTo>
                    <a:pt x="1217549" y="96265"/>
                  </a:lnTo>
                  <a:lnTo>
                    <a:pt x="1219327" y="99313"/>
                  </a:lnTo>
                  <a:lnTo>
                    <a:pt x="1220977" y="102362"/>
                  </a:lnTo>
                  <a:lnTo>
                    <a:pt x="1224915" y="103377"/>
                  </a:lnTo>
                  <a:lnTo>
                    <a:pt x="1302670" y="58038"/>
                  </a:lnTo>
                  <a:lnTo>
                    <a:pt x="1300988" y="58038"/>
                  </a:lnTo>
                  <a:lnTo>
                    <a:pt x="1300988" y="57150"/>
                  </a:lnTo>
                  <a:lnTo>
                    <a:pt x="1297686" y="57150"/>
                  </a:lnTo>
                  <a:lnTo>
                    <a:pt x="1288324" y="51688"/>
                  </a:lnTo>
                  <a:close/>
                </a:path>
                <a:path w="1313815" h="103505">
                  <a:moveTo>
                    <a:pt x="650367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656717" y="58038"/>
                  </a:lnTo>
                  <a:lnTo>
                    <a:pt x="663067" y="51688"/>
                  </a:lnTo>
                  <a:lnTo>
                    <a:pt x="650367" y="51688"/>
                  </a:lnTo>
                  <a:lnTo>
                    <a:pt x="650367" y="45338"/>
                  </a:lnTo>
                  <a:close/>
                </a:path>
                <a:path w="1313815" h="103505">
                  <a:moveTo>
                    <a:pt x="663067" y="51688"/>
                  </a:moveTo>
                  <a:lnTo>
                    <a:pt x="656717" y="58038"/>
                  </a:lnTo>
                  <a:lnTo>
                    <a:pt x="663067" y="58038"/>
                  </a:lnTo>
                  <a:lnTo>
                    <a:pt x="663067" y="51688"/>
                  </a:lnTo>
                  <a:close/>
                </a:path>
                <a:path w="1313815" h="103505">
                  <a:moveTo>
                    <a:pt x="1277438" y="45338"/>
                  </a:moveTo>
                  <a:lnTo>
                    <a:pt x="656717" y="45338"/>
                  </a:lnTo>
                  <a:lnTo>
                    <a:pt x="650367" y="51688"/>
                  </a:lnTo>
                  <a:lnTo>
                    <a:pt x="663067" y="51688"/>
                  </a:lnTo>
                  <a:lnTo>
                    <a:pt x="663067" y="58038"/>
                  </a:lnTo>
                  <a:lnTo>
                    <a:pt x="1277438" y="58038"/>
                  </a:lnTo>
                  <a:lnTo>
                    <a:pt x="1288324" y="51688"/>
                  </a:lnTo>
                  <a:lnTo>
                    <a:pt x="1277438" y="45338"/>
                  </a:lnTo>
                  <a:close/>
                </a:path>
                <a:path w="1313815" h="103505">
                  <a:moveTo>
                    <a:pt x="1302670" y="45338"/>
                  </a:moveTo>
                  <a:lnTo>
                    <a:pt x="1300988" y="45338"/>
                  </a:lnTo>
                  <a:lnTo>
                    <a:pt x="1300988" y="58038"/>
                  </a:lnTo>
                  <a:lnTo>
                    <a:pt x="1302670" y="58038"/>
                  </a:lnTo>
                  <a:lnTo>
                    <a:pt x="1313561" y="51688"/>
                  </a:lnTo>
                  <a:lnTo>
                    <a:pt x="1302670" y="45338"/>
                  </a:lnTo>
                  <a:close/>
                </a:path>
                <a:path w="1313815" h="103505">
                  <a:moveTo>
                    <a:pt x="1297686" y="46227"/>
                  </a:moveTo>
                  <a:lnTo>
                    <a:pt x="1288324" y="51688"/>
                  </a:lnTo>
                  <a:lnTo>
                    <a:pt x="1297686" y="57150"/>
                  </a:lnTo>
                  <a:lnTo>
                    <a:pt x="1297686" y="46227"/>
                  </a:lnTo>
                  <a:close/>
                </a:path>
                <a:path w="1313815" h="103505">
                  <a:moveTo>
                    <a:pt x="1300988" y="46227"/>
                  </a:moveTo>
                  <a:lnTo>
                    <a:pt x="1297686" y="46227"/>
                  </a:lnTo>
                  <a:lnTo>
                    <a:pt x="1297686" y="57150"/>
                  </a:lnTo>
                  <a:lnTo>
                    <a:pt x="1300988" y="57150"/>
                  </a:lnTo>
                  <a:lnTo>
                    <a:pt x="1300988" y="46227"/>
                  </a:lnTo>
                  <a:close/>
                </a:path>
                <a:path w="1313815" h="103505">
                  <a:moveTo>
                    <a:pt x="656717" y="45338"/>
                  </a:moveTo>
                  <a:lnTo>
                    <a:pt x="650367" y="45338"/>
                  </a:lnTo>
                  <a:lnTo>
                    <a:pt x="650367" y="51688"/>
                  </a:lnTo>
                  <a:lnTo>
                    <a:pt x="656717" y="45338"/>
                  </a:lnTo>
                  <a:close/>
                </a:path>
                <a:path w="1313815" h="103505">
                  <a:moveTo>
                    <a:pt x="1224915" y="0"/>
                  </a:moveTo>
                  <a:lnTo>
                    <a:pt x="1220977" y="1015"/>
                  </a:lnTo>
                  <a:lnTo>
                    <a:pt x="1219327" y="4063"/>
                  </a:lnTo>
                  <a:lnTo>
                    <a:pt x="1217549" y="7112"/>
                  </a:lnTo>
                  <a:lnTo>
                    <a:pt x="1218565" y="10922"/>
                  </a:lnTo>
                  <a:lnTo>
                    <a:pt x="1221486" y="12700"/>
                  </a:lnTo>
                  <a:lnTo>
                    <a:pt x="1288324" y="51688"/>
                  </a:lnTo>
                  <a:lnTo>
                    <a:pt x="1297686" y="46227"/>
                  </a:lnTo>
                  <a:lnTo>
                    <a:pt x="1300988" y="46227"/>
                  </a:lnTo>
                  <a:lnTo>
                    <a:pt x="1300988" y="45338"/>
                  </a:lnTo>
                  <a:lnTo>
                    <a:pt x="1302670" y="45338"/>
                  </a:lnTo>
                  <a:lnTo>
                    <a:pt x="1224915" y="0"/>
                  </a:lnTo>
                  <a:close/>
                </a:path>
              </a:pathLst>
            </a:custGeom>
            <a:solidFill>
              <a:srgbClr val="DA8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62036" y="1764538"/>
            <a:ext cx="23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37" baseline="13888" dirty="0">
                <a:solidFill>
                  <a:srgbClr val="252525"/>
                </a:solidFill>
                <a:latin typeface="Arial MT"/>
                <a:cs typeface="Arial MT"/>
              </a:rPr>
              <a:t>f</a:t>
            </a:r>
            <a:r>
              <a:rPr sz="1200" spc="-25" dirty="0">
                <a:solidFill>
                  <a:srgbClr val="252525"/>
                </a:solidFill>
                <a:latin typeface="Arial MT"/>
                <a:cs typeface="Arial MT"/>
              </a:rPr>
              <a:t>rf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45753" y="3430396"/>
            <a:ext cx="1079500" cy="341630"/>
            <a:chOff x="8945753" y="3430396"/>
            <a:chExt cx="1079500" cy="34163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8928" y="3433571"/>
              <a:ext cx="1072896" cy="3352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48928" y="3433571"/>
              <a:ext cx="1073150" cy="335280"/>
            </a:xfrm>
            <a:custGeom>
              <a:avLst/>
              <a:gdLst/>
              <a:ahLst/>
              <a:cxnLst/>
              <a:rect l="l" t="t" r="r" b="b"/>
              <a:pathLst>
                <a:path w="1073150" h="335279">
                  <a:moveTo>
                    <a:pt x="0" y="335279"/>
                  </a:moveTo>
                  <a:lnTo>
                    <a:pt x="241935" y="0"/>
                  </a:lnTo>
                  <a:lnTo>
                    <a:pt x="830833" y="0"/>
                  </a:lnTo>
                  <a:lnTo>
                    <a:pt x="1072896" y="335279"/>
                  </a:lnTo>
                  <a:lnTo>
                    <a:pt x="0" y="335279"/>
                  </a:lnTo>
                  <a:close/>
                </a:path>
              </a:pathLst>
            </a:custGeom>
            <a:ln w="6096">
              <a:solidFill>
                <a:srgbClr val="FFC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225153" y="3501897"/>
            <a:ext cx="521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52525"/>
                </a:solidFill>
                <a:latin typeface="Arial MT"/>
                <a:cs typeface="Arial MT"/>
              </a:rPr>
              <a:t>fanout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32419" y="3378708"/>
            <a:ext cx="737616" cy="39014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932419" y="3378708"/>
            <a:ext cx="737870" cy="39052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9695" marR="88900" indent="7620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9943" y="3378708"/>
            <a:ext cx="737616" cy="39014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219943" y="3378708"/>
            <a:ext cx="737870" cy="39052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8425" marR="89535" indent="7620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73968" y="3378708"/>
            <a:ext cx="737616" cy="39014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1173968" y="3378708"/>
            <a:ext cx="737870" cy="39052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8425" marR="89535" indent="7620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3092" y="4632959"/>
            <a:ext cx="737616" cy="39166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213092" y="4632959"/>
            <a:ext cx="737870" cy="39179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8425" marR="89535" indent="76200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20456" y="4632959"/>
            <a:ext cx="737616" cy="39166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220456" y="4632959"/>
            <a:ext cx="737870" cy="39179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9695" marR="88900" indent="76200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29343" y="4632959"/>
            <a:ext cx="737616" cy="39166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9229343" y="4632959"/>
            <a:ext cx="737870" cy="39179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8425" marR="89535" indent="76200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36707" y="4632959"/>
            <a:ext cx="737616" cy="391668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0236707" y="4632959"/>
            <a:ext cx="737870" cy="391795"/>
          </a:xfrm>
          <a:prstGeom prst="rect">
            <a:avLst/>
          </a:prstGeom>
          <a:ln w="6096">
            <a:solidFill>
              <a:srgbClr val="7D9CBA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9695" marR="88900" indent="76200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Event receiver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648957" y="5560821"/>
            <a:ext cx="1664970" cy="934719"/>
            <a:chOff x="6648957" y="5560821"/>
            <a:chExt cx="1664970" cy="934719"/>
          </a:xfrm>
        </p:grpSpPr>
        <p:sp>
          <p:nvSpPr>
            <p:cNvPr id="37" name="object 37"/>
            <p:cNvSpPr/>
            <p:nvPr/>
          </p:nvSpPr>
          <p:spPr>
            <a:xfrm>
              <a:off x="6655307" y="5567171"/>
              <a:ext cx="1652270" cy="922019"/>
            </a:xfrm>
            <a:custGeom>
              <a:avLst/>
              <a:gdLst/>
              <a:ahLst/>
              <a:cxnLst/>
              <a:rect l="l" t="t" r="r" b="b"/>
              <a:pathLst>
                <a:path w="1652270" h="922020">
                  <a:moveTo>
                    <a:pt x="826008" y="0"/>
                  </a:moveTo>
                  <a:lnTo>
                    <a:pt x="764363" y="1264"/>
                  </a:lnTo>
                  <a:lnTo>
                    <a:pt x="703948" y="4998"/>
                  </a:lnTo>
                  <a:lnTo>
                    <a:pt x="644923" y="11112"/>
                  </a:lnTo>
                  <a:lnTo>
                    <a:pt x="587448" y="19518"/>
                  </a:lnTo>
                  <a:lnTo>
                    <a:pt x="531683" y="30126"/>
                  </a:lnTo>
                  <a:lnTo>
                    <a:pt x="477787" y="42847"/>
                  </a:lnTo>
                  <a:lnTo>
                    <a:pt x="425919" y="57591"/>
                  </a:lnTo>
                  <a:lnTo>
                    <a:pt x="376241" y="74271"/>
                  </a:lnTo>
                  <a:lnTo>
                    <a:pt x="328911" y="92796"/>
                  </a:lnTo>
                  <a:lnTo>
                    <a:pt x="284089" y="113077"/>
                  </a:lnTo>
                  <a:lnTo>
                    <a:pt x="241935" y="135026"/>
                  </a:lnTo>
                  <a:lnTo>
                    <a:pt x="202608" y="158553"/>
                  </a:lnTo>
                  <a:lnTo>
                    <a:pt x="166269" y="183569"/>
                  </a:lnTo>
                  <a:lnTo>
                    <a:pt x="133076" y="209984"/>
                  </a:lnTo>
                  <a:lnTo>
                    <a:pt x="103191" y="237711"/>
                  </a:lnTo>
                  <a:lnTo>
                    <a:pt x="76772" y="266659"/>
                  </a:lnTo>
                  <a:lnTo>
                    <a:pt x="34972" y="327863"/>
                  </a:lnTo>
                  <a:lnTo>
                    <a:pt x="8956" y="392885"/>
                  </a:lnTo>
                  <a:lnTo>
                    <a:pt x="0" y="461009"/>
                  </a:lnTo>
                  <a:lnTo>
                    <a:pt x="2265" y="495415"/>
                  </a:lnTo>
                  <a:lnTo>
                    <a:pt x="19911" y="562077"/>
                  </a:lnTo>
                  <a:lnTo>
                    <a:pt x="53979" y="625279"/>
                  </a:lnTo>
                  <a:lnTo>
                    <a:pt x="103191" y="684308"/>
                  </a:lnTo>
                  <a:lnTo>
                    <a:pt x="133076" y="712035"/>
                  </a:lnTo>
                  <a:lnTo>
                    <a:pt x="166269" y="738450"/>
                  </a:lnTo>
                  <a:lnTo>
                    <a:pt x="202608" y="763466"/>
                  </a:lnTo>
                  <a:lnTo>
                    <a:pt x="241935" y="786993"/>
                  </a:lnTo>
                  <a:lnTo>
                    <a:pt x="284089" y="808942"/>
                  </a:lnTo>
                  <a:lnTo>
                    <a:pt x="328911" y="829223"/>
                  </a:lnTo>
                  <a:lnTo>
                    <a:pt x="376241" y="847748"/>
                  </a:lnTo>
                  <a:lnTo>
                    <a:pt x="425919" y="864428"/>
                  </a:lnTo>
                  <a:lnTo>
                    <a:pt x="477787" y="879172"/>
                  </a:lnTo>
                  <a:lnTo>
                    <a:pt x="531683" y="891893"/>
                  </a:lnTo>
                  <a:lnTo>
                    <a:pt x="587448" y="902501"/>
                  </a:lnTo>
                  <a:lnTo>
                    <a:pt x="644923" y="910907"/>
                  </a:lnTo>
                  <a:lnTo>
                    <a:pt x="703948" y="917021"/>
                  </a:lnTo>
                  <a:lnTo>
                    <a:pt x="764363" y="920755"/>
                  </a:lnTo>
                  <a:lnTo>
                    <a:pt x="826008" y="922019"/>
                  </a:lnTo>
                  <a:lnTo>
                    <a:pt x="887652" y="920755"/>
                  </a:lnTo>
                  <a:lnTo>
                    <a:pt x="948067" y="917021"/>
                  </a:lnTo>
                  <a:lnTo>
                    <a:pt x="1007092" y="910907"/>
                  </a:lnTo>
                  <a:lnTo>
                    <a:pt x="1064567" y="902501"/>
                  </a:lnTo>
                  <a:lnTo>
                    <a:pt x="1120332" y="891893"/>
                  </a:lnTo>
                  <a:lnTo>
                    <a:pt x="1174228" y="879172"/>
                  </a:lnTo>
                  <a:lnTo>
                    <a:pt x="1226096" y="864428"/>
                  </a:lnTo>
                  <a:lnTo>
                    <a:pt x="1275774" y="847748"/>
                  </a:lnTo>
                  <a:lnTo>
                    <a:pt x="1323104" y="829223"/>
                  </a:lnTo>
                  <a:lnTo>
                    <a:pt x="1367926" y="808942"/>
                  </a:lnTo>
                  <a:lnTo>
                    <a:pt x="1410080" y="786993"/>
                  </a:lnTo>
                  <a:lnTo>
                    <a:pt x="1449407" y="763466"/>
                  </a:lnTo>
                  <a:lnTo>
                    <a:pt x="1485746" y="738450"/>
                  </a:lnTo>
                  <a:lnTo>
                    <a:pt x="1518939" y="712035"/>
                  </a:lnTo>
                  <a:lnTo>
                    <a:pt x="1548824" y="684308"/>
                  </a:lnTo>
                  <a:lnTo>
                    <a:pt x="1575243" y="655360"/>
                  </a:lnTo>
                  <a:lnTo>
                    <a:pt x="1617043" y="594156"/>
                  </a:lnTo>
                  <a:lnTo>
                    <a:pt x="1643059" y="529134"/>
                  </a:lnTo>
                  <a:lnTo>
                    <a:pt x="1652016" y="461009"/>
                  </a:lnTo>
                  <a:lnTo>
                    <a:pt x="1649750" y="426604"/>
                  </a:lnTo>
                  <a:lnTo>
                    <a:pt x="1632104" y="359942"/>
                  </a:lnTo>
                  <a:lnTo>
                    <a:pt x="1598036" y="296740"/>
                  </a:lnTo>
                  <a:lnTo>
                    <a:pt x="1548824" y="237711"/>
                  </a:lnTo>
                  <a:lnTo>
                    <a:pt x="1518939" y="209984"/>
                  </a:lnTo>
                  <a:lnTo>
                    <a:pt x="1485746" y="183569"/>
                  </a:lnTo>
                  <a:lnTo>
                    <a:pt x="1449407" y="158553"/>
                  </a:lnTo>
                  <a:lnTo>
                    <a:pt x="1410080" y="135026"/>
                  </a:lnTo>
                  <a:lnTo>
                    <a:pt x="1367926" y="113077"/>
                  </a:lnTo>
                  <a:lnTo>
                    <a:pt x="1323104" y="92796"/>
                  </a:lnTo>
                  <a:lnTo>
                    <a:pt x="1275774" y="74271"/>
                  </a:lnTo>
                  <a:lnTo>
                    <a:pt x="1226096" y="57591"/>
                  </a:lnTo>
                  <a:lnTo>
                    <a:pt x="1174228" y="42847"/>
                  </a:lnTo>
                  <a:lnTo>
                    <a:pt x="1120332" y="30126"/>
                  </a:lnTo>
                  <a:lnTo>
                    <a:pt x="1064567" y="19518"/>
                  </a:lnTo>
                  <a:lnTo>
                    <a:pt x="1007092" y="11112"/>
                  </a:lnTo>
                  <a:lnTo>
                    <a:pt x="948067" y="4998"/>
                  </a:lnTo>
                  <a:lnTo>
                    <a:pt x="887652" y="1264"/>
                  </a:lnTo>
                  <a:lnTo>
                    <a:pt x="826008" y="0"/>
                  </a:lnTo>
                  <a:close/>
                </a:path>
              </a:pathLst>
            </a:custGeom>
            <a:solidFill>
              <a:srgbClr val="3D4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55307" y="5567171"/>
              <a:ext cx="1652270" cy="922019"/>
            </a:xfrm>
            <a:custGeom>
              <a:avLst/>
              <a:gdLst/>
              <a:ahLst/>
              <a:cxnLst/>
              <a:rect l="l" t="t" r="r" b="b"/>
              <a:pathLst>
                <a:path w="1652270" h="922020">
                  <a:moveTo>
                    <a:pt x="0" y="461009"/>
                  </a:moveTo>
                  <a:lnTo>
                    <a:pt x="8956" y="392885"/>
                  </a:lnTo>
                  <a:lnTo>
                    <a:pt x="34972" y="327863"/>
                  </a:lnTo>
                  <a:lnTo>
                    <a:pt x="76772" y="266659"/>
                  </a:lnTo>
                  <a:lnTo>
                    <a:pt x="103191" y="237711"/>
                  </a:lnTo>
                  <a:lnTo>
                    <a:pt x="133076" y="209984"/>
                  </a:lnTo>
                  <a:lnTo>
                    <a:pt x="166269" y="183569"/>
                  </a:lnTo>
                  <a:lnTo>
                    <a:pt x="202608" y="158553"/>
                  </a:lnTo>
                  <a:lnTo>
                    <a:pt x="241935" y="135026"/>
                  </a:lnTo>
                  <a:lnTo>
                    <a:pt x="284089" y="113077"/>
                  </a:lnTo>
                  <a:lnTo>
                    <a:pt x="328911" y="92796"/>
                  </a:lnTo>
                  <a:lnTo>
                    <a:pt x="376241" y="74271"/>
                  </a:lnTo>
                  <a:lnTo>
                    <a:pt x="425919" y="57591"/>
                  </a:lnTo>
                  <a:lnTo>
                    <a:pt x="477787" y="42847"/>
                  </a:lnTo>
                  <a:lnTo>
                    <a:pt x="531683" y="30126"/>
                  </a:lnTo>
                  <a:lnTo>
                    <a:pt x="587448" y="19518"/>
                  </a:lnTo>
                  <a:lnTo>
                    <a:pt x="644923" y="11112"/>
                  </a:lnTo>
                  <a:lnTo>
                    <a:pt x="703948" y="4998"/>
                  </a:lnTo>
                  <a:lnTo>
                    <a:pt x="764363" y="1264"/>
                  </a:lnTo>
                  <a:lnTo>
                    <a:pt x="826008" y="0"/>
                  </a:lnTo>
                  <a:lnTo>
                    <a:pt x="887652" y="1264"/>
                  </a:lnTo>
                  <a:lnTo>
                    <a:pt x="948067" y="4998"/>
                  </a:lnTo>
                  <a:lnTo>
                    <a:pt x="1007092" y="11112"/>
                  </a:lnTo>
                  <a:lnTo>
                    <a:pt x="1064567" y="19518"/>
                  </a:lnTo>
                  <a:lnTo>
                    <a:pt x="1120332" y="30126"/>
                  </a:lnTo>
                  <a:lnTo>
                    <a:pt x="1174228" y="42847"/>
                  </a:lnTo>
                  <a:lnTo>
                    <a:pt x="1226096" y="57591"/>
                  </a:lnTo>
                  <a:lnTo>
                    <a:pt x="1275774" y="74271"/>
                  </a:lnTo>
                  <a:lnTo>
                    <a:pt x="1323104" y="92796"/>
                  </a:lnTo>
                  <a:lnTo>
                    <a:pt x="1367926" y="113077"/>
                  </a:lnTo>
                  <a:lnTo>
                    <a:pt x="1410080" y="135026"/>
                  </a:lnTo>
                  <a:lnTo>
                    <a:pt x="1449407" y="158553"/>
                  </a:lnTo>
                  <a:lnTo>
                    <a:pt x="1485746" y="183569"/>
                  </a:lnTo>
                  <a:lnTo>
                    <a:pt x="1518939" y="209984"/>
                  </a:lnTo>
                  <a:lnTo>
                    <a:pt x="1548824" y="237711"/>
                  </a:lnTo>
                  <a:lnTo>
                    <a:pt x="1575243" y="266659"/>
                  </a:lnTo>
                  <a:lnTo>
                    <a:pt x="1617043" y="327863"/>
                  </a:lnTo>
                  <a:lnTo>
                    <a:pt x="1643059" y="392885"/>
                  </a:lnTo>
                  <a:lnTo>
                    <a:pt x="1652016" y="461009"/>
                  </a:lnTo>
                  <a:lnTo>
                    <a:pt x="1649750" y="495415"/>
                  </a:lnTo>
                  <a:lnTo>
                    <a:pt x="1632104" y="562077"/>
                  </a:lnTo>
                  <a:lnTo>
                    <a:pt x="1598036" y="625279"/>
                  </a:lnTo>
                  <a:lnTo>
                    <a:pt x="1548824" y="684308"/>
                  </a:lnTo>
                  <a:lnTo>
                    <a:pt x="1518939" y="712035"/>
                  </a:lnTo>
                  <a:lnTo>
                    <a:pt x="1485746" y="738450"/>
                  </a:lnTo>
                  <a:lnTo>
                    <a:pt x="1449407" y="763466"/>
                  </a:lnTo>
                  <a:lnTo>
                    <a:pt x="1410080" y="786993"/>
                  </a:lnTo>
                  <a:lnTo>
                    <a:pt x="1367926" y="808942"/>
                  </a:lnTo>
                  <a:lnTo>
                    <a:pt x="1323104" y="829223"/>
                  </a:lnTo>
                  <a:lnTo>
                    <a:pt x="1275774" y="847748"/>
                  </a:lnTo>
                  <a:lnTo>
                    <a:pt x="1226096" y="864428"/>
                  </a:lnTo>
                  <a:lnTo>
                    <a:pt x="1174228" y="879172"/>
                  </a:lnTo>
                  <a:lnTo>
                    <a:pt x="1120332" y="891893"/>
                  </a:lnTo>
                  <a:lnTo>
                    <a:pt x="1064567" y="902501"/>
                  </a:lnTo>
                  <a:lnTo>
                    <a:pt x="1007092" y="910907"/>
                  </a:lnTo>
                  <a:lnTo>
                    <a:pt x="948067" y="917021"/>
                  </a:lnTo>
                  <a:lnTo>
                    <a:pt x="887652" y="920755"/>
                  </a:lnTo>
                  <a:lnTo>
                    <a:pt x="826008" y="922019"/>
                  </a:lnTo>
                  <a:lnTo>
                    <a:pt x="764363" y="920755"/>
                  </a:lnTo>
                  <a:lnTo>
                    <a:pt x="703948" y="917021"/>
                  </a:lnTo>
                  <a:lnTo>
                    <a:pt x="644923" y="910907"/>
                  </a:lnTo>
                  <a:lnTo>
                    <a:pt x="587448" y="902501"/>
                  </a:lnTo>
                  <a:lnTo>
                    <a:pt x="531683" y="891893"/>
                  </a:lnTo>
                  <a:lnTo>
                    <a:pt x="477787" y="879172"/>
                  </a:lnTo>
                  <a:lnTo>
                    <a:pt x="425919" y="864428"/>
                  </a:lnTo>
                  <a:lnTo>
                    <a:pt x="376241" y="847748"/>
                  </a:lnTo>
                  <a:lnTo>
                    <a:pt x="328911" y="829223"/>
                  </a:lnTo>
                  <a:lnTo>
                    <a:pt x="284089" y="808942"/>
                  </a:lnTo>
                  <a:lnTo>
                    <a:pt x="241935" y="786993"/>
                  </a:lnTo>
                  <a:lnTo>
                    <a:pt x="202608" y="763466"/>
                  </a:lnTo>
                  <a:lnTo>
                    <a:pt x="166269" y="738450"/>
                  </a:lnTo>
                  <a:lnTo>
                    <a:pt x="133076" y="712035"/>
                  </a:lnTo>
                  <a:lnTo>
                    <a:pt x="103191" y="684308"/>
                  </a:lnTo>
                  <a:lnTo>
                    <a:pt x="76772" y="655360"/>
                  </a:lnTo>
                  <a:lnTo>
                    <a:pt x="34972" y="594156"/>
                  </a:lnTo>
                  <a:lnTo>
                    <a:pt x="8956" y="529134"/>
                  </a:lnTo>
                  <a:lnTo>
                    <a:pt x="0" y="461009"/>
                  </a:lnTo>
                  <a:close/>
                </a:path>
              </a:pathLst>
            </a:custGeom>
            <a:ln w="12192">
              <a:solidFill>
                <a:srgbClr val="2B3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001002" y="5920841"/>
            <a:ext cx="962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Equipement</a:t>
            </a:r>
            <a:r>
              <a:rPr sz="12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333360" y="1110869"/>
            <a:ext cx="1663064" cy="4458970"/>
            <a:chOff x="7333360" y="1110869"/>
            <a:chExt cx="1663064" cy="4458970"/>
          </a:xfrm>
        </p:grpSpPr>
        <p:sp>
          <p:nvSpPr>
            <p:cNvPr id="41" name="object 41"/>
            <p:cNvSpPr/>
            <p:nvPr/>
          </p:nvSpPr>
          <p:spPr>
            <a:xfrm>
              <a:off x="7437119" y="5024628"/>
              <a:ext cx="89535" cy="545465"/>
            </a:xfrm>
            <a:custGeom>
              <a:avLst/>
              <a:gdLst/>
              <a:ahLst/>
              <a:cxnLst/>
              <a:rect l="l" t="t" r="r" b="b"/>
              <a:pathLst>
                <a:path w="89534" h="545464">
                  <a:moveTo>
                    <a:pt x="44569" y="468884"/>
                  </a:moveTo>
                  <a:lnTo>
                    <a:pt x="12826" y="468884"/>
                  </a:lnTo>
                  <a:lnTo>
                    <a:pt x="50926" y="545084"/>
                  </a:lnTo>
                  <a:lnTo>
                    <a:pt x="82676" y="481584"/>
                  </a:lnTo>
                  <a:lnTo>
                    <a:pt x="44576" y="481584"/>
                  </a:lnTo>
                  <a:lnTo>
                    <a:pt x="44569" y="468884"/>
                  </a:lnTo>
                  <a:close/>
                </a:path>
                <a:path w="89534" h="545464">
                  <a:moveTo>
                    <a:pt x="44578" y="272605"/>
                  </a:moveTo>
                  <a:lnTo>
                    <a:pt x="44576" y="481584"/>
                  </a:lnTo>
                  <a:lnTo>
                    <a:pt x="57276" y="481584"/>
                  </a:lnTo>
                  <a:lnTo>
                    <a:pt x="57276" y="278892"/>
                  </a:lnTo>
                  <a:lnTo>
                    <a:pt x="50926" y="278892"/>
                  </a:lnTo>
                  <a:lnTo>
                    <a:pt x="44578" y="272605"/>
                  </a:lnTo>
                  <a:close/>
                </a:path>
                <a:path w="89534" h="545464">
                  <a:moveTo>
                    <a:pt x="89026" y="468884"/>
                  </a:moveTo>
                  <a:lnTo>
                    <a:pt x="57276" y="468884"/>
                  </a:lnTo>
                  <a:lnTo>
                    <a:pt x="57276" y="481584"/>
                  </a:lnTo>
                  <a:lnTo>
                    <a:pt x="82676" y="481584"/>
                  </a:lnTo>
                  <a:lnTo>
                    <a:pt x="89026" y="468884"/>
                  </a:lnTo>
                  <a:close/>
                </a:path>
                <a:path w="89534" h="54546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78892"/>
                  </a:lnTo>
                  <a:lnTo>
                    <a:pt x="44453" y="278892"/>
                  </a:lnTo>
                  <a:lnTo>
                    <a:pt x="44513" y="272605"/>
                  </a:lnTo>
                  <a:lnTo>
                    <a:pt x="38100" y="266192"/>
                  </a:lnTo>
                  <a:lnTo>
                    <a:pt x="44450" y="266192"/>
                  </a:lnTo>
                  <a:lnTo>
                    <a:pt x="44450" y="63500"/>
                  </a:lnTo>
                  <a:close/>
                </a:path>
                <a:path w="89534" h="545464">
                  <a:moveTo>
                    <a:pt x="57276" y="266192"/>
                  </a:moveTo>
                  <a:lnTo>
                    <a:pt x="44511" y="266192"/>
                  </a:lnTo>
                  <a:lnTo>
                    <a:pt x="44578" y="272605"/>
                  </a:lnTo>
                  <a:lnTo>
                    <a:pt x="50926" y="278892"/>
                  </a:lnTo>
                  <a:lnTo>
                    <a:pt x="57276" y="278892"/>
                  </a:lnTo>
                  <a:lnTo>
                    <a:pt x="57276" y="266192"/>
                  </a:lnTo>
                  <a:close/>
                </a:path>
                <a:path w="89534" h="545464">
                  <a:moveTo>
                    <a:pt x="44450" y="266192"/>
                  </a:moveTo>
                  <a:lnTo>
                    <a:pt x="38100" y="266192"/>
                  </a:lnTo>
                  <a:lnTo>
                    <a:pt x="44513" y="272605"/>
                  </a:lnTo>
                  <a:lnTo>
                    <a:pt x="44450" y="266192"/>
                  </a:lnTo>
                  <a:close/>
                </a:path>
                <a:path w="89534" h="54546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89534" h="545464">
                  <a:moveTo>
                    <a:pt x="69850" y="63500"/>
                  </a:moveTo>
                  <a:lnTo>
                    <a:pt x="44450" y="63500"/>
                  </a:lnTo>
                  <a:lnTo>
                    <a:pt x="44453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36535" y="1114044"/>
              <a:ext cx="1656714" cy="448309"/>
            </a:xfrm>
            <a:custGeom>
              <a:avLst/>
              <a:gdLst/>
              <a:ahLst/>
              <a:cxnLst/>
              <a:rect l="l" t="t" r="r" b="b"/>
              <a:pathLst>
                <a:path w="1656715" h="448309">
                  <a:moveTo>
                    <a:pt x="1656587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1656587" y="448055"/>
                  </a:lnTo>
                  <a:lnTo>
                    <a:pt x="1656587" y="0"/>
                  </a:lnTo>
                  <a:close/>
                </a:path>
              </a:pathLst>
            </a:custGeom>
            <a:solidFill>
              <a:srgbClr val="EFC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36535" y="1114044"/>
              <a:ext cx="1656714" cy="448309"/>
            </a:xfrm>
            <a:custGeom>
              <a:avLst/>
              <a:gdLst/>
              <a:ahLst/>
              <a:cxnLst/>
              <a:rect l="l" t="t" r="r" b="b"/>
              <a:pathLst>
                <a:path w="1656715" h="448309">
                  <a:moveTo>
                    <a:pt x="0" y="448055"/>
                  </a:moveTo>
                  <a:lnTo>
                    <a:pt x="1656587" y="448055"/>
                  </a:lnTo>
                  <a:lnTo>
                    <a:pt x="1656587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6096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494145" y="2521077"/>
            <a:ext cx="342392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2225" marR="5080" indent="16446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52525"/>
                </a:solidFill>
                <a:latin typeface="Arial MT"/>
                <a:cs typeface="Arial MT"/>
              </a:rPr>
              <a:t>Fanout/ concentrator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ts val="1755"/>
              </a:lnSpc>
            </a:pPr>
            <a:r>
              <a:rPr sz="1600" dirty="0">
                <a:solidFill>
                  <a:srgbClr val="252525"/>
                </a:solidFill>
                <a:latin typeface="Arial MT"/>
                <a:cs typeface="Arial MT"/>
              </a:rPr>
              <a:t>Optical</a:t>
            </a:r>
            <a:r>
              <a:rPr sz="16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52525"/>
                </a:solidFill>
                <a:latin typeface="Arial MT"/>
                <a:cs typeface="Arial MT"/>
              </a:rPr>
              <a:t>fiber</a:t>
            </a:r>
            <a:r>
              <a:rPr sz="16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52525"/>
                </a:solidFill>
                <a:latin typeface="Arial MT"/>
                <a:cs typeface="Arial MT"/>
              </a:rPr>
              <a:t>(connector</a:t>
            </a:r>
            <a:r>
              <a:rPr sz="1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52525"/>
                </a:solidFill>
                <a:latin typeface="Arial MT"/>
                <a:cs typeface="Arial MT"/>
              </a:rPr>
              <a:t>sfp</a:t>
            </a:r>
            <a:r>
              <a:rPr sz="16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 MT"/>
                <a:cs typeface="Arial MT"/>
              </a:rPr>
              <a:t>tx/rx)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65693" y="1212850"/>
            <a:ext cx="401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252525"/>
                </a:solidFill>
                <a:latin typeface="Arial MT"/>
                <a:cs typeface="Arial MT"/>
              </a:rPr>
              <a:t>GPS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97980" y="1473453"/>
            <a:ext cx="2821940" cy="335280"/>
          </a:xfrm>
          <a:custGeom>
            <a:avLst/>
            <a:gdLst/>
            <a:ahLst/>
            <a:cxnLst/>
            <a:rect l="l" t="t" r="r" b="b"/>
            <a:pathLst>
              <a:path w="2821940" h="335280">
                <a:moveTo>
                  <a:pt x="625983" y="0"/>
                </a:moveTo>
                <a:lnTo>
                  <a:pt x="31750" y="0"/>
                </a:lnTo>
                <a:lnTo>
                  <a:pt x="31750" y="202692"/>
                </a:lnTo>
                <a:lnTo>
                  <a:pt x="0" y="202692"/>
                </a:lnTo>
                <a:lnTo>
                  <a:pt x="38100" y="278892"/>
                </a:lnTo>
                <a:lnTo>
                  <a:pt x="69850" y="215392"/>
                </a:lnTo>
                <a:lnTo>
                  <a:pt x="76200" y="202692"/>
                </a:lnTo>
                <a:lnTo>
                  <a:pt x="44450" y="202692"/>
                </a:lnTo>
                <a:lnTo>
                  <a:pt x="44450" y="12700"/>
                </a:lnTo>
                <a:lnTo>
                  <a:pt x="625983" y="12700"/>
                </a:lnTo>
                <a:lnTo>
                  <a:pt x="625983" y="6350"/>
                </a:lnTo>
                <a:lnTo>
                  <a:pt x="625983" y="0"/>
                </a:lnTo>
                <a:close/>
              </a:path>
              <a:path w="2821940" h="335280">
                <a:moveTo>
                  <a:pt x="2821686" y="258699"/>
                </a:moveTo>
                <a:lnTo>
                  <a:pt x="2789936" y="258699"/>
                </a:lnTo>
                <a:lnTo>
                  <a:pt x="2789936" y="20320"/>
                </a:lnTo>
                <a:lnTo>
                  <a:pt x="2789936" y="13970"/>
                </a:lnTo>
                <a:lnTo>
                  <a:pt x="2789936" y="7620"/>
                </a:lnTo>
                <a:lnTo>
                  <a:pt x="2298192" y="7620"/>
                </a:lnTo>
                <a:lnTo>
                  <a:pt x="2298192" y="20320"/>
                </a:lnTo>
                <a:lnTo>
                  <a:pt x="2777236" y="20320"/>
                </a:lnTo>
                <a:lnTo>
                  <a:pt x="2777236" y="258699"/>
                </a:lnTo>
                <a:lnTo>
                  <a:pt x="2745486" y="258699"/>
                </a:lnTo>
                <a:lnTo>
                  <a:pt x="2783586" y="334899"/>
                </a:lnTo>
                <a:lnTo>
                  <a:pt x="2815336" y="271399"/>
                </a:lnTo>
                <a:lnTo>
                  <a:pt x="2821686" y="258699"/>
                </a:lnTo>
                <a:close/>
              </a:path>
            </a:pathLst>
          </a:custGeom>
          <a:solidFill>
            <a:srgbClr val="3D49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699884" y="1224483"/>
            <a:ext cx="668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2525"/>
                </a:solidFill>
                <a:latin typeface="Arial MT"/>
                <a:cs typeface="Arial MT"/>
              </a:rPr>
              <a:t>10MHz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993123" y="1146555"/>
            <a:ext cx="1593215" cy="76200"/>
          </a:xfrm>
          <a:custGeom>
            <a:avLst/>
            <a:gdLst/>
            <a:ahLst/>
            <a:cxnLst/>
            <a:rect l="l" t="t" r="r" b="b"/>
            <a:pathLst>
              <a:path w="1593215" h="76200">
                <a:moveTo>
                  <a:pt x="50800" y="42418"/>
                </a:moveTo>
                <a:lnTo>
                  <a:pt x="0" y="42799"/>
                </a:lnTo>
                <a:lnTo>
                  <a:pt x="0" y="55499"/>
                </a:lnTo>
                <a:lnTo>
                  <a:pt x="50800" y="55118"/>
                </a:lnTo>
                <a:lnTo>
                  <a:pt x="50800" y="42418"/>
                </a:lnTo>
                <a:close/>
              </a:path>
              <a:path w="1593215" h="76200">
                <a:moveTo>
                  <a:pt x="139700" y="41783"/>
                </a:moveTo>
                <a:lnTo>
                  <a:pt x="88900" y="42164"/>
                </a:lnTo>
                <a:lnTo>
                  <a:pt x="88900" y="54864"/>
                </a:lnTo>
                <a:lnTo>
                  <a:pt x="139700" y="54483"/>
                </a:lnTo>
                <a:lnTo>
                  <a:pt x="139700" y="41783"/>
                </a:lnTo>
                <a:close/>
              </a:path>
              <a:path w="1593215" h="76200">
                <a:moveTo>
                  <a:pt x="228600" y="41148"/>
                </a:moveTo>
                <a:lnTo>
                  <a:pt x="177800" y="41529"/>
                </a:lnTo>
                <a:lnTo>
                  <a:pt x="177800" y="54229"/>
                </a:lnTo>
                <a:lnTo>
                  <a:pt x="228600" y="53848"/>
                </a:lnTo>
                <a:lnTo>
                  <a:pt x="228600" y="41148"/>
                </a:lnTo>
                <a:close/>
              </a:path>
              <a:path w="1593215" h="76200">
                <a:moveTo>
                  <a:pt x="317500" y="40513"/>
                </a:moveTo>
                <a:lnTo>
                  <a:pt x="266700" y="40894"/>
                </a:lnTo>
                <a:lnTo>
                  <a:pt x="266700" y="53594"/>
                </a:lnTo>
                <a:lnTo>
                  <a:pt x="317500" y="53213"/>
                </a:lnTo>
                <a:lnTo>
                  <a:pt x="317500" y="40513"/>
                </a:lnTo>
                <a:close/>
              </a:path>
              <a:path w="1593215" h="76200">
                <a:moveTo>
                  <a:pt x="406400" y="39878"/>
                </a:moveTo>
                <a:lnTo>
                  <a:pt x="355600" y="40259"/>
                </a:lnTo>
                <a:lnTo>
                  <a:pt x="355600" y="52959"/>
                </a:lnTo>
                <a:lnTo>
                  <a:pt x="406400" y="52578"/>
                </a:lnTo>
                <a:lnTo>
                  <a:pt x="406400" y="39878"/>
                </a:lnTo>
                <a:close/>
              </a:path>
              <a:path w="1593215" h="76200">
                <a:moveTo>
                  <a:pt x="495173" y="39243"/>
                </a:moveTo>
                <a:lnTo>
                  <a:pt x="444500" y="39624"/>
                </a:lnTo>
                <a:lnTo>
                  <a:pt x="444500" y="52324"/>
                </a:lnTo>
                <a:lnTo>
                  <a:pt x="495300" y="51943"/>
                </a:lnTo>
                <a:lnTo>
                  <a:pt x="495173" y="39243"/>
                </a:lnTo>
                <a:close/>
              </a:path>
              <a:path w="1593215" h="76200">
                <a:moveTo>
                  <a:pt x="584073" y="38608"/>
                </a:moveTo>
                <a:lnTo>
                  <a:pt x="533273" y="38989"/>
                </a:lnTo>
                <a:lnTo>
                  <a:pt x="533400" y="51689"/>
                </a:lnTo>
                <a:lnTo>
                  <a:pt x="584200" y="51308"/>
                </a:lnTo>
                <a:lnTo>
                  <a:pt x="584073" y="38608"/>
                </a:lnTo>
                <a:close/>
              </a:path>
              <a:path w="1593215" h="76200">
                <a:moveTo>
                  <a:pt x="672973" y="37973"/>
                </a:moveTo>
                <a:lnTo>
                  <a:pt x="622173" y="38227"/>
                </a:lnTo>
                <a:lnTo>
                  <a:pt x="622300" y="50927"/>
                </a:lnTo>
                <a:lnTo>
                  <a:pt x="673100" y="50673"/>
                </a:lnTo>
                <a:lnTo>
                  <a:pt x="672973" y="37973"/>
                </a:lnTo>
                <a:close/>
              </a:path>
              <a:path w="1593215" h="76200">
                <a:moveTo>
                  <a:pt x="761873" y="37338"/>
                </a:moveTo>
                <a:lnTo>
                  <a:pt x="711073" y="37592"/>
                </a:lnTo>
                <a:lnTo>
                  <a:pt x="711200" y="50292"/>
                </a:lnTo>
                <a:lnTo>
                  <a:pt x="762000" y="50038"/>
                </a:lnTo>
                <a:lnTo>
                  <a:pt x="761873" y="37338"/>
                </a:lnTo>
                <a:close/>
              </a:path>
              <a:path w="1593215" h="76200">
                <a:moveTo>
                  <a:pt x="850773" y="36576"/>
                </a:moveTo>
                <a:lnTo>
                  <a:pt x="799973" y="36957"/>
                </a:lnTo>
                <a:lnTo>
                  <a:pt x="800100" y="49657"/>
                </a:lnTo>
                <a:lnTo>
                  <a:pt x="850900" y="49276"/>
                </a:lnTo>
                <a:lnTo>
                  <a:pt x="850773" y="36576"/>
                </a:lnTo>
                <a:close/>
              </a:path>
              <a:path w="1593215" h="76200">
                <a:moveTo>
                  <a:pt x="939673" y="35941"/>
                </a:moveTo>
                <a:lnTo>
                  <a:pt x="888873" y="36322"/>
                </a:lnTo>
                <a:lnTo>
                  <a:pt x="889000" y="49022"/>
                </a:lnTo>
                <a:lnTo>
                  <a:pt x="939800" y="48641"/>
                </a:lnTo>
                <a:lnTo>
                  <a:pt x="939673" y="35941"/>
                </a:lnTo>
                <a:close/>
              </a:path>
              <a:path w="1593215" h="76200">
                <a:moveTo>
                  <a:pt x="1028573" y="35306"/>
                </a:moveTo>
                <a:lnTo>
                  <a:pt x="977773" y="35687"/>
                </a:lnTo>
                <a:lnTo>
                  <a:pt x="977900" y="48387"/>
                </a:lnTo>
                <a:lnTo>
                  <a:pt x="1028700" y="48006"/>
                </a:lnTo>
                <a:lnTo>
                  <a:pt x="1028573" y="35306"/>
                </a:lnTo>
                <a:close/>
              </a:path>
              <a:path w="1593215" h="76200">
                <a:moveTo>
                  <a:pt x="1117473" y="34671"/>
                </a:moveTo>
                <a:lnTo>
                  <a:pt x="1066673" y="35052"/>
                </a:lnTo>
                <a:lnTo>
                  <a:pt x="1066800" y="47752"/>
                </a:lnTo>
                <a:lnTo>
                  <a:pt x="1117600" y="47371"/>
                </a:lnTo>
                <a:lnTo>
                  <a:pt x="1117473" y="34671"/>
                </a:lnTo>
                <a:close/>
              </a:path>
              <a:path w="1593215" h="76200">
                <a:moveTo>
                  <a:pt x="1206373" y="34036"/>
                </a:moveTo>
                <a:lnTo>
                  <a:pt x="1155573" y="34417"/>
                </a:lnTo>
                <a:lnTo>
                  <a:pt x="1155700" y="47117"/>
                </a:lnTo>
                <a:lnTo>
                  <a:pt x="1206500" y="46736"/>
                </a:lnTo>
                <a:lnTo>
                  <a:pt x="1206373" y="34036"/>
                </a:lnTo>
                <a:close/>
              </a:path>
              <a:path w="1593215" h="76200">
                <a:moveTo>
                  <a:pt x="1295273" y="33401"/>
                </a:moveTo>
                <a:lnTo>
                  <a:pt x="1244473" y="33782"/>
                </a:lnTo>
                <a:lnTo>
                  <a:pt x="1244600" y="46482"/>
                </a:lnTo>
                <a:lnTo>
                  <a:pt x="1295400" y="46101"/>
                </a:lnTo>
                <a:lnTo>
                  <a:pt x="1295273" y="33401"/>
                </a:lnTo>
                <a:close/>
              </a:path>
              <a:path w="1593215" h="76200">
                <a:moveTo>
                  <a:pt x="1384173" y="32766"/>
                </a:moveTo>
                <a:lnTo>
                  <a:pt x="1333373" y="33147"/>
                </a:lnTo>
                <a:lnTo>
                  <a:pt x="1333500" y="45847"/>
                </a:lnTo>
                <a:lnTo>
                  <a:pt x="1384300" y="45466"/>
                </a:lnTo>
                <a:lnTo>
                  <a:pt x="1384173" y="32766"/>
                </a:lnTo>
                <a:close/>
              </a:path>
              <a:path w="1593215" h="76200">
                <a:moveTo>
                  <a:pt x="1473073" y="32131"/>
                </a:moveTo>
                <a:lnTo>
                  <a:pt x="1422273" y="32512"/>
                </a:lnTo>
                <a:lnTo>
                  <a:pt x="1422400" y="45212"/>
                </a:lnTo>
                <a:lnTo>
                  <a:pt x="1473200" y="44831"/>
                </a:lnTo>
                <a:lnTo>
                  <a:pt x="1473073" y="32131"/>
                </a:lnTo>
                <a:close/>
              </a:path>
              <a:path w="1593215" h="76200">
                <a:moveTo>
                  <a:pt x="1516379" y="0"/>
                </a:moveTo>
                <a:lnTo>
                  <a:pt x="1516887" y="76200"/>
                </a:lnTo>
                <a:lnTo>
                  <a:pt x="1579093" y="44577"/>
                </a:lnTo>
                <a:lnTo>
                  <a:pt x="1529462" y="44577"/>
                </a:lnTo>
                <a:lnTo>
                  <a:pt x="1529335" y="31877"/>
                </a:lnTo>
                <a:lnTo>
                  <a:pt x="1581210" y="31877"/>
                </a:lnTo>
                <a:lnTo>
                  <a:pt x="1516379" y="0"/>
                </a:lnTo>
                <a:close/>
              </a:path>
              <a:path w="1593215" h="76200">
                <a:moveTo>
                  <a:pt x="1516592" y="31877"/>
                </a:moveTo>
                <a:lnTo>
                  <a:pt x="1511173" y="31877"/>
                </a:lnTo>
                <a:lnTo>
                  <a:pt x="1511300" y="44577"/>
                </a:lnTo>
                <a:lnTo>
                  <a:pt x="1516677" y="44577"/>
                </a:lnTo>
                <a:lnTo>
                  <a:pt x="1516592" y="31877"/>
                </a:lnTo>
                <a:close/>
              </a:path>
              <a:path w="1593215" h="76200">
                <a:moveTo>
                  <a:pt x="1581210" y="31877"/>
                </a:moveTo>
                <a:lnTo>
                  <a:pt x="1529335" y="31877"/>
                </a:lnTo>
                <a:lnTo>
                  <a:pt x="1529462" y="44577"/>
                </a:lnTo>
                <a:lnTo>
                  <a:pt x="1579093" y="44577"/>
                </a:lnTo>
                <a:lnTo>
                  <a:pt x="1592833" y="37592"/>
                </a:lnTo>
                <a:lnTo>
                  <a:pt x="1581210" y="318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018523" y="918935"/>
            <a:ext cx="1109980" cy="6038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solidFill>
                  <a:srgbClr val="252525"/>
                </a:solidFill>
                <a:latin typeface="Arial MT"/>
                <a:cs typeface="Arial MT"/>
              </a:rPr>
              <a:t>UTC</a:t>
            </a:r>
            <a:r>
              <a:rPr sz="12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252525"/>
                </a:solidFill>
                <a:latin typeface="Arial MT"/>
                <a:cs typeface="Arial MT"/>
              </a:rPr>
              <a:t>via</a:t>
            </a:r>
            <a:r>
              <a:rPr sz="12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Arial MT"/>
                <a:cs typeface="Arial MT"/>
              </a:rPr>
              <a:t>NTP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spc="-20" dirty="0">
                <a:solidFill>
                  <a:srgbClr val="252525"/>
                </a:solidFill>
                <a:latin typeface="Arial MT"/>
                <a:cs typeface="Arial MT"/>
              </a:rPr>
              <a:t>1PPS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-15" dirty="0"/>
              <a:t> </a:t>
            </a:r>
            <a:r>
              <a:rPr dirty="0"/>
              <a:t>(optical)</a:t>
            </a:r>
            <a:r>
              <a:rPr spc="-25" dirty="0"/>
              <a:t> </a:t>
            </a:r>
            <a:r>
              <a:rPr dirty="0"/>
              <a:t>wire</a:t>
            </a:r>
            <a:r>
              <a:rPr spc="-25" dirty="0"/>
              <a:t> </a:t>
            </a:r>
            <a:r>
              <a:rPr spc="-10" dirty="0"/>
              <a:t>protocol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3606" y="1424965"/>
            <a:ext cx="6363335" cy="1584960"/>
            <a:chOff x="1473606" y="1424965"/>
            <a:chExt cx="6363335" cy="1584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606" y="1566620"/>
              <a:ext cx="660119" cy="2911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17904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80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0636" y="1548422"/>
              <a:ext cx="678205" cy="3184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93976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80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B1C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708" y="1548422"/>
              <a:ext cx="678205" cy="3184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0047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80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1130" y="1566620"/>
              <a:ext cx="660119" cy="2911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05427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60" y="1548422"/>
              <a:ext cx="678205" cy="3184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81500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B1C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231" y="1548422"/>
              <a:ext cx="678205" cy="3184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57572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3226" y="1566620"/>
              <a:ext cx="660119" cy="2911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97524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0256" y="1548422"/>
              <a:ext cx="678205" cy="3184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73595" y="156362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B1C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4051" y="1424965"/>
              <a:ext cx="562355" cy="5653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333487" y="1455420"/>
              <a:ext cx="445134" cy="433070"/>
            </a:xfrm>
            <a:custGeom>
              <a:avLst/>
              <a:gdLst/>
              <a:ahLst/>
              <a:cxnLst/>
              <a:rect l="l" t="t" r="r" b="b"/>
              <a:pathLst>
                <a:path w="445134" h="433069">
                  <a:moveTo>
                    <a:pt x="0" y="108203"/>
                  </a:moveTo>
                  <a:lnTo>
                    <a:pt x="228600" y="108203"/>
                  </a:lnTo>
                  <a:lnTo>
                    <a:pt x="228600" y="0"/>
                  </a:lnTo>
                  <a:lnTo>
                    <a:pt x="445007" y="216407"/>
                  </a:lnTo>
                  <a:lnTo>
                    <a:pt x="228600" y="432815"/>
                  </a:lnTo>
                  <a:lnTo>
                    <a:pt x="228600" y="324612"/>
                  </a:lnTo>
                  <a:lnTo>
                    <a:pt x="0" y="324612"/>
                  </a:lnTo>
                  <a:lnTo>
                    <a:pt x="0" y="108203"/>
                  </a:lnTo>
                  <a:close/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93619" y="1815084"/>
              <a:ext cx="3240405" cy="721360"/>
            </a:xfrm>
            <a:custGeom>
              <a:avLst/>
              <a:gdLst/>
              <a:ahLst/>
              <a:cxnLst/>
              <a:rect l="l" t="t" r="r" b="b"/>
              <a:pathLst>
                <a:path w="3240404" h="721360">
                  <a:moveTo>
                    <a:pt x="360044" y="73151"/>
                  </a:moveTo>
                  <a:lnTo>
                    <a:pt x="0" y="721232"/>
                  </a:lnTo>
                </a:path>
                <a:path w="3240404" h="721360">
                  <a:moveTo>
                    <a:pt x="1511808" y="0"/>
                  </a:moveTo>
                  <a:lnTo>
                    <a:pt x="3240024" y="648080"/>
                  </a:lnTo>
                </a:path>
              </a:pathLst>
            </a:custGeom>
            <a:ln w="6096">
              <a:solidFill>
                <a:srgbClr val="92929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231" y="2520708"/>
              <a:ext cx="1761744" cy="3901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7524" y="2481097"/>
              <a:ext cx="1659636" cy="5288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90572" y="2535936"/>
              <a:ext cx="1659889" cy="288290"/>
            </a:xfrm>
            <a:custGeom>
              <a:avLst/>
              <a:gdLst/>
              <a:ahLst/>
              <a:cxnLst/>
              <a:rect l="l" t="t" r="r" b="b"/>
              <a:pathLst>
                <a:path w="1659889" h="288289">
                  <a:moveTo>
                    <a:pt x="16596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659636" y="288036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50083" y="2540888"/>
            <a:ext cx="1338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EVENT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CODE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96057" y="2458224"/>
            <a:ext cx="3170555" cy="582295"/>
            <a:chOff x="2496057" y="2458224"/>
            <a:chExt cx="3170555" cy="582295"/>
          </a:xfrm>
        </p:grpSpPr>
        <p:sp>
          <p:nvSpPr>
            <p:cNvPr id="28" name="object 28"/>
            <p:cNvSpPr/>
            <p:nvPr/>
          </p:nvSpPr>
          <p:spPr>
            <a:xfrm>
              <a:off x="3113531" y="2535936"/>
              <a:ext cx="12700" cy="288290"/>
            </a:xfrm>
            <a:custGeom>
              <a:avLst/>
              <a:gdLst/>
              <a:ahLst/>
              <a:cxnLst/>
              <a:rect l="l" t="t" r="r" b="b"/>
              <a:pathLst>
                <a:path w="12700" h="288289">
                  <a:moveTo>
                    <a:pt x="0" y="288163"/>
                  </a:moveTo>
                  <a:lnTo>
                    <a:pt x="12191" y="288163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2881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02407" y="2535936"/>
              <a:ext cx="1007744" cy="288290"/>
            </a:xfrm>
            <a:custGeom>
              <a:avLst/>
              <a:gdLst/>
              <a:ahLst/>
              <a:cxnLst/>
              <a:rect l="l" t="t" r="r" b="b"/>
              <a:pathLst>
                <a:path w="1007745" h="288289">
                  <a:moveTo>
                    <a:pt x="1007364" y="0"/>
                  </a:moveTo>
                  <a:lnTo>
                    <a:pt x="1007364" y="288163"/>
                  </a:lnTo>
                </a:path>
                <a:path w="1007745" h="288289">
                  <a:moveTo>
                    <a:pt x="231648" y="0"/>
                  </a:moveTo>
                  <a:lnTo>
                    <a:pt x="231648" y="288163"/>
                  </a:lnTo>
                </a:path>
                <a:path w="1007745" h="288289">
                  <a:moveTo>
                    <a:pt x="0" y="0"/>
                  </a:moveTo>
                  <a:lnTo>
                    <a:pt x="0" y="288163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07435" y="2535936"/>
              <a:ext cx="12700" cy="288290"/>
            </a:xfrm>
            <a:custGeom>
              <a:avLst/>
              <a:gdLst/>
              <a:ahLst/>
              <a:cxnLst/>
              <a:rect l="l" t="t" r="r" b="b"/>
              <a:pathLst>
                <a:path w="12700" h="288289">
                  <a:moveTo>
                    <a:pt x="0" y="288163"/>
                  </a:moveTo>
                  <a:lnTo>
                    <a:pt x="12191" y="288163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2881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33699" y="2535936"/>
              <a:ext cx="800100" cy="288290"/>
            </a:xfrm>
            <a:custGeom>
              <a:avLst/>
              <a:gdLst/>
              <a:ahLst/>
              <a:cxnLst/>
              <a:rect l="l" t="t" r="r" b="b"/>
              <a:pathLst>
                <a:path w="800100" h="288289">
                  <a:moveTo>
                    <a:pt x="374903" y="0"/>
                  </a:moveTo>
                  <a:lnTo>
                    <a:pt x="374903" y="288163"/>
                  </a:lnTo>
                </a:path>
                <a:path w="800100" h="288289">
                  <a:moveTo>
                    <a:pt x="0" y="0"/>
                  </a:moveTo>
                  <a:lnTo>
                    <a:pt x="0" y="288163"/>
                  </a:lnTo>
                </a:path>
                <a:path w="800100" h="288289">
                  <a:moveTo>
                    <a:pt x="800100" y="0"/>
                  </a:moveTo>
                  <a:lnTo>
                    <a:pt x="800100" y="288163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4487" y="2520708"/>
              <a:ext cx="1761743" cy="3901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8347" y="2458224"/>
              <a:ext cx="954036" cy="58215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957827" y="2535936"/>
              <a:ext cx="1659889" cy="288290"/>
            </a:xfrm>
            <a:custGeom>
              <a:avLst/>
              <a:gdLst/>
              <a:ahLst/>
              <a:cxnLst/>
              <a:rect l="l" t="t" r="r" b="b"/>
              <a:pathLst>
                <a:path w="1659889" h="288289">
                  <a:moveTo>
                    <a:pt x="16596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659636" y="288036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B1C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86783" y="2524125"/>
            <a:ext cx="603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647188" y="1400555"/>
            <a:ext cx="4620895" cy="1431290"/>
            <a:chOff x="2647188" y="1400555"/>
            <a:chExt cx="4620895" cy="1431290"/>
          </a:xfrm>
        </p:grpSpPr>
        <p:sp>
          <p:nvSpPr>
            <p:cNvPr id="37" name="object 37"/>
            <p:cNvSpPr/>
            <p:nvPr/>
          </p:nvSpPr>
          <p:spPr>
            <a:xfrm>
              <a:off x="4780788" y="2535936"/>
              <a:ext cx="12700" cy="288290"/>
            </a:xfrm>
            <a:custGeom>
              <a:avLst/>
              <a:gdLst/>
              <a:ahLst/>
              <a:cxnLst/>
              <a:rect l="l" t="t" r="r" b="b"/>
              <a:pathLst>
                <a:path w="12700" h="288289">
                  <a:moveTo>
                    <a:pt x="0" y="288163"/>
                  </a:moveTo>
                  <a:lnTo>
                    <a:pt x="12192" y="288163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2881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74236" y="2535936"/>
              <a:ext cx="1007744" cy="288290"/>
            </a:xfrm>
            <a:custGeom>
              <a:avLst/>
              <a:gdLst/>
              <a:ahLst/>
              <a:cxnLst/>
              <a:rect l="l" t="t" r="r" b="b"/>
              <a:pathLst>
                <a:path w="1007745" h="288289">
                  <a:moveTo>
                    <a:pt x="1007363" y="0"/>
                  </a:moveTo>
                  <a:lnTo>
                    <a:pt x="1007363" y="288163"/>
                  </a:lnTo>
                </a:path>
                <a:path w="1007745" h="288289">
                  <a:moveTo>
                    <a:pt x="231648" y="0"/>
                  </a:moveTo>
                  <a:lnTo>
                    <a:pt x="231648" y="288163"/>
                  </a:lnTo>
                </a:path>
                <a:path w="1007745" h="288289">
                  <a:moveTo>
                    <a:pt x="0" y="0"/>
                  </a:moveTo>
                  <a:lnTo>
                    <a:pt x="0" y="288163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79264" y="2535936"/>
              <a:ext cx="12700" cy="288290"/>
            </a:xfrm>
            <a:custGeom>
              <a:avLst/>
              <a:gdLst/>
              <a:ahLst/>
              <a:cxnLst/>
              <a:rect l="l" t="t" r="r" b="b"/>
              <a:pathLst>
                <a:path w="12700" h="288289">
                  <a:moveTo>
                    <a:pt x="0" y="288163"/>
                  </a:moveTo>
                  <a:lnTo>
                    <a:pt x="12192" y="288163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2881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53284" y="1406651"/>
              <a:ext cx="4608830" cy="1425575"/>
            </a:xfrm>
            <a:custGeom>
              <a:avLst/>
              <a:gdLst/>
              <a:ahLst/>
              <a:cxnLst/>
              <a:rect l="l" t="t" r="r" b="b"/>
              <a:pathLst>
                <a:path w="4608830" h="1425575">
                  <a:moveTo>
                    <a:pt x="2327148" y="1129284"/>
                  </a:moveTo>
                  <a:lnTo>
                    <a:pt x="2327148" y="1417447"/>
                  </a:lnTo>
                </a:path>
                <a:path w="4608830" h="1425575">
                  <a:moveTo>
                    <a:pt x="1952244" y="1129284"/>
                  </a:moveTo>
                  <a:lnTo>
                    <a:pt x="1952244" y="1417447"/>
                  </a:lnTo>
                </a:path>
                <a:path w="4608830" h="1425575">
                  <a:moveTo>
                    <a:pt x="2744724" y="1136903"/>
                  </a:moveTo>
                  <a:lnTo>
                    <a:pt x="2744724" y="1425067"/>
                  </a:lnTo>
                </a:path>
                <a:path w="4608830" h="1425575">
                  <a:moveTo>
                    <a:pt x="1304544" y="1129284"/>
                  </a:moveTo>
                  <a:lnTo>
                    <a:pt x="1304544" y="1417447"/>
                  </a:lnTo>
                </a:path>
                <a:path w="4608830" h="1425575">
                  <a:moveTo>
                    <a:pt x="2970276" y="1136903"/>
                  </a:moveTo>
                  <a:lnTo>
                    <a:pt x="2970276" y="1425067"/>
                  </a:lnTo>
                </a:path>
                <a:path w="4608830" h="1425575">
                  <a:moveTo>
                    <a:pt x="2304288" y="120396"/>
                  </a:moveTo>
                  <a:lnTo>
                    <a:pt x="2304288" y="408559"/>
                  </a:lnTo>
                </a:path>
                <a:path w="4608830" h="1425575">
                  <a:moveTo>
                    <a:pt x="4608576" y="120396"/>
                  </a:moveTo>
                  <a:lnTo>
                    <a:pt x="4608576" y="408559"/>
                  </a:lnTo>
                </a:path>
                <a:path w="4608830" h="1425575">
                  <a:moveTo>
                    <a:pt x="0" y="0"/>
                  </a:moveTo>
                  <a:lnTo>
                    <a:pt x="0" y="409575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6684" y="1540802"/>
              <a:ext cx="678205" cy="31847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40024" y="1556003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B1C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2683" y="1527047"/>
              <a:ext cx="678205" cy="33527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26023" y="1559051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76072" y="21640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B1C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02380" y="1406651"/>
              <a:ext cx="6985" cy="456565"/>
            </a:xfrm>
            <a:custGeom>
              <a:avLst/>
              <a:gdLst/>
              <a:ahLst/>
              <a:cxnLst/>
              <a:rect l="l" t="t" r="r" b="b"/>
              <a:pathLst>
                <a:path w="6985" h="456564">
                  <a:moveTo>
                    <a:pt x="0" y="0"/>
                  </a:moveTo>
                  <a:lnTo>
                    <a:pt x="6477" y="456438"/>
                  </a:lnTo>
                </a:path>
              </a:pathLst>
            </a:custGeom>
            <a:ln w="1219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838069" y="1194942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7E7E7E"/>
                </a:solidFill>
                <a:latin typeface="Arial MT"/>
                <a:cs typeface="Arial MT"/>
              </a:rPr>
              <a:t>11,3ns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67958" y="1194942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7E7E7E"/>
                </a:solidFill>
                <a:latin typeface="Arial MT"/>
                <a:cs typeface="Arial MT"/>
              </a:rPr>
              <a:t>…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6023" y="2896361"/>
            <a:ext cx="5036820" cy="233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0-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255</a:t>
            </a:r>
            <a:endParaRPr sz="1800" dirty="0">
              <a:latin typeface="Arial MT"/>
              <a:cs typeface="Arial MT"/>
            </a:endParaRPr>
          </a:p>
          <a:p>
            <a:pPr marL="1212850" marR="793750" algn="ctr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(some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are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reserved,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check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on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MRF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Documentation)</a:t>
            </a:r>
            <a:endParaRPr sz="1800" dirty="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1885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16-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bit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“frame”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repeating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at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clock</a:t>
            </a:r>
            <a:endParaRPr sz="1800" dirty="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frequency,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e.g.,</a:t>
            </a:r>
            <a:r>
              <a:rPr sz="18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88</a:t>
            </a:r>
            <a:r>
              <a:rPr sz="18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MHz</a:t>
            </a:r>
            <a:endParaRPr sz="1800" dirty="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Each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frame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contains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an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8-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bit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code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252525"/>
                </a:solidFill>
                <a:latin typeface="Arial MT"/>
                <a:cs typeface="Arial MT"/>
              </a:rPr>
              <a:t>8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bits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for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datas.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07902" y="3256279"/>
            <a:ext cx="3019810" cy="1822515"/>
          </a:xfrm>
          <a:prstGeom prst="rect">
            <a:avLst/>
          </a:prstGeom>
        </p:spPr>
      </p:pic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5305" y="2105160"/>
            <a:ext cx="3299850" cy="36750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Understand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Event</a:t>
            </a:r>
            <a:r>
              <a:rPr spc="-60" dirty="0"/>
              <a:t> </a:t>
            </a:r>
            <a:r>
              <a:rPr dirty="0"/>
              <a:t>Generator</a:t>
            </a:r>
            <a:r>
              <a:rPr spc="-55" dirty="0"/>
              <a:t> </a:t>
            </a:r>
            <a:r>
              <a:rPr spc="-10" dirty="0"/>
              <a:t>(EVG)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7958" y="1194942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7E7E7E"/>
                </a:solidFill>
                <a:latin typeface="Arial MT"/>
                <a:cs typeface="Arial MT"/>
              </a:rPr>
              <a:t>…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124" y="1025144"/>
            <a:ext cx="1041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Generator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(EVG)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responsible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creating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sending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out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timing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events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an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array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124" y="1234872"/>
            <a:ext cx="4928235" cy="17164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605"/>
              </a:spcBef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Receivers.</a:t>
            </a:r>
            <a:endParaRPr sz="18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509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3</a:t>
            </a:r>
            <a:r>
              <a:rPr sz="18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different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ways</a:t>
            </a:r>
            <a:endParaRPr sz="18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Software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events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(triggered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software)</a:t>
            </a:r>
            <a:endParaRPr sz="18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505"/>
              </a:spcBef>
              <a:buSzPct val="88888"/>
              <a:buChar char="■"/>
              <a:tabLst>
                <a:tab pos="55372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Trigger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events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x8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(trig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one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event)</a:t>
            </a:r>
            <a:endParaRPr sz="18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505"/>
              </a:spcBef>
              <a:buSzPct val="88888"/>
              <a:buChar char="■"/>
              <a:tabLst>
                <a:tab pos="55372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Sequencer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x2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(sequence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events)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7611" y="5942177"/>
            <a:ext cx="417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Mxc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r>
              <a:rPr sz="18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Programmable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Multiplexed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counter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67548" y="3195701"/>
            <a:ext cx="5012690" cy="2620010"/>
            <a:chOff x="2367548" y="3195701"/>
            <a:chExt cx="5012690" cy="26200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7548" y="3565663"/>
              <a:ext cx="2618428" cy="22496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45001" y="3423666"/>
              <a:ext cx="969644" cy="603885"/>
            </a:xfrm>
            <a:custGeom>
              <a:avLst/>
              <a:gdLst/>
              <a:ahLst/>
              <a:cxnLst/>
              <a:rect l="l" t="t" r="r" b="b"/>
              <a:pathLst>
                <a:path w="969645" h="603885">
                  <a:moveTo>
                    <a:pt x="0" y="301752"/>
                  </a:moveTo>
                  <a:lnTo>
                    <a:pt x="12796" y="232572"/>
                  </a:lnTo>
                  <a:lnTo>
                    <a:pt x="49247" y="169061"/>
                  </a:lnTo>
                  <a:lnTo>
                    <a:pt x="75436" y="139999"/>
                  </a:lnTo>
                  <a:lnTo>
                    <a:pt x="106448" y="113033"/>
                  </a:lnTo>
                  <a:lnTo>
                    <a:pt x="141922" y="88392"/>
                  </a:lnTo>
                  <a:lnTo>
                    <a:pt x="181493" y="66300"/>
                  </a:lnTo>
                  <a:lnTo>
                    <a:pt x="224799" y="46986"/>
                  </a:lnTo>
                  <a:lnTo>
                    <a:pt x="271476" y="30675"/>
                  </a:lnTo>
                  <a:lnTo>
                    <a:pt x="321161" y="17594"/>
                  </a:lnTo>
                  <a:lnTo>
                    <a:pt x="373491" y="7971"/>
                  </a:lnTo>
                  <a:lnTo>
                    <a:pt x="428102" y="2030"/>
                  </a:lnTo>
                  <a:lnTo>
                    <a:pt x="484632" y="0"/>
                  </a:lnTo>
                  <a:lnTo>
                    <a:pt x="541161" y="2030"/>
                  </a:lnTo>
                  <a:lnTo>
                    <a:pt x="595772" y="7971"/>
                  </a:lnTo>
                  <a:lnTo>
                    <a:pt x="648102" y="17594"/>
                  </a:lnTo>
                  <a:lnTo>
                    <a:pt x="697787" y="30675"/>
                  </a:lnTo>
                  <a:lnTo>
                    <a:pt x="744464" y="46986"/>
                  </a:lnTo>
                  <a:lnTo>
                    <a:pt x="787770" y="66300"/>
                  </a:lnTo>
                  <a:lnTo>
                    <a:pt x="827341" y="88391"/>
                  </a:lnTo>
                  <a:lnTo>
                    <a:pt x="862815" y="113033"/>
                  </a:lnTo>
                  <a:lnTo>
                    <a:pt x="893827" y="139999"/>
                  </a:lnTo>
                  <a:lnTo>
                    <a:pt x="920016" y="169061"/>
                  </a:lnTo>
                  <a:lnTo>
                    <a:pt x="956467" y="232572"/>
                  </a:lnTo>
                  <a:lnTo>
                    <a:pt x="969263" y="301752"/>
                  </a:lnTo>
                  <a:lnTo>
                    <a:pt x="966004" y="336937"/>
                  </a:lnTo>
                  <a:lnTo>
                    <a:pt x="941017" y="403508"/>
                  </a:lnTo>
                  <a:lnTo>
                    <a:pt x="893827" y="463504"/>
                  </a:lnTo>
                  <a:lnTo>
                    <a:pt x="862815" y="490470"/>
                  </a:lnTo>
                  <a:lnTo>
                    <a:pt x="827341" y="515112"/>
                  </a:lnTo>
                  <a:lnTo>
                    <a:pt x="787770" y="537203"/>
                  </a:lnTo>
                  <a:lnTo>
                    <a:pt x="744464" y="556517"/>
                  </a:lnTo>
                  <a:lnTo>
                    <a:pt x="697787" y="572828"/>
                  </a:lnTo>
                  <a:lnTo>
                    <a:pt x="648102" y="585909"/>
                  </a:lnTo>
                  <a:lnTo>
                    <a:pt x="595772" y="595532"/>
                  </a:lnTo>
                  <a:lnTo>
                    <a:pt x="541161" y="601473"/>
                  </a:lnTo>
                  <a:lnTo>
                    <a:pt x="484632" y="603504"/>
                  </a:lnTo>
                  <a:lnTo>
                    <a:pt x="428102" y="601473"/>
                  </a:lnTo>
                  <a:lnTo>
                    <a:pt x="373491" y="595532"/>
                  </a:lnTo>
                  <a:lnTo>
                    <a:pt x="321161" y="585909"/>
                  </a:lnTo>
                  <a:lnTo>
                    <a:pt x="271476" y="572828"/>
                  </a:lnTo>
                  <a:lnTo>
                    <a:pt x="224799" y="556517"/>
                  </a:lnTo>
                  <a:lnTo>
                    <a:pt x="181493" y="537203"/>
                  </a:lnTo>
                  <a:lnTo>
                    <a:pt x="141922" y="515111"/>
                  </a:lnTo>
                  <a:lnTo>
                    <a:pt x="106448" y="490470"/>
                  </a:lnTo>
                  <a:lnTo>
                    <a:pt x="75436" y="463504"/>
                  </a:lnTo>
                  <a:lnTo>
                    <a:pt x="49247" y="434442"/>
                  </a:lnTo>
                  <a:lnTo>
                    <a:pt x="12796" y="370931"/>
                  </a:lnTo>
                  <a:lnTo>
                    <a:pt x="0" y="30175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22926" y="3195701"/>
              <a:ext cx="2757805" cy="404495"/>
            </a:xfrm>
            <a:custGeom>
              <a:avLst/>
              <a:gdLst/>
              <a:ahLst/>
              <a:cxnLst/>
              <a:rect l="l" t="t" r="r" b="b"/>
              <a:pathLst>
                <a:path w="2757804" h="404495">
                  <a:moveTo>
                    <a:pt x="2681008" y="31401"/>
                  </a:moveTo>
                  <a:lnTo>
                    <a:pt x="0" y="391413"/>
                  </a:lnTo>
                  <a:lnTo>
                    <a:pt x="1777" y="403987"/>
                  </a:lnTo>
                  <a:lnTo>
                    <a:pt x="2682700" y="43968"/>
                  </a:lnTo>
                  <a:lnTo>
                    <a:pt x="2681008" y="31401"/>
                  </a:lnTo>
                  <a:close/>
                </a:path>
                <a:path w="2757804" h="404495">
                  <a:moveTo>
                    <a:pt x="2754124" y="29718"/>
                  </a:moveTo>
                  <a:lnTo>
                    <a:pt x="2693543" y="29718"/>
                  </a:lnTo>
                  <a:lnTo>
                    <a:pt x="2695194" y="42290"/>
                  </a:lnTo>
                  <a:lnTo>
                    <a:pt x="2682700" y="43968"/>
                  </a:lnTo>
                  <a:lnTo>
                    <a:pt x="2686939" y="75437"/>
                  </a:lnTo>
                  <a:lnTo>
                    <a:pt x="2754124" y="29718"/>
                  </a:lnTo>
                  <a:close/>
                </a:path>
                <a:path w="2757804" h="404495">
                  <a:moveTo>
                    <a:pt x="2693543" y="29718"/>
                  </a:moveTo>
                  <a:lnTo>
                    <a:pt x="2681008" y="31401"/>
                  </a:lnTo>
                  <a:lnTo>
                    <a:pt x="2682700" y="43968"/>
                  </a:lnTo>
                  <a:lnTo>
                    <a:pt x="2695194" y="42290"/>
                  </a:lnTo>
                  <a:lnTo>
                    <a:pt x="2693543" y="29718"/>
                  </a:lnTo>
                  <a:close/>
                </a:path>
                <a:path w="2757804" h="404495">
                  <a:moveTo>
                    <a:pt x="2676779" y="0"/>
                  </a:moveTo>
                  <a:lnTo>
                    <a:pt x="2681008" y="31401"/>
                  </a:lnTo>
                  <a:lnTo>
                    <a:pt x="2693543" y="29718"/>
                  </a:lnTo>
                  <a:lnTo>
                    <a:pt x="2754124" y="29718"/>
                  </a:lnTo>
                  <a:lnTo>
                    <a:pt x="2757297" y="27559"/>
                  </a:lnTo>
                  <a:lnTo>
                    <a:pt x="26767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Understand</a:t>
            </a:r>
            <a:r>
              <a:rPr spc="-9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Event</a:t>
            </a:r>
            <a:r>
              <a:rPr spc="-90" dirty="0"/>
              <a:t> </a:t>
            </a:r>
            <a:r>
              <a:rPr dirty="0"/>
              <a:t>Receiver</a:t>
            </a:r>
            <a:r>
              <a:rPr spc="-95" dirty="0"/>
              <a:t> </a:t>
            </a:r>
            <a:r>
              <a:rPr spc="-10" dirty="0"/>
              <a:t>(EVR)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124" y="1052550"/>
            <a:ext cx="9877425" cy="23971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385"/>
              </a:spcBef>
              <a:buClr>
                <a:srgbClr val="E40018"/>
              </a:buClr>
              <a:buSzPct val="88235"/>
              <a:buChar char="■"/>
              <a:tabLst>
                <a:tab pos="279400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“Decode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timing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events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signals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from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an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optical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stream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transmitted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an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Generator.”</a:t>
            </a:r>
            <a:endParaRPr sz="17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290"/>
              </a:spcBef>
              <a:buClr>
                <a:srgbClr val="E40018"/>
              </a:buClr>
              <a:buSzPct val="88235"/>
              <a:buChar char="■"/>
              <a:tabLst>
                <a:tab pos="279400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Since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generation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“300”,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EVRs</a:t>
            </a: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can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generate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events</a:t>
            </a:r>
            <a:r>
              <a:rPr sz="17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itself</a:t>
            </a:r>
            <a:r>
              <a:rPr sz="17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endParaRPr sz="17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300"/>
              </a:spcBef>
              <a:buSzPct val="88235"/>
              <a:buChar char="■"/>
              <a:tabLst>
                <a:tab pos="553720" algn="l"/>
              </a:tabLst>
            </a:pP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Sequencer</a:t>
            </a:r>
            <a:endParaRPr sz="17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300"/>
              </a:spcBef>
              <a:buSzPct val="88235"/>
              <a:buChar char="■"/>
              <a:tabLst>
                <a:tab pos="553720" algn="l"/>
              </a:tabLst>
            </a:pP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software</a:t>
            </a:r>
            <a:endParaRPr sz="17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lr>
                <a:srgbClr val="E40018"/>
              </a:buClr>
              <a:buSzPct val="88235"/>
              <a:buChar char="■"/>
              <a:tabLst>
                <a:tab pos="279400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Output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can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configured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react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reception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specific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code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5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endParaRPr sz="17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305"/>
              </a:spcBef>
              <a:buSzPct val="88235"/>
              <a:buChar char="■"/>
              <a:tabLst>
                <a:tab pos="553720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Trigger</a:t>
            </a:r>
            <a:r>
              <a:rPr sz="17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(pulse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specified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width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delay)</a:t>
            </a:r>
            <a:endParaRPr sz="17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300"/>
              </a:spcBef>
              <a:buSzPct val="88235"/>
              <a:buChar char="■"/>
              <a:tabLst>
                <a:tab pos="553720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Set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High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or</a:t>
            </a:r>
            <a:r>
              <a:rPr sz="17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Low</a:t>
            </a:r>
            <a:endParaRPr sz="17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290"/>
              </a:spcBef>
              <a:buClr>
                <a:srgbClr val="E40018"/>
              </a:buClr>
              <a:buSzPct val="88235"/>
              <a:buChar char="■"/>
              <a:tabLst>
                <a:tab pos="279400" algn="l"/>
              </a:tabLst>
            </a:pP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At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7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opposite</a:t>
            </a:r>
            <a:r>
              <a:rPr sz="17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Input</a:t>
            </a:r>
            <a:r>
              <a:rPr sz="17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can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configured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sent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7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upstream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252525"/>
                </a:solidFill>
                <a:latin typeface="Arial MT"/>
                <a:cs typeface="Arial MT"/>
              </a:rPr>
              <a:t>or</a:t>
            </a:r>
            <a:r>
              <a:rPr sz="17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Arial MT"/>
                <a:cs typeface="Arial MT"/>
              </a:rPr>
              <a:t>locally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2777" y="2482575"/>
            <a:ext cx="2588048" cy="34185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17675" y="3905377"/>
            <a:ext cx="4770120" cy="2417445"/>
            <a:chOff x="3817675" y="3905377"/>
            <a:chExt cx="4770120" cy="24174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7675" y="4318187"/>
              <a:ext cx="2332191" cy="20042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77661" y="4854702"/>
              <a:ext cx="695325" cy="510540"/>
            </a:xfrm>
            <a:custGeom>
              <a:avLst/>
              <a:gdLst/>
              <a:ahLst/>
              <a:cxnLst/>
              <a:rect l="l" t="t" r="r" b="b"/>
              <a:pathLst>
                <a:path w="695325" h="510539">
                  <a:moveTo>
                    <a:pt x="0" y="255270"/>
                  </a:moveTo>
                  <a:lnTo>
                    <a:pt x="4547" y="213866"/>
                  </a:lnTo>
                  <a:lnTo>
                    <a:pt x="17714" y="174589"/>
                  </a:lnTo>
                  <a:lnTo>
                    <a:pt x="38785" y="137963"/>
                  </a:lnTo>
                  <a:lnTo>
                    <a:pt x="67043" y="104515"/>
                  </a:lnTo>
                  <a:lnTo>
                    <a:pt x="101774" y="74771"/>
                  </a:lnTo>
                  <a:lnTo>
                    <a:pt x="142262" y="49255"/>
                  </a:lnTo>
                  <a:lnTo>
                    <a:pt x="187791" y="28494"/>
                  </a:lnTo>
                  <a:lnTo>
                    <a:pt x="237646" y="13014"/>
                  </a:lnTo>
                  <a:lnTo>
                    <a:pt x="291111" y="3341"/>
                  </a:lnTo>
                  <a:lnTo>
                    <a:pt x="347472" y="0"/>
                  </a:lnTo>
                  <a:lnTo>
                    <a:pt x="403832" y="3341"/>
                  </a:lnTo>
                  <a:lnTo>
                    <a:pt x="457297" y="13014"/>
                  </a:lnTo>
                  <a:lnTo>
                    <a:pt x="507152" y="28494"/>
                  </a:lnTo>
                  <a:lnTo>
                    <a:pt x="552681" y="49255"/>
                  </a:lnTo>
                  <a:lnTo>
                    <a:pt x="593169" y="74771"/>
                  </a:lnTo>
                  <a:lnTo>
                    <a:pt x="627900" y="104515"/>
                  </a:lnTo>
                  <a:lnTo>
                    <a:pt x="656158" y="137963"/>
                  </a:lnTo>
                  <a:lnTo>
                    <a:pt x="677229" y="174589"/>
                  </a:lnTo>
                  <a:lnTo>
                    <a:pt x="690396" y="213866"/>
                  </a:lnTo>
                  <a:lnTo>
                    <a:pt x="694943" y="255270"/>
                  </a:lnTo>
                  <a:lnTo>
                    <a:pt x="690396" y="296673"/>
                  </a:lnTo>
                  <a:lnTo>
                    <a:pt x="677229" y="335950"/>
                  </a:lnTo>
                  <a:lnTo>
                    <a:pt x="656158" y="372576"/>
                  </a:lnTo>
                  <a:lnTo>
                    <a:pt x="627900" y="406024"/>
                  </a:lnTo>
                  <a:lnTo>
                    <a:pt x="593169" y="435768"/>
                  </a:lnTo>
                  <a:lnTo>
                    <a:pt x="552681" y="461284"/>
                  </a:lnTo>
                  <a:lnTo>
                    <a:pt x="507152" y="482045"/>
                  </a:lnTo>
                  <a:lnTo>
                    <a:pt x="457297" y="497525"/>
                  </a:lnTo>
                  <a:lnTo>
                    <a:pt x="403832" y="507198"/>
                  </a:lnTo>
                  <a:lnTo>
                    <a:pt x="347472" y="510540"/>
                  </a:lnTo>
                  <a:lnTo>
                    <a:pt x="291111" y="507198"/>
                  </a:lnTo>
                  <a:lnTo>
                    <a:pt x="237646" y="497525"/>
                  </a:lnTo>
                  <a:lnTo>
                    <a:pt x="187791" y="482045"/>
                  </a:lnTo>
                  <a:lnTo>
                    <a:pt x="142262" y="461284"/>
                  </a:lnTo>
                  <a:lnTo>
                    <a:pt x="101774" y="435768"/>
                  </a:lnTo>
                  <a:lnTo>
                    <a:pt x="67043" y="406024"/>
                  </a:lnTo>
                  <a:lnTo>
                    <a:pt x="38785" y="372576"/>
                  </a:lnTo>
                  <a:lnTo>
                    <a:pt x="17714" y="335950"/>
                  </a:lnTo>
                  <a:lnTo>
                    <a:pt x="4547" y="296673"/>
                  </a:lnTo>
                  <a:lnTo>
                    <a:pt x="0" y="255270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9303" y="3905377"/>
              <a:ext cx="2218055" cy="955040"/>
            </a:xfrm>
            <a:custGeom>
              <a:avLst/>
              <a:gdLst/>
              <a:ahLst/>
              <a:cxnLst/>
              <a:rect l="l" t="t" r="r" b="b"/>
              <a:pathLst>
                <a:path w="2218054" h="955039">
                  <a:moveTo>
                    <a:pt x="2145284" y="29235"/>
                  </a:moveTo>
                  <a:lnTo>
                    <a:pt x="0" y="943356"/>
                  </a:lnTo>
                  <a:lnTo>
                    <a:pt x="5080" y="955040"/>
                  </a:lnTo>
                  <a:lnTo>
                    <a:pt x="2150255" y="40912"/>
                  </a:lnTo>
                  <a:lnTo>
                    <a:pt x="2145284" y="29235"/>
                  </a:lnTo>
                  <a:close/>
                </a:path>
                <a:path w="2218054" h="955039">
                  <a:moveTo>
                    <a:pt x="2201711" y="24256"/>
                  </a:moveTo>
                  <a:lnTo>
                    <a:pt x="2156968" y="24256"/>
                  </a:lnTo>
                  <a:lnTo>
                    <a:pt x="2161921" y="35941"/>
                  </a:lnTo>
                  <a:lnTo>
                    <a:pt x="2150255" y="40912"/>
                  </a:lnTo>
                  <a:lnTo>
                    <a:pt x="2162682" y="70104"/>
                  </a:lnTo>
                  <a:lnTo>
                    <a:pt x="2201711" y="24256"/>
                  </a:lnTo>
                  <a:close/>
                </a:path>
                <a:path w="2218054" h="955039">
                  <a:moveTo>
                    <a:pt x="2156968" y="24256"/>
                  </a:moveTo>
                  <a:lnTo>
                    <a:pt x="2145284" y="29235"/>
                  </a:lnTo>
                  <a:lnTo>
                    <a:pt x="2150255" y="40912"/>
                  </a:lnTo>
                  <a:lnTo>
                    <a:pt x="2161921" y="35941"/>
                  </a:lnTo>
                  <a:lnTo>
                    <a:pt x="2156968" y="24256"/>
                  </a:lnTo>
                  <a:close/>
                </a:path>
                <a:path w="2218054" h="955039">
                  <a:moveTo>
                    <a:pt x="2132838" y="0"/>
                  </a:moveTo>
                  <a:lnTo>
                    <a:pt x="2145284" y="29235"/>
                  </a:lnTo>
                  <a:lnTo>
                    <a:pt x="2156968" y="24256"/>
                  </a:lnTo>
                  <a:lnTo>
                    <a:pt x="2201711" y="24256"/>
                  </a:lnTo>
                  <a:lnTo>
                    <a:pt x="2217928" y="5206"/>
                  </a:lnTo>
                  <a:lnTo>
                    <a:pt x="21328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347710"/>
            <a:ext cx="6305550" cy="198691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409"/>
              </a:spcBef>
              <a:buClr>
                <a:srgbClr val="E40018"/>
              </a:buClr>
              <a:buSzPct val="90000"/>
              <a:buChar char="■"/>
              <a:tabLst>
                <a:tab pos="27940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EVG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produces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event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125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(reserved)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at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1Hz</a:t>
            </a:r>
            <a:endParaRPr sz="1500">
              <a:latin typeface="Arial MT"/>
              <a:cs typeface="Arial MT"/>
            </a:endParaRPr>
          </a:p>
          <a:p>
            <a:pPr marL="279400" indent="-266700">
              <a:lnSpc>
                <a:spcPts val="1710"/>
              </a:lnSpc>
              <a:spcBef>
                <a:spcPts val="310"/>
              </a:spcBef>
              <a:buClr>
                <a:srgbClr val="E40018"/>
              </a:buClr>
              <a:buSzPct val="90000"/>
              <a:buChar char="■"/>
              <a:tabLst>
                <a:tab pos="27940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Configured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have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timestamps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from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«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Sys</a:t>
            </a:r>
            <a:r>
              <a:rPr sz="15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Clk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»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meaning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the</a:t>
            </a:r>
            <a:endParaRPr sz="1500">
              <a:latin typeface="Arial MT"/>
              <a:cs typeface="Arial MT"/>
            </a:endParaRPr>
          </a:p>
          <a:p>
            <a:pPr marL="279400">
              <a:lnSpc>
                <a:spcPts val="1710"/>
              </a:lnSpc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date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CPU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executing</a:t>
            </a:r>
            <a:r>
              <a:rPr sz="15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252525"/>
                </a:solidFill>
                <a:latin typeface="Arial MT"/>
                <a:cs typeface="Arial MT"/>
              </a:rPr>
              <a:t>IOC.</a:t>
            </a:r>
            <a:endParaRPr sz="1500">
              <a:latin typeface="Arial MT"/>
              <a:cs typeface="Arial MT"/>
            </a:endParaRPr>
          </a:p>
          <a:p>
            <a:pPr marL="279400" marR="201930" indent="-267335">
              <a:lnSpc>
                <a:spcPts val="1620"/>
              </a:lnSpc>
              <a:spcBef>
                <a:spcPts val="530"/>
              </a:spcBef>
              <a:buClr>
                <a:srgbClr val="E40018"/>
              </a:buClr>
              <a:buSzPct val="90000"/>
              <a:buChar char="■"/>
              <a:tabLst>
                <a:tab pos="27940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Internally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Clock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provider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IOC</a:t>
            </a:r>
            <a:r>
              <a:rPr sz="15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defined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mrf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driver.</a:t>
            </a:r>
            <a:endParaRPr sz="1500">
              <a:latin typeface="Arial MT"/>
              <a:cs typeface="Arial MT"/>
            </a:endParaRPr>
          </a:p>
          <a:p>
            <a:pPr marL="279400" marR="5080" indent="-267335">
              <a:lnSpc>
                <a:spcPts val="1620"/>
              </a:lnSpc>
              <a:spcBef>
                <a:spcPts val="500"/>
              </a:spcBef>
              <a:buClr>
                <a:srgbClr val="E40018"/>
              </a:buClr>
              <a:buSzPct val="90000"/>
              <a:buChar char="■"/>
              <a:tabLst>
                <a:tab pos="27940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EVRs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update</a:t>
            </a:r>
            <a:r>
              <a:rPr sz="15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their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PV</a:t>
            </a:r>
            <a:r>
              <a:rPr sz="15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«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$(EVR):Time-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»</a:t>
            </a:r>
            <a:r>
              <a:rPr sz="15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that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can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15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used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as</a:t>
            </a:r>
            <a:r>
              <a:rPr sz="15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reference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other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PVs</a:t>
            </a:r>
            <a:endParaRPr sz="150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290"/>
              </a:spcBef>
              <a:buSzPct val="90000"/>
              <a:buChar char="■"/>
              <a:tabLst>
                <a:tab pos="55372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E.g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124" y="4427982"/>
            <a:ext cx="6220460" cy="7283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79400" marR="5080" indent="-267335">
              <a:lnSpc>
                <a:spcPts val="1620"/>
              </a:lnSpc>
              <a:spcBef>
                <a:spcPts val="300"/>
              </a:spcBef>
              <a:buClr>
                <a:srgbClr val="E40018"/>
              </a:buClr>
              <a:buSzPct val="90000"/>
              <a:buChar char="■"/>
              <a:tabLst>
                <a:tab pos="27940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Individual</a:t>
            </a:r>
            <a:r>
              <a:rPr sz="15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events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counter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can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also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used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as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time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reference</a:t>
            </a:r>
            <a:r>
              <a:rPr sz="15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those events.</a:t>
            </a:r>
            <a:endParaRPr sz="15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290"/>
              </a:spcBef>
              <a:buClr>
                <a:srgbClr val="E40018"/>
              </a:buClr>
              <a:buSzPct val="90000"/>
              <a:buChar char="■"/>
              <a:tabLst>
                <a:tab pos="279400" algn="l"/>
              </a:tabLst>
            </a:pP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EVRs</a:t>
            </a:r>
            <a:r>
              <a:rPr sz="15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can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use</a:t>
            </a:r>
            <a:r>
              <a:rPr sz="15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as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NTP</a:t>
            </a:r>
            <a:r>
              <a:rPr sz="15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Server.</a:t>
            </a:r>
            <a:r>
              <a:rPr sz="15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less</a:t>
            </a:r>
            <a:r>
              <a:rPr sz="15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critical</a:t>
            </a:r>
            <a:r>
              <a:rPr sz="15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PVs</a:t>
            </a:r>
            <a:r>
              <a:rPr sz="15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15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252525"/>
                </a:solidFill>
                <a:latin typeface="Arial MT"/>
                <a:cs typeface="Arial MT"/>
              </a:rPr>
              <a:t>example.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Timestamping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640896" y="1410530"/>
            <a:ext cx="2813954" cy="4806318"/>
            <a:chOff x="7640896" y="1410530"/>
            <a:chExt cx="2813954" cy="4806318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0896" y="1410530"/>
              <a:ext cx="2813954" cy="48063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34253" y="2207514"/>
              <a:ext cx="971550" cy="2626360"/>
            </a:xfrm>
            <a:custGeom>
              <a:avLst/>
              <a:gdLst/>
              <a:ahLst/>
              <a:cxnLst/>
              <a:rect l="l" t="t" r="r" b="b"/>
              <a:pathLst>
                <a:path w="971550" h="2626360">
                  <a:moveTo>
                    <a:pt x="24352" y="0"/>
                  </a:moveTo>
                  <a:lnTo>
                    <a:pt x="411956" y="7620"/>
                  </a:lnTo>
                  <a:lnTo>
                    <a:pt x="434980" y="5720"/>
                  </a:lnTo>
                  <a:lnTo>
                    <a:pt x="459279" y="2524"/>
                  </a:lnTo>
                  <a:lnTo>
                    <a:pt x="480839" y="3780"/>
                  </a:lnTo>
                  <a:lnTo>
                    <a:pt x="495649" y="15239"/>
                  </a:lnTo>
                  <a:lnTo>
                    <a:pt x="505400" y="48916"/>
                  </a:lnTo>
                  <a:lnTo>
                    <a:pt x="504317" y="85391"/>
                  </a:lnTo>
                  <a:lnTo>
                    <a:pt x="498899" y="122985"/>
                  </a:lnTo>
                  <a:lnTo>
                    <a:pt x="495649" y="160020"/>
                  </a:lnTo>
                </a:path>
                <a:path w="971550" h="2626360">
                  <a:moveTo>
                    <a:pt x="268192" y="381000"/>
                  </a:moveTo>
                  <a:lnTo>
                    <a:pt x="270007" y="390542"/>
                  </a:lnTo>
                  <a:lnTo>
                    <a:pt x="271764" y="400097"/>
                  </a:lnTo>
                  <a:lnTo>
                    <a:pt x="273639" y="409628"/>
                  </a:lnTo>
                  <a:lnTo>
                    <a:pt x="275812" y="419100"/>
                  </a:lnTo>
                  <a:lnTo>
                    <a:pt x="277717" y="426847"/>
                  </a:lnTo>
                  <a:lnTo>
                    <a:pt x="283432" y="433959"/>
                  </a:lnTo>
                  <a:lnTo>
                    <a:pt x="283432" y="441960"/>
                  </a:lnTo>
                  <a:lnTo>
                    <a:pt x="281241" y="506825"/>
                  </a:lnTo>
                  <a:lnTo>
                    <a:pt x="275812" y="571500"/>
                  </a:lnTo>
                  <a:lnTo>
                    <a:pt x="260096" y="608718"/>
                  </a:lnTo>
                  <a:lnTo>
                    <a:pt x="214995" y="627745"/>
                  </a:lnTo>
                  <a:lnTo>
                    <a:pt x="184118" y="632460"/>
                  </a:lnTo>
                  <a:lnTo>
                    <a:pt x="166078" y="651099"/>
                  </a:lnTo>
                  <a:lnTo>
                    <a:pt x="158956" y="656129"/>
                  </a:lnTo>
                  <a:lnTo>
                    <a:pt x="147238" y="656945"/>
                  </a:lnTo>
                  <a:lnTo>
                    <a:pt x="115411" y="662939"/>
                  </a:lnTo>
                  <a:lnTo>
                    <a:pt x="74531" y="676352"/>
                  </a:lnTo>
                  <a:lnTo>
                    <a:pt x="50073" y="717893"/>
                  </a:lnTo>
                  <a:lnTo>
                    <a:pt x="27019" y="738251"/>
                  </a:lnTo>
                  <a:lnTo>
                    <a:pt x="27019" y="747013"/>
                  </a:lnTo>
                  <a:lnTo>
                    <a:pt x="23844" y="754380"/>
                  </a:lnTo>
                  <a:lnTo>
                    <a:pt x="16144" y="770066"/>
                  </a:lnTo>
                  <a:lnTo>
                    <a:pt x="9017" y="783764"/>
                  </a:lnTo>
                  <a:lnTo>
                    <a:pt x="3556" y="798010"/>
                  </a:lnTo>
                  <a:lnTo>
                    <a:pt x="857" y="815339"/>
                  </a:lnTo>
                  <a:lnTo>
                    <a:pt x="0" y="847725"/>
                  </a:lnTo>
                  <a:lnTo>
                    <a:pt x="95" y="880110"/>
                  </a:lnTo>
                  <a:lnTo>
                    <a:pt x="571" y="912495"/>
                  </a:lnTo>
                  <a:lnTo>
                    <a:pt x="857" y="944880"/>
                  </a:lnTo>
                </a:path>
                <a:path w="971550" h="2626360">
                  <a:moveTo>
                    <a:pt x="495268" y="394715"/>
                  </a:moveTo>
                  <a:lnTo>
                    <a:pt x="500953" y="410152"/>
                  </a:lnTo>
                  <a:lnTo>
                    <a:pt x="506364" y="425719"/>
                  </a:lnTo>
                  <a:lnTo>
                    <a:pt x="512323" y="441025"/>
                  </a:lnTo>
                  <a:lnTo>
                    <a:pt x="519652" y="455675"/>
                  </a:lnTo>
                  <a:lnTo>
                    <a:pt x="523335" y="462025"/>
                  </a:lnTo>
                  <a:lnTo>
                    <a:pt x="533368" y="462152"/>
                  </a:lnTo>
                  <a:lnTo>
                    <a:pt x="537940" y="467868"/>
                  </a:lnTo>
                  <a:lnTo>
                    <a:pt x="541877" y="472948"/>
                  </a:lnTo>
                  <a:lnTo>
                    <a:pt x="540861" y="480568"/>
                  </a:lnTo>
                  <a:lnTo>
                    <a:pt x="544036" y="486156"/>
                  </a:lnTo>
                  <a:lnTo>
                    <a:pt x="574343" y="529857"/>
                  </a:lnTo>
                  <a:lnTo>
                    <a:pt x="598773" y="545084"/>
                  </a:lnTo>
                  <a:lnTo>
                    <a:pt x="604869" y="547115"/>
                  </a:lnTo>
                  <a:lnTo>
                    <a:pt x="613477" y="557081"/>
                  </a:lnTo>
                  <a:lnTo>
                    <a:pt x="621728" y="567594"/>
                  </a:lnTo>
                  <a:lnTo>
                    <a:pt x="630693" y="577012"/>
                  </a:lnTo>
                  <a:lnTo>
                    <a:pt x="641445" y="583691"/>
                  </a:lnTo>
                  <a:lnTo>
                    <a:pt x="649029" y="586829"/>
                  </a:lnTo>
                  <a:lnTo>
                    <a:pt x="656590" y="590026"/>
                  </a:lnTo>
                  <a:lnTo>
                    <a:pt x="705389" y="603599"/>
                  </a:lnTo>
                  <a:lnTo>
                    <a:pt x="752570" y="609689"/>
                  </a:lnTo>
                  <a:lnTo>
                    <a:pt x="780002" y="612630"/>
                  </a:lnTo>
                  <a:lnTo>
                    <a:pt x="793718" y="614172"/>
                  </a:lnTo>
                  <a:lnTo>
                    <a:pt x="842359" y="620268"/>
                  </a:lnTo>
                  <a:lnTo>
                    <a:pt x="879678" y="626534"/>
                  </a:lnTo>
                  <a:lnTo>
                    <a:pt x="873375" y="626376"/>
                  </a:lnTo>
                  <a:lnTo>
                    <a:pt x="871839" y="627485"/>
                  </a:lnTo>
                  <a:lnTo>
                    <a:pt x="891127" y="632460"/>
                  </a:lnTo>
                  <a:lnTo>
                    <a:pt x="900217" y="634251"/>
                  </a:lnTo>
                  <a:lnTo>
                    <a:pt x="909367" y="635746"/>
                  </a:lnTo>
                  <a:lnTo>
                    <a:pt x="918541" y="637121"/>
                  </a:lnTo>
                  <a:lnTo>
                    <a:pt x="927703" y="638556"/>
                  </a:lnTo>
                  <a:lnTo>
                    <a:pt x="934225" y="647467"/>
                  </a:lnTo>
                  <a:lnTo>
                    <a:pt x="941117" y="656224"/>
                  </a:lnTo>
                  <a:lnTo>
                    <a:pt x="947366" y="665291"/>
                  </a:lnTo>
                  <a:lnTo>
                    <a:pt x="962152" y="706564"/>
                  </a:lnTo>
                  <a:lnTo>
                    <a:pt x="971391" y="748157"/>
                  </a:lnTo>
                  <a:lnTo>
                    <a:pt x="970248" y="754380"/>
                  </a:lnTo>
                  <a:lnTo>
                    <a:pt x="970248" y="760476"/>
                  </a:lnTo>
                </a:path>
                <a:path w="971550" h="2626360">
                  <a:moveTo>
                    <a:pt x="50260" y="2083308"/>
                  </a:moveTo>
                  <a:lnTo>
                    <a:pt x="48150" y="2132100"/>
                  </a:lnTo>
                  <a:lnTo>
                    <a:pt x="46362" y="2180917"/>
                  </a:lnTo>
                  <a:lnTo>
                    <a:pt x="44398" y="2229721"/>
                  </a:lnTo>
                  <a:lnTo>
                    <a:pt x="41758" y="2278477"/>
                  </a:lnTo>
                  <a:lnTo>
                    <a:pt x="37941" y="2327148"/>
                  </a:lnTo>
                  <a:lnTo>
                    <a:pt x="37306" y="2334387"/>
                  </a:lnTo>
                  <a:lnTo>
                    <a:pt x="28289" y="2338578"/>
                  </a:lnTo>
                  <a:lnTo>
                    <a:pt x="25749" y="2345436"/>
                  </a:lnTo>
                  <a:lnTo>
                    <a:pt x="23528" y="2352841"/>
                  </a:lnTo>
                  <a:lnTo>
                    <a:pt x="22082" y="2360485"/>
                  </a:lnTo>
                  <a:lnTo>
                    <a:pt x="20945" y="2368224"/>
                  </a:lnTo>
                  <a:lnTo>
                    <a:pt x="19653" y="2375916"/>
                  </a:lnTo>
                  <a:lnTo>
                    <a:pt x="19307" y="2454893"/>
                  </a:lnTo>
                  <a:lnTo>
                    <a:pt x="15146" y="2510123"/>
                  </a:lnTo>
                  <a:lnTo>
                    <a:pt x="9346" y="2546660"/>
                  </a:lnTo>
                  <a:lnTo>
                    <a:pt x="4079" y="2569559"/>
                  </a:lnTo>
                  <a:lnTo>
                    <a:pt x="1522" y="2583873"/>
                  </a:lnTo>
                  <a:lnTo>
                    <a:pt x="3847" y="2594657"/>
                  </a:lnTo>
                  <a:lnTo>
                    <a:pt x="13230" y="2606965"/>
                  </a:lnTo>
                  <a:lnTo>
                    <a:pt x="31845" y="2625852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7131" y="2287524"/>
              <a:ext cx="176784" cy="1097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0307" y="2983992"/>
              <a:ext cx="216408" cy="1671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9467" y="2831592"/>
              <a:ext cx="227075" cy="1440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48877" y="4694682"/>
              <a:ext cx="254635" cy="157480"/>
            </a:xfrm>
            <a:custGeom>
              <a:avLst/>
              <a:gdLst/>
              <a:ahLst/>
              <a:cxnLst/>
              <a:rect l="l" t="t" r="r" b="b"/>
              <a:pathLst>
                <a:path w="254634" h="157479">
                  <a:moveTo>
                    <a:pt x="0" y="10160"/>
                  </a:moveTo>
                  <a:lnTo>
                    <a:pt x="5986" y="17055"/>
                  </a:lnTo>
                  <a:lnTo>
                    <a:pt x="11699" y="24368"/>
                  </a:lnTo>
                  <a:lnTo>
                    <a:pt x="17912" y="30894"/>
                  </a:lnTo>
                  <a:lnTo>
                    <a:pt x="25400" y="35433"/>
                  </a:lnTo>
                  <a:lnTo>
                    <a:pt x="31242" y="37592"/>
                  </a:lnTo>
                  <a:lnTo>
                    <a:pt x="34798" y="23876"/>
                  </a:lnTo>
                  <a:lnTo>
                    <a:pt x="40767" y="25273"/>
                  </a:lnTo>
                  <a:lnTo>
                    <a:pt x="45974" y="26670"/>
                  </a:lnTo>
                  <a:lnTo>
                    <a:pt x="44323" y="35433"/>
                  </a:lnTo>
                  <a:lnTo>
                    <a:pt x="45847" y="40513"/>
                  </a:lnTo>
                  <a:lnTo>
                    <a:pt x="47751" y="47244"/>
                  </a:lnTo>
                  <a:lnTo>
                    <a:pt x="48132" y="54356"/>
                  </a:lnTo>
                  <a:lnTo>
                    <a:pt x="50926" y="60706"/>
                  </a:lnTo>
                  <a:lnTo>
                    <a:pt x="55860" y="69433"/>
                  </a:lnTo>
                  <a:lnTo>
                    <a:pt x="62198" y="77184"/>
                  </a:lnTo>
                  <a:lnTo>
                    <a:pt x="69250" y="84316"/>
                  </a:lnTo>
                  <a:lnTo>
                    <a:pt x="76326" y="91186"/>
                  </a:lnTo>
                  <a:lnTo>
                    <a:pt x="78700" y="98821"/>
                  </a:lnTo>
                  <a:lnTo>
                    <a:pt x="93110" y="134879"/>
                  </a:lnTo>
                  <a:lnTo>
                    <a:pt x="106933" y="156972"/>
                  </a:lnTo>
                  <a:lnTo>
                    <a:pt x="115780" y="144031"/>
                  </a:lnTo>
                  <a:lnTo>
                    <a:pt x="117125" y="141843"/>
                  </a:lnTo>
                  <a:lnTo>
                    <a:pt x="117185" y="139630"/>
                  </a:lnTo>
                  <a:lnTo>
                    <a:pt x="122174" y="126619"/>
                  </a:lnTo>
                  <a:lnTo>
                    <a:pt x="125095" y="119634"/>
                  </a:lnTo>
                  <a:lnTo>
                    <a:pt x="129286" y="113284"/>
                  </a:lnTo>
                  <a:lnTo>
                    <a:pt x="132333" y="106299"/>
                  </a:lnTo>
                  <a:lnTo>
                    <a:pt x="150354" y="68347"/>
                  </a:lnTo>
                  <a:lnTo>
                    <a:pt x="177165" y="50165"/>
                  </a:lnTo>
                  <a:lnTo>
                    <a:pt x="183261" y="45593"/>
                  </a:lnTo>
                  <a:lnTo>
                    <a:pt x="195185" y="35038"/>
                  </a:lnTo>
                  <a:lnTo>
                    <a:pt x="202739" y="26304"/>
                  </a:lnTo>
                  <a:lnTo>
                    <a:pt x="210746" y="18357"/>
                  </a:lnTo>
                  <a:lnTo>
                    <a:pt x="224027" y="10160"/>
                  </a:lnTo>
                  <a:lnTo>
                    <a:pt x="232808" y="6536"/>
                  </a:lnTo>
                  <a:lnTo>
                    <a:pt x="242839" y="3270"/>
                  </a:lnTo>
                  <a:lnTo>
                    <a:pt x="251084" y="908"/>
                  </a:lnTo>
                  <a:lnTo>
                    <a:pt x="25450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7004" y="3151632"/>
            <a:ext cx="3843528" cy="95402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408303"/>
            <a:ext cx="6478905" cy="304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“Delay</a:t>
            </a:r>
            <a:r>
              <a:rPr sz="1800" i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compensation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800" i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achieved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800" i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measuring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800" i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propagation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delay</a:t>
            </a:r>
            <a:r>
              <a:rPr sz="1800" i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events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from</a:t>
            </a:r>
            <a:r>
              <a:rPr sz="1800" i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800" i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delay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compensation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master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252525"/>
                </a:solidFill>
                <a:latin typeface="Arial"/>
                <a:cs typeface="Arial"/>
              </a:rPr>
              <a:t>EVM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through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800" i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distribution network</a:t>
            </a:r>
            <a:r>
              <a:rPr sz="1800" i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up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800" i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Event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Receivers.</a:t>
            </a:r>
            <a:r>
              <a:rPr sz="1800" i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252525"/>
                </a:solidFill>
                <a:latin typeface="Arial"/>
                <a:cs typeface="Arial"/>
              </a:rPr>
              <a:t>At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800" i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last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stage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EVR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aware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800" i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delay through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252525"/>
                </a:solidFill>
                <a:latin typeface="Arial"/>
                <a:cs typeface="Arial"/>
              </a:rPr>
              <a:t>the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network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adjusts</a:t>
            </a:r>
            <a:r>
              <a:rPr sz="1800" i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internal FIFO</a:t>
            </a:r>
            <a:r>
              <a:rPr sz="1800" i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depth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match</a:t>
            </a:r>
            <a:r>
              <a:rPr sz="1800" i="1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50" dirty="0">
                <a:solidFill>
                  <a:srgbClr val="252525"/>
                </a:solidFill>
                <a:latin typeface="Arial"/>
                <a:cs typeface="Arial"/>
              </a:rPr>
              <a:t>a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programmed</a:t>
            </a:r>
            <a:r>
              <a:rPr sz="1800" i="1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target</a:t>
            </a:r>
            <a:r>
              <a:rPr sz="1800" i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delay</a:t>
            </a:r>
            <a:r>
              <a:rPr sz="18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value.”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05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EVM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Fanout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have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well</a:t>
            </a:r>
            <a:r>
              <a:rPr sz="1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configured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as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fanout</a:t>
            </a:r>
            <a:endParaRPr sz="1800"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495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15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minutes to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stabilize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WARNING</a:t>
            </a:r>
            <a:r>
              <a:rPr sz="1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:</a:t>
            </a:r>
            <a:r>
              <a:rPr sz="18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delay</a:t>
            </a:r>
            <a:r>
              <a:rPr sz="1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compensation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impacts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upstream</a:t>
            </a:r>
            <a:r>
              <a:rPr sz="1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propagation time.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/>
              <a:t>Delay</a:t>
            </a:r>
            <a:r>
              <a:rPr spc="-30" dirty="0"/>
              <a:t> </a:t>
            </a:r>
            <a:r>
              <a:rPr spc="-10" dirty="0"/>
              <a:t>compensation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0896" y="1338902"/>
            <a:ext cx="2813954" cy="48063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7439</TotalTime>
  <Words>2668</Words>
  <Application>Microsoft Office PowerPoint</Application>
  <PresentationFormat>Grand écran</PresentationFormat>
  <Paragraphs>362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Arial MT</vt:lpstr>
      <vt:lpstr>Calibri</vt:lpstr>
      <vt:lpstr>Consolas</vt:lpstr>
      <vt:lpstr>Wingdings 3</vt:lpstr>
      <vt:lpstr>Office Theme</vt:lpstr>
      <vt:lpstr>Présentation PowerPoint</vt:lpstr>
      <vt:lpstr>What is MRF timing system?</vt:lpstr>
      <vt:lpstr>What is MRF Timing system ?</vt:lpstr>
      <vt:lpstr>Standard architecture</vt:lpstr>
      <vt:lpstr>In (optical) wire protocol</vt:lpstr>
      <vt:lpstr>Understand the Event Generator (EVG)</vt:lpstr>
      <vt:lpstr>Understand the Event Receiver (EVR)</vt:lpstr>
      <vt:lpstr>Timestamping</vt:lpstr>
      <vt:lpstr>Delay compensation</vt:lpstr>
      <vt:lpstr>Various cases</vt:lpstr>
      <vt:lpstr>Standard installation</vt:lpstr>
      <vt:lpstr>Standard case</vt:lpstr>
      <vt:lpstr>Upstream case</vt:lpstr>
      <vt:lpstr>MRF and EPICS</vt:lpstr>
      <vt:lpstr>Présentation PowerPoint</vt:lpstr>
      <vt:lpstr>Substitutions files example (MTCA EVR300U)</vt:lpstr>
      <vt:lpstr>Startup file</vt:lpstr>
      <vt:lpstr>Présentation PowerPoint</vt:lpstr>
      <vt:lpstr>SARAF</vt:lpstr>
      <vt:lpstr>SARAF Accelerator</vt:lpstr>
      <vt:lpstr>Topology </vt:lpstr>
      <vt:lpstr>Pulse Generation </vt:lpstr>
      <vt:lpstr>Machine Protection System </vt:lpstr>
      <vt:lpstr>Machine Protection System</vt:lpstr>
      <vt:lpstr>Machine Protection System</vt:lpstr>
      <vt:lpstr>Some EVR examples</vt:lpstr>
      <vt:lpstr>Some EVR examples</vt:lpstr>
      <vt:lpstr>Check the optical fiber network</vt:lpstr>
      <vt:lpstr>Check the optical fiber network</vt:lpstr>
      <vt:lpstr>How to check network optical fiber</vt:lpstr>
      <vt:lpstr>How to check network optical fiber</vt:lpstr>
      <vt:lpstr>How to check network optical fiber</vt:lpstr>
      <vt:lpstr>Conclusion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GAGET Alexis</cp:lastModifiedBy>
  <cp:revision>54</cp:revision>
  <dcterms:created xsi:type="dcterms:W3CDTF">2025-06-11T11:26:16Z</dcterms:created>
  <dcterms:modified xsi:type="dcterms:W3CDTF">2026-03-30T12:41:25Z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2025-06-11T00:00:00Z</vt:filetime>
  </property>
  <property fmtid="{D5CDD505-2E9C-101B-9397-08002B2CF9AE}" pid="5" name="Producer">
    <vt:lpwstr>Microsoft® PowerPoint® 2016</vt:lpwstr>
  </property>
</Properties>
</file>