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24"/>
  </p:notesMasterIdLst>
  <p:handoutMasterIdLst>
    <p:handoutMasterId r:id="rId25"/>
  </p:handoutMasterIdLst>
  <p:sldIdLst>
    <p:sldId id="347" r:id="rId6"/>
    <p:sldId id="266" r:id="rId7"/>
    <p:sldId id="384" r:id="rId8"/>
    <p:sldId id="367" r:id="rId9"/>
    <p:sldId id="368" r:id="rId10"/>
    <p:sldId id="369" r:id="rId11"/>
    <p:sldId id="389" r:id="rId12"/>
    <p:sldId id="388" r:id="rId13"/>
    <p:sldId id="390" r:id="rId14"/>
    <p:sldId id="391" r:id="rId15"/>
    <p:sldId id="366" r:id="rId16"/>
    <p:sldId id="370" r:id="rId17"/>
    <p:sldId id="385" r:id="rId18"/>
    <p:sldId id="386" r:id="rId19"/>
    <p:sldId id="383" r:id="rId20"/>
    <p:sldId id="387" r:id="rId21"/>
    <p:sldId id="392" r:id="rId22"/>
    <p:sldId id="393" r:id="rId2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3E4A83"/>
    <a:srgbClr val="E60019"/>
    <a:srgbClr val="BD987A"/>
    <a:srgbClr val="A558A0"/>
    <a:srgbClr val="993D3F"/>
    <a:srgbClr val="E18B76"/>
    <a:srgbClr val="D18B8B"/>
    <a:srgbClr val="009099"/>
    <a:srgbClr val="6B13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27" autoAdjust="0"/>
    <p:restoredTop sz="93979" autoAdjust="0"/>
  </p:normalViewPr>
  <p:slideViewPr>
    <p:cSldViewPr snapToGrid="0">
      <p:cViewPr>
        <p:scale>
          <a:sx n="113" d="100"/>
          <a:sy n="113" d="100"/>
        </p:scale>
        <p:origin x="222" y="11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7948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10332"/>
    </p:cViewPr>
  </p:sorterViewPr>
  <p:notesViewPr>
    <p:cSldViewPr snapToGrid="0" showGuides="1">
      <p:cViewPr varScale="1">
        <p:scale>
          <a:sx n="52" d="100"/>
          <a:sy n="52" d="100"/>
        </p:scale>
        <p:origin x="2680" y="6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notesMaster" Target="notesMasters/notesMaster1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31230463-975F-1FC5-F130-344B42C6A79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879A2308-FA37-6278-0449-3B38B9528E0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398CF4-0D8F-4DD3-B28A-923FF3FEE419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A7B76CB-13A6-4357-471D-C13C8A6F579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515A29A-0630-2B6D-5C6E-AD2B8E0564F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857BD6-0A34-47E4-9D7D-D4D6BB6549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56703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C2B5AC-F81D-469C-ADE7-402A20B32007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7C14E6-2559-451E-807A-4A34163A34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141400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47526982-0BD3-80B2-D0C1-E141B8AD1D26}"/>
              </a:ext>
            </a:extLst>
          </p:cNvPr>
          <p:cNvSpPr/>
          <p:nvPr userDrawn="1"/>
        </p:nvSpPr>
        <p:spPr>
          <a:xfrm>
            <a:off x="11182350" y="0"/>
            <a:ext cx="100965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08000" rIns="144000" bIns="144000" rtlCol="0" anchor="ctr">
            <a:spAutoFit/>
          </a:bodyPr>
          <a:lstStyle/>
          <a:p>
            <a:pPr algn="ctr"/>
            <a:endParaRPr lang="fr-FR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107B68EE-BDE5-1E9D-059B-83B50A6ACD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1838" y="2654299"/>
            <a:ext cx="5294312" cy="1587501"/>
          </a:xfrm>
        </p:spPr>
        <p:txBody>
          <a:bodyPr anchor="b">
            <a:normAutofit/>
          </a:bodyPr>
          <a:lstStyle>
            <a:lvl1pPr algn="l">
              <a:defRPr sz="2800">
                <a:solidFill>
                  <a:schemeClr val="tx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4801059-2D37-8D44-42C0-ED46DE3A8F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1838" y="4262438"/>
            <a:ext cx="5294312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  <a:endParaRPr lang="fr-FR" dirty="0"/>
          </a:p>
        </p:txBody>
      </p:sp>
      <p:pic>
        <p:nvPicPr>
          <p:cNvPr id="8" name="Logo CEA">
            <a:extLst>
              <a:ext uri="{FF2B5EF4-FFF2-40B4-BE49-F238E27FC236}">
                <a16:creationId xmlns:a16="http://schemas.microsoft.com/office/drawing/2014/main" id="{1051C7ED-2FE9-229E-F0BD-000C6D22DEC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31838" y="728663"/>
            <a:ext cx="1803600" cy="1803600"/>
          </a:xfrm>
          <a:prstGeom prst="rect">
            <a:avLst/>
          </a:prstGeom>
        </p:spPr>
      </p:pic>
      <p:sp>
        <p:nvSpPr>
          <p:cNvPr id="10" name="ZoneTexte 9">
            <a:extLst>
              <a:ext uri="{FF2B5EF4-FFF2-40B4-BE49-F238E27FC236}">
                <a16:creationId xmlns:a16="http://schemas.microsoft.com/office/drawing/2014/main" id="{931EACC6-5472-4DD6-3DB8-DB3936803B32}"/>
              </a:ext>
            </a:extLst>
          </p:cNvPr>
          <p:cNvSpPr txBox="1"/>
          <p:nvPr userDrawn="1"/>
        </p:nvSpPr>
        <p:spPr>
          <a:xfrm>
            <a:off x="-101600" y="-276999"/>
            <a:ext cx="1219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solidFill>
                  <a:schemeClr val="bg1">
                    <a:lumMod val="50000"/>
                  </a:schemeClr>
                </a:solidFill>
              </a:rPr>
              <a:t>Disposition : Titre</a:t>
            </a:r>
          </a:p>
        </p:txBody>
      </p:sp>
      <p:pic>
        <p:nvPicPr>
          <p:cNvPr id="11" name="PATTERN CARRE DECAL">
            <a:extLst>
              <a:ext uri="{FF2B5EF4-FFF2-40B4-BE49-F238E27FC236}">
                <a16:creationId xmlns:a16="http://schemas.microsoft.com/office/drawing/2014/main" id="{B904F070-A99F-1AC0-845C-9E05CE6DF32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19705" r="39861" b="-1"/>
          <a:stretch/>
        </p:blipFill>
        <p:spPr>
          <a:xfrm>
            <a:off x="9406296" y="-1"/>
            <a:ext cx="2785704" cy="2447637"/>
          </a:xfrm>
          <a:prstGeom prst="rect">
            <a:avLst/>
          </a:prstGeom>
        </p:spPr>
      </p:pic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0A828EFF-0769-991A-745D-86154BF58E56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42949" y="5892800"/>
            <a:ext cx="6578600" cy="558800"/>
          </a:xfrm>
        </p:spPr>
        <p:txBody>
          <a:bodyPr>
            <a:normAutofit/>
          </a:bodyPr>
          <a:lstStyle>
            <a:lvl1pPr>
              <a:defRPr sz="1200" i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Emplacement logotypes financeurs/partenaires</a:t>
            </a:r>
          </a:p>
        </p:txBody>
      </p:sp>
      <p:pic>
        <p:nvPicPr>
          <p:cNvPr id="12" name="Image 11"/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838" y="740504"/>
            <a:ext cx="3716872" cy="1772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6138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234029E-78B3-568C-831F-68645DF6BD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13/03/2023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2E4E404-6902-1F6E-82F5-8793054624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Réunion interne R&amp;D LDISC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3998557-AF65-5C65-FBD8-13E2BC977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C77A0-1F4E-42FF-9FFC-F45C3A64AF90}" type="slidenum">
              <a:rPr lang="fr-FR" smtClean="0"/>
              <a:t>‹N°›</a:t>
            </a:fld>
            <a:endParaRPr lang="fr-FR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1FD8FB8A-BB4D-ADF0-708B-34954439AF19}"/>
              </a:ext>
            </a:extLst>
          </p:cNvPr>
          <p:cNvSpPr txBox="1"/>
          <p:nvPr userDrawn="1"/>
        </p:nvSpPr>
        <p:spPr>
          <a:xfrm>
            <a:off x="-101600" y="-276999"/>
            <a:ext cx="1219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solidFill>
                  <a:schemeClr val="bg1">
                    <a:lumMod val="50000"/>
                  </a:schemeClr>
                </a:solidFill>
              </a:rPr>
              <a:t>Disposition : Titre seul</a:t>
            </a:r>
          </a:p>
        </p:txBody>
      </p:sp>
      <p:pic>
        <p:nvPicPr>
          <p:cNvPr id="8" name="PATTERN CARRE DECAL">
            <a:extLst>
              <a:ext uri="{FF2B5EF4-FFF2-40B4-BE49-F238E27FC236}">
                <a16:creationId xmlns:a16="http://schemas.microsoft.com/office/drawing/2014/main" id="{0BAAE597-7E43-80FB-78E3-011B8787724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7494" t="76060" r="18770" b="-33262"/>
          <a:stretch/>
        </p:blipFill>
        <p:spPr>
          <a:xfrm>
            <a:off x="9626600" y="-1"/>
            <a:ext cx="2565400" cy="1515209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8C593314-5853-721D-C381-C5C6DA55FA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2669172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E9C14385-C06C-03C8-FC0B-6EDE0E294E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13/03/2023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C5925030-DB19-61B7-32BA-FFFFADD4FA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Réunion interne R&amp;D LDISC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A84369A-A294-0F2F-E84F-D0990A22C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C77A0-1F4E-42FF-9FFC-F45C3A64AF90}" type="slidenum">
              <a:rPr lang="fr-FR" smtClean="0"/>
              <a:t>‹N°›</a:t>
            </a:fld>
            <a:endParaRPr lang="fr-FR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F661E88D-94E7-20B9-0926-4E18EFBC1BA0}"/>
              </a:ext>
            </a:extLst>
          </p:cNvPr>
          <p:cNvSpPr txBox="1"/>
          <p:nvPr userDrawn="1"/>
        </p:nvSpPr>
        <p:spPr>
          <a:xfrm>
            <a:off x="-101600" y="-276999"/>
            <a:ext cx="1219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solidFill>
                  <a:schemeClr val="bg1">
                    <a:lumMod val="50000"/>
                  </a:schemeClr>
                </a:solidFill>
              </a:rPr>
              <a:t>Disposition : Vide</a:t>
            </a:r>
          </a:p>
        </p:txBody>
      </p:sp>
      <p:pic>
        <p:nvPicPr>
          <p:cNvPr id="7" name="PATTERN CARRE DECAL">
            <a:extLst>
              <a:ext uri="{FF2B5EF4-FFF2-40B4-BE49-F238E27FC236}">
                <a16:creationId xmlns:a16="http://schemas.microsoft.com/office/drawing/2014/main" id="{0BAAE597-7E43-80FB-78E3-011B8787724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7494" t="76060" r="18770" b="-33262"/>
          <a:stretch/>
        </p:blipFill>
        <p:spPr>
          <a:xfrm>
            <a:off x="9626600" y="-1"/>
            <a:ext cx="2565400" cy="1515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3560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ervena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34">
            <a:extLst>
              <a:ext uri="{FF2B5EF4-FFF2-40B4-BE49-F238E27FC236}">
                <a16:creationId xmlns:a16="http://schemas.microsoft.com/office/drawing/2014/main" id="{651A86F0-4870-165D-E01B-6415309E1300}"/>
              </a:ext>
            </a:extLst>
          </p:cNvPr>
          <p:cNvSpPr/>
          <p:nvPr userDrawn="1"/>
        </p:nvSpPr>
        <p:spPr>
          <a:xfrm>
            <a:off x="11460163" y="0"/>
            <a:ext cx="731837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08000" rIns="144000" bIns="144000" rtlCol="0" anchor="ctr">
            <a:spAutoFit/>
          </a:bodyPr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1FD8FB8A-BB4D-ADF0-708B-34954439AF19}"/>
              </a:ext>
            </a:extLst>
          </p:cNvPr>
          <p:cNvSpPr txBox="1"/>
          <p:nvPr userDrawn="1"/>
        </p:nvSpPr>
        <p:spPr>
          <a:xfrm>
            <a:off x="-101600" y="-276999"/>
            <a:ext cx="1219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solidFill>
                  <a:schemeClr val="bg1">
                    <a:lumMod val="50000"/>
                  </a:schemeClr>
                </a:solidFill>
              </a:rPr>
              <a:t>Disposition : Intervenants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EB06F5F-32C6-8107-64D0-A34C291438F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875538" y="6343650"/>
            <a:ext cx="1016000" cy="365125"/>
          </a:xfrm>
        </p:spPr>
        <p:txBody>
          <a:bodyPr/>
          <a:lstStyle/>
          <a:p>
            <a:r>
              <a:rPr lang="fr-FR"/>
              <a:t>13/03/2023</a:t>
            </a:r>
            <a:endParaRPr lang="fr-FR" dirty="0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B725FD7F-C465-8D65-075F-32AAF06B3F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Réunion interne R&amp;D LDISC</a:t>
            </a:r>
            <a:endParaRPr lang="fr-FR" dirty="0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8D38D448-932F-258E-2E58-CA80233490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C77A0-1F4E-42FF-9FFC-F45C3A64AF90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5" name="Espace réservé du texte 8">
            <a:extLst>
              <a:ext uri="{FF2B5EF4-FFF2-40B4-BE49-F238E27FC236}">
                <a16:creationId xmlns:a16="http://schemas.microsoft.com/office/drawing/2014/main" id="{EE9D7CE3-0338-EF86-9151-9AA39188D19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07368" y="4583137"/>
            <a:ext cx="2592288" cy="909613"/>
          </a:xfrm>
        </p:spPr>
        <p:txBody>
          <a:bodyPr lIns="72000" rIns="72000">
            <a:normAutofit/>
          </a:bodyPr>
          <a:lstStyle>
            <a:lvl1pPr algn="ctr">
              <a:lnSpc>
                <a:spcPts val="2000"/>
              </a:lnSpc>
              <a:defRPr sz="1800" b="1">
                <a:solidFill>
                  <a:schemeClr val="tx2"/>
                </a:solidFill>
              </a:defRPr>
            </a:lvl1pPr>
            <a:lvl2pPr marL="0" indent="0" algn="ctr">
              <a:lnSpc>
                <a:spcPts val="2000"/>
              </a:lnSpc>
              <a:buNone/>
              <a:defRPr sz="1600" i="1"/>
            </a:lvl2pPr>
          </a:lstStyle>
          <a:p>
            <a:pPr lvl="0"/>
            <a:r>
              <a:rPr lang="fr-FR" dirty="0"/>
              <a:t>Prénom NOM</a:t>
            </a:r>
          </a:p>
          <a:p>
            <a:pPr lvl="1"/>
            <a:r>
              <a:rPr lang="fr-FR" dirty="0"/>
              <a:t>Fonctions</a:t>
            </a:r>
          </a:p>
        </p:txBody>
      </p:sp>
      <p:sp>
        <p:nvSpPr>
          <p:cNvPr id="27" name="Espace réservé du texte 8">
            <a:extLst>
              <a:ext uri="{FF2B5EF4-FFF2-40B4-BE49-F238E27FC236}">
                <a16:creationId xmlns:a16="http://schemas.microsoft.com/office/drawing/2014/main" id="{7E242CEA-B629-6061-3336-B00B5B03631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327251" y="4583137"/>
            <a:ext cx="2592288" cy="909613"/>
          </a:xfrm>
        </p:spPr>
        <p:txBody>
          <a:bodyPr lIns="72000" rIns="72000">
            <a:normAutofit/>
          </a:bodyPr>
          <a:lstStyle>
            <a:lvl1pPr algn="ctr">
              <a:lnSpc>
                <a:spcPts val="2000"/>
              </a:lnSpc>
              <a:defRPr sz="1800" b="1">
                <a:solidFill>
                  <a:schemeClr val="tx2"/>
                </a:solidFill>
              </a:defRPr>
            </a:lvl1pPr>
            <a:lvl2pPr marL="0" indent="0" algn="ctr">
              <a:lnSpc>
                <a:spcPts val="2000"/>
              </a:lnSpc>
              <a:buNone/>
              <a:defRPr sz="1600" i="1"/>
            </a:lvl2pPr>
          </a:lstStyle>
          <a:p>
            <a:pPr lvl="0"/>
            <a:r>
              <a:rPr lang="fr-FR" dirty="0"/>
              <a:t>Prénom NOM</a:t>
            </a:r>
          </a:p>
          <a:p>
            <a:pPr lvl="1"/>
            <a:r>
              <a:rPr lang="fr-FR" dirty="0"/>
              <a:t>Fonctions</a:t>
            </a:r>
          </a:p>
        </p:txBody>
      </p:sp>
      <p:sp>
        <p:nvSpPr>
          <p:cNvPr id="29" name="Espace réservé du texte 8">
            <a:extLst>
              <a:ext uri="{FF2B5EF4-FFF2-40B4-BE49-F238E27FC236}">
                <a16:creationId xmlns:a16="http://schemas.microsoft.com/office/drawing/2014/main" id="{13577D77-6A07-A133-9442-B0E04B740BC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9167017" y="4583137"/>
            <a:ext cx="2592288" cy="909613"/>
          </a:xfrm>
        </p:spPr>
        <p:txBody>
          <a:bodyPr lIns="72000" rIns="72000">
            <a:normAutofit/>
          </a:bodyPr>
          <a:lstStyle>
            <a:lvl1pPr algn="ctr">
              <a:lnSpc>
                <a:spcPts val="2000"/>
              </a:lnSpc>
              <a:defRPr sz="1800" b="1">
                <a:solidFill>
                  <a:schemeClr val="tx2"/>
                </a:solidFill>
              </a:defRPr>
            </a:lvl1pPr>
            <a:lvl2pPr marL="0" indent="0" algn="ctr">
              <a:lnSpc>
                <a:spcPts val="2000"/>
              </a:lnSpc>
              <a:buNone/>
              <a:defRPr sz="1600" i="1"/>
            </a:lvl2pPr>
          </a:lstStyle>
          <a:p>
            <a:pPr lvl="0"/>
            <a:r>
              <a:rPr lang="fr-FR" dirty="0"/>
              <a:t>Prénom NOM</a:t>
            </a:r>
          </a:p>
          <a:p>
            <a:pPr lvl="1"/>
            <a:r>
              <a:rPr lang="fr-FR" dirty="0"/>
              <a:t>Fonctions</a:t>
            </a:r>
          </a:p>
        </p:txBody>
      </p:sp>
      <p:sp>
        <p:nvSpPr>
          <p:cNvPr id="31" name="Espace réservé du texte 8">
            <a:extLst>
              <a:ext uri="{FF2B5EF4-FFF2-40B4-BE49-F238E27FC236}">
                <a16:creationId xmlns:a16="http://schemas.microsoft.com/office/drawing/2014/main" id="{7647BCFB-4928-920C-2E15-C8AE4C72EBA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247134" y="4583137"/>
            <a:ext cx="2592288" cy="909613"/>
          </a:xfrm>
        </p:spPr>
        <p:txBody>
          <a:bodyPr lIns="72000" rIns="72000">
            <a:normAutofit/>
          </a:bodyPr>
          <a:lstStyle>
            <a:lvl1pPr algn="ctr">
              <a:lnSpc>
                <a:spcPts val="2000"/>
              </a:lnSpc>
              <a:defRPr sz="1800" b="1">
                <a:solidFill>
                  <a:schemeClr val="tx2"/>
                </a:solidFill>
              </a:defRPr>
            </a:lvl1pPr>
            <a:lvl2pPr marL="0" indent="0" algn="ctr">
              <a:lnSpc>
                <a:spcPts val="2000"/>
              </a:lnSpc>
              <a:buNone/>
              <a:defRPr sz="1600" i="1"/>
            </a:lvl2pPr>
          </a:lstStyle>
          <a:p>
            <a:pPr lvl="0"/>
            <a:r>
              <a:rPr lang="fr-FR" dirty="0"/>
              <a:t>Prénom NOM</a:t>
            </a:r>
          </a:p>
          <a:p>
            <a:pPr lvl="1"/>
            <a:r>
              <a:rPr lang="fr-FR" dirty="0"/>
              <a:t>Fonctions</a:t>
            </a:r>
          </a:p>
        </p:txBody>
      </p:sp>
      <p:sp>
        <p:nvSpPr>
          <p:cNvPr id="26" name="図プレースホルダー 9">
            <a:extLst>
              <a:ext uri="{FF2B5EF4-FFF2-40B4-BE49-F238E27FC236}">
                <a16:creationId xmlns:a16="http://schemas.microsoft.com/office/drawing/2014/main" id="{17DDD33A-87AA-3D6F-D996-3C0AE9416F93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407368" y="1819796"/>
            <a:ext cx="2575952" cy="2576175"/>
          </a:xfrm>
          <a:prstGeom prst="ellipse">
            <a:avLst/>
          </a:prstGeom>
          <a:solidFill>
            <a:schemeClr val="bg1">
              <a:lumMod val="65000"/>
            </a:schemeClr>
          </a:solidFill>
        </p:spPr>
        <p:txBody>
          <a:bodyPr>
            <a:normAutofit/>
          </a:bodyPr>
          <a:lstStyle>
            <a:lvl1pPr algn="ctr">
              <a:defRPr sz="1200"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fr-FR" dirty="0"/>
              <a:t>Insérez un portrait ici</a:t>
            </a:r>
          </a:p>
        </p:txBody>
      </p:sp>
      <p:sp>
        <p:nvSpPr>
          <p:cNvPr id="28" name="図プレースホルダー 9">
            <a:extLst>
              <a:ext uri="{FF2B5EF4-FFF2-40B4-BE49-F238E27FC236}">
                <a16:creationId xmlns:a16="http://schemas.microsoft.com/office/drawing/2014/main" id="{6BF72028-41E2-619A-D233-341EEFEC504D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3327251" y="1819796"/>
            <a:ext cx="2575952" cy="2576175"/>
          </a:xfrm>
          <a:prstGeom prst="ellipse">
            <a:avLst/>
          </a:prstGeom>
          <a:solidFill>
            <a:schemeClr val="bg1">
              <a:lumMod val="65000"/>
            </a:schemeClr>
          </a:solidFill>
        </p:spPr>
        <p:txBody>
          <a:bodyPr>
            <a:normAutofit/>
          </a:bodyPr>
          <a:lstStyle>
            <a:lvl1pPr algn="ctr">
              <a:defRPr sz="1200"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fr-FR" dirty="0"/>
              <a:t>Insérez un portrait ici</a:t>
            </a:r>
          </a:p>
        </p:txBody>
      </p:sp>
      <p:sp>
        <p:nvSpPr>
          <p:cNvPr id="30" name="図プレースホルダー 9">
            <a:extLst>
              <a:ext uri="{FF2B5EF4-FFF2-40B4-BE49-F238E27FC236}">
                <a16:creationId xmlns:a16="http://schemas.microsoft.com/office/drawing/2014/main" id="{74AA3498-C08C-43F4-B6BB-AE8E3CC9E9CC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9167017" y="1819796"/>
            <a:ext cx="2575952" cy="2576175"/>
          </a:xfrm>
          <a:prstGeom prst="ellipse">
            <a:avLst/>
          </a:prstGeom>
          <a:solidFill>
            <a:schemeClr val="bg1">
              <a:lumMod val="65000"/>
            </a:schemeClr>
          </a:solidFill>
        </p:spPr>
        <p:txBody>
          <a:bodyPr>
            <a:normAutofit/>
          </a:bodyPr>
          <a:lstStyle>
            <a:lvl1pPr algn="ctr">
              <a:defRPr sz="1200"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fr-FR" dirty="0"/>
              <a:t>Insérez un portrait ici</a:t>
            </a:r>
          </a:p>
        </p:txBody>
      </p:sp>
      <p:sp>
        <p:nvSpPr>
          <p:cNvPr id="32" name="図プレースホルダー 9">
            <a:extLst>
              <a:ext uri="{FF2B5EF4-FFF2-40B4-BE49-F238E27FC236}">
                <a16:creationId xmlns:a16="http://schemas.microsoft.com/office/drawing/2014/main" id="{1DC76755-C8C6-A984-C78A-E29A74AAF2E9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6247134" y="1819796"/>
            <a:ext cx="2575952" cy="2576175"/>
          </a:xfrm>
          <a:prstGeom prst="ellipse">
            <a:avLst/>
          </a:prstGeom>
          <a:solidFill>
            <a:schemeClr val="bg1">
              <a:lumMod val="65000"/>
            </a:schemeClr>
          </a:solidFill>
        </p:spPr>
        <p:txBody>
          <a:bodyPr>
            <a:normAutofit/>
          </a:bodyPr>
          <a:lstStyle>
            <a:lvl1pPr algn="ctr">
              <a:defRPr sz="1200"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fr-FR" dirty="0"/>
              <a:t>Insérez un portrait ici</a:t>
            </a: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C24E81A9-10CF-5234-1441-4D3B94BB47FE}"/>
              </a:ext>
            </a:extLst>
          </p:cNvPr>
          <p:cNvSpPr txBox="1"/>
          <p:nvPr userDrawn="1"/>
        </p:nvSpPr>
        <p:spPr>
          <a:xfrm>
            <a:off x="-101600" y="6858000"/>
            <a:ext cx="1219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solidFill>
                  <a:schemeClr val="bg1">
                    <a:lumMod val="50000"/>
                  </a:schemeClr>
                </a:solidFill>
              </a:rPr>
              <a:t>Astuce : Vous pouvez supprimer autant de blocs d’intervenant que vous le souhaitez</a:t>
            </a:r>
          </a:p>
        </p:txBody>
      </p:sp>
      <p:pic>
        <p:nvPicPr>
          <p:cNvPr id="18" name="PATTERN CARRE DECAL">
            <a:extLst>
              <a:ext uri="{FF2B5EF4-FFF2-40B4-BE49-F238E27FC236}">
                <a16:creationId xmlns:a16="http://schemas.microsoft.com/office/drawing/2014/main" id="{0BAAE597-7E43-80FB-78E3-011B8787724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7494" t="76060" r="18770" b="-33262"/>
          <a:stretch/>
        </p:blipFill>
        <p:spPr>
          <a:xfrm>
            <a:off x="9626600" y="-1"/>
            <a:ext cx="2565400" cy="1515209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B16D91DA-45B8-FD04-3A3A-E545BB21D2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20615921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ervenant / C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453AF1D4-4843-AF3F-A326-45F38F216CA0}"/>
              </a:ext>
            </a:extLst>
          </p:cNvPr>
          <p:cNvSpPr/>
          <p:nvPr userDrawn="1"/>
        </p:nvSpPr>
        <p:spPr>
          <a:xfrm>
            <a:off x="7199086" y="0"/>
            <a:ext cx="4992914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08000" rIns="144000" bIns="144000" rtlCol="0" anchor="ctr">
            <a:spAutoFit/>
          </a:bodyPr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1FD8FB8A-BB4D-ADF0-708B-34954439AF19}"/>
              </a:ext>
            </a:extLst>
          </p:cNvPr>
          <p:cNvSpPr txBox="1"/>
          <p:nvPr userDrawn="1"/>
        </p:nvSpPr>
        <p:spPr>
          <a:xfrm>
            <a:off x="-101600" y="-276999"/>
            <a:ext cx="1219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solidFill>
                  <a:schemeClr val="bg1">
                    <a:lumMod val="50000"/>
                  </a:schemeClr>
                </a:solidFill>
              </a:rPr>
              <a:t>Disposition : Intervenant / CV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EB06F5F-32C6-8107-64D0-A34C291438F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875538" y="6343650"/>
            <a:ext cx="1016000" cy="365125"/>
          </a:xfrm>
        </p:spPr>
        <p:txBody>
          <a:bodyPr/>
          <a:lstStyle/>
          <a:p>
            <a:r>
              <a:rPr lang="fr-FR"/>
              <a:t>13/03/2023</a:t>
            </a:r>
            <a:endParaRPr lang="fr-FR" dirty="0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B725FD7F-C465-8D65-075F-32AAF06B3F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Réunion interne R&amp;D LDISC</a:t>
            </a:r>
            <a:endParaRPr lang="fr-FR" dirty="0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8D38D448-932F-258E-2E58-CA80233490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C77A0-1F4E-42FF-9FFC-F45C3A64AF90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C24E81A9-10CF-5234-1441-4D3B94BB47FE}"/>
              </a:ext>
            </a:extLst>
          </p:cNvPr>
          <p:cNvSpPr txBox="1"/>
          <p:nvPr userDrawn="1"/>
        </p:nvSpPr>
        <p:spPr>
          <a:xfrm>
            <a:off x="-101600" y="6858000"/>
            <a:ext cx="1219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solidFill>
                  <a:schemeClr val="bg1">
                    <a:lumMod val="50000"/>
                  </a:schemeClr>
                </a:solidFill>
              </a:rPr>
              <a:t>Astuce : Vous pouvez supprimer autant de blocs d’intervenant que vous le souhaitez</a:t>
            </a:r>
          </a:p>
        </p:txBody>
      </p:sp>
      <p:sp>
        <p:nvSpPr>
          <p:cNvPr id="14" name="Espace réservé du texte 2">
            <a:extLst>
              <a:ext uri="{FF2B5EF4-FFF2-40B4-BE49-F238E27FC236}">
                <a16:creationId xmlns:a16="http://schemas.microsoft.com/office/drawing/2014/main" id="{3AE77C0A-ACF9-C7EB-2F0B-D7114392665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467100" y="1541463"/>
            <a:ext cx="7993063" cy="823912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2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1600" b="0" i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/>
              <a:t>Prénom NOM</a:t>
            </a:r>
          </a:p>
          <a:p>
            <a:pPr lvl="1"/>
            <a:r>
              <a:rPr lang="fr-FR" dirty="0"/>
              <a:t>Fonction/titre</a:t>
            </a:r>
          </a:p>
        </p:txBody>
      </p:sp>
      <p:sp>
        <p:nvSpPr>
          <p:cNvPr id="15" name="Espace réservé du texte 20">
            <a:extLst>
              <a:ext uri="{FF2B5EF4-FFF2-40B4-BE49-F238E27FC236}">
                <a16:creationId xmlns:a16="http://schemas.microsoft.com/office/drawing/2014/main" id="{BC7575DE-FB39-1529-3362-6DDB6F59CA2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467100" y="2413000"/>
            <a:ext cx="7993063" cy="35004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26" name="図プレースホルダー 9">
            <a:extLst>
              <a:ext uri="{FF2B5EF4-FFF2-40B4-BE49-F238E27FC236}">
                <a16:creationId xmlns:a16="http://schemas.microsoft.com/office/drawing/2014/main" id="{17DDD33A-87AA-3D6F-D996-3C0AE9416F93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572468" y="1457845"/>
            <a:ext cx="2575952" cy="2576175"/>
          </a:xfrm>
          <a:prstGeom prst="ellipse">
            <a:avLst/>
          </a:prstGeom>
          <a:solidFill>
            <a:schemeClr val="bg1">
              <a:lumMod val="65000"/>
            </a:schemeClr>
          </a:solidFill>
        </p:spPr>
        <p:txBody>
          <a:bodyPr>
            <a:normAutofit/>
          </a:bodyPr>
          <a:lstStyle>
            <a:lvl1pPr algn="ctr">
              <a:defRPr sz="1200"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fr-FR" dirty="0"/>
              <a:t>Insérez un portrait ici</a:t>
            </a:r>
          </a:p>
        </p:txBody>
      </p:sp>
      <p:pic>
        <p:nvPicPr>
          <p:cNvPr id="19" name="PATTERN CARRE DECAL">
            <a:extLst>
              <a:ext uri="{FF2B5EF4-FFF2-40B4-BE49-F238E27FC236}">
                <a16:creationId xmlns:a16="http://schemas.microsoft.com/office/drawing/2014/main" id="{0BAAE597-7E43-80FB-78E3-011B8787724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7494" t="76060" r="18770" b="-33262"/>
          <a:stretch/>
        </p:blipFill>
        <p:spPr>
          <a:xfrm>
            <a:off x="9626600" y="-1"/>
            <a:ext cx="2565400" cy="1515209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009A53DC-AB4B-EC82-92B3-B8B715CDC6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8968020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tation cl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CE2B122C-7C32-00D5-5677-35CC8ABC822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1D6D37F-6A1E-3B66-26C8-C0F17D653E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13/03/2023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CD2F82D-AC61-B9F7-103B-D5B5DE390A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Réunion interne R&amp;D LDISC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8DBE8A5-A5C2-8825-ACF1-34BE5DCD04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CBC77A0-1F4E-42FF-9FFC-F45C3A64AF90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BC10BA36-642C-D18A-73B5-1652743A0484}"/>
              </a:ext>
            </a:extLst>
          </p:cNvPr>
          <p:cNvSpPr txBox="1"/>
          <p:nvPr userDrawn="1"/>
        </p:nvSpPr>
        <p:spPr>
          <a:xfrm>
            <a:off x="-101600" y="-276999"/>
            <a:ext cx="1219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solidFill>
                  <a:schemeClr val="bg1">
                    <a:lumMod val="50000"/>
                  </a:schemeClr>
                </a:solidFill>
              </a:rPr>
              <a:t>Disposition : Citation claire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00475712-48BB-EC3B-E6C3-3284AF014AB8}"/>
              </a:ext>
            </a:extLst>
          </p:cNvPr>
          <p:cNvSpPr txBox="1"/>
          <p:nvPr userDrawn="1"/>
        </p:nvSpPr>
        <p:spPr>
          <a:xfrm>
            <a:off x="327692" y="1548040"/>
            <a:ext cx="1325468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3500" dirty="0">
                <a:solidFill>
                  <a:schemeClr val="tx2"/>
                </a:solidFill>
                <a:latin typeface="+mj-lt"/>
              </a:rPr>
              <a:t>“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19AF9AF5-2FC3-0945-F0DB-EE6D50A5F6C8}"/>
              </a:ext>
            </a:extLst>
          </p:cNvPr>
          <p:cNvSpPr txBox="1"/>
          <p:nvPr userDrawn="1"/>
        </p:nvSpPr>
        <p:spPr>
          <a:xfrm>
            <a:off x="-101600" y="6858000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solidFill>
                  <a:schemeClr val="bg1">
                    <a:lumMod val="50000"/>
                  </a:schemeClr>
                </a:solidFill>
              </a:rPr>
              <a:t>Astuce :Pour fermer les guillemets de fin de citation ajoutez 2 apostrophes à la fin de votre texte (touche [4] du clavier)</a:t>
            </a:r>
          </a:p>
          <a:p>
            <a:endParaRPr lang="fr-FR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4" name="PATTERN CARRE DECAL">
            <a:extLst>
              <a:ext uri="{FF2B5EF4-FFF2-40B4-BE49-F238E27FC236}">
                <a16:creationId xmlns:a16="http://schemas.microsoft.com/office/drawing/2014/main" id="{B904F070-A99F-1AC0-845C-9E05CE6DF32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19705" r="39861" b="-1"/>
          <a:stretch/>
        </p:blipFill>
        <p:spPr>
          <a:xfrm>
            <a:off x="9406296" y="-1"/>
            <a:ext cx="2785704" cy="2447637"/>
          </a:xfrm>
          <a:prstGeom prst="rect">
            <a:avLst/>
          </a:prstGeom>
        </p:spPr>
      </p:pic>
      <p:pic>
        <p:nvPicPr>
          <p:cNvPr id="16" name="Logo CEA">
            <a:extLst>
              <a:ext uri="{FF2B5EF4-FFF2-40B4-BE49-F238E27FC236}">
                <a16:creationId xmlns:a16="http://schemas.microsoft.com/office/drawing/2014/main" id="{87F05716-C695-E053-1C8E-FF817175674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7897" y="6343650"/>
            <a:ext cx="365991" cy="365991"/>
          </a:xfrm>
          <a:prstGeom prst="rect">
            <a:avLst/>
          </a:prstGeom>
        </p:spPr>
      </p:pic>
      <p:sp>
        <p:nvSpPr>
          <p:cNvPr id="8" name="Espace réservé du texte 2">
            <a:extLst>
              <a:ext uri="{FF2B5EF4-FFF2-40B4-BE49-F238E27FC236}">
                <a16:creationId xmlns:a16="http://schemas.microsoft.com/office/drawing/2014/main" id="{930F834B-23C4-8EC1-2C21-5E1E110A7BF9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34459" y="4702629"/>
            <a:ext cx="7380000" cy="504372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i="1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Ici l’auteur de la citation</a:t>
            </a:r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A31F7F2B-1941-1250-D680-FD079465EC4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34459" y="2171700"/>
            <a:ext cx="7380000" cy="2400300"/>
          </a:xfrm>
        </p:spPr>
        <p:txBody>
          <a:bodyPr anchor="t">
            <a:normAutofit/>
          </a:bodyPr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Ici votre citation qui peut être sur plusieurs lignes ’’ </a:t>
            </a:r>
          </a:p>
        </p:txBody>
      </p:sp>
    </p:spTree>
    <p:extLst>
      <p:ext uri="{BB962C8B-B14F-4D97-AF65-F5344CB8AC3E}">
        <p14:creationId xmlns:p14="http://schemas.microsoft.com/office/powerpoint/2010/main" val="42113619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234029E-78B3-568C-831F-68645DF6BD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13/03/2023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2E4E404-6902-1F6E-82F5-8793054624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Réunion interne R&amp;D LDISC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3998557-AF65-5C65-FBD8-13E2BC977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C77A0-1F4E-42FF-9FFC-F45C3A64AF90}" type="slidenum">
              <a:rPr lang="fr-FR" smtClean="0"/>
              <a:t>‹N°›</a:t>
            </a:fld>
            <a:endParaRPr lang="fr-FR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1FD8FB8A-BB4D-ADF0-708B-34954439AF19}"/>
              </a:ext>
            </a:extLst>
          </p:cNvPr>
          <p:cNvSpPr txBox="1"/>
          <p:nvPr userDrawn="1"/>
        </p:nvSpPr>
        <p:spPr>
          <a:xfrm>
            <a:off x="-101600" y="-276999"/>
            <a:ext cx="1219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solidFill>
                  <a:schemeClr val="bg1">
                    <a:lumMod val="50000"/>
                  </a:schemeClr>
                </a:solidFill>
              </a:rPr>
              <a:t>Disposition : Process</a:t>
            </a: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D8A6D559-B5F2-C10A-5216-55551821C047}"/>
              </a:ext>
            </a:extLst>
          </p:cNvPr>
          <p:cNvSpPr>
            <a:spLocks noGrp="1" noChangeAspect="1"/>
          </p:cNvSpPr>
          <p:nvPr>
            <p:ph type="body" sz="quarter" idx="13" hasCustomPrompt="1"/>
          </p:nvPr>
        </p:nvSpPr>
        <p:spPr>
          <a:xfrm>
            <a:off x="909039" y="1866901"/>
            <a:ext cx="1409699" cy="1409700"/>
          </a:xfrm>
          <a:solidFill>
            <a:srgbClr val="000000"/>
          </a:solidFill>
        </p:spPr>
        <p:txBody>
          <a:bodyPr lIns="36000" tIns="36000" rIns="36000" bIns="36000" anchor="ctr">
            <a:normAutofit/>
          </a:bodyPr>
          <a:lstStyle>
            <a:lvl1pPr algn="ctr">
              <a:lnSpc>
                <a:spcPct val="90000"/>
              </a:lnSpc>
              <a:defRPr sz="1400">
                <a:solidFill>
                  <a:schemeClr val="bg1"/>
                </a:solidFill>
              </a:defRPr>
            </a:lvl1pPr>
            <a:lvl2pPr marL="0" indent="0" algn="ctr">
              <a:lnSpc>
                <a:spcPct val="90000"/>
              </a:lnSpc>
              <a:buNone/>
              <a:defRPr sz="4000" b="1">
                <a:solidFill>
                  <a:schemeClr val="bg1"/>
                </a:solidFill>
                <a:latin typeface="+mj-lt"/>
              </a:defRPr>
            </a:lvl2pPr>
          </a:lstStyle>
          <a:p>
            <a:pPr lvl="0"/>
            <a:r>
              <a:rPr lang="fr-FR" dirty="0"/>
              <a:t>Item</a:t>
            </a:r>
          </a:p>
          <a:p>
            <a:pPr lvl="1"/>
            <a:r>
              <a:rPr lang="fr-FR" dirty="0"/>
              <a:t>0</a:t>
            </a:r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7A89DC66-E329-2BA7-093B-F605D23EBEA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23888" y="3527424"/>
            <a:ext cx="1980000" cy="2386013"/>
          </a:xfrm>
        </p:spPr>
        <p:txBody>
          <a:bodyPr lIns="0" rIns="0"/>
          <a:lstStyle>
            <a:lvl1pPr algn="ctr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22" name="Espace réservé du texte 11">
            <a:extLst>
              <a:ext uri="{FF2B5EF4-FFF2-40B4-BE49-F238E27FC236}">
                <a16:creationId xmlns:a16="http://schemas.microsoft.com/office/drawing/2014/main" id="{6EBAB840-A288-E4AE-DD2B-ABD52849168F}"/>
              </a:ext>
            </a:extLst>
          </p:cNvPr>
          <p:cNvSpPr>
            <a:spLocks noGrp="1" noChangeAspect="1"/>
          </p:cNvSpPr>
          <p:nvPr>
            <p:ph type="body" sz="quarter" idx="15" hasCustomPrompt="1"/>
          </p:nvPr>
        </p:nvSpPr>
        <p:spPr>
          <a:xfrm>
            <a:off x="3123108" y="1866901"/>
            <a:ext cx="1409699" cy="1409700"/>
          </a:xfrm>
          <a:solidFill>
            <a:schemeClr val="tx2"/>
          </a:solidFill>
        </p:spPr>
        <p:txBody>
          <a:bodyPr lIns="36000" tIns="36000" rIns="36000" bIns="36000" anchor="ctr">
            <a:normAutofit/>
          </a:bodyPr>
          <a:lstStyle>
            <a:lvl1pPr algn="ctr">
              <a:lnSpc>
                <a:spcPct val="90000"/>
              </a:lnSpc>
              <a:defRPr sz="1400">
                <a:solidFill>
                  <a:schemeClr val="bg1"/>
                </a:solidFill>
              </a:defRPr>
            </a:lvl1pPr>
            <a:lvl2pPr marL="0" indent="0" algn="ctr">
              <a:lnSpc>
                <a:spcPct val="90000"/>
              </a:lnSpc>
              <a:buNone/>
              <a:defRPr sz="4000" b="1">
                <a:solidFill>
                  <a:schemeClr val="bg1"/>
                </a:solidFill>
                <a:latin typeface="+mj-lt"/>
              </a:defRPr>
            </a:lvl2pPr>
          </a:lstStyle>
          <a:p>
            <a:pPr lvl="0"/>
            <a:r>
              <a:rPr lang="fr-FR" dirty="0"/>
              <a:t>Item</a:t>
            </a:r>
          </a:p>
          <a:p>
            <a:pPr lvl="1"/>
            <a:r>
              <a:rPr lang="fr-FR" dirty="0"/>
              <a:t>0</a:t>
            </a:r>
          </a:p>
        </p:txBody>
      </p:sp>
      <p:sp>
        <p:nvSpPr>
          <p:cNvPr id="23" name="Espace réservé du texte 14">
            <a:extLst>
              <a:ext uri="{FF2B5EF4-FFF2-40B4-BE49-F238E27FC236}">
                <a16:creationId xmlns:a16="http://schemas.microsoft.com/office/drawing/2014/main" id="{3E9C6ABE-0C15-ECEA-4B26-53769D8EAC5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837957" y="3527424"/>
            <a:ext cx="1980000" cy="2386013"/>
          </a:xfrm>
        </p:spPr>
        <p:txBody>
          <a:bodyPr lIns="0" rIns="0"/>
          <a:lstStyle>
            <a:lvl1pPr algn="ctr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24" name="Espace réservé du texte 11">
            <a:extLst>
              <a:ext uri="{FF2B5EF4-FFF2-40B4-BE49-F238E27FC236}">
                <a16:creationId xmlns:a16="http://schemas.microsoft.com/office/drawing/2014/main" id="{24B29917-CE4F-A965-FAA6-E3B453333B7E}"/>
              </a:ext>
            </a:extLst>
          </p:cNvPr>
          <p:cNvSpPr>
            <a:spLocks noGrp="1" noChangeAspect="1"/>
          </p:cNvSpPr>
          <p:nvPr>
            <p:ph type="body" sz="quarter" idx="17" hasCustomPrompt="1"/>
          </p:nvPr>
        </p:nvSpPr>
        <p:spPr>
          <a:xfrm>
            <a:off x="5337177" y="1866901"/>
            <a:ext cx="1409699" cy="1409700"/>
          </a:xfrm>
          <a:solidFill>
            <a:schemeClr val="tx2"/>
          </a:solidFill>
        </p:spPr>
        <p:txBody>
          <a:bodyPr lIns="36000" tIns="36000" rIns="36000" bIns="36000" anchor="ctr">
            <a:normAutofit/>
          </a:bodyPr>
          <a:lstStyle>
            <a:lvl1pPr algn="ctr">
              <a:lnSpc>
                <a:spcPct val="90000"/>
              </a:lnSpc>
              <a:defRPr sz="1400">
                <a:solidFill>
                  <a:schemeClr val="bg1"/>
                </a:solidFill>
              </a:defRPr>
            </a:lvl1pPr>
            <a:lvl2pPr marL="0" indent="0" algn="ctr">
              <a:lnSpc>
                <a:spcPct val="90000"/>
              </a:lnSpc>
              <a:buNone/>
              <a:defRPr sz="4000" b="1">
                <a:solidFill>
                  <a:schemeClr val="bg1"/>
                </a:solidFill>
                <a:latin typeface="+mj-lt"/>
              </a:defRPr>
            </a:lvl2pPr>
          </a:lstStyle>
          <a:p>
            <a:pPr lvl="0"/>
            <a:r>
              <a:rPr lang="fr-FR" dirty="0"/>
              <a:t>Item</a:t>
            </a:r>
          </a:p>
          <a:p>
            <a:pPr lvl="1"/>
            <a:r>
              <a:rPr lang="fr-FR" dirty="0"/>
              <a:t>0</a:t>
            </a:r>
          </a:p>
        </p:txBody>
      </p:sp>
      <p:sp>
        <p:nvSpPr>
          <p:cNvPr id="25" name="Espace réservé du texte 14">
            <a:extLst>
              <a:ext uri="{FF2B5EF4-FFF2-40B4-BE49-F238E27FC236}">
                <a16:creationId xmlns:a16="http://schemas.microsoft.com/office/drawing/2014/main" id="{6F1352A1-512B-F388-3483-16D51BDD2D4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052026" y="3527424"/>
            <a:ext cx="1980000" cy="2386013"/>
          </a:xfrm>
        </p:spPr>
        <p:txBody>
          <a:bodyPr lIns="0" rIns="0"/>
          <a:lstStyle>
            <a:lvl1pPr algn="ctr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6" name="Espace réservé du texte 11">
            <a:extLst>
              <a:ext uri="{FF2B5EF4-FFF2-40B4-BE49-F238E27FC236}">
                <a16:creationId xmlns:a16="http://schemas.microsoft.com/office/drawing/2014/main" id="{C4BAD260-C56B-B79F-C093-46D3C16BCC87}"/>
              </a:ext>
            </a:extLst>
          </p:cNvPr>
          <p:cNvSpPr>
            <a:spLocks noGrp="1" noChangeAspect="1"/>
          </p:cNvSpPr>
          <p:nvPr>
            <p:ph type="body" sz="quarter" idx="19" hasCustomPrompt="1"/>
          </p:nvPr>
        </p:nvSpPr>
        <p:spPr>
          <a:xfrm>
            <a:off x="7551246" y="1866901"/>
            <a:ext cx="1409699" cy="1409700"/>
          </a:xfrm>
          <a:solidFill>
            <a:schemeClr val="tx2"/>
          </a:solidFill>
        </p:spPr>
        <p:txBody>
          <a:bodyPr lIns="36000" tIns="36000" rIns="36000" bIns="36000" anchor="ctr">
            <a:normAutofit/>
          </a:bodyPr>
          <a:lstStyle>
            <a:lvl1pPr algn="ctr">
              <a:lnSpc>
                <a:spcPct val="90000"/>
              </a:lnSpc>
              <a:defRPr sz="1400">
                <a:solidFill>
                  <a:schemeClr val="bg1"/>
                </a:solidFill>
              </a:defRPr>
            </a:lvl1pPr>
            <a:lvl2pPr marL="0" indent="0" algn="ctr">
              <a:lnSpc>
                <a:spcPct val="90000"/>
              </a:lnSpc>
              <a:buNone/>
              <a:defRPr sz="4000" b="1">
                <a:solidFill>
                  <a:schemeClr val="bg1"/>
                </a:solidFill>
                <a:latin typeface="+mj-lt"/>
              </a:defRPr>
            </a:lvl2pPr>
          </a:lstStyle>
          <a:p>
            <a:pPr lvl="0"/>
            <a:r>
              <a:rPr lang="fr-FR" dirty="0"/>
              <a:t>Item</a:t>
            </a:r>
          </a:p>
          <a:p>
            <a:pPr lvl="1"/>
            <a:r>
              <a:rPr lang="fr-FR" dirty="0"/>
              <a:t>0</a:t>
            </a:r>
          </a:p>
        </p:txBody>
      </p:sp>
      <p:sp>
        <p:nvSpPr>
          <p:cNvPr id="27" name="Espace réservé du texte 14">
            <a:extLst>
              <a:ext uri="{FF2B5EF4-FFF2-40B4-BE49-F238E27FC236}">
                <a16:creationId xmlns:a16="http://schemas.microsoft.com/office/drawing/2014/main" id="{E3294DD8-C0C7-7FF7-2AF0-2A6B1C78617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266095" y="3527424"/>
            <a:ext cx="1980000" cy="2386013"/>
          </a:xfrm>
        </p:spPr>
        <p:txBody>
          <a:bodyPr lIns="0" rIns="0"/>
          <a:lstStyle>
            <a:lvl1pPr algn="ctr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8" name="Espace réservé du texte 11">
            <a:extLst>
              <a:ext uri="{FF2B5EF4-FFF2-40B4-BE49-F238E27FC236}">
                <a16:creationId xmlns:a16="http://schemas.microsoft.com/office/drawing/2014/main" id="{043259EC-B8D8-255D-A2B2-B6984873CA66}"/>
              </a:ext>
            </a:extLst>
          </p:cNvPr>
          <p:cNvSpPr>
            <a:spLocks noGrp="1" noChangeAspect="1"/>
          </p:cNvSpPr>
          <p:nvPr>
            <p:ph type="body" sz="quarter" idx="21" hasCustomPrompt="1"/>
          </p:nvPr>
        </p:nvSpPr>
        <p:spPr>
          <a:xfrm>
            <a:off x="9765314" y="1866901"/>
            <a:ext cx="1409699" cy="1409700"/>
          </a:xfrm>
          <a:solidFill>
            <a:schemeClr val="tx2"/>
          </a:solidFill>
        </p:spPr>
        <p:txBody>
          <a:bodyPr lIns="36000" tIns="36000" rIns="36000" bIns="36000" anchor="ctr">
            <a:normAutofit/>
          </a:bodyPr>
          <a:lstStyle>
            <a:lvl1pPr algn="ctr">
              <a:lnSpc>
                <a:spcPct val="90000"/>
              </a:lnSpc>
              <a:defRPr sz="1400">
                <a:solidFill>
                  <a:schemeClr val="bg1"/>
                </a:solidFill>
              </a:defRPr>
            </a:lvl1pPr>
            <a:lvl2pPr marL="0" indent="0" algn="ctr">
              <a:lnSpc>
                <a:spcPct val="90000"/>
              </a:lnSpc>
              <a:buNone/>
              <a:defRPr sz="4000" b="1">
                <a:solidFill>
                  <a:schemeClr val="bg1"/>
                </a:solidFill>
                <a:latin typeface="+mj-lt"/>
              </a:defRPr>
            </a:lvl2pPr>
          </a:lstStyle>
          <a:p>
            <a:pPr lvl="0"/>
            <a:r>
              <a:rPr lang="fr-FR" dirty="0"/>
              <a:t>Item</a:t>
            </a:r>
          </a:p>
          <a:p>
            <a:pPr lvl="1"/>
            <a:r>
              <a:rPr lang="fr-FR" dirty="0"/>
              <a:t>0</a:t>
            </a:r>
          </a:p>
        </p:txBody>
      </p:sp>
      <p:sp>
        <p:nvSpPr>
          <p:cNvPr id="29" name="Espace réservé du texte 14">
            <a:extLst>
              <a:ext uri="{FF2B5EF4-FFF2-40B4-BE49-F238E27FC236}">
                <a16:creationId xmlns:a16="http://schemas.microsoft.com/office/drawing/2014/main" id="{24D806FB-89F5-15B1-42D4-FB45DB6CC61B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480163" y="3527424"/>
            <a:ext cx="1980000" cy="2386013"/>
          </a:xfrm>
        </p:spPr>
        <p:txBody>
          <a:bodyPr lIns="0" rIns="0"/>
          <a:lstStyle>
            <a:lvl1pPr algn="ctr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58DC98BA-7572-A388-C6B4-862306EE47DA}"/>
              </a:ext>
            </a:extLst>
          </p:cNvPr>
          <p:cNvSpPr txBox="1"/>
          <p:nvPr userDrawn="1"/>
        </p:nvSpPr>
        <p:spPr>
          <a:xfrm>
            <a:off x="-101600" y="6858000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solidFill>
                  <a:schemeClr val="bg1">
                    <a:lumMod val="50000"/>
                  </a:schemeClr>
                </a:solidFill>
              </a:rPr>
              <a:t>Astuce : 2 niveaux de textes sont utilisés dans le carré de couleur, le 2</a:t>
            </a:r>
            <a:r>
              <a:rPr lang="fr-FR" sz="1200" baseline="30000" dirty="0">
                <a:solidFill>
                  <a:schemeClr val="bg1">
                    <a:lumMod val="50000"/>
                  </a:schemeClr>
                </a:solidFill>
              </a:rPr>
              <a:t>ème</a:t>
            </a:r>
            <a:r>
              <a:rPr lang="fr-FR" sz="1200" dirty="0">
                <a:solidFill>
                  <a:schemeClr val="bg1">
                    <a:lumMod val="50000"/>
                  </a:schemeClr>
                </a:solidFill>
              </a:rPr>
              <a:t> niveau est réservé au chiffre</a:t>
            </a:r>
          </a:p>
          <a:p>
            <a:r>
              <a:rPr lang="fr-FR" sz="1200" dirty="0">
                <a:solidFill>
                  <a:schemeClr val="bg1">
                    <a:lumMod val="50000"/>
                  </a:schemeClr>
                </a:solidFill>
              </a:rPr>
              <a:t>Astuce : A tout moment vous pouvez changer la couleur de 1 ou plusieurs carré(s) : « Format de la forme » / « Remplissage »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dirty="0">
                <a:solidFill>
                  <a:schemeClr val="bg1">
                    <a:lumMod val="50000"/>
                  </a:schemeClr>
                </a:solidFill>
              </a:rPr>
              <a:t>Astuce : A tout moment vous pouvez supprimer ou dupliquer une des étapes</a:t>
            </a:r>
          </a:p>
        </p:txBody>
      </p:sp>
      <p:pic>
        <p:nvPicPr>
          <p:cNvPr id="19" name="PATTERN CARRE DECAL">
            <a:extLst>
              <a:ext uri="{FF2B5EF4-FFF2-40B4-BE49-F238E27FC236}">
                <a16:creationId xmlns:a16="http://schemas.microsoft.com/office/drawing/2014/main" id="{0BAAE597-7E43-80FB-78E3-011B8787724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7494" t="76060" r="18770" b="-33262"/>
          <a:stretch/>
        </p:blipFill>
        <p:spPr>
          <a:xfrm>
            <a:off x="9626600" y="-1"/>
            <a:ext cx="2565400" cy="1515209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0501BFA8-B9A9-BC60-9090-AC04B424F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4001606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234029E-78B3-568C-831F-68645DF6BD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13/03/2023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2E4E404-6902-1F6E-82F5-8793054624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Réunion interne R&amp;D LDISC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3998557-AF65-5C65-FBD8-13E2BC977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C77A0-1F4E-42FF-9FFC-F45C3A64AF90}" type="slidenum">
              <a:rPr lang="fr-FR" smtClean="0"/>
              <a:t>‹N°›</a:t>
            </a:fld>
            <a:endParaRPr lang="fr-FR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1FD8FB8A-BB4D-ADF0-708B-34954439AF19}"/>
              </a:ext>
            </a:extLst>
          </p:cNvPr>
          <p:cNvSpPr txBox="1"/>
          <p:nvPr userDrawn="1"/>
        </p:nvSpPr>
        <p:spPr>
          <a:xfrm>
            <a:off x="-101600" y="-276999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solidFill>
                  <a:schemeClr val="bg1">
                    <a:lumMod val="50000"/>
                  </a:schemeClr>
                </a:solidFill>
              </a:rPr>
              <a:t>Disposition : Process 2</a:t>
            </a:r>
          </a:p>
          <a:p>
            <a:endParaRPr lang="fr-FR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80E4F447-1473-CEC3-0C4B-859E1566BDE9}"/>
              </a:ext>
            </a:extLst>
          </p:cNvPr>
          <p:cNvSpPr>
            <a:spLocks noGrp="1" noChangeAspect="1"/>
          </p:cNvSpPr>
          <p:nvPr>
            <p:ph type="body" sz="quarter" idx="13" hasCustomPrompt="1"/>
          </p:nvPr>
        </p:nvSpPr>
        <p:spPr>
          <a:xfrm>
            <a:off x="731838" y="1583490"/>
            <a:ext cx="2160000" cy="1651398"/>
          </a:xfrm>
          <a:custGeom>
            <a:avLst/>
            <a:gdLst>
              <a:gd name="connsiteX0" fmla="*/ 0 w 1843864"/>
              <a:gd name="connsiteY0" fmla="*/ 0 h 1409700"/>
              <a:gd name="connsiteX1" fmla="*/ 1409699 w 1843864"/>
              <a:gd name="connsiteY1" fmla="*/ 0 h 1409700"/>
              <a:gd name="connsiteX2" fmla="*/ 1409699 w 1843864"/>
              <a:gd name="connsiteY2" fmla="*/ 471941 h 1409700"/>
              <a:gd name="connsiteX3" fmla="*/ 1535357 w 1843864"/>
              <a:gd name="connsiteY3" fmla="*/ 471941 h 1409700"/>
              <a:gd name="connsiteX4" fmla="*/ 1535357 w 1843864"/>
              <a:gd name="connsiteY4" fmla="*/ 239032 h 1409700"/>
              <a:gd name="connsiteX5" fmla="*/ 1843864 w 1843864"/>
              <a:gd name="connsiteY5" fmla="*/ 704851 h 1409700"/>
              <a:gd name="connsiteX6" fmla="*/ 1535357 w 1843864"/>
              <a:gd name="connsiteY6" fmla="*/ 1170669 h 1409700"/>
              <a:gd name="connsiteX7" fmla="*/ 1535357 w 1843864"/>
              <a:gd name="connsiteY7" fmla="*/ 937760 h 1409700"/>
              <a:gd name="connsiteX8" fmla="*/ 1409699 w 1843864"/>
              <a:gd name="connsiteY8" fmla="*/ 937760 h 1409700"/>
              <a:gd name="connsiteX9" fmla="*/ 1409699 w 1843864"/>
              <a:gd name="connsiteY9" fmla="*/ 1409700 h 1409700"/>
              <a:gd name="connsiteX10" fmla="*/ 0 w 1843864"/>
              <a:gd name="connsiteY10" fmla="*/ 1409700 h 1409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843864" h="1409700">
                <a:moveTo>
                  <a:pt x="0" y="0"/>
                </a:moveTo>
                <a:lnTo>
                  <a:pt x="1409699" y="0"/>
                </a:lnTo>
                <a:lnTo>
                  <a:pt x="1409699" y="471941"/>
                </a:lnTo>
                <a:lnTo>
                  <a:pt x="1535357" y="471941"/>
                </a:lnTo>
                <a:lnTo>
                  <a:pt x="1535357" y="239032"/>
                </a:lnTo>
                <a:lnTo>
                  <a:pt x="1843864" y="704851"/>
                </a:lnTo>
                <a:lnTo>
                  <a:pt x="1535357" y="1170669"/>
                </a:lnTo>
                <a:lnTo>
                  <a:pt x="1535357" y="937760"/>
                </a:lnTo>
                <a:lnTo>
                  <a:pt x="1409699" y="937760"/>
                </a:lnTo>
                <a:lnTo>
                  <a:pt x="1409699" y="1409700"/>
                </a:lnTo>
                <a:lnTo>
                  <a:pt x="0" y="1409700"/>
                </a:lnTo>
                <a:close/>
              </a:path>
            </a:pathLst>
          </a:custGeom>
          <a:solidFill>
            <a:schemeClr val="tx1"/>
          </a:solidFill>
        </p:spPr>
        <p:txBody>
          <a:bodyPr wrap="square" lIns="36000" tIns="36000" rIns="468000" bIns="36000" anchor="ctr">
            <a:noAutofit/>
          </a:bodyPr>
          <a:lstStyle>
            <a:lvl1pPr algn="ctr">
              <a:lnSpc>
                <a:spcPct val="90000"/>
              </a:lnSpc>
              <a:defRPr sz="1400">
                <a:solidFill>
                  <a:schemeClr val="bg1"/>
                </a:solidFill>
              </a:defRPr>
            </a:lvl1pPr>
            <a:lvl2pPr marL="0" indent="0" algn="ctr">
              <a:lnSpc>
                <a:spcPct val="90000"/>
              </a:lnSpc>
              <a:buNone/>
              <a:defRPr sz="4000" b="1">
                <a:solidFill>
                  <a:schemeClr val="bg1"/>
                </a:solidFill>
                <a:latin typeface="+mj-lt"/>
              </a:defRPr>
            </a:lvl2pPr>
          </a:lstStyle>
          <a:p>
            <a:pPr lvl="0"/>
            <a:r>
              <a:rPr lang="fr-FR" dirty="0"/>
              <a:t>Item</a:t>
            </a:r>
          </a:p>
          <a:p>
            <a:pPr lvl="1"/>
            <a:r>
              <a:rPr lang="fr-FR" dirty="0"/>
              <a:t>0</a:t>
            </a: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58DC98BA-7572-A388-C6B4-862306EE47DA}"/>
              </a:ext>
            </a:extLst>
          </p:cNvPr>
          <p:cNvSpPr txBox="1"/>
          <p:nvPr userDrawn="1"/>
        </p:nvSpPr>
        <p:spPr>
          <a:xfrm>
            <a:off x="-101600" y="6858000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solidFill>
                  <a:schemeClr val="bg1">
                    <a:lumMod val="50000"/>
                  </a:schemeClr>
                </a:solidFill>
              </a:rPr>
              <a:t>Astuce : 2 niveaux de textes sont utilisés dans le carré de couleur, le 2</a:t>
            </a:r>
            <a:r>
              <a:rPr lang="fr-FR" sz="1200" baseline="30000" dirty="0">
                <a:solidFill>
                  <a:schemeClr val="bg1">
                    <a:lumMod val="50000"/>
                  </a:schemeClr>
                </a:solidFill>
              </a:rPr>
              <a:t>ème</a:t>
            </a:r>
            <a:r>
              <a:rPr lang="fr-FR" sz="1200" dirty="0">
                <a:solidFill>
                  <a:schemeClr val="bg1">
                    <a:lumMod val="50000"/>
                  </a:schemeClr>
                </a:solidFill>
              </a:rPr>
              <a:t> niveau est réservé au chiffre</a:t>
            </a:r>
          </a:p>
          <a:p>
            <a:r>
              <a:rPr lang="fr-FR" sz="1200" dirty="0">
                <a:solidFill>
                  <a:schemeClr val="bg1">
                    <a:lumMod val="50000"/>
                  </a:schemeClr>
                </a:solidFill>
              </a:rPr>
              <a:t>Astuce : A tout moment vous pouvez changer la couleur de 1 ou plusieurs carré(s) : « Format de la forme » / « Remplissage »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dirty="0">
                <a:solidFill>
                  <a:schemeClr val="bg1">
                    <a:lumMod val="50000"/>
                  </a:schemeClr>
                </a:solidFill>
              </a:rPr>
              <a:t>Astuce : A tout moment vous pouvez supprimer ou dupliquer une des étapes</a:t>
            </a:r>
          </a:p>
        </p:txBody>
      </p:sp>
      <p:sp>
        <p:nvSpPr>
          <p:cNvPr id="20" name="Espace réservé du texte 14">
            <a:extLst>
              <a:ext uri="{FF2B5EF4-FFF2-40B4-BE49-F238E27FC236}">
                <a16:creationId xmlns:a16="http://schemas.microsoft.com/office/drawing/2014/main" id="{7F676C8B-EE69-3CAC-C9F6-BFDEFD05279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73555" y="3527424"/>
            <a:ext cx="1980000" cy="2386013"/>
          </a:xfrm>
        </p:spPr>
        <p:txBody>
          <a:bodyPr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1" name="Espace réservé du texte 14">
            <a:extLst>
              <a:ext uri="{FF2B5EF4-FFF2-40B4-BE49-F238E27FC236}">
                <a16:creationId xmlns:a16="http://schemas.microsoft.com/office/drawing/2014/main" id="{89215B80-BD0F-D77B-4046-84DBB6530C8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850698" y="3527424"/>
            <a:ext cx="1980000" cy="2386013"/>
          </a:xfrm>
        </p:spPr>
        <p:txBody>
          <a:bodyPr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1" name="Espace réservé du texte 14">
            <a:extLst>
              <a:ext uri="{FF2B5EF4-FFF2-40B4-BE49-F238E27FC236}">
                <a16:creationId xmlns:a16="http://schemas.microsoft.com/office/drawing/2014/main" id="{50E15DEA-ADB9-4EAD-9B8B-400BF2AF4FD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042355" y="3527424"/>
            <a:ext cx="1980000" cy="2386013"/>
          </a:xfrm>
        </p:spPr>
        <p:txBody>
          <a:bodyPr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2" name="Espace réservé du texte 14">
            <a:extLst>
              <a:ext uri="{FF2B5EF4-FFF2-40B4-BE49-F238E27FC236}">
                <a16:creationId xmlns:a16="http://schemas.microsoft.com/office/drawing/2014/main" id="{31D594DF-B2F9-BDEA-68CF-C1C92B869AD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7161440" y="3527424"/>
            <a:ext cx="1980000" cy="2386013"/>
          </a:xfrm>
        </p:spPr>
        <p:txBody>
          <a:bodyPr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3" name="Espace réservé du texte 14">
            <a:extLst>
              <a:ext uri="{FF2B5EF4-FFF2-40B4-BE49-F238E27FC236}">
                <a16:creationId xmlns:a16="http://schemas.microsoft.com/office/drawing/2014/main" id="{4EB8106A-BAE6-87F6-A881-562ED8FA4143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9386855" y="3527424"/>
            <a:ext cx="1980000" cy="2386013"/>
          </a:xfrm>
        </p:spPr>
        <p:txBody>
          <a:bodyPr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4" name="Espace réservé du texte 33">
            <a:extLst>
              <a:ext uri="{FF2B5EF4-FFF2-40B4-BE49-F238E27FC236}">
                <a16:creationId xmlns:a16="http://schemas.microsoft.com/office/drawing/2014/main" id="{6FA8E9A1-911D-DD9D-7A76-ADDB4C2E4317}"/>
              </a:ext>
            </a:extLst>
          </p:cNvPr>
          <p:cNvSpPr>
            <a:spLocks noGrp="1" noChangeAspect="1"/>
          </p:cNvSpPr>
          <p:nvPr>
            <p:ph type="body" sz="quarter" idx="23" hasCustomPrompt="1"/>
          </p:nvPr>
        </p:nvSpPr>
        <p:spPr>
          <a:xfrm>
            <a:off x="2908981" y="1583490"/>
            <a:ext cx="2160000" cy="1651398"/>
          </a:xfrm>
          <a:custGeom>
            <a:avLst/>
            <a:gdLst>
              <a:gd name="connsiteX0" fmla="*/ 0 w 1843864"/>
              <a:gd name="connsiteY0" fmla="*/ 0 h 1409700"/>
              <a:gd name="connsiteX1" fmla="*/ 1409699 w 1843864"/>
              <a:gd name="connsiteY1" fmla="*/ 0 h 1409700"/>
              <a:gd name="connsiteX2" fmla="*/ 1409699 w 1843864"/>
              <a:gd name="connsiteY2" fmla="*/ 471941 h 1409700"/>
              <a:gd name="connsiteX3" fmla="*/ 1535357 w 1843864"/>
              <a:gd name="connsiteY3" fmla="*/ 471941 h 1409700"/>
              <a:gd name="connsiteX4" fmla="*/ 1535357 w 1843864"/>
              <a:gd name="connsiteY4" fmla="*/ 239032 h 1409700"/>
              <a:gd name="connsiteX5" fmla="*/ 1843864 w 1843864"/>
              <a:gd name="connsiteY5" fmla="*/ 704851 h 1409700"/>
              <a:gd name="connsiteX6" fmla="*/ 1535357 w 1843864"/>
              <a:gd name="connsiteY6" fmla="*/ 1170669 h 1409700"/>
              <a:gd name="connsiteX7" fmla="*/ 1535357 w 1843864"/>
              <a:gd name="connsiteY7" fmla="*/ 937760 h 1409700"/>
              <a:gd name="connsiteX8" fmla="*/ 1409699 w 1843864"/>
              <a:gd name="connsiteY8" fmla="*/ 937760 h 1409700"/>
              <a:gd name="connsiteX9" fmla="*/ 1409699 w 1843864"/>
              <a:gd name="connsiteY9" fmla="*/ 1409700 h 1409700"/>
              <a:gd name="connsiteX10" fmla="*/ 0 w 1843864"/>
              <a:gd name="connsiteY10" fmla="*/ 1409700 h 1409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843864" h="1409700">
                <a:moveTo>
                  <a:pt x="0" y="0"/>
                </a:moveTo>
                <a:lnTo>
                  <a:pt x="1409699" y="0"/>
                </a:lnTo>
                <a:lnTo>
                  <a:pt x="1409699" y="471941"/>
                </a:lnTo>
                <a:lnTo>
                  <a:pt x="1535357" y="471941"/>
                </a:lnTo>
                <a:lnTo>
                  <a:pt x="1535357" y="239032"/>
                </a:lnTo>
                <a:lnTo>
                  <a:pt x="1843864" y="704851"/>
                </a:lnTo>
                <a:lnTo>
                  <a:pt x="1535357" y="1170669"/>
                </a:lnTo>
                <a:lnTo>
                  <a:pt x="1535357" y="937760"/>
                </a:lnTo>
                <a:lnTo>
                  <a:pt x="1409699" y="937760"/>
                </a:lnTo>
                <a:lnTo>
                  <a:pt x="1409699" y="1409700"/>
                </a:lnTo>
                <a:lnTo>
                  <a:pt x="0" y="1409700"/>
                </a:lnTo>
                <a:close/>
              </a:path>
            </a:pathLst>
          </a:custGeom>
          <a:solidFill>
            <a:schemeClr val="tx2"/>
          </a:solidFill>
        </p:spPr>
        <p:txBody>
          <a:bodyPr wrap="square" lIns="36000" tIns="36000" rIns="468000" bIns="36000" anchor="ctr">
            <a:noAutofit/>
          </a:bodyPr>
          <a:lstStyle>
            <a:lvl1pPr algn="ctr">
              <a:lnSpc>
                <a:spcPct val="90000"/>
              </a:lnSpc>
              <a:defRPr sz="1400">
                <a:solidFill>
                  <a:schemeClr val="bg1"/>
                </a:solidFill>
              </a:defRPr>
            </a:lvl1pPr>
            <a:lvl2pPr marL="0" indent="0" algn="ctr">
              <a:lnSpc>
                <a:spcPct val="90000"/>
              </a:lnSpc>
              <a:buNone/>
              <a:defRPr sz="4000" b="1">
                <a:solidFill>
                  <a:schemeClr val="bg1"/>
                </a:solidFill>
                <a:latin typeface="+mj-lt"/>
              </a:defRPr>
            </a:lvl2pPr>
          </a:lstStyle>
          <a:p>
            <a:pPr lvl="0"/>
            <a:r>
              <a:rPr lang="fr-FR" dirty="0"/>
              <a:t>Item</a:t>
            </a:r>
          </a:p>
          <a:p>
            <a:pPr lvl="1"/>
            <a:r>
              <a:rPr lang="fr-FR" dirty="0"/>
              <a:t>0</a:t>
            </a:r>
          </a:p>
        </p:txBody>
      </p:sp>
      <p:sp>
        <p:nvSpPr>
          <p:cNvPr id="35" name="Espace réservé du texte 34">
            <a:extLst>
              <a:ext uri="{FF2B5EF4-FFF2-40B4-BE49-F238E27FC236}">
                <a16:creationId xmlns:a16="http://schemas.microsoft.com/office/drawing/2014/main" id="{89C62950-23F5-0C27-DBF0-B851B616C800}"/>
              </a:ext>
            </a:extLst>
          </p:cNvPr>
          <p:cNvSpPr>
            <a:spLocks noGrp="1" noChangeAspect="1"/>
          </p:cNvSpPr>
          <p:nvPr>
            <p:ph type="body" sz="quarter" idx="24" hasCustomPrompt="1"/>
          </p:nvPr>
        </p:nvSpPr>
        <p:spPr>
          <a:xfrm>
            <a:off x="5100638" y="1583490"/>
            <a:ext cx="2160000" cy="1651398"/>
          </a:xfrm>
          <a:custGeom>
            <a:avLst/>
            <a:gdLst>
              <a:gd name="connsiteX0" fmla="*/ 0 w 1843864"/>
              <a:gd name="connsiteY0" fmla="*/ 0 h 1409700"/>
              <a:gd name="connsiteX1" fmla="*/ 1409699 w 1843864"/>
              <a:gd name="connsiteY1" fmla="*/ 0 h 1409700"/>
              <a:gd name="connsiteX2" fmla="*/ 1409699 w 1843864"/>
              <a:gd name="connsiteY2" fmla="*/ 471941 h 1409700"/>
              <a:gd name="connsiteX3" fmla="*/ 1535357 w 1843864"/>
              <a:gd name="connsiteY3" fmla="*/ 471941 h 1409700"/>
              <a:gd name="connsiteX4" fmla="*/ 1535357 w 1843864"/>
              <a:gd name="connsiteY4" fmla="*/ 239032 h 1409700"/>
              <a:gd name="connsiteX5" fmla="*/ 1843864 w 1843864"/>
              <a:gd name="connsiteY5" fmla="*/ 704851 h 1409700"/>
              <a:gd name="connsiteX6" fmla="*/ 1535357 w 1843864"/>
              <a:gd name="connsiteY6" fmla="*/ 1170669 h 1409700"/>
              <a:gd name="connsiteX7" fmla="*/ 1535357 w 1843864"/>
              <a:gd name="connsiteY7" fmla="*/ 937760 h 1409700"/>
              <a:gd name="connsiteX8" fmla="*/ 1409699 w 1843864"/>
              <a:gd name="connsiteY8" fmla="*/ 937760 h 1409700"/>
              <a:gd name="connsiteX9" fmla="*/ 1409699 w 1843864"/>
              <a:gd name="connsiteY9" fmla="*/ 1409700 h 1409700"/>
              <a:gd name="connsiteX10" fmla="*/ 0 w 1843864"/>
              <a:gd name="connsiteY10" fmla="*/ 1409700 h 1409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843864" h="1409700">
                <a:moveTo>
                  <a:pt x="0" y="0"/>
                </a:moveTo>
                <a:lnTo>
                  <a:pt x="1409699" y="0"/>
                </a:lnTo>
                <a:lnTo>
                  <a:pt x="1409699" y="471941"/>
                </a:lnTo>
                <a:lnTo>
                  <a:pt x="1535357" y="471941"/>
                </a:lnTo>
                <a:lnTo>
                  <a:pt x="1535357" y="239032"/>
                </a:lnTo>
                <a:lnTo>
                  <a:pt x="1843864" y="704851"/>
                </a:lnTo>
                <a:lnTo>
                  <a:pt x="1535357" y="1170669"/>
                </a:lnTo>
                <a:lnTo>
                  <a:pt x="1535357" y="937760"/>
                </a:lnTo>
                <a:lnTo>
                  <a:pt x="1409699" y="937760"/>
                </a:lnTo>
                <a:lnTo>
                  <a:pt x="1409699" y="1409700"/>
                </a:lnTo>
                <a:lnTo>
                  <a:pt x="0" y="1409700"/>
                </a:lnTo>
                <a:close/>
              </a:path>
            </a:pathLst>
          </a:custGeom>
          <a:solidFill>
            <a:schemeClr val="tx2"/>
          </a:solidFill>
        </p:spPr>
        <p:txBody>
          <a:bodyPr wrap="square" lIns="36000" tIns="36000" rIns="468000" bIns="36000" anchor="ctr">
            <a:noAutofit/>
          </a:bodyPr>
          <a:lstStyle>
            <a:lvl1pPr algn="ctr">
              <a:lnSpc>
                <a:spcPct val="90000"/>
              </a:lnSpc>
              <a:defRPr sz="1400">
                <a:solidFill>
                  <a:schemeClr val="bg1"/>
                </a:solidFill>
              </a:defRPr>
            </a:lvl1pPr>
            <a:lvl2pPr marL="0" indent="0" algn="ctr">
              <a:lnSpc>
                <a:spcPct val="90000"/>
              </a:lnSpc>
              <a:buNone/>
              <a:defRPr sz="4000" b="1">
                <a:solidFill>
                  <a:schemeClr val="bg1"/>
                </a:solidFill>
                <a:latin typeface="+mj-lt"/>
              </a:defRPr>
            </a:lvl2pPr>
          </a:lstStyle>
          <a:p>
            <a:pPr lvl="0"/>
            <a:r>
              <a:rPr lang="fr-FR" dirty="0"/>
              <a:t>Item</a:t>
            </a:r>
          </a:p>
          <a:p>
            <a:pPr lvl="1"/>
            <a:r>
              <a:rPr lang="fr-FR" dirty="0"/>
              <a:t>0</a:t>
            </a:r>
          </a:p>
        </p:txBody>
      </p:sp>
      <p:sp>
        <p:nvSpPr>
          <p:cNvPr id="36" name="Espace réservé du texte 35">
            <a:extLst>
              <a:ext uri="{FF2B5EF4-FFF2-40B4-BE49-F238E27FC236}">
                <a16:creationId xmlns:a16="http://schemas.microsoft.com/office/drawing/2014/main" id="{ABF9A6B1-3BC9-0F8E-8148-B1CF03BB61CA}"/>
              </a:ext>
            </a:extLst>
          </p:cNvPr>
          <p:cNvSpPr>
            <a:spLocks noGrp="1" noChangeAspect="1"/>
          </p:cNvSpPr>
          <p:nvPr>
            <p:ph type="body" sz="quarter" idx="25" hasCustomPrompt="1"/>
          </p:nvPr>
        </p:nvSpPr>
        <p:spPr>
          <a:xfrm>
            <a:off x="7219723" y="1583490"/>
            <a:ext cx="2160000" cy="1651398"/>
          </a:xfrm>
          <a:custGeom>
            <a:avLst/>
            <a:gdLst>
              <a:gd name="connsiteX0" fmla="*/ 0 w 1843864"/>
              <a:gd name="connsiteY0" fmla="*/ 0 h 1409700"/>
              <a:gd name="connsiteX1" fmla="*/ 1409699 w 1843864"/>
              <a:gd name="connsiteY1" fmla="*/ 0 h 1409700"/>
              <a:gd name="connsiteX2" fmla="*/ 1409699 w 1843864"/>
              <a:gd name="connsiteY2" fmla="*/ 471941 h 1409700"/>
              <a:gd name="connsiteX3" fmla="*/ 1535357 w 1843864"/>
              <a:gd name="connsiteY3" fmla="*/ 471941 h 1409700"/>
              <a:gd name="connsiteX4" fmla="*/ 1535357 w 1843864"/>
              <a:gd name="connsiteY4" fmla="*/ 239032 h 1409700"/>
              <a:gd name="connsiteX5" fmla="*/ 1843864 w 1843864"/>
              <a:gd name="connsiteY5" fmla="*/ 704851 h 1409700"/>
              <a:gd name="connsiteX6" fmla="*/ 1535357 w 1843864"/>
              <a:gd name="connsiteY6" fmla="*/ 1170669 h 1409700"/>
              <a:gd name="connsiteX7" fmla="*/ 1535357 w 1843864"/>
              <a:gd name="connsiteY7" fmla="*/ 937760 h 1409700"/>
              <a:gd name="connsiteX8" fmla="*/ 1409699 w 1843864"/>
              <a:gd name="connsiteY8" fmla="*/ 937760 h 1409700"/>
              <a:gd name="connsiteX9" fmla="*/ 1409699 w 1843864"/>
              <a:gd name="connsiteY9" fmla="*/ 1409700 h 1409700"/>
              <a:gd name="connsiteX10" fmla="*/ 0 w 1843864"/>
              <a:gd name="connsiteY10" fmla="*/ 1409700 h 1409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843864" h="1409700">
                <a:moveTo>
                  <a:pt x="0" y="0"/>
                </a:moveTo>
                <a:lnTo>
                  <a:pt x="1409699" y="0"/>
                </a:lnTo>
                <a:lnTo>
                  <a:pt x="1409699" y="471941"/>
                </a:lnTo>
                <a:lnTo>
                  <a:pt x="1535357" y="471941"/>
                </a:lnTo>
                <a:lnTo>
                  <a:pt x="1535357" y="239032"/>
                </a:lnTo>
                <a:lnTo>
                  <a:pt x="1843864" y="704851"/>
                </a:lnTo>
                <a:lnTo>
                  <a:pt x="1535357" y="1170669"/>
                </a:lnTo>
                <a:lnTo>
                  <a:pt x="1535357" y="937760"/>
                </a:lnTo>
                <a:lnTo>
                  <a:pt x="1409699" y="937760"/>
                </a:lnTo>
                <a:lnTo>
                  <a:pt x="1409699" y="1409700"/>
                </a:lnTo>
                <a:lnTo>
                  <a:pt x="0" y="1409700"/>
                </a:lnTo>
                <a:close/>
              </a:path>
            </a:pathLst>
          </a:custGeom>
          <a:solidFill>
            <a:schemeClr val="tx2"/>
          </a:solidFill>
        </p:spPr>
        <p:txBody>
          <a:bodyPr wrap="square" lIns="36000" tIns="36000" rIns="468000" bIns="36000" anchor="ctr">
            <a:noAutofit/>
          </a:bodyPr>
          <a:lstStyle>
            <a:lvl1pPr algn="ctr">
              <a:lnSpc>
                <a:spcPct val="90000"/>
              </a:lnSpc>
              <a:defRPr sz="1400">
                <a:solidFill>
                  <a:schemeClr val="bg1"/>
                </a:solidFill>
              </a:defRPr>
            </a:lvl1pPr>
            <a:lvl2pPr marL="0" indent="0" algn="ctr">
              <a:lnSpc>
                <a:spcPct val="90000"/>
              </a:lnSpc>
              <a:buNone/>
              <a:defRPr sz="4000" b="1">
                <a:solidFill>
                  <a:schemeClr val="bg1"/>
                </a:solidFill>
                <a:latin typeface="+mj-lt"/>
              </a:defRPr>
            </a:lvl2pPr>
          </a:lstStyle>
          <a:p>
            <a:pPr lvl="0"/>
            <a:r>
              <a:rPr lang="fr-FR" dirty="0"/>
              <a:t>Item</a:t>
            </a:r>
          </a:p>
          <a:p>
            <a:pPr lvl="1"/>
            <a:r>
              <a:rPr lang="fr-FR" dirty="0"/>
              <a:t>0</a:t>
            </a:r>
          </a:p>
        </p:txBody>
      </p:sp>
      <p:sp>
        <p:nvSpPr>
          <p:cNvPr id="38" name="Espace réservé du texte 11">
            <a:extLst>
              <a:ext uri="{FF2B5EF4-FFF2-40B4-BE49-F238E27FC236}">
                <a16:creationId xmlns:a16="http://schemas.microsoft.com/office/drawing/2014/main" id="{97EC53BB-3B6C-3AF7-68E1-48C8465AC201}"/>
              </a:ext>
            </a:extLst>
          </p:cNvPr>
          <p:cNvSpPr>
            <a:spLocks noGrp="1" noChangeAspect="1"/>
          </p:cNvSpPr>
          <p:nvPr>
            <p:ph type="body" sz="quarter" idx="21" hasCustomPrompt="1"/>
          </p:nvPr>
        </p:nvSpPr>
        <p:spPr>
          <a:xfrm>
            <a:off x="9386855" y="1583490"/>
            <a:ext cx="1652399" cy="1652400"/>
          </a:xfrm>
          <a:solidFill>
            <a:schemeClr val="tx2"/>
          </a:solidFill>
        </p:spPr>
        <p:txBody>
          <a:bodyPr lIns="36000" tIns="36000" rIns="36000" bIns="36000" anchor="ctr">
            <a:normAutofit/>
          </a:bodyPr>
          <a:lstStyle>
            <a:lvl1pPr algn="ctr">
              <a:lnSpc>
                <a:spcPct val="90000"/>
              </a:lnSpc>
              <a:defRPr sz="1400">
                <a:solidFill>
                  <a:schemeClr val="bg1"/>
                </a:solidFill>
              </a:defRPr>
            </a:lvl1pPr>
            <a:lvl2pPr marL="0" indent="0" algn="ctr">
              <a:lnSpc>
                <a:spcPct val="90000"/>
              </a:lnSpc>
              <a:buNone/>
              <a:defRPr sz="4000" b="1">
                <a:solidFill>
                  <a:schemeClr val="bg1"/>
                </a:solidFill>
                <a:latin typeface="+mj-lt"/>
              </a:defRPr>
            </a:lvl2pPr>
          </a:lstStyle>
          <a:p>
            <a:pPr lvl="0"/>
            <a:r>
              <a:rPr lang="fr-FR" dirty="0"/>
              <a:t>Item</a:t>
            </a:r>
          </a:p>
          <a:p>
            <a:pPr lvl="1"/>
            <a:r>
              <a:rPr lang="fr-FR" dirty="0"/>
              <a:t>0</a:t>
            </a:r>
          </a:p>
        </p:txBody>
      </p:sp>
      <p:pic>
        <p:nvPicPr>
          <p:cNvPr id="19" name="PATTERN CARRE DECAL">
            <a:extLst>
              <a:ext uri="{FF2B5EF4-FFF2-40B4-BE49-F238E27FC236}">
                <a16:creationId xmlns:a16="http://schemas.microsoft.com/office/drawing/2014/main" id="{0BAAE597-7E43-80FB-78E3-011B8787724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7494" t="76060" r="18770" b="-33262"/>
          <a:stretch/>
        </p:blipFill>
        <p:spPr>
          <a:xfrm>
            <a:off x="9626600" y="-1"/>
            <a:ext cx="2565400" cy="1515209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7D2C0AC3-31B7-69C8-1880-96C477E563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14083245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ZoneTexte 28">
            <a:extLst>
              <a:ext uri="{FF2B5EF4-FFF2-40B4-BE49-F238E27FC236}">
                <a16:creationId xmlns:a16="http://schemas.microsoft.com/office/drawing/2014/main" id="{BC10BA36-642C-D18A-73B5-1652743A0484}"/>
              </a:ext>
            </a:extLst>
          </p:cNvPr>
          <p:cNvSpPr txBox="1"/>
          <p:nvPr userDrawn="1"/>
        </p:nvSpPr>
        <p:spPr>
          <a:xfrm>
            <a:off x="-101600" y="-276999"/>
            <a:ext cx="1219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solidFill>
                  <a:schemeClr val="bg1">
                    <a:lumMod val="50000"/>
                  </a:schemeClr>
                </a:solidFill>
              </a:rPr>
              <a:t>Disposition : FIN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21EC821E-CA1A-6C83-0786-AF12C1B34DC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31837" y="3449638"/>
            <a:ext cx="2425700" cy="703262"/>
          </a:xfrm>
        </p:spPr>
        <p:txBody>
          <a:bodyPr anchor="t">
            <a:normAutofit/>
          </a:bodyPr>
          <a:lstStyle>
            <a:lvl1pPr algn="l">
              <a:defRPr sz="4000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Merci</a:t>
            </a:r>
          </a:p>
        </p:txBody>
      </p:sp>
      <p:pic>
        <p:nvPicPr>
          <p:cNvPr id="16" name="Logo CEA">
            <a:extLst>
              <a:ext uri="{FF2B5EF4-FFF2-40B4-BE49-F238E27FC236}">
                <a16:creationId xmlns:a16="http://schemas.microsoft.com/office/drawing/2014/main" id="{1051C7ED-2FE9-229E-F0BD-000C6D22DEC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31838" y="728663"/>
            <a:ext cx="1803600" cy="1803600"/>
          </a:xfrm>
          <a:prstGeom prst="rect">
            <a:avLst/>
          </a:prstGeom>
        </p:spPr>
      </p:pic>
      <p:sp>
        <p:nvSpPr>
          <p:cNvPr id="8" name="Espace réservé du texte 4"/>
          <p:cNvSpPr>
            <a:spLocks noGrp="1"/>
          </p:cNvSpPr>
          <p:nvPr>
            <p:ph type="body" sz="quarter" idx="14" hasCustomPrompt="1"/>
          </p:nvPr>
        </p:nvSpPr>
        <p:spPr>
          <a:xfrm>
            <a:off x="731838" y="4568370"/>
            <a:ext cx="6564312" cy="480060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tx2"/>
              </a:buClr>
              <a:buSzPct val="90000"/>
              <a:buFont typeface="Arial" panose="020B0604020202020204" pitchFamily="34" charset="0"/>
              <a:buNone/>
              <a:tabLst/>
              <a:defRPr sz="1400" b="1" baseline="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tx2"/>
              </a:buClr>
              <a:buSzPct val="90000"/>
              <a:buFont typeface="Arial" panose="020B0604020202020204" pitchFamily="34" charset="0"/>
              <a:buNone/>
              <a:tabLst/>
              <a:defRPr/>
            </a:pPr>
            <a:r>
              <a:rPr lang="fr-FR" b="1" dirty="0"/>
              <a:t>CRÉDITS PHOTO</a:t>
            </a:r>
          </a:p>
        </p:txBody>
      </p:sp>
      <p:pic>
        <p:nvPicPr>
          <p:cNvPr id="9" name="PATTERN CARRE DECAL">
            <a:extLst>
              <a:ext uri="{FF2B5EF4-FFF2-40B4-BE49-F238E27FC236}">
                <a16:creationId xmlns:a16="http://schemas.microsoft.com/office/drawing/2014/main" id="{B904F070-A99F-1AC0-845C-9E05CE6DF32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19705" r="39861" b="-1"/>
          <a:stretch/>
        </p:blipFill>
        <p:spPr>
          <a:xfrm>
            <a:off x="9406296" y="-1"/>
            <a:ext cx="2785704" cy="2447637"/>
          </a:xfrm>
          <a:prstGeom prst="rect">
            <a:avLst/>
          </a:prstGeom>
        </p:spPr>
      </p:pic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0A3E8B46-58E5-AAA0-387D-4D0B3F7256B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458200" y="4508500"/>
            <a:ext cx="3001963" cy="1930400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defRPr sz="1400"/>
            </a:lvl1pPr>
          </a:lstStyle>
          <a:p>
            <a:pPr lvl="0"/>
            <a:r>
              <a:rPr lang="fr-FR" dirty="0"/>
              <a:t>Contact + coordonnées</a:t>
            </a:r>
          </a:p>
        </p:txBody>
      </p:sp>
      <p:sp>
        <p:nvSpPr>
          <p:cNvPr id="6" name="Espace réservé du texte 4">
            <a:extLst>
              <a:ext uri="{FF2B5EF4-FFF2-40B4-BE49-F238E27FC236}">
                <a16:creationId xmlns:a16="http://schemas.microsoft.com/office/drawing/2014/main" id="{64A62886-21D9-96B1-E41B-BFA9B096844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42949" y="5892800"/>
            <a:ext cx="6578600" cy="558800"/>
          </a:xfrm>
        </p:spPr>
        <p:txBody>
          <a:bodyPr>
            <a:normAutofit/>
          </a:bodyPr>
          <a:lstStyle>
            <a:lvl1pPr>
              <a:defRPr sz="1200" i="1"/>
            </a:lvl1pPr>
          </a:lstStyle>
          <a:p>
            <a:pPr lvl="0"/>
            <a:r>
              <a:rPr lang="fr-FR" dirty="0"/>
              <a:t>Emplacement logotypes financeurs/partenaires</a:t>
            </a:r>
          </a:p>
        </p:txBody>
      </p:sp>
    </p:spTree>
    <p:extLst>
      <p:ext uri="{BB962C8B-B14F-4D97-AF65-F5344CB8AC3E}">
        <p14:creationId xmlns:p14="http://schemas.microsoft.com/office/powerpoint/2010/main" val="392329686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N CEA LI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ZoneTexte 28">
            <a:extLst>
              <a:ext uri="{FF2B5EF4-FFF2-40B4-BE49-F238E27FC236}">
                <a16:creationId xmlns:a16="http://schemas.microsoft.com/office/drawing/2014/main" id="{BC10BA36-642C-D18A-73B5-1652743A0484}"/>
              </a:ext>
            </a:extLst>
          </p:cNvPr>
          <p:cNvSpPr txBox="1"/>
          <p:nvPr userDrawn="1"/>
        </p:nvSpPr>
        <p:spPr>
          <a:xfrm>
            <a:off x="-101600" y="-276999"/>
            <a:ext cx="1219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solidFill>
                  <a:schemeClr val="bg1">
                    <a:lumMod val="50000"/>
                  </a:schemeClr>
                </a:solidFill>
              </a:rPr>
              <a:t>Disposition : FIN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21EC821E-CA1A-6C83-0786-AF12C1B34DC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31837" y="3449638"/>
            <a:ext cx="2425700" cy="703262"/>
          </a:xfrm>
        </p:spPr>
        <p:txBody>
          <a:bodyPr anchor="t">
            <a:normAutofit/>
          </a:bodyPr>
          <a:lstStyle>
            <a:lvl1pPr algn="l">
              <a:defRPr sz="4000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Merci</a:t>
            </a:r>
          </a:p>
        </p:txBody>
      </p:sp>
      <p:sp>
        <p:nvSpPr>
          <p:cNvPr id="8" name="Espace réservé du texte 4"/>
          <p:cNvSpPr>
            <a:spLocks noGrp="1"/>
          </p:cNvSpPr>
          <p:nvPr>
            <p:ph type="body" sz="quarter" idx="14" hasCustomPrompt="1"/>
          </p:nvPr>
        </p:nvSpPr>
        <p:spPr>
          <a:xfrm>
            <a:off x="731838" y="4568370"/>
            <a:ext cx="6564312" cy="480060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tx2"/>
              </a:buClr>
              <a:buSzPct val="90000"/>
              <a:buFont typeface="Arial" panose="020B0604020202020204" pitchFamily="34" charset="0"/>
              <a:buNone/>
              <a:tabLst/>
              <a:defRPr sz="1400" b="1" baseline="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tx2"/>
              </a:buClr>
              <a:buSzPct val="90000"/>
              <a:buFont typeface="Arial" panose="020B0604020202020204" pitchFamily="34" charset="0"/>
              <a:buNone/>
              <a:tabLst/>
              <a:defRPr/>
            </a:pPr>
            <a:r>
              <a:rPr lang="fr-FR" b="1" dirty="0"/>
              <a:t>CRÉDITS PHOTO</a:t>
            </a:r>
          </a:p>
        </p:txBody>
      </p:sp>
      <p:pic>
        <p:nvPicPr>
          <p:cNvPr id="9" name="PATTERN CARRE DECAL">
            <a:extLst>
              <a:ext uri="{FF2B5EF4-FFF2-40B4-BE49-F238E27FC236}">
                <a16:creationId xmlns:a16="http://schemas.microsoft.com/office/drawing/2014/main" id="{B904F070-A99F-1AC0-845C-9E05CE6DF32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19705" r="39861" b="-1"/>
          <a:stretch/>
        </p:blipFill>
        <p:spPr>
          <a:xfrm>
            <a:off x="9406296" y="-1"/>
            <a:ext cx="2785704" cy="2447637"/>
          </a:xfrm>
          <a:prstGeom prst="rect">
            <a:avLst/>
          </a:prstGeom>
        </p:spPr>
      </p:pic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0A3E8B46-58E5-AAA0-387D-4D0B3F7256B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458200" y="4508500"/>
            <a:ext cx="3001963" cy="1930400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defRPr sz="1400"/>
            </a:lvl1pPr>
          </a:lstStyle>
          <a:p>
            <a:pPr lvl="0"/>
            <a:r>
              <a:rPr lang="fr-FR" dirty="0"/>
              <a:t>Contact + coordonnées</a:t>
            </a:r>
          </a:p>
        </p:txBody>
      </p:sp>
      <p:sp>
        <p:nvSpPr>
          <p:cNvPr id="6" name="Espace réservé du texte 4">
            <a:extLst>
              <a:ext uri="{FF2B5EF4-FFF2-40B4-BE49-F238E27FC236}">
                <a16:creationId xmlns:a16="http://schemas.microsoft.com/office/drawing/2014/main" id="{64A62886-21D9-96B1-E41B-BFA9B096844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42949" y="5892800"/>
            <a:ext cx="6578600" cy="558800"/>
          </a:xfrm>
        </p:spPr>
        <p:txBody>
          <a:bodyPr>
            <a:normAutofit/>
          </a:bodyPr>
          <a:lstStyle>
            <a:lvl1pPr>
              <a:defRPr sz="1200" i="1"/>
            </a:lvl1pPr>
          </a:lstStyle>
          <a:p>
            <a:pPr lvl="0"/>
            <a:r>
              <a:rPr lang="fr-FR" dirty="0"/>
              <a:t>Emplacement logotypes financeurs/partenaires</a:t>
            </a:r>
          </a:p>
        </p:txBody>
      </p:sp>
      <p:pic>
        <p:nvPicPr>
          <p:cNvPr id="10" name="Image 9"/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838" y="740504"/>
            <a:ext cx="3716872" cy="1772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1289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2FBAC49-4802-3440-8107-C65AE7ADA05A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D2E413D-76E6-5233-CF73-FD49BCAF474D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31838" y="1381125"/>
            <a:ext cx="8329612" cy="4795838"/>
          </a:xfrm>
        </p:spPr>
        <p:txBody>
          <a:bodyPr lIns="0"/>
          <a:lstStyle>
            <a:lvl1pPr marL="358775" indent="-358775">
              <a:spcBef>
                <a:spcPts val="1800"/>
              </a:spcBef>
              <a:buClr>
                <a:schemeClr val="bg1"/>
              </a:buClr>
              <a:buSzPct val="100000"/>
              <a:buFont typeface="+mj-lt"/>
              <a:buAutoNum type="arabicPeriod"/>
              <a:defRPr>
                <a:solidFill>
                  <a:schemeClr val="bg1"/>
                </a:solidFill>
                <a:latin typeface="+mj-lt"/>
              </a:defRPr>
            </a:lvl1pPr>
            <a:lvl2pPr marL="358775" indent="0">
              <a:buFontTx/>
              <a:buNone/>
              <a:defRPr sz="1400"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4585063C-DA94-C737-8964-5690FC880710}"/>
              </a:ext>
            </a:extLst>
          </p:cNvPr>
          <p:cNvSpPr txBox="1"/>
          <p:nvPr userDrawn="1"/>
        </p:nvSpPr>
        <p:spPr>
          <a:xfrm>
            <a:off x="-101600" y="-276999"/>
            <a:ext cx="1219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solidFill>
                  <a:schemeClr val="bg1">
                    <a:lumMod val="50000"/>
                  </a:schemeClr>
                </a:solidFill>
              </a:rPr>
              <a:t>Disposition : Sommaire</a:t>
            </a:r>
          </a:p>
        </p:txBody>
      </p:sp>
      <p:grpSp>
        <p:nvGrpSpPr>
          <p:cNvPr id="17" name="Group 12">
            <a:extLst>
              <a:ext uri="{FF2B5EF4-FFF2-40B4-BE49-F238E27FC236}">
                <a16:creationId xmlns:a16="http://schemas.microsoft.com/office/drawing/2014/main" id="{DFC7A27D-F544-3847-F87B-0DF45C44C0D3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266859" y="6343650"/>
            <a:ext cx="316707" cy="316707"/>
            <a:chOff x="461" y="3861"/>
            <a:chExt cx="304" cy="304"/>
          </a:xfrm>
        </p:grpSpPr>
        <p:sp>
          <p:nvSpPr>
            <p:cNvPr id="18" name="AutoShape 11">
              <a:extLst>
                <a:ext uri="{FF2B5EF4-FFF2-40B4-BE49-F238E27FC236}">
                  <a16:creationId xmlns:a16="http://schemas.microsoft.com/office/drawing/2014/main" id="{C581EC54-E4C7-2B85-765F-226E90ED37F9}"/>
                </a:ext>
              </a:extLst>
            </p:cNvPr>
            <p:cNvSpPr>
              <a:spLocks noChangeAspect="1" noChangeArrowheads="1" noTextEdit="1"/>
            </p:cNvSpPr>
            <p:nvPr userDrawn="1"/>
          </p:nvSpPr>
          <p:spPr bwMode="auto">
            <a:xfrm>
              <a:off x="461" y="3861"/>
              <a:ext cx="304" cy="3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" name="Rectangle 13">
              <a:extLst>
                <a:ext uri="{FF2B5EF4-FFF2-40B4-BE49-F238E27FC236}">
                  <a16:creationId xmlns:a16="http://schemas.microsoft.com/office/drawing/2014/main" id="{024FFC00-E238-123D-8547-D317547D5C21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461" y="3861"/>
              <a:ext cx="304" cy="30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0" name="Rectangle 14">
              <a:extLst>
                <a:ext uri="{FF2B5EF4-FFF2-40B4-BE49-F238E27FC236}">
                  <a16:creationId xmlns:a16="http://schemas.microsoft.com/office/drawing/2014/main" id="{26FC7AA9-98AE-CF10-6510-FBB15BB6F6AD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461" y="3861"/>
              <a:ext cx="304" cy="3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1" name="Freeform 15">
              <a:extLst>
                <a:ext uri="{FF2B5EF4-FFF2-40B4-BE49-F238E27FC236}">
                  <a16:creationId xmlns:a16="http://schemas.microsoft.com/office/drawing/2014/main" id="{485E328D-5058-4023-75AE-4DF8C1BAEBC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518" y="3962"/>
              <a:ext cx="189" cy="72"/>
            </a:xfrm>
            <a:custGeom>
              <a:avLst/>
              <a:gdLst>
                <a:gd name="T0" fmla="*/ 498 w 498"/>
                <a:gd name="T1" fmla="*/ 96 h 190"/>
                <a:gd name="T2" fmla="*/ 415 w 498"/>
                <a:gd name="T3" fmla="*/ 0 h 190"/>
                <a:gd name="T4" fmla="*/ 350 w 498"/>
                <a:gd name="T5" fmla="*/ 13 h 190"/>
                <a:gd name="T6" fmla="*/ 348 w 498"/>
                <a:gd name="T7" fmla="*/ 37 h 190"/>
                <a:gd name="T8" fmla="*/ 413 w 498"/>
                <a:gd name="T9" fmla="*/ 21 h 190"/>
                <a:gd name="T10" fmla="*/ 463 w 498"/>
                <a:gd name="T11" fmla="*/ 43 h 190"/>
                <a:gd name="T12" fmla="*/ 335 w 498"/>
                <a:gd name="T13" fmla="*/ 141 h 190"/>
                <a:gd name="T14" fmla="*/ 252 w 498"/>
                <a:gd name="T15" fmla="*/ 169 h 190"/>
                <a:gd name="T16" fmla="*/ 199 w 498"/>
                <a:gd name="T17" fmla="*/ 147 h 190"/>
                <a:gd name="T18" fmla="*/ 320 w 498"/>
                <a:gd name="T19" fmla="*/ 34 h 190"/>
                <a:gd name="T20" fmla="*/ 251 w 498"/>
                <a:gd name="T21" fmla="*/ 0 h 190"/>
                <a:gd name="T22" fmla="*/ 188 w 498"/>
                <a:gd name="T23" fmla="*/ 24 h 190"/>
                <a:gd name="T24" fmla="*/ 165 w 498"/>
                <a:gd name="T25" fmla="*/ 98 h 190"/>
                <a:gd name="T26" fmla="*/ 173 w 498"/>
                <a:gd name="T27" fmla="*/ 140 h 190"/>
                <a:gd name="T28" fmla="*/ 85 w 498"/>
                <a:gd name="T29" fmla="*/ 169 h 190"/>
                <a:gd name="T30" fmla="*/ 19 w 498"/>
                <a:gd name="T31" fmla="*/ 95 h 190"/>
                <a:gd name="T32" fmla="*/ 85 w 498"/>
                <a:gd name="T33" fmla="*/ 21 h 190"/>
                <a:gd name="T34" fmla="*/ 150 w 498"/>
                <a:gd name="T35" fmla="*/ 37 h 190"/>
                <a:gd name="T36" fmla="*/ 148 w 498"/>
                <a:gd name="T37" fmla="*/ 13 h 190"/>
                <a:gd name="T38" fmla="*/ 87 w 498"/>
                <a:gd name="T39" fmla="*/ 0 h 190"/>
                <a:gd name="T40" fmla="*/ 0 w 498"/>
                <a:gd name="T41" fmla="*/ 95 h 190"/>
                <a:gd name="T42" fmla="*/ 86 w 498"/>
                <a:gd name="T43" fmla="*/ 190 h 190"/>
                <a:gd name="T44" fmla="*/ 182 w 498"/>
                <a:gd name="T45" fmla="*/ 159 h 190"/>
                <a:gd name="T46" fmla="*/ 251 w 498"/>
                <a:gd name="T47" fmla="*/ 190 h 190"/>
                <a:gd name="T48" fmla="*/ 338 w 498"/>
                <a:gd name="T49" fmla="*/ 164 h 190"/>
                <a:gd name="T50" fmla="*/ 411 w 498"/>
                <a:gd name="T51" fmla="*/ 190 h 190"/>
                <a:gd name="T52" fmla="*/ 477 w 498"/>
                <a:gd name="T53" fmla="*/ 163 h 190"/>
                <a:gd name="T54" fmla="*/ 478 w 498"/>
                <a:gd name="T55" fmla="*/ 185 h 190"/>
                <a:gd name="T56" fmla="*/ 498 w 498"/>
                <a:gd name="T57" fmla="*/ 189 h 190"/>
                <a:gd name="T58" fmla="*/ 498 w 498"/>
                <a:gd name="T59" fmla="*/ 96 h 190"/>
                <a:gd name="T60" fmla="*/ 184 w 498"/>
                <a:gd name="T61" fmla="*/ 107 h 190"/>
                <a:gd name="T62" fmla="*/ 201 w 498"/>
                <a:gd name="T63" fmla="*/ 39 h 190"/>
                <a:gd name="T64" fmla="*/ 251 w 498"/>
                <a:gd name="T65" fmla="*/ 19 h 190"/>
                <a:gd name="T66" fmla="*/ 297 w 498"/>
                <a:gd name="T67" fmla="*/ 37 h 190"/>
                <a:gd name="T68" fmla="*/ 261 w 498"/>
                <a:gd name="T69" fmla="*/ 78 h 190"/>
                <a:gd name="T70" fmla="*/ 190 w 498"/>
                <a:gd name="T71" fmla="*/ 128 h 190"/>
                <a:gd name="T72" fmla="*/ 184 w 498"/>
                <a:gd name="T73" fmla="*/ 107 h 190"/>
                <a:gd name="T74" fmla="*/ 462 w 498"/>
                <a:gd name="T75" fmla="*/ 151 h 190"/>
                <a:gd name="T76" fmla="*/ 411 w 498"/>
                <a:gd name="T77" fmla="*/ 170 h 190"/>
                <a:gd name="T78" fmla="*/ 356 w 498"/>
                <a:gd name="T79" fmla="*/ 151 h 190"/>
                <a:gd name="T80" fmla="*/ 472 w 498"/>
                <a:gd name="T81" fmla="*/ 60 h 190"/>
                <a:gd name="T82" fmla="*/ 479 w 498"/>
                <a:gd name="T83" fmla="*/ 83 h 190"/>
                <a:gd name="T84" fmla="*/ 462 w 498"/>
                <a:gd name="T85" fmla="*/ 151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498" h="190">
                  <a:moveTo>
                    <a:pt x="498" y="96"/>
                  </a:moveTo>
                  <a:cubicBezTo>
                    <a:pt x="498" y="6"/>
                    <a:pt x="430" y="0"/>
                    <a:pt x="415" y="0"/>
                  </a:cubicBezTo>
                  <a:cubicBezTo>
                    <a:pt x="393" y="0"/>
                    <a:pt x="372" y="4"/>
                    <a:pt x="350" y="13"/>
                  </a:cubicBezTo>
                  <a:cubicBezTo>
                    <a:pt x="348" y="37"/>
                    <a:pt x="348" y="37"/>
                    <a:pt x="348" y="37"/>
                  </a:cubicBezTo>
                  <a:cubicBezTo>
                    <a:pt x="357" y="33"/>
                    <a:pt x="385" y="21"/>
                    <a:pt x="413" y="21"/>
                  </a:cubicBezTo>
                  <a:cubicBezTo>
                    <a:pt x="435" y="21"/>
                    <a:pt x="452" y="28"/>
                    <a:pt x="463" y="43"/>
                  </a:cubicBezTo>
                  <a:cubicBezTo>
                    <a:pt x="387" y="82"/>
                    <a:pt x="342" y="114"/>
                    <a:pt x="335" y="141"/>
                  </a:cubicBezTo>
                  <a:cubicBezTo>
                    <a:pt x="316" y="154"/>
                    <a:pt x="282" y="169"/>
                    <a:pt x="252" y="169"/>
                  </a:cubicBezTo>
                  <a:cubicBezTo>
                    <a:pt x="219" y="169"/>
                    <a:pt x="205" y="155"/>
                    <a:pt x="199" y="147"/>
                  </a:cubicBezTo>
                  <a:cubicBezTo>
                    <a:pt x="282" y="91"/>
                    <a:pt x="325" y="59"/>
                    <a:pt x="320" y="34"/>
                  </a:cubicBezTo>
                  <a:cubicBezTo>
                    <a:pt x="315" y="11"/>
                    <a:pt x="281" y="0"/>
                    <a:pt x="251" y="0"/>
                  </a:cubicBezTo>
                  <a:cubicBezTo>
                    <a:pt x="219" y="0"/>
                    <a:pt x="198" y="13"/>
                    <a:pt x="188" y="24"/>
                  </a:cubicBezTo>
                  <a:cubicBezTo>
                    <a:pt x="172" y="41"/>
                    <a:pt x="164" y="66"/>
                    <a:pt x="165" y="98"/>
                  </a:cubicBezTo>
                  <a:cubicBezTo>
                    <a:pt x="165" y="112"/>
                    <a:pt x="168" y="127"/>
                    <a:pt x="173" y="140"/>
                  </a:cubicBezTo>
                  <a:cubicBezTo>
                    <a:pt x="160" y="148"/>
                    <a:pt x="125" y="169"/>
                    <a:pt x="85" y="169"/>
                  </a:cubicBezTo>
                  <a:cubicBezTo>
                    <a:pt x="38" y="169"/>
                    <a:pt x="19" y="132"/>
                    <a:pt x="19" y="95"/>
                  </a:cubicBezTo>
                  <a:cubicBezTo>
                    <a:pt x="19" y="59"/>
                    <a:pt x="37" y="21"/>
                    <a:pt x="85" y="21"/>
                  </a:cubicBezTo>
                  <a:cubicBezTo>
                    <a:pt x="113" y="21"/>
                    <a:pt x="140" y="32"/>
                    <a:pt x="150" y="37"/>
                  </a:cubicBezTo>
                  <a:cubicBezTo>
                    <a:pt x="148" y="13"/>
                    <a:pt x="148" y="13"/>
                    <a:pt x="148" y="13"/>
                  </a:cubicBezTo>
                  <a:cubicBezTo>
                    <a:pt x="130" y="6"/>
                    <a:pt x="107" y="0"/>
                    <a:pt x="87" y="0"/>
                  </a:cubicBezTo>
                  <a:cubicBezTo>
                    <a:pt x="7" y="0"/>
                    <a:pt x="0" y="67"/>
                    <a:pt x="0" y="95"/>
                  </a:cubicBezTo>
                  <a:cubicBezTo>
                    <a:pt x="0" y="122"/>
                    <a:pt x="7" y="190"/>
                    <a:pt x="86" y="190"/>
                  </a:cubicBezTo>
                  <a:cubicBezTo>
                    <a:pt x="134" y="190"/>
                    <a:pt x="175" y="164"/>
                    <a:pt x="182" y="159"/>
                  </a:cubicBezTo>
                  <a:cubicBezTo>
                    <a:pt x="187" y="168"/>
                    <a:pt x="208" y="190"/>
                    <a:pt x="251" y="190"/>
                  </a:cubicBezTo>
                  <a:cubicBezTo>
                    <a:pt x="286" y="190"/>
                    <a:pt x="325" y="173"/>
                    <a:pt x="338" y="164"/>
                  </a:cubicBezTo>
                  <a:cubicBezTo>
                    <a:pt x="346" y="175"/>
                    <a:pt x="362" y="190"/>
                    <a:pt x="411" y="190"/>
                  </a:cubicBezTo>
                  <a:cubicBezTo>
                    <a:pt x="444" y="190"/>
                    <a:pt x="464" y="179"/>
                    <a:pt x="477" y="163"/>
                  </a:cubicBezTo>
                  <a:cubicBezTo>
                    <a:pt x="477" y="171"/>
                    <a:pt x="478" y="179"/>
                    <a:pt x="478" y="185"/>
                  </a:cubicBezTo>
                  <a:cubicBezTo>
                    <a:pt x="498" y="189"/>
                    <a:pt x="498" y="189"/>
                    <a:pt x="498" y="189"/>
                  </a:cubicBezTo>
                  <a:cubicBezTo>
                    <a:pt x="497" y="168"/>
                    <a:pt x="498" y="97"/>
                    <a:pt x="498" y="96"/>
                  </a:cubicBezTo>
                  <a:moveTo>
                    <a:pt x="184" y="107"/>
                  </a:moveTo>
                  <a:cubicBezTo>
                    <a:pt x="184" y="107"/>
                    <a:pt x="178" y="65"/>
                    <a:pt x="201" y="39"/>
                  </a:cubicBezTo>
                  <a:cubicBezTo>
                    <a:pt x="212" y="26"/>
                    <a:pt x="229" y="19"/>
                    <a:pt x="251" y="19"/>
                  </a:cubicBezTo>
                  <a:cubicBezTo>
                    <a:pt x="275" y="19"/>
                    <a:pt x="295" y="28"/>
                    <a:pt x="297" y="37"/>
                  </a:cubicBezTo>
                  <a:cubicBezTo>
                    <a:pt x="299" y="44"/>
                    <a:pt x="292" y="53"/>
                    <a:pt x="261" y="78"/>
                  </a:cubicBezTo>
                  <a:cubicBezTo>
                    <a:pt x="261" y="78"/>
                    <a:pt x="230" y="105"/>
                    <a:pt x="190" y="128"/>
                  </a:cubicBezTo>
                  <a:cubicBezTo>
                    <a:pt x="187" y="122"/>
                    <a:pt x="185" y="115"/>
                    <a:pt x="184" y="107"/>
                  </a:cubicBezTo>
                  <a:moveTo>
                    <a:pt x="462" y="151"/>
                  </a:moveTo>
                  <a:cubicBezTo>
                    <a:pt x="450" y="164"/>
                    <a:pt x="433" y="170"/>
                    <a:pt x="411" y="170"/>
                  </a:cubicBezTo>
                  <a:cubicBezTo>
                    <a:pt x="361" y="170"/>
                    <a:pt x="356" y="151"/>
                    <a:pt x="356" y="151"/>
                  </a:cubicBezTo>
                  <a:cubicBezTo>
                    <a:pt x="350" y="140"/>
                    <a:pt x="367" y="116"/>
                    <a:pt x="472" y="60"/>
                  </a:cubicBezTo>
                  <a:cubicBezTo>
                    <a:pt x="475" y="67"/>
                    <a:pt x="477" y="75"/>
                    <a:pt x="479" y="83"/>
                  </a:cubicBezTo>
                  <a:cubicBezTo>
                    <a:pt x="479" y="83"/>
                    <a:pt x="484" y="125"/>
                    <a:pt x="462" y="151"/>
                  </a:cubicBezTo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2" name="Rectangle 16">
              <a:extLst>
                <a:ext uri="{FF2B5EF4-FFF2-40B4-BE49-F238E27FC236}">
                  <a16:creationId xmlns:a16="http://schemas.microsoft.com/office/drawing/2014/main" id="{B32124BB-315A-4642-3185-D0F09F05E9F3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526" y="4057"/>
              <a:ext cx="174" cy="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3" name="Rectangle 17">
              <a:extLst>
                <a:ext uri="{FF2B5EF4-FFF2-40B4-BE49-F238E27FC236}">
                  <a16:creationId xmlns:a16="http://schemas.microsoft.com/office/drawing/2014/main" id="{283D2C2C-F437-0747-2745-E4E3B6D20760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526" y="4057"/>
              <a:ext cx="174" cy="8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</p:grpSp>
      <p:sp>
        <p:nvSpPr>
          <p:cNvPr id="24" name="Espace réservé du titre 1">
            <a:extLst>
              <a:ext uri="{FF2B5EF4-FFF2-40B4-BE49-F238E27FC236}">
                <a16:creationId xmlns:a16="http://schemas.microsoft.com/office/drawing/2014/main" id="{1502D9F9-80C2-D30F-8D8B-9F5A494EF6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838" y="314036"/>
            <a:ext cx="10728325" cy="871827"/>
          </a:xfrm>
          <a:prstGeom prst="rect">
            <a:avLst/>
          </a:prstGeom>
        </p:spPr>
        <p:txBody>
          <a:bodyPr vert="horz" lIns="0" tIns="45720" rIns="91440" bIns="45720" rtlCol="0" anchor="t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B717F4D1-D2E3-F44D-BEED-84560474205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3666" r="82853" b="2802"/>
          <a:stretch/>
        </p:blipFill>
        <p:spPr>
          <a:xfrm>
            <a:off x="11647944" y="-1"/>
            <a:ext cx="544056" cy="6858001"/>
          </a:xfrm>
          <a:prstGeom prst="rect">
            <a:avLst/>
          </a:prstGeom>
        </p:spPr>
      </p:pic>
      <p:sp>
        <p:nvSpPr>
          <p:cNvPr id="14" name="Espace réservé de la date 13">
            <a:extLst>
              <a:ext uri="{FF2B5EF4-FFF2-40B4-BE49-F238E27FC236}">
                <a16:creationId xmlns:a16="http://schemas.microsoft.com/office/drawing/2014/main" id="{914C3EDF-84FF-56C5-6EEE-62348DC5AD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13/03/2023</a:t>
            </a:r>
            <a:endParaRPr lang="fr-FR" dirty="0"/>
          </a:p>
        </p:txBody>
      </p:sp>
      <p:sp>
        <p:nvSpPr>
          <p:cNvPr id="15" name="Espace réservé du pied de page 14">
            <a:extLst>
              <a:ext uri="{FF2B5EF4-FFF2-40B4-BE49-F238E27FC236}">
                <a16:creationId xmlns:a16="http://schemas.microsoft.com/office/drawing/2014/main" id="{CA229E7D-5925-577A-6E99-3E009A5C15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Réunion interne R&amp;D LDISC</a:t>
            </a:r>
            <a:endParaRPr lang="fr-FR" dirty="0"/>
          </a:p>
        </p:txBody>
      </p:sp>
      <p:sp>
        <p:nvSpPr>
          <p:cNvPr id="25" name="Espace réservé du numéro de diapositive 24">
            <a:extLst>
              <a:ext uri="{FF2B5EF4-FFF2-40B4-BE49-F238E27FC236}">
                <a16:creationId xmlns:a16="http://schemas.microsoft.com/office/drawing/2014/main" id="{E0039A2A-B2A3-3003-AC28-98B9483723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CBC77A0-1F4E-42FF-9FFC-F45C3A64AF90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2158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 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D2E413D-76E6-5233-CF73-FD49BCAF47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7076" y="1765299"/>
            <a:ext cx="9314071" cy="648896"/>
          </a:xfrm>
        </p:spPr>
        <p:txBody>
          <a:bodyPr wrap="square" lIns="0" numCol="1" spcCol="360000">
            <a:spAutoFit/>
          </a:bodyPr>
          <a:lstStyle>
            <a:lvl1pPr marL="358775" indent="-358775">
              <a:spcBef>
                <a:spcPts val="1800"/>
              </a:spcBef>
              <a:buClr>
                <a:schemeClr val="tx2"/>
              </a:buClr>
              <a:buSzPct val="100000"/>
              <a:buFont typeface="+mj-lt"/>
              <a:buAutoNum type="arabicPeriod"/>
              <a:defRPr>
                <a:solidFill>
                  <a:schemeClr val="tx1"/>
                </a:solidFill>
                <a:latin typeface="+mj-lt"/>
              </a:defRPr>
            </a:lvl1pPr>
            <a:lvl2pPr marL="358775" indent="0">
              <a:buFontTx/>
              <a:buNone/>
              <a:defRPr sz="1400">
                <a:solidFill>
                  <a:schemeClr val="tx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4585063C-DA94-C737-8964-5690FC880710}"/>
              </a:ext>
            </a:extLst>
          </p:cNvPr>
          <p:cNvSpPr txBox="1"/>
          <p:nvPr userDrawn="1"/>
        </p:nvSpPr>
        <p:spPr>
          <a:xfrm>
            <a:off x="-101600" y="-276999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solidFill>
                  <a:schemeClr val="bg1">
                    <a:lumMod val="50000"/>
                  </a:schemeClr>
                </a:solidFill>
              </a:rPr>
              <a:t>Disposition : Sommaire light</a:t>
            </a:r>
          </a:p>
          <a:p>
            <a:endParaRPr lang="fr-FR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A21E7187-2172-D725-E095-C0FCE93238AE}"/>
              </a:ext>
            </a:extLst>
          </p:cNvPr>
          <p:cNvSpPr txBox="1"/>
          <p:nvPr userDrawn="1"/>
        </p:nvSpPr>
        <p:spPr>
          <a:xfrm>
            <a:off x="-101600" y="6858000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solidFill>
                  <a:schemeClr val="bg1">
                    <a:lumMod val="50000"/>
                  </a:schemeClr>
                </a:solidFill>
              </a:rPr>
              <a:t>Astuce :Ce sommaire est sur deux colonnes, pour passer sur une colonne : Clic droit sur la zone de texte + « Format de la forme » / « Options de texte » / « Colonnes » = 1 </a:t>
            </a:r>
          </a:p>
          <a:p>
            <a:endParaRPr lang="fr-FR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4" name="Espace réservé du titre 1">
            <a:extLst>
              <a:ext uri="{FF2B5EF4-FFF2-40B4-BE49-F238E27FC236}">
                <a16:creationId xmlns:a16="http://schemas.microsoft.com/office/drawing/2014/main" id="{1502D9F9-80C2-D30F-8D8B-9F5A494EF6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7076" y="314036"/>
            <a:ext cx="10733087" cy="871827"/>
          </a:xfrm>
          <a:prstGeom prst="rect">
            <a:avLst/>
          </a:prstGeom>
        </p:spPr>
        <p:txBody>
          <a:bodyPr vert="horz" lIns="0" tIns="45720" rIns="91440" bIns="45720" rtlCol="0" anchor="t">
            <a:normAutofit/>
          </a:bodyPr>
          <a:lstStyle/>
          <a:p>
            <a:r>
              <a:rPr lang="fr-FR" dirty="0"/>
              <a:t>Modifiez le style du titre</a:t>
            </a: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8B329AAF-3546-DCEA-619B-466FB9B5443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3666" r="82842" b="2802"/>
          <a:stretch/>
        </p:blipFill>
        <p:spPr>
          <a:xfrm>
            <a:off x="11647944" y="0"/>
            <a:ext cx="544056" cy="6858000"/>
          </a:xfrm>
          <a:prstGeom prst="rect">
            <a:avLst/>
          </a:prstGeom>
        </p:spPr>
      </p:pic>
      <p:sp>
        <p:nvSpPr>
          <p:cNvPr id="12" name="Espace réservé de la date 11">
            <a:extLst>
              <a:ext uri="{FF2B5EF4-FFF2-40B4-BE49-F238E27FC236}">
                <a16:creationId xmlns:a16="http://schemas.microsoft.com/office/drawing/2014/main" id="{AB8B2ECB-EC50-E1E8-3A70-D0DF5B546E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13/03/2023</a:t>
            </a:r>
            <a:endParaRPr lang="fr-FR" dirty="0"/>
          </a:p>
        </p:txBody>
      </p:sp>
      <p:sp>
        <p:nvSpPr>
          <p:cNvPr id="15" name="Espace réservé du pied de page 14">
            <a:extLst>
              <a:ext uri="{FF2B5EF4-FFF2-40B4-BE49-F238E27FC236}">
                <a16:creationId xmlns:a16="http://schemas.microsoft.com/office/drawing/2014/main" id="{38548604-3796-63A0-C437-28EAB17AD6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Réunion interne R&amp;D LDISC</a:t>
            </a:r>
            <a:endParaRPr lang="fr-FR" dirty="0"/>
          </a:p>
        </p:txBody>
      </p:sp>
      <p:sp>
        <p:nvSpPr>
          <p:cNvPr id="16" name="Espace réservé du numéro de diapositive 15">
            <a:extLst>
              <a:ext uri="{FF2B5EF4-FFF2-40B4-BE49-F238E27FC236}">
                <a16:creationId xmlns:a16="http://schemas.microsoft.com/office/drawing/2014/main" id="{43A448DB-A450-22D2-9A30-CE94EAFD7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C77A0-1F4E-42FF-9FFC-F45C3A64AF90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543121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 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CE2B122C-7C32-00D5-5677-35CC8ABC8223}"/>
              </a:ext>
            </a:extLst>
          </p:cNvPr>
          <p:cNvSpPr/>
          <p:nvPr userDrawn="1"/>
        </p:nvSpPr>
        <p:spPr>
          <a:xfrm>
            <a:off x="5675086" y="0"/>
            <a:ext cx="6516913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2E988CD6-F875-5F20-CB25-53D3006C5582}"/>
              </a:ext>
            </a:extLst>
          </p:cNvPr>
          <p:cNvSpPr/>
          <p:nvPr userDrawn="1"/>
        </p:nvSpPr>
        <p:spPr>
          <a:xfrm>
            <a:off x="3151189" y="3987800"/>
            <a:ext cx="349250" cy="3492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2"/>
              </a:solidFill>
            </a:endParaRP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BC10BA36-642C-D18A-73B5-1652743A0484}"/>
              </a:ext>
            </a:extLst>
          </p:cNvPr>
          <p:cNvSpPr txBox="1"/>
          <p:nvPr userDrawn="1"/>
        </p:nvSpPr>
        <p:spPr>
          <a:xfrm>
            <a:off x="-101600" y="-276999"/>
            <a:ext cx="1219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solidFill>
                  <a:schemeClr val="bg1">
                    <a:lumMod val="50000"/>
                  </a:schemeClr>
                </a:solidFill>
              </a:rPr>
              <a:t>Disposition : Titre de section light</a:t>
            </a:r>
          </a:p>
        </p:txBody>
      </p:sp>
      <p:pic>
        <p:nvPicPr>
          <p:cNvPr id="8" name="PATTERN 14">
            <a:extLst>
              <a:ext uri="{FF2B5EF4-FFF2-40B4-BE49-F238E27FC236}">
                <a16:creationId xmlns:a16="http://schemas.microsoft.com/office/drawing/2014/main" id="{2582F57D-4CEF-BB5A-C74F-450386FD8EE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3065" t="80145" r="2860" b="-12214"/>
          <a:stretch/>
        </p:blipFill>
        <p:spPr>
          <a:xfrm>
            <a:off x="0" y="0"/>
            <a:ext cx="12192001" cy="974400"/>
          </a:xfrm>
          <a:prstGeom prst="rect">
            <a:avLst/>
          </a:prstGeom>
        </p:spPr>
      </p:pic>
      <p:sp>
        <p:nvSpPr>
          <p:cNvPr id="9" name="Espace réservé de la date 8">
            <a:extLst>
              <a:ext uri="{FF2B5EF4-FFF2-40B4-BE49-F238E27FC236}">
                <a16:creationId xmlns:a16="http://schemas.microsoft.com/office/drawing/2014/main" id="{4B8F1117-0C05-E4A8-4E70-E7172B08AAB0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fr-FR"/>
              <a:t>13/03/2023</a:t>
            </a:r>
            <a:endParaRPr lang="fr-FR" dirty="0"/>
          </a:p>
        </p:txBody>
      </p:sp>
      <p:sp>
        <p:nvSpPr>
          <p:cNvPr id="10" name="Espace réservé du pied de page 9">
            <a:extLst>
              <a:ext uri="{FF2B5EF4-FFF2-40B4-BE49-F238E27FC236}">
                <a16:creationId xmlns:a16="http://schemas.microsoft.com/office/drawing/2014/main" id="{ABB4C71F-0E19-B583-5B43-59128B9CB247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Réunion interne R&amp;D LDISC</a:t>
            </a:r>
            <a:endParaRPr lang="fr-FR" dirty="0"/>
          </a:p>
        </p:txBody>
      </p:sp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3035A95C-D228-2D25-8FE9-AE69EC81778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0CBC77A0-1F4E-42FF-9FFC-F45C3A64AF90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F8613F5A-9984-C727-F600-CCBEDD5858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71900" y="2171700"/>
            <a:ext cx="7688263" cy="2390775"/>
          </a:xfrm>
        </p:spPr>
        <p:txBody>
          <a:bodyPr anchor="b">
            <a:normAutofit/>
          </a:bodyPr>
          <a:lstStyle>
            <a:lvl1pPr>
              <a:defRPr sz="5400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Titre de la partie</a:t>
            </a:r>
          </a:p>
        </p:txBody>
      </p:sp>
      <p:sp>
        <p:nvSpPr>
          <p:cNvPr id="5" name="Espace réservé du texte 2">
            <a:extLst>
              <a:ext uri="{FF2B5EF4-FFF2-40B4-BE49-F238E27FC236}">
                <a16:creationId xmlns:a16="http://schemas.microsoft.com/office/drawing/2014/main" id="{E05DBD74-1959-0025-2022-DD6D5BC564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771900" y="4702628"/>
            <a:ext cx="7688263" cy="1387021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texte 2">
            <a:extLst>
              <a:ext uri="{FF2B5EF4-FFF2-40B4-BE49-F238E27FC236}">
                <a16:creationId xmlns:a16="http://schemas.microsoft.com/office/drawing/2014/main" id="{BD0683F2-0083-B473-85FA-BF21CA1AA74F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522288" y="2159000"/>
            <a:ext cx="2546350" cy="2673350"/>
          </a:xfrm>
        </p:spPr>
        <p:txBody>
          <a:bodyPr anchor="b">
            <a:noAutofit/>
          </a:bodyPr>
          <a:lstStyle>
            <a:lvl1pPr marL="0" indent="0" algn="r">
              <a:buNone/>
              <a:defRPr sz="135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21956460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D2E413D-76E6-5233-CF73-FD49BCAF47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1C2B0A2-D20B-4AF8-11A0-04ADF7A001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13/03/2023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674BCD5-99F2-142E-3FEE-1ACCB474B9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Réunion interne R&amp;D LDISC</a:t>
            </a:r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209301D-2360-8D20-B992-EE6672D607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C77A0-1F4E-42FF-9FFC-F45C3A64AF90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31680F71-13D8-7F13-2E1C-1B43E34B35C6}"/>
              </a:ext>
            </a:extLst>
          </p:cNvPr>
          <p:cNvSpPr txBox="1"/>
          <p:nvPr userDrawn="1"/>
        </p:nvSpPr>
        <p:spPr>
          <a:xfrm>
            <a:off x="-101600" y="-276999"/>
            <a:ext cx="1219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solidFill>
                  <a:schemeClr val="bg1">
                    <a:lumMod val="50000"/>
                  </a:schemeClr>
                </a:solidFill>
              </a:rPr>
              <a:t>Disposition : Titre et contenu</a:t>
            </a:r>
          </a:p>
        </p:txBody>
      </p:sp>
      <p:pic>
        <p:nvPicPr>
          <p:cNvPr id="9" name="PATTERN CARRE DECAL">
            <a:extLst>
              <a:ext uri="{FF2B5EF4-FFF2-40B4-BE49-F238E27FC236}">
                <a16:creationId xmlns:a16="http://schemas.microsoft.com/office/drawing/2014/main" id="{0BAAE597-7E43-80FB-78E3-011B8787724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7494" t="76060" r="18770" b="-33262"/>
          <a:stretch/>
        </p:blipFill>
        <p:spPr>
          <a:xfrm>
            <a:off x="9626600" y="-1"/>
            <a:ext cx="2565400" cy="1515209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C1303A6F-3D61-F6AC-9302-9FE476FEAE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32983906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 2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D2E413D-76E6-5233-CF73-FD49BCAF47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numCol="2" spcCol="360000"/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1C2B0A2-D20B-4AF8-11A0-04ADF7A001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13/03/2023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674BCD5-99F2-142E-3FEE-1ACCB474B9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Réunion interne R&amp;D LDISC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209301D-2360-8D20-B992-EE6672D607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C77A0-1F4E-42FF-9FFC-F45C3A64AF90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31680F71-13D8-7F13-2E1C-1B43E34B35C6}"/>
              </a:ext>
            </a:extLst>
          </p:cNvPr>
          <p:cNvSpPr txBox="1"/>
          <p:nvPr userDrawn="1"/>
        </p:nvSpPr>
        <p:spPr>
          <a:xfrm>
            <a:off x="-101600" y="-276999"/>
            <a:ext cx="1219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solidFill>
                  <a:schemeClr val="bg1">
                    <a:lumMod val="50000"/>
                  </a:schemeClr>
                </a:solidFill>
              </a:rPr>
              <a:t>Disposition : Titre et contenu 2 colonnes</a:t>
            </a:r>
          </a:p>
        </p:txBody>
      </p:sp>
      <p:pic>
        <p:nvPicPr>
          <p:cNvPr id="9" name="PATTERN CARRE DECAL">
            <a:extLst>
              <a:ext uri="{FF2B5EF4-FFF2-40B4-BE49-F238E27FC236}">
                <a16:creationId xmlns:a16="http://schemas.microsoft.com/office/drawing/2014/main" id="{0BAAE597-7E43-80FB-78E3-011B8787724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7494" t="76060" r="18770" b="-33262"/>
          <a:stretch/>
        </p:blipFill>
        <p:spPr>
          <a:xfrm>
            <a:off x="9626600" y="-1"/>
            <a:ext cx="2565400" cy="1515209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190406E3-1995-7E53-4201-E3BFE87AED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1269348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oneTexte 7">
            <a:extLst>
              <a:ext uri="{FF2B5EF4-FFF2-40B4-BE49-F238E27FC236}">
                <a16:creationId xmlns:a16="http://schemas.microsoft.com/office/drawing/2014/main" id="{0A0EC86F-304E-3536-3F67-83FB88AE19A8}"/>
              </a:ext>
            </a:extLst>
          </p:cNvPr>
          <p:cNvSpPr txBox="1"/>
          <p:nvPr userDrawn="1"/>
        </p:nvSpPr>
        <p:spPr>
          <a:xfrm>
            <a:off x="-101600" y="-276999"/>
            <a:ext cx="1219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solidFill>
                  <a:schemeClr val="bg1">
                    <a:lumMod val="50000"/>
                  </a:schemeClr>
                </a:solidFill>
              </a:rPr>
              <a:t>Disposition : Deux contenus</a:t>
            </a:r>
          </a:p>
        </p:txBody>
      </p:sp>
      <p:sp>
        <p:nvSpPr>
          <p:cNvPr id="9" name="Espace réservé du contenu 2">
            <a:extLst>
              <a:ext uri="{FF2B5EF4-FFF2-40B4-BE49-F238E27FC236}">
                <a16:creationId xmlns:a16="http://schemas.microsoft.com/office/drawing/2014/main" id="{F34F4926-6F56-0A25-B372-10732490ED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1838" y="1381125"/>
            <a:ext cx="5220000" cy="4532313"/>
          </a:xfrm>
        </p:spPr>
        <p:txBody>
          <a:bodyPr numCol="1" spcCol="36000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10" name="Espace réservé du contenu 2">
            <a:extLst>
              <a:ext uri="{FF2B5EF4-FFF2-40B4-BE49-F238E27FC236}">
                <a16:creationId xmlns:a16="http://schemas.microsoft.com/office/drawing/2014/main" id="{F802D6D2-F118-2B59-9C45-1CC10FBBC483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240163" y="1381125"/>
            <a:ext cx="5220000" cy="4532313"/>
          </a:xfrm>
        </p:spPr>
        <p:txBody>
          <a:bodyPr numCol="1" spcCol="36000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B0193794-6F65-B456-F1A9-EADC52921C7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fr-FR"/>
              <a:t>13/03/2023</a:t>
            </a: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CC46E9C-9B20-58EA-7754-C9B26EC6B287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Réunion interne R&amp;D LDISC</a:t>
            </a:r>
            <a:endParaRPr lang="fr-FR" dirty="0"/>
          </a:p>
        </p:txBody>
      </p:sp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6DE9E80E-CBBF-3D55-99B3-7F65311E540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0CBC77A0-1F4E-42FF-9FFC-F45C3A64AF90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13" name="PATTERN CARRE DECAL">
            <a:extLst>
              <a:ext uri="{FF2B5EF4-FFF2-40B4-BE49-F238E27FC236}">
                <a16:creationId xmlns:a16="http://schemas.microsoft.com/office/drawing/2014/main" id="{0BAAE597-7E43-80FB-78E3-011B8787724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7494" t="76060" r="18770" b="-33262"/>
          <a:stretch/>
        </p:blipFill>
        <p:spPr>
          <a:xfrm>
            <a:off x="9626600" y="-1"/>
            <a:ext cx="2565400" cy="1515209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093B771A-F9FE-5447-E51C-40360A1826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1920753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D271B01-F4E4-B2FD-ADE2-0F5A74232F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31838" y="1350963"/>
            <a:ext cx="52200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FD7597D-BC71-3CA1-38C9-B6FBD6A7FA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31838" y="2298700"/>
            <a:ext cx="5220000" cy="3890963"/>
          </a:xfrm>
        </p:spPr>
        <p:txBody>
          <a:bodyPr/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5B97958-7FD8-2766-D566-D383863BB3B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40163" y="1350963"/>
            <a:ext cx="52200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C642EBB1-652D-E679-13E7-0B6ECA9011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40163" y="2298700"/>
            <a:ext cx="5220000" cy="3890963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52ADA965-F8EA-5D12-7ED9-A3674AF667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13/03/2023</a:t>
            </a:r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6B16C217-F7F2-6EE2-D15A-89EA21D276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Réunion interne R&amp;D LDISC</a:t>
            </a: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2F7D0E24-8938-8209-D803-6F81B0B445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C77A0-1F4E-42FF-9FFC-F45C3A64AF90}" type="slidenum">
              <a:rPr lang="fr-FR" smtClean="0"/>
              <a:t>‹N°›</a:t>
            </a:fld>
            <a:endParaRPr lang="fr-FR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173701A9-B73D-CA83-ABED-FAE572A2B991}"/>
              </a:ext>
            </a:extLst>
          </p:cNvPr>
          <p:cNvSpPr txBox="1"/>
          <p:nvPr userDrawn="1"/>
        </p:nvSpPr>
        <p:spPr>
          <a:xfrm>
            <a:off x="-101600" y="-276999"/>
            <a:ext cx="1219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solidFill>
                  <a:schemeClr val="bg1">
                    <a:lumMod val="50000"/>
                  </a:schemeClr>
                </a:solidFill>
              </a:rPr>
              <a:t>Disposition : Comparaison</a:t>
            </a:r>
          </a:p>
        </p:txBody>
      </p:sp>
      <p:pic>
        <p:nvPicPr>
          <p:cNvPr id="12" name="PATTERN CARRE DECAL">
            <a:extLst>
              <a:ext uri="{FF2B5EF4-FFF2-40B4-BE49-F238E27FC236}">
                <a16:creationId xmlns:a16="http://schemas.microsoft.com/office/drawing/2014/main" id="{0BAAE597-7E43-80FB-78E3-011B8787724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7494" t="76060" r="18770" b="-33262"/>
          <a:stretch/>
        </p:blipFill>
        <p:spPr>
          <a:xfrm>
            <a:off x="9626600" y="-1"/>
            <a:ext cx="2565400" cy="1515209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348A9086-96BC-9730-CABD-6DAB6AC20C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38973732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D2E413D-76E6-5233-CF73-FD49BCAF47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1C2B0A2-D20B-4AF8-11A0-04ADF7A001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13/03/2023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674BCD5-99F2-142E-3FEE-1ACCB474B9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Réunion interne R&amp;D LDISC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209301D-2360-8D20-B992-EE6672D607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C77A0-1F4E-42FF-9FFC-F45C3A64AF90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31680F71-13D8-7F13-2E1C-1B43E34B35C6}"/>
              </a:ext>
            </a:extLst>
          </p:cNvPr>
          <p:cNvSpPr txBox="1"/>
          <p:nvPr userDrawn="1"/>
        </p:nvSpPr>
        <p:spPr>
          <a:xfrm>
            <a:off x="-101600" y="-276999"/>
            <a:ext cx="1219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solidFill>
                  <a:schemeClr val="bg1">
                    <a:lumMod val="50000"/>
                  </a:schemeClr>
                </a:solidFill>
              </a:rPr>
              <a:t>Disposition : Titre et contenu</a:t>
            </a:r>
          </a:p>
        </p:txBody>
      </p:sp>
      <p:pic>
        <p:nvPicPr>
          <p:cNvPr id="9" name="PATTERN CARRE DECAL">
            <a:extLst>
              <a:ext uri="{FF2B5EF4-FFF2-40B4-BE49-F238E27FC236}">
                <a16:creationId xmlns:a16="http://schemas.microsoft.com/office/drawing/2014/main" id="{0BAAE597-7E43-80FB-78E3-011B8787724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7494" t="76060" r="18770" b="-33262"/>
          <a:stretch/>
        </p:blipFill>
        <p:spPr>
          <a:xfrm>
            <a:off x="9626600" y="-1"/>
            <a:ext cx="2565400" cy="1515209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32F98917-083E-F98C-816F-48F1437B41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456184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2.emf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1502D9F9-80C2-D30F-8D8B-9F5A494EF6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838" y="314036"/>
            <a:ext cx="10728325" cy="871827"/>
          </a:xfrm>
          <a:prstGeom prst="rect">
            <a:avLst/>
          </a:prstGeom>
        </p:spPr>
        <p:txBody>
          <a:bodyPr vert="horz" lIns="0" tIns="45720" rIns="0" bIns="45720" rtlCol="0" anchor="t">
            <a:norm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E62F5FE-77B2-23B0-C532-AEB2E287C5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31838" y="1381125"/>
            <a:ext cx="10728325" cy="4532313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9023659-435A-02ED-1399-865530A10F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626600" y="6343650"/>
            <a:ext cx="1016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13/03/2023</a:t>
            </a:r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5C35D0C-47E7-5C23-F3E1-F607F10E2C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36600" y="6343650"/>
            <a:ext cx="8839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dirty="0"/>
              <a:t>Réunion interne R&amp;D LDISC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D08E43D-0343-547B-3EBE-C6B616E5AC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99334" y="6343650"/>
            <a:ext cx="6937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/>
                </a:solidFill>
                <a:latin typeface="+mn-lt"/>
              </a:defRPr>
            </a:lvl1pPr>
          </a:lstStyle>
          <a:p>
            <a:fld id="{0CBC77A0-1F4E-42FF-9FFC-F45C3A64AF90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7" name="Logo CEA">
            <a:extLst>
              <a:ext uri="{FF2B5EF4-FFF2-40B4-BE49-F238E27FC236}">
                <a16:creationId xmlns:a16="http://schemas.microsoft.com/office/drawing/2014/main" id="{87F05716-C695-E053-1C8E-FF8171756741}"/>
              </a:ext>
            </a:extLst>
          </p:cNvPr>
          <p:cNvPicPr>
            <a:picLocks noChangeAspect="1"/>
          </p:cNvPicPr>
          <p:nvPr userDrawn="1"/>
        </p:nvPicPr>
        <p:blipFill>
          <a:blip r:embed="rId20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7897" y="6343650"/>
            <a:ext cx="365991" cy="365991"/>
          </a:xfrm>
          <a:prstGeom prst="rect">
            <a:avLst/>
          </a:prstGeom>
        </p:spPr>
      </p:pic>
      <p:pic>
        <p:nvPicPr>
          <p:cNvPr id="10" name="PATTERN CARRE DECAL" hidden="1">
            <a:extLst>
              <a:ext uri="{FF2B5EF4-FFF2-40B4-BE49-F238E27FC236}">
                <a16:creationId xmlns:a16="http://schemas.microsoft.com/office/drawing/2014/main" id="{57B8022F-6BAC-B272-714C-3051A2DF826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1" cstate="screen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19705" r="39861" b="-1"/>
          <a:stretch/>
        </p:blipFill>
        <p:spPr>
          <a:xfrm>
            <a:off x="7446433" y="-1"/>
            <a:ext cx="4745567" cy="4169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438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4" r:id="rId2"/>
    <p:sldLayoutId id="2147483665" r:id="rId3"/>
    <p:sldLayoutId id="2147483683" r:id="rId4"/>
    <p:sldLayoutId id="2147483650" r:id="rId5"/>
    <p:sldLayoutId id="2147483666" r:id="rId6"/>
    <p:sldLayoutId id="2147483669" r:id="rId7"/>
    <p:sldLayoutId id="2147483653" r:id="rId8"/>
    <p:sldLayoutId id="2147483686" r:id="rId9"/>
    <p:sldLayoutId id="2147483654" r:id="rId10"/>
    <p:sldLayoutId id="2147483655" r:id="rId11"/>
    <p:sldLayoutId id="2147483691" r:id="rId12"/>
    <p:sldLayoutId id="2147483692" r:id="rId13"/>
    <p:sldLayoutId id="2147483674" r:id="rId14"/>
    <p:sldLayoutId id="2147483688" r:id="rId15"/>
    <p:sldLayoutId id="2147483689" r:id="rId16"/>
    <p:sldLayoutId id="2147483662" r:id="rId17"/>
    <p:sldLayoutId id="2147483695" r:id="rId18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200"/>
        </a:spcBef>
        <a:buClr>
          <a:schemeClr val="tx2"/>
        </a:buClr>
        <a:buSzPct val="90000"/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266700" indent="-26670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SzPct val="90000"/>
        <a:buFont typeface="Arial" panose="020B0604020202020204" pitchFamily="34" charset="0"/>
        <a:buChar char="■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541338" indent="-274638" algn="l" defTabSz="914400" rtl="0" eaLnBrk="1" latinLnBrk="0" hangingPunct="1">
        <a:lnSpc>
          <a:spcPct val="100000"/>
        </a:lnSpc>
        <a:spcBef>
          <a:spcPts val="500"/>
        </a:spcBef>
        <a:buSzPct val="90000"/>
        <a:buFont typeface="Arial" panose="020B0604020202020204" pitchFamily="34" charset="0"/>
        <a:buChar char="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08038" indent="-266700" algn="l" defTabSz="914400" rtl="0" eaLnBrk="1" latinLnBrk="0" hangingPunct="1">
        <a:lnSpc>
          <a:spcPct val="100000"/>
        </a:lnSpc>
        <a:spcBef>
          <a:spcPts val="500"/>
        </a:spcBef>
        <a:buSzPct val="90000"/>
        <a:buFont typeface="Arial" panose="020B0604020202020204" pitchFamily="34" charset="0"/>
        <a:buChar char="■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074738" indent="-266700" algn="l" defTabSz="914400" rtl="0" eaLnBrk="1" latinLnBrk="0" hangingPunct="1">
        <a:lnSpc>
          <a:spcPct val="100000"/>
        </a:lnSpc>
        <a:spcBef>
          <a:spcPts val="500"/>
        </a:spcBef>
        <a:buSzPct val="90000"/>
        <a:buFont typeface="Arial" panose="020B0604020202020204" pitchFamily="34" charset="0"/>
        <a:buChar char="■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59" userDrawn="1">
          <p15:clr>
            <a:srgbClr val="F26B43"/>
          </p15:clr>
        </p15:guide>
        <p15:guide id="2" orient="horz" pos="3861" userDrawn="1">
          <p15:clr>
            <a:srgbClr val="F26B43"/>
          </p15:clr>
        </p15:guide>
        <p15:guide id="3" pos="461" userDrawn="1">
          <p15:clr>
            <a:srgbClr val="F26B43"/>
          </p15:clr>
        </p15:guide>
        <p15:guide id="4" pos="7219" userDrawn="1">
          <p15:clr>
            <a:srgbClr val="F26B43"/>
          </p15:clr>
        </p15:guide>
        <p15:guide id="7" orient="horz" pos="372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github.com/ChannelFinder/pvinfo" TargetMode="Externa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demo.weiss-controls.org/" TargetMode="Externa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github.com/DiamondLightSource/daedalus/" TargetMode="Externa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Web GUI Workshop</a:t>
            </a:r>
          </a:p>
        </p:txBody>
      </p:sp>
      <p:sp>
        <p:nvSpPr>
          <p:cNvPr id="3" name="Espace réservé de la date 3">
            <a:extLst>
              <a:ext uri="{FF2B5EF4-FFF2-40B4-BE49-F238E27FC236}">
                <a16:creationId xmlns:a16="http://schemas.microsoft.com/office/drawing/2014/main" id="{0BFDBFA5-9FF4-4DB8-9522-E3F88C041A74}"/>
              </a:ext>
            </a:extLst>
          </p:cNvPr>
          <p:cNvSpPr txBox="1">
            <a:spLocks/>
          </p:cNvSpPr>
          <p:nvPr/>
        </p:nvSpPr>
        <p:spPr>
          <a:xfrm>
            <a:off x="9626600" y="6343650"/>
            <a:ext cx="1016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/>
              <a:t>23/04/2026</a:t>
            </a:r>
          </a:p>
        </p:txBody>
      </p:sp>
      <p:sp>
        <p:nvSpPr>
          <p:cNvPr id="4" name="Espace réservé du pied de page 1">
            <a:extLst>
              <a:ext uri="{FF2B5EF4-FFF2-40B4-BE49-F238E27FC236}">
                <a16:creationId xmlns:a16="http://schemas.microsoft.com/office/drawing/2014/main" id="{4028E73B-C895-4CD4-90EE-06D526CB799D}"/>
              </a:ext>
            </a:extLst>
          </p:cNvPr>
          <p:cNvSpPr txBox="1">
            <a:spLocks/>
          </p:cNvSpPr>
          <p:nvPr/>
        </p:nvSpPr>
        <p:spPr>
          <a:xfrm>
            <a:off x="736600" y="6343650"/>
            <a:ext cx="8839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>
              <a:defRPr sz="1200">
                <a:solidFill>
                  <a:schemeClr val="tx1">
                    <a:tint val="75000"/>
                  </a:schemeClr>
                </a:solidFill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/>
              <a:t>EPICS Meeting Workshop</a:t>
            </a:r>
          </a:p>
        </p:txBody>
      </p:sp>
      <p:sp>
        <p:nvSpPr>
          <p:cNvPr id="5" name="Espace réservé du numéro de diapositive 6">
            <a:extLst>
              <a:ext uri="{FF2B5EF4-FFF2-40B4-BE49-F238E27FC236}">
                <a16:creationId xmlns:a16="http://schemas.microsoft.com/office/drawing/2014/main" id="{45E1C633-0F05-4386-8A04-8691D71EF4B9}"/>
              </a:ext>
            </a:extLst>
          </p:cNvPr>
          <p:cNvSpPr txBox="1">
            <a:spLocks/>
          </p:cNvSpPr>
          <p:nvPr/>
        </p:nvSpPr>
        <p:spPr>
          <a:xfrm>
            <a:off x="10999334" y="6343650"/>
            <a:ext cx="6937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algn="r">
              <a:defRPr sz="1200" b="1">
                <a:solidFill>
                  <a:schemeClr val="tx2"/>
                </a:solidFill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CBC77A0-1F4E-42FF-9FFC-F45C3A64AF90}" type="slidenum">
              <a:rPr lang="fr-FR"/>
              <a:pPr/>
              <a:t>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019834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contenu 6">
            <a:extLst>
              <a:ext uri="{FF2B5EF4-FFF2-40B4-BE49-F238E27FC236}">
                <a16:creationId xmlns:a16="http://schemas.microsoft.com/office/drawing/2014/main" id="{69904E05-C7BF-272F-1F49-76572513FD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fr-FR" dirty="0"/>
              <a:t>New version : Full customisation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B17EAD3B-1461-7487-5CC4-2FCC0868B6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23/04/2026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B7D443D-AEB6-DC33-3EC2-01CD79BC4C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EPICS Meeting Workshop</a:t>
            </a: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8424BA42-8E50-0F5C-5ECA-A7448ECF52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C77A0-1F4E-42FF-9FFC-F45C3A64AF90}" type="slidenum">
              <a:rPr lang="fr-FR" smtClean="0"/>
              <a:t>10</a:t>
            </a:fld>
            <a:endParaRPr lang="fr-FR"/>
          </a:p>
        </p:txBody>
      </p:sp>
      <p:sp>
        <p:nvSpPr>
          <p:cNvPr id="6" name="Titre 5">
            <a:extLst>
              <a:ext uri="{FF2B5EF4-FFF2-40B4-BE49-F238E27FC236}">
                <a16:creationId xmlns:a16="http://schemas.microsoft.com/office/drawing/2014/main" id="{91AE047D-F51A-E955-9889-3B1336B75E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WEB VIEWER</a:t>
            </a: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8A899284-1CFE-4B27-BCE9-30A5994227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837" y="1844861"/>
            <a:ext cx="7178253" cy="4263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76437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fr-FR" dirty="0"/>
              <a:t>23/04/2026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Réunion interne R&amp;D LDISC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0CBC77A0-1F4E-42FF-9FFC-F45C3A64AF90}" type="slidenum">
              <a:rPr lang="fr-FR" smtClean="0"/>
              <a:pPr/>
              <a:t>11</a:t>
            </a:fld>
            <a:endParaRPr lang="fr-FR" dirty="0"/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Tools</a:t>
            </a:r>
          </a:p>
        </p:txBody>
      </p:sp>
      <p:sp>
        <p:nvSpPr>
          <p:cNvPr id="7" name="Espace réservé du texte 6"/>
          <p:cNvSpPr>
            <a:spLocks noGrp="1"/>
          </p:cNvSpPr>
          <p:nvPr>
            <p:ph type="body" idx="13"/>
          </p:nvPr>
        </p:nvSpPr>
        <p:spPr/>
        <p:txBody>
          <a:bodyPr/>
          <a:lstStyle/>
          <a:p>
            <a:r>
              <a:rPr lang="fr-FR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685226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contenu 6">
            <a:extLst>
              <a:ext uri="{FF2B5EF4-FFF2-40B4-BE49-F238E27FC236}">
                <a16:creationId xmlns:a16="http://schemas.microsoft.com/office/drawing/2014/main" id="{69904E05-C7BF-272F-1F49-76572513FD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fr-FR" dirty="0" err="1"/>
              <a:t>Demo</a:t>
            </a:r>
            <a:r>
              <a:rPr lang="fr-FR" dirty="0"/>
              <a:t> by Denis Stepanov</a:t>
            </a:r>
          </a:p>
          <a:p>
            <a:pPr lvl="1"/>
            <a:r>
              <a:rPr lang="fr-FR" dirty="0"/>
              <a:t>Slides in </a:t>
            </a:r>
            <a:r>
              <a:rPr lang="fr-FR" dirty="0" err="1"/>
              <a:t>Indico</a:t>
            </a:r>
            <a:endParaRPr lang="fr-FR" dirty="0"/>
          </a:p>
          <a:p>
            <a:pPr lvl="1"/>
            <a:r>
              <a:rPr lang="fr-FR" dirty="0"/>
              <a:t>Talk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B17EAD3B-1461-7487-5CC4-2FCC0868B6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23/04/2026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B7D443D-AEB6-DC33-3EC2-01CD79BC4C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EPICS Meeting Workshop</a:t>
            </a: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8424BA42-8E50-0F5C-5ECA-A7448ECF52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C77A0-1F4E-42FF-9FFC-F45C3A64AF90}" type="slidenum">
              <a:rPr lang="fr-FR" smtClean="0"/>
              <a:t>12</a:t>
            </a:fld>
            <a:endParaRPr lang="fr-FR"/>
          </a:p>
        </p:txBody>
      </p:sp>
      <p:sp>
        <p:nvSpPr>
          <p:cNvPr id="6" name="Titre 5">
            <a:extLst>
              <a:ext uri="{FF2B5EF4-FFF2-40B4-BE49-F238E27FC236}">
                <a16:creationId xmlns:a16="http://schemas.microsoft.com/office/drawing/2014/main" id="{91AE047D-F51A-E955-9889-3B1336B75E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ITER Web Tools</a:t>
            </a:r>
          </a:p>
        </p:txBody>
      </p:sp>
    </p:spTree>
    <p:extLst>
      <p:ext uri="{BB962C8B-B14F-4D97-AF65-F5344CB8AC3E}">
        <p14:creationId xmlns:p14="http://schemas.microsoft.com/office/powerpoint/2010/main" val="40131246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contenu 6">
            <a:extLst>
              <a:ext uri="{FF2B5EF4-FFF2-40B4-BE49-F238E27FC236}">
                <a16:creationId xmlns:a16="http://schemas.microsoft.com/office/drawing/2014/main" id="{69904E05-C7BF-272F-1F49-76572513FD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fr-FR" dirty="0" err="1"/>
              <a:t>Demo</a:t>
            </a:r>
            <a:r>
              <a:rPr lang="fr-FR" dirty="0"/>
              <a:t> by Anders Olsson</a:t>
            </a:r>
          </a:p>
          <a:p>
            <a:pPr lvl="1"/>
            <a:r>
              <a:rPr lang="fr-FR" dirty="0"/>
              <a:t>Slides in </a:t>
            </a:r>
            <a:r>
              <a:rPr lang="fr-FR" dirty="0" err="1"/>
              <a:t>Indico</a:t>
            </a:r>
            <a:endParaRPr lang="fr-FR" dirty="0"/>
          </a:p>
          <a:p>
            <a:pPr lvl="1"/>
            <a:r>
              <a:rPr lang="fr-FR" dirty="0"/>
              <a:t>Talk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B17EAD3B-1461-7487-5CC4-2FCC0868B6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23/04/2026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B7D443D-AEB6-DC33-3EC2-01CD79BC4C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EPICS Meeting Workshop</a:t>
            </a: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8424BA42-8E50-0F5C-5ECA-A7448ECF52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C77A0-1F4E-42FF-9FFC-F45C3A64AF90}" type="slidenum">
              <a:rPr lang="fr-FR" smtClean="0"/>
              <a:t>13</a:t>
            </a:fld>
            <a:endParaRPr lang="fr-FR"/>
          </a:p>
        </p:txBody>
      </p:sp>
      <p:sp>
        <p:nvSpPr>
          <p:cNvPr id="6" name="Titre 5">
            <a:extLst>
              <a:ext uri="{FF2B5EF4-FFF2-40B4-BE49-F238E27FC236}">
                <a16:creationId xmlns:a16="http://schemas.microsoft.com/office/drawing/2014/main" id="{91AE047D-F51A-E955-9889-3B1336B75E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CE (ESS)</a:t>
            </a:r>
          </a:p>
        </p:txBody>
      </p:sp>
    </p:spTree>
    <p:extLst>
      <p:ext uri="{BB962C8B-B14F-4D97-AF65-F5344CB8AC3E}">
        <p14:creationId xmlns:p14="http://schemas.microsoft.com/office/powerpoint/2010/main" val="6720400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contenu 6">
            <a:extLst>
              <a:ext uri="{FF2B5EF4-FFF2-40B4-BE49-F238E27FC236}">
                <a16:creationId xmlns:a16="http://schemas.microsoft.com/office/drawing/2014/main" id="{69904E05-C7BF-272F-1F49-76572513FD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fr-FR" dirty="0" err="1"/>
              <a:t>Demo</a:t>
            </a:r>
            <a:r>
              <a:rPr lang="fr-FR" dirty="0"/>
              <a:t> by Loïc Caouën but </a:t>
            </a:r>
            <a:r>
              <a:rPr lang="fr-FR" dirty="0" err="1"/>
              <a:t>developped</a:t>
            </a:r>
            <a:r>
              <a:rPr lang="fr-FR" dirty="0"/>
              <a:t> by Tynan Ford</a:t>
            </a:r>
          </a:p>
          <a:p>
            <a:pPr lvl="1"/>
            <a:r>
              <a:rPr lang="fr-FR" dirty="0">
                <a:hlinkClick r:id="rId2"/>
              </a:rPr>
              <a:t>https://github.com/ChannelFinder/pvinfo</a:t>
            </a:r>
            <a:endParaRPr lang="fr-FR" dirty="0"/>
          </a:p>
          <a:p>
            <a:pPr lvl="1"/>
            <a:r>
              <a:rPr lang="fr-FR" dirty="0"/>
              <a:t>Talk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B17EAD3B-1461-7487-5CC4-2FCC0868B6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23/04/2026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B7D443D-AEB6-DC33-3EC2-01CD79BC4C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EPICS Meeting Workshop</a:t>
            </a: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8424BA42-8E50-0F5C-5ECA-A7448ECF52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C77A0-1F4E-42FF-9FFC-F45C3A64AF90}" type="slidenum">
              <a:rPr lang="fr-FR" smtClean="0"/>
              <a:t>14</a:t>
            </a:fld>
            <a:endParaRPr lang="fr-FR"/>
          </a:p>
        </p:txBody>
      </p:sp>
      <p:sp>
        <p:nvSpPr>
          <p:cNvPr id="6" name="Titre 5">
            <a:extLst>
              <a:ext uri="{FF2B5EF4-FFF2-40B4-BE49-F238E27FC236}">
                <a16:creationId xmlns:a16="http://schemas.microsoft.com/office/drawing/2014/main" id="{91AE047D-F51A-E955-9889-3B1336B75E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PVINFO</a:t>
            </a:r>
          </a:p>
        </p:txBody>
      </p:sp>
    </p:spTree>
    <p:extLst>
      <p:ext uri="{BB962C8B-B14F-4D97-AF65-F5344CB8AC3E}">
        <p14:creationId xmlns:p14="http://schemas.microsoft.com/office/powerpoint/2010/main" val="5896149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E6646E4-AC2D-2AE6-38D5-1C39CE6138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23/04/2026</a:t>
            </a:r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F0F225C7-2A54-8795-689F-FCC4525F91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EPICS Meeting Workshop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9B0E96E-CC02-3FED-3FAF-F96BE8D9AE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C77A0-1F4E-42FF-9FFC-F45C3A64AF90}" type="slidenum">
              <a:rPr lang="fr-FR" smtClean="0"/>
              <a:pPr/>
              <a:t>15</a:t>
            </a:fld>
            <a:endParaRPr lang="fr-FR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3607498-F0E2-48A0-9413-DE035D2562AF}"/>
              </a:ext>
            </a:extLst>
          </p:cNvPr>
          <p:cNvSpPr/>
          <p:nvPr/>
        </p:nvSpPr>
        <p:spPr>
          <a:xfrm>
            <a:off x="3785936" y="1679573"/>
            <a:ext cx="1728000" cy="684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400" dirty="0"/>
              <a:t>Channel Finder</a:t>
            </a:r>
            <a:endParaRPr lang="en-US" sz="140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ECB6788-DA1F-46F8-A2A6-017BD34C84D3}"/>
              </a:ext>
            </a:extLst>
          </p:cNvPr>
          <p:cNvSpPr/>
          <p:nvPr/>
        </p:nvSpPr>
        <p:spPr>
          <a:xfrm>
            <a:off x="8104312" y="1660625"/>
            <a:ext cx="1532021" cy="72189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400" dirty="0" err="1"/>
              <a:t>RecCeiver</a:t>
            </a:r>
            <a:endParaRPr lang="en-US" sz="1400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F0E4834-3656-41FA-B553-8C128082DE76}"/>
              </a:ext>
            </a:extLst>
          </p:cNvPr>
          <p:cNvSpPr/>
          <p:nvPr/>
        </p:nvSpPr>
        <p:spPr>
          <a:xfrm>
            <a:off x="3793984" y="2417805"/>
            <a:ext cx="1728000" cy="684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400" dirty="0"/>
              <a:t>Phoebus </a:t>
            </a:r>
            <a:r>
              <a:rPr lang="fr-FR" sz="1400" dirty="0" err="1"/>
              <a:t>Alarm</a:t>
            </a:r>
            <a:r>
              <a:rPr lang="fr-FR" sz="1400" dirty="0"/>
              <a:t>-logger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E8A7A2E-9050-4DC8-831D-C9B62B863720}"/>
              </a:ext>
            </a:extLst>
          </p:cNvPr>
          <p:cNvSpPr/>
          <p:nvPr/>
        </p:nvSpPr>
        <p:spPr>
          <a:xfrm>
            <a:off x="3793984" y="3894268"/>
            <a:ext cx="1728000" cy="684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400" dirty="0"/>
              <a:t>Archive Appliance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69AC6F4-F082-4716-B727-29C6EEE565F8}"/>
              </a:ext>
            </a:extLst>
          </p:cNvPr>
          <p:cNvSpPr/>
          <p:nvPr/>
        </p:nvSpPr>
        <p:spPr>
          <a:xfrm>
            <a:off x="346296" y="3298875"/>
            <a:ext cx="1227222" cy="69795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err="1"/>
              <a:t>PVInfo</a:t>
            </a:r>
            <a:endParaRPr lang="en-US" dirty="0"/>
          </a:p>
        </p:txBody>
      </p:sp>
      <p:cxnSp>
        <p:nvCxnSpPr>
          <p:cNvPr id="22" name="Connecteur droit avec flèche 21">
            <a:extLst>
              <a:ext uri="{FF2B5EF4-FFF2-40B4-BE49-F238E27FC236}">
                <a16:creationId xmlns:a16="http://schemas.microsoft.com/office/drawing/2014/main" id="{4BDB114B-82C2-4EEA-B3A4-B307E75E62EB}"/>
              </a:ext>
            </a:extLst>
          </p:cNvPr>
          <p:cNvCxnSpPr>
            <a:cxnSpLocks/>
            <a:stCxn id="13" idx="1"/>
            <a:endCxn id="12" idx="3"/>
          </p:cNvCxnSpPr>
          <p:nvPr/>
        </p:nvCxnSpPr>
        <p:spPr>
          <a:xfrm flipH="1">
            <a:off x="5513936" y="2021573"/>
            <a:ext cx="259037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32">
            <a:extLst>
              <a:ext uri="{FF2B5EF4-FFF2-40B4-BE49-F238E27FC236}">
                <a16:creationId xmlns:a16="http://schemas.microsoft.com/office/drawing/2014/main" id="{3397D0C4-38C1-4F84-B07B-5128937E2DF2}"/>
              </a:ext>
            </a:extLst>
          </p:cNvPr>
          <p:cNvCxnSpPr/>
          <p:nvPr/>
        </p:nvCxnSpPr>
        <p:spPr>
          <a:xfrm>
            <a:off x="2272346" y="1124980"/>
            <a:ext cx="0" cy="52778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droit 33">
            <a:extLst>
              <a:ext uri="{FF2B5EF4-FFF2-40B4-BE49-F238E27FC236}">
                <a16:creationId xmlns:a16="http://schemas.microsoft.com/office/drawing/2014/main" id="{F523A9AF-F3FE-4584-AF16-B3398211FF2E}"/>
              </a:ext>
            </a:extLst>
          </p:cNvPr>
          <p:cNvCxnSpPr/>
          <p:nvPr/>
        </p:nvCxnSpPr>
        <p:spPr>
          <a:xfrm>
            <a:off x="6487079" y="1124980"/>
            <a:ext cx="0" cy="52778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cteur droit avec flèche 35">
            <a:extLst>
              <a:ext uri="{FF2B5EF4-FFF2-40B4-BE49-F238E27FC236}">
                <a16:creationId xmlns:a16="http://schemas.microsoft.com/office/drawing/2014/main" id="{981FBBD5-975D-44C2-86E3-8B49B3D0B0BD}"/>
              </a:ext>
            </a:extLst>
          </p:cNvPr>
          <p:cNvCxnSpPr>
            <a:stCxn id="17" idx="3"/>
            <a:endCxn id="15" idx="1"/>
          </p:cNvCxnSpPr>
          <p:nvPr/>
        </p:nvCxnSpPr>
        <p:spPr>
          <a:xfrm flipV="1">
            <a:off x="1573518" y="2759805"/>
            <a:ext cx="2220466" cy="8880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ZoneTexte 40">
            <a:extLst>
              <a:ext uri="{FF2B5EF4-FFF2-40B4-BE49-F238E27FC236}">
                <a16:creationId xmlns:a16="http://schemas.microsoft.com/office/drawing/2014/main" id="{FBD7C398-8C11-4828-8A2B-BACE1B236B77}"/>
              </a:ext>
            </a:extLst>
          </p:cNvPr>
          <p:cNvSpPr txBox="1"/>
          <p:nvPr/>
        </p:nvSpPr>
        <p:spPr>
          <a:xfrm>
            <a:off x="4091161" y="1123888"/>
            <a:ext cx="11336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b="1" u="sng" dirty="0"/>
              <a:t>Services</a:t>
            </a:r>
            <a:endParaRPr lang="en-US" b="1" u="sng" dirty="0"/>
          </a:p>
        </p:txBody>
      </p:sp>
      <p:sp>
        <p:nvSpPr>
          <p:cNvPr id="42" name="ZoneTexte 41">
            <a:extLst>
              <a:ext uri="{FF2B5EF4-FFF2-40B4-BE49-F238E27FC236}">
                <a16:creationId xmlns:a16="http://schemas.microsoft.com/office/drawing/2014/main" id="{7A3FF784-7F55-497D-BF52-01845906C7AD}"/>
              </a:ext>
            </a:extLst>
          </p:cNvPr>
          <p:cNvSpPr txBox="1"/>
          <p:nvPr/>
        </p:nvSpPr>
        <p:spPr>
          <a:xfrm>
            <a:off x="8108732" y="1123888"/>
            <a:ext cx="14670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b="1" u="sng" dirty="0"/>
              <a:t>EPICS </a:t>
            </a:r>
            <a:r>
              <a:rPr lang="fr-FR" b="1" u="sng" dirty="0" err="1"/>
              <a:t>Core</a:t>
            </a:r>
            <a:endParaRPr lang="en-US" b="1" u="sng" dirty="0"/>
          </a:p>
        </p:txBody>
      </p:sp>
      <p:sp>
        <p:nvSpPr>
          <p:cNvPr id="43" name="ZoneTexte 42">
            <a:extLst>
              <a:ext uri="{FF2B5EF4-FFF2-40B4-BE49-F238E27FC236}">
                <a16:creationId xmlns:a16="http://schemas.microsoft.com/office/drawing/2014/main" id="{54378689-3F6A-4CB3-831C-67D5F7D3EACA}"/>
              </a:ext>
            </a:extLst>
          </p:cNvPr>
          <p:cNvSpPr txBox="1"/>
          <p:nvPr/>
        </p:nvSpPr>
        <p:spPr>
          <a:xfrm>
            <a:off x="546974" y="1123888"/>
            <a:ext cx="825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b="1" u="sng" dirty="0"/>
              <a:t>Client</a:t>
            </a:r>
            <a:endParaRPr lang="en-US" b="1" u="sng" dirty="0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5E8A7A2E-9050-4DC8-831D-C9B62B863720}"/>
              </a:ext>
            </a:extLst>
          </p:cNvPr>
          <p:cNvSpPr/>
          <p:nvPr/>
        </p:nvSpPr>
        <p:spPr>
          <a:xfrm>
            <a:off x="3785935" y="3156037"/>
            <a:ext cx="1728000" cy="684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400" dirty="0"/>
              <a:t>Phoebus </a:t>
            </a:r>
            <a:r>
              <a:rPr lang="fr-FR" sz="1400" dirty="0" err="1"/>
              <a:t>Olog</a:t>
            </a:r>
            <a:endParaRPr lang="fr-FR" sz="1400" dirty="0"/>
          </a:p>
        </p:txBody>
      </p:sp>
      <p:cxnSp>
        <p:nvCxnSpPr>
          <p:cNvPr id="55" name="Connecteur droit avec flèche 54">
            <a:extLst>
              <a:ext uri="{FF2B5EF4-FFF2-40B4-BE49-F238E27FC236}">
                <a16:creationId xmlns:a16="http://schemas.microsoft.com/office/drawing/2014/main" id="{981FBBD5-975D-44C2-86E3-8B49B3D0B0BD}"/>
              </a:ext>
            </a:extLst>
          </p:cNvPr>
          <p:cNvCxnSpPr>
            <a:stCxn id="17" idx="3"/>
            <a:endCxn id="47" idx="1"/>
          </p:cNvCxnSpPr>
          <p:nvPr/>
        </p:nvCxnSpPr>
        <p:spPr>
          <a:xfrm flipV="1">
            <a:off x="1573518" y="3498037"/>
            <a:ext cx="2212417" cy="1498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Rectangle 61">
            <a:extLst>
              <a:ext uri="{FF2B5EF4-FFF2-40B4-BE49-F238E27FC236}">
                <a16:creationId xmlns:a16="http://schemas.microsoft.com/office/drawing/2014/main" id="{DECB6788-DA1F-46F8-A2A6-017BD34C84D3}"/>
              </a:ext>
            </a:extLst>
          </p:cNvPr>
          <p:cNvSpPr/>
          <p:nvPr/>
        </p:nvSpPr>
        <p:spPr>
          <a:xfrm>
            <a:off x="8104313" y="3870228"/>
            <a:ext cx="1532021" cy="72189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400" dirty="0"/>
              <a:t>EPICS PV</a:t>
            </a:r>
          </a:p>
          <a:p>
            <a:pPr algn="ctr"/>
            <a:r>
              <a:rPr lang="fr-FR" sz="1400" dirty="0" err="1"/>
              <a:t>With</a:t>
            </a:r>
            <a:r>
              <a:rPr lang="fr-FR" sz="1400" dirty="0"/>
              <a:t> </a:t>
            </a:r>
            <a:r>
              <a:rPr lang="fr-FR" sz="1400" dirty="0" err="1"/>
              <a:t>RecCaster</a:t>
            </a:r>
            <a:endParaRPr lang="fr-FR" sz="1400" dirty="0"/>
          </a:p>
        </p:txBody>
      </p:sp>
      <p:cxnSp>
        <p:nvCxnSpPr>
          <p:cNvPr id="93" name="Connecteur droit avec flèche 92">
            <a:extLst>
              <a:ext uri="{FF2B5EF4-FFF2-40B4-BE49-F238E27FC236}">
                <a16:creationId xmlns:a16="http://schemas.microsoft.com/office/drawing/2014/main" id="{459B5148-824C-4118-B854-3D885C21D865}"/>
              </a:ext>
            </a:extLst>
          </p:cNvPr>
          <p:cNvCxnSpPr>
            <a:stCxn id="62" idx="1"/>
            <a:endCxn id="16" idx="3"/>
          </p:cNvCxnSpPr>
          <p:nvPr/>
        </p:nvCxnSpPr>
        <p:spPr>
          <a:xfrm flipH="1">
            <a:off x="5521984" y="4231176"/>
            <a:ext cx="2582329" cy="50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Connecteur droit avec flèche 108">
            <a:extLst>
              <a:ext uri="{FF2B5EF4-FFF2-40B4-BE49-F238E27FC236}">
                <a16:creationId xmlns:a16="http://schemas.microsoft.com/office/drawing/2014/main" id="{4BDB114B-82C2-4EEA-B3A4-B307E75E62EB}"/>
              </a:ext>
            </a:extLst>
          </p:cNvPr>
          <p:cNvCxnSpPr>
            <a:cxnSpLocks/>
            <a:stCxn id="62" idx="0"/>
            <a:endCxn id="13" idx="2"/>
          </p:cNvCxnSpPr>
          <p:nvPr/>
        </p:nvCxnSpPr>
        <p:spPr>
          <a:xfrm flipH="1" flipV="1">
            <a:off x="8870323" y="2382520"/>
            <a:ext cx="1" cy="14877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necteur droit avec flèche 44">
            <a:extLst>
              <a:ext uri="{FF2B5EF4-FFF2-40B4-BE49-F238E27FC236}">
                <a16:creationId xmlns:a16="http://schemas.microsoft.com/office/drawing/2014/main" id="{981FBBD5-975D-44C2-86E3-8B49B3D0B0BD}"/>
              </a:ext>
            </a:extLst>
          </p:cNvPr>
          <p:cNvCxnSpPr>
            <a:stCxn id="17" idx="3"/>
            <a:endCxn id="16" idx="1"/>
          </p:cNvCxnSpPr>
          <p:nvPr/>
        </p:nvCxnSpPr>
        <p:spPr>
          <a:xfrm>
            <a:off x="1573518" y="3647854"/>
            <a:ext cx="2220466" cy="58841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ctangle 43">
            <a:extLst>
              <a:ext uri="{FF2B5EF4-FFF2-40B4-BE49-F238E27FC236}">
                <a16:creationId xmlns:a16="http://schemas.microsoft.com/office/drawing/2014/main" id="{5E8A7A2E-9050-4DC8-831D-C9B62B863720}"/>
              </a:ext>
            </a:extLst>
          </p:cNvPr>
          <p:cNvSpPr/>
          <p:nvPr/>
        </p:nvSpPr>
        <p:spPr>
          <a:xfrm>
            <a:off x="3793984" y="4636181"/>
            <a:ext cx="1728000" cy="684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PVWS</a:t>
            </a:r>
          </a:p>
        </p:txBody>
      </p:sp>
      <p:cxnSp>
        <p:nvCxnSpPr>
          <p:cNvPr id="48" name="Connecteur droit avec flèche 47">
            <a:extLst>
              <a:ext uri="{FF2B5EF4-FFF2-40B4-BE49-F238E27FC236}">
                <a16:creationId xmlns:a16="http://schemas.microsoft.com/office/drawing/2014/main" id="{981FBBD5-975D-44C2-86E3-8B49B3D0B0BD}"/>
              </a:ext>
            </a:extLst>
          </p:cNvPr>
          <p:cNvCxnSpPr>
            <a:stCxn id="17" idx="3"/>
            <a:endCxn id="44" idx="1"/>
          </p:cNvCxnSpPr>
          <p:nvPr/>
        </p:nvCxnSpPr>
        <p:spPr>
          <a:xfrm>
            <a:off x="1573518" y="3647854"/>
            <a:ext cx="2220466" cy="13303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necteur droit avec flèche 59">
            <a:extLst>
              <a:ext uri="{FF2B5EF4-FFF2-40B4-BE49-F238E27FC236}">
                <a16:creationId xmlns:a16="http://schemas.microsoft.com/office/drawing/2014/main" id="{1AF9C15C-853E-433E-9BAD-BA25F9D7A5FC}"/>
              </a:ext>
            </a:extLst>
          </p:cNvPr>
          <p:cNvCxnSpPr>
            <a:cxnSpLocks/>
            <a:stCxn id="17" idx="3"/>
            <a:endCxn id="12" idx="1"/>
          </p:cNvCxnSpPr>
          <p:nvPr/>
        </p:nvCxnSpPr>
        <p:spPr>
          <a:xfrm flipV="1">
            <a:off x="1573518" y="2021573"/>
            <a:ext cx="2212418" cy="16262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itre 5">
            <a:extLst>
              <a:ext uri="{FF2B5EF4-FFF2-40B4-BE49-F238E27FC236}">
                <a16:creationId xmlns:a16="http://schemas.microsoft.com/office/drawing/2014/main" id="{185D6A15-1DAB-47CE-BD33-59A9681317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838" y="314037"/>
            <a:ext cx="10728325" cy="677460"/>
          </a:xfrm>
        </p:spPr>
        <p:txBody>
          <a:bodyPr>
            <a:normAutofit/>
          </a:bodyPr>
          <a:lstStyle/>
          <a:p>
            <a:r>
              <a:rPr lang="fr-FR" dirty="0"/>
              <a:t>PVINFO Architecture</a:t>
            </a:r>
          </a:p>
        </p:txBody>
      </p:sp>
    </p:spTree>
    <p:extLst>
      <p:ext uri="{BB962C8B-B14F-4D97-AF65-F5344CB8AC3E}">
        <p14:creationId xmlns:p14="http://schemas.microsoft.com/office/powerpoint/2010/main" val="12655706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contenu 6">
            <a:extLst>
              <a:ext uri="{FF2B5EF4-FFF2-40B4-BE49-F238E27FC236}">
                <a16:creationId xmlns:a16="http://schemas.microsoft.com/office/drawing/2014/main" id="{69904E05-C7BF-272F-1F49-76572513FD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fr-FR" dirty="0" err="1"/>
              <a:t>Demo</a:t>
            </a:r>
            <a:r>
              <a:rPr lang="fr-FR" dirty="0"/>
              <a:t> by Loïc Caouën</a:t>
            </a:r>
          </a:p>
          <a:p>
            <a:pPr lvl="1"/>
            <a:r>
              <a:rPr lang="fr-FR" dirty="0"/>
              <a:t>Not </a:t>
            </a:r>
            <a:r>
              <a:rPr lang="fr-FR" dirty="0" err="1"/>
              <a:t>available</a:t>
            </a:r>
            <a:r>
              <a:rPr lang="fr-FR" dirty="0"/>
              <a:t> </a:t>
            </a:r>
            <a:r>
              <a:rPr lang="fr-FR" dirty="0" err="1"/>
              <a:t>yet</a:t>
            </a:r>
            <a:r>
              <a:rPr lang="fr-FR" dirty="0"/>
              <a:t> on </a:t>
            </a:r>
            <a:r>
              <a:rPr lang="fr-FR" dirty="0" err="1"/>
              <a:t>Github</a:t>
            </a:r>
            <a:endParaRPr lang="fr-FR" dirty="0"/>
          </a:p>
          <a:p>
            <a:pPr lvl="1"/>
            <a:r>
              <a:rPr lang="fr-FR" dirty="0"/>
              <a:t>Talk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B17EAD3B-1461-7487-5CC4-2FCC0868B6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23/04/2026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B7D443D-AEB6-DC33-3EC2-01CD79BC4C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EPICS Meeting Workshop</a:t>
            </a: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8424BA42-8E50-0F5C-5ECA-A7448ECF52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C77A0-1F4E-42FF-9FFC-F45C3A64AF90}" type="slidenum">
              <a:rPr lang="fr-FR" smtClean="0"/>
              <a:t>16</a:t>
            </a:fld>
            <a:endParaRPr lang="fr-FR"/>
          </a:p>
        </p:txBody>
      </p:sp>
      <p:sp>
        <p:nvSpPr>
          <p:cNvPr id="6" name="Titre 5">
            <a:extLst>
              <a:ext uri="{FF2B5EF4-FFF2-40B4-BE49-F238E27FC236}">
                <a16:creationId xmlns:a16="http://schemas.microsoft.com/office/drawing/2014/main" id="{91AE047D-F51A-E955-9889-3B1336B75E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ALARM WEB </a:t>
            </a:r>
          </a:p>
        </p:txBody>
      </p:sp>
    </p:spTree>
    <p:extLst>
      <p:ext uri="{BB962C8B-B14F-4D97-AF65-F5344CB8AC3E}">
        <p14:creationId xmlns:p14="http://schemas.microsoft.com/office/powerpoint/2010/main" val="40538864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B17EAD3B-1461-7487-5CC4-2FCC0868B6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23/04/2026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B7D443D-AEB6-DC33-3EC2-01CD79BC4C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EPICS Meeting Workshop</a:t>
            </a: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8424BA42-8E50-0F5C-5ECA-A7448ECF52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C77A0-1F4E-42FF-9FFC-F45C3A64AF90}" type="slidenum">
              <a:rPr lang="fr-FR" smtClean="0"/>
              <a:t>17</a:t>
            </a:fld>
            <a:endParaRPr lang="fr-FR"/>
          </a:p>
        </p:txBody>
      </p:sp>
      <p:sp>
        <p:nvSpPr>
          <p:cNvPr id="6" name="Titre 5">
            <a:extLst>
              <a:ext uri="{FF2B5EF4-FFF2-40B4-BE49-F238E27FC236}">
                <a16:creationId xmlns:a16="http://schemas.microsoft.com/office/drawing/2014/main" id="{91AE047D-F51A-E955-9889-3B1336B75E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ALARM WEB </a:t>
            </a: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05067523-9EE3-40C7-A1F8-A6155BFE39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4714" y="677333"/>
            <a:ext cx="9831486" cy="1760402"/>
          </a:xfrm>
          <a:prstGeom prst="rect">
            <a:avLst/>
          </a:prstGeom>
        </p:spPr>
      </p:pic>
      <p:pic>
        <p:nvPicPr>
          <p:cNvPr id="16" name="Image 15">
            <a:extLst>
              <a:ext uri="{FF2B5EF4-FFF2-40B4-BE49-F238E27FC236}">
                <a16:creationId xmlns:a16="http://schemas.microsoft.com/office/drawing/2014/main" id="{709768F7-A49D-419A-B6AA-B0A7092E87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4714" y="2402369"/>
            <a:ext cx="9828560" cy="1551564"/>
          </a:xfrm>
          <a:prstGeom prst="rect">
            <a:avLst/>
          </a:prstGeom>
        </p:spPr>
      </p:pic>
      <p:pic>
        <p:nvPicPr>
          <p:cNvPr id="18" name="Image 17">
            <a:extLst>
              <a:ext uri="{FF2B5EF4-FFF2-40B4-BE49-F238E27FC236}">
                <a16:creationId xmlns:a16="http://schemas.microsoft.com/office/drawing/2014/main" id="{AFE92FB6-A3EA-4E9B-86F7-30A12789DE8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326" y="4026357"/>
            <a:ext cx="9831486" cy="15877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5555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B17EAD3B-1461-7487-5CC4-2FCC0868B6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23/04/2026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B7D443D-AEB6-DC33-3EC2-01CD79BC4C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EPICS Meeting Workshop</a:t>
            </a: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8424BA42-8E50-0F5C-5ECA-A7448ECF52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C77A0-1F4E-42FF-9FFC-F45C3A64AF90}" type="slidenum">
              <a:rPr lang="fr-FR" smtClean="0"/>
              <a:t>18</a:t>
            </a:fld>
            <a:endParaRPr lang="fr-FR"/>
          </a:p>
        </p:txBody>
      </p:sp>
      <p:sp>
        <p:nvSpPr>
          <p:cNvPr id="6" name="Titre 5">
            <a:extLst>
              <a:ext uri="{FF2B5EF4-FFF2-40B4-BE49-F238E27FC236}">
                <a16:creationId xmlns:a16="http://schemas.microsoft.com/office/drawing/2014/main" id="{91AE047D-F51A-E955-9889-3B1336B75E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ALARM WEB 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D2663C72-9160-4D4A-8094-1254A8C871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7878" y="749949"/>
            <a:ext cx="9635256" cy="2643165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A7CC67D5-5F36-453A-B2B0-9D8FB96BFE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68093" y="3552056"/>
            <a:ext cx="5075806" cy="2991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6116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DDA9F46-4F62-E360-1FBE-21E49137DE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6600" y="427538"/>
            <a:ext cx="9526057" cy="6797374"/>
          </a:xfrm>
        </p:spPr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20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Workshop 1 : Views</a:t>
            </a:r>
            <a:endParaRPr lang="fr-FR" sz="2000" b="1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WEISS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DAEDALUS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200" dirty="0">
                <a:ea typeface="Calibri" panose="020F0502020204030204" pitchFamily="34" charset="0"/>
                <a:cs typeface="Times New Roman" panose="02020603050405020304" pitchFamily="18" charset="0"/>
              </a:rPr>
              <a:t>DBWR and </a:t>
            </a:r>
            <a:r>
              <a:rPr lang="en-GB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CSLib</a:t>
            </a:r>
            <a:r>
              <a:rPr lang="en-GB" sz="1200" dirty="0">
                <a:ea typeface="Calibri" panose="020F0502020204030204" pitchFamily="34" charset="0"/>
                <a:cs typeface="Times New Roman" panose="02020603050405020304" pitchFamily="18" charset="0"/>
              </a:rPr>
              <a:t> comparison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200" dirty="0">
                <a:ea typeface="Calibri" panose="020F0502020204030204" pitchFamily="34" charset="0"/>
                <a:cs typeface="Times New Roman" panose="02020603050405020304" pitchFamily="18" charset="0"/>
              </a:rPr>
              <a:t>Web Viewer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GB" sz="12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Workshop 2 : Tool</a:t>
            </a:r>
            <a:endParaRPr lang="fr-FR" sz="2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Web Tools at ITER</a:t>
            </a:r>
            <a:endParaRPr lang="fr-FR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CE (ESS)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2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PVInfo</a:t>
            </a:r>
            <a:r>
              <a:rPr lang="fr-FR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(++</a:t>
            </a:r>
            <a:r>
              <a:rPr lang="fr-FR" sz="12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svgviewer</a:t>
            </a:r>
            <a:r>
              <a:rPr lang="fr-FR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fr-FR" sz="12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OlogWeb</a:t>
            </a:r>
            <a:r>
              <a:rPr lang="fr-FR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2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Alarm</a:t>
            </a:r>
            <a:r>
              <a:rPr lang="fr-FR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Web</a:t>
            </a:r>
          </a:p>
          <a:p>
            <a:endParaRPr lang="fr-FR" sz="1200" dirty="0"/>
          </a:p>
          <a:p>
            <a:endParaRPr lang="fr-FR" sz="1200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E6646E4-AC2D-2AE6-38D5-1C39CE6138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23/04/2026</a:t>
            </a:r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F0F225C7-2A54-8795-689F-FCC4525F91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EPICS Meeting Workshop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9B0E96E-CC02-3FED-3FAF-F96BE8D9AE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C77A0-1F4E-42FF-9FFC-F45C3A64AF90}" type="slidenum">
              <a:rPr lang="fr-FR" smtClean="0"/>
              <a:pPr/>
              <a:t>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781980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fr-FR" dirty="0"/>
              <a:t>23/04/2026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 dirty="0"/>
              <a:t>EPICS Meeting Workshop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0CBC77A0-1F4E-42FF-9FFC-F45C3A64AF90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Views</a:t>
            </a:r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idx="13"/>
          </p:nvPr>
        </p:nvSpPr>
        <p:spPr/>
        <p:txBody>
          <a:bodyPr/>
          <a:lstStyle/>
          <a:p>
            <a:r>
              <a:rPr lang="fr-FR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48734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contenu 6">
            <a:extLst>
              <a:ext uri="{FF2B5EF4-FFF2-40B4-BE49-F238E27FC236}">
                <a16:creationId xmlns:a16="http://schemas.microsoft.com/office/drawing/2014/main" id="{69904E05-C7BF-272F-1F49-76572513FD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fr-FR" dirty="0" err="1"/>
              <a:t>Demo</a:t>
            </a:r>
            <a:r>
              <a:rPr lang="fr-FR" dirty="0"/>
              <a:t> by André Favoto</a:t>
            </a:r>
          </a:p>
          <a:p>
            <a:pPr lvl="1"/>
            <a:r>
              <a:rPr lang="fr-FR" dirty="0"/>
              <a:t>Slides in </a:t>
            </a:r>
            <a:r>
              <a:rPr lang="fr-FR" dirty="0" err="1"/>
              <a:t>Indico</a:t>
            </a:r>
            <a:endParaRPr lang="fr-FR" dirty="0"/>
          </a:p>
          <a:p>
            <a:pPr lvl="1"/>
            <a:r>
              <a:rPr lang="fr-FR" dirty="0">
                <a:hlinkClick r:id="rId2"/>
              </a:rPr>
              <a:t>https://demo.weiss-controls.org/</a:t>
            </a:r>
            <a:endParaRPr lang="fr-FR" dirty="0"/>
          </a:p>
          <a:p>
            <a:pPr lvl="1"/>
            <a:r>
              <a:rPr lang="fr-FR" dirty="0"/>
              <a:t>Talk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B17EAD3B-1461-7487-5CC4-2FCC0868B6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23/04/2026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B7D443D-AEB6-DC33-3EC2-01CD79BC4C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EPICS Meeting Workshop</a:t>
            </a: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8424BA42-8E50-0F5C-5ECA-A7448ECF52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C77A0-1F4E-42FF-9FFC-F45C3A64AF90}" type="slidenum">
              <a:rPr lang="fr-FR" smtClean="0"/>
              <a:t>4</a:t>
            </a:fld>
            <a:endParaRPr lang="fr-FR"/>
          </a:p>
        </p:txBody>
      </p:sp>
      <p:sp>
        <p:nvSpPr>
          <p:cNvPr id="6" name="Titre 5">
            <a:extLst>
              <a:ext uri="{FF2B5EF4-FFF2-40B4-BE49-F238E27FC236}">
                <a16:creationId xmlns:a16="http://schemas.microsoft.com/office/drawing/2014/main" id="{91AE047D-F51A-E955-9889-3B1336B75E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WEISS</a:t>
            </a:r>
          </a:p>
        </p:txBody>
      </p:sp>
    </p:spTree>
    <p:extLst>
      <p:ext uri="{BB962C8B-B14F-4D97-AF65-F5344CB8AC3E}">
        <p14:creationId xmlns:p14="http://schemas.microsoft.com/office/powerpoint/2010/main" val="15019021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contenu 6">
            <a:extLst>
              <a:ext uri="{FF2B5EF4-FFF2-40B4-BE49-F238E27FC236}">
                <a16:creationId xmlns:a16="http://schemas.microsoft.com/office/drawing/2014/main" id="{69904E05-C7BF-272F-1F49-76572513FD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fr-FR" dirty="0" err="1"/>
              <a:t>Demo</a:t>
            </a:r>
            <a:r>
              <a:rPr lang="fr-FR" dirty="0"/>
              <a:t> by Oliver </a:t>
            </a:r>
            <a:r>
              <a:rPr lang="fr-FR" dirty="0" err="1"/>
              <a:t>Copping</a:t>
            </a:r>
            <a:endParaRPr lang="fr-FR" dirty="0"/>
          </a:p>
          <a:p>
            <a:pPr lvl="1"/>
            <a:r>
              <a:rPr lang="fr-FR" dirty="0">
                <a:hlinkClick r:id="rId2"/>
              </a:rPr>
              <a:t>https://github.com/DiamondLightSource/daedalus/</a:t>
            </a:r>
            <a:endParaRPr lang="fr-FR" dirty="0"/>
          </a:p>
          <a:p>
            <a:pPr lvl="1"/>
            <a:r>
              <a:rPr lang="fr-FR" dirty="0"/>
              <a:t>Talk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B17EAD3B-1461-7487-5CC4-2FCC0868B6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23/04/2026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B7D443D-AEB6-DC33-3EC2-01CD79BC4C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EPICS Meeting Workshop</a:t>
            </a: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8424BA42-8E50-0F5C-5ECA-A7448ECF52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C77A0-1F4E-42FF-9FFC-F45C3A64AF90}" type="slidenum">
              <a:rPr lang="fr-FR" smtClean="0"/>
              <a:t>5</a:t>
            </a:fld>
            <a:endParaRPr lang="fr-FR"/>
          </a:p>
        </p:txBody>
      </p:sp>
      <p:sp>
        <p:nvSpPr>
          <p:cNvPr id="6" name="Titre 5">
            <a:extLst>
              <a:ext uri="{FF2B5EF4-FFF2-40B4-BE49-F238E27FC236}">
                <a16:creationId xmlns:a16="http://schemas.microsoft.com/office/drawing/2014/main" id="{91AE047D-F51A-E955-9889-3B1336B75E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DAEDALUS</a:t>
            </a:r>
          </a:p>
        </p:txBody>
      </p:sp>
    </p:spTree>
    <p:extLst>
      <p:ext uri="{BB962C8B-B14F-4D97-AF65-F5344CB8AC3E}">
        <p14:creationId xmlns:p14="http://schemas.microsoft.com/office/powerpoint/2010/main" val="12632214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contenu 6">
            <a:extLst>
              <a:ext uri="{FF2B5EF4-FFF2-40B4-BE49-F238E27FC236}">
                <a16:creationId xmlns:a16="http://schemas.microsoft.com/office/drawing/2014/main" id="{69904E05-C7BF-272F-1F49-76572513FD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1838" y="1066800"/>
            <a:ext cx="10728325" cy="2362199"/>
          </a:xfrm>
        </p:spPr>
        <p:txBody>
          <a:bodyPr>
            <a:normAutofit/>
          </a:bodyPr>
          <a:lstStyle/>
          <a:p>
            <a:pPr lvl="1"/>
            <a:r>
              <a:rPr lang="fr-FR" dirty="0" err="1"/>
              <a:t>Demo</a:t>
            </a:r>
            <a:r>
              <a:rPr lang="fr-FR" dirty="0"/>
              <a:t> by </a:t>
            </a:r>
            <a:r>
              <a:rPr lang="fr-FR" dirty="0" err="1"/>
              <a:t>Loic</a:t>
            </a:r>
            <a:r>
              <a:rPr lang="fr-FR" dirty="0"/>
              <a:t> </a:t>
            </a:r>
            <a:r>
              <a:rPr lang="fr-FR" dirty="0" err="1"/>
              <a:t>Caouen</a:t>
            </a:r>
            <a:r>
              <a:rPr lang="fr-FR" dirty="0"/>
              <a:t> (</a:t>
            </a:r>
            <a:r>
              <a:rPr lang="fr-FR" dirty="0" err="1"/>
              <a:t>Thanks</a:t>
            </a:r>
            <a:r>
              <a:rPr lang="fr-FR" dirty="0"/>
              <a:t> to Antoine </a:t>
            </a:r>
            <a:r>
              <a:rPr lang="fr-FR" dirty="0" err="1"/>
              <a:t>Choquetfor</a:t>
            </a:r>
            <a:r>
              <a:rPr lang="fr-FR" dirty="0"/>
              <a:t> the help !)</a:t>
            </a:r>
          </a:p>
          <a:p>
            <a:pPr lvl="1"/>
            <a:r>
              <a:rPr lang="fr-FR" dirty="0"/>
              <a:t>CS Lib</a:t>
            </a:r>
          </a:p>
          <a:p>
            <a:pPr lvl="1"/>
            <a:r>
              <a:rPr lang="fr-FR" dirty="0"/>
              <a:t>DBWR</a:t>
            </a:r>
          </a:p>
          <a:p>
            <a:pPr lvl="1"/>
            <a:r>
              <a:rPr lang="fr-FR" dirty="0"/>
              <a:t>Différences </a:t>
            </a:r>
            <a:r>
              <a:rPr lang="fr-FR" dirty="0" err="1"/>
              <a:t>between</a:t>
            </a:r>
            <a:r>
              <a:rPr lang="fr-FR" dirty="0"/>
              <a:t> </a:t>
            </a:r>
            <a:r>
              <a:rPr lang="fr-FR" dirty="0" err="1"/>
              <a:t>both</a:t>
            </a:r>
            <a:r>
              <a:rPr lang="fr-FR" dirty="0"/>
              <a:t> solutions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B17EAD3B-1461-7487-5CC4-2FCC0868B6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23/04/2026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B7D443D-AEB6-DC33-3EC2-01CD79BC4C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EPICS Meeting Workshop</a:t>
            </a: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8424BA42-8E50-0F5C-5ECA-A7448ECF52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C77A0-1F4E-42FF-9FFC-F45C3A64AF90}" type="slidenum">
              <a:rPr lang="fr-FR" smtClean="0"/>
              <a:t>6</a:t>
            </a:fld>
            <a:endParaRPr lang="fr-FR"/>
          </a:p>
        </p:txBody>
      </p:sp>
      <p:sp>
        <p:nvSpPr>
          <p:cNvPr id="6" name="Titre 5">
            <a:extLst>
              <a:ext uri="{FF2B5EF4-FFF2-40B4-BE49-F238E27FC236}">
                <a16:creationId xmlns:a16="http://schemas.microsoft.com/office/drawing/2014/main" id="{91AE047D-F51A-E955-9889-3B1336B75E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DBWR and </a:t>
            </a:r>
            <a:r>
              <a:rPr lang="fr-FR" dirty="0" err="1"/>
              <a:t>CSLib</a:t>
            </a:r>
            <a:r>
              <a:rPr lang="fr-FR" dirty="0"/>
              <a:t> </a:t>
            </a:r>
            <a:r>
              <a:rPr lang="fr-FR" dirty="0" err="1"/>
              <a:t>comparison</a:t>
            </a:r>
            <a:endParaRPr lang="fr-FR" dirty="0"/>
          </a:p>
        </p:txBody>
      </p:sp>
      <p:sp>
        <p:nvSpPr>
          <p:cNvPr id="10" name="Espace réservé du contenu 6">
            <a:extLst>
              <a:ext uri="{FF2B5EF4-FFF2-40B4-BE49-F238E27FC236}">
                <a16:creationId xmlns:a16="http://schemas.microsoft.com/office/drawing/2014/main" id="{CB331F2B-401E-44EC-A4B0-F3F46CF408D6}"/>
              </a:ext>
            </a:extLst>
          </p:cNvPr>
          <p:cNvSpPr txBox="1">
            <a:spLocks/>
          </p:cNvSpPr>
          <p:nvPr/>
        </p:nvSpPr>
        <p:spPr>
          <a:xfrm>
            <a:off x="731838" y="4645025"/>
            <a:ext cx="10728325" cy="1007533"/>
          </a:xfrm>
          <a:prstGeom prst="rect">
            <a:avLst/>
          </a:prstGeom>
        </p:spPr>
        <p:txBody>
          <a:bodyPr vert="horz" lIns="0" tIns="45720" rIns="0" bIns="45720" rtlCol="0">
            <a:normAutofit fontScale="77500" lnSpcReduction="20000"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tx2"/>
              </a:buClr>
              <a:buSzPct val="90000"/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6700" indent="-2667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/>
              </a:buClr>
              <a:buSzPct val="90000"/>
              <a:buFont typeface="Arial" panose="020B0604020202020204" pitchFamily="34" charset="0"/>
              <a:buChar char="■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1338" indent="-274638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SzPct val="90000"/>
              <a:buFont typeface="Arial" panose="020B0604020202020204" pitchFamily="34" charset="0"/>
              <a:buChar char="■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08038" indent="-2667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SzPct val="90000"/>
              <a:buFont typeface="Arial" panose="020B0604020202020204" pitchFamily="34" charset="0"/>
              <a:buChar char="■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74738" indent="-2667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SzPct val="90000"/>
              <a:buFont typeface="Arial" panose="020B0604020202020204" pitchFamily="34" charset="0"/>
              <a:buChar char="■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fr-FR" dirty="0"/>
              <a:t>Button : </a:t>
            </a:r>
            <a:r>
              <a:rPr lang="fr-FR" dirty="0" err="1"/>
              <a:t>CSLib</a:t>
            </a:r>
            <a:r>
              <a:rPr lang="fr-FR" dirty="0"/>
              <a:t> </a:t>
            </a:r>
            <a:r>
              <a:rPr lang="fr-FR" dirty="0" err="1"/>
              <a:t>missing</a:t>
            </a:r>
            <a:r>
              <a:rPr lang="fr-FR" dirty="0"/>
              <a:t> « open display » </a:t>
            </a:r>
            <a:r>
              <a:rPr lang="fr-FR" dirty="0" err="1"/>
              <a:t>function</a:t>
            </a:r>
            <a:endParaRPr lang="fr-FR" dirty="0"/>
          </a:p>
          <a:p>
            <a:pPr lvl="1"/>
            <a:r>
              <a:rPr lang="fr-FR" dirty="0"/>
              <a:t>Input : </a:t>
            </a:r>
            <a:r>
              <a:rPr lang="fr-FR" dirty="0" err="1"/>
              <a:t>CSLib</a:t>
            </a:r>
            <a:r>
              <a:rPr lang="fr-FR" dirty="0"/>
              <a:t> </a:t>
            </a:r>
            <a:r>
              <a:rPr lang="fr-FR" dirty="0" err="1"/>
              <a:t>missing</a:t>
            </a:r>
            <a:r>
              <a:rPr lang="fr-FR" dirty="0"/>
              <a:t> </a:t>
            </a:r>
            <a:r>
              <a:rPr lang="fr-FR" dirty="0" err="1"/>
              <a:t>alarm</a:t>
            </a:r>
            <a:r>
              <a:rPr lang="fr-FR" dirty="0"/>
              <a:t> border</a:t>
            </a:r>
          </a:p>
          <a:p>
            <a:pPr lvl="1"/>
            <a:r>
              <a:rPr lang="fr-FR" dirty="0"/>
              <a:t>Scripts : </a:t>
            </a:r>
            <a:r>
              <a:rPr lang="fr-FR" dirty="0" err="1"/>
              <a:t>CSLib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a POC at the moment</a:t>
            </a:r>
          </a:p>
          <a:p>
            <a:pPr lvl="1"/>
            <a:r>
              <a:rPr lang="fr-FR" dirty="0" err="1"/>
              <a:t>Tooltip</a:t>
            </a:r>
            <a:r>
              <a:rPr lang="fr-FR" dirty="0"/>
              <a:t> : DBWR yes but </a:t>
            </a:r>
            <a:r>
              <a:rPr lang="fr-FR" dirty="0" err="1"/>
              <a:t>only</a:t>
            </a:r>
            <a:r>
              <a:rPr lang="fr-FR" dirty="0"/>
              <a:t> </a:t>
            </a:r>
            <a:r>
              <a:rPr lang="fr-FR" dirty="0" err="1"/>
              <a:t>pvname</a:t>
            </a:r>
            <a:endParaRPr lang="fr-FR" dirty="0"/>
          </a:p>
          <a:p>
            <a:pPr lvl="1"/>
            <a:endParaRPr lang="fr-FR" dirty="0"/>
          </a:p>
          <a:p>
            <a:pPr lvl="1"/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47E7284B-E491-45CB-A88E-690EC763BC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1641" y="3565613"/>
            <a:ext cx="10658522" cy="942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55249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E6646E4-AC2D-2AE6-38D5-1C39CE6138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23/04/2026</a:t>
            </a:r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F0F225C7-2A54-8795-689F-FCC4525F91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EPICS Meeting Workshop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9B0E96E-CC02-3FED-3FAF-F96BE8D9AE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C77A0-1F4E-42FF-9FFC-F45C3A64AF90}" type="slidenum">
              <a:rPr lang="fr-FR" smtClean="0"/>
              <a:pPr/>
              <a:t>7</a:t>
            </a:fld>
            <a:endParaRPr lang="fr-FR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69AC6F4-F082-4716-B727-29C6EEE565F8}"/>
              </a:ext>
            </a:extLst>
          </p:cNvPr>
          <p:cNvSpPr/>
          <p:nvPr/>
        </p:nvSpPr>
        <p:spPr>
          <a:xfrm>
            <a:off x="336872" y="1783959"/>
            <a:ext cx="1227222" cy="69795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DBWR</a:t>
            </a:r>
            <a:endParaRPr lang="en-US" dirty="0"/>
          </a:p>
        </p:txBody>
      </p:sp>
      <p:cxnSp>
        <p:nvCxnSpPr>
          <p:cNvPr id="33" name="Connecteur droit 32">
            <a:extLst>
              <a:ext uri="{FF2B5EF4-FFF2-40B4-BE49-F238E27FC236}">
                <a16:creationId xmlns:a16="http://schemas.microsoft.com/office/drawing/2014/main" id="{3397D0C4-38C1-4F84-B07B-5128937E2DF2}"/>
              </a:ext>
            </a:extLst>
          </p:cNvPr>
          <p:cNvCxnSpPr/>
          <p:nvPr/>
        </p:nvCxnSpPr>
        <p:spPr>
          <a:xfrm>
            <a:off x="3931819" y="1124980"/>
            <a:ext cx="0" cy="52778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droit 33">
            <a:extLst>
              <a:ext uri="{FF2B5EF4-FFF2-40B4-BE49-F238E27FC236}">
                <a16:creationId xmlns:a16="http://schemas.microsoft.com/office/drawing/2014/main" id="{F523A9AF-F3FE-4584-AF16-B3398211FF2E}"/>
              </a:ext>
            </a:extLst>
          </p:cNvPr>
          <p:cNvCxnSpPr/>
          <p:nvPr/>
        </p:nvCxnSpPr>
        <p:spPr>
          <a:xfrm>
            <a:off x="7858687" y="1124980"/>
            <a:ext cx="0" cy="52778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ZoneTexte 40">
            <a:extLst>
              <a:ext uri="{FF2B5EF4-FFF2-40B4-BE49-F238E27FC236}">
                <a16:creationId xmlns:a16="http://schemas.microsoft.com/office/drawing/2014/main" id="{FBD7C398-8C11-4828-8A2B-BACE1B236B77}"/>
              </a:ext>
            </a:extLst>
          </p:cNvPr>
          <p:cNvSpPr txBox="1"/>
          <p:nvPr/>
        </p:nvSpPr>
        <p:spPr>
          <a:xfrm>
            <a:off x="5523952" y="1132360"/>
            <a:ext cx="11336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b="1" u="sng" dirty="0"/>
              <a:t>Services</a:t>
            </a:r>
            <a:endParaRPr lang="en-US" b="1" u="sng" dirty="0"/>
          </a:p>
        </p:txBody>
      </p:sp>
      <p:sp>
        <p:nvSpPr>
          <p:cNvPr id="42" name="ZoneTexte 41">
            <a:extLst>
              <a:ext uri="{FF2B5EF4-FFF2-40B4-BE49-F238E27FC236}">
                <a16:creationId xmlns:a16="http://schemas.microsoft.com/office/drawing/2014/main" id="{7A3FF784-7F55-497D-BF52-01845906C7AD}"/>
              </a:ext>
            </a:extLst>
          </p:cNvPr>
          <p:cNvSpPr txBox="1"/>
          <p:nvPr/>
        </p:nvSpPr>
        <p:spPr>
          <a:xfrm>
            <a:off x="8788731" y="1132360"/>
            <a:ext cx="14670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b="1" u="sng" dirty="0"/>
              <a:t>EPICS </a:t>
            </a:r>
            <a:r>
              <a:rPr lang="fr-FR" b="1" u="sng" dirty="0" err="1"/>
              <a:t>Core</a:t>
            </a:r>
            <a:endParaRPr lang="en-US" b="1" u="sng" dirty="0"/>
          </a:p>
        </p:txBody>
      </p:sp>
      <p:sp>
        <p:nvSpPr>
          <p:cNvPr id="43" name="ZoneTexte 42">
            <a:extLst>
              <a:ext uri="{FF2B5EF4-FFF2-40B4-BE49-F238E27FC236}">
                <a16:creationId xmlns:a16="http://schemas.microsoft.com/office/drawing/2014/main" id="{54378689-3F6A-4CB3-831C-67D5F7D3EACA}"/>
              </a:ext>
            </a:extLst>
          </p:cNvPr>
          <p:cNvSpPr txBox="1"/>
          <p:nvPr/>
        </p:nvSpPr>
        <p:spPr>
          <a:xfrm>
            <a:off x="1316859" y="1138432"/>
            <a:ext cx="825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b="1" u="sng" dirty="0"/>
              <a:t>Client</a:t>
            </a:r>
            <a:endParaRPr lang="en-US" b="1" u="sng" dirty="0"/>
          </a:p>
        </p:txBody>
      </p:sp>
      <p:cxnSp>
        <p:nvCxnSpPr>
          <p:cNvPr id="55" name="Connecteur droit avec flèche 54">
            <a:extLst>
              <a:ext uri="{FF2B5EF4-FFF2-40B4-BE49-F238E27FC236}">
                <a16:creationId xmlns:a16="http://schemas.microsoft.com/office/drawing/2014/main" id="{981FBBD5-975D-44C2-86E3-8B49B3D0B0BD}"/>
              </a:ext>
            </a:extLst>
          </p:cNvPr>
          <p:cNvCxnSpPr>
            <a:cxnSpLocks/>
            <a:stCxn id="30" idx="3"/>
            <a:endCxn id="44" idx="1"/>
          </p:cNvCxnSpPr>
          <p:nvPr/>
        </p:nvCxnSpPr>
        <p:spPr>
          <a:xfrm flipV="1">
            <a:off x="3521468" y="2807318"/>
            <a:ext cx="1705306" cy="6710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Rectangle 61">
            <a:extLst>
              <a:ext uri="{FF2B5EF4-FFF2-40B4-BE49-F238E27FC236}">
                <a16:creationId xmlns:a16="http://schemas.microsoft.com/office/drawing/2014/main" id="{DECB6788-DA1F-46F8-A2A6-017BD34C84D3}"/>
              </a:ext>
            </a:extLst>
          </p:cNvPr>
          <p:cNvSpPr/>
          <p:nvPr/>
        </p:nvSpPr>
        <p:spPr>
          <a:xfrm>
            <a:off x="8756255" y="2446371"/>
            <a:ext cx="1532021" cy="72189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400" dirty="0"/>
              <a:t>EPICS PV</a:t>
            </a:r>
          </a:p>
        </p:txBody>
      </p:sp>
      <p:cxnSp>
        <p:nvCxnSpPr>
          <p:cNvPr id="93" name="Connecteur droit avec flèche 92">
            <a:extLst>
              <a:ext uri="{FF2B5EF4-FFF2-40B4-BE49-F238E27FC236}">
                <a16:creationId xmlns:a16="http://schemas.microsoft.com/office/drawing/2014/main" id="{459B5148-824C-4118-B854-3D885C21D865}"/>
              </a:ext>
            </a:extLst>
          </p:cNvPr>
          <p:cNvCxnSpPr>
            <a:cxnSpLocks/>
            <a:stCxn id="62" idx="1"/>
            <a:endCxn id="44" idx="3"/>
          </p:cNvCxnSpPr>
          <p:nvPr/>
        </p:nvCxnSpPr>
        <p:spPr>
          <a:xfrm flipH="1" flipV="1">
            <a:off x="6954774" y="2807318"/>
            <a:ext cx="1801481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necteur droit avec flèche 44">
            <a:extLst>
              <a:ext uri="{FF2B5EF4-FFF2-40B4-BE49-F238E27FC236}">
                <a16:creationId xmlns:a16="http://schemas.microsoft.com/office/drawing/2014/main" id="{981FBBD5-975D-44C2-86E3-8B49B3D0B0BD}"/>
              </a:ext>
            </a:extLst>
          </p:cNvPr>
          <p:cNvCxnSpPr>
            <a:cxnSpLocks/>
            <a:stCxn id="31" idx="3"/>
            <a:endCxn id="30" idx="1"/>
          </p:cNvCxnSpPr>
          <p:nvPr/>
        </p:nvCxnSpPr>
        <p:spPr>
          <a:xfrm>
            <a:off x="1564094" y="3478353"/>
            <a:ext cx="73015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ctangle 43">
            <a:extLst>
              <a:ext uri="{FF2B5EF4-FFF2-40B4-BE49-F238E27FC236}">
                <a16:creationId xmlns:a16="http://schemas.microsoft.com/office/drawing/2014/main" id="{5E8A7A2E-9050-4DC8-831D-C9B62B863720}"/>
              </a:ext>
            </a:extLst>
          </p:cNvPr>
          <p:cNvSpPr/>
          <p:nvPr/>
        </p:nvSpPr>
        <p:spPr>
          <a:xfrm>
            <a:off x="5226774" y="2465318"/>
            <a:ext cx="1728000" cy="684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PVWS</a:t>
            </a:r>
          </a:p>
        </p:txBody>
      </p:sp>
      <p:cxnSp>
        <p:nvCxnSpPr>
          <p:cNvPr id="48" name="Connecteur droit avec flèche 47">
            <a:extLst>
              <a:ext uri="{FF2B5EF4-FFF2-40B4-BE49-F238E27FC236}">
                <a16:creationId xmlns:a16="http://schemas.microsoft.com/office/drawing/2014/main" id="{981FBBD5-975D-44C2-86E3-8B49B3D0B0BD}"/>
              </a:ext>
            </a:extLst>
          </p:cNvPr>
          <p:cNvCxnSpPr>
            <a:stCxn id="17" idx="3"/>
            <a:endCxn id="44" idx="1"/>
          </p:cNvCxnSpPr>
          <p:nvPr/>
        </p:nvCxnSpPr>
        <p:spPr>
          <a:xfrm>
            <a:off x="1564094" y="2132938"/>
            <a:ext cx="3662680" cy="6743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itre 5">
            <a:extLst>
              <a:ext uri="{FF2B5EF4-FFF2-40B4-BE49-F238E27FC236}">
                <a16:creationId xmlns:a16="http://schemas.microsoft.com/office/drawing/2014/main" id="{185D6A15-1DAB-47CE-BD33-59A9681317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838" y="314037"/>
            <a:ext cx="10728325" cy="677460"/>
          </a:xfrm>
        </p:spPr>
        <p:txBody>
          <a:bodyPr>
            <a:normAutofit/>
          </a:bodyPr>
          <a:lstStyle/>
          <a:p>
            <a:r>
              <a:rPr lang="fr-FR" dirty="0"/>
              <a:t>DBWR &amp; </a:t>
            </a:r>
            <a:r>
              <a:rPr lang="fr-FR" dirty="0" err="1"/>
              <a:t>CSLib</a:t>
            </a:r>
            <a:r>
              <a:rPr lang="fr-FR" dirty="0"/>
              <a:t> architecture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3AD1A960-0D06-4DFA-800F-B80FB191FE88}"/>
              </a:ext>
            </a:extLst>
          </p:cNvPr>
          <p:cNvSpPr/>
          <p:nvPr/>
        </p:nvSpPr>
        <p:spPr>
          <a:xfrm>
            <a:off x="2294246" y="3129374"/>
            <a:ext cx="1227222" cy="697958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/>
              <a:t>CSLib</a:t>
            </a:r>
            <a:endParaRPr lang="en-US" dirty="0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2212F26A-EECA-4AC4-9E74-87270A48B136}"/>
              </a:ext>
            </a:extLst>
          </p:cNvPr>
          <p:cNvSpPr/>
          <p:nvPr/>
        </p:nvSpPr>
        <p:spPr>
          <a:xfrm>
            <a:off x="336872" y="3129374"/>
            <a:ext cx="1227222" cy="69795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err="1"/>
              <a:t>Daedalus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27418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contenu 6">
            <a:extLst>
              <a:ext uri="{FF2B5EF4-FFF2-40B4-BE49-F238E27FC236}">
                <a16:creationId xmlns:a16="http://schemas.microsoft.com/office/drawing/2014/main" id="{69904E05-C7BF-272F-1F49-76572513FD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fr-FR" dirty="0"/>
              <a:t>Web client </a:t>
            </a:r>
            <a:r>
              <a:rPr lang="fr-FR" dirty="0" err="1"/>
              <a:t>using</a:t>
            </a:r>
            <a:r>
              <a:rPr lang="fr-FR" dirty="0"/>
              <a:t> DBWR and </a:t>
            </a:r>
            <a:r>
              <a:rPr lang="fr-FR" dirty="0" err="1"/>
              <a:t>used</a:t>
            </a:r>
            <a:r>
              <a:rPr lang="fr-FR" dirty="0"/>
              <a:t> at CEA to </a:t>
            </a:r>
            <a:r>
              <a:rPr lang="fr-FR" dirty="0" err="1"/>
              <a:t>view</a:t>
            </a:r>
            <a:r>
              <a:rPr lang="fr-FR" dirty="0"/>
              <a:t> </a:t>
            </a:r>
            <a:r>
              <a:rPr lang="fr-FR" dirty="0" err="1"/>
              <a:t>OPIs</a:t>
            </a:r>
            <a:r>
              <a:rPr lang="fr-FR" dirty="0"/>
              <a:t> and Archive Appliance</a:t>
            </a:r>
          </a:p>
          <a:p>
            <a:pPr lvl="1"/>
            <a:r>
              <a:rPr lang="fr-FR" dirty="0" err="1"/>
              <a:t>Demo</a:t>
            </a:r>
            <a:r>
              <a:rPr lang="fr-FR" dirty="0"/>
              <a:t> by Loïc Caouën</a:t>
            </a:r>
          </a:p>
          <a:p>
            <a:pPr lvl="1"/>
            <a:r>
              <a:rPr lang="fr-FR" dirty="0"/>
              <a:t>Talk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B17EAD3B-1461-7487-5CC4-2FCC0868B6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23/04/2026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B7D443D-AEB6-DC33-3EC2-01CD79BC4C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EPICS Meeting Workshop</a:t>
            </a: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8424BA42-8E50-0F5C-5ECA-A7448ECF52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C77A0-1F4E-42FF-9FFC-F45C3A64AF90}" type="slidenum">
              <a:rPr lang="fr-FR" smtClean="0"/>
              <a:t>8</a:t>
            </a:fld>
            <a:endParaRPr lang="fr-FR"/>
          </a:p>
        </p:txBody>
      </p:sp>
      <p:sp>
        <p:nvSpPr>
          <p:cNvPr id="6" name="Titre 5">
            <a:extLst>
              <a:ext uri="{FF2B5EF4-FFF2-40B4-BE49-F238E27FC236}">
                <a16:creationId xmlns:a16="http://schemas.microsoft.com/office/drawing/2014/main" id="{91AE047D-F51A-E955-9889-3B1336B75E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WEB VIEWER</a:t>
            </a:r>
          </a:p>
        </p:txBody>
      </p:sp>
    </p:spTree>
    <p:extLst>
      <p:ext uri="{BB962C8B-B14F-4D97-AF65-F5344CB8AC3E}">
        <p14:creationId xmlns:p14="http://schemas.microsoft.com/office/powerpoint/2010/main" val="24368875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contenu 6">
            <a:extLst>
              <a:ext uri="{FF2B5EF4-FFF2-40B4-BE49-F238E27FC236}">
                <a16:creationId xmlns:a16="http://schemas.microsoft.com/office/drawing/2014/main" id="{69904E05-C7BF-272F-1F49-76572513FD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1838" y="1438804"/>
            <a:ext cx="8708496" cy="593196"/>
          </a:xfrm>
        </p:spPr>
        <p:txBody>
          <a:bodyPr>
            <a:normAutofit/>
          </a:bodyPr>
          <a:lstStyle/>
          <a:p>
            <a:pPr lvl="1"/>
            <a:r>
              <a:rPr lang="fr-FR" dirty="0"/>
              <a:t>Old version (simple </a:t>
            </a:r>
            <a:r>
              <a:rPr lang="fr-FR" dirty="0" err="1"/>
              <a:t>tabs</a:t>
            </a:r>
            <a:r>
              <a:rPr lang="fr-FR" dirty="0"/>
              <a:t>)</a:t>
            </a:r>
          </a:p>
          <a:p>
            <a:pPr lvl="1"/>
            <a:endParaRPr lang="fr-FR" dirty="0"/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B17EAD3B-1461-7487-5CC4-2FCC0868B6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23/04/2026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B7D443D-AEB6-DC33-3EC2-01CD79BC4C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EPICS Meeting Workshop</a:t>
            </a: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8424BA42-8E50-0F5C-5ECA-A7448ECF52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C77A0-1F4E-42FF-9FFC-F45C3A64AF90}" type="slidenum">
              <a:rPr lang="fr-FR" smtClean="0"/>
              <a:t>9</a:t>
            </a:fld>
            <a:endParaRPr lang="fr-FR"/>
          </a:p>
        </p:txBody>
      </p:sp>
      <p:sp>
        <p:nvSpPr>
          <p:cNvPr id="6" name="Titre 5">
            <a:extLst>
              <a:ext uri="{FF2B5EF4-FFF2-40B4-BE49-F238E27FC236}">
                <a16:creationId xmlns:a16="http://schemas.microsoft.com/office/drawing/2014/main" id="{91AE047D-F51A-E955-9889-3B1336B75E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WEB VIEWER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13FC61DD-72C0-4F5A-A5AA-68888C8FE9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1066" y="2370463"/>
            <a:ext cx="7066625" cy="3542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826800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CEA 2023">
      <a:dk1>
        <a:srgbClr val="262626"/>
      </a:dk1>
      <a:lt1>
        <a:sysClr val="window" lastClr="FFFFFF"/>
      </a:lt1>
      <a:dk2>
        <a:srgbClr val="E50019"/>
      </a:dk2>
      <a:lt2>
        <a:srgbClr val="FFFFFF"/>
      </a:lt2>
      <a:accent1>
        <a:srgbClr val="3E4A83"/>
      </a:accent1>
      <a:accent2>
        <a:srgbClr val="7E9CBB"/>
      </a:accent2>
      <a:accent3>
        <a:srgbClr val="FFCD31"/>
      </a:accent3>
      <a:accent4>
        <a:srgbClr val="DA837B"/>
      </a:accent4>
      <a:accent5>
        <a:srgbClr val="0093A7"/>
      </a:accent5>
      <a:accent6>
        <a:srgbClr val="BD987A"/>
      </a:accent6>
      <a:hlink>
        <a:srgbClr val="E50019"/>
      </a:hlink>
      <a:folHlink>
        <a:srgbClr val="E50019"/>
      </a:folHlink>
    </a:clrScheme>
    <a:fontScheme name="CEA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lIns="144000" tIns="108000" rIns="144000" bIns="144000" rtlCol="0" anchor="ctr">
        <a:spAutoFit/>
      </a:bodyPr>
      <a:lstStyle>
        <a:defPPr algn="ctr"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PPT-CEA final-V5.potx" id="{8CEE0DFF-1C06-4716-850E-804B5EEE4D0F}" vid="{3A69881D-C6CB-41F7-A0C0-1CB4B9E5CEEE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anguage xmlns="http://schemas.microsoft.com/sharepoint/v3">Français (France)</Language>
    <TypologyTaxHTField0 xmlns="582fa2ad-bcfb-4c30-8490-7bbd511b1880">
      <Terms xmlns="http://schemas.microsoft.com/office/infopath/2007/PartnerControls"/>
    </TypologyTaxHTField0>
    <PublicTaxHTField0 xmlns="582fa2ad-bcfb-4c30-8490-7bbd511b1880">
      <Terms xmlns="http://schemas.microsoft.com/office/infopath/2007/PartnerControls"/>
    </PublicTaxHTField0>
    <Summary xmlns="582fa2ad-bcfb-4c30-8490-7bbd511b1880" xsi:nil="true"/>
    <ManualDate xmlns="582fa2ad-bcfb-4c30-8490-7bbd511b1880" xsi:nil="true"/>
    <TaxKeywordTaxHTField xmlns="151dffeb-2989-4a61-aef8-844a993007f8">
      <Terms xmlns="http://schemas.microsoft.com/office/infopath/2007/PartnerControls">
        <TermInfo xmlns="http://schemas.microsoft.com/office/infopath/2007/PartnerControls">
          <TermName xmlns="http://schemas.microsoft.com/office/infopath/2007/PartnerControls">LDISC</TermName>
          <TermId xmlns="http://schemas.microsoft.com/office/infopath/2007/PartnerControls">11111111-1111-1111-1111-111111111111</TermId>
        </TermInfo>
        <TermInfo xmlns="http://schemas.microsoft.com/office/infopath/2007/PartnerControls">
          <TermName xmlns="http://schemas.microsoft.com/office/infopath/2007/PartnerControls">réunion labo</TermName>
          <TermId xmlns="http://schemas.microsoft.com/office/infopath/2007/PartnerControls">11111111-1111-1111-1111-111111111111</TermId>
        </TermInfo>
      </Terms>
    </TaxKeywordTaxHTField>
    <ThumbnailImageUrl xmlns="582fa2ad-bcfb-4c30-8490-7bbd511b1880" xsi:nil="true"/>
    <TaxCatchAll xmlns="151dffeb-2989-4a61-aef8-844a993007f8"/>
    <ThumbnailImage xmlns="582fa2ad-bcfb-4c30-8490-7bbd511b1880" xsi:nil="true"/>
    <OrganisationTaxHTField0 xmlns="582fa2ad-bcfb-4c30-8490-7bbd511b1880">
      <Terms xmlns="http://schemas.microsoft.com/office/infopath/2007/PartnerControls"/>
    </OrganisationTaxHTField0>
    <BigPictureUrl xmlns="582fa2ad-bcfb-4c30-8490-7bbd511b1880" xsi:nil="true"/>
    <BigPicture xmlns="582fa2ad-bcfb-4c30-8490-7bbd511b1880" xsi:nil="true"/>
    <BackwardLinks xmlns="582fa2ad-bcfb-4c30-8490-7bbd511b1880">2</BackwardLinks>
    <ThematicsTaxHTField0 xmlns="582fa2ad-bcfb-4c30-8490-7bbd511b1880">
      <Terms xmlns="http://schemas.microsoft.com/office/infopath/2007/PartnerControls"/>
    </ThematicsTaxHTField0>
    <CenterAndUnitTaxHTField0 xmlns="582fa2ad-bcfb-4c30-8490-7bbd511b1880">
      <Terms xmlns="http://schemas.microsoft.com/office/infopath/2007/PartnerControls"/>
    </CenterAndUnitTaxHTField0>
    <DisplayedDate xmlns="582fa2ad-bcfb-4c30-8490-7bbd511b1880">2023-01-25T10:00:27+00:00</DisplayedDate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 bureautique" ma:contentTypeID="0x0101009AC65FE4C57B4241B7BB126C82049321006502EDEDC0136B40BE1694CA6DFB09E5" ma:contentTypeVersion="20" ma:contentTypeDescription="Crée un document." ma:contentTypeScope="" ma:versionID="f1b05a092d0904e6962f83cebf818255">
  <xsd:schema xmlns:xsd="http://www.w3.org/2001/XMLSchema" xmlns:xs="http://www.w3.org/2001/XMLSchema" xmlns:p="http://schemas.microsoft.com/office/2006/metadata/properties" xmlns:ns1="http://schemas.microsoft.com/sharepoint/v3" xmlns:ns2="582fa2ad-bcfb-4c30-8490-7bbd511b1880" xmlns:ns3="151dffeb-2989-4a61-aef8-844a993007f8" targetNamespace="http://schemas.microsoft.com/office/2006/metadata/properties" ma:root="true" ma:fieldsID="7c3819e88b0869059371fc3b24198fff" ns1:_="" ns2:_="" ns3:_="">
    <xsd:import namespace="http://schemas.microsoft.com/sharepoint/v3"/>
    <xsd:import namespace="582fa2ad-bcfb-4c30-8490-7bbd511b1880"/>
    <xsd:import namespace="151dffeb-2989-4a61-aef8-844a993007f8"/>
    <xsd:element name="properties">
      <xsd:complexType>
        <xsd:sequence>
          <xsd:element name="documentManagement">
            <xsd:complexType>
              <xsd:all>
                <xsd:element ref="ns1:Language" minOccurs="0"/>
                <xsd:element ref="ns2:BackwardLinks" minOccurs="0"/>
                <xsd:element ref="ns2:ThematicsTaxHTField0" minOccurs="0"/>
                <xsd:element ref="ns3:TaxCatchAll" minOccurs="0"/>
                <xsd:element ref="ns3:TaxCatchAllLabel" minOccurs="0"/>
                <xsd:element ref="ns2:CenterAndUnitTaxHTField0" minOccurs="0"/>
                <xsd:element ref="ns3:TaxKeywordTaxHTField" minOccurs="0"/>
                <xsd:element ref="ns2:TypologyTaxHTField0" minOccurs="0"/>
                <xsd:element ref="ns2:OrganisationTaxHTField0" minOccurs="0"/>
                <xsd:element ref="ns2:PublicTaxHTField0" minOccurs="0"/>
                <xsd:element ref="ns2:Summary" minOccurs="0"/>
                <xsd:element ref="ns2:ThumbnailImage" minOccurs="0"/>
                <xsd:element ref="ns2:ThumbnailImageUrl" minOccurs="0"/>
                <xsd:element ref="ns2:BigPicture" minOccurs="0"/>
                <xsd:element ref="ns2:BigPictureUrl" minOccurs="0"/>
                <xsd:element ref="ns2:ManualDate" minOccurs="0"/>
                <xsd:element ref="ns2:Displayed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Language" ma:index="5" nillable="true" ma:displayName="Langue" ma:default="Français (France)" ma:internalName="Language">
      <xsd:simpleType>
        <xsd:union memberTypes="dms:Text">
          <xsd:simpleType>
            <xsd:restriction base="dms:Choice">
              <xsd:enumeration value="Arabe (Arabie saoudite)"/>
              <xsd:enumeration value="Bulgare (Bulgarie)"/>
              <xsd:enumeration value="Chinois (R.A.S. de Hong Kong)"/>
              <xsd:enumeration value="Chinois (République populaire de Chine)"/>
              <xsd:enumeration value="Chinois (Taïwan)"/>
              <xsd:enumeration value="Croate (Croatie)"/>
              <xsd:enumeration value="Tchèque (République tchèque)"/>
              <xsd:enumeration value="Danois (Danemark)"/>
              <xsd:enumeration value="Néerlandais (Pays-Bas)"/>
              <xsd:enumeration value="Anglais"/>
              <xsd:enumeration value="Estonien (Estonie)"/>
              <xsd:enumeration value="Finnois (Finlande)"/>
              <xsd:enumeration value="Français (France)"/>
              <xsd:enumeration value="Allemand (Allemagne)"/>
              <xsd:enumeration value="Grec (Grèce)"/>
              <xsd:enumeration value="Hébreu (Israël)"/>
              <xsd:enumeration value="Hindi (Inde)"/>
              <xsd:enumeration value="Hongrois (Hongrie)"/>
              <xsd:enumeration value="Indonésien (Indonésie)"/>
              <xsd:enumeration value="Italien (Italie)"/>
              <xsd:enumeration value="Japonais (Japon)"/>
              <xsd:enumeration value="Coréen (Corée)"/>
              <xsd:enumeration value="Letton (Lettonie)"/>
              <xsd:enumeration value="Lituanien (Lituanie)"/>
              <xsd:enumeration value="Malais (Malaisie)"/>
              <xsd:enumeration value="Norvégien (Bokmal) (Norvège)"/>
              <xsd:enumeration value="Polonais (Pologne)"/>
              <xsd:enumeration value="Portugais (Brésil)"/>
              <xsd:enumeration value="Portugais (Portugal)"/>
              <xsd:enumeration value="Roumain (Roumanie)"/>
              <xsd:enumeration value="Russe (Russie)"/>
              <xsd:enumeration value="Serbe (Latin, Serbie)"/>
              <xsd:enumeration value="Slovaque (Slovaquie)"/>
              <xsd:enumeration value="Slovène (Slovénie)"/>
              <xsd:enumeration value="Espagnol (Espagne)"/>
              <xsd:enumeration value="Suédois (Suède)"/>
              <xsd:enumeration value="Thaï (Thaïlande)"/>
              <xsd:enumeration value="Turc (Turquie)"/>
              <xsd:enumeration value="Ukrainien (Ukraine)"/>
              <xsd:enumeration value="Ourdou (République islamique du Pakistan)"/>
              <xsd:enumeration value="Vietnamien (Vietnam)"/>
            </xsd:restriction>
          </xsd:simpleType>
        </xsd:un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82fa2ad-bcfb-4c30-8490-7bbd511b1880" elementFormDefault="qualified">
    <xsd:import namespace="http://schemas.microsoft.com/office/2006/documentManagement/types"/>
    <xsd:import namespace="http://schemas.microsoft.com/office/infopath/2007/PartnerControls"/>
    <xsd:element name="BackwardLinks" ma:index="6" nillable="true" ma:displayName="Liens entrants" ma:internalName="BackwardLinks" ma:readOnly="false">
      <xsd:simpleType>
        <xsd:restriction base="dms:Text"/>
      </xsd:simpleType>
    </xsd:element>
    <xsd:element name="ThematicsTaxHTField0" ma:index="8" nillable="true" ma:taxonomy="true" ma:internalName="ThematicsTaxHTField0" ma:taxonomyFieldName="Thematics" ma:displayName="Thématiques" ma:fieldId="{c4af68e9-307a-4318-8504-f93285936fc7}" ma:taxonomyMulti="true" ma:sspId="a6e70cbb-a60f-4600-a53f-b7ff8cffd0af" ma:termSetId="a10a44d9-d1f6-48e5-bb68-cccd1ea0729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CenterAndUnitTaxHTField0" ma:index="12" nillable="true" ma:taxonomy="true" ma:internalName="CenterAndUnitTaxHTField0" ma:taxonomyFieldName="CenterAndUnit" ma:displayName="Centre et unité" ma:fieldId="{facf9d3d-8cf6-4fab-8f4b-dfbbe29f3a4b}" ma:taxonomyMulti="true" ma:sspId="a6e70cbb-a60f-4600-a53f-b7ff8cffd0af" ma:termSetId="88381266-4cf9-4d0f-9f66-bc7ee8b8f509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ypologyTaxHTField0" ma:index="18" nillable="true" ma:taxonomy="true" ma:internalName="TypologyTaxHTField0" ma:taxonomyFieldName="Typology" ma:displayName="Type de contenu" ma:readOnly="false" ma:default="" ma:fieldId="{fca8d298-920d-4815-a20b-c1a36091f1f7}" ma:taxonomyMulti="true" ma:sspId="a6e70cbb-a60f-4600-a53f-b7ff8cffd0af" ma:termSetId="092849f7-9260-4df9-99c4-635fefe8f60a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OrganisationTaxHTField0" ma:index="20" nillable="true" ma:taxonomy="true" ma:internalName="OrganisationTaxHTField0" ma:taxonomyFieldName="Organisation" ma:displayName="Organisation" ma:readOnly="false" ma:fieldId="{dacc8977-bae2-4cdb-ba56-0a020a4af99a}" ma:taxonomyMulti="true" ma:sspId="a6e70cbb-a60f-4600-a53f-b7ff8cffd0af" ma:termSetId="88381266-4cf9-4d0f-9f66-bc7ee8b8f509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PublicTaxHTField0" ma:index="22" nillable="true" ma:taxonomy="true" ma:internalName="PublicTaxHTField0" ma:taxonomyFieldName="Public" ma:displayName="Public" ma:readOnly="false" ma:fieldId="{7196c7f4-9f00-45cf-9674-ae6fd7f8c9dc}" ma:taxonomyMulti="true" ma:sspId="a6e70cbb-a60f-4600-a53f-b7ff8cffd0af" ma:termSetId="d1bb7582-47f0-4b95-a8a0-54d382c0433c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ummary" ma:index="24" nillable="true" ma:displayName="Résumé" ma:internalName="Summary" ma:readOnly="false">
      <xsd:simpleType>
        <xsd:restriction base="dms:Note">
          <xsd:maxLength value="255"/>
        </xsd:restriction>
      </xsd:simpleType>
    </xsd:element>
    <xsd:element name="ThumbnailImage" ma:index="25" nillable="true" ma:displayName="Image poster" ma:internalName="ThumbnailImage" ma:readOnly="false">
      <xsd:simpleType>
        <xsd:restriction base="dms:Unknown"/>
      </xsd:simpleType>
    </xsd:element>
    <xsd:element name="ThumbnailImageUrl" ma:index="26" nillable="true" ma:displayName="ThumbnailImageUrl" ma:hidden="true" ma:internalName="ThumbnailImageUrl" ma:readOnly="false" ma:showField="FALSE">
      <xsd:simpleType>
        <xsd:restriction base="dms:Text"/>
      </xsd:simpleType>
    </xsd:element>
    <xsd:element name="BigPicture" ma:index="27" nillable="true" ma:displayName="Grande image" ma:internalName="BigPicture" ma:readOnly="false">
      <xsd:simpleType>
        <xsd:restriction base="dms:Unknown"/>
      </xsd:simpleType>
    </xsd:element>
    <xsd:element name="BigPictureUrl" ma:index="28" nillable="true" ma:displayName="BigPictureUrl" ma:hidden="true" ma:internalName="BigPictureUrl" ma:readOnly="false" ma:showField="FALSE">
      <xsd:simpleType>
        <xsd:restriction base="dms:Text"/>
      </xsd:simpleType>
    </xsd:element>
    <xsd:element name="ManualDate" ma:index="29" nillable="true" ma:displayName="Date manuelle" ma:format="DateTime" ma:LCID="1036" ma:internalName="ManualDate" ma:readOnly="false">
      <xsd:simpleType>
        <xsd:restriction base="dms:DateTime"/>
      </xsd:simpleType>
    </xsd:element>
    <xsd:element name="DisplayedDate" ma:index="30" nillable="true" ma:displayName="Date affichée" ma:format="DateTime" ma:LCID="1036" ma:internalName="DisplayedDat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51dffeb-2989-4a61-aef8-844a993007f8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onomy Catch All Column" ma:description="" ma:hidden="true" ma:list="{0d3ac70b-b933-4e26-b91d-fb6c0c0cea2a}" ma:internalName="TaxCatchAll" ma:showField="CatchAllData" ma:web="151dffeb-2989-4a61-aef8-844a993007f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0" nillable="true" ma:displayName="Taxonomy Catch All Column1" ma:description="" ma:hidden="true" ma:list="{0d3ac70b-b933-4e26-b91d-fb6c0c0cea2a}" ma:internalName="TaxCatchAllLabel" ma:readOnly="true" ma:showField="CatchAllDataLabel" ma:web="151dffeb-2989-4a61-aef8-844a993007f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KeywordTaxHTField" ma:index="14" nillable="true" ma:taxonomy="true" ma:internalName="TaxKeywordTaxHTField" ma:taxonomyFieldName="TaxKeyword" ma:displayName="Mots clés d’entreprise" ma:fieldId="{23f27201-bee3-471e-b2e7-b64fd8b7ca38}" ma:taxonomyMulti="true" ma:sspId="a6e70cbb-a60f-4600-a53f-b7ff8cffd0af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1" ma:displayName="Type de contenu"/>
        <xsd:element ref="dc:title" minOccurs="0" maxOccurs="1" ma:index="1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spe:Receivers xmlns:spe="http://schemas.microsoft.com/sharepoint/events">
  <Receiver>
    <Name>Office document_ItemAdded</Name>
    <Synchronization>Synchronous</Synchronization>
    <Type>10001</Type>
    <SequenceNumber>11001</SequenceNumber>
    <Url/>
    <Assembly>CEA.I2I.Web.Core, Version=1.0.0.0, Culture=neutral, PublicKeyToken=39d5d856cb1a3e17</Assembly>
    <Class>CEA.I2I.Web.Core.Receivers.OfficeDocumentEventReceiver</Class>
    <Data/>
    <Filter/>
  </Receiver>
  <Receiver>
    <Name>Office document_ItemUpdated</Name>
    <Synchronization>Synchronous</Synchronization>
    <Type>10002</Type>
    <SequenceNumber>11001</SequenceNumber>
    <Url/>
    <Assembly>CEA.I2I.Web.Core, Version=1.0.0.0, Culture=neutral, PublicKeyToken=39d5d856cb1a3e17</Assembly>
    <Class>CEA.I2I.Web.Core.Receivers.OfficeDocumentEventReceiver</Class>
    <Data/>
    <Filter/>
  </Receiver>
</spe:Receiver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F5003DA-E900-47F2-BA91-7AD870D471EB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sharepoint/v3"/>
    <ds:schemaRef ds:uri="151dffeb-2989-4a61-aef8-844a993007f8"/>
    <ds:schemaRef ds:uri="582fa2ad-bcfb-4c30-8490-7bbd511b1880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76654F01-D451-414A-9EDC-9425484D295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582fa2ad-bcfb-4c30-8490-7bbd511b1880"/>
    <ds:schemaRef ds:uri="151dffeb-2989-4a61-aef8-844a993007f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EC6F6A1-DBB8-49CB-9A01-6DDECDCC9EEC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6F971FD6-17CC-4F23-9DB3-D1FB3A6D1EC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PPT-CEA final-V5</Template>
  <TotalTime>2519</TotalTime>
  <Words>350</Words>
  <Application>Microsoft Office PowerPoint</Application>
  <PresentationFormat>Grand écran</PresentationFormat>
  <Paragraphs>136</Paragraphs>
  <Slides>18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22" baseType="lpstr">
      <vt:lpstr>Arial</vt:lpstr>
      <vt:lpstr>Arial Black</vt:lpstr>
      <vt:lpstr>Calibri</vt:lpstr>
      <vt:lpstr>Thème Office</vt:lpstr>
      <vt:lpstr>Web GUI Workshop</vt:lpstr>
      <vt:lpstr>Présentation PowerPoint</vt:lpstr>
      <vt:lpstr>Views</vt:lpstr>
      <vt:lpstr>WEISS</vt:lpstr>
      <vt:lpstr>DAEDALUS</vt:lpstr>
      <vt:lpstr>DBWR and CSLib comparison</vt:lpstr>
      <vt:lpstr>DBWR &amp; CSLib architecture</vt:lpstr>
      <vt:lpstr>WEB VIEWER</vt:lpstr>
      <vt:lpstr>WEB VIEWER</vt:lpstr>
      <vt:lpstr>WEB VIEWER</vt:lpstr>
      <vt:lpstr>Tools</vt:lpstr>
      <vt:lpstr>ITER Web Tools</vt:lpstr>
      <vt:lpstr>CE (ESS)</vt:lpstr>
      <vt:lpstr>PVINFO</vt:lpstr>
      <vt:lpstr>PVINFO Architecture</vt:lpstr>
      <vt:lpstr>ALARM WEB </vt:lpstr>
      <vt:lpstr>ALARM WEB </vt:lpstr>
      <vt:lpstr>ALARM WEB </vt:lpstr>
    </vt:vector>
  </TitlesOfParts>
  <Company>CEA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Réunion R&amp;D interne LDISC</dc:title>
  <dc:creator>LOTRUS Paul</dc:creator>
  <cp:keywords>LDISC;R&amp;D</cp:keywords>
  <cp:lastModifiedBy>CAOUEN Loïc</cp:lastModifiedBy>
  <cp:revision>97</cp:revision>
  <dcterms:created xsi:type="dcterms:W3CDTF">2023-01-13T15:17:34Z</dcterms:created>
  <dcterms:modified xsi:type="dcterms:W3CDTF">2026-04-24T09:05:27Z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0x0101009AC65FE4C57B4241B7BB126C82049321006502EDEDC0136B40BE1694CA6DFB09E5</vt:lpwstr>
  </property>
  <property fmtid="{D5CDD505-2E9C-101B-9397-08002B2CF9AE}" pid="3" name="TaxKeyword">
    <vt:lpwstr/>
  </property>
  <property fmtid="{D5CDD505-2E9C-101B-9397-08002B2CF9AE}" pid="4" name="I2ICODE">
    <vt:lpwstr>WEB</vt:lpwstr>
  </property>
  <property fmtid="{D5CDD505-2E9C-101B-9397-08002B2CF9AE}" pid="5" name="WebApplicationID">
    <vt:lpwstr>3f72b11a-dedf-47a1-b48a-dfd7b45017bd</vt:lpwstr>
  </property>
  <property fmtid="{D5CDD505-2E9C-101B-9397-08002B2CF9AE}" pid="6" name="I2ISITECODE">
    <vt:lpwstr/>
  </property>
</Properties>
</file>