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7" r:id="rId4"/>
  </p:sldMasterIdLst>
  <p:notesMasterIdLst>
    <p:notesMasterId r:id="rId28"/>
  </p:notesMasterIdLst>
  <p:handoutMasterIdLst>
    <p:handoutMasterId r:id="rId29"/>
  </p:handoutMasterIdLst>
  <p:sldIdLst>
    <p:sldId id="1982" r:id="rId5"/>
    <p:sldId id="1977" r:id="rId6"/>
    <p:sldId id="259" r:id="rId7"/>
    <p:sldId id="2001" r:id="rId8"/>
    <p:sldId id="1981" r:id="rId9"/>
    <p:sldId id="2004" r:id="rId10"/>
    <p:sldId id="2005" r:id="rId11"/>
    <p:sldId id="2002" r:id="rId12"/>
    <p:sldId id="2003" r:id="rId13"/>
    <p:sldId id="1979" r:id="rId14"/>
    <p:sldId id="2007" r:id="rId15"/>
    <p:sldId id="1983" r:id="rId16"/>
    <p:sldId id="1984" r:id="rId17"/>
    <p:sldId id="1985" r:id="rId18"/>
    <p:sldId id="1989" r:id="rId19"/>
    <p:sldId id="2010" r:id="rId20"/>
    <p:sldId id="264" r:id="rId21"/>
    <p:sldId id="1999" r:id="rId22"/>
    <p:sldId id="1996" r:id="rId23"/>
    <p:sldId id="1998" r:id="rId24"/>
    <p:sldId id="266" r:id="rId25"/>
    <p:sldId id="271" r:id="rId26"/>
    <p:sldId id="2009" r:id="rId27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6B6E76E0-3E8B-994A-AB5E-3807CFAD3C25}">
          <p14:sldIdLst>
            <p14:sldId id="1982"/>
            <p14:sldId id="1977"/>
            <p14:sldId id="259"/>
            <p14:sldId id="2001"/>
            <p14:sldId id="1981"/>
            <p14:sldId id="2004"/>
            <p14:sldId id="2005"/>
            <p14:sldId id="2002"/>
            <p14:sldId id="2003"/>
            <p14:sldId id="1979"/>
            <p14:sldId id="2007"/>
            <p14:sldId id="1983"/>
            <p14:sldId id="1984"/>
            <p14:sldId id="1985"/>
            <p14:sldId id="1989"/>
            <p14:sldId id="2010"/>
            <p14:sldId id="264"/>
            <p14:sldId id="1999"/>
            <p14:sldId id="1996"/>
            <p14:sldId id="1998"/>
            <p14:sldId id="266"/>
            <p14:sldId id="271"/>
            <p14:sldId id="2009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95B5"/>
    <a:srgbClr val="FCE852"/>
    <a:srgbClr val="007377"/>
    <a:srgbClr val="A0CBFE"/>
    <a:srgbClr val="FADD04"/>
    <a:srgbClr val="F0F0F0"/>
    <a:srgbClr val="CBCCF5"/>
    <a:srgbClr val="E7E7FA"/>
    <a:srgbClr val="EBE7F9"/>
    <a:srgbClr val="D5CC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13"/>
    <p:restoredTop sz="79909"/>
  </p:normalViewPr>
  <p:slideViewPr>
    <p:cSldViewPr snapToGrid="0">
      <p:cViewPr varScale="1">
        <p:scale>
          <a:sx n="88" d="100"/>
          <a:sy n="88" d="100"/>
        </p:scale>
        <p:origin x="200" y="568"/>
      </p:cViewPr>
      <p:guideLst/>
    </p:cSldViewPr>
  </p:slideViewPr>
  <p:outlineViewPr>
    <p:cViewPr>
      <p:scale>
        <a:sx n="33" d="100"/>
        <a:sy n="33" d="100"/>
      </p:scale>
      <p:origin x="0" y="-9352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472479" y="249029"/>
            <a:ext cx="4282476" cy="336706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1200"/>
            </a:lvl1pPr>
          </a:lstStyle>
          <a:p>
            <a:r>
              <a:rPr lang="de-CH" sz="900" dirty="0"/>
              <a:t>Kopfzeilentext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092527" y="249029"/>
            <a:ext cx="1232669" cy="336706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1200"/>
            </a:lvl1pPr>
          </a:lstStyle>
          <a:p>
            <a:fld id="{EEC665CA-D682-48EC-95D2-126FD6449D65}" type="datetime1">
              <a:rPr lang="de-CH" sz="900" smtClean="0"/>
              <a:t>22.04.26</a:t>
            </a:fld>
            <a:endParaRPr lang="de-CH" sz="900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472479" y="9215733"/>
            <a:ext cx="4282476" cy="35969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>
              <a:defRPr sz="1200"/>
            </a:lvl1pPr>
          </a:lstStyle>
          <a:p>
            <a:r>
              <a:rPr lang="de-CH" sz="900" dirty="0"/>
              <a:t>Fusszeilentext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092527" y="9215735"/>
            <a:ext cx="1232669" cy="359688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/>
            </a:lvl1pPr>
          </a:lstStyle>
          <a:p>
            <a:fld id="{2CEDAA2C-602C-494B-9BFF-F0D7FF14E319}" type="slidenum">
              <a:rPr lang="de-CH" sz="900" smtClean="0"/>
              <a:t>‹#›</a:t>
            </a:fld>
            <a:endParaRPr lang="de-CH" sz="900" dirty="0"/>
          </a:p>
        </p:txBody>
      </p:sp>
    </p:spTree>
    <p:extLst>
      <p:ext uri="{BB962C8B-B14F-4D97-AF65-F5344CB8AC3E}">
        <p14:creationId xmlns:p14="http://schemas.microsoft.com/office/powerpoint/2010/main" val="162500267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extLst>
    <p:ext uri="{56416CCD-93CA-4268-BC5B-53C4BB910035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bildplatzhalter 11"/>
          <p:cNvSpPr>
            <a:spLocks noGrp="1" noRot="1" noChangeAspect="1"/>
          </p:cNvSpPr>
          <p:nvPr>
            <p:ph type="sldImg" idx="2"/>
          </p:nvPr>
        </p:nvSpPr>
        <p:spPr>
          <a:xfrm>
            <a:off x="495300" y="976313"/>
            <a:ext cx="6035675" cy="3395662"/>
          </a:xfrm>
          <a:prstGeom prst="rect">
            <a:avLst/>
          </a:prstGeom>
          <a:noFill/>
          <a:ln w="3175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CH" dirty="0"/>
          </a:p>
        </p:txBody>
      </p:sp>
      <p:sp>
        <p:nvSpPr>
          <p:cNvPr id="14" name="Fußzeilenplatzhalter 13"/>
          <p:cNvSpPr>
            <a:spLocks noGrp="1"/>
          </p:cNvSpPr>
          <p:nvPr>
            <p:ph type="ftr" sz="quarter" idx="4"/>
          </p:nvPr>
        </p:nvSpPr>
        <p:spPr>
          <a:xfrm>
            <a:off x="768425" y="9457663"/>
            <a:ext cx="2210808" cy="19487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900"/>
            </a:lvl1pPr>
          </a:lstStyle>
          <a:p>
            <a:r>
              <a:rPr lang="de-CH" dirty="0"/>
              <a:t>Fusszeilentext</a:t>
            </a:r>
          </a:p>
        </p:txBody>
      </p:sp>
      <p:sp>
        <p:nvSpPr>
          <p:cNvPr id="15" name="Foliennummernplatzhalter 14"/>
          <p:cNvSpPr>
            <a:spLocks noGrp="1"/>
          </p:cNvSpPr>
          <p:nvPr>
            <p:ph type="sldNum" sz="quarter" idx="5"/>
          </p:nvPr>
        </p:nvSpPr>
        <p:spPr>
          <a:xfrm>
            <a:off x="5414612" y="9457663"/>
            <a:ext cx="863510" cy="194876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900"/>
            </a:lvl1pPr>
          </a:lstStyle>
          <a:p>
            <a:fld id="{83C81C81-E364-4366-A610-2DB15FF98538}" type="slidenum">
              <a:rPr lang="de-CH" smtClean="0"/>
              <a:pPr/>
              <a:t>‹#›</a:t>
            </a:fld>
            <a:endParaRPr lang="de-CH" dirty="0"/>
          </a:p>
        </p:txBody>
      </p:sp>
      <p:sp>
        <p:nvSpPr>
          <p:cNvPr id="16" name="Notizenplatzhalter 15"/>
          <p:cNvSpPr>
            <a:spLocks noGrp="1"/>
          </p:cNvSpPr>
          <p:nvPr>
            <p:ph type="body" sz="quarter" idx="3"/>
          </p:nvPr>
        </p:nvSpPr>
        <p:spPr>
          <a:xfrm>
            <a:off x="766621" y="4650634"/>
            <a:ext cx="5511501" cy="4612100"/>
          </a:xfrm>
          <a:prstGeom prst="rect">
            <a:avLst/>
          </a:prstGeom>
        </p:spPr>
        <p:txBody>
          <a:bodyPr vert="horz" lIns="0" tIns="0" rIns="0" bIns="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CH"/>
          </a:p>
        </p:txBody>
      </p:sp>
      <p:sp>
        <p:nvSpPr>
          <p:cNvPr id="17" name="Datumsplatzhalter 16"/>
          <p:cNvSpPr>
            <a:spLocks noGrp="1"/>
          </p:cNvSpPr>
          <p:nvPr>
            <p:ph type="dt" idx="1"/>
          </p:nvPr>
        </p:nvSpPr>
        <p:spPr>
          <a:xfrm>
            <a:off x="4192602" y="462286"/>
            <a:ext cx="2076877" cy="201618"/>
          </a:xfrm>
          <a:prstGeom prst="rect">
            <a:avLst/>
          </a:prstGeom>
        </p:spPr>
        <p:txBody>
          <a:bodyPr vert="horz" lIns="0" tIns="0" rIns="0" bIns="0" rtlCol="0"/>
          <a:lstStyle>
            <a:lvl1pPr algn="r">
              <a:defRPr sz="900"/>
            </a:lvl1pPr>
          </a:lstStyle>
          <a:p>
            <a:fld id="{A17AAF7D-4283-4014-80F4-26E915FEACF8}" type="datetime1">
              <a:rPr lang="de-CH" smtClean="0"/>
              <a:t>22.04.26</a:t>
            </a:fld>
            <a:endParaRPr lang="de-CH" dirty="0"/>
          </a:p>
        </p:txBody>
      </p:sp>
      <p:sp>
        <p:nvSpPr>
          <p:cNvPr id="18" name="Kopfzeilenplatzhalter 17"/>
          <p:cNvSpPr>
            <a:spLocks noGrp="1"/>
          </p:cNvSpPr>
          <p:nvPr>
            <p:ph type="hdr" sz="quarter"/>
          </p:nvPr>
        </p:nvSpPr>
        <p:spPr>
          <a:xfrm>
            <a:off x="757978" y="468975"/>
            <a:ext cx="3220500" cy="194929"/>
          </a:xfrm>
          <a:prstGeom prst="rect">
            <a:avLst/>
          </a:prstGeom>
        </p:spPr>
        <p:txBody>
          <a:bodyPr vert="horz" lIns="0" tIns="0" rIns="0" bIns="0" rtlCol="0"/>
          <a:lstStyle>
            <a:lvl1pPr algn="l">
              <a:defRPr sz="900"/>
            </a:lvl1pPr>
          </a:lstStyle>
          <a:p>
            <a:r>
              <a:rPr lang="de-CH" dirty="0"/>
              <a:t>Kopfzeilentext</a:t>
            </a:r>
          </a:p>
        </p:txBody>
      </p:sp>
    </p:spTree>
    <p:extLst>
      <p:ext uri="{BB962C8B-B14F-4D97-AF65-F5344CB8AC3E}">
        <p14:creationId xmlns:p14="http://schemas.microsoft.com/office/powerpoint/2010/main" val="31170970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spcAft>
        <a:spcPts val="600"/>
      </a:spcAft>
      <a:defRPr sz="1100" kern="1200">
        <a:solidFill>
          <a:schemeClr val="tx1"/>
        </a:solidFill>
        <a:latin typeface="+mn-lt"/>
        <a:ea typeface="+mn-ea"/>
        <a:cs typeface="+mn-cs"/>
      </a:defRPr>
    </a:lvl1pPr>
    <a:lvl2pPr marL="177800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2pPr>
    <a:lvl3pPr marL="357188" indent="-17938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3pPr>
    <a:lvl4pPr marL="534988" indent="-177800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4pPr>
    <a:lvl5pPr marL="720725" indent="-185738" algn="l" defTabSz="914400" rtl="0" eaLnBrk="1" latinLnBrk="0" hangingPunct="1">
      <a:spcAft>
        <a:spcPts val="600"/>
      </a:spcAft>
      <a:buFont typeface="Arial" panose="020B0604020202020204" pitchFamily="34" charset="0"/>
      <a:buChar char="‒"/>
      <a:defRPr sz="11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3127" userDrawn="1">
          <p15:clr>
            <a:srgbClr val="F26B43"/>
          </p15:clr>
        </p15:guide>
        <p15:guide id="2" pos="2141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08ED30-DB51-2B3A-0295-E09A00BF1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55FDF3D-74E9-7342-B028-2C69A26B76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DC891EE-2429-813B-8C52-8FD65AE5E2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spcAft>
                <a:spcPts val="300"/>
              </a:spcAft>
              <a:buSzPct val="100000"/>
              <a:buChar char="▪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56EE91-4A57-F0A5-05D3-D903E4725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12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1499575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90E1AE-FE49-87F4-34DB-B58DC89F8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79D418-F242-19C7-C767-EB774EEBE93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66A38F1-687C-2291-44F1-4253A8E94D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377058-33FC-CAE5-0589-A10C370E94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2015634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C7195A-3858-B64F-8FE6-66739334D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4D600B-3EFF-4A58-1622-A80F9FB46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587AE7-44D7-45DF-BE02-182BB386D9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AEAAEC-9743-AFE2-4251-6D21F9AE01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14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17113447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F58786-AA9A-2F2B-F028-C8AAAFE896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481C1A-219A-99AC-ABD5-0421BAE84B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5A0326-3543-68BB-0A04-FABE5B183D9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EEF66C-5AE4-7786-99B0-83A58606DC7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1184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1E7BDC-3DDE-3E9C-28D9-44BB9F3705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668807-2186-7B1D-BFDC-2A200DD733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5CB697-3BC2-F3E7-9920-36B19702A2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65964C-DB62-9059-6C55-701A5579609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313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74AC5B-CB14-B245-252E-4B99E72C87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F200F6-B9CB-E3B6-C17C-3125270EA3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26C0E27-1FF0-8727-7738-5420B47854D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945902-FB4A-31E6-2B42-F14B5328F1B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330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0032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56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D35CAD-64A4-9116-B5BC-E1802C55DD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1ADF0E-C21A-C6BC-A81C-7B467F10ED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3B34D97-A756-77DB-C49E-3F8DC87995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D6BB6-C10B-FF68-1FFF-D43C4681447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1503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20BA41-D8F6-E121-C394-E5B3CE74C9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6225206-B465-443C-AC45-95E7C486DA4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EB0AC1-B3D3-1011-AB44-26A2457CBC2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011EC-DE31-5950-0261-BE7F1A0E136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9975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8623F3-B1CA-7C3F-D2CE-AD3647663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9B3FF8-2D40-43D5-B9CB-19BED238B7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BD8C37-AC74-83F1-6C70-7163871DAB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871898-0DF3-03D6-D45B-65103D8952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6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006505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AFE3C4-DAD4-E482-4004-070B29839A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21571C-6D66-F95D-95B7-38BDC58FA2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25966A6-CB62-C63B-60F7-B373A8D3526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sz="11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11E16-3452-2E4A-C88D-62C04A1CB9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7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536121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C81C81-E364-4366-A610-2DB15FF98538}" type="slidenum">
              <a:rPr lang="de-CH" smtClean="0"/>
              <a:pPr/>
              <a:t>8</a:t>
            </a:fld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29397364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074229-3241-0F0D-915F-BDBE0EE03A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891F08C-9BE6-F75D-EF03-BAFF07BF63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3F93BE2-D7FC-B5B2-3C94-B20905E13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950D92-2438-35EF-7E22-16719320A18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26113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DA2638D-B38B-003C-CEF8-94606F0C04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8" y="1559"/>
            <a:ext cx="12189228" cy="6854883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B1FE6A2-0C6A-9BEE-D675-F84989D3C0D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36" y="358671"/>
            <a:ext cx="1773820" cy="73007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6" y="1445854"/>
            <a:ext cx="8045451" cy="2007994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6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19A7B534-9AA2-7BDC-83B8-A11FF9792B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02"/>
          <a:stretch/>
        </p:blipFill>
        <p:spPr>
          <a:xfrm>
            <a:off x="2532062" y="536706"/>
            <a:ext cx="2162108" cy="4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990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EA707-816F-4DBF-9FC1-48440001C7D7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7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8" indent="-250828">
              <a:defRPr/>
            </a:lvl3pPr>
          </a:lstStyle>
          <a:p>
            <a:pPr lvl="0"/>
            <a:r>
              <a:rPr lang="en-GB" noProof="0"/>
              <a:t>Section Heading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63975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ing Yellow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B385C-7712-4F59-90E0-BF5F17A76AFF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7" y="1292087"/>
            <a:ext cx="8964613" cy="4729302"/>
          </a:xfrm>
        </p:spPr>
        <p:txBody>
          <a:bodyPr/>
          <a:lstStyle>
            <a:lvl1pPr>
              <a:defRPr sz="4200"/>
            </a:lvl1pPr>
            <a:lvl2pPr marL="0" indent="0">
              <a:buFontTx/>
              <a:buNone/>
              <a:defRPr/>
            </a:lvl2pPr>
            <a:lvl3pPr marL="250828" indent="-250828">
              <a:defRPr/>
            </a:lvl3pPr>
          </a:lstStyle>
          <a:p>
            <a:pPr lvl="0"/>
            <a:r>
              <a:rPr lang="en-GB" noProof="0"/>
              <a:t>Section Heading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22531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7" y="1376774"/>
            <a:ext cx="8964613" cy="4644616"/>
          </a:xfrm>
        </p:spPr>
        <p:txBody>
          <a:bodyPr/>
          <a:lstStyle>
            <a:lvl1pPr defTabSz="984263">
              <a:tabLst>
                <a:tab pos="536582" algn="l"/>
              </a:tabLst>
              <a:defRPr/>
            </a:lvl1pPr>
            <a:lvl2pPr>
              <a:tabLst>
                <a:tab pos="536582" algn="l"/>
              </a:tabLst>
              <a:defRPr/>
            </a:lvl2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35E6CB-B32D-41BB-A431-31ACE27797AC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A939BEE7-204C-1008-67F3-C8FC6E64EBA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</p:spTree>
    <p:extLst>
      <p:ext uri="{BB962C8B-B14F-4D97-AF65-F5344CB8AC3E}">
        <p14:creationId xmlns:p14="http://schemas.microsoft.com/office/powerpoint/2010/main" val="479570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xtra wid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7" y="1376774"/>
            <a:ext cx="10801349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963D4-5156-42CD-86D2-F9C48C35F25C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65109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7" y="1376774"/>
            <a:ext cx="5291476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90" indent="-179390">
              <a:spcBef>
                <a:spcPts val="400"/>
              </a:spcBef>
              <a:defRPr sz="1600"/>
            </a:lvl2pPr>
            <a:lvl3pPr marL="360367" indent="-180977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29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008EA-072D-4E88-A4E3-7561DD02B0D9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03327075-DC64-5DAB-E02B-8A18CBF5A99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05202" y="1376774"/>
            <a:ext cx="5291474" cy="464461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90" indent="-179390">
              <a:spcBef>
                <a:spcPts val="400"/>
              </a:spcBef>
              <a:defRPr sz="1600"/>
            </a:lvl2pPr>
            <a:lvl3pPr marL="360367" indent="-180977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29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878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95326" y="1376774"/>
            <a:ext cx="5292725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F872E-A9CB-4516-A020-A04A2928C07F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3949" y="1449389"/>
            <a:ext cx="529272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5993912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6203951" y="1376774"/>
            <a:ext cx="5292724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EFD1A0-E3CA-4CD4-9E05-451A1800B6F9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7" y="1449389"/>
            <a:ext cx="5292724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8135738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5" name="Bildplatzhalter 4">
            <a:extLst>
              <a:ext uri="{FF2B5EF4-FFF2-40B4-BE49-F238E27FC236}">
                <a16:creationId xmlns:a16="http://schemas.microsoft.com/office/drawing/2014/main" id="{1024D5AC-18B7-42A0-8763-5161D9B6B29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7" y="1449389"/>
            <a:ext cx="8964613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BEB216CB-AE9D-4C01-AD48-4B791587519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D62EE5DD-8223-4F0C-9C85-5070DE4DBF46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3E67269-0443-40A6-8D53-CF9C30AE720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FD2179C-3288-47A5-A587-1B7255A2C3E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4517538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115EF-DBE8-4715-8E4D-3572642C6FC2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7" y="1449390"/>
            <a:ext cx="5292724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9" y="1449390"/>
            <a:ext cx="5292725" cy="4571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1529325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wid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E54A55-A700-485F-B5C2-827481B42513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4" y="1449389"/>
            <a:ext cx="7129461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F99B93C7-FD88-F860-2772-AA3BFEC82DB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7" y="1376774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73706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Dark Blue"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6E0B8465-E746-9D70-F459-A9E689DBA5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6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6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GB" noProof="0"/>
              <a:t>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36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28DCFFAF-CE03-EAAE-EF7B-2D9CE7DA64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02"/>
          <a:stretch/>
        </p:blipFill>
        <p:spPr>
          <a:xfrm>
            <a:off x="2532062" y="536706"/>
            <a:ext cx="2162108" cy="4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1684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BE1C9E-DE46-47F4-999C-A6440E82C6E8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4" y="1449389"/>
            <a:ext cx="3457575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Inhaltsplatzhalter 2">
            <a:extLst>
              <a:ext uri="{FF2B5EF4-FFF2-40B4-BE49-F238E27FC236}">
                <a16:creationId xmlns:a16="http://schemas.microsoft.com/office/drawing/2014/main" id="{C5A45EC1-6C70-C75B-70A0-557B1FE6DA34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7" y="1376774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3724320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hre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02DA9-A50D-40A4-A931-BC275A2EBFA0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4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4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C772A35F-591D-5A80-72BC-28B068C3A56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7" y="1376774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920425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four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A11-DEB0-4E52-A890-5DCCA2942D1F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4" y="1449388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90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67214" y="3843389"/>
            <a:ext cx="3457575" cy="217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8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089D7F61-76FC-5B15-D914-2BB427BF71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7" y="1376774"/>
            <a:ext cx="3455988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138349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a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43221E-9575-4F07-B839-745025E02771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7" y="1376774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" name="Bildplatzhalter 4">
            <a:extLst>
              <a:ext uri="{FF2B5EF4-FFF2-40B4-BE49-F238E27FC236}">
                <a16:creationId xmlns:a16="http://schemas.microsoft.com/office/drawing/2014/main" id="{8CA68BBC-536B-0C49-B239-F2A8A8ACBAAC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457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10008472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two wide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4EB00C-1486-4C07-A8B7-272553D42C76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90"/>
            <a:ext cx="3455986" cy="217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CE065AA4-86F5-4BAD-ED9D-98129FDEFEF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8040688" y="3843388"/>
            <a:ext cx="3455986" cy="2178001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EED849DD-27BF-60D5-0E2A-BC6C9A827AC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7" y="1376774"/>
            <a:ext cx="7129463" cy="464461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91598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4DF8B-CF50-41FC-A12B-AAA89A0E8E51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95327" y="1449389"/>
            <a:ext cx="5292724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9" y="1449389"/>
            <a:ext cx="5292725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Inhaltsplatzhalter 2">
            <a:extLst>
              <a:ext uri="{FF2B5EF4-FFF2-40B4-BE49-F238E27FC236}">
                <a16:creationId xmlns:a16="http://schemas.microsoft.com/office/drawing/2014/main" id="{747A0213-C397-B258-EE3A-69DBB54DD3B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7" y="4553982"/>
            <a:ext cx="5291476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90" indent="-179390">
              <a:spcBef>
                <a:spcPts val="400"/>
              </a:spcBef>
              <a:defRPr sz="1600"/>
            </a:lvl2pPr>
            <a:lvl3pPr marL="360367" indent="-180977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29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E0905A-F588-783E-2408-3EEBCC47B7C5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6205202" y="4553982"/>
            <a:ext cx="5291474" cy="1467406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90" indent="-179390">
              <a:spcBef>
                <a:spcPts val="400"/>
              </a:spcBef>
              <a:defRPr sz="1600"/>
            </a:lvl2pPr>
            <a:lvl3pPr marL="360367" indent="-180977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29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126828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6B2750-6DAD-4BB3-A314-C78FD87B7140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4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11B3F6C3-759F-AE0A-F24C-FF78D18C5F8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95327" y="4545124"/>
            <a:ext cx="3455988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90" indent="-179390">
              <a:spcBef>
                <a:spcPts val="400"/>
              </a:spcBef>
              <a:defRPr sz="1600"/>
            </a:lvl2pPr>
            <a:lvl3pPr marL="360367" indent="-180977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29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FB98D413-4196-B49D-71B4-7CED7EED69F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Bildplatzhalter 4">
            <a:extLst>
              <a:ext uri="{FF2B5EF4-FFF2-40B4-BE49-F238E27FC236}">
                <a16:creationId xmlns:a16="http://schemas.microsoft.com/office/drawing/2014/main" id="{FDF6C985-A691-B0CD-8A11-7C955F32458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8"/>
            <a:ext cx="3457575" cy="2987724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2" name="Inhaltsplatzhalter 2">
            <a:extLst>
              <a:ext uri="{FF2B5EF4-FFF2-40B4-BE49-F238E27FC236}">
                <a16:creationId xmlns:a16="http://schemas.microsoft.com/office/drawing/2014/main" id="{7D982B28-131F-0EF1-DBEF-7E5426DA6F8C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4368802" y="4545124"/>
            <a:ext cx="3455988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90" indent="-179390">
              <a:spcBef>
                <a:spcPts val="400"/>
              </a:spcBef>
              <a:defRPr sz="1600"/>
            </a:lvl2pPr>
            <a:lvl3pPr marL="360367" indent="-180977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29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13" name="Inhaltsplatzhalter 2">
            <a:extLst>
              <a:ext uri="{FF2B5EF4-FFF2-40B4-BE49-F238E27FC236}">
                <a16:creationId xmlns:a16="http://schemas.microsoft.com/office/drawing/2014/main" id="{3A5C3130-D9C4-9998-9902-8B054B641165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8040689" y="4545124"/>
            <a:ext cx="3455988" cy="1476265"/>
          </a:xfrm>
        </p:spPr>
        <p:txBody>
          <a:bodyPr tIns="18000"/>
          <a:lstStyle>
            <a:lvl1pPr>
              <a:spcBef>
                <a:spcPts val="400"/>
              </a:spcBef>
              <a:defRPr sz="1600"/>
            </a:lvl1pPr>
            <a:lvl2pPr marL="179390" indent="-179390">
              <a:spcBef>
                <a:spcPts val="400"/>
              </a:spcBef>
              <a:defRPr sz="1600"/>
            </a:lvl2pPr>
            <a:lvl3pPr marL="360367" indent="-180977">
              <a:spcBef>
                <a:spcPts val="400"/>
              </a:spcBef>
              <a:defRPr sz="1600"/>
            </a:lvl3pPr>
            <a:lvl4pPr>
              <a:defRPr sz="1600"/>
            </a:lvl4pPr>
            <a:lvl5pPr>
              <a:defRPr sz="1600"/>
            </a:lvl5pPr>
            <a:lvl6pPr marL="2286029" indent="0">
              <a:buNone/>
              <a:defRPr/>
            </a:lvl6pPr>
          </a:lstStyle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2588062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66C5A0-2FE0-40AF-833F-851850EA9092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5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1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1" y="1449389"/>
            <a:ext cx="2538000" cy="298772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2B3EE353-935F-47F2-890E-86D599D69C3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95324" y="4545014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90" indent="-179390">
              <a:spcBef>
                <a:spcPts val="40"/>
              </a:spcBef>
              <a:defRPr sz="1600"/>
            </a:lvl2pPr>
            <a:lvl3pPr marL="360367" indent="-180977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7" y="4545014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90" indent="-179390">
              <a:spcBef>
                <a:spcPts val="40"/>
              </a:spcBef>
              <a:defRPr sz="1600"/>
            </a:lvl2pPr>
            <a:lvl3pPr marL="360367" indent="-180977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2891" y="4545014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90" indent="-179390">
              <a:spcBef>
                <a:spcPts val="40"/>
              </a:spcBef>
              <a:defRPr sz="1600"/>
            </a:lvl2pPr>
            <a:lvl3pPr marL="360367" indent="-180977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4545014"/>
            <a:ext cx="2533650" cy="1476375"/>
          </a:xfrm>
        </p:spPr>
        <p:txBody>
          <a:bodyPr/>
          <a:lstStyle>
            <a:lvl1pPr>
              <a:spcBef>
                <a:spcPts val="40"/>
              </a:spcBef>
              <a:defRPr sz="1600"/>
            </a:lvl1pPr>
            <a:lvl2pPr marL="179390" indent="-179390">
              <a:spcBef>
                <a:spcPts val="40"/>
              </a:spcBef>
              <a:defRPr sz="1600"/>
            </a:lvl2pPr>
            <a:lvl3pPr marL="360367" indent="-180977">
              <a:spcBef>
                <a:spcPts val="40"/>
              </a:spcBef>
              <a:defRPr sz="16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21725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3CB552-B1A6-488D-8881-5C09CE5975F9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4" y="1449389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040688" y="1449389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6" y="1449389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3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3455986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6" y="3852000"/>
            <a:ext cx="3457575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6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90" indent="-179390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3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90" indent="-179390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8" y="5689101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90" indent="-179390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6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90" indent="-179390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3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90" indent="-179390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040688" y="3299877"/>
            <a:ext cx="345757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90" indent="-179390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94725436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776C6-FBF2-400C-840B-70F64F70310D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12784F6E-FB73-D6E4-8C2C-41F75D7C7223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95327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2EA8E577-195E-4B1A-BC32-FE3D591B8C3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8958675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0646FBB3-9915-B3D3-1716-7B2E4AB38A5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3450051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3FC8EB0-667A-22B3-F4B0-8DFF68655699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203951" y="144939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7650EC49-433E-6552-2740-6B65EFF9480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449107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90" indent="-179390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38A397CC-14F5-DD8F-565D-CB576CCEF0A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208300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90" indent="-179390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52C714DB-CD94-62D4-DBCC-363F77E96BFD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956675" y="5689100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90" indent="-179390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FF900A0F-DD38-976A-BFC1-92B5ACB7395B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695325" y="3852000"/>
            <a:ext cx="2538000" cy="1799593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8" name="Textplatzhalter 19">
            <a:extLst>
              <a:ext uri="{FF2B5EF4-FFF2-40B4-BE49-F238E27FC236}">
                <a16:creationId xmlns:a16="http://schemas.microsoft.com/office/drawing/2014/main" id="{530B9B83-A2E6-A97A-6B7B-389BCDC2C8C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95326" y="3299877"/>
            <a:ext cx="2536825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90" indent="-179390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CD6A5AE7-8194-069E-96C6-A9A19A691F1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5" y="5689101"/>
            <a:ext cx="2540002" cy="332288"/>
          </a:xfrm>
        </p:spPr>
        <p:txBody>
          <a:bodyPr/>
          <a:lstStyle>
            <a:lvl1pPr>
              <a:spcBef>
                <a:spcPts val="20"/>
              </a:spcBef>
              <a:defRPr sz="1200"/>
            </a:lvl1pPr>
            <a:lvl2pPr marL="179390" indent="-179390">
              <a:spcBef>
                <a:spcPts val="20"/>
              </a:spcBef>
              <a:defRPr sz="12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2" name="Textplatzhalter 19">
            <a:extLst>
              <a:ext uri="{FF2B5EF4-FFF2-40B4-BE49-F238E27FC236}">
                <a16:creationId xmlns:a16="http://schemas.microsoft.com/office/drawing/2014/main" id="{E33B1E40-AEE0-028C-74FA-4DA2F2785C8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344805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90" indent="-179390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6CF8C6E7-2EBA-0F42-5F97-0B15A298F57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208300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90" indent="-179390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6" name="Textplatzhalter 19">
            <a:extLst>
              <a:ext uri="{FF2B5EF4-FFF2-40B4-BE49-F238E27FC236}">
                <a16:creationId xmlns:a16="http://schemas.microsoft.com/office/drawing/2014/main" id="{A8581B57-63E2-3060-2AF6-9711ABA1492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955618" y="3299877"/>
            <a:ext cx="2533650" cy="332288"/>
          </a:xfrm>
        </p:spPr>
        <p:txBody>
          <a:bodyPr/>
          <a:lstStyle>
            <a:lvl1pPr>
              <a:spcBef>
                <a:spcPts val="40"/>
              </a:spcBef>
              <a:defRPr sz="1200"/>
            </a:lvl1pPr>
            <a:lvl2pPr marL="179390" indent="-179390">
              <a:spcBef>
                <a:spcPts val="40"/>
              </a:spcBef>
              <a:defRPr sz="1200"/>
            </a:lvl2pPr>
            <a:lvl3pPr>
              <a:spcBef>
                <a:spcPts val="40"/>
              </a:spcBef>
              <a:defRPr sz="1200"/>
            </a:lvl3pPr>
            <a:lvl4pPr>
              <a:spcBef>
                <a:spcPts val="40"/>
              </a:spcBef>
              <a:defRPr sz="1600"/>
            </a:lvl4pPr>
            <a:lvl5pPr>
              <a:spcBef>
                <a:spcPts val="40"/>
              </a:spcBef>
              <a:defRPr sz="16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615C431B-993D-61F7-28CB-6E9C6E916B27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957562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5F9CC3CC-2D09-5169-EE63-2F307DD025AE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3448938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05CD9CF5-8030-A2FA-B5F1-BDE8A3AB64FE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6202838" y="3852000"/>
            <a:ext cx="2538000" cy="1799592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331809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F590BA4F-2B46-0F93-906A-902CA5CD3C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86" y="1948"/>
            <a:ext cx="12190615" cy="685566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6" y="1449388"/>
            <a:ext cx="8045451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>
                <a:solidFill>
                  <a:schemeClr val="bg1"/>
                </a:solidFill>
              </a:defRPr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6" y="3789040"/>
            <a:ext cx="8045451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>
                <a:solidFill>
                  <a:schemeClr val="bg1"/>
                </a:solidFill>
              </a:defRPr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1136" y="358671"/>
            <a:ext cx="1773820" cy="730070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8EA9535A-62CA-463C-3EC2-C8F0DB0BA10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02"/>
          <a:stretch/>
        </p:blipFill>
        <p:spPr>
          <a:xfrm>
            <a:off x="2532062" y="536706"/>
            <a:ext cx="2162108" cy="40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94160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7106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lve caption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F10AD-AB05-42A8-9D28-23EA7315BF70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Bildplatzhalter 4">
            <a:extLst>
              <a:ext uri="{FF2B5EF4-FFF2-40B4-BE49-F238E27FC236}">
                <a16:creationId xmlns:a16="http://schemas.microsoft.com/office/drawing/2014/main" id="{18983A1D-4D6A-20A1-246F-D90E834D680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367215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4" name="Bildplatzhalter 4">
            <a:extLst>
              <a:ext uri="{FF2B5EF4-FFF2-40B4-BE49-F238E27FC236}">
                <a16:creationId xmlns:a16="http://schemas.microsoft.com/office/drawing/2014/main" id="{1EC548A2-BD24-9227-A6CD-523677F543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874249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B1FDEC21-8808-4E1C-5D07-37DFA511752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95327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6" name="Bildplatzhalter 4">
            <a:extLst>
              <a:ext uri="{FF2B5EF4-FFF2-40B4-BE49-F238E27FC236}">
                <a16:creationId xmlns:a16="http://schemas.microsoft.com/office/drawing/2014/main" id="{C093E107-B829-CEE4-9295-B1B84BEAE140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367214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7" name="Bildplatzhalter 4">
            <a:extLst>
              <a:ext uri="{FF2B5EF4-FFF2-40B4-BE49-F238E27FC236}">
                <a16:creationId xmlns:a16="http://schemas.microsoft.com/office/drawing/2014/main" id="{269E9327-75CD-A94E-4F13-6C971DCF19A5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040688" y="3852000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8" name="Bildplatzhalter 4">
            <a:extLst>
              <a:ext uri="{FF2B5EF4-FFF2-40B4-BE49-F238E27FC236}">
                <a16:creationId xmlns:a16="http://schemas.microsoft.com/office/drawing/2014/main" id="{7B4B6D58-21AF-6B45-2504-E31EDE54A33E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695327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0" name="Textplatzhalter 19">
            <a:extLst>
              <a:ext uri="{FF2B5EF4-FFF2-40B4-BE49-F238E27FC236}">
                <a16:creationId xmlns:a16="http://schemas.microsoft.com/office/drawing/2014/main" id="{7EDE1E8A-EFD6-AFE3-8FC8-A8781D081C6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95327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1" name="Textplatzhalter 19">
            <a:extLst>
              <a:ext uri="{FF2B5EF4-FFF2-40B4-BE49-F238E27FC236}">
                <a16:creationId xmlns:a16="http://schemas.microsoft.com/office/drawing/2014/main" id="{90B09162-F170-AF79-446C-2FD12FCF2EF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367214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2" name="Textplatzhalter 19">
            <a:extLst>
              <a:ext uri="{FF2B5EF4-FFF2-40B4-BE49-F238E27FC236}">
                <a16:creationId xmlns:a16="http://schemas.microsoft.com/office/drawing/2014/main" id="{B625CAA8-22B4-0491-F50F-A64DB818205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8040689" y="5589240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3" name="Textplatzhalter 19">
            <a:extLst>
              <a:ext uri="{FF2B5EF4-FFF2-40B4-BE49-F238E27FC236}">
                <a16:creationId xmlns:a16="http://schemas.microsoft.com/office/drawing/2014/main" id="{233B6E2E-EE51-3815-5A82-51C2D0BDCDE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95327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4" name="Textplatzhalter 19">
            <a:extLst>
              <a:ext uri="{FF2B5EF4-FFF2-40B4-BE49-F238E27FC236}">
                <a16:creationId xmlns:a16="http://schemas.microsoft.com/office/drawing/2014/main" id="{DC029808-0B66-A918-9826-7CF902C7DE3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367214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5" name="Textplatzhalter 19">
            <a:extLst>
              <a:ext uri="{FF2B5EF4-FFF2-40B4-BE49-F238E27FC236}">
                <a16:creationId xmlns:a16="http://schemas.microsoft.com/office/drawing/2014/main" id="{0C032556-82F7-0D1B-C717-506C730F768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9875091" y="3204724"/>
            <a:ext cx="1623172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3" name="Bildplatzhalter 4">
            <a:extLst>
              <a:ext uri="{FF2B5EF4-FFF2-40B4-BE49-F238E27FC236}">
                <a16:creationId xmlns:a16="http://schemas.microsoft.com/office/drawing/2014/main" id="{1C50D6C7-B8FE-16E3-A56F-215DF2E7FD00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2063" y="144938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Textplatzhalter 19">
            <a:extLst>
              <a:ext uri="{FF2B5EF4-FFF2-40B4-BE49-F238E27FC236}">
                <a16:creationId xmlns:a16="http://schemas.microsoft.com/office/drawing/2014/main" id="{F254DC50-8CC2-CE50-0FB2-B9D82F2F6FB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532063" y="3204724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9" name="Bildplatzhalter 4">
            <a:extLst>
              <a:ext uri="{FF2B5EF4-FFF2-40B4-BE49-F238E27FC236}">
                <a16:creationId xmlns:a16="http://schemas.microsoft.com/office/drawing/2014/main" id="{4356FD2E-817C-6008-A624-C0ED226EC77F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202364" y="1449389"/>
            <a:ext cx="1622425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1" name="Textplatzhalter 19">
            <a:extLst>
              <a:ext uri="{FF2B5EF4-FFF2-40B4-BE49-F238E27FC236}">
                <a16:creationId xmlns:a16="http://schemas.microsoft.com/office/drawing/2014/main" id="{B844240D-6410-EAE1-FBFE-02793B43B59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202363" y="3204724"/>
            <a:ext cx="162242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2" name="Bildplatzhalter 4">
            <a:extLst>
              <a:ext uri="{FF2B5EF4-FFF2-40B4-BE49-F238E27FC236}">
                <a16:creationId xmlns:a16="http://schemas.microsoft.com/office/drawing/2014/main" id="{4729A6D7-E881-5FD5-1C1E-FD7A660187BE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8040688" y="1449389"/>
            <a:ext cx="1619250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13" name="Textplatzhalter 19">
            <a:extLst>
              <a:ext uri="{FF2B5EF4-FFF2-40B4-BE49-F238E27FC236}">
                <a16:creationId xmlns:a16="http://schemas.microsoft.com/office/drawing/2014/main" id="{86799E5C-45B4-E8EF-0A33-26FADBDA89C8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8040689" y="3204724"/>
            <a:ext cx="1619995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19" name="Bildplatzhalter 4">
            <a:extLst>
              <a:ext uri="{FF2B5EF4-FFF2-40B4-BE49-F238E27FC236}">
                <a16:creationId xmlns:a16="http://schemas.microsoft.com/office/drawing/2014/main" id="{20480596-0358-6167-AD5A-A43149936E4D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32063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6" name="Textplatzhalter 19">
            <a:extLst>
              <a:ext uri="{FF2B5EF4-FFF2-40B4-BE49-F238E27FC236}">
                <a16:creationId xmlns:a16="http://schemas.microsoft.com/office/drawing/2014/main" id="{99EB327B-0262-FA88-4B41-185878FCDB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532063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7" name="Bildplatzhalter 4">
            <a:extLst>
              <a:ext uri="{FF2B5EF4-FFF2-40B4-BE49-F238E27FC236}">
                <a16:creationId xmlns:a16="http://schemas.microsoft.com/office/drawing/2014/main" id="{7383DAC6-063E-B185-1200-CBEAF6F1917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203951" y="3851999"/>
            <a:ext cx="1620837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28" name="Textplatzhalter 19">
            <a:extLst>
              <a:ext uri="{FF2B5EF4-FFF2-40B4-BE49-F238E27FC236}">
                <a16:creationId xmlns:a16="http://schemas.microsoft.com/office/drawing/2014/main" id="{814D2A83-C214-5D3D-33E5-499378F10FD0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03951" y="5589240"/>
            <a:ext cx="1620837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  <p:sp>
        <p:nvSpPr>
          <p:cNvPr id="29" name="Bildplatzhalter 4">
            <a:extLst>
              <a:ext uri="{FF2B5EF4-FFF2-40B4-BE49-F238E27FC236}">
                <a16:creationId xmlns:a16="http://schemas.microsoft.com/office/drawing/2014/main" id="{0C7EA178-EA7E-CEB6-BCCA-A6C695A390C4}"/>
              </a:ext>
            </a:extLst>
          </p:cNvPr>
          <p:cNvSpPr>
            <a:spLocks noGrp="1"/>
          </p:cNvSpPr>
          <p:nvPr>
            <p:ph type="pic" sz="quarter" idx="37" hasCustomPrompt="1"/>
          </p:nvPr>
        </p:nvSpPr>
        <p:spPr>
          <a:xfrm>
            <a:off x="9873502" y="3852000"/>
            <a:ext cx="1623172" cy="1692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0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30" name="Textplatzhalter 19">
            <a:extLst>
              <a:ext uri="{FF2B5EF4-FFF2-40B4-BE49-F238E27FC236}">
                <a16:creationId xmlns:a16="http://schemas.microsoft.com/office/drawing/2014/main" id="{67FC58FF-0434-E3CF-0015-FA751A6F2C40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9874348" y="5589240"/>
            <a:ext cx="1623916" cy="332288"/>
          </a:xfrm>
        </p:spPr>
        <p:txBody>
          <a:bodyPr/>
          <a:lstStyle>
            <a:lvl1pPr>
              <a:spcBef>
                <a:spcPts val="20"/>
              </a:spcBef>
              <a:defRPr sz="1000"/>
            </a:lvl1pPr>
            <a:lvl2pPr marL="90489" indent="-90489">
              <a:spcBef>
                <a:spcPts val="20"/>
              </a:spcBef>
              <a:defRPr sz="1000"/>
            </a:lvl2pPr>
            <a:lvl3pPr>
              <a:spcBef>
                <a:spcPts val="20"/>
              </a:spcBef>
              <a:defRPr sz="1200"/>
            </a:lvl3pPr>
            <a:lvl4pPr>
              <a:spcBef>
                <a:spcPts val="20"/>
              </a:spcBef>
              <a:defRPr sz="1200"/>
            </a:lvl4pPr>
            <a:lvl5pPr>
              <a:spcBef>
                <a:spcPts val="20"/>
              </a:spcBef>
              <a:defRPr sz="1200"/>
            </a:lvl5pPr>
          </a:lstStyle>
          <a:p>
            <a:pPr lvl="0"/>
            <a:r>
              <a:rPr lang="en-GB" noProof="0"/>
              <a:t>Add Text</a:t>
            </a:r>
          </a:p>
          <a:p>
            <a:pPr lvl="1"/>
            <a:r>
              <a:rPr lang="en-GB" noProof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02212163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full size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2BE162-503C-4BD8-8879-ABE2B492B94E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8" name="Bildplatzhalter 4">
            <a:extLst>
              <a:ext uri="{FF2B5EF4-FFF2-40B4-BE49-F238E27FC236}">
                <a16:creationId xmlns:a16="http://schemas.microsoft.com/office/drawing/2014/main" id="{17580FB4-DD13-1B0D-5A9E-15F0A7CB65B4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03949" y="1"/>
            <a:ext cx="5988052" cy="685799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598805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41314079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ize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C52956-A07D-4142-998D-643983E6B7D7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7" name="Bildplatzhalter 4">
            <a:extLst>
              <a:ext uri="{FF2B5EF4-FFF2-40B4-BE49-F238E27FC236}">
                <a16:creationId xmlns:a16="http://schemas.microsoft.com/office/drawing/2014/main" id="{C1B2C62D-FBA5-44A1-36F5-135381BC9A6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1"/>
            <a:ext cx="12192000" cy="6858000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36847926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846EAAB-E9CC-4FBB-A777-DFD68618EF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40EAF5-CD0C-4FC0-AC99-7554DE12F6ED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4490A60D-3123-4534-B4E1-1B214E4023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9CA66DD1-3165-483D-99FB-202ADC04E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837984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4E75BB-61FF-4F7E-9CDB-A5E34775C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AA9B5A-1447-4E67-A1F3-6BAF62A33A60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B909AB7D-DBAB-4FFF-BA65-85B952116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B9B7570-0B3E-4F91-B744-978CA7BD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0054461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8037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solidFill>
                <a:schemeClr val="tx1"/>
              </a:solidFill>
            </a:endParaRP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4DFD2566-A3FD-67ED-A874-3763AC327B5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12"/>
          <a:stretch/>
        </p:blipFill>
        <p:spPr>
          <a:xfrm>
            <a:off x="2532062" y="534325"/>
            <a:ext cx="2164491" cy="40801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6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6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37" y="358671"/>
            <a:ext cx="1773826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9" y="549276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</p:spTree>
    <p:extLst>
      <p:ext uri="{BB962C8B-B14F-4D97-AF65-F5344CB8AC3E}">
        <p14:creationId xmlns:p14="http://schemas.microsoft.com/office/powerpoint/2010/main" val="26246348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7106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6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6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37" y="358671"/>
            <a:ext cx="1773826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9" y="549276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870C5F-11D5-8460-287C-2F6348198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12"/>
          <a:stretch/>
        </p:blipFill>
        <p:spPr>
          <a:xfrm>
            <a:off x="2532062" y="534325"/>
            <a:ext cx="2164491" cy="4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849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7106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Gree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6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6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37" y="358671"/>
            <a:ext cx="1773826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9" y="549276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EA8AE9AD-12B1-0B9A-D618-19C2B2C188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12"/>
          <a:stretch/>
        </p:blipFill>
        <p:spPr>
          <a:xfrm>
            <a:off x="2532062" y="534325"/>
            <a:ext cx="2164491" cy="4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755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7106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Image Pink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eck 13">
            <a:extLst>
              <a:ext uri="{FF2B5EF4-FFF2-40B4-BE49-F238E27FC236}">
                <a16:creationId xmlns:a16="http://schemas.microsoft.com/office/drawing/2014/main" id="{8BDEC662-E6F5-15D3-BB36-ED6F08201703}"/>
              </a:ext>
            </a:extLst>
          </p:cNvPr>
          <p:cNvSpPr/>
          <p:nvPr userDrawn="1"/>
        </p:nvSpPr>
        <p:spPr>
          <a:xfrm>
            <a:off x="0" y="0"/>
            <a:ext cx="12192000" cy="50498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 noProof="0" dirty="0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695326" y="1449388"/>
            <a:ext cx="5292725" cy="2004460"/>
          </a:xfrm>
        </p:spPr>
        <p:txBody>
          <a:bodyPr anchor="b"/>
          <a:lstStyle>
            <a:lvl1pPr algn="l">
              <a:lnSpc>
                <a:spcPct val="92000"/>
              </a:lnSpc>
              <a:defRPr sz="4200"/>
            </a:lvl1pPr>
          </a:lstStyle>
          <a:p>
            <a:r>
              <a:rPr lang="en-GB" noProof="0"/>
              <a:t>Add Title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695326" y="3789040"/>
            <a:ext cx="5292725" cy="1080120"/>
          </a:xfrm>
        </p:spPr>
        <p:txBody>
          <a:bodyPr/>
          <a:lstStyle>
            <a:lvl1pPr marL="0" indent="0" algn="l">
              <a:lnSpc>
                <a:spcPct val="92000"/>
              </a:lnSpc>
              <a:buNone/>
              <a:defRPr sz="2600" b="1"/>
            </a:lvl1pPr>
            <a:lvl2pPr marL="457206" indent="0" algn="ctr">
              <a:buNone/>
              <a:defRPr sz="2000"/>
            </a:lvl2pPr>
            <a:lvl3pPr marL="914411" indent="0" algn="ctr">
              <a:buNone/>
              <a:defRPr sz="1800"/>
            </a:lvl3pPr>
            <a:lvl4pPr marL="1371617" indent="0" algn="ctr">
              <a:buNone/>
              <a:defRPr sz="1600"/>
            </a:lvl4pPr>
            <a:lvl5pPr marL="1828823" indent="0" algn="ctr">
              <a:buNone/>
              <a:defRPr sz="1600"/>
            </a:lvl5pPr>
            <a:lvl6pPr marL="2286029" indent="0" algn="ctr">
              <a:buNone/>
              <a:defRPr sz="1600"/>
            </a:lvl6pPr>
            <a:lvl7pPr marL="2743234" indent="0" algn="ctr">
              <a:buNone/>
              <a:defRPr sz="1600"/>
            </a:lvl7pPr>
            <a:lvl8pPr marL="3200440" indent="0" algn="ctr">
              <a:buNone/>
              <a:defRPr sz="1600"/>
            </a:lvl8pPr>
            <a:lvl9pPr marL="3657646" indent="0" algn="ctr">
              <a:buNone/>
              <a:defRPr sz="1600"/>
            </a:lvl9pPr>
          </a:lstStyle>
          <a:p>
            <a:r>
              <a:rPr lang="en-GB" noProof="0"/>
              <a:t>Add Subtitle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68F03BE3-7C85-C716-E994-40806F5A846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6" y="5841268"/>
            <a:ext cx="5292725" cy="288032"/>
          </a:xfrm>
        </p:spPr>
        <p:txBody>
          <a:bodyPr anchor="b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Author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BB6EAADF-428F-C6D8-43A9-FBCA196FE95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95326" y="6129300"/>
            <a:ext cx="5292725" cy="252028"/>
          </a:xfrm>
        </p:spPr>
        <p:txBody>
          <a:bodyPr anchor="t"/>
          <a:lstStyle>
            <a:lvl1pPr>
              <a:defRPr sz="1600">
                <a:solidFill>
                  <a:schemeClr val="tx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GB" noProof="0"/>
              <a:t>Location, DD Month YYYY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01D5720-24EF-D102-D260-2D0ECB313EF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137" y="358671"/>
            <a:ext cx="1773826" cy="730070"/>
          </a:xfrm>
          <a:prstGeom prst="rect">
            <a:avLst/>
          </a:prstGeom>
        </p:spPr>
      </p:pic>
      <p:sp>
        <p:nvSpPr>
          <p:cNvPr id="15" name="Bildplatzhalter 4">
            <a:extLst>
              <a:ext uri="{FF2B5EF4-FFF2-40B4-BE49-F238E27FC236}">
                <a16:creationId xmlns:a16="http://schemas.microsoft.com/office/drawing/2014/main" id="{918345C2-B555-CE5A-CF14-EC753A31EDBB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03949" y="549276"/>
            <a:ext cx="5076827" cy="5436009"/>
          </a:xfrm>
          <a:pattFill prst="lgCheck">
            <a:fgClr>
              <a:schemeClr val="bg1">
                <a:lumMod val="85000"/>
              </a:schemeClr>
            </a:fgClr>
            <a:bgClr>
              <a:schemeClr val="bg1"/>
            </a:bgClr>
          </a:pattFill>
        </p:spPr>
        <p:txBody>
          <a:bodyPr tIns="720000" anchor="ctr"/>
          <a:lstStyle>
            <a:lvl1pPr algn="ctr">
              <a:defRPr sz="1200"/>
            </a:lvl1pPr>
          </a:lstStyle>
          <a:p>
            <a:r>
              <a:rPr lang="en-GB" noProof="0" dirty="0"/>
              <a:t>Add image by tapping on icon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82E6CA-D243-3684-56BE-12FABE3FF3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512"/>
          <a:stretch/>
        </p:blipFill>
        <p:spPr>
          <a:xfrm>
            <a:off x="2532062" y="534325"/>
            <a:ext cx="2164491" cy="4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1511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6" userDrawn="1">
          <p15:clr>
            <a:srgbClr val="A4A3A4"/>
          </p15:clr>
        </p15:guide>
        <p15:guide id="2" pos="7106" userDrawn="1">
          <p15:clr>
            <a:srgbClr val="A4A3A4"/>
          </p15:clr>
        </p15:guide>
        <p15:guide id="3" orient="horz" pos="3181" userDrawn="1">
          <p15:clr>
            <a:srgbClr val="A4A3A4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Blu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74E84F3-2080-4163-B18A-D9792ECF084C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7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8" indent="-250828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Section Heading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7551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ing Red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07E4E3B-B029-4FB4-981D-E15979CD6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60BA4C1-9D90-413F-BC8E-FC708948DF54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B3A6D9A-857D-4B6F-B977-93015D0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8FACFD7-BF65-4DA8-AFDF-1BA2EB682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sp>
        <p:nvSpPr>
          <p:cNvPr id="10" name="Textplatzhalter 9">
            <a:extLst>
              <a:ext uri="{FF2B5EF4-FFF2-40B4-BE49-F238E27FC236}">
                <a16:creationId xmlns:a16="http://schemas.microsoft.com/office/drawing/2014/main" id="{38A5E6FE-0D37-3DFF-F3B7-73A91BE846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5327" y="1292087"/>
            <a:ext cx="8964613" cy="4729302"/>
          </a:xfrm>
        </p:spPr>
        <p:txBody>
          <a:bodyPr/>
          <a:lstStyle>
            <a:lvl1pPr>
              <a:defRPr sz="4200">
                <a:solidFill>
                  <a:schemeClr val="bg1"/>
                </a:solidFill>
              </a:defRPr>
            </a:lvl1pPr>
            <a:lvl2pPr marL="0" indent="0">
              <a:buFontTx/>
              <a:buNone/>
              <a:defRPr>
                <a:solidFill>
                  <a:schemeClr val="bg1"/>
                </a:solidFill>
              </a:defRPr>
            </a:lvl2pPr>
            <a:lvl3pPr marL="250828" indent="-250828"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GB" noProof="0"/>
              <a:t>Section Heading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126DA47E-D7F3-07E8-00B3-57D325A007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5134" y="305378"/>
            <a:ext cx="881465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642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95327" y="278297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GB" noProof="0"/>
              <a:t>Add Title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95327" y="1376364"/>
            <a:ext cx="10801275" cy="4645024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/>
              <a:t>Add Content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9875839" y="6404573"/>
            <a:ext cx="1620837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719FEF2-6262-442A-8B9E-C58A73299CFD}" type="datetime1">
              <a:rPr lang="de-CH" noProof="0" smtClean="0"/>
              <a:t>22.04.26</a:t>
            </a:fld>
            <a:endParaRPr lang="en-GB" noProof="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614487" y="6404573"/>
            <a:ext cx="8045451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PSI Center for Accelerator Science and Engineering</a:t>
            </a:r>
            <a:endParaRPr lang="en-GB" noProof="0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95327" y="6404573"/>
            <a:ext cx="703262" cy="144016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442AD375-037F-43D0-B059-5172DA06796A}" type="slidenum">
              <a:rPr lang="en-GB" noProof="0" smtClean="0"/>
              <a:pPr/>
              <a:t>‹#›</a:t>
            </a:fld>
            <a:endParaRPr lang="en-GB" noProof="0" dirty="0"/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EC2031EC-4715-FBAB-E65E-0A3E5D91D8E4}"/>
              </a:ext>
            </a:extLst>
          </p:cNvPr>
          <p:cNvPicPr>
            <a:picLocks noChangeAspect="1"/>
          </p:cNvPicPr>
          <p:nvPr userDrawn="1"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15135" y="305378"/>
            <a:ext cx="881467" cy="362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663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5" r:id="rId2"/>
    <p:sldLayoutId id="2147483713" r:id="rId3"/>
    <p:sldLayoutId id="2147483721" r:id="rId4"/>
    <p:sldLayoutId id="2147483738" r:id="rId5"/>
    <p:sldLayoutId id="2147483739" r:id="rId6"/>
    <p:sldLayoutId id="2147483740" r:id="rId7"/>
    <p:sldLayoutId id="2147483694" r:id="rId8"/>
    <p:sldLayoutId id="2147483737" r:id="rId9"/>
    <p:sldLayoutId id="2147483692" r:id="rId10"/>
    <p:sldLayoutId id="2147483693" r:id="rId11"/>
    <p:sldLayoutId id="2147483659" r:id="rId12"/>
    <p:sldLayoutId id="2147483666" r:id="rId13"/>
    <p:sldLayoutId id="2147483667" r:id="rId14"/>
    <p:sldLayoutId id="2147483668" r:id="rId15"/>
    <p:sldLayoutId id="2147483669" r:id="rId16"/>
    <p:sldLayoutId id="2147483665" r:id="rId17"/>
    <p:sldLayoutId id="2147483670" r:id="rId18"/>
    <p:sldLayoutId id="2147483671" r:id="rId19"/>
    <p:sldLayoutId id="2147483672" r:id="rId20"/>
    <p:sldLayoutId id="2147483673" r:id="rId21"/>
    <p:sldLayoutId id="2147483674" r:id="rId22"/>
    <p:sldLayoutId id="2147483675" r:id="rId23"/>
    <p:sldLayoutId id="2147483676" r:id="rId24"/>
    <p:sldLayoutId id="2147483695" r:id="rId25"/>
    <p:sldLayoutId id="2147483677" r:id="rId26"/>
    <p:sldLayoutId id="2147483679" r:id="rId27"/>
    <p:sldLayoutId id="2147483678" r:id="rId28"/>
    <p:sldLayoutId id="2147483680" r:id="rId29"/>
    <p:sldLayoutId id="2147483681" r:id="rId30"/>
    <p:sldLayoutId id="2147483682" r:id="rId31"/>
    <p:sldLayoutId id="2147483683" r:id="rId32"/>
    <p:sldLayoutId id="2147483663" r:id="rId33"/>
    <p:sldLayoutId id="2147483664" r:id="rId34"/>
    <p:sldLayoutId id="2147483742" r:id="rId35"/>
  </p:sldLayoutIdLst>
  <p:hf hdr="0"/>
  <p:txStyles>
    <p:titleStyle>
      <a:lvl1pPr algn="l" defTabSz="914411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11" rtl="0" eaLnBrk="1" latinLnBrk="0" hangingPunct="1">
        <a:lnSpc>
          <a:spcPct val="100000"/>
        </a:lnSpc>
        <a:spcBef>
          <a:spcPts val="600"/>
        </a:spcBef>
        <a:buFont typeface="+mj-lt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252003" indent="-252003" algn="l" defTabSz="914411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504006" indent="-252003" algn="l" defTabSz="914411" rtl="0" eaLnBrk="1" latinLnBrk="0" hangingPunct="1">
        <a:lnSpc>
          <a:spcPct val="100000"/>
        </a:lnSpc>
        <a:spcBef>
          <a:spcPts val="6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56010" indent="-252003" algn="l" defTabSz="914411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008012" indent="-252003" algn="l" defTabSz="914411" rtl="0" eaLnBrk="1" latinLnBrk="0" hangingPunct="1">
        <a:lnSpc>
          <a:spcPct val="100000"/>
        </a:lnSpc>
        <a:spcBef>
          <a:spcPts val="400"/>
        </a:spcBef>
        <a:buFont typeface="Aptos" panose="020B00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32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37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43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48" indent="-228603" algn="l" defTabSz="914411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1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17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23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29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34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40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46" algn="l" defTabSz="9144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437" userDrawn="1">
          <p15:clr>
            <a:srgbClr val="A4A3A4"/>
          </p15:clr>
        </p15:guide>
        <p15:guide id="2" pos="7243" userDrawn="1">
          <p15:clr>
            <a:srgbClr val="A4A3A4"/>
          </p15:clr>
        </p15:guide>
        <p15:guide id="3" orient="horz" pos="4110" userDrawn="1">
          <p15:clr>
            <a:srgbClr val="A4A3A4"/>
          </p15:clr>
        </p15:guide>
        <p15:guide id="4" orient="horz" pos="913" userDrawn="1">
          <p15:clr>
            <a:srgbClr val="A4A3A4"/>
          </p15:clr>
        </p15:guide>
        <p15:guide id="5" pos="3772" userDrawn="1">
          <p15:clr>
            <a:srgbClr val="A4A3A4"/>
          </p15:clr>
        </p15:guide>
        <p15:guide id="6" pos="3908" userDrawn="1">
          <p15:clr>
            <a:srgbClr val="A4A3A4"/>
          </p15:clr>
        </p15:guide>
        <p15:guide id="7" pos="2750" userDrawn="1">
          <p15:clr>
            <a:srgbClr val="A4A3A4"/>
          </p15:clr>
        </p15:guide>
        <p15:guide id="8" pos="2615" userDrawn="1">
          <p15:clr>
            <a:srgbClr val="A4A3A4"/>
          </p15:clr>
        </p15:guide>
        <p15:guide id="9" pos="1595" userDrawn="1">
          <p15:clr>
            <a:srgbClr val="A4A3A4"/>
          </p15:clr>
        </p15:guide>
        <p15:guide id="10" pos="1460" userDrawn="1">
          <p15:clr>
            <a:srgbClr val="A4A3A4"/>
          </p15:clr>
        </p15:guide>
        <p15:guide id="11" pos="4930" userDrawn="1">
          <p15:clr>
            <a:srgbClr val="A4A3A4"/>
          </p15:clr>
        </p15:guide>
        <p15:guide id="12" pos="5065" userDrawn="1">
          <p15:clr>
            <a:srgbClr val="A4A3A4"/>
          </p15:clr>
        </p15:guide>
        <p15:guide id="13" pos="6085" userDrawn="1">
          <p15:clr>
            <a:srgbClr val="A4A3A4"/>
          </p15:clr>
        </p15:guide>
        <p15:guide id="14" pos="6220" userDrawn="1">
          <p15:clr>
            <a:srgbClr val="A4A3A4"/>
          </p15:clr>
        </p15:guide>
        <p15:guide id="15" pos="2172" userDrawn="1">
          <p15:clr>
            <a:srgbClr val="A4A3A4"/>
          </p15:clr>
        </p15:guide>
        <p15:guide id="16" pos="2036" userDrawn="1">
          <p15:clr>
            <a:srgbClr val="A4A3A4"/>
          </p15:clr>
        </p15:guide>
        <p15:guide id="17" pos="3195" userDrawn="1">
          <p15:clr>
            <a:srgbClr val="A4A3A4"/>
          </p15:clr>
        </p15:guide>
        <p15:guide id="18" pos="3330" userDrawn="1">
          <p15:clr>
            <a:srgbClr val="A4A3A4"/>
          </p15:clr>
        </p15:guide>
        <p15:guide id="19" pos="882" userDrawn="1">
          <p15:clr>
            <a:srgbClr val="A4A3A4"/>
          </p15:clr>
        </p15:guide>
        <p15:guide id="20" pos="1017" userDrawn="1">
          <p15:clr>
            <a:srgbClr val="A4A3A4"/>
          </p15:clr>
        </p15:guide>
        <p15:guide id="21" pos="4350" userDrawn="1">
          <p15:clr>
            <a:srgbClr val="A4A3A4"/>
          </p15:clr>
        </p15:guide>
        <p15:guide id="22" pos="4487" userDrawn="1">
          <p15:clr>
            <a:srgbClr val="A4A3A4"/>
          </p15:clr>
        </p15:guide>
        <p15:guide id="23" pos="5508" userDrawn="1">
          <p15:clr>
            <a:srgbClr val="A4A3A4"/>
          </p15:clr>
        </p15:guide>
        <p15:guide id="24" pos="5643" userDrawn="1">
          <p15:clr>
            <a:srgbClr val="A4A3A4"/>
          </p15:clr>
        </p15:guide>
        <p15:guide id="25" pos="6663" userDrawn="1">
          <p15:clr>
            <a:srgbClr val="A4A3A4"/>
          </p15:clr>
        </p15:guide>
        <p15:guide id="26" pos="6798" userDrawn="1">
          <p15:clr>
            <a:srgbClr val="A4A3A4"/>
          </p15:clr>
        </p15:guide>
        <p15:guide id="27" orient="horz" pos="229" userDrawn="1">
          <p15:clr>
            <a:srgbClr val="A4A3A4"/>
          </p15:clr>
        </p15:guide>
        <p15:guide id="28" orient="horz" pos="867" userDrawn="1">
          <p15:clr>
            <a:srgbClr val="A4A3A4"/>
          </p15:clr>
        </p15:guide>
        <p15:guide id="29" orient="horz" pos="3793" userDrawn="1">
          <p15:clr>
            <a:srgbClr val="A4A3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43.png"/><Relationship Id="rId12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Relationship Id="rId14" Type="http://schemas.openxmlformats.org/officeDocument/2006/relationships/image" Target="../media/image4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3.png"/><Relationship Id="rId11" Type="http://schemas.microsoft.com/office/2007/relationships/hdphoto" Target="../media/hdphoto5.wdp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microsoft.com/office/2007/relationships/hdphoto" Target="../media/hdphoto1.wdp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81069-762A-E983-4A0E-10C3C43246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5326" y="1449388"/>
            <a:ext cx="10829017" cy="2004460"/>
          </a:xfrm>
        </p:spPr>
        <p:txBody>
          <a:bodyPr/>
          <a:lstStyle/>
          <a:p>
            <a:r>
              <a:rPr lang="en-US" noProof="1"/>
              <a:t>ecmc: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CBAB96C-F2F9-6C11-96D9-A0CD3776B2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6" y="3789040"/>
            <a:ext cx="9058274" cy="1080120"/>
          </a:xfrm>
        </p:spPr>
        <p:txBody>
          <a:bodyPr/>
          <a:lstStyle/>
          <a:p>
            <a:r>
              <a:rPr lang="en-US" noProof="1"/>
              <a:t>Open-source EPICS-based motion control on EtherCAT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C9D171-EA47-2079-DDCF-E2199A2D45D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Anders Sandström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1E604F-52F9-24F8-CC15-C9067FF70F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Saclay, 23 April 2026</a:t>
            </a:r>
          </a:p>
        </p:txBody>
      </p:sp>
    </p:spTree>
    <p:extLst>
      <p:ext uri="{BB962C8B-B14F-4D97-AF65-F5344CB8AC3E}">
        <p14:creationId xmlns:p14="http://schemas.microsoft.com/office/powerpoint/2010/main" val="24371061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/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Synchronized axes: kinematics + state machine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Virtual masters drive physical slaves — one command, coordinated motion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457200" y="1691640"/>
            <a:ext cx="5029200" cy="3657600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" name="Text 4"/>
          <p:cNvSpPr/>
          <p:nvPr/>
        </p:nvSpPr>
        <p:spPr>
          <a:xfrm>
            <a:off x="640080" y="1783080"/>
            <a:ext cx="466344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150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Example: slit system</a:t>
            </a:r>
            <a:endParaRPr lang="en-US" sz="1200" dirty="0"/>
          </a:p>
        </p:txBody>
      </p:sp>
      <p:sp>
        <p:nvSpPr>
          <p:cNvPr id="7" name="Shape 5"/>
          <p:cNvSpPr/>
          <p:nvPr/>
        </p:nvSpPr>
        <p:spPr>
          <a:xfrm>
            <a:off x="777240" y="2194560"/>
            <a:ext cx="2103120" cy="45720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8" name="Text 6"/>
          <p:cNvSpPr/>
          <p:nvPr/>
        </p:nvSpPr>
        <p:spPr>
          <a:xfrm>
            <a:off x="777240" y="2194560"/>
            <a:ext cx="2103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Gap</a:t>
            </a:r>
            <a:endParaRPr lang="en-US" sz="1400" dirty="0"/>
          </a:p>
        </p:txBody>
      </p:sp>
      <p:sp>
        <p:nvSpPr>
          <p:cNvPr id="9" name="Shape 7"/>
          <p:cNvSpPr/>
          <p:nvPr/>
        </p:nvSpPr>
        <p:spPr>
          <a:xfrm>
            <a:off x="3063240" y="2194560"/>
            <a:ext cx="2103120" cy="45720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0" name="Text 8"/>
          <p:cNvSpPr/>
          <p:nvPr/>
        </p:nvSpPr>
        <p:spPr>
          <a:xfrm>
            <a:off x="3063240" y="2194560"/>
            <a:ext cx="2103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400" b="1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Centre</a:t>
            </a:r>
            <a:endParaRPr lang="en-US" sz="1400" dirty="0"/>
          </a:p>
        </p:txBody>
      </p:sp>
      <p:sp>
        <p:nvSpPr>
          <p:cNvPr id="11" name="Text 9"/>
          <p:cNvSpPr/>
          <p:nvPr/>
        </p:nvSpPr>
        <p:spPr>
          <a:xfrm>
            <a:off x="777240" y="269748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i="1" kern="0" spc="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MASTERS  (virtual)</a:t>
            </a:r>
            <a:endParaRPr lang="en-US" sz="900" dirty="0"/>
          </a:p>
        </p:txBody>
      </p:sp>
      <p:sp>
        <p:nvSpPr>
          <p:cNvPr id="12" name="Shape 10"/>
          <p:cNvSpPr/>
          <p:nvPr/>
        </p:nvSpPr>
        <p:spPr>
          <a:xfrm>
            <a:off x="1828800" y="3017520"/>
            <a:ext cx="0" cy="548640"/>
          </a:xfrm>
          <a:prstGeom prst="line">
            <a:avLst/>
          </a:prstGeom>
          <a:noFill/>
          <a:ln w="19050">
            <a:solidFill>
              <a:srgbClr val="1C7293"/>
            </a:solidFill>
            <a:prstDash val="solid"/>
            <a:tailEnd type="triangle"/>
          </a:ln>
        </p:spPr>
        <p:txBody>
          <a:bodyPr/>
          <a:lstStyle/>
          <a:p>
            <a:endParaRPr lang="en-CH"/>
          </a:p>
        </p:txBody>
      </p:sp>
      <p:sp>
        <p:nvSpPr>
          <p:cNvPr id="13" name="Shape 11"/>
          <p:cNvSpPr/>
          <p:nvPr/>
        </p:nvSpPr>
        <p:spPr>
          <a:xfrm>
            <a:off x="4114800" y="3017520"/>
            <a:ext cx="0" cy="548640"/>
          </a:xfrm>
          <a:prstGeom prst="line">
            <a:avLst/>
          </a:prstGeom>
          <a:noFill/>
          <a:ln w="19050">
            <a:solidFill>
              <a:srgbClr val="1C7293"/>
            </a:solidFill>
            <a:prstDash val="solid"/>
            <a:tailEnd type="triangle"/>
          </a:ln>
        </p:spPr>
        <p:txBody>
          <a:bodyPr/>
          <a:lstStyle/>
          <a:p>
            <a:endParaRPr lang="en-CH"/>
          </a:p>
        </p:txBody>
      </p:sp>
      <p:sp>
        <p:nvSpPr>
          <p:cNvPr id="14" name="Shape 12"/>
          <p:cNvSpPr/>
          <p:nvPr/>
        </p:nvSpPr>
        <p:spPr>
          <a:xfrm>
            <a:off x="777240" y="3611880"/>
            <a:ext cx="4389120" cy="41148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5" name="Text 13"/>
          <p:cNvSpPr/>
          <p:nvPr/>
        </p:nvSpPr>
        <p:spPr>
          <a:xfrm>
            <a:off x="777240" y="3611880"/>
            <a:ext cx="438912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Axis-PLC kinematics  ·  axis_kin_2DoF.plc_inc</a:t>
            </a:r>
            <a:endParaRPr lang="en-US" sz="1100" dirty="0"/>
          </a:p>
        </p:txBody>
      </p:sp>
      <p:sp>
        <p:nvSpPr>
          <p:cNvPr id="16" name="Shape 14"/>
          <p:cNvSpPr/>
          <p:nvPr/>
        </p:nvSpPr>
        <p:spPr>
          <a:xfrm>
            <a:off x="1828800" y="4114800"/>
            <a:ext cx="0" cy="320040"/>
          </a:xfrm>
          <a:prstGeom prst="line">
            <a:avLst/>
          </a:prstGeom>
          <a:noFill/>
          <a:ln w="19050">
            <a:solidFill>
              <a:srgbClr val="1C7293"/>
            </a:solidFill>
            <a:prstDash val="solid"/>
            <a:tailEnd type="triangle"/>
          </a:ln>
        </p:spPr>
        <p:txBody>
          <a:bodyPr/>
          <a:lstStyle/>
          <a:p>
            <a:endParaRPr lang="en-CH"/>
          </a:p>
        </p:txBody>
      </p:sp>
      <p:sp>
        <p:nvSpPr>
          <p:cNvPr id="17" name="Shape 15"/>
          <p:cNvSpPr/>
          <p:nvPr/>
        </p:nvSpPr>
        <p:spPr>
          <a:xfrm>
            <a:off x="4114800" y="4114800"/>
            <a:ext cx="0" cy="320040"/>
          </a:xfrm>
          <a:prstGeom prst="line">
            <a:avLst/>
          </a:prstGeom>
          <a:noFill/>
          <a:ln w="19050">
            <a:solidFill>
              <a:srgbClr val="1C7293"/>
            </a:solidFill>
            <a:prstDash val="solid"/>
            <a:tailEnd type="triangle"/>
          </a:ln>
        </p:spPr>
        <p:txBody>
          <a:bodyPr/>
          <a:lstStyle/>
          <a:p>
            <a:endParaRPr lang="en-CH"/>
          </a:p>
        </p:txBody>
      </p:sp>
      <p:sp>
        <p:nvSpPr>
          <p:cNvPr id="18" name="Shape 16"/>
          <p:cNvSpPr/>
          <p:nvPr/>
        </p:nvSpPr>
        <p:spPr>
          <a:xfrm>
            <a:off x="777240" y="4480560"/>
            <a:ext cx="2103120" cy="457200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9" name="Text 17"/>
          <p:cNvSpPr/>
          <p:nvPr/>
        </p:nvSpPr>
        <p:spPr>
          <a:xfrm>
            <a:off x="777240" y="4480560"/>
            <a:ext cx="2103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Left blade</a:t>
            </a:r>
            <a:endParaRPr lang="en-US" sz="1300" dirty="0"/>
          </a:p>
        </p:txBody>
      </p:sp>
      <p:sp>
        <p:nvSpPr>
          <p:cNvPr id="20" name="Shape 18"/>
          <p:cNvSpPr/>
          <p:nvPr/>
        </p:nvSpPr>
        <p:spPr>
          <a:xfrm>
            <a:off x="3063240" y="4480560"/>
            <a:ext cx="2103120" cy="457200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1" name="Text 19"/>
          <p:cNvSpPr/>
          <p:nvPr/>
        </p:nvSpPr>
        <p:spPr>
          <a:xfrm>
            <a:off x="3063240" y="4480560"/>
            <a:ext cx="2103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3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Right blade</a:t>
            </a:r>
            <a:endParaRPr lang="en-US" sz="1300" dirty="0"/>
          </a:p>
        </p:txBody>
      </p:sp>
      <p:sp>
        <p:nvSpPr>
          <p:cNvPr id="22" name="Text 20"/>
          <p:cNvSpPr/>
          <p:nvPr/>
        </p:nvSpPr>
        <p:spPr>
          <a:xfrm>
            <a:off x="777240" y="4983480"/>
            <a:ext cx="43891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900" i="1" kern="0" spc="2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SLAVES  (physical)</a:t>
            </a:r>
            <a:endParaRPr lang="en-US" sz="900" dirty="0"/>
          </a:p>
        </p:txBody>
      </p:sp>
      <p:sp>
        <p:nvSpPr>
          <p:cNvPr id="23" name="Text 21"/>
          <p:cNvSpPr/>
          <p:nvPr/>
        </p:nvSpPr>
        <p:spPr>
          <a:xfrm>
            <a:off x="5760720" y="1691640"/>
            <a:ext cx="59436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State machine guarantees consistency</a:t>
            </a:r>
            <a:endParaRPr lang="en-US" sz="1400" dirty="0"/>
          </a:p>
        </p:txBody>
      </p:sp>
      <p:sp>
        <p:nvSpPr>
          <p:cNvPr id="24" name="Shape 22"/>
          <p:cNvSpPr/>
          <p:nvPr/>
        </p:nvSpPr>
        <p:spPr>
          <a:xfrm>
            <a:off x="5760720" y="2103120"/>
            <a:ext cx="1280160" cy="41148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5" name="Text 23"/>
          <p:cNvSpPr/>
          <p:nvPr/>
        </p:nvSpPr>
        <p:spPr>
          <a:xfrm>
            <a:off x="5760720" y="2103120"/>
            <a:ext cx="12801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21D4A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IDLE</a:t>
            </a:r>
            <a:endParaRPr lang="en-US" sz="1100" dirty="0"/>
          </a:p>
        </p:txBody>
      </p:sp>
      <p:sp>
        <p:nvSpPr>
          <p:cNvPr id="26" name="Text 24"/>
          <p:cNvSpPr/>
          <p:nvPr/>
        </p:nvSpPr>
        <p:spPr>
          <a:xfrm>
            <a:off x="7178040" y="2103120"/>
            <a:ext cx="45262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Waits for command. Routes to MASTERS or SLAVES.</a:t>
            </a:r>
            <a:endParaRPr lang="en-US" sz="1100" dirty="0"/>
          </a:p>
        </p:txBody>
      </p:sp>
      <p:sp>
        <p:nvSpPr>
          <p:cNvPr id="27" name="Shape 25"/>
          <p:cNvSpPr/>
          <p:nvPr/>
        </p:nvSpPr>
        <p:spPr>
          <a:xfrm>
            <a:off x="5760720" y="3017520"/>
            <a:ext cx="1280160" cy="41148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8" name="Text 26"/>
          <p:cNvSpPr/>
          <p:nvPr/>
        </p:nvSpPr>
        <p:spPr>
          <a:xfrm>
            <a:off x="5760720" y="3017520"/>
            <a:ext cx="12801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21D4A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MASTERS</a:t>
            </a:r>
            <a:endParaRPr lang="en-US" sz="1100" dirty="0"/>
          </a:p>
        </p:txBody>
      </p:sp>
      <p:sp>
        <p:nvSpPr>
          <p:cNvPr id="29" name="Text 27"/>
          <p:cNvSpPr/>
          <p:nvPr/>
        </p:nvSpPr>
        <p:spPr>
          <a:xfrm>
            <a:off x="7178040" y="3017520"/>
            <a:ext cx="45262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Enables all axes · sets trajectory source to PLC for slaves · executes command · handles interlocks.</a:t>
            </a:r>
            <a:endParaRPr lang="en-US" sz="1100" dirty="0"/>
          </a:p>
        </p:txBody>
      </p:sp>
      <p:sp>
        <p:nvSpPr>
          <p:cNvPr id="30" name="Shape 28"/>
          <p:cNvSpPr/>
          <p:nvPr/>
        </p:nvSpPr>
        <p:spPr>
          <a:xfrm>
            <a:off x="5760720" y="3931920"/>
            <a:ext cx="1280160" cy="41148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1" name="Text 29"/>
          <p:cNvSpPr/>
          <p:nvPr/>
        </p:nvSpPr>
        <p:spPr>
          <a:xfrm>
            <a:off x="5760720" y="3931920"/>
            <a:ext cx="12801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21D4A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SLAVES</a:t>
            </a:r>
            <a:endParaRPr lang="en-US" sz="1100" dirty="0"/>
          </a:p>
        </p:txBody>
      </p:sp>
      <p:sp>
        <p:nvSpPr>
          <p:cNvPr id="32" name="Text 30"/>
          <p:cNvSpPr/>
          <p:nvPr/>
        </p:nvSpPr>
        <p:spPr>
          <a:xfrm>
            <a:off x="7178040" y="3931920"/>
            <a:ext cx="45262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Direct command on physical axis · waits · returns to IDLE.</a:t>
            </a:r>
            <a:endParaRPr lang="en-US" sz="1100" dirty="0"/>
          </a:p>
        </p:txBody>
      </p:sp>
      <p:sp>
        <p:nvSpPr>
          <p:cNvPr id="33" name="Shape 31"/>
          <p:cNvSpPr/>
          <p:nvPr/>
        </p:nvSpPr>
        <p:spPr>
          <a:xfrm>
            <a:off x="5760720" y="4846320"/>
            <a:ext cx="1280160" cy="41148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4" name="Text 32"/>
          <p:cNvSpPr/>
          <p:nvPr/>
        </p:nvSpPr>
        <p:spPr>
          <a:xfrm>
            <a:off x="5760720" y="4846320"/>
            <a:ext cx="1280160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100" b="1" dirty="0">
                <a:solidFill>
                  <a:srgbClr val="21D4A8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RESET</a:t>
            </a:r>
            <a:endParaRPr lang="en-US" sz="1100" dirty="0"/>
          </a:p>
        </p:txBody>
      </p:sp>
      <p:sp>
        <p:nvSpPr>
          <p:cNvPr id="35" name="Text 33"/>
          <p:cNvSpPr/>
          <p:nvPr/>
        </p:nvSpPr>
        <p:spPr>
          <a:xfrm>
            <a:off x="7178040" y="4846320"/>
            <a:ext cx="45262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Resets errors across the group · returns to IDLE.</a:t>
            </a:r>
            <a:endParaRPr lang="en-US" sz="1100" dirty="0"/>
          </a:p>
        </p:txBody>
      </p:sp>
      <p:sp>
        <p:nvSpPr>
          <p:cNvPr id="37" name="Shape 34"/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8" name="Text 35"/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39" name="Text 36"/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Synchronized axes</a:t>
            </a:r>
            <a:endParaRPr lang="en-US" sz="900" dirty="0"/>
          </a:p>
        </p:txBody>
      </p:sp>
      <p:sp>
        <p:nvSpPr>
          <p:cNvPr id="40" name="Text 37"/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10 / 23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831027-0537-5EC8-CDB2-3014B3958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4FCFDCE-79D8-3376-33DA-0C1113097A70}"/>
              </a:ext>
            </a:extLst>
          </p:cNvPr>
          <p:cNvSpPr txBox="1"/>
          <p:nvPr/>
        </p:nvSpPr>
        <p:spPr>
          <a:xfrm>
            <a:off x="695327" y="1376363"/>
            <a:ext cx="252691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b="1" noProof="1"/>
              <a:t>Application PLC-code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A77115-1DA0-3E36-26BB-17B97E514777}"/>
              </a:ext>
            </a:extLst>
          </p:cNvPr>
          <p:cNvSpPr txBox="1"/>
          <p:nvPr/>
        </p:nvSpPr>
        <p:spPr>
          <a:xfrm>
            <a:off x="7569200" y="1386913"/>
            <a:ext cx="2983189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l"/>
            <a:r>
              <a:rPr lang="en-US" sz="2000" b="1" noProof="1"/>
              <a:t>Generic 2DoF kinematics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4E9FEFE-D582-DF0C-3E67-B159D1225764}"/>
              </a:ext>
            </a:extLst>
          </p:cNvPr>
          <p:cNvSpPr txBox="1"/>
          <p:nvPr/>
        </p:nvSpPr>
        <p:spPr>
          <a:xfrm>
            <a:off x="8011567" y="4172602"/>
            <a:ext cx="2434897" cy="307777"/>
          </a:xfrm>
          <a:prstGeom prst="rect">
            <a:avLst/>
          </a:prstGeom>
          <a:noFill/>
        </p:spPr>
        <p:txBody>
          <a:bodyPr wrap="none" lIns="0" tIns="0" rIns="0" bIns="0" rtlCol="0" anchor="t">
            <a:spAutoFit/>
          </a:bodyPr>
          <a:lstStyle/>
          <a:p>
            <a:r>
              <a:rPr lang="en-US" sz="2000" noProof="1"/>
              <a:t>axis_kin_2DoF.plc_inc</a:t>
            </a:r>
          </a:p>
        </p:txBody>
      </p:sp>
      <p:pic>
        <p:nvPicPr>
          <p:cNvPr id="8" name="Picture 7" descr="A screenshot of a computer program&#10;&#10;Description automatically generated">
            <a:extLst>
              <a:ext uri="{FF2B5EF4-FFF2-40B4-BE49-F238E27FC236}">
                <a16:creationId xmlns:a16="http://schemas.microsoft.com/office/drawing/2014/main" id="{E95BEC09-BF6D-83B0-920F-963B139341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2765"/>
          <a:stretch>
            <a:fillRect/>
          </a:stretch>
        </p:blipFill>
        <p:spPr>
          <a:xfrm>
            <a:off x="423450" y="1755099"/>
            <a:ext cx="5528534" cy="3910059"/>
          </a:xfrm>
          <a:prstGeom prst="rect">
            <a:avLst/>
          </a:prstGeom>
        </p:spPr>
      </p:pic>
      <p:pic>
        <p:nvPicPr>
          <p:cNvPr id="13" name="Picture 12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E411339B-CEC5-9DD4-97A3-25E351249C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03888" y="1755099"/>
            <a:ext cx="5796768" cy="234551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FB05DA6A-D15A-42F5-E21B-33047B1C7A9B}"/>
              </a:ext>
            </a:extLst>
          </p:cNvPr>
          <p:cNvCxnSpPr>
            <a:cxnSpLocks/>
          </p:cNvCxnSpPr>
          <p:nvPr/>
        </p:nvCxnSpPr>
        <p:spPr>
          <a:xfrm flipH="1">
            <a:off x="2685757" y="3647167"/>
            <a:ext cx="3566603" cy="181680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3B0DB7C-B7F2-F816-089E-C089991E6033}"/>
              </a:ext>
            </a:extLst>
          </p:cNvPr>
          <p:cNvSpPr txBox="1"/>
          <p:nvPr/>
        </p:nvSpPr>
        <p:spPr>
          <a:xfrm>
            <a:off x="7269332" y="4465468"/>
            <a:ext cx="7707297" cy="1846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noProof="1"/>
              <a:t>https://github.com/paulscherrerinstitute/ecmccfg/tree/master/plc_lib</a:t>
            </a:r>
          </a:p>
        </p:txBody>
      </p:sp>
      <p:sp>
        <p:nvSpPr>
          <p:cNvPr id="7" name="Shape 34">
            <a:extLst>
              <a:ext uri="{FF2B5EF4-FFF2-40B4-BE49-F238E27FC236}">
                <a16:creationId xmlns:a16="http://schemas.microsoft.com/office/drawing/2014/main" id="{A4D69B3E-2BDA-7E87-41FF-3FCC17D6A952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9" name="Text 35">
            <a:extLst>
              <a:ext uri="{FF2B5EF4-FFF2-40B4-BE49-F238E27FC236}">
                <a16:creationId xmlns:a16="http://schemas.microsoft.com/office/drawing/2014/main" id="{82C68734-5C8B-C0AE-0961-3DA26597EEA6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10" name="Text 36">
            <a:extLst>
              <a:ext uri="{FF2B5EF4-FFF2-40B4-BE49-F238E27FC236}">
                <a16:creationId xmlns:a16="http://schemas.microsoft.com/office/drawing/2014/main" id="{B221362B-0384-AC49-2692-4749BE71FE26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Synchronized axes</a:t>
            </a:r>
            <a:endParaRPr lang="en-US" sz="900" dirty="0"/>
          </a:p>
        </p:txBody>
      </p:sp>
      <p:sp>
        <p:nvSpPr>
          <p:cNvPr id="11" name="Text 37">
            <a:extLst>
              <a:ext uri="{FF2B5EF4-FFF2-40B4-BE49-F238E27FC236}">
                <a16:creationId xmlns:a16="http://schemas.microsoft.com/office/drawing/2014/main" id="{BC2485FF-9467-BC2D-A17C-56628F4E67D6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11 / 23</a:t>
            </a:r>
            <a:endParaRPr lang="en-US" sz="900" dirty="0"/>
          </a:p>
        </p:txBody>
      </p:sp>
      <p:sp>
        <p:nvSpPr>
          <p:cNvPr id="16" name="Shape 0">
            <a:extLst>
              <a:ext uri="{FF2B5EF4-FFF2-40B4-BE49-F238E27FC236}">
                <a16:creationId xmlns:a16="http://schemas.microsoft.com/office/drawing/2014/main" id="{AFB81FEB-A686-5B78-6494-F97DB8BC7511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2740523D-B9AE-869E-1E47-1FDF865429CC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Synchronized axes: kinematics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687210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BA1092-609E-7EBC-BFEB-D3E593323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2B520B22-BA5C-7FEC-E598-ED032AD188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76363"/>
            <a:ext cx="8964613" cy="464502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noProof="1"/>
              <a:t>ecmcMain.ui: Access (almost) entire ecmc system:</a:t>
            </a:r>
          </a:p>
          <a:p>
            <a:pPr marL="251460" lvl="1" indent="0">
              <a:buNone/>
            </a:pPr>
            <a:r>
              <a:rPr lang="en-US" b="1" i="1" noProof="1"/>
              <a:t>caqtdm –macro ”IOC=&lt;IOC&gt;” ecmcMain.ui</a:t>
            </a:r>
          </a:p>
          <a:p>
            <a:pPr marL="251460" lvl="1" indent="0">
              <a:buNone/>
            </a:pPr>
            <a:endParaRPr lang="en-US" noProof="1"/>
          </a:p>
        </p:txBody>
      </p:sp>
      <p:pic>
        <p:nvPicPr>
          <p:cNvPr id="12" name="Picture 11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8D0026E8-E085-A007-8664-B98B2C01D1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02" t="1258" r="-200" b="854"/>
          <a:stretch/>
        </p:blipFill>
        <p:spPr>
          <a:xfrm>
            <a:off x="5700071" y="2164702"/>
            <a:ext cx="3377195" cy="4262601"/>
          </a:xfrm>
          <a:prstGeom prst="rect">
            <a:avLst/>
          </a:prstGeom>
        </p:spPr>
      </p:pic>
      <p:sp>
        <p:nvSpPr>
          <p:cNvPr id="14" name="Titel 5">
            <a:extLst>
              <a:ext uri="{FF2B5EF4-FFF2-40B4-BE49-F238E27FC236}">
                <a16:creationId xmlns:a16="http://schemas.microsoft.com/office/drawing/2014/main" id="{1C9847CD-A145-8216-0A15-B88C1EC043A5}"/>
              </a:ext>
            </a:extLst>
          </p:cNvPr>
          <p:cNvSpPr txBox="1">
            <a:spLocks/>
          </p:cNvSpPr>
          <p:nvPr/>
        </p:nvSpPr>
        <p:spPr>
          <a:xfrm>
            <a:off x="847727" y="430697"/>
            <a:ext cx="8964613" cy="8104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914411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6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noProof="1"/>
          </a:p>
        </p:txBody>
      </p:sp>
      <p:pic>
        <p:nvPicPr>
          <p:cNvPr id="6" name="Picture 5" descr="A screenshot of a computer&#10;&#10;AI-generated content may be incorrect.">
            <a:extLst>
              <a:ext uri="{FF2B5EF4-FFF2-40B4-BE49-F238E27FC236}">
                <a16:creationId xmlns:a16="http://schemas.microsoft.com/office/drawing/2014/main" id="{B48C413C-9AE9-4842-5349-CFE55B8D98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" t="1618" b="2973"/>
          <a:stretch>
            <a:fillRect/>
          </a:stretch>
        </p:blipFill>
        <p:spPr>
          <a:xfrm>
            <a:off x="2024743" y="2164702"/>
            <a:ext cx="3402250" cy="4262601"/>
          </a:xfrm>
          <a:prstGeom prst="rect">
            <a:avLst/>
          </a:prstGeom>
        </p:spPr>
      </p:pic>
      <p:sp>
        <p:nvSpPr>
          <p:cNvPr id="2" name="Shape 0">
            <a:extLst>
              <a:ext uri="{FF2B5EF4-FFF2-40B4-BE49-F238E27FC236}">
                <a16:creationId xmlns:a16="http://schemas.microsoft.com/office/drawing/2014/main" id="{FC85BAFB-B3D9-A49C-0C93-78D6D8434DA3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4" name="Text 1">
            <a:extLst>
              <a:ext uri="{FF2B5EF4-FFF2-40B4-BE49-F238E27FC236}">
                <a16:creationId xmlns:a16="http://schemas.microsoft.com/office/drawing/2014/main" id="{71E3D241-08A0-228C-3C00-BB62804ABDB7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2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Diagnostics</a:t>
            </a:r>
            <a:endParaRPr lang="en-US" sz="3200" dirty="0"/>
          </a:p>
        </p:txBody>
      </p:sp>
      <p:sp>
        <p:nvSpPr>
          <p:cNvPr id="8" name="Text 2">
            <a:extLst>
              <a:ext uri="{FF2B5EF4-FFF2-40B4-BE49-F238E27FC236}">
                <a16:creationId xmlns:a16="http://schemas.microsoft.com/office/drawing/2014/main" id="{AA0E57B6-9882-5D1F-C009-E0B34A7B95C3}"/>
              </a:ext>
            </a:extLst>
          </p:cNvPr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Overview panel (dynamic)</a:t>
            </a:r>
            <a:endParaRPr lang="en-US" sz="1400" dirty="0"/>
          </a:p>
        </p:txBody>
      </p:sp>
      <p:sp>
        <p:nvSpPr>
          <p:cNvPr id="9" name="Shape 34">
            <a:extLst>
              <a:ext uri="{FF2B5EF4-FFF2-40B4-BE49-F238E27FC236}">
                <a16:creationId xmlns:a16="http://schemas.microsoft.com/office/drawing/2014/main" id="{235DA25E-977E-3829-26BF-C7828588D4DB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0" name="Text 35">
            <a:extLst>
              <a:ext uri="{FF2B5EF4-FFF2-40B4-BE49-F238E27FC236}">
                <a16:creationId xmlns:a16="http://schemas.microsoft.com/office/drawing/2014/main" id="{3FF0E6AD-4C6E-1F0C-00D4-A48F22E6B556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11" name="Text 36">
            <a:extLst>
              <a:ext uri="{FF2B5EF4-FFF2-40B4-BE49-F238E27FC236}">
                <a16:creationId xmlns:a16="http://schemas.microsoft.com/office/drawing/2014/main" id="{F8FBC1BF-5A28-C6B9-47E9-D1790F4A539C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900" dirty="0"/>
          </a:p>
        </p:txBody>
      </p:sp>
      <p:sp>
        <p:nvSpPr>
          <p:cNvPr id="13" name="Text 37">
            <a:extLst>
              <a:ext uri="{FF2B5EF4-FFF2-40B4-BE49-F238E27FC236}">
                <a16:creationId xmlns:a16="http://schemas.microsoft.com/office/drawing/2014/main" id="{E4DD252F-924A-7BAC-E6C8-E78BEFD0AA35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12 / 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509905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8115C-5A70-F7C6-353F-27F8AD014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 descr="A white box with wires and wires&#10;&#10;Description automatically generated">
            <a:extLst>
              <a:ext uri="{FF2B5EF4-FFF2-40B4-BE49-F238E27FC236}">
                <a16:creationId xmlns:a16="http://schemas.microsoft.com/office/drawing/2014/main" id="{DECE98B2-61AA-484E-AED9-74608A8B6D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6922" y="2272041"/>
            <a:ext cx="4910179" cy="2640454"/>
          </a:xfrm>
          <a:prstGeom prst="rect">
            <a:avLst/>
          </a:prstGeom>
        </p:spPr>
      </p:pic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AD06E28-DB92-9AF5-0592-9D16F71E91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" b="545"/>
          <a:stretch>
            <a:fillRect/>
          </a:stretch>
        </p:blipFill>
        <p:spPr>
          <a:xfrm>
            <a:off x="810830" y="1269281"/>
            <a:ext cx="3672279" cy="4716000"/>
          </a:xfrm>
          <a:prstGeom prst="rect">
            <a:avLst/>
          </a:prstGeom>
        </p:spPr>
      </p:pic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14E679F8-D514-11B5-4F59-48DA6D96CC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76363"/>
            <a:ext cx="8964613" cy="4645025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noProof="1"/>
          </a:p>
          <a:p>
            <a:pPr marL="251460" lvl="1" indent="0">
              <a:buNone/>
            </a:pPr>
            <a:endParaRPr lang="en-US" noProof="1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356875D-E12B-F7A2-82D1-9604024B9440}"/>
              </a:ext>
            </a:extLst>
          </p:cNvPr>
          <p:cNvGrpSpPr/>
          <p:nvPr/>
        </p:nvGrpSpPr>
        <p:grpSpPr>
          <a:xfrm>
            <a:off x="4135649" y="292992"/>
            <a:ext cx="1578948" cy="3416764"/>
            <a:chOff x="4072162" y="282106"/>
            <a:chExt cx="1578948" cy="3416764"/>
          </a:xfrm>
        </p:grpSpPr>
        <p:pic>
          <p:nvPicPr>
            <p:cNvPr id="20" name="Picture 19" descr="A screenshot of a computer error&#10;&#10;Description automatically generated">
              <a:extLst>
                <a:ext uri="{FF2B5EF4-FFF2-40B4-BE49-F238E27FC236}">
                  <a16:creationId xmlns:a16="http://schemas.microsoft.com/office/drawing/2014/main" id="{6CE85D6A-9487-88E7-C29B-EBA8CF8E89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38411" y="282106"/>
              <a:ext cx="712699" cy="3416764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BC5C7D18-3DC2-2C07-85D8-BDD1E1D7318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72162" y="2124250"/>
              <a:ext cx="847804" cy="55947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E264C3F-B1C8-3EF8-96DE-4A120562D847}"/>
              </a:ext>
            </a:extLst>
          </p:cNvPr>
          <p:cNvGrpSpPr/>
          <p:nvPr/>
        </p:nvGrpSpPr>
        <p:grpSpPr>
          <a:xfrm>
            <a:off x="4135649" y="888967"/>
            <a:ext cx="6313667" cy="5621779"/>
            <a:chOff x="4135649" y="725714"/>
            <a:chExt cx="6313667" cy="562177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A7BA01F-F072-9697-7DF7-F829D29E6B2E}"/>
                </a:ext>
              </a:extLst>
            </p:cNvPr>
            <p:cNvGrpSpPr/>
            <p:nvPr/>
          </p:nvGrpSpPr>
          <p:grpSpPr>
            <a:xfrm>
              <a:off x="4135649" y="725714"/>
              <a:ext cx="6313667" cy="5621779"/>
              <a:chOff x="4506011" y="779504"/>
              <a:chExt cx="6313667" cy="5621779"/>
            </a:xfrm>
          </p:grpSpPr>
          <p:pic>
            <p:nvPicPr>
              <p:cNvPr id="8" name="Picture 7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1501CE59-DD96-FB53-423D-9B0A4CC261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t="956" r="428"/>
              <a:stretch>
                <a:fillRect/>
              </a:stretch>
            </p:blipFill>
            <p:spPr>
              <a:xfrm>
                <a:off x="6535678" y="779504"/>
                <a:ext cx="4284000" cy="5621779"/>
              </a:xfrm>
              <a:prstGeom prst="rect">
                <a:avLst/>
              </a:prstGeom>
            </p:spPr>
          </p:pic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E1023C0F-A78F-538B-BBFA-486089096F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06011" y="2913104"/>
                <a:ext cx="2042159" cy="884937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C69F3613-D9A6-8415-BB43-A48E40033F6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43" t="8579" r="26692" b="88719"/>
            <a:stretch>
              <a:fillRect/>
            </a:stretch>
          </p:blipFill>
          <p:spPr>
            <a:xfrm>
              <a:off x="7615106" y="3594813"/>
              <a:ext cx="198595" cy="144016"/>
            </a:xfrm>
            <a:prstGeom prst="rect">
              <a:avLst/>
            </a:prstGeom>
          </p:spPr>
        </p:pic>
        <p:pic>
          <p:nvPicPr>
            <p:cNvPr id="15" name="Picture 1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2D138194-69FF-3368-5327-9599694413B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43" t="8579" r="26692" b="88719"/>
            <a:stretch>
              <a:fillRect/>
            </a:stretch>
          </p:blipFill>
          <p:spPr>
            <a:xfrm>
              <a:off x="8307316" y="3588728"/>
              <a:ext cx="198595" cy="144016"/>
            </a:xfrm>
            <a:prstGeom prst="rect">
              <a:avLst/>
            </a:prstGeom>
          </p:spPr>
        </p:pic>
        <p:pic>
          <p:nvPicPr>
            <p:cNvPr id="16" name="Picture 15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5701B857-F438-EB40-4575-AEFC94B80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43" t="8579" r="26692" b="88719"/>
            <a:stretch>
              <a:fillRect/>
            </a:stretch>
          </p:blipFill>
          <p:spPr>
            <a:xfrm>
              <a:off x="9051244" y="3588669"/>
              <a:ext cx="198595" cy="144016"/>
            </a:xfrm>
            <a:prstGeom prst="rect">
              <a:avLst/>
            </a:prstGeom>
          </p:spPr>
        </p:pic>
        <p:pic>
          <p:nvPicPr>
            <p:cNvPr id="17" name="Picture 1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F3083D21-2142-CD1D-A1A8-3CDA37230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43" t="8579" r="26692" b="88719"/>
            <a:stretch>
              <a:fillRect/>
            </a:stretch>
          </p:blipFill>
          <p:spPr>
            <a:xfrm>
              <a:off x="6893351" y="3588669"/>
              <a:ext cx="198595" cy="144016"/>
            </a:xfrm>
            <a:prstGeom prst="rect">
              <a:avLst/>
            </a:prstGeom>
          </p:spPr>
        </p:pic>
        <p:pic>
          <p:nvPicPr>
            <p:cNvPr id="18" name="Picture 1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A89EA6B0-0774-93BD-CDDD-1F51A5F5755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43" t="8579" r="26692" b="88719"/>
            <a:stretch>
              <a:fillRect/>
            </a:stretch>
          </p:blipFill>
          <p:spPr>
            <a:xfrm>
              <a:off x="6893351" y="891307"/>
              <a:ext cx="198595" cy="144016"/>
            </a:xfrm>
            <a:prstGeom prst="rect">
              <a:avLst/>
            </a:prstGeom>
          </p:spPr>
        </p:pic>
        <p:pic>
          <p:nvPicPr>
            <p:cNvPr id="19" name="Picture 18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33309501-A2E0-7BB1-C44E-133977ACB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43" t="8579" r="26692" b="88719"/>
            <a:stretch>
              <a:fillRect/>
            </a:stretch>
          </p:blipFill>
          <p:spPr>
            <a:xfrm>
              <a:off x="7587971" y="901257"/>
              <a:ext cx="198595" cy="144016"/>
            </a:xfrm>
            <a:prstGeom prst="rect">
              <a:avLst/>
            </a:prstGeom>
          </p:spPr>
        </p:pic>
        <p:pic>
          <p:nvPicPr>
            <p:cNvPr id="21" name="Picture 20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2D23541-CEE9-7A01-3B09-2AAA71C6D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43" t="8579" r="26692" b="88719"/>
            <a:stretch>
              <a:fillRect/>
            </a:stretch>
          </p:blipFill>
          <p:spPr>
            <a:xfrm>
              <a:off x="8316006" y="891307"/>
              <a:ext cx="198595" cy="144016"/>
            </a:xfrm>
            <a:prstGeom prst="rect">
              <a:avLst/>
            </a:prstGeom>
          </p:spPr>
        </p:pic>
        <p:pic>
          <p:nvPicPr>
            <p:cNvPr id="24" name="Picture 2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E32EA79E-8610-DEC1-ACDE-E44728F31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143" t="8579" r="26692" b="88719"/>
            <a:stretch>
              <a:fillRect/>
            </a:stretch>
          </p:blipFill>
          <p:spPr>
            <a:xfrm>
              <a:off x="9051243" y="891307"/>
              <a:ext cx="198595" cy="144016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12DB389-610C-7EF3-5C72-47538AD807BE}"/>
              </a:ext>
            </a:extLst>
          </p:cNvPr>
          <p:cNvGrpSpPr/>
          <p:nvPr/>
        </p:nvGrpSpPr>
        <p:grpSpPr>
          <a:xfrm>
            <a:off x="4135649" y="1136529"/>
            <a:ext cx="6975011" cy="4826564"/>
            <a:chOff x="6769723" y="-773012"/>
            <a:chExt cx="4445000" cy="3549462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62BD5DCD-F85D-593D-6B12-D7C4443FD73D}"/>
                </a:ext>
              </a:extLst>
            </p:cNvPr>
            <p:cNvGrpSpPr/>
            <p:nvPr/>
          </p:nvGrpSpPr>
          <p:grpSpPr>
            <a:xfrm>
              <a:off x="6769723" y="261850"/>
              <a:ext cx="4445000" cy="2514600"/>
              <a:chOff x="5422741" y="610835"/>
              <a:chExt cx="4445000" cy="2514600"/>
            </a:xfrm>
          </p:grpSpPr>
          <p:pic>
            <p:nvPicPr>
              <p:cNvPr id="28" name="Picture 27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59E4462E-7E3C-5D70-D17D-17F4F622BEE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22741" y="610835"/>
                <a:ext cx="4445000" cy="2514600"/>
              </a:xfrm>
              <a:prstGeom prst="rect">
                <a:avLst/>
              </a:prstGeom>
            </p:spPr>
          </p:pic>
          <p:pic>
            <p:nvPicPr>
              <p:cNvPr id="30" name="Picture 29" descr="A screenshot of a computer&#10;&#10;AI-generated content may be incorrect.">
                <a:extLst>
                  <a:ext uri="{FF2B5EF4-FFF2-40B4-BE49-F238E27FC236}">
                    <a16:creationId xmlns:a16="http://schemas.microsoft.com/office/drawing/2014/main" id="{AF86D3C6-5AB9-0644-C9F8-44557C04E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89" t="-521" r="1123" b="8328"/>
              <a:stretch>
                <a:fillRect/>
              </a:stretch>
            </p:blipFill>
            <p:spPr>
              <a:xfrm>
                <a:off x="5502905" y="982693"/>
                <a:ext cx="3914495" cy="1457786"/>
              </a:xfrm>
              <a:prstGeom prst="rect">
                <a:avLst/>
              </a:prstGeom>
            </p:spPr>
          </p:pic>
        </p:grp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807A768-0C42-3DD3-36FD-ECB433B2DC9B}"/>
                </a:ext>
              </a:extLst>
            </p:cNvPr>
            <p:cNvCxnSpPr>
              <a:cxnSpLocks/>
              <a:stCxn id="19" idx="1"/>
            </p:cNvCxnSpPr>
            <p:nvPr/>
          </p:nvCxnSpPr>
          <p:spPr>
            <a:xfrm flipH="1">
              <a:off x="8387853" y="-773012"/>
              <a:ext cx="581949" cy="122240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EcExpert">
            <a:extLst>
              <a:ext uri="{FF2B5EF4-FFF2-40B4-BE49-F238E27FC236}">
                <a16:creationId xmlns:a16="http://schemas.microsoft.com/office/drawing/2014/main" id="{DC2E7FC6-E4A0-4690-D48F-2C1CF78FA826}"/>
              </a:ext>
            </a:extLst>
          </p:cNvPr>
          <p:cNvGrpSpPr/>
          <p:nvPr/>
        </p:nvGrpSpPr>
        <p:grpSpPr>
          <a:xfrm>
            <a:off x="1466942" y="1856673"/>
            <a:ext cx="2466301" cy="2984500"/>
            <a:chOff x="1466942" y="1798617"/>
            <a:chExt cx="2466301" cy="2984500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EB37262C-B0DB-92C7-8261-01B2CEEEE62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799229" y="1953955"/>
              <a:ext cx="1134014" cy="1068944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7" name="Picture 2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97A0E540-F3BB-250D-D64F-67788D1CE0D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6942" y="1798617"/>
              <a:ext cx="1346200" cy="2984500"/>
            </a:xfrm>
            <a:prstGeom prst="rect">
              <a:avLst/>
            </a:prstGeom>
          </p:spPr>
        </p:pic>
      </p:grpSp>
      <p:grpSp>
        <p:nvGrpSpPr>
          <p:cNvPr id="43" name="EcMaster">
            <a:extLst>
              <a:ext uri="{FF2B5EF4-FFF2-40B4-BE49-F238E27FC236}">
                <a16:creationId xmlns:a16="http://schemas.microsoft.com/office/drawing/2014/main" id="{627DD824-5B44-4EC5-BB99-8DB16CBCEAB0}"/>
              </a:ext>
            </a:extLst>
          </p:cNvPr>
          <p:cNvGrpSpPr/>
          <p:nvPr/>
        </p:nvGrpSpPr>
        <p:grpSpPr>
          <a:xfrm>
            <a:off x="2544544" y="1489938"/>
            <a:ext cx="6983089" cy="3860800"/>
            <a:chOff x="2544544" y="1489938"/>
            <a:chExt cx="6983089" cy="3860800"/>
          </a:xfrm>
        </p:grpSpPr>
        <p:pic>
          <p:nvPicPr>
            <p:cNvPr id="40" name="Picture 39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05B6C1A-9079-9BFB-A5CD-A98E9FAF31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3333" y="1489938"/>
              <a:ext cx="6464300" cy="3860800"/>
            </a:xfrm>
            <a:prstGeom prst="rect">
              <a:avLst/>
            </a:prstGeom>
          </p:spPr>
        </p:pic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EDAEFE2C-F4E0-77FC-B7AA-419935CB42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4544" y="4371483"/>
              <a:ext cx="518789" cy="238055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5" name="EcSlaves" descr="A screenshot of a computer&#10;&#10;AI-generated content may be incorrect.">
            <a:extLst>
              <a:ext uri="{FF2B5EF4-FFF2-40B4-BE49-F238E27FC236}">
                <a16:creationId xmlns:a16="http://schemas.microsoft.com/office/drawing/2014/main" id="{23040832-C1AC-BFD8-9FED-2051FC58425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33" y="1449518"/>
            <a:ext cx="6451600" cy="3886200"/>
          </a:xfrm>
          <a:prstGeom prst="rect">
            <a:avLst/>
          </a:prstGeom>
        </p:spPr>
      </p:pic>
      <p:sp>
        <p:nvSpPr>
          <p:cNvPr id="10" name="Shape 0">
            <a:extLst>
              <a:ext uri="{FF2B5EF4-FFF2-40B4-BE49-F238E27FC236}">
                <a16:creationId xmlns:a16="http://schemas.microsoft.com/office/drawing/2014/main" id="{E56C0C9B-9786-E633-182A-E8C92E5AB9BF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2" name="Text 1">
            <a:extLst>
              <a:ext uri="{FF2B5EF4-FFF2-40B4-BE49-F238E27FC236}">
                <a16:creationId xmlns:a16="http://schemas.microsoft.com/office/drawing/2014/main" id="{C6F9890E-A035-92F5-EB0C-8ECD5BE7822A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8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Diagnostics</a:t>
            </a:r>
            <a:endParaRPr lang="en-US" sz="3000" dirty="0"/>
          </a:p>
        </p:txBody>
      </p:sp>
      <p:sp>
        <p:nvSpPr>
          <p:cNvPr id="25" name="Shape 34">
            <a:extLst>
              <a:ext uri="{FF2B5EF4-FFF2-40B4-BE49-F238E27FC236}">
                <a16:creationId xmlns:a16="http://schemas.microsoft.com/office/drawing/2014/main" id="{247EBEE3-ABF6-4697-0D83-BAEA188E413C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9" name="Text 35">
            <a:extLst>
              <a:ext uri="{FF2B5EF4-FFF2-40B4-BE49-F238E27FC236}">
                <a16:creationId xmlns:a16="http://schemas.microsoft.com/office/drawing/2014/main" id="{75377684-AF77-B4A4-F788-97207E12C24C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34" name="Text 36">
            <a:extLst>
              <a:ext uri="{FF2B5EF4-FFF2-40B4-BE49-F238E27FC236}">
                <a16:creationId xmlns:a16="http://schemas.microsoft.com/office/drawing/2014/main" id="{14328866-00F4-5815-DEDC-B8827D208279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Diagnostics</a:t>
            </a:r>
            <a:endParaRPr lang="en-US" sz="900" dirty="0"/>
          </a:p>
        </p:txBody>
      </p:sp>
      <p:sp>
        <p:nvSpPr>
          <p:cNvPr id="36" name="Text 37">
            <a:extLst>
              <a:ext uri="{FF2B5EF4-FFF2-40B4-BE49-F238E27FC236}">
                <a16:creationId xmlns:a16="http://schemas.microsoft.com/office/drawing/2014/main" id="{25A1615E-63A0-1A41-31E0-D9BF9BC4C003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13 / 23</a:t>
            </a:r>
            <a:endParaRPr lang="en-US" sz="900" dirty="0"/>
          </a:p>
        </p:txBody>
      </p:sp>
      <p:sp>
        <p:nvSpPr>
          <p:cNvPr id="38" name="Text 2">
            <a:extLst>
              <a:ext uri="{FF2B5EF4-FFF2-40B4-BE49-F238E27FC236}">
                <a16:creationId xmlns:a16="http://schemas.microsoft.com/office/drawing/2014/main" id="{3F964FFF-AD3B-F103-4FCA-A54A08651126}"/>
              </a:ext>
            </a:extLst>
          </p:cNvPr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Hardware: “Dynamic” panels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4330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E3C2C-23DD-2658-D9E3-E8DE62D18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03569D7-D56F-7901-5796-DAE796C0E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" t="1177" r="20" b="565"/>
          <a:stretch>
            <a:fillRect/>
          </a:stretch>
        </p:blipFill>
        <p:spPr>
          <a:xfrm>
            <a:off x="451968" y="1270245"/>
            <a:ext cx="3815744" cy="4941586"/>
          </a:xfrm>
          <a:prstGeom prst="rect">
            <a:avLst/>
          </a:prstGeom>
        </p:spPr>
      </p:pic>
      <p:grpSp>
        <p:nvGrpSpPr>
          <p:cNvPr id="39" name="all axes">
            <a:extLst>
              <a:ext uri="{FF2B5EF4-FFF2-40B4-BE49-F238E27FC236}">
                <a16:creationId xmlns:a16="http://schemas.microsoft.com/office/drawing/2014/main" id="{A3B98B49-5964-643D-9C3A-BA4720B7000A}"/>
              </a:ext>
            </a:extLst>
          </p:cNvPr>
          <p:cNvGrpSpPr/>
          <p:nvPr/>
        </p:nvGrpSpPr>
        <p:grpSpPr>
          <a:xfrm>
            <a:off x="2132852" y="1362783"/>
            <a:ext cx="9905856" cy="3543300"/>
            <a:chOff x="2132852" y="1362783"/>
            <a:chExt cx="9905856" cy="3543300"/>
          </a:xfrm>
        </p:grpSpPr>
        <p:pic>
          <p:nvPicPr>
            <p:cNvPr id="38" name="Picture 37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C870272D-DFBF-1F7F-2450-0F4B7B69C46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908" y="1362783"/>
              <a:ext cx="7543800" cy="3543300"/>
            </a:xfrm>
            <a:prstGeom prst="rect">
              <a:avLst/>
            </a:prstGeom>
          </p:spPr>
        </p:pic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D55D3A3-9F16-03F9-63E2-E7A8A6D5642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32852" y="2937984"/>
              <a:ext cx="2362056" cy="96206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0DDF4EB0-ECFA-EEBF-06B9-509AB3577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376363"/>
            <a:ext cx="8964613" cy="4645025"/>
          </a:xfrm>
        </p:spPr>
        <p:txBody>
          <a:bodyPr vert="horz" lIns="0" tIns="0" rIns="0" bIns="0" rtlCol="0" anchor="t">
            <a:noAutofit/>
          </a:bodyPr>
          <a:lstStyle/>
          <a:p>
            <a:endParaRPr lang="en-US" noProof="1"/>
          </a:p>
          <a:p>
            <a:pPr marL="251460" lvl="1" indent="0">
              <a:buNone/>
            </a:pPr>
            <a:endParaRPr lang="en-US" noProof="1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3777166-CF61-646A-9DBF-543DCBBAC381}"/>
              </a:ext>
            </a:extLst>
          </p:cNvPr>
          <p:cNvGrpSpPr/>
          <p:nvPr/>
        </p:nvGrpSpPr>
        <p:grpSpPr>
          <a:xfrm>
            <a:off x="2174316" y="1309272"/>
            <a:ext cx="5967118" cy="4114800"/>
            <a:chOff x="2174316" y="1309272"/>
            <a:chExt cx="5967118" cy="411480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BD78F37F-C56E-44A4-65DF-6AE5F489BA6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74316" y="3429000"/>
              <a:ext cx="2193288" cy="28759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89BAED7F-B0BC-325A-4AFA-DA93E28614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76449" y="1309272"/>
              <a:ext cx="3764985" cy="4114800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7A10639-356C-22C7-48B3-0AB3A9335738}"/>
              </a:ext>
            </a:extLst>
          </p:cNvPr>
          <p:cNvGrpSpPr/>
          <p:nvPr/>
        </p:nvGrpSpPr>
        <p:grpSpPr>
          <a:xfrm>
            <a:off x="7449066" y="1884985"/>
            <a:ext cx="3237191" cy="4114800"/>
            <a:chOff x="7414447" y="275896"/>
            <a:chExt cx="3237191" cy="4114800"/>
          </a:xfrm>
        </p:grpSpPr>
        <p:pic>
          <p:nvPicPr>
            <p:cNvPr id="2" name="Picture 1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FD4DACA3-9A69-FBB8-98C4-4CCE4D9641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291991" y="275896"/>
              <a:ext cx="2359647" cy="4114800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27691BE1-6FE7-8F26-C22D-DC00E3C0E7E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14447" y="2647862"/>
              <a:ext cx="877544" cy="28406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2A313ADD-C63E-85D8-13A4-9283F092E978}"/>
              </a:ext>
            </a:extLst>
          </p:cNvPr>
          <p:cNvGrpSpPr/>
          <p:nvPr/>
        </p:nvGrpSpPr>
        <p:grpSpPr>
          <a:xfrm>
            <a:off x="2104933" y="2379876"/>
            <a:ext cx="8546547" cy="3111287"/>
            <a:chOff x="2104933" y="2379876"/>
            <a:chExt cx="8546547" cy="3111287"/>
          </a:xfrm>
        </p:grpSpPr>
        <p:pic>
          <p:nvPicPr>
            <p:cNvPr id="47" name="Picture 46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82429D07-6F9E-87F7-8281-97BC9E4573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"/>
            <a:stretch>
              <a:fillRect/>
            </a:stretch>
          </p:blipFill>
          <p:spPr>
            <a:xfrm>
              <a:off x="4905908" y="2379876"/>
              <a:ext cx="5745572" cy="3111287"/>
            </a:xfrm>
            <a:prstGeom prst="rect">
              <a:avLst/>
            </a:prstGeom>
          </p:spPr>
        </p:pic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E8BE889-B634-C64C-9615-0333F4F290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104933" y="3900052"/>
              <a:ext cx="2673671" cy="16526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08213D1B-F9EA-41C0-84D2-DA8F6632DED9}"/>
              </a:ext>
            </a:extLst>
          </p:cNvPr>
          <p:cNvGrpSpPr/>
          <p:nvPr/>
        </p:nvGrpSpPr>
        <p:grpSpPr>
          <a:xfrm>
            <a:off x="9937047" y="147263"/>
            <a:ext cx="1826041" cy="4915353"/>
            <a:chOff x="9937047" y="147263"/>
            <a:chExt cx="1826041" cy="4915353"/>
          </a:xfrm>
        </p:grpSpPr>
        <p:pic>
          <p:nvPicPr>
            <p:cNvPr id="60" name="Picture 59" descr="A screenshot of a computer&#10;&#10;Description automatically generated">
              <a:extLst>
                <a:ext uri="{FF2B5EF4-FFF2-40B4-BE49-F238E27FC236}">
                  <a16:creationId xmlns:a16="http://schemas.microsoft.com/office/drawing/2014/main" id="{47837B01-21E0-32D6-54EA-514004D83A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rcRect r="56470"/>
            <a:stretch>
              <a:fillRect/>
            </a:stretch>
          </p:blipFill>
          <p:spPr>
            <a:xfrm>
              <a:off x="9937047" y="147263"/>
              <a:ext cx="1826041" cy="3593775"/>
            </a:xfrm>
            <a:prstGeom prst="rect">
              <a:avLst/>
            </a:prstGeom>
          </p:spPr>
        </p:pic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055F68F5-0C9A-67FC-680F-A030611305DA}"/>
                </a:ext>
              </a:extLst>
            </p:cNvPr>
            <p:cNvCxnSpPr>
              <a:cxnSpLocks/>
              <a:endCxn id="60" idx="2"/>
            </p:cNvCxnSpPr>
            <p:nvPr/>
          </p:nvCxnSpPr>
          <p:spPr>
            <a:xfrm flipV="1">
              <a:off x="10278270" y="3741038"/>
              <a:ext cx="571798" cy="1321578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C63B9B45-E562-C95D-4A10-D3957BA677B0}"/>
              </a:ext>
            </a:extLst>
          </p:cNvPr>
          <p:cNvCxnSpPr>
            <a:cxnSpLocks/>
          </p:cNvCxnSpPr>
          <p:nvPr/>
        </p:nvCxnSpPr>
        <p:spPr>
          <a:xfrm flipV="1">
            <a:off x="2144211" y="3783690"/>
            <a:ext cx="3015031" cy="45037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7A8AB11-B56C-E76B-D698-642B5E32794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"/>
          <a:stretch>
            <a:fillRect/>
          </a:stretch>
        </p:blipFill>
        <p:spPr>
          <a:xfrm>
            <a:off x="5177631" y="2299595"/>
            <a:ext cx="1574800" cy="3111287"/>
          </a:xfrm>
          <a:prstGeom prst="rect">
            <a:avLst/>
          </a:prstGeom>
        </p:spPr>
      </p:pic>
      <p:grpSp>
        <p:nvGrpSpPr>
          <p:cNvPr id="34" name="grp masters">
            <a:extLst>
              <a:ext uri="{FF2B5EF4-FFF2-40B4-BE49-F238E27FC236}">
                <a16:creationId xmlns:a16="http://schemas.microsoft.com/office/drawing/2014/main" id="{B8EBA397-A6D0-4F74-2C4B-E50B6AAEC5C5}"/>
              </a:ext>
            </a:extLst>
          </p:cNvPr>
          <p:cNvGrpSpPr/>
          <p:nvPr/>
        </p:nvGrpSpPr>
        <p:grpSpPr>
          <a:xfrm>
            <a:off x="6638949" y="137310"/>
            <a:ext cx="4801549" cy="3522325"/>
            <a:chOff x="6638949" y="137310"/>
            <a:chExt cx="4801549" cy="3522325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55D96A5E-35EC-5655-B55A-F792AFC7FBE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638949" y="2391093"/>
              <a:ext cx="574076" cy="749552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31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2AE3C7C4-6863-3B2A-DB52-424644142D6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50"/>
            <a:stretch>
              <a:fillRect/>
            </a:stretch>
          </p:blipFill>
          <p:spPr>
            <a:xfrm>
              <a:off x="7249498" y="137310"/>
              <a:ext cx="4191000" cy="3522325"/>
            </a:xfrm>
            <a:prstGeom prst="rect">
              <a:avLst/>
            </a:prstGeom>
          </p:spPr>
        </p:pic>
      </p:grpSp>
      <p:grpSp>
        <p:nvGrpSpPr>
          <p:cNvPr id="44" name="grp slaves">
            <a:extLst>
              <a:ext uri="{FF2B5EF4-FFF2-40B4-BE49-F238E27FC236}">
                <a16:creationId xmlns:a16="http://schemas.microsoft.com/office/drawing/2014/main" id="{61B05B17-9747-C1C9-B39B-18D42AA4271C}"/>
              </a:ext>
            </a:extLst>
          </p:cNvPr>
          <p:cNvGrpSpPr/>
          <p:nvPr/>
        </p:nvGrpSpPr>
        <p:grpSpPr>
          <a:xfrm>
            <a:off x="6621432" y="3223256"/>
            <a:ext cx="4875241" cy="3543300"/>
            <a:chOff x="6621432" y="3223256"/>
            <a:chExt cx="4875241" cy="3543300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57750228-D383-D66F-EE58-CCE7715BA997}"/>
                </a:ext>
              </a:extLst>
            </p:cNvPr>
            <p:cNvCxnSpPr>
              <a:cxnSpLocks/>
            </p:cNvCxnSpPr>
            <p:nvPr/>
          </p:nvCxnSpPr>
          <p:spPr>
            <a:xfrm>
              <a:off x="6621432" y="3395940"/>
              <a:ext cx="718897" cy="106887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42" descr="Screens screenshot of a computer&#10;&#10;AI-generated content may be incorrect.">
              <a:extLst>
                <a:ext uri="{FF2B5EF4-FFF2-40B4-BE49-F238E27FC236}">
                  <a16:creationId xmlns:a16="http://schemas.microsoft.com/office/drawing/2014/main" id="{F3123C44-C146-6BCF-0B9A-7D0E79A96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8373" y="3223256"/>
              <a:ext cx="4178300" cy="3543300"/>
            </a:xfrm>
            <a:prstGeom prst="rect">
              <a:avLst/>
            </a:prstGeom>
          </p:spPr>
        </p:pic>
      </p:grpSp>
      <p:grpSp>
        <p:nvGrpSpPr>
          <p:cNvPr id="9" name="hw">
            <a:extLst>
              <a:ext uri="{FF2B5EF4-FFF2-40B4-BE49-F238E27FC236}">
                <a16:creationId xmlns:a16="http://schemas.microsoft.com/office/drawing/2014/main" id="{18865F22-D69B-CC8D-6A85-98030C8DC518}"/>
              </a:ext>
            </a:extLst>
          </p:cNvPr>
          <p:cNvGrpSpPr/>
          <p:nvPr/>
        </p:nvGrpSpPr>
        <p:grpSpPr>
          <a:xfrm>
            <a:off x="7961278" y="2018110"/>
            <a:ext cx="1371039" cy="3416764"/>
            <a:chOff x="9419022" y="1393970"/>
            <a:chExt cx="1371039" cy="3416764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D7487004-3791-9912-4928-DEE8B99EFE1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19022" y="3840671"/>
              <a:ext cx="658340" cy="369929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19" descr="A screenshot of a computer error&#10;&#10;Description automatically generated">
              <a:extLst>
                <a:ext uri="{FF2B5EF4-FFF2-40B4-BE49-F238E27FC236}">
                  <a16:creationId xmlns:a16="http://schemas.microsoft.com/office/drawing/2014/main" id="{53A3F09D-0BB5-AA2B-EA4F-45FEFBB1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77362" y="1393970"/>
              <a:ext cx="712699" cy="3416764"/>
            </a:xfrm>
            <a:prstGeom prst="rect">
              <a:avLst/>
            </a:prstGeom>
          </p:spPr>
        </p:pic>
      </p:grpSp>
      <p:pic>
        <p:nvPicPr>
          <p:cNvPr id="45" name="Picture 4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D53B05E-8F71-1199-D0A7-6A5461AE567F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43" t="8579" r="26692" b="88719"/>
          <a:stretch>
            <a:fillRect/>
          </a:stretch>
        </p:blipFill>
        <p:spPr>
          <a:xfrm>
            <a:off x="8670893" y="2248583"/>
            <a:ext cx="198595" cy="144016"/>
          </a:xfrm>
          <a:prstGeom prst="rect">
            <a:avLst/>
          </a:prstGeom>
        </p:spPr>
      </p:pic>
      <p:grpSp>
        <p:nvGrpSpPr>
          <p:cNvPr id="22" name="HwDiag">
            <a:extLst>
              <a:ext uri="{FF2B5EF4-FFF2-40B4-BE49-F238E27FC236}">
                <a16:creationId xmlns:a16="http://schemas.microsoft.com/office/drawing/2014/main" id="{E6C5BFE9-58B2-EE64-EADB-C41BE67320F1}"/>
              </a:ext>
            </a:extLst>
          </p:cNvPr>
          <p:cNvGrpSpPr/>
          <p:nvPr/>
        </p:nvGrpSpPr>
        <p:grpSpPr>
          <a:xfrm>
            <a:off x="1172642" y="1511300"/>
            <a:ext cx="7498251" cy="3835400"/>
            <a:chOff x="1172642" y="1511300"/>
            <a:chExt cx="7498251" cy="3835400"/>
          </a:xfrm>
        </p:grpSpPr>
        <p:pic>
          <p:nvPicPr>
            <p:cNvPr id="15" name="Picture 14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6417CF30-59F3-D739-2CE2-8BBC2FC6DF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2642" y="1511300"/>
              <a:ext cx="6426200" cy="3835400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8D318271-B17C-D0B9-9D04-A742F8C02710}"/>
                </a:ext>
              </a:extLst>
            </p:cNvPr>
            <p:cNvCxnSpPr>
              <a:cxnSpLocks/>
              <a:stCxn id="45" idx="1"/>
            </p:cNvCxnSpPr>
            <p:nvPr/>
          </p:nvCxnSpPr>
          <p:spPr>
            <a:xfrm flipH="1">
              <a:off x="7617231" y="2320591"/>
              <a:ext cx="1053662" cy="302121"/>
            </a:xfrm>
            <a:prstGeom prst="straightConnector1">
              <a:avLst/>
            </a:prstGeom>
            <a:ln w="3810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hape 0">
            <a:extLst>
              <a:ext uri="{FF2B5EF4-FFF2-40B4-BE49-F238E27FC236}">
                <a16:creationId xmlns:a16="http://schemas.microsoft.com/office/drawing/2014/main" id="{DAA8247F-E556-ADAB-CAEB-FA05FE4B0A8E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7" name="Text 1">
            <a:extLst>
              <a:ext uri="{FF2B5EF4-FFF2-40B4-BE49-F238E27FC236}">
                <a16:creationId xmlns:a16="http://schemas.microsoft.com/office/drawing/2014/main" id="{9C92726A-DBF9-83E5-CBFF-FA85B7A2E04F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2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Diagnostics</a:t>
            </a:r>
            <a:endParaRPr lang="en-US" sz="3000" dirty="0"/>
          </a:p>
        </p:txBody>
      </p:sp>
      <p:sp>
        <p:nvSpPr>
          <p:cNvPr id="21" name="Shape 34">
            <a:extLst>
              <a:ext uri="{FF2B5EF4-FFF2-40B4-BE49-F238E27FC236}">
                <a16:creationId xmlns:a16="http://schemas.microsoft.com/office/drawing/2014/main" id="{1CDE50E5-DF8C-6028-4513-D3A5AFDEDC05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3" name="Text 35">
            <a:extLst>
              <a:ext uri="{FF2B5EF4-FFF2-40B4-BE49-F238E27FC236}">
                <a16:creationId xmlns:a16="http://schemas.microsoft.com/office/drawing/2014/main" id="{B71C60C8-3FD4-8BB1-BB56-B250625C9866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24" name="Text 36">
            <a:extLst>
              <a:ext uri="{FF2B5EF4-FFF2-40B4-BE49-F238E27FC236}">
                <a16:creationId xmlns:a16="http://schemas.microsoft.com/office/drawing/2014/main" id="{79189AF5-7B73-334C-86E8-50ED86D439D9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Diagnostics</a:t>
            </a:r>
            <a:endParaRPr lang="en-US" sz="900" dirty="0"/>
          </a:p>
        </p:txBody>
      </p:sp>
      <p:sp>
        <p:nvSpPr>
          <p:cNvPr id="25" name="Text 37">
            <a:extLst>
              <a:ext uri="{FF2B5EF4-FFF2-40B4-BE49-F238E27FC236}">
                <a16:creationId xmlns:a16="http://schemas.microsoft.com/office/drawing/2014/main" id="{92CBC877-5FC5-5883-B041-350CCF494255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14 / 23</a:t>
            </a:r>
            <a:endParaRPr lang="en-US" sz="900" dirty="0"/>
          </a:p>
        </p:txBody>
      </p:sp>
      <p:sp>
        <p:nvSpPr>
          <p:cNvPr id="26" name="Text 2">
            <a:extLst>
              <a:ext uri="{FF2B5EF4-FFF2-40B4-BE49-F238E27FC236}">
                <a16:creationId xmlns:a16="http://schemas.microsoft.com/office/drawing/2014/main" id="{A1FF8FEB-E51E-8BCA-C6BA-C8D2AED13222}"/>
              </a:ext>
            </a:extLst>
          </p:cNvPr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44828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54056-D719-2B62-28C4-DEEC4E0F8B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39ED1ACB-75DE-1EB9-5E85-0546CD4C9556}"/>
              </a:ext>
            </a:extLst>
          </p:cNvPr>
          <p:cNvSpPr txBox="1">
            <a:spLocks/>
          </p:cNvSpPr>
          <p:nvPr/>
        </p:nvSpPr>
        <p:spPr>
          <a:xfrm>
            <a:off x="698315" y="1085308"/>
            <a:ext cx="8964613" cy="464461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84263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tabLst>
                <a:tab pos="536582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3" indent="-252003" algn="l" defTabSz="914411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tabLst>
                <a:tab pos="536582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6" indent="-252003" algn="l" defTabSz="914411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10" indent="-252003" algn="l" defTabSz="914411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12" indent="-252003" algn="l" defTabSz="914411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1"/>
          </a:p>
          <a:p>
            <a:pPr marL="457200" indent="-457200">
              <a:buFont typeface="Arial"/>
              <a:buChar char="•"/>
            </a:pPr>
            <a:r>
              <a:rPr lang="en-US" noProof="1"/>
              <a:t>Closed loop</a:t>
            </a:r>
          </a:p>
          <a:p>
            <a:pPr marL="457200" indent="-457200">
              <a:buFont typeface="Arial"/>
              <a:buChar char="•"/>
            </a:pPr>
            <a:r>
              <a:rPr lang="en-US" noProof="1"/>
              <a:t>Open loop (steppers)</a:t>
            </a:r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</p:txBody>
      </p:sp>
      <p:pic>
        <p:nvPicPr>
          <p:cNvPr id="17" name="Picture 16" descr="A screenshot of a computer&#10;&#10;Description automatically generated">
            <a:extLst>
              <a:ext uri="{FF2B5EF4-FFF2-40B4-BE49-F238E27FC236}">
                <a16:creationId xmlns:a16="http://schemas.microsoft.com/office/drawing/2014/main" id="{C2476E9F-670F-3978-0FCA-2F2CA19571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04"/>
          <a:stretch/>
        </p:blipFill>
        <p:spPr>
          <a:xfrm>
            <a:off x="3611653" y="790314"/>
            <a:ext cx="4207584" cy="4112729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112C0C32-7820-B6C6-C00C-C503A4FB3631}"/>
              </a:ext>
            </a:extLst>
          </p:cNvPr>
          <p:cNvSpPr/>
          <p:nvPr/>
        </p:nvSpPr>
        <p:spPr>
          <a:xfrm>
            <a:off x="4474717" y="3620176"/>
            <a:ext cx="1754760" cy="1299345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1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1D21172-FE94-FB71-3304-EA4DB883CB89}"/>
              </a:ext>
            </a:extLst>
          </p:cNvPr>
          <p:cNvSpPr/>
          <p:nvPr/>
        </p:nvSpPr>
        <p:spPr>
          <a:xfrm>
            <a:off x="6066099" y="1660256"/>
            <a:ext cx="1829997" cy="432586"/>
          </a:xfrm>
          <a:prstGeom prst="ellipse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noProof="1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C1051C3-6928-DBCF-EFCA-5FDEC7F2FAA7}"/>
              </a:ext>
            </a:extLst>
          </p:cNvPr>
          <p:cNvCxnSpPr/>
          <p:nvPr/>
        </p:nvCxnSpPr>
        <p:spPr>
          <a:xfrm flipV="1">
            <a:off x="5800412" y="2603137"/>
            <a:ext cx="475651" cy="147378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81593FD-C69D-3B48-4728-78AD4FCA4AD8}"/>
              </a:ext>
            </a:extLst>
          </p:cNvPr>
          <p:cNvGrpSpPr/>
          <p:nvPr/>
        </p:nvGrpSpPr>
        <p:grpSpPr>
          <a:xfrm>
            <a:off x="981525" y="3996816"/>
            <a:ext cx="11174531" cy="2340969"/>
            <a:chOff x="981525" y="3996816"/>
            <a:chExt cx="11174531" cy="2340969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B2C10348-A07B-AEC5-C9AD-DE25585FEF7B}"/>
                </a:ext>
              </a:extLst>
            </p:cNvPr>
            <p:cNvGrpSpPr/>
            <p:nvPr/>
          </p:nvGrpSpPr>
          <p:grpSpPr>
            <a:xfrm>
              <a:off x="981525" y="3996816"/>
              <a:ext cx="3199178" cy="2257425"/>
              <a:chOff x="787431" y="4083080"/>
              <a:chExt cx="3199178" cy="2257425"/>
            </a:xfrm>
          </p:grpSpPr>
          <p:pic>
            <p:nvPicPr>
              <p:cNvPr id="6" name="Picture 5" descr="A screenshot of a computer&#10;&#10;Description automatically generated">
                <a:extLst>
                  <a:ext uri="{FF2B5EF4-FFF2-40B4-BE49-F238E27FC236}">
                    <a16:creationId xmlns:a16="http://schemas.microsoft.com/office/drawing/2014/main" id="{3C7AEB31-9387-9516-8FFD-7435159B80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7431" y="4083080"/>
                <a:ext cx="2752725" cy="2257425"/>
              </a:xfrm>
              <a:prstGeom prst="rect">
                <a:avLst/>
              </a:prstGeom>
            </p:spPr>
          </p:pic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D4898881-8C30-CA00-0D70-4302112109F6}"/>
                  </a:ext>
                </a:extLst>
              </p:cNvPr>
              <p:cNvSpPr/>
              <p:nvPr/>
            </p:nvSpPr>
            <p:spPr>
              <a:xfrm>
                <a:off x="2274981" y="5101045"/>
                <a:ext cx="1711628" cy="925533"/>
              </a:xfrm>
              <a:prstGeom prst="ellipse">
                <a:avLst/>
              </a:prstGeom>
              <a:noFill/>
              <a:ln w="28575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 noProof="1"/>
              </a:p>
            </p:txBody>
          </p:sp>
        </p:grpSp>
        <p:pic>
          <p:nvPicPr>
            <p:cNvPr id="13" name="Picture 12" descr="A black background with colorful text&#10;&#10;Description automatically generated">
              <a:extLst>
                <a:ext uri="{FF2B5EF4-FFF2-40B4-BE49-F238E27FC236}">
                  <a16:creationId xmlns:a16="http://schemas.microsoft.com/office/drawing/2014/main" id="{D0821577-F0C1-86B3-612B-B8CC85818A3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17189" y="5918913"/>
              <a:ext cx="8338867" cy="418872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F34B711-9066-8253-6713-7490A9F748B3}"/>
                </a:ext>
              </a:extLst>
            </p:cNvPr>
            <p:cNvCxnSpPr>
              <a:cxnSpLocks/>
            </p:cNvCxnSpPr>
            <p:nvPr/>
          </p:nvCxnSpPr>
          <p:spPr>
            <a:xfrm>
              <a:off x="2730356" y="5896428"/>
              <a:ext cx="1077770" cy="197882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BF493764-71F7-6106-4566-FA698FFF9864}"/>
              </a:ext>
            </a:extLst>
          </p:cNvPr>
          <p:cNvSpPr txBox="1"/>
          <p:nvPr/>
        </p:nvSpPr>
        <p:spPr>
          <a:xfrm rot="18660000">
            <a:off x="6154947" y="483079"/>
            <a:ext cx="106105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1"/>
            <a:r>
              <a:rPr lang="en-US" sz="1400" noProof="1">
                <a:cs typeface="Arial"/>
              </a:rPr>
              <a:t>BISS</a:t>
            </a:r>
            <a:endParaRPr lang="en-US" sz="1200" noProof="1">
              <a:cs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045F019E-89F0-8B0A-5F61-122778D3A76B}"/>
              </a:ext>
            </a:extLst>
          </p:cNvPr>
          <p:cNvSpPr txBox="1"/>
          <p:nvPr/>
        </p:nvSpPr>
        <p:spPr>
          <a:xfrm rot="18660000">
            <a:off x="6658154" y="-192657"/>
            <a:ext cx="2743200" cy="21544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342900" lvl="1"/>
            <a:r>
              <a:rPr lang="en-US" sz="1400" noProof="1">
                <a:cs typeface="Arial"/>
              </a:rPr>
              <a:t>Openloop</a:t>
            </a:r>
            <a:endParaRPr lang="en-US" sz="1200" noProof="1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07F246D-C4C5-40A1-C7F5-0AE715F88B86}"/>
              </a:ext>
            </a:extLst>
          </p:cNvPr>
          <p:cNvGrpSpPr/>
          <p:nvPr/>
        </p:nvGrpSpPr>
        <p:grpSpPr>
          <a:xfrm>
            <a:off x="6849467" y="788233"/>
            <a:ext cx="2091398" cy="4114800"/>
            <a:chOff x="6849467" y="788233"/>
            <a:chExt cx="2091398" cy="4114800"/>
          </a:xfrm>
        </p:grpSpPr>
        <p:pic>
          <p:nvPicPr>
            <p:cNvPr id="10" name="Picture 9" descr="A screenshot of a phone&#10;&#10;Description automatically generated">
              <a:extLst>
                <a:ext uri="{FF2B5EF4-FFF2-40B4-BE49-F238E27FC236}">
                  <a16:creationId xmlns:a16="http://schemas.microsoft.com/office/drawing/2014/main" id="{A196633D-7E77-40C5-A808-56F8F2E0F2E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80498" y="788233"/>
              <a:ext cx="860367" cy="4114800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4AEAA57-C565-46DF-D02E-E1B64B8AA33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49467" y="3012400"/>
              <a:ext cx="1216086" cy="546448"/>
            </a:xfrm>
            <a:prstGeom prst="straightConnector1">
              <a:avLst/>
            </a:prstGeom>
            <a:ln w="2857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8EE87A2-C97A-BC9C-E970-5A78EA615065}"/>
              </a:ext>
            </a:extLst>
          </p:cNvPr>
          <p:cNvCxnSpPr>
            <a:cxnSpLocks/>
          </p:cNvCxnSpPr>
          <p:nvPr/>
        </p:nvCxnSpPr>
        <p:spPr>
          <a:xfrm flipV="1">
            <a:off x="5859596" y="2802884"/>
            <a:ext cx="1230252" cy="1362817"/>
          </a:xfrm>
          <a:prstGeom prst="straightConnector1">
            <a:avLst/>
          </a:prstGeom>
          <a:ln w="285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hape 0">
            <a:extLst>
              <a:ext uri="{FF2B5EF4-FFF2-40B4-BE49-F238E27FC236}">
                <a16:creationId xmlns:a16="http://schemas.microsoft.com/office/drawing/2014/main" id="{B76D3DEE-6BF3-2D72-4032-792133150EC6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4B399840-21D3-7364-B5A4-C24E6B03BD17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8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Open/closed loop</a:t>
            </a:r>
            <a:endParaRPr lang="en-US" sz="3000" dirty="0"/>
          </a:p>
        </p:txBody>
      </p:sp>
      <p:sp>
        <p:nvSpPr>
          <p:cNvPr id="18" name="Shape 34">
            <a:extLst>
              <a:ext uri="{FF2B5EF4-FFF2-40B4-BE49-F238E27FC236}">
                <a16:creationId xmlns:a16="http://schemas.microsoft.com/office/drawing/2014/main" id="{5617657C-EC23-76C7-CDB0-96A010346FD2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9" name="Text 35">
            <a:extLst>
              <a:ext uri="{FF2B5EF4-FFF2-40B4-BE49-F238E27FC236}">
                <a16:creationId xmlns:a16="http://schemas.microsoft.com/office/drawing/2014/main" id="{FB6D34A0-28E9-986B-C418-7AC8D36934B9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20" name="Text 36">
            <a:extLst>
              <a:ext uri="{FF2B5EF4-FFF2-40B4-BE49-F238E27FC236}">
                <a16:creationId xmlns:a16="http://schemas.microsoft.com/office/drawing/2014/main" id="{130BCCF6-87FF-E451-9CA5-279D8920E21E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Diagnostics</a:t>
            </a:r>
            <a:endParaRPr lang="en-US" sz="900" dirty="0"/>
          </a:p>
        </p:txBody>
      </p:sp>
      <p:sp>
        <p:nvSpPr>
          <p:cNvPr id="21" name="Text 37">
            <a:extLst>
              <a:ext uri="{FF2B5EF4-FFF2-40B4-BE49-F238E27FC236}">
                <a16:creationId xmlns:a16="http://schemas.microsoft.com/office/drawing/2014/main" id="{0926D283-09DA-6115-EABE-13D1FE623088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15 / 23</a:t>
            </a:r>
            <a:endParaRPr lang="en-US" sz="900" dirty="0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33752BEE-6E95-443B-A023-213387C6B10F}"/>
              </a:ext>
            </a:extLst>
          </p:cNvPr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273046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4B91BE-2F1E-5943-DBAD-48570C71EA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A9DF2325-0EDB-EA95-1901-EE70B97B4664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5" name="Text 1">
            <a:extLst>
              <a:ext uri="{FF2B5EF4-FFF2-40B4-BE49-F238E27FC236}">
                <a16:creationId xmlns:a16="http://schemas.microsoft.com/office/drawing/2014/main" id="{DB9BAB20-9F3D-7A9F-C396-709464E52E3F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28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Tools</a:t>
            </a:r>
            <a:endParaRPr lang="en-US" sz="3000" dirty="0"/>
          </a:p>
        </p:txBody>
      </p:sp>
      <p:sp>
        <p:nvSpPr>
          <p:cNvPr id="18" name="Shape 34">
            <a:extLst>
              <a:ext uri="{FF2B5EF4-FFF2-40B4-BE49-F238E27FC236}">
                <a16:creationId xmlns:a16="http://schemas.microsoft.com/office/drawing/2014/main" id="{F0DE7481-277F-208A-2261-F65B6E62EC42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9" name="Text 35">
            <a:extLst>
              <a:ext uri="{FF2B5EF4-FFF2-40B4-BE49-F238E27FC236}">
                <a16:creationId xmlns:a16="http://schemas.microsoft.com/office/drawing/2014/main" id="{82110597-C1F8-B5F2-971E-BBC53DC59ECC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20" name="Text 36">
            <a:extLst>
              <a:ext uri="{FF2B5EF4-FFF2-40B4-BE49-F238E27FC236}">
                <a16:creationId xmlns:a16="http://schemas.microsoft.com/office/drawing/2014/main" id="{43A9BD25-7CD6-5688-D40C-0E0915C35A67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Diagnostics</a:t>
            </a:r>
            <a:endParaRPr lang="en-US" sz="900" dirty="0"/>
          </a:p>
        </p:txBody>
      </p:sp>
      <p:sp>
        <p:nvSpPr>
          <p:cNvPr id="21" name="Text 37">
            <a:extLst>
              <a:ext uri="{FF2B5EF4-FFF2-40B4-BE49-F238E27FC236}">
                <a16:creationId xmlns:a16="http://schemas.microsoft.com/office/drawing/2014/main" id="{6133D4C3-F359-D58F-3BEA-D8578100A13C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16 / 23</a:t>
            </a:r>
            <a:endParaRPr lang="en-US" sz="900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2B3FF99-BBAD-3CB5-E9D8-60132822E4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6" r="1177"/>
          <a:stretch>
            <a:fillRect/>
          </a:stretch>
        </p:blipFill>
        <p:spPr>
          <a:xfrm>
            <a:off x="2100262" y="1300410"/>
            <a:ext cx="7972425" cy="476764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CDE5E781-63E8-CB01-57CE-D9D12769B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" b="1043"/>
          <a:stretch>
            <a:fillRect/>
          </a:stretch>
        </p:blipFill>
        <p:spPr>
          <a:xfrm>
            <a:off x="2873439" y="780629"/>
            <a:ext cx="6056249" cy="5419532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FC430D2-9FE3-A44F-1AEF-28E5FBC375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40"/>
          <a:stretch>
            <a:fillRect/>
          </a:stretch>
        </p:blipFill>
        <p:spPr>
          <a:xfrm>
            <a:off x="2821813" y="628385"/>
            <a:ext cx="6159500" cy="5601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90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ABCCA68B-88BF-7416-8C36-D2B6647896A0}"/>
              </a:ext>
            </a:extLst>
          </p:cNvPr>
          <p:cNvSpPr txBox="1">
            <a:spLocks/>
          </p:cNvSpPr>
          <p:nvPr/>
        </p:nvSpPr>
        <p:spPr>
          <a:xfrm>
            <a:off x="695327" y="1376774"/>
            <a:ext cx="8964613" cy="4644616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3" indent="-252003" algn="l" defTabSz="914411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6" indent="-252003" algn="l" defTabSz="914411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10" indent="-252003" algn="l" defTabSz="914411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12" indent="-252003" algn="l" defTabSz="914411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Classic ecmc PLC: exprtk based ECMC syntax 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Access all PVs of all axes, I/O, and EtherCAT entries by name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Kinematics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Expose PLC variables as EPICS PVs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Motion Library (MC_*), many utility functions and variables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Plugins: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Integration of c/c++ modules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Next ecmc release: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Direct C++ (cpp-logic). An extension to the existing plugin concept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IEC 61131-3 Structured Text (ecmc_plugin_strucpp) trough strucpp* </a:t>
            </a:r>
          </a:p>
          <a:p>
            <a:r>
              <a:rPr lang="en-US" sz="1600" noProof="1"/>
              <a:t>Usecases: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Control tasks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Kinematics — mirror, slit,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Sequences, state machines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Custom homing </a:t>
            </a:r>
          </a:p>
          <a:p>
            <a:endParaRPr lang="en-US" sz="1600" noProof="1"/>
          </a:p>
          <a:p>
            <a:endParaRPr lang="en-US" sz="1600" noProof="1"/>
          </a:p>
          <a:p>
            <a:endParaRPr lang="en-US" sz="1800" noProof="1"/>
          </a:p>
        </p:txBody>
      </p:sp>
      <p:sp>
        <p:nvSpPr>
          <p:cNvPr id="2" name="Shape 0"/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/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Soft-PLC: scriptable real-time logic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PLC object runs in-sync with the RT loop — custom interlocks, kinematics, math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777240" y="4800600"/>
            <a:ext cx="484632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400"/>
              </a:spcAft>
              <a:buSzPct val="100000"/>
              <a:buChar char="▪"/>
            </a:pPr>
            <a:endParaRPr lang="en-US" sz="1200" dirty="0"/>
          </a:p>
        </p:txBody>
      </p:sp>
      <p:sp>
        <p:nvSpPr>
          <p:cNvPr id="16" name="Shape 13"/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7" name="Text 14"/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18" name="Text 15"/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Soft PLC</a:t>
            </a:r>
            <a:endParaRPr lang="en-US" sz="900" dirty="0"/>
          </a:p>
        </p:txBody>
      </p:sp>
      <p:sp>
        <p:nvSpPr>
          <p:cNvPr id="19" name="Text 16"/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17 / 23s</a:t>
            </a:r>
            <a:endParaRPr lang="en-US" sz="900" dirty="0"/>
          </a:p>
        </p:txBody>
      </p:sp>
      <p:pic>
        <p:nvPicPr>
          <p:cNvPr id="39" name="Picture 38" descr="A computer screen shot of a program code&#10;&#10;AI-generated content may be incorrect.">
            <a:extLst>
              <a:ext uri="{FF2B5EF4-FFF2-40B4-BE49-F238E27FC236}">
                <a16:creationId xmlns:a16="http://schemas.microsoft.com/office/drawing/2014/main" id="{1E987616-72E1-C480-265A-6370E42B6B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0" b="26213"/>
          <a:stretch>
            <a:fillRect/>
          </a:stretch>
        </p:blipFill>
        <p:spPr>
          <a:xfrm>
            <a:off x="7212523" y="1732722"/>
            <a:ext cx="4521972" cy="38233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CF3E33-EE0A-02EE-2DB2-677B8ECD65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BAFA0C1A-0852-B3DD-8463-5D6D67D28E15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761244F4-FEA6-9B87-E5A6-1E481792F0B1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Soft-PLC: scriptable real-time logic, </a:t>
            </a:r>
            <a:r>
              <a:rPr lang="en-US" sz="3000" b="1" dirty="0" err="1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exprtk</a:t>
            </a:r>
            <a:endParaRPr lang="en-US" sz="30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8CEF4C1-2FAE-D6FD-5F07-E8BF42196FA4}"/>
              </a:ext>
            </a:extLst>
          </p:cNvPr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PLC object runs in-sync with the RT loop — custom interlocks, kinematics, math</a:t>
            </a:r>
            <a:endParaRPr lang="en-US" sz="1400" dirty="0"/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E425DECC-C7EE-6553-2D54-B7747B2070B6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6F80A425-69D6-46AA-830E-242BCBDC7420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5473FD2C-DDA8-584B-AE9A-F9674719493B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900" dirty="0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01E42934-69B7-9032-6C18-ACF9AB3ECB48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18 / 23</a:t>
            </a:r>
            <a:endParaRPr lang="en-US" sz="9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BF047BFC-9DF9-EC8D-D5A9-62F844C90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356"/>
          <a:stretch>
            <a:fillRect/>
          </a:stretch>
        </p:blipFill>
        <p:spPr>
          <a:xfrm>
            <a:off x="457200" y="1684890"/>
            <a:ext cx="7736205" cy="3835400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4827070A-E7CB-3F5E-1C21-D872424A1462}"/>
              </a:ext>
            </a:extLst>
          </p:cNvPr>
          <p:cNvSpPr/>
          <p:nvPr/>
        </p:nvSpPr>
        <p:spPr>
          <a:xfrm>
            <a:off x="457200" y="2220684"/>
            <a:ext cx="7035999" cy="420189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pic>
        <p:nvPicPr>
          <p:cNvPr id="32" name="Picture 31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B20582A2-24B8-C7A5-002F-380BDB2E4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1"/>
          <a:stretch>
            <a:fillRect/>
          </a:stretch>
        </p:blipFill>
        <p:spPr>
          <a:xfrm>
            <a:off x="1979014" y="1294584"/>
            <a:ext cx="5212080" cy="45385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116477-2E1A-FFDA-7501-5C31AC0513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21" y="1344797"/>
            <a:ext cx="6801957" cy="49755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9953A877-8576-8EF6-376C-B9ABECF5B183}"/>
              </a:ext>
            </a:extLst>
          </p:cNvPr>
          <p:cNvSpPr txBox="1"/>
          <p:nvPr/>
        </p:nvSpPr>
        <p:spPr>
          <a:xfrm>
            <a:off x="8651259" y="1470976"/>
            <a:ext cx="2611099" cy="418576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variables (total 70)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generic: 3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ethercat</a:t>
            </a:r>
            <a:r>
              <a:rPr lang="en-GB" dirty="0"/>
              <a:t>: 2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motion: 49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plc: 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data storage: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functions (total 110</a:t>
            </a:r>
            <a:r>
              <a:rPr lang="en-GB" b="1" dirty="0"/>
              <a:t>)</a:t>
            </a:r>
            <a:r>
              <a:rPr lang="en-GB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ethercat</a:t>
            </a:r>
            <a:r>
              <a:rPr lang="en-GB" dirty="0"/>
              <a:t>: 29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master 2 master: 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motion: 30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motion group: 27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data storage: 15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lookup tables: 1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/>
              <a:t>misc</a:t>
            </a:r>
            <a:r>
              <a:rPr lang="en-GB" dirty="0"/>
              <a:t>: 2</a:t>
            </a:r>
          </a:p>
          <a:p>
            <a:pPr algn="l"/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05687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659EAD-0A3C-DEA8-2BE5-C12458749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2373F5E1-5562-E121-9EE9-5673D6C6AA51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37DC437E-C35A-B0D1-5B3E-E65117DF3823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Soft-PLC: scriptable real-time logic, C++</a:t>
            </a:r>
            <a:endParaRPr lang="en-US" sz="30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C098BB4D-FAC3-D295-A1BB-C69639732DC8}"/>
              </a:ext>
            </a:extLst>
          </p:cNvPr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C++, minimal examples</a:t>
            </a:r>
            <a:endParaRPr lang="en-US" sz="1400" dirty="0"/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4DF62BB4-3BAC-6BB7-A541-D35EBC49BEAE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BD52117D-85AB-6224-2360-BFF7F5D53CDF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BAA16358-6DF8-CA87-79C2-57DA911B50B7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Ecosystem</a:t>
            </a:r>
            <a:endParaRPr lang="en-US" sz="900" dirty="0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D56C6949-C163-D4DB-54B7-619B9F4C8511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19 / 23</a:t>
            </a:r>
            <a:endParaRPr lang="en-US" sz="9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D260AA-5B31-6889-B428-B4E19B1C6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1"/>
          <a:stretch>
            <a:fillRect/>
          </a:stretch>
        </p:blipFill>
        <p:spPr>
          <a:xfrm>
            <a:off x="6622622" y="868680"/>
            <a:ext cx="5371641" cy="542325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12D338A-20B6-FF57-DE0A-8F680FA30A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91" r="11335"/>
          <a:stretch>
            <a:fillRect/>
          </a:stretch>
        </p:blipFill>
        <p:spPr>
          <a:xfrm>
            <a:off x="663932" y="1819942"/>
            <a:ext cx="5751959" cy="4471988"/>
          </a:xfrm>
          <a:prstGeom prst="rect">
            <a:avLst/>
          </a:prstGeom>
        </p:spPr>
      </p:pic>
      <p:sp>
        <p:nvSpPr>
          <p:cNvPr id="20" name="Oval 19">
            <a:extLst>
              <a:ext uri="{FF2B5EF4-FFF2-40B4-BE49-F238E27FC236}">
                <a16:creationId xmlns:a16="http://schemas.microsoft.com/office/drawing/2014/main" id="{68CA8C5A-C3C9-00D5-BC96-7BD35C54AFCD}"/>
              </a:ext>
            </a:extLst>
          </p:cNvPr>
          <p:cNvSpPr/>
          <p:nvPr/>
        </p:nvSpPr>
        <p:spPr>
          <a:xfrm>
            <a:off x="741145" y="4559623"/>
            <a:ext cx="6116855" cy="420189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FC8B565-8D30-470C-EA80-382836AD463D}"/>
              </a:ext>
            </a:extLst>
          </p:cNvPr>
          <p:cNvSpPr/>
          <p:nvPr/>
        </p:nvSpPr>
        <p:spPr>
          <a:xfrm>
            <a:off x="6250746" y="2608447"/>
            <a:ext cx="5751959" cy="1409951"/>
          </a:xfrm>
          <a:prstGeom prst="ellipse">
            <a:avLst/>
          </a:prstGeom>
          <a:noFill/>
          <a:ln w="3492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FB783A8-B545-C617-1C46-3F898FEEBEF4}"/>
              </a:ext>
            </a:extLst>
          </p:cNvPr>
          <p:cNvSpPr txBox="1"/>
          <p:nvPr/>
        </p:nvSpPr>
        <p:spPr>
          <a:xfrm>
            <a:off x="3838074" y="3429000"/>
            <a:ext cx="4914817" cy="67710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solidFill>
                  <a:srgbClr val="1C7293"/>
                </a:solidFill>
                <a:latin typeface="Calibri" pitchFamily="34" charset="0"/>
                <a:cs typeface="Calibri" pitchFamily="34" charset="-120"/>
              </a:rPr>
              <a:t>Next Release</a:t>
            </a:r>
          </a:p>
        </p:txBody>
      </p:sp>
    </p:spTree>
    <p:extLst>
      <p:ext uri="{BB962C8B-B14F-4D97-AF65-F5344CB8AC3E}">
        <p14:creationId xmlns:p14="http://schemas.microsoft.com/office/powerpoint/2010/main" val="3693489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/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Agenda</a:t>
            </a:r>
            <a:endParaRPr lang="en-US" sz="3000" dirty="0"/>
          </a:p>
        </p:txBody>
      </p:sp>
      <p:sp>
        <p:nvSpPr>
          <p:cNvPr id="5" name="Shape 3"/>
          <p:cNvSpPr/>
          <p:nvPr/>
        </p:nvSpPr>
        <p:spPr>
          <a:xfrm>
            <a:off x="640080" y="1828800"/>
            <a:ext cx="548640" cy="50292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" name="Text 4"/>
          <p:cNvSpPr/>
          <p:nvPr/>
        </p:nvSpPr>
        <p:spPr>
          <a:xfrm>
            <a:off x="640080" y="1828800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01</a:t>
            </a:r>
            <a:endParaRPr lang="en-US" sz="1600" dirty="0"/>
          </a:p>
        </p:txBody>
      </p:sp>
      <p:sp>
        <p:nvSpPr>
          <p:cNvPr id="7" name="Text 5"/>
          <p:cNvSpPr/>
          <p:nvPr/>
        </p:nvSpPr>
        <p:spPr>
          <a:xfrm>
            <a:off x="1325880" y="1810512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Introduction/Overview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1325880" y="2057400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What’s </a:t>
            </a:r>
            <a:r>
              <a:rPr lang="en-US" sz="1050" dirty="0" err="1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</a:t>
            </a:r>
            <a:endParaRPr lang="en-US" sz="1050" dirty="0"/>
          </a:p>
        </p:txBody>
      </p:sp>
      <p:sp>
        <p:nvSpPr>
          <p:cNvPr id="9" name="Shape 7"/>
          <p:cNvSpPr/>
          <p:nvPr/>
        </p:nvSpPr>
        <p:spPr>
          <a:xfrm>
            <a:off x="640080" y="2670048"/>
            <a:ext cx="548640" cy="50292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0" name="Text 8"/>
          <p:cNvSpPr/>
          <p:nvPr/>
        </p:nvSpPr>
        <p:spPr>
          <a:xfrm>
            <a:off x="640080" y="2670048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02</a:t>
            </a:r>
            <a:endParaRPr lang="en-US" sz="1600" dirty="0"/>
          </a:p>
        </p:txBody>
      </p:sp>
      <p:sp>
        <p:nvSpPr>
          <p:cNvPr id="11" name="Text 9"/>
          <p:cNvSpPr/>
          <p:nvPr/>
        </p:nvSpPr>
        <p:spPr>
          <a:xfrm>
            <a:off x="1325880" y="2651760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Motion</a:t>
            </a:r>
            <a:endParaRPr lang="en-US" sz="1500" dirty="0"/>
          </a:p>
        </p:txBody>
      </p:sp>
      <p:sp>
        <p:nvSpPr>
          <p:cNvPr id="12" name="Text 10"/>
          <p:cNvSpPr/>
          <p:nvPr/>
        </p:nvSpPr>
        <p:spPr>
          <a:xfrm>
            <a:off x="1325880" y="2898648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5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Axis configuration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640080" y="3511296"/>
            <a:ext cx="548640" cy="50292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4" name="Text 12"/>
          <p:cNvSpPr/>
          <p:nvPr/>
        </p:nvSpPr>
        <p:spPr>
          <a:xfrm>
            <a:off x="640080" y="3511296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03</a:t>
            </a:r>
            <a:endParaRPr lang="en-US" sz="1600" dirty="0"/>
          </a:p>
        </p:txBody>
      </p:sp>
      <p:sp>
        <p:nvSpPr>
          <p:cNvPr id="15" name="Text 13"/>
          <p:cNvSpPr/>
          <p:nvPr/>
        </p:nvSpPr>
        <p:spPr>
          <a:xfrm>
            <a:off x="1325880" y="3493008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Diagnostics</a:t>
            </a:r>
            <a:endParaRPr lang="en-US" sz="1500" dirty="0"/>
          </a:p>
        </p:txBody>
      </p:sp>
      <p:sp>
        <p:nvSpPr>
          <p:cNvPr id="16" name="Text 14"/>
          <p:cNvSpPr/>
          <p:nvPr/>
        </p:nvSpPr>
        <p:spPr>
          <a:xfrm>
            <a:off x="1325880" y="3739896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Panels / tools</a:t>
            </a:r>
            <a:endParaRPr lang="en-US" sz="1050" dirty="0"/>
          </a:p>
        </p:txBody>
      </p:sp>
      <p:sp>
        <p:nvSpPr>
          <p:cNvPr id="17" name="Shape 15"/>
          <p:cNvSpPr/>
          <p:nvPr/>
        </p:nvSpPr>
        <p:spPr>
          <a:xfrm>
            <a:off x="6400800" y="1828800"/>
            <a:ext cx="548640" cy="50292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8" name="Text 16"/>
          <p:cNvSpPr/>
          <p:nvPr/>
        </p:nvSpPr>
        <p:spPr>
          <a:xfrm>
            <a:off x="6400800" y="1828800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04</a:t>
            </a:r>
            <a:endParaRPr lang="en-US" sz="1600" dirty="0"/>
          </a:p>
        </p:txBody>
      </p:sp>
      <p:sp>
        <p:nvSpPr>
          <p:cNvPr id="19" name="Text 17"/>
          <p:cNvSpPr/>
          <p:nvPr/>
        </p:nvSpPr>
        <p:spPr>
          <a:xfrm>
            <a:off x="7086600" y="1810512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Custom logic: PLC &amp; scripting</a:t>
            </a:r>
            <a:endParaRPr lang="en-US" sz="1500" dirty="0"/>
          </a:p>
        </p:txBody>
      </p:sp>
      <p:sp>
        <p:nvSpPr>
          <p:cNvPr id="20" name="Text 18"/>
          <p:cNvSpPr/>
          <p:nvPr/>
        </p:nvSpPr>
        <p:spPr>
          <a:xfrm>
            <a:off x="7086600" y="2057400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5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Different ways to add custom functionality</a:t>
            </a:r>
            <a:endParaRPr lang="en-US" sz="1050" dirty="0"/>
          </a:p>
        </p:txBody>
      </p:sp>
      <p:sp>
        <p:nvSpPr>
          <p:cNvPr id="21" name="Shape 19"/>
          <p:cNvSpPr/>
          <p:nvPr/>
        </p:nvSpPr>
        <p:spPr>
          <a:xfrm>
            <a:off x="6400800" y="2670048"/>
            <a:ext cx="548640" cy="50292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2" name="Text 20"/>
          <p:cNvSpPr/>
          <p:nvPr/>
        </p:nvSpPr>
        <p:spPr>
          <a:xfrm>
            <a:off x="6400800" y="2670048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05</a:t>
            </a:r>
            <a:endParaRPr lang="en-US" sz="1600" dirty="0"/>
          </a:p>
        </p:txBody>
      </p:sp>
      <p:sp>
        <p:nvSpPr>
          <p:cNvPr id="23" name="Text 21"/>
          <p:cNvSpPr/>
          <p:nvPr/>
        </p:nvSpPr>
        <p:spPr>
          <a:xfrm>
            <a:off x="7086600" y="2651760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Extending </a:t>
            </a:r>
            <a:r>
              <a:rPr lang="en-US" sz="1500" b="1" dirty="0" err="1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</a:t>
            </a:r>
            <a:endParaRPr lang="en-US" sz="1500" dirty="0"/>
          </a:p>
        </p:txBody>
      </p:sp>
      <p:sp>
        <p:nvSpPr>
          <p:cNvPr id="24" name="Text 22"/>
          <p:cNvSpPr/>
          <p:nvPr/>
        </p:nvSpPr>
        <p:spPr>
          <a:xfrm>
            <a:off x="7086600" y="2898648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Add functionality with plugins</a:t>
            </a:r>
            <a:endParaRPr lang="en-US" sz="1050" dirty="0"/>
          </a:p>
        </p:txBody>
      </p:sp>
      <p:sp>
        <p:nvSpPr>
          <p:cNvPr id="25" name="Shape 23"/>
          <p:cNvSpPr/>
          <p:nvPr/>
        </p:nvSpPr>
        <p:spPr>
          <a:xfrm>
            <a:off x="6400800" y="3511296"/>
            <a:ext cx="548640" cy="50292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6" name="Text 24"/>
          <p:cNvSpPr/>
          <p:nvPr/>
        </p:nvSpPr>
        <p:spPr>
          <a:xfrm>
            <a:off x="6400800" y="3511296"/>
            <a:ext cx="548640" cy="5029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06</a:t>
            </a:r>
            <a:endParaRPr lang="en-US" sz="1600" dirty="0"/>
          </a:p>
        </p:txBody>
      </p:sp>
      <p:sp>
        <p:nvSpPr>
          <p:cNvPr id="27" name="Text 25"/>
          <p:cNvSpPr/>
          <p:nvPr/>
        </p:nvSpPr>
        <p:spPr>
          <a:xfrm>
            <a:off x="7086600" y="3493008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 started</a:t>
            </a:r>
            <a:endParaRPr lang="en-US" sz="1500" dirty="0"/>
          </a:p>
        </p:txBody>
      </p:sp>
      <p:sp>
        <p:nvSpPr>
          <p:cNvPr id="28" name="Text 26"/>
          <p:cNvSpPr/>
          <p:nvPr/>
        </p:nvSpPr>
        <p:spPr>
          <a:xfrm>
            <a:off x="7086600" y="3739896"/>
            <a:ext cx="50292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Repositories, manual, community</a:t>
            </a:r>
            <a:endParaRPr lang="en-US" sz="1050" dirty="0"/>
          </a:p>
        </p:txBody>
      </p:sp>
      <p:sp>
        <p:nvSpPr>
          <p:cNvPr id="30" name="Shape 27"/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1" name="Text 28"/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32" name="Text 29"/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Agenda</a:t>
            </a:r>
            <a:endParaRPr lang="en-US" sz="900" dirty="0"/>
          </a:p>
        </p:txBody>
      </p:sp>
      <p:sp>
        <p:nvSpPr>
          <p:cNvPr id="33" name="Text 30"/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 / 23</a:t>
            </a:r>
            <a:endParaRPr lang="en-US" sz="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F39452-C402-283B-9B49-FCE03B173A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5B77FD5-893D-E06A-C67D-C67E0C3B87CD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A388014A-7534-5544-367B-4013A638E1ED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Soft-PLC: scriptable real-time logic, Structured Text (</a:t>
            </a:r>
            <a:r>
              <a:rPr lang="en-US" sz="3000" b="1" dirty="0" err="1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strucpp</a:t>
            </a: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*)</a:t>
            </a:r>
            <a:endParaRPr lang="en-US" sz="30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7883FD33-E60B-72FC-2220-B111566F6517}"/>
              </a:ext>
            </a:extLst>
          </p:cNvPr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 PLC object runs in-sync with the RT loop — custom interlocks, kinematics, math. Plugin needed </a:t>
            </a:r>
            <a:r>
              <a:rPr lang="en-US" sz="1400" i="1" dirty="0" err="1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ecmc_plugin_strucpp</a:t>
            </a: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and </a:t>
            </a:r>
            <a:r>
              <a:rPr lang="en-US" sz="1400" i="1" dirty="0" err="1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strucpp</a:t>
            </a:r>
            <a:endParaRPr lang="en-US" sz="1400" dirty="0"/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7BCD21F7-2A6C-180E-F797-F096DD0DEA0B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8C72AD93-6788-C51A-D8BD-2772FD2FC7FE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6D82CDE7-D9ED-7C9C-4EC4-29A395D95E7D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Ecosystem</a:t>
            </a:r>
            <a:endParaRPr lang="en-US" sz="900" dirty="0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A846EB90-5A38-D86E-440B-354144273CBF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20 / 23</a:t>
            </a:r>
            <a:endParaRPr lang="en-US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3A7B1AE-E663-E661-F8CE-6476BAEFD6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6055" y="1673352"/>
            <a:ext cx="7772400" cy="4240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65C251D-A4AF-31CB-BAFB-5A0E4DDC6D13}"/>
              </a:ext>
            </a:extLst>
          </p:cNvPr>
          <p:cNvSpPr txBox="1"/>
          <p:nvPr/>
        </p:nvSpPr>
        <p:spPr>
          <a:xfrm>
            <a:off x="3373617" y="3455063"/>
            <a:ext cx="4914817" cy="67710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>
                <a:solidFill>
                  <a:srgbClr val="1C7293"/>
                </a:solidFill>
                <a:latin typeface="Calibri" pitchFamily="34" charset="0"/>
                <a:cs typeface="Calibri" pitchFamily="34" charset="-120"/>
              </a:rPr>
              <a:t>Next Release</a:t>
            </a:r>
          </a:p>
        </p:txBody>
      </p:sp>
    </p:spTree>
    <p:extLst>
      <p:ext uri="{BB962C8B-B14F-4D97-AF65-F5344CB8AC3E}">
        <p14:creationId xmlns:p14="http://schemas.microsoft.com/office/powerpoint/2010/main" val="129789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/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Plugin architecture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Extend functionality without modifying </a:t>
            </a:r>
            <a:r>
              <a:rPr lang="en-US" sz="1400" i="1" dirty="0" err="1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497511" y="1859098"/>
            <a:ext cx="5486400" cy="713232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" name="Shape 4"/>
          <p:cNvSpPr/>
          <p:nvPr/>
        </p:nvSpPr>
        <p:spPr>
          <a:xfrm>
            <a:off x="497511" y="1859098"/>
            <a:ext cx="73152" cy="713232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79" y="2032834"/>
            <a:ext cx="365760" cy="365760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183311" y="1913962"/>
            <a:ext cx="47091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300" b="1" dirty="0" err="1">
                <a:solidFill>
                  <a:srgbClr val="0A2540"/>
                </a:solidFill>
                <a:latin typeface="Consolas" pitchFamily="34" charset="0"/>
                <a:cs typeface="Consolas" pitchFamily="34" charset="-120"/>
              </a:rPr>
              <a:t>ecmc_plugin_daq</a:t>
            </a:r>
            <a:endParaRPr lang="en-US" sz="1300" b="1" dirty="0">
              <a:solidFill>
                <a:srgbClr val="0A2540"/>
              </a:solidFill>
              <a:latin typeface="Consolas" pitchFamily="34" charset="0"/>
              <a:cs typeface="Consolas" pitchFamily="34" charset="-120"/>
            </a:endParaRPr>
          </a:p>
        </p:txBody>
      </p:sp>
      <p:sp>
        <p:nvSpPr>
          <p:cNvPr id="9" name="Text 6"/>
          <p:cNvSpPr/>
          <p:nvPr/>
        </p:nvSpPr>
        <p:spPr>
          <a:xfrm>
            <a:off x="1183311" y="2224858"/>
            <a:ext cx="47091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E293B"/>
                </a:solidFill>
                <a:latin typeface="Calibri" pitchFamily="34" charset="0"/>
                <a:cs typeface="Calibri" pitchFamily="34" charset="-120"/>
              </a:rPr>
              <a:t>Waveform data acquisition with timestamps</a:t>
            </a: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81FF29D-4586-D690-0333-A0A163877F54}"/>
              </a:ext>
            </a:extLst>
          </p:cNvPr>
          <p:cNvGrpSpPr/>
          <p:nvPr/>
        </p:nvGrpSpPr>
        <p:grpSpPr>
          <a:xfrm>
            <a:off x="6208090" y="4247184"/>
            <a:ext cx="5486400" cy="713232"/>
            <a:chOff x="502920" y="3154131"/>
            <a:chExt cx="5486400" cy="713232"/>
          </a:xfrm>
        </p:grpSpPr>
        <p:sp>
          <p:nvSpPr>
            <p:cNvPr id="10" name="Shape 7"/>
            <p:cNvSpPr/>
            <p:nvPr/>
          </p:nvSpPr>
          <p:spPr>
            <a:xfrm>
              <a:off x="502920" y="3154131"/>
              <a:ext cx="5486400" cy="713232"/>
            </a:xfrm>
            <a:prstGeom prst="rect">
              <a:avLst/>
            </a:prstGeom>
            <a:solidFill>
              <a:srgbClr val="065A82"/>
            </a:solidFill>
            <a:ln w="12700">
              <a:solidFill>
                <a:srgbClr val="065A82"/>
              </a:solidFill>
              <a:prstDash val="solid"/>
            </a:ln>
          </p:spPr>
          <p:txBody>
            <a:bodyPr/>
            <a:lstStyle/>
            <a:p>
              <a:endParaRPr lang="en-CH" dirty="0"/>
            </a:p>
          </p:txBody>
        </p:sp>
        <p:sp>
          <p:nvSpPr>
            <p:cNvPr id="11" name="Shape 8"/>
            <p:cNvSpPr/>
            <p:nvPr/>
          </p:nvSpPr>
          <p:spPr>
            <a:xfrm>
              <a:off x="502920" y="3154131"/>
              <a:ext cx="73152" cy="713232"/>
            </a:xfrm>
            <a:prstGeom prst="rect">
              <a:avLst/>
            </a:prstGeom>
            <a:solidFill>
              <a:srgbClr val="21D4A8"/>
            </a:solidFill>
            <a:ln w="12700">
              <a:solidFill>
                <a:srgbClr val="21D4A8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pic>
          <p:nvPicPr>
            <p:cNvPr id="12" name="Image 1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4088" y="3327867"/>
              <a:ext cx="365760" cy="365760"/>
            </a:xfrm>
            <a:prstGeom prst="rect">
              <a:avLst/>
            </a:prstGeom>
          </p:spPr>
        </p:pic>
        <p:sp>
          <p:nvSpPr>
            <p:cNvPr id="13" name="Text 9"/>
            <p:cNvSpPr/>
            <p:nvPr/>
          </p:nvSpPr>
          <p:spPr>
            <a:xfrm>
              <a:off x="1188720" y="3208995"/>
              <a:ext cx="4709160" cy="3108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300" b="1" dirty="0">
                  <a:solidFill>
                    <a:srgbClr val="7BE0C6"/>
                  </a:solidFill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ecmc_plugin_strucpp</a:t>
              </a:r>
              <a:endParaRPr lang="en-US" sz="1300" dirty="0"/>
            </a:p>
          </p:txBody>
        </p:sp>
        <p:sp>
          <p:nvSpPr>
            <p:cNvPr id="14" name="Text 10"/>
            <p:cNvSpPr/>
            <p:nvPr/>
          </p:nvSpPr>
          <p:spPr>
            <a:xfrm>
              <a:off x="1188720" y="3519891"/>
              <a:ext cx="4709160" cy="3291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IEC 61131-3 Structured Text PLC execution</a:t>
              </a:r>
              <a:endParaRPr lang="en-US" sz="1050" dirty="0"/>
            </a:p>
          </p:txBody>
        </p:sp>
      </p:grpSp>
      <p:sp>
        <p:nvSpPr>
          <p:cNvPr id="20" name="Shape 15"/>
          <p:cNvSpPr/>
          <p:nvPr/>
        </p:nvSpPr>
        <p:spPr>
          <a:xfrm>
            <a:off x="499451" y="3461294"/>
            <a:ext cx="5486400" cy="713232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1" name="Shape 16"/>
          <p:cNvSpPr/>
          <p:nvPr/>
        </p:nvSpPr>
        <p:spPr>
          <a:xfrm>
            <a:off x="499451" y="3461294"/>
            <a:ext cx="73152" cy="713232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pic>
        <p:nvPicPr>
          <p:cNvPr id="22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19" y="3635030"/>
            <a:ext cx="365760" cy="365760"/>
          </a:xfrm>
          <a:prstGeom prst="rect">
            <a:avLst/>
          </a:prstGeom>
        </p:spPr>
      </p:pic>
      <p:sp>
        <p:nvSpPr>
          <p:cNvPr id="23" name="Text 17"/>
          <p:cNvSpPr/>
          <p:nvPr/>
        </p:nvSpPr>
        <p:spPr>
          <a:xfrm>
            <a:off x="1185251" y="3516158"/>
            <a:ext cx="47091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A254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ecmc_plugin_grbl</a:t>
            </a:r>
            <a:endParaRPr lang="en-US" sz="1300" dirty="0"/>
          </a:p>
        </p:txBody>
      </p:sp>
      <p:sp>
        <p:nvSpPr>
          <p:cNvPr id="24" name="Text 18"/>
          <p:cNvSpPr/>
          <p:nvPr/>
        </p:nvSpPr>
        <p:spPr>
          <a:xfrm>
            <a:off x="1185251" y="3827054"/>
            <a:ext cx="47091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GRBL G-code / CNC interpreter</a:t>
            </a:r>
            <a:endParaRPr lang="en-US" sz="1050" dirty="0"/>
          </a:p>
        </p:txBody>
      </p:sp>
      <p:sp>
        <p:nvSpPr>
          <p:cNvPr id="25" name="Shape 19"/>
          <p:cNvSpPr/>
          <p:nvPr/>
        </p:nvSpPr>
        <p:spPr>
          <a:xfrm>
            <a:off x="499451" y="4256822"/>
            <a:ext cx="5486400" cy="713232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6" name="Shape 20"/>
          <p:cNvSpPr/>
          <p:nvPr/>
        </p:nvSpPr>
        <p:spPr>
          <a:xfrm>
            <a:off x="499451" y="4256822"/>
            <a:ext cx="73152" cy="713232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pic>
        <p:nvPicPr>
          <p:cNvPr id="27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619" y="4430558"/>
            <a:ext cx="365760" cy="365760"/>
          </a:xfrm>
          <a:prstGeom prst="rect">
            <a:avLst/>
          </a:prstGeom>
        </p:spPr>
      </p:pic>
      <p:sp>
        <p:nvSpPr>
          <p:cNvPr id="28" name="Text 21"/>
          <p:cNvSpPr/>
          <p:nvPr/>
        </p:nvSpPr>
        <p:spPr>
          <a:xfrm>
            <a:off x="1185251" y="4311686"/>
            <a:ext cx="4709160" cy="31089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A254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ecmc_plugin_fft</a:t>
            </a:r>
            <a:endParaRPr lang="en-US" sz="1300" dirty="0"/>
          </a:p>
        </p:txBody>
      </p:sp>
      <p:sp>
        <p:nvSpPr>
          <p:cNvPr id="29" name="Text 22"/>
          <p:cNvSpPr/>
          <p:nvPr/>
        </p:nvSpPr>
        <p:spPr>
          <a:xfrm>
            <a:off x="1185251" y="4622582"/>
            <a:ext cx="47091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5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FFT on live EtherCAT signals (via kissfft)</a:t>
            </a:r>
            <a:endParaRPr lang="en-US" sz="1050" dirty="0"/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9FA79D7-4D86-1BAC-68F5-7A97331C7EF5}"/>
              </a:ext>
            </a:extLst>
          </p:cNvPr>
          <p:cNvGrpSpPr/>
          <p:nvPr/>
        </p:nvGrpSpPr>
        <p:grpSpPr>
          <a:xfrm>
            <a:off x="482307" y="2654626"/>
            <a:ext cx="5486400" cy="713232"/>
            <a:chOff x="6203632" y="2368296"/>
            <a:chExt cx="5486400" cy="713232"/>
          </a:xfrm>
        </p:grpSpPr>
        <p:sp>
          <p:nvSpPr>
            <p:cNvPr id="35" name="Shape 27"/>
            <p:cNvSpPr/>
            <p:nvPr/>
          </p:nvSpPr>
          <p:spPr>
            <a:xfrm>
              <a:off x="6203632" y="2368296"/>
              <a:ext cx="5486400" cy="713232"/>
            </a:xfrm>
            <a:prstGeom prst="rect">
              <a:avLst/>
            </a:prstGeom>
            <a:solidFill>
              <a:srgbClr val="F1F5F9"/>
            </a:solidFill>
            <a:ln w="12700">
              <a:solidFill>
                <a:srgbClr val="F1F5F9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36" name="Shape 28"/>
            <p:cNvSpPr/>
            <p:nvPr/>
          </p:nvSpPr>
          <p:spPr>
            <a:xfrm>
              <a:off x="6217920" y="2368296"/>
              <a:ext cx="73152" cy="713232"/>
            </a:xfrm>
            <a:prstGeom prst="rect">
              <a:avLst/>
            </a:prstGeom>
            <a:solidFill>
              <a:srgbClr val="21D4A8"/>
            </a:solidFill>
            <a:ln w="12700">
              <a:solidFill>
                <a:srgbClr val="21D4A8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pic>
          <p:nvPicPr>
            <p:cNvPr id="37" name="Image 6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9088" y="2542032"/>
              <a:ext cx="365760" cy="365760"/>
            </a:xfrm>
            <a:prstGeom prst="rect">
              <a:avLst/>
            </a:prstGeom>
          </p:spPr>
        </p:pic>
        <p:sp>
          <p:nvSpPr>
            <p:cNvPr id="38" name="Text 29"/>
            <p:cNvSpPr/>
            <p:nvPr/>
          </p:nvSpPr>
          <p:spPr>
            <a:xfrm>
              <a:off x="6903720" y="2423160"/>
              <a:ext cx="4709160" cy="3108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300" b="1" dirty="0">
                  <a:solidFill>
                    <a:srgbClr val="0A2540"/>
                  </a:solidFill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ecmc_plugin_scope</a:t>
              </a:r>
              <a:endParaRPr lang="en-US" sz="1300" dirty="0"/>
            </a:p>
          </p:txBody>
        </p:sp>
        <p:sp>
          <p:nvSpPr>
            <p:cNvPr id="39" name="Text 30"/>
            <p:cNvSpPr/>
            <p:nvPr/>
          </p:nvSpPr>
          <p:spPr>
            <a:xfrm>
              <a:off x="6903720" y="2734056"/>
              <a:ext cx="4709160" cy="3291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1E293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Low-level scope for DC-enabled slaves</a:t>
              </a:r>
              <a:endParaRPr lang="en-US" sz="1050" dirty="0"/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82B5E04-93BC-253A-549D-491082850483}"/>
              </a:ext>
            </a:extLst>
          </p:cNvPr>
          <p:cNvGrpSpPr/>
          <p:nvPr/>
        </p:nvGrpSpPr>
        <p:grpSpPr>
          <a:xfrm>
            <a:off x="6206149" y="1869376"/>
            <a:ext cx="5486400" cy="2304288"/>
            <a:chOff x="6217920" y="3163824"/>
            <a:chExt cx="5486400" cy="2304288"/>
          </a:xfrm>
        </p:grpSpPr>
        <p:sp>
          <p:nvSpPr>
            <p:cNvPr id="40" name="Shape 31"/>
            <p:cNvSpPr/>
            <p:nvPr/>
          </p:nvSpPr>
          <p:spPr>
            <a:xfrm>
              <a:off x="6217920" y="3163824"/>
              <a:ext cx="5486400" cy="713232"/>
            </a:xfrm>
            <a:prstGeom prst="rect">
              <a:avLst/>
            </a:prstGeom>
            <a:solidFill>
              <a:srgbClr val="F1F5F9"/>
            </a:solidFill>
            <a:ln w="12700">
              <a:solidFill>
                <a:srgbClr val="F1F5F9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41" name="Shape 32"/>
            <p:cNvSpPr/>
            <p:nvPr/>
          </p:nvSpPr>
          <p:spPr>
            <a:xfrm>
              <a:off x="6217920" y="3163824"/>
              <a:ext cx="73152" cy="713232"/>
            </a:xfrm>
            <a:prstGeom prst="rect">
              <a:avLst/>
            </a:prstGeom>
            <a:solidFill>
              <a:srgbClr val="21D4A8"/>
            </a:solidFill>
            <a:ln w="12700">
              <a:solidFill>
                <a:srgbClr val="21D4A8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pic>
          <p:nvPicPr>
            <p:cNvPr id="42" name="Image 7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9088" y="3337560"/>
              <a:ext cx="365760" cy="365760"/>
            </a:xfrm>
            <a:prstGeom prst="rect">
              <a:avLst/>
            </a:prstGeom>
          </p:spPr>
        </p:pic>
        <p:sp>
          <p:nvSpPr>
            <p:cNvPr id="43" name="Text 33"/>
            <p:cNvSpPr/>
            <p:nvPr/>
          </p:nvSpPr>
          <p:spPr>
            <a:xfrm>
              <a:off x="6903720" y="3218688"/>
              <a:ext cx="4709160" cy="3108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300" b="1" dirty="0">
                  <a:solidFill>
                    <a:srgbClr val="0A2540"/>
                  </a:solidFill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ecmc_plugin_socketcan</a:t>
              </a:r>
              <a:endParaRPr lang="en-US" sz="1300" dirty="0"/>
            </a:p>
          </p:txBody>
        </p:sp>
        <p:sp>
          <p:nvSpPr>
            <p:cNvPr id="44" name="Text 34"/>
            <p:cNvSpPr/>
            <p:nvPr/>
          </p:nvSpPr>
          <p:spPr>
            <a:xfrm>
              <a:off x="6903720" y="3529584"/>
              <a:ext cx="4709160" cy="3291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1E293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SocketCAN / CANopen bridge</a:t>
              </a:r>
              <a:endParaRPr lang="en-US" sz="1050" dirty="0"/>
            </a:p>
          </p:txBody>
        </p:sp>
        <p:sp>
          <p:nvSpPr>
            <p:cNvPr id="45" name="Shape 35"/>
            <p:cNvSpPr/>
            <p:nvPr/>
          </p:nvSpPr>
          <p:spPr>
            <a:xfrm>
              <a:off x="6217920" y="3959352"/>
              <a:ext cx="5486400" cy="713232"/>
            </a:xfrm>
            <a:prstGeom prst="rect">
              <a:avLst/>
            </a:prstGeom>
            <a:solidFill>
              <a:srgbClr val="F1F5F9"/>
            </a:solidFill>
            <a:ln w="12700">
              <a:solidFill>
                <a:srgbClr val="F1F5F9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46" name="Shape 36"/>
            <p:cNvSpPr/>
            <p:nvPr/>
          </p:nvSpPr>
          <p:spPr>
            <a:xfrm>
              <a:off x="6217920" y="3959352"/>
              <a:ext cx="73152" cy="713232"/>
            </a:xfrm>
            <a:prstGeom prst="rect">
              <a:avLst/>
            </a:prstGeom>
            <a:solidFill>
              <a:srgbClr val="21D4A8"/>
            </a:solidFill>
            <a:ln w="12700">
              <a:solidFill>
                <a:srgbClr val="21D4A8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pic>
          <p:nvPicPr>
            <p:cNvPr id="47" name="Image 8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9088" y="4133088"/>
              <a:ext cx="365760" cy="365760"/>
            </a:xfrm>
            <a:prstGeom prst="rect">
              <a:avLst/>
            </a:prstGeom>
          </p:spPr>
        </p:pic>
        <p:sp>
          <p:nvSpPr>
            <p:cNvPr id="48" name="Text 37"/>
            <p:cNvSpPr/>
            <p:nvPr/>
          </p:nvSpPr>
          <p:spPr>
            <a:xfrm>
              <a:off x="6903720" y="4014216"/>
              <a:ext cx="4709160" cy="3108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300" b="1" dirty="0">
                  <a:solidFill>
                    <a:srgbClr val="0A2540"/>
                  </a:solidFill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ecmc_plugin_safety</a:t>
              </a:r>
              <a:endParaRPr lang="en-US" sz="1300" dirty="0"/>
            </a:p>
          </p:txBody>
        </p:sp>
        <p:sp>
          <p:nvSpPr>
            <p:cNvPr id="49" name="Text 38"/>
            <p:cNvSpPr/>
            <p:nvPr/>
          </p:nvSpPr>
          <p:spPr>
            <a:xfrm>
              <a:off x="6903720" y="4325112"/>
              <a:ext cx="4709160" cy="3291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1E293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Interface to Pilz motion-safety box (PSI specific)</a:t>
              </a:r>
              <a:endParaRPr lang="en-US" sz="1050" dirty="0"/>
            </a:p>
          </p:txBody>
        </p:sp>
        <p:sp>
          <p:nvSpPr>
            <p:cNvPr id="50" name="Shape 39"/>
            <p:cNvSpPr/>
            <p:nvPr/>
          </p:nvSpPr>
          <p:spPr>
            <a:xfrm>
              <a:off x="6217920" y="4754880"/>
              <a:ext cx="5486400" cy="713232"/>
            </a:xfrm>
            <a:prstGeom prst="rect">
              <a:avLst/>
            </a:prstGeom>
            <a:solidFill>
              <a:srgbClr val="F1F5F9"/>
            </a:solidFill>
            <a:ln w="12700">
              <a:solidFill>
                <a:srgbClr val="F1F5F9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51" name="Shape 40"/>
            <p:cNvSpPr/>
            <p:nvPr/>
          </p:nvSpPr>
          <p:spPr>
            <a:xfrm>
              <a:off x="6217920" y="4754880"/>
              <a:ext cx="73152" cy="713232"/>
            </a:xfrm>
            <a:prstGeom prst="rect">
              <a:avLst/>
            </a:prstGeom>
            <a:solidFill>
              <a:srgbClr val="21D4A8"/>
            </a:solidFill>
            <a:ln w="12700">
              <a:solidFill>
                <a:srgbClr val="21D4A8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pic>
          <p:nvPicPr>
            <p:cNvPr id="52" name="Image 9" descr="preencoded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9088" y="4928616"/>
              <a:ext cx="365760" cy="365760"/>
            </a:xfrm>
            <a:prstGeom prst="rect">
              <a:avLst/>
            </a:prstGeom>
          </p:spPr>
        </p:pic>
        <p:sp>
          <p:nvSpPr>
            <p:cNvPr id="53" name="Text 41"/>
            <p:cNvSpPr/>
            <p:nvPr/>
          </p:nvSpPr>
          <p:spPr>
            <a:xfrm>
              <a:off x="6903720" y="4809744"/>
              <a:ext cx="4709160" cy="310896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300" b="1" dirty="0">
                  <a:solidFill>
                    <a:srgbClr val="0A2540"/>
                  </a:solidFill>
                  <a:latin typeface="Consolas" pitchFamily="34" charset="0"/>
                  <a:ea typeface="Consolas" pitchFamily="34" charset="-122"/>
                  <a:cs typeface="Consolas" pitchFamily="34" charset="-120"/>
                </a:rPr>
                <a:t>ecmc_plugin_raspi</a:t>
              </a:r>
              <a:endParaRPr lang="en-US" sz="1300" dirty="0"/>
            </a:p>
          </p:txBody>
        </p:sp>
        <p:sp>
          <p:nvSpPr>
            <p:cNvPr id="54" name="Text 42"/>
            <p:cNvSpPr/>
            <p:nvPr/>
          </p:nvSpPr>
          <p:spPr>
            <a:xfrm>
              <a:off x="6903720" y="5120640"/>
              <a:ext cx="4709160" cy="32918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050" dirty="0">
                  <a:solidFill>
                    <a:srgbClr val="1E293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wiringPi — GPIO</a:t>
              </a:r>
              <a:endParaRPr lang="en-US" sz="1050" dirty="0"/>
            </a:p>
          </p:txBody>
        </p:sp>
      </p:grpSp>
      <p:sp>
        <p:nvSpPr>
          <p:cNvPr id="55" name="Shape 43"/>
          <p:cNvSpPr/>
          <p:nvPr/>
        </p:nvSpPr>
        <p:spPr>
          <a:xfrm>
            <a:off x="457200" y="5989320"/>
            <a:ext cx="11277295" cy="36576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56" name="Text 44"/>
          <p:cNvSpPr/>
          <p:nvPr/>
        </p:nvSpPr>
        <p:spPr>
          <a:xfrm>
            <a:off x="640080" y="5989320"/>
            <a:ext cx="10911535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i="1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Plugin API is minimal — a handful of callbacks.</a:t>
            </a:r>
            <a:endParaRPr lang="en-US" sz="1100" dirty="0"/>
          </a:p>
        </p:txBody>
      </p:sp>
      <p:sp>
        <p:nvSpPr>
          <p:cNvPr id="58" name="Shape 45"/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59" name="Text 46"/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60" name="Text 47"/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Plugins</a:t>
            </a:r>
            <a:endParaRPr lang="en-US" sz="900" dirty="0"/>
          </a:p>
        </p:txBody>
      </p:sp>
      <p:sp>
        <p:nvSpPr>
          <p:cNvPr id="61" name="Text 48"/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21 / 23 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03218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/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How to get started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 link below is public — no sign-up, no NDA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457200" y="1600200"/>
            <a:ext cx="5577840" cy="1188720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" name="Shape 4"/>
          <p:cNvSpPr/>
          <p:nvPr/>
        </p:nvSpPr>
        <p:spPr>
          <a:xfrm>
            <a:off x="457200" y="1600200"/>
            <a:ext cx="91440" cy="118872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7" name="Shape 5"/>
          <p:cNvSpPr/>
          <p:nvPr/>
        </p:nvSpPr>
        <p:spPr>
          <a:xfrm>
            <a:off x="731520" y="1874520"/>
            <a:ext cx="640080" cy="640080"/>
          </a:xfrm>
          <a:prstGeom prst="ellipse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2011680"/>
            <a:ext cx="365760" cy="365760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1508760" y="1783080"/>
            <a:ext cx="4389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A254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epics-modules/ecmc</a:t>
            </a:r>
            <a:endParaRPr lang="en-US" sz="1300" dirty="0"/>
          </a:p>
        </p:txBody>
      </p:sp>
      <p:sp>
        <p:nvSpPr>
          <p:cNvPr id="10" name="Text 7"/>
          <p:cNvSpPr/>
          <p:nvPr/>
        </p:nvSpPr>
        <p:spPr>
          <a:xfrm>
            <a:off x="1508760" y="2103120"/>
            <a:ext cx="4389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Core module — RT loop, axis objects, commands, APIs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1508760" y="246888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C7293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github.com/epics-modules/ecmc</a:t>
            </a:r>
            <a:endParaRPr lang="en-US" sz="1000" dirty="0"/>
          </a:p>
        </p:txBody>
      </p:sp>
      <p:sp>
        <p:nvSpPr>
          <p:cNvPr id="12" name="Shape 9"/>
          <p:cNvSpPr/>
          <p:nvPr/>
        </p:nvSpPr>
        <p:spPr>
          <a:xfrm>
            <a:off x="457200" y="2926080"/>
            <a:ext cx="5577840" cy="1188720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3" name="Shape 10"/>
          <p:cNvSpPr/>
          <p:nvPr/>
        </p:nvSpPr>
        <p:spPr>
          <a:xfrm>
            <a:off x="457200" y="2926080"/>
            <a:ext cx="91440" cy="118872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4" name="Shape 11"/>
          <p:cNvSpPr/>
          <p:nvPr/>
        </p:nvSpPr>
        <p:spPr>
          <a:xfrm>
            <a:off x="731520" y="3200400"/>
            <a:ext cx="640080" cy="640080"/>
          </a:xfrm>
          <a:prstGeom prst="ellipse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pic>
        <p:nvPicPr>
          <p:cNvPr id="15" name="Image 1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3337560"/>
            <a:ext cx="365760" cy="365760"/>
          </a:xfrm>
          <a:prstGeom prst="rect">
            <a:avLst/>
          </a:prstGeom>
        </p:spPr>
      </p:pic>
      <p:sp>
        <p:nvSpPr>
          <p:cNvPr id="16" name="Text 12"/>
          <p:cNvSpPr/>
          <p:nvPr/>
        </p:nvSpPr>
        <p:spPr>
          <a:xfrm>
            <a:off x="1508760" y="3108960"/>
            <a:ext cx="4389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A254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paulscherrerinstitute/ecmccfg</a:t>
            </a:r>
            <a:endParaRPr lang="en-US" sz="1300" dirty="0"/>
          </a:p>
        </p:txBody>
      </p:sp>
      <p:sp>
        <p:nvSpPr>
          <p:cNvPr id="17" name="Text 13"/>
          <p:cNvSpPr/>
          <p:nvPr/>
        </p:nvSpPr>
        <p:spPr>
          <a:xfrm>
            <a:off x="1508760" y="3429000"/>
            <a:ext cx="4389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Configuration framework — YAML, Jinja2, loader scripts</a:t>
            </a:r>
            <a:endParaRPr lang="en-US" sz="1100" dirty="0"/>
          </a:p>
        </p:txBody>
      </p:sp>
      <p:sp>
        <p:nvSpPr>
          <p:cNvPr id="18" name="Text 14"/>
          <p:cNvSpPr/>
          <p:nvPr/>
        </p:nvSpPr>
        <p:spPr>
          <a:xfrm>
            <a:off x="1508760" y="379476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C7293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github.com/paulscherrerinstitute/ecmccfg</a:t>
            </a:r>
            <a:endParaRPr lang="en-US" sz="1000" dirty="0"/>
          </a:p>
        </p:txBody>
      </p:sp>
      <p:sp>
        <p:nvSpPr>
          <p:cNvPr id="19" name="Shape 15"/>
          <p:cNvSpPr/>
          <p:nvPr/>
        </p:nvSpPr>
        <p:spPr>
          <a:xfrm>
            <a:off x="457200" y="4251960"/>
            <a:ext cx="5577840" cy="1188720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0" name="Shape 16"/>
          <p:cNvSpPr/>
          <p:nvPr/>
        </p:nvSpPr>
        <p:spPr>
          <a:xfrm>
            <a:off x="457200" y="4251960"/>
            <a:ext cx="91440" cy="118872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1" name="Shape 17"/>
          <p:cNvSpPr/>
          <p:nvPr/>
        </p:nvSpPr>
        <p:spPr>
          <a:xfrm>
            <a:off x="731520" y="4526280"/>
            <a:ext cx="640080" cy="640080"/>
          </a:xfrm>
          <a:prstGeom prst="ellipse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pic>
        <p:nvPicPr>
          <p:cNvPr id="22" name="Image 2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8680" y="4663440"/>
            <a:ext cx="365760" cy="365760"/>
          </a:xfrm>
          <a:prstGeom prst="rect">
            <a:avLst/>
          </a:prstGeom>
        </p:spPr>
      </p:pic>
      <p:sp>
        <p:nvSpPr>
          <p:cNvPr id="23" name="Text 18"/>
          <p:cNvSpPr/>
          <p:nvPr/>
        </p:nvSpPr>
        <p:spPr>
          <a:xfrm>
            <a:off x="1508760" y="4434840"/>
            <a:ext cx="4389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A254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paulscherrerinstitute/ecmccomp</a:t>
            </a:r>
            <a:endParaRPr lang="en-US" sz="1300" dirty="0"/>
          </a:p>
        </p:txBody>
      </p:sp>
      <p:sp>
        <p:nvSpPr>
          <p:cNvPr id="24" name="Text 19"/>
          <p:cNvSpPr/>
          <p:nvPr/>
        </p:nvSpPr>
        <p:spPr>
          <a:xfrm>
            <a:off x="1508760" y="4754880"/>
            <a:ext cx="4389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Component library — motors, encoders</a:t>
            </a:r>
            <a:endParaRPr lang="en-US" sz="1100" dirty="0"/>
          </a:p>
        </p:txBody>
      </p:sp>
      <p:sp>
        <p:nvSpPr>
          <p:cNvPr id="25" name="Text 20"/>
          <p:cNvSpPr/>
          <p:nvPr/>
        </p:nvSpPr>
        <p:spPr>
          <a:xfrm>
            <a:off x="1508760" y="512064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C7293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github.com/paulscherrerinstitute/ecmccomp</a:t>
            </a:r>
            <a:endParaRPr lang="en-US" sz="1000" dirty="0"/>
          </a:p>
        </p:txBody>
      </p:sp>
      <p:sp>
        <p:nvSpPr>
          <p:cNvPr id="26" name="Shape 21"/>
          <p:cNvSpPr/>
          <p:nvPr/>
        </p:nvSpPr>
        <p:spPr>
          <a:xfrm>
            <a:off x="6309360" y="1600200"/>
            <a:ext cx="5577840" cy="1188720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7" name="Shape 22"/>
          <p:cNvSpPr/>
          <p:nvPr/>
        </p:nvSpPr>
        <p:spPr>
          <a:xfrm>
            <a:off x="6309360" y="1600200"/>
            <a:ext cx="91440" cy="118872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8" name="Shape 23"/>
          <p:cNvSpPr/>
          <p:nvPr/>
        </p:nvSpPr>
        <p:spPr>
          <a:xfrm>
            <a:off x="6583680" y="1874520"/>
            <a:ext cx="640080" cy="640080"/>
          </a:xfrm>
          <a:prstGeom prst="ellipse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pic>
        <p:nvPicPr>
          <p:cNvPr id="29" name="Image 3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840" y="2011680"/>
            <a:ext cx="365760" cy="365760"/>
          </a:xfrm>
          <a:prstGeom prst="rect">
            <a:avLst/>
          </a:prstGeom>
        </p:spPr>
      </p:pic>
      <p:sp>
        <p:nvSpPr>
          <p:cNvPr id="30" name="Text 24"/>
          <p:cNvSpPr/>
          <p:nvPr/>
        </p:nvSpPr>
        <p:spPr>
          <a:xfrm>
            <a:off x="7360920" y="1783080"/>
            <a:ext cx="4389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A254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ecmccfg manual</a:t>
            </a:r>
            <a:endParaRPr lang="en-US" sz="1300" dirty="0"/>
          </a:p>
        </p:txBody>
      </p:sp>
      <p:sp>
        <p:nvSpPr>
          <p:cNvPr id="31" name="Text 25"/>
          <p:cNvSpPr/>
          <p:nvPr/>
        </p:nvSpPr>
        <p:spPr>
          <a:xfrm>
            <a:off x="7360920" y="2103120"/>
            <a:ext cx="4389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Online docs, knowledge base, best-practice examples</a:t>
            </a:r>
            <a:endParaRPr lang="en-US" sz="1100" dirty="0"/>
          </a:p>
        </p:txBody>
      </p:sp>
      <p:sp>
        <p:nvSpPr>
          <p:cNvPr id="32" name="Text 26"/>
          <p:cNvSpPr/>
          <p:nvPr/>
        </p:nvSpPr>
        <p:spPr>
          <a:xfrm>
            <a:off x="7360920" y="246888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C7293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paulscherrerinstitute.github.io/ecmccfg/manual</a:t>
            </a:r>
            <a:endParaRPr lang="en-US" sz="1000" dirty="0"/>
          </a:p>
        </p:txBody>
      </p:sp>
      <p:sp>
        <p:nvSpPr>
          <p:cNvPr id="33" name="Shape 27"/>
          <p:cNvSpPr/>
          <p:nvPr/>
        </p:nvSpPr>
        <p:spPr>
          <a:xfrm>
            <a:off x="6309360" y="2926080"/>
            <a:ext cx="5577840" cy="1188720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4" name="Shape 28"/>
          <p:cNvSpPr/>
          <p:nvPr/>
        </p:nvSpPr>
        <p:spPr>
          <a:xfrm>
            <a:off x="6309360" y="2926080"/>
            <a:ext cx="91440" cy="118872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5" name="Shape 29"/>
          <p:cNvSpPr/>
          <p:nvPr/>
        </p:nvSpPr>
        <p:spPr>
          <a:xfrm>
            <a:off x="6583680" y="3200400"/>
            <a:ext cx="640080" cy="640080"/>
          </a:xfrm>
          <a:prstGeom prst="ellipse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pic>
        <p:nvPicPr>
          <p:cNvPr id="36" name="Image 4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840" y="3337560"/>
            <a:ext cx="365760" cy="365760"/>
          </a:xfrm>
          <a:prstGeom prst="rect">
            <a:avLst/>
          </a:prstGeom>
        </p:spPr>
      </p:pic>
      <p:sp>
        <p:nvSpPr>
          <p:cNvPr id="37" name="Text 30"/>
          <p:cNvSpPr/>
          <p:nvPr/>
        </p:nvSpPr>
        <p:spPr>
          <a:xfrm>
            <a:off x="7360920" y="3108960"/>
            <a:ext cx="4389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A254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ECMC plugins</a:t>
            </a:r>
            <a:endParaRPr lang="en-US" sz="1300" dirty="0"/>
          </a:p>
        </p:txBody>
      </p:sp>
      <p:sp>
        <p:nvSpPr>
          <p:cNvPr id="38" name="Text 31"/>
          <p:cNvSpPr/>
          <p:nvPr/>
        </p:nvSpPr>
        <p:spPr>
          <a:xfrm>
            <a:off x="7360920" y="3429000"/>
            <a:ext cx="4389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DAQ · Structured Text · C++ · G-code · FFT · PVA · scope · CAN · safety</a:t>
            </a:r>
            <a:endParaRPr lang="en-US" sz="1100" dirty="0"/>
          </a:p>
        </p:txBody>
      </p:sp>
      <p:sp>
        <p:nvSpPr>
          <p:cNvPr id="39" name="Text 32"/>
          <p:cNvSpPr/>
          <p:nvPr/>
        </p:nvSpPr>
        <p:spPr>
          <a:xfrm>
            <a:off x="7360920" y="379476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C7293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github.com/paulscherrerinstitute (search: ecmc_plugin)</a:t>
            </a:r>
            <a:endParaRPr lang="en-US" sz="1000" dirty="0"/>
          </a:p>
        </p:txBody>
      </p:sp>
      <p:sp>
        <p:nvSpPr>
          <p:cNvPr id="40" name="Shape 33"/>
          <p:cNvSpPr/>
          <p:nvPr/>
        </p:nvSpPr>
        <p:spPr>
          <a:xfrm>
            <a:off x="6309360" y="4251960"/>
            <a:ext cx="5577840" cy="1188720"/>
          </a:xfrm>
          <a:prstGeom prst="rect">
            <a:avLst/>
          </a:prstGeom>
          <a:solidFill>
            <a:srgbClr val="F1F5F9"/>
          </a:solidFill>
          <a:ln w="12700">
            <a:solidFill>
              <a:srgbClr val="F1F5F9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41" name="Shape 34"/>
          <p:cNvSpPr/>
          <p:nvPr/>
        </p:nvSpPr>
        <p:spPr>
          <a:xfrm>
            <a:off x="6309360" y="4251960"/>
            <a:ext cx="91440" cy="118872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42" name="Shape 35"/>
          <p:cNvSpPr/>
          <p:nvPr/>
        </p:nvSpPr>
        <p:spPr>
          <a:xfrm>
            <a:off x="6583680" y="4526280"/>
            <a:ext cx="640080" cy="640080"/>
          </a:xfrm>
          <a:prstGeom prst="ellipse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pic>
        <p:nvPicPr>
          <p:cNvPr id="43" name="Image 5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0840" y="4663440"/>
            <a:ext cx="365760" cy="365760"/>
          </a:xfrm>
          <a:prstGeom prst="rect">
            <a:avLst/>
          </a:prstGeom>
        </p:spPr>
      </p:pic>
      <p:sp>
        <p:nvSpPr>
          <p:cNvPr id="44" name="Text 36"/>
          <p:cNvSpPr/>
          <p:nvPr/>
        </p:nvSpPr>
        <p:spPr>
          <a:xfrm>
            <a:off x="7360920" y="4434840"/>
            <a:ext cx="43891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dirty="0">
                <a:solidFill>
                  <a:srgbClr val="0A2540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IgH EtherCAT Master</a:t>
            </a:r>
            <a:endParaRPr lang="en-US" sz="1300" dirty="0"/>
          </a:p>
        </p:txBody>
      </p:sp>
      <p:sp>
        <p:nvSpPr>
          <p:cNvPr id="45" name="Text 37"/>
          <p:cNvSpPr/>
          <p:nvPr/>
        </p:nvSpPr>
        <p:spPr>
          <a:xfrm>
            <a:off x="7360920" y="4754880"/>
            <a:ext cx="438912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The underlying open-source EtherCAT master</a:t>
            </a:r>
            <a:endParaRPr lang="en-US" sz="1100" dirty="0"/>
          </a:p>
        </p:txBody>
      </p:sp>
      <p:sp>
        <p:nvSpPr>
          <p:cNvPr id="46" name="Text 38"/>
          <p:cNvSpPr/>
          <p:nvPr/>
        </p:nvSpPr>
        <p:spPr>
          <a:xfrm>
            <a:off x="7360920" y="5120640"/>
            <a:ext cx="43891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i="1" dirty="0">
                <a:solidFill>
                  <a:srgbClr val="1C7293"/>
                </a:solidFill>
                <a:latin typeface="Consolas" pitchFamily="34" charset="0"/>
                <a:ea typeface="Consolas" pitchFamily="34" charset="-122"/>
                <a:cs typeface="Consolas" pitchFamily="34" charset="-120"/>
              </a:rPr>
              <a:t>etherlab.org</a:t>
            </a:r>
            <a:endParaRPr lang="en-US" sz="1000" dirty="0"/>
          </a:p>
        </p:txBody>
      </p:sp>
      <p:sp>
        <p:nvSpPr>
          <p:cNvPr id="47" name="Shape 39"/>
          <p:cNvSpPr/>
          <p:nvPr/>
        </p:nvSpPr>
        <p:spPr>
          <a:xfrm>
            <a:off x="457200" y="5623560"/>
            <a:ext cx="11277295" cy="73152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48" name="Shape 40"/>
          <p:cNvSpPr/>
          <p:nvPr/>
        </p:nvSpPr>
        <p:spPr>
          <a:xfrm>
            <a:off x="457200" y="5623560"/>
            <a:ext cx="91440" cy="73152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49" name="Text 41"/>
          <p:cNvSpPr/>
          <p:nvPr/>
        </p:nvSpPr>
        <p:spPr>
          <a:xfrm>
            <a:off x="640080" y="5650992"/>
            <a:ext cx="164592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300" b="1" kern="0" spc="200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First try?</a:t>
            </a:r>
            <a:endParaRPr lang="en-US" sz="1300" dirty="0"/>
          </a:p>
        </p:txBody>
      </p:sp>
      <p:sp>
        <p:nvSpPr>
          <p:cNvPr id="50" name="Text 42"/>
          <p:cNvSpPr/>
          <p:nvPr/>
        </p:nvSpPr>
        <p:spPr>
          <a:xfrm>
            <a:off x="640080" y="5943600"/>
            <a:ext cx="10911535" cy="4114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i="1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Clone ecmccfg → look at the examples in examples/PSI/</a:t>
            </a:r>
            <a:r>
              <a:rPr lang="en-US" sz="1200" i="1" dirty="0" err="1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best_practice</a:t>
            </a:r>
            <a:r>
              <a:rPr lang="en-US" sz="1200" i="1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/ </a:t>
            </a:r>
            <a:endParaRPr lang="en-US" sz="1200" dirty="0"/>
          </a:p>
        </p:txBody>
      </p:sp>
      <p:sp>
        <p:nvSpPr>
          <p:cNvPr id="52" name="Shape 43"/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53" name="Text 44"/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54" name="Text 45"/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 started</a:t>
            </a:r>
            <a:endParaRPr lang="en-US" sz="900" dirty="0"/>
          </a:p>
        </p:txBody>
      </p:sp>
      <p:sp>
        <p:nvSpPr>
          <p:cNvPr id="55" name="Text 46"/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22 / 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347324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92CBBE-8F25-95E9-C461-55213753D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EA7149A-AD6B-C6E2-BBA4-498247F4D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  <a:p>
            <a:endParaRPr lang="en-US" noProof="1"/>
          </a:p>
        </p:txBody>
      </p:sp>
      <p:pic>
        <p:nvPicPr>
          <p:cNvPr id="6" name="Picture 5" descr="Picture 1">
            <a:extLst>
              <a:ext uri="{FF2B5EF4-FFF2-40B4-BE49-F238E27FC236}">
                <a16:creationId xmlns:a16="http://schemas.microsoft.com/office/drawing/2014/main" id="{8DCCE4DC-6607-6922-AFAC-C634D55C6C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3028" y="708660"/>
            <a:ext cx="7207441" cy="50393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CBCADA6-28D0-2D56-E398-7E90D8CBA759}"/>
              </a:ext>
            </a:extLst>
          </p:cNvPr>
          <p:cNvSpPr txBox="1"/>
          <p:nvPr/>
        </p:nvSpPr>
        <p:spPr>
          <a:xfrm>
            <a:off x="4959354" y="5744391"/>
            <a:ext cx="6775141" cy="5539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noProof="1">
                <a:solidFill>
                  <a:srgbClr val="0070C0"/>
                </a:solidFill>
                <a:ea typeface="+mn-lt"/>
                <a:cs typeface="+mn-lt"/>
              </a:rPr>
              <a:t>https://git.psi.ch/motion/ecmc_plugin_grbl</a:t>
            </a:r>
            <a:endParaRPr lang="en-US" noProof="1">
              <a:ea typeface="+mn-lt"/>
              <a:cs typeface="+mn-lt"/>
            </a:endParaRPr>
          </a:p>
          <a:p>
            <a:endParaRPr lang="en-US" noProof="1"/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DBEBD4B0-88D8-DC79-ED77-FB4575DF6DF7}"/>
              </a:ext>
            </a:extLst>
          </p:cNvPr>
          <p:cNvSpPr txBox="1">
            <a:spLocks/>
          </p:cNvSpPr>
          <p:nvPr/>
        </p:nvSpPr>
        <p:spPr>
          <a:xfrm>
            <a:off x="1046958" y="4315418"/>
            <a:ext cx="9841055" cy="3317663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84263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tabLst>
                <a:tab pos="536582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3" indent="-252003" algn="l" defTabSz="914411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tabLst>
                <a:tab pos="536582" algn="l"/>
              </a:tabLst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6" indent="-252003" algn="l" defTabSz="914411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10" indent="-252003" algn="l" defTabSz="914411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12" indent="-252003" algn="l" defTabSz="914411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noProof="1"/>
              <a:t>Thanks 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noProof="1"/>
              <a:t>Felix Maier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noProof="1"/>
              <a:t>Alvin Acerbo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noProof="1"/>
              <a:t>Xiaoqiang Wang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noProof="1"/>
              <a:t>Luka Debenjak</a:t>
            </a:r>
          </a:p>
          <a:p>
            <a:endParaRPr lang="en-US" sz="1800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noProof="1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noProof="1"/>
          </a:p>
        </p:txBody>
      </p:sp>
      <p:sp>
        <p:nvSpPr>
          <p:cNvPr id="9" name="Shape 0">
            <a:extLst>
              <a:ext uri="{FF2B5EF4-FFF2-40B4-BE49-F238E27FC236}">
                <a16:creationId xmlns:a16="http://schemas.microsoft.com/office/drawing/2014/main" id="{AAE54518-00D0-BBB6-29DE-90FDBA7EAC37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0" name="Text 1">
            <a:extLst>
              <a:ext uri="{FF2B5EF4-FFF2-40B4-BE49-F238E27FC236}">
                <a16:creationId xmlns:a16="http://schemas.microsoft.com/office/drawing/2014/main" id="{C1D2F0DC-390A-EF1A-F8A9-B7CDE576DE73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3000" dirty="0"/>
          </a:p>
        </p:txBody>
      </p:sp>
      <p:sp>
        <p:nvSpPr>
          <p:cNvPr id="11" name="Text 44">
            <a:extLst>
              <a:ext uri="{FF2B5EF4-FFF2-40B4-BE49-F238E27FC236}">
                <a16:creationId xmlns:a16="http://schemas.microsoft.com/office/drawing/2014/main" id="{3E6902AD-479D-44CA-22F2-FE74C4968243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12" name="Text 45">
            <a:extLst>
              <a:ext uri="{FF2B5EF4-FFF2-40B4-BE49-F238E27FC236}">
                <a16:creationId xmlns:a16="http://schemas.microsoft.com/office/drawing/2014/main" id="{280FFE61-2511-12C3-9041-8BBCF1BD8ABE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Get started</a:t>
            </a:r>
            <a:endParaRPr lang="en-US" sz="900" dirty="0"/>
          </a:p>
        </p:txBody>
      </p:sp>
      <p:sp>
        <p:nvSpPr>
          <p:cNvPr id="13" name="Text 46">
            <a:extLst>
              <a:ext uri="{FF2B5EF4-FFF2-40B4-BE49-F238E27FC236}">
                <a16:creationId xmlns:a16="http://schemas.microsoft.com/office/drawing/2014/main" id="{101B9819-D932-3775-A5FB-427592435AD5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23 / 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979442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/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Introduction</a:t>
            </a:r>
            <a:endParaRPr lang="en-US" sz="3000" dirty="0"/>
          </a:p>
        </p:txBody>
      </p:sp>
      <p:sp>
        <p:nvSpPr>
          <p:cNvPr id="4" name="Text 2"/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Open-source motion control &amp; DAQ framework, tightly integrated in EPICS</a:t>
            </a:r>
            <a:endParaRPr lang="en-US" sz="1400" dirty="0"/>
          </a:p>
        </p:txBody>
      </p:sp>
      <p:sp>
        <p:nvSpPr>
          <p:cNvPr id="5" name="Shape 3"/>
          <p:cNvSpPr/>
          <p:nvPr/>
        </p:nvSpPr>
        <p:spPr>
          <a:xfrm>
            <a:off x="457200" y="1554480"/>
            <a:ext cx="8360229" cy="448056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" name="Shape 4"/>
          <p:cNvSpPr/>
          <p:nvPr/>
        </p:nvSpPr>
        <p:spPr>
          <a:xfrm>
            <a:off x="457200" y="1554480"/>
            <a:ext cx="73152" cy="448056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7" name="Text 5"/>
          <p:cNvSpPr/>
          <p:nvPr/>
        </p:nvSpPr>
        <p:spPr>
          <a:xfrm>
            <a:off x="685800" y="1691640"/>
            <a:ext cx="5029200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300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it is</a:t>
            </a:r>
            <a:endParaRPr lang="en-US" sz="1200" dirty="0"/>
          </a:p>
        </p:txBody>
      </p:sp>
      <p:sp>
        <p:nvSpPr>
          <p:cNvPr id="8" name="Text 6"/>
          <p:cNvSpPr/>
          <p:nvPr/>
        </p:nvSpPr>
        <p:spPr>
          <a:xfrm>
            <a:off x="685800" y="2057400"/>
            <a:ext cx="502920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An open-source EPICS module </a:t>
            </a:r>
            <a:r>
              <a:rPr lang="en-US" sz="1500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that turns EtherCAT hardware into motion axes and I/O, also supporting soft-PLC scripting, plugin API.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868680" y="3246120"/>
            <a:ext cx="7039574" cy="265176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400"/>
              </a:spcAft>
              <a:buSzPct val="100000"/>
              <a:buChar char="▪"/>
            </a:pPr>
            <a:r>
              <a:rPr lang="en-US" sz="16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Motion: positioning, jogging, homing, referencing, interlocks, latching</a:t>
            </a:r>
            <a:endParaRPr lang="en-US" sz="1600" dirty="0"/>
          </a:p>
          <a:p>
            <a:pPr marL="342900" indent="-342900">
              <a:spcAft>
                <a:spcPts val="400"/>
              </a:spcAft>
              <a:buSzPct val="100000"/>
              <a:buChar char="▪"/>
            </a:pPr>
            <a:r>
              <a:rPr lang="en-US" sz="16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Synchronisation: axis-to-axis, external source, kinematics, PVT</a:t>
            </a:r>
            <a:endParaRPr lang="en-US" sz="1600" dirty="0"/>
          </a:p>
          <a:p>
            <a:pPr marL="342900" indent="-342900">
              <a:spcAft>
                <a:spcPts val="400"/>
              </a:spcAft>
              <a:buSzPct val="100000"/>
              <a:buChar char="▪"/>
            </a:pPr>
            <a:r>
              <a:rPr lang="en-US" sz="16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DAQ: analog ≤100 kHz, digital ≤1 MHz (hardware-limited)</a:t>
            </a:r>
            <a:endParaRPr lang="en-US" sz="1600" dirty="0"/>
          </a:p>
          <a:p>
            <a:pPr marL="342900" indent="-342900">
              <a:spcAft>
                <a:spcPts val="400"/>
              </a:spcAft>
              <a:buSzPct val="100000"/>
              <a:buChar char="▪"/>
            </a:pPr>
            <a:r>
              <a:rPr lang="en-US" sz="16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Soft-PLC: scriptable real-time logic, user plugins in C/C++</a:t>
            </a:r>
            <a:endParaRPr lang="en-US" sz="1600" dirty="0"/>
          </a:p>
          <a:p>
            <a:pPr marL="342900" indent="-342900">
              <a:spcAft>
                <a:spcPts val="400"/>
              </a:spcAft>
              <a:buSzPct val="100000"/>
              <a:buChar char="▪"/>
            </a:pPr>
            <a:r>
              <a:rPr lang="en-US" sz="16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Standard EPICS: Motor Record, PVs, Channel Access, pvAccess</a:t>
            </a:r>
            <a:endParaRPr lang="en-US" sz="16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E656C26-EF31-0DA3-59F3-4AB061702DF9}"/>
              </a:ext>
            </a:extLst>
          </p:cNvPr>
          <p:cNvGrpSpPr/>
          <p:nvPr/>
        </p:nvGrpSpPr>
        <p:grpSpPr>
          <a:xfrm>
            <a:off x="9406037" y="1618488"/>
            <a:ext cx="1853365" cy="4251960"/>
            <a:chOff x="6400800" y="1554480"/>
            <a:chExt cx="2514600" cy="4251960"/>
          </a:xfrm>
        </p:grpSpPr>
        <p:sp>
          <p:nvSpPr>
            <p:cNvPr id="10" name="Shape 8"/>
            <p:cNvSpPr/>
            <p:nvPr/>
          </p:nvSpPr>
          <p:spPr>
            <a:xfrm>
              <a:off x="6400800" y="1554480"/>
              <a:ext cx="2514600" cy="2057400"/>
            </a:xfrm>
            <a:prstGeom prst="rect">
              <a:avLst/>
            </a:prstGeom>
            <a:solidFill>
              <a:srgbClr val="F1F5F9"/>
            </a:solidFill>
            <a:ln w="12700">
              <a:solidFill>
                <a:srgbClr val="F1F5F9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11" name="Shape 9"/>
            <p:cNvSpPr/>
            <p:nvPr/>
          </p:nvSpPr>
          <p:spPr>
            <a:xfrm>
              <a:off x="6400800" y="1554480"/>
              <a:ext cx="2514600" cy="54864"/>
            </a:xfrm>
            <a:prstGeom prst="rect">
              <a:avLst/>
            </a:prstGeom>
            <a:solidFill>
              <a:srgbClr val="21D4A8"/>
            </a:solidFill>
            <a:ln w="12700">
              <a:solidFill>
                <a:srgbClr val="21D4A8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12" name="Text 10"/>
            <p:cNvSpPr/>
            <p:nvPr/>
          </p:nvSpPr>
          <p:spPr>
            <a:xfrm>
              <a:off x="6400800" y="1874520"/>
              <a:ext cx="2514600" cy="8686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5200" b="1" dirty="0">
                  <a:solidFill>
                    <a:srgbClr val="065A82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770+</a:t>
              </a:r>
              <a:endParaRPr lang="en-US" sz="5200" dirty="0"/>
            </a:p>
          </p:txBody>
        </p:sp>
        <p:sp>
          <p:nvSpPr>
            <p:cNvPr id="13" name="Text 11"/>
            <p:cNvSpPr/>
            <p:nvPr/>
          </p:nvSpPr>
          <p:spPr>
            <a:xfrm>
              <a:off x="6537960" y="2788920"/>
              <a:ext cx="2240280" cy="7315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100" dirty="0">
                  <a:solidFill>
                    <a:srgbClr val="1E293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axes in production</a:t>
              </a:r>
              <a:endParaRPr lang="en-US" sz="1100" dirty="0"/>
            </a:p>
            <a:p>
              <a:pPr marL="0" indent="0" algn="ctr">
                <a:buNone/>
              </a:pPr>
              <a:r>
                <a:rPr lang="en-US" sz="1100" dirty="0">
                  <a:solidFill>
                    <a:srgbClr val="1E293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(SLS,HIPA, </a:t>
              </a:r>
              <a:r>
                <a:rPr lang="en-US" sz="1100" dirty="0" err="1">
                  <a:solidFill>
                    <a:srgbClr val="1E293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SwissFEL</a:t>
              </a:r>
              <a:r>
                <a:rPr lang="en-US" sz="1100" dirty="0">
                  <a:solidFill>
                    <a:srgbClr val="1E293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)</a:t>
              </a:r>
              <a:endParaRPr lang="en-US" sz="1100" dirty="0"/>
            </a:p>
          </p:txBody>
        </p:sp>
        <p:sp>
          <p:nvSpPr>
            <p:cNvPr id="18" name="Shape 16"/>
            <p:cNvSpPr/>
            <p:nvPr/>
          </p:nvSpPr>
          <p:spPr>
            <a:xfrm>
              <a:off x="6400800" y="3749040"/>
              <a:ext cx="2514600" cy="2057400"/>
            </a:xfrm>
            <a:prstGeom prst="rect">
              <a:avLst/>
            </a:prstGeom>
            <a:solidFill>
              <a:srgbClr val="F1F5F9"/>
            </a:solidFill>
            <a:ln w="12700">
              <a:solidFill>
                <a:srgbClr val="F1F5F9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19" name="Shape 17"/>
            <p:cNvSpPr/>
            <p:nvPr/>
          </p:nvSpPr>
          <p:spPr>
            <a:xfrm>
              <a:off x="6400800" y="3749040"/>
              <a:ext cx="2514600" cy="54864"/>
            </a:xfrm>
            <a:prstGeom prst="rect">
              <a:avLst/>
            </a:prstGeom>
            <a:solidFill>
              <a:srgbClr val="21D4A8"/>
            </a:solidFill>
            <a:ln w="12700">
              <a:solidFill>
                <a:srgbClr val="21D4A8"/>
              </a:solidFill>
              <a:prstDash val="solid"/>
            </a:ln>
          </p:spPr>
          <p:txBody>
            <a:bodyPr/>
            <a:lstStyle/>
            <a:p>
              <a:endParaRPr lang="en-CH"/>
            </a:p>
          </p:txBody>
        </p:sp>
        <p:sp>
          <p:nvSpPr>
            <p:cNvPr id="20" name="Text 18"/>
            <p:cNvSpPr/>
            <p:nvPr/>
          </p:nvSpPr>
          <p:spPr>
            <a:xfrm>
              <a:off x="6400800" y="4069080"/>
              <a:ext cx="2514600" cy="86868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5200" b="1" dirty="0">
                  <a:solidFill>
                    <a:srgbClr val="065A82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190+</a:t>
              </a:r>
              <a:endParaRPr lang="en-US" sz="5200" dirty="0"/>
            </a:p>
          </p:txBody>
        </p:sp>
        <p:sp>
          <p:nvSpPr>
            <p:cNvPr id="21" name="Text 19"/>
            <p:cNvSpPr/>
            <p:nvPr/>
          </p:nvSpPr>
          <p:spPr>
            <a:xfrm>
              <a:off x="6537960" y="4983480"/>
              <a:ext cx="2240280" cy="73152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ctr">
                <a:buNone/>
              </a:pPr>
              <a:r>
                <a:rPr lang="en-US" sz="1100" dirty="0" err="1">
                  <a:solidFill>
                    <a:srgbClr val="1E293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ecmc</a:t>
              </a:r>
              <a:r>
                <a:rPr lang="en-US" sz="1100" dirty="0">
                  <a:solidFill>
                    <a:srgbClr val="1E293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IOCs</a:t>
              </a:r>
              <a:endParaRPr lang="en-US" sz="1100" dirty="0"/>
            </a:p>
            <a:p>
              <a:pPr marL="0" indent="0" algn="ctr">
                <a:buNone/>
              </a:pPr>
              <a:r>
                <a:rPr lang="en-US" sz="1100" dirty="0">
                  <a:solidFill>
                    <a:srgbClr val="1E293B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(motion + DAQ)</a:t>
              </a:r>
              <a:endParaRPr lang="en-US" sz="1100" dirty="0"/>
            </a:p>
          </p:txBody>
        </p:sp>
      </p:grpSp>
      <p:sp>
        <p:nvSpPr>
          <p:cNvPr id="27" name="Shape 24"/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8" name="Text 25"/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29" name="Text 26"/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What ECMC is</a:t>
            </a:r>
            <a:endParaRPr lang="en-US" sz="900" dirty="0"/>
          </a:p>
        </p:txBody>
      </p:sp>
      <p:sp>
        <p:nvSpPr>
          <p:cNvPr id="30" name="Text 27"/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3 / 23</a:t>
            </a:r>
            <a:endParaRPr lang="en-US" sz="900" dirty="0"/>
          </a:p>
        </p:txBody>
      </p:sp>
      <p:sp>
        <p:nvSpPr>
          <p:cNvPr id="31" name="Text 5">
            <a:extLst>
              <a:ext uri="{FF2B5EF4-FFF2-40B4-BE49-F238E27FC236}">
                <a16:creationId xmlns:a16="http://schemas.microsoft.com/office/drawing/2014/main" id="{F5BFCCD6-50AA-34F2-B5B6-06EDF5030F4F}"/>
              </a:ext>
            </a:extLst>
          </p:cNvPr>
          <p:cNvSpPr/>
          <p:nvPr/>
        </p:nvSpPr>
        <p:spPr>
          <a:xfrm>
            <a:off x="9949085" y="1303020"/>
            <a:ext cx="1702678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kern="0" spc="300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At PSI</a:t>
            </a:r>
            <a:endParaRPr lang="en-US" sz="12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CCF9F4-F0CC-DBDA-D7A5-D16DB00CE1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">
            <a:extLst>
              <a:ext uri="{FF2B5EF4-FFF2-40B4-BE49-F238E27FC236}">
                <a16:creationId xmlns:a16="http://schemas.microsoft.com/office/drawing/2014/main" id="{F4F75553-3753-D457-D242-C24C8DAF4786}"/>
              </a:ext>
            </a:extLst>
          </p:cNvPr>
          <p:cNvSpPr/>
          <p:nvPr/>
        </p:nvSpPr>
        <p:spPr>
          <a:xfrm>
            <a:off x="6766560" y="2071116"/>
            <a:ext cx="4846320" cy="600363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4" name="Shape 4">
            <a:extLst>
              <a:ext uri="{FF2B5EF4-FFF2-40B4-BE49-F238E27FC236}">
                <a16:creationId xmlns:a16="http://schemas.microsoft.com/office/drawing/2014/main" id="{42869CCF-B266-03DC-4CFF-3BA9EC901AAF}"/>
              </a:ext>
            </a:extLst>
          </p:cNvPr>
          <p:cNvSpPr/>
          <p:nvPr/>
        </p:nvSpPr>
        <p:spPr>
          <a:xfrm>
            <a:off x="6766560" y="2071116"/>
            <a:ext cx="69233" cy="600363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8" name="Text 5">
            <a:extLst>
              <a:ext uri="{FF2B5EF4-FFF2-40B4-BE49-F238E27FC236}">
                <a16:creationId xmlns:a16="http://schemas.microsoft.com/office/drawing/2014/main" id="{0A1809D4-CC7F-577F-EE74-91E87F302915}"/>
              </a:ext>
            </a:extLst>
          </p:cNvPr>
          <p:cNvSpPr/>
          <p:nvPr/>
        </p:nvSpPr>
        <p:spPr>
          <a:xfrm>
            <a:off x="6974259" y="2127621"/>
            <a:ext cx="4500154" cy="247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Client / GUI layer</a:t>
            </a:r>
            <a:endParaRPr lang="en-US" sz="1500" dirty="0"/>
          </a:p>
        </p:txBody>
      </p:sp>
      <p:sp>
        <p:nvSpPr>
          <p:cNvPr id="57" name="Text 6">
            <a:extLst>
              <a:ext uri="{FF2B5EF4-FFF2-40B4-BE49-F238E27FC236}">
                <a16:creationId xmlns:a16="http://schemas.microsoft.com/office/drawing/2014/main" id="{825CA6EA-9CE1-3631-6E00-E73E77662C7F}"/>
              </a:ext>
            </a:extLst>
          </p:cNvPr>
          <p:cNvSpPr/>
          <p:nvPr/>
        </p:nvSpPr>
        <p:spPr>
          <a:xfrm>
            <a:off x="6974259" y="2374829"/>
            <a:ext cx="4500154" cy="247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 err="1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caQtDM</a:t>
            </a:r>
            <a:r>
              <a:rPr lang="en-US" sz="11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Python scripts, CSS-PHOEBUS</a:t>
            </a:r>
            <a:endParaRPr lang="en-US" sz="1100" dirty="0"/>
          </a:p>
        </p:txBody>
      </p:sp>
      <p:sp>
        <p:nvSpPr>
          <p:cNvPr id="58" name="Shape 7">
            <a:extLst>
              <a:ext uri="{FF2B5EF4-FFF2-40B4-BE49-F238E27FC236}">
                <a16:creationId xmlns:a16="http://schemas.microsoft.com/office/drawing/2014/main" id="{11F6AC68-3E5A-607D-05D0-049408417591}"/>
              </a:ext>
            </a:extLst>
          </p:cNvPr>
          <p:cNvSpPr/>
          <p:nvPr/>
        </p:nvSpPr>
        <p:spPr>
          <a:xfrm>
            <a:off x="6766560" y="2727983"/>
            <a:ext cx="4846320" cy="600363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59" name="Shape 8">
            <a:extLst>
              <a:ext uri="{FF2B5EF4-FFF2-40B4-BE49-F238E27FC236}">
                <a16:creationId xmlns:a16="http://schemas.microsoft.com/office/drawing/2014/main" id="{E4045A14-6877-7EA4-DA9A-D934C385E061}"/>
              </a:ext>
            </a:extLst>
          </p:cNvPr>
          <p:cNvSpPr/>
          <p:nvPr/>
        </p:nvSpPr>
        <p:spPr>
          <a:xfrm>
            <a:off x="6766560" y="2727983"/>
            <a:ext cx="69233" cy="600363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0" name="Text 9">
            <a:extLst>
              <a:ext uri="{FF2B5EF4-FFF2-40B4-BE49-F238E27FC236}">
                <a16:creationId xmlns:a16="http://schemas.microsoft.com/office/drawing/2014/main" id="{DA9904E5-9BFE-7E4C-19A6-FBFD0C29180F}"/>
              </a:ext>
            </a:extLst>
          </p:cNvPr>
          <p:cNvSpPr/>
          <p:nvPr/>
        </p:nvSpPr>
        <p:spPr>
          <a:xfrm>
            <a:off x="6974259" y="2784488"/>
            <a:ext cx="4500154" cy="247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EPICS IOC layer</a:t>
            </a:r>
            <a:endParaRPr lang="en-US" sz="1500" dirty="0"/>
          </a:p>
        </p:txBody>
      </p:sp>
      <p:sp>
        <p:nvSpPr>
          <p:cNvPr id="61" name="Text 10">
            <a:extLst>
              <a:ext uri="{FF2B5EF4-FFF2-40B4-BE49-F238E27FC236}">
                <a16:creationId xmlns:a16="http://schemas.microsoft.com/office/drawing/2014/main" id="{246E9C87-BAE8-0C7D-82D8-E745CA095EF4}"/>
              </a:ext>
            </a:extLst>
          </p:cNvPr>
          <p:cNvSpPr/>
          <p:nvPr/>
        </p:nvSpPr>
        <p:spPr>
          <a:xfrm>
            <a:off x="6974259" y="3031696"/>
            <a:ext cx="4500154" cy="247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Motor Record, PVs, asynDriver, Channel Access</a:t>
            </a:r>
            <a:endParaRPr lang="en-US" sz="1100" dirty="0"/>
          </a:p>
        </p:txBody>
      </p:sp>
      <p:sp>
        <p:nvSpPr>
          <p:cNvPr id="62" name="Shape 11">
            <a:extLst>
              <a:ext uri="{FF2B5EF4-FFF2-40B4-BE49-F238E27FC236}">
                <a16:creationId xmlns:a16="http://schemas.microsoft.com/office/drawing/2014/main" id="{24D9E2F6-1117-7013-9D30-5050E4F1B3E1}"/>
              </a:ext>
            </a:extLst>
          </p:cNvPr>
          <p:cNvSpPr/>
          <p:nvPr/>
        </p:nvSpPr>
        <p:spPr>
          <a:xfrm>
            <a:off x="6766560" y="3384851"/>
            <a:ext cx="4846320" cy="600363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3" name="Shape 12">
            <a:extLst>
              <a:ext uri="{FF2B5EF4-FFF2-40B4-BE49-F238E27FC236}">
                <a16:creationId xmlns:a16="http://schemas.microsoft.com/office/drawing/2014/main" id="{43CF59D1-AC38-E0BD-DC08-BA5A9297213E}"/>
              </a:ext>
            </a:extLst>
          </p:cNvPr>
          <p:cNvSpPr/>
          <p:nvPr/>
        </p:nvSpPr>
        <p:spPr>
          <a:xfrm>
            <a:off x="6766560" y="3384851"/>
            <a:ext cx="69233" cy="600363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4" name="Text 13">
            <a:extLst>
              <a:ext uri="{FF2B5EF4-FFF2-40B4-BE49-F238E27FC236}">
                <a16:creationId xmlns:a16="http://schemas.microsoft.com/office/drawing/2014/main" id="{3512FC7C-97D3-C1B3-0870-2EBB7546A879}"/>
              </a:ext>
            </a:extLst>
          </p:cNvPr>
          <p:cNvSpPr/>
          <p:nvPr/>
        </p:nvSpPr>
        <p:spPr>
          <a:xfrm>
            <a:off x="6974259" y="3441355"/>
            <a:ext cx="4500154" cy="247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real-time core</a:t>
            </a:r>
            <a:endParaRPr lang="en-US" sz="1500" dirty="0"/>
          </a:p>
        </p:txBody>
      </p:sp>
      <p:sp>
        <p:nvSpPr>
          <p:cNvPr id="65" name="Text 14">
            <a:extLst>
              <a:ext uri="{FF2B5EF4-FFF2-40B4-BE49-F238E27FC236}">
                <a16:creationId xmlns:a16="http://schemas.microsoft.com/office/drawing/2014/main" id="{838A8482-7B05-4E24-9D10-921A98226603}"/>
              </a:ext>
            </a:extLst>
          </p:cNvPr>
          <p:cNvSpPr/>
          <p:nvPr/>
        </p:nvSpPr>
        <p:spPr>
          <a:xfrm>
            <a:off x="6974259" y="3688564"/>
            <a:ext cx="4500154" cy="247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RT loop, Axis objects, trajectory gen, PLC logic</a:t>
            </a:r>
            <a:endParaRPr lang="en-US" sz="1100" dirty="0"/>
          </a:p>
        </p:txBody>
      </p:sp>
      <p:sp>
        <p:nvSpPr>
          <p:cNvPr id="66" name="Shape 15">
            <a:extLst>
              <a:ext uri="{FF2B5EF4-FFF2-40B4-BE49-F238E27FC236}">
                <a16:creationId xmlns:a16="http://schemas.microsoft.com/office/drawing/2014/main" id="{5E4EB382-3092-58F2-FD77-F8AD18F7F75C}"/>
              </a:ext>
            </a:extLst>
          </p:cNvPr>
          <p:cNvSpPr/>
          <p:nvPr/>
        </p:nvSpPr>
        <p:spPr>
          <a:xfrm>
            <a:off x="6766560" y="4041718"/>
            <a:ext cx="4846320" cy="600363"/>
          </a:xfrm>
          <a:prstGeom prst="rect">
            <a:avLst/>
          </a:prstGeom>
          <a:solidFill>
            <a:srgbClr val="0D3D5F"/>
          </a:solidFill>
          <a:ln w="12700">
            <a:solidFill>
              <a:srgbClr val="0D3D5F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7" name="Shape 16">
            <a:extLst>
              <a:ext uri="{FF2B5EF4-FFF2-40B4-BE49-F238E27FC236}">
                <a16:creationId xmlns:a16="http://schemas.microsoft.com/office/drawing/2014/main" id="{BAED0E9E-7879-F7DA-F084-ED4FB48BC914}"/>
              </a:ext>
            </a:extLst>
          </p:cNvPr>
          <p:cNvSpPr/>
          <p:nvPr/>
        </p:nvSpPr>
        <p:spPr>
          <a:xfrm>
            <a:off x="6766560" y="4041718"/>
            <a:ext cx="69233" cy="600363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8" name="Text 17">
            <a:extLst>
              <a:ext uri="{FF2B5EF4-FFF2-40B4-BE49-F238E27FC236}">
                <a16:creationId xmlns:a16="http://schemas.microsoft.com/office/drawing/2014/main" id="{F36757BE-BF96-8DC3-9B12-F9F9A211BF97}"/>
              </a:ext>
            </a:extLst>
          </p:cNvPr>
          <p:cNvSpPr/>
          <p:nvPr/>
        </p:nvSpPr>
        <p:spPr>
          <a:xfrm>
            <a:off x="6974259" y="4098223"/>
            <a:ext cx="4500154" cy="247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IgH EtherCAT master</a:t>
            </a:r>
            <a:endParaRPr lang="en-US" sz="1500" dirty="0"/>
          </a:p>
        </p:txBody>
      </p:sp>
      <p:sp>
        <p:nvSpPr>
          <p:cNvPr id="69" name="Text 18">
            <a:extLst>
              <a:ext uri="{FF2B5EF4-FFF2-40B4-BE49-F238E27FC236}">
                <a16:creationId xmlns:a16="http://schemas.microsoft.com/office/drawing/2014/main" id="{6DBC2FCE-62A6-437B-0BCE-6E321BB99989}"/>
              </a:ext>
            </a:extLst>
          </p:cNvPr>
          <p:cNvSpPr/>
          <p:nvPr/>
        </p:nvSpPr>
        <p:spPr>
          <a:xfrm>
            <a:off x="6974259" y="4345431"/>
            <a:ext cx="4500154" cy="247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Cyclic comms, distributed clocks, slave config</a:t>
            </a:r>
            <a:endParaRPr lang="en-US" sz="1100" dirty="0"/>
          </a:p>
        </p:txBody>
      </p:sp>
      <p:sp>
        <p:nvSpPr>
          <p:cNvPr id="70" name="Shape 19">
            <a:extLst>
              <a:ext uri="{FF2B5EF4-FFF2-40B4-BE49-F238E27FC236}">
                <a16:creationId xmlns:a16="http://schemas.microsoft.com/office/drawing/2014/main" id="{0DEAC039-51EF-1BFE-32EB-662ADED889B8}"/>
              </a:ext>
            </a:extLst>
          </p:cNvPr>
          <p:cNvSpPr/>
          <p:nvPr/>
        </p:nvSpPr>
        <p:spPr>
          <a:xfrm>
            <a:off x="6766560" y="4698585"/>
            <a:ext cx="4846320" cy="600363"/>
          </a:xfrm>
          <a:prstGeom prst="rect">
            <a:avLst/>
          </a:prstGeom>
          <a:solidFill>
            <a:srgbClr val="08263A"/>
          </a:solidFill>
          <a:ln w="12700">
            <a:solidFill>
              <a:srgbClr val="08263A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71" name="Shape 20">
            <a:extLst>
              <a:ext uri="{FF2B5EF4-FFF2-40B4-BE49-F238E27FC236}">
                <a16:creationId xmlns:a16="http://schemas.microsoft.com/office/drawing/2014/main" id="{A9F010CB-C17F-E879-B714-1E411BE10E05}"/>
              </a:ext>
            </a:extLst>
          </p:cNvPr>
          <p:cNvSpPr/>
          <p:nvPr/>
        </p:nvSpPr>
        <p:spPr>
          <a:xfrm>
            <a:off x="6766560" y="4698585"/>
            <a:ext cx="69233" cy="600363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72" name="Text 21">
            <a:extLst>
              <a:ext uri="{FF2B5EF4-FFF2-40B4-BE49-F238E27FC236}">
                <a16:creationId xmlns:a16="http://schemas.microsoft.com/office/drawing/2014/main" id="{A321E57E-17DE-0B0D-3B29-07C632446FA4}"/>
              </a:ext>
            </a:extLst>
          </p:cNvPr>
          <p:cNvSpPr/>
          <p:nvPr/>
        </p:nvSpPr>
        <p:spPr>
          <a:xfrm>
            <a:off x="6974259" y="4755090"/>
            <a:ext cx="4500154" cy="247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5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EtherCAT hardware</a:t>
            </a:r>
            <a:endParaRPr lang="en-US" sz="1500" dirty="0"/>
          </a:p>
        </p:txBody>
      </p:sp>
      <p:sp>
        <p:nvSpPr>
          <p:cNvPr id="73" name="Text 22">
            <a:extLst>
              <a:ext uri="{FF2B5EF4-FFF2-40B4-BE49-F238E27FC236}">
                <a16:creationId xmlns:a16="http://schemas.microsoft.com/office/drawing/2014/main" id="{8B343135-1166-BAFE-B71A-8A2FDB74A1B0}"/>
              </a:ext>
            </a:extLst>
          </p:cNvPr>
          <p:cNvSpPr/>
          <p:nvPr/>
        </p:nvSpPr>
        <p:spPr>
          <a:xfrm>
            <a:off x="6974259" y="5002298"/>
            <a:ext cx="4500154" cy="24720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Drives, encoders, I/O modules, sensors, actuators</a:t>
            </a:r>
            <a:endParaRPr lang="en-US" sz="1100" dirty="0"/>
          </a:p>
        </p:txBody>
      </p:sp>
      <p:sp>
        <p:nvSpPr>
          <p:cNvPr id="26" name="Text 24">
            <a:extLst>
              <a:ext uri="{FF2B5EF4-FFF2-40B4-BE49-F238E27FC236}">
                <a16:creationId xmlns:a16="http://schemas.microsoft.com/office/drawing/2014/main" id="{CFCFADD4-A710-3BBA-B035-AC1B25EF88ED}"/>
              </a:ext>
            </a:extLst>
          </p:cNvPr>
          <p:cNvSpPr/>
          <p:nvPr/>
        </p:nvSpPr>
        <p:spPr>
          <a:xfrm>
            <a:off x="5952744" y="3246120"/>
            <a:ext cx="640080" cy="5486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ctr">
              <a:buNone/>
            </a:pPr>
            <a:r>
              <a:rPr lang="en-US" sz="2400" b="1" i="1" dirty="0">
                <a:solidFill>
                  <a:srgbClr val="64748B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vs.</a:t>
            </a:r>
            <a:endParaRPr lang="en-US" sz="2400" dirty="0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40CAC958-E6C6-D927-2EEB-2962C790447B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8D242C6D-9017-741D-E609-0650CDE6775D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Overview: Comparison of two approaches</a:t>
            </a:r>
            <a:endParaRPr lang="en-US" sz="30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8A44C03-D65E-A86D-3996-4620EFCB84B8}"/>
              </a:ext>
            </a:extLst>
          </p:cNvPr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Both approaches are valid — the choice depends on your control system and workflow</a:t>
            </a:r>
            <a:endParaRPr lang="en-US" sz="1400" dirty="0"/>
          </a:p>
        </p:txBody>
      </p:sp>
      <p:sp>
        <p:nvSpPr>
          <p:cNvPr id="5" name="Shape 3">
            <a:extLst>
              <a:ext uri="{FF2B5EF4-FFF2-40B4-BE49-F238E27FC236}">
                <a16:creationId xmlns:a16="http://schemas.microsoft.com/office/drawing/2014/main" id="{3243DFE3-6D3F-5790-8C31-C6594412CC95}"/>
              </a:ext>
            </a:extLst>
          </p:cNvPr>
          <p:cNvSpPr/>
          <p:nvPr/>
        </p:nvSpPr>
        <p:spPr>
          <a:xfrm>
            <a:off x="640080" y="1554480"/>
            <a:ext cx="5120640" cy="45720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" name="Text 4">
            <a:extLst>
              <a:ext uri="{FF2B5EF4-FFF2-40B4-BE49-F238E27FC236}">
                <a16:creationId xmlns:a16="http://schemas.microsoft.com/office/drawing/2014/main" id="{0707C292-0621-4828-3B44-8D9DA7C84D61}"/>
              </a:ext>
            </a:extLst>
          </p:cNvPr>
          <p:cNvSpPr/>
          <p:nvPr/>
        </p:nvSpPr>
        <p:spPr>
          <a:xfrm>
            <a:off x="822960" y="1554480"/>
            <a:ext cx="475488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21D4A8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Typical vendor-integrated stack</a:t>
            </a:r>
            <a:endParaRPr lang="en-US" sz="1400" dirty="0"/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CC9E200F-9118-E13E-E150-6738FE7DB6D4}"/>
              </a:ext>
            </a:extLst>
          </p:cNvPr>
          <p:cNvSpPr/>
          <p:nvPr/>
        </p:nvSpPr>
        <p:spPr>
          <a:xfrm>
            <a:off x="640080" y="2103120"/>
            <a:ext cx="5120640" cy="502920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 dirty="0"/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7B2B23EE-F082-B469-A87D-467297E909D1}"/>
              </a:ext>
            </a:extLst>
          </p:cNvPr>
          <p:cNvSpPr/>
          <p:nvPr/>
        </p:nvSpPr>
        <p:spPr>
          <a:xfrm>
            <a:off x="777240" y="2148840"/>
            <a:ext cx="267919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Client / GUI layer</a:t>
            </a:r>
            <a:endParaRPr lang="en-US" sz="1200" dirty="0"/>
          </a:p>
        </p:txBody>
      </p:sp>
      <p:sp>
        <p:nvSpPr>
          <p:cNvPr id="9" name="Text 7">
            <a:extLst>
              <a:ext uri="{FF2B5EF4-FFF2-40B4-BE49-F238E27FC236}">
                <a16:creationId xmlns:a16="http://schemas.microsoft.com/office/drawing/2014/main" id="{D6F186C2-F5A6-FD05-0398-39C9D98A86FF}"/>
              </a:ext>
            </a:extLst>
          </p:cNvPr>
          <p:cNvSpPr/>
          <p:nvPr/>
        </p:nvSpPr>
        <p:spPr>
          <a:xfrm>
            <a:off x="777240" y="2359152"/>
            <a:ext cx="4846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 err="1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caQtDM</a:t>
            </a:r>
            <a:r>
              <a:rPr lang="en-US" sz="10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, Python scripts, CSS-PHOEBUS</a:t>
            </a:r>
            <a:endParaRPr lang="en-US" sz="1000" dirty="0"/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175DD7A9-F0AF-DD4F-A921-2975D0495E04}"/>
              </a:ext>
            </a:extLst>
          </p:cNvPr>
          <p:cNvSpPr/>
          <p:nvPr/>
        </p:nvSpPr>
        <p:spPr>
          <a:xfrm>
            <a:off x="640080" y="2651760"/>
            <a:ext cx="5120640" cy="50292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endParaRPr lang="en-CH" dirty="0"/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5C219CED-C20C-1E5B-1ACC-A279196FFA63}"/>
              </a:ext>
            </a:extLst>
          </p:cNvPr>
          <p:cNvSpPr/>
          <p:nvPr/>
        </p:nvSpPr>
        <p:spPr>
          <a:xfrm>
            <a:off x="777240" y="2697480"/>
            <a:ext cx="267919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EPICS IOC</a:t>
            </a:r>
            <a:endParaRPr lang="en-US" sz="1200" dirty="0"/>
          </a:p>
        </p:txBody>
      </p:sp>
      <p:sp>
        <p:nvSpPr>
          <p:cNvPr id="12" name="Text 10">
            <a:extLst>
              <a:ext uri="{FF2B5EF4-FFF2-40B4-BE49-F238E27FC236}">
                <a16:creationId xmlns:a16="http://schemas.microsoft.com/office/drawing/2014/main" id="{9E07FBC5-A4B4-0C27-7D3B-8F8691907566}"/>
              </a:ext>
            </a:extLst>
          </p:cNvPr>
          <p:cNvSpPr/>
          <p:nvPr/>
        </p:nvSpPr>
        <p:spPr>
          <a:xfrm>
            <a:off x="777240" y="2907792"/>
            <a:ext cx="4846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Config PVs, records</a:t>
            </a:r>
            <a:endParaRPr lang="en-US" sz="1000" dirty="0"/>
          </a:p>
        </p:txBody>
      </p:sp>
      <p:sp>
        <p:nvSpPr>
          <p:cNvPr id="13" name="Shape 11">
            <a:extLst>
              <a:ext uri="{FF2B5EF4-FFF2-40B4-BE49-F238E27FC236}">
                <a16:creationId xmlns:a16="http://schemas.microsoft.com/office/drawing/2014/main" id="{9CBDCE29-DD2B-1010-3808-C476C72C4A60}"/>
              </a:ext>
            </a:extLst>
          </p:cNvPr>
          <p:cNvSpPr/>
          <p:nvPr/>
        </p:nvSpPr>
        <p:spPr>
          <a:xfrm>
            <a:off x="640080" y="3200400"/>
            <a:ext cx="5120640" cy="502920"/>
          </a:xfrm>
          <a:prstGeom prst="rect">
            <a:avLst/>
          </a:prstGeom>
          <a:solidFill>
            <a:srgbClr val="0A2540"/>
          </a:solidFill>
          <a:ln w="12700">
            <a:solidFill>
              <a:srgbClr val="0A2540"/>
            </a:solidFill>
            <a:prstDash val="solid"/>
          </a:ln>
        </p:spPr>
        <p:txBody>
          <a:bodyPr/>
          <a:lstStyle/>
          <a:p>
            <a:endParaRPr lang="en-CH" dirty="0"/>
          </a:p>
        </p:txBody>
      </p:sp>
      <p:sp>
        <p:nvSpPr>
          <p:cNvPr id="14" name="Text 12">
            <a:extLst>
              <a:ext uri="{FF2B5EF4-FFF2-40B4-BE49-F238E27FC236}">
                <a16:creationId xmlns:a16="http://schemas.microsoft.com/office/drawing/2014/main" id="{CAC32C63-9C99-5357-C6A5-6FA3412FD5F5}"/>
              </a:ext>
            </a:extLst>
          </p:cNvPr>
          <p:cNvSpPr/>
          <p:nvPr/>
        </p:nvSpPr>
        <p:spPr>
          <a:xfrm>
            <a:off x="777240" y="3246120"/>
            <a:ext cx="267919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ADS bridge, OPC-UA, ..</a:t>
            </a:r>
            <a:endParaRPr lang="en-US" sz="1200" dirty="0"/>
          </a:p>
        </p:txBody>
      </p:sp>
      <p:sp>
        <p:nvSpPr>
          <p:cNvPr id="15" name="Text 13">
            <a:extLst>
              <a:ext uri="{FF2B5EF4-FFF2-40B4-BE49-F238E27FC236}">
                <a16:creationId xmlns:a16="http://schemas.microsoft.com/office/drawing/2014/main" id="{26420F60-1C9D-5014-4188-0850606B2924}"/>
              </a:ext>
            </a:extLst>
          </p:cNvPr>
          <p:cNvSpPr/>
          <p:nvPr/>
        </p:nvSpPr>
        <p:spPr>
          <a:xfrm>
            <a:off x="777240" y="3456432"/>
            <a:ext cx="4846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Protocol translation</a:t>
            </a:r>
            <a:endParaRPr lang="en-US" sz="1000" dirty="0"/>
          </a:p>
        </p:txBody>
      </p:sp>
      <p:sp>
        <p:nvSpPr>
          <p:cNvPr id="16" name="Shape 14">
            <a:extLst>
              <a:ext uri="{FF2B5EF4-FFF2-40B4-BE49-F238E27FC236}">
                <a16:creationId xmlns:a16="http://schemas.microsoft.com/office/drawing/2014/main" id="{3B089D18-24B4-2833-213D-AC5B2987CCDE}"/>
              </a:ext>
            </a:extLst>
          </p:cNvPr>
          <p:cNvSpPr/>
          <p:nvPr/>
        </p:nvSpPr>
        <p:spPr>
          <a:xfrm>
            <a:off x="640080" y="3749040"/>
            <a:ext cx="5120640" cy="50292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endParaRPr lang="en-CH" dirty="0"/>
          </a:p>
        </p:txBody>
      </p:sp>
      <p:sp>
        <p:nvSpPr>
          <p:cNvPr id="17" name="Text 15">
            <a:extLst>
              <a:ext uri="{FF2B5EF4-FFF2-40B4-BE49-F238E27FC236}">
                <a16:creationId xmlns:a16="http://schemas.microsoft.com/office/drawing/2014/main" id="{31630195-6699-21D6-AC88-49EB2C467DAA}"/>
              </a:ext>
            </a:extLst>
          </p:cNvPr>
          <p:cNvSpPr/>
          <p:nvPr/>
        </p:nvSpPr>
        <p:spPr>
          <a:xfrm>
            <a:off x="777240" y="3794760"/>
            <a:ext cx="267919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TwinCAT runtime</a:t>
            </a:r>
            <a:endParaRPr lang="en-US" sz="1200" dirty="0"/>
          </a:p>
        </p:txBody>
      </p:sp>
      <p:sp>
        <p:nvSpPr>
          <p:cNvPr id="18" name="Text 16">
            <a:extLst>
              <a:ext uri="{FF2B5EF4-FFF2-40B4-BE49-F238E27FC236}">
                <a16:creationId xmlns:a16="http://schemas.microsoft.com/office/drawing/2014/main" id="{A3FB525B-F36E-82B1-6E24-50FE845CE137}"/>
              </a:ext>
            </a:extLst>
          </p:cNvPr>
          <p:cNvSpPr/>
          <p:nvPr/>
        </p:nvSpPr>
        <p:spPr>
          <a:xfrm>
            <a:off x="777240" y="4005072"/>
            <a:ext cx="4846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Vendor runtime, Windows, TC/BSD, or Linux </a:t>
            </a:r>
            <a:endParaRPr lang="en-US" sz="1000" dirty="0"/>
          </a:p>
        </p:txBody>
      </p:sp>
      <p:sp>
        <p:nvSpPr>
          <p:cNvPr id="19" name="Shape 17">
            <a:extLst>
              <a:ext uri="{FF2B5EF4-FFF2-40B4-BE49-F238E27FC236}">
                <a16:creationId xmlns:a16="http://schemas.microsoft.com/office/drawing/2014/main" id="{46B75D13-6FF4-668B-6466-ED8EB19C64C6}"/>
              </a:ext>
            </a:extLst>
          </p:cNvPr>
          <p:cNvSpPr/>
          <p:nvPr/>
        </p:nvSpPr>
        <p:spPr>
          <a:xfrm>
            <a:off x="640080" y="4297680"/>
            <a:ext cx="5120640" cy="502920"/>
          </a:xfrm>
          <a:prstGeom prst="rect">
            <a:avLst/>
          </a:prstGeom>
          <a:solidFill>
            <a:srgbClr val="0D3D5F"/>
          </a:solidFill>
          <a:ln w="12700">
            <a:solidFill>
              <a:srgbClr val="0D3D5F"/>
            </a:solidFill>
            <a:prstDash val="solid"/>
          </a:ln>
        </p:spPr>
        <p:txBody>
          <a:bodyPr/>
          <a:lstStyle/>
          <a:p>
            <a:endParaRPr lang="en-CH" dirty="0"/>
          </a:p>
        </p:txBody>
      </p:sp>
      <p:sp>
        <p:nvSpPr>
          <p:cNvPr id="20" name="Text 18">
            <a:extLst>
              <a:ext uri="{FF2B5EF4-FFF2-40B4-BE49-F238E27FC236}">
                <a16:creationId xmlns:a16="http://schemas.microsoft.com/office/drawing/2014/main" id="{88CD02AA-3C6A-BA28-DCD9-DB345C07D5FF}"/>
              </a:ext>
            </a:extLst>
          </p:cNvPr>
          <p:cNvSpPr/>
          <p:nvPr/>
        </p:nvSpPr>
        <p:spPr>
          <a:xfrm>
            <a:off x="777240" y="4343400"/>
            <a:ext cx="267919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TwinCAT project</a:t>
            </a:r>
            <a:endParaRPr lang="en-US" sz="1200" dirty="0"/>
          </a:p>
        </p:txBody>
      </p:sp>
      <p:sp>
        <p:nvSpPr>
          <p:cNvPr id="21" name="Text 19">
            <a:extLst>
              <a:ext uri="{FF2B5EF4-FFF2-40B4-BE49-F238E27FC236}">
                <a16:creationId xmlns:a16="http://schemas.microsoft.com/office/drawing/2014/main" id="{61B174F6-6CE2-C009-AB95-33349F33531C}"/>
              </a:ext>
            </a:extLst>
          </p:cNvPr>
          <p:cNvSpPr/>
          <p:nvPr/>
        </p:nvSpPr>
        <p:spPr>
          <a:xfrm>
            <a:off x="777240" y="4553712"/>
            <a:ext cx="4846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IDE-edited, per-deployment </a:t>
            </a:r>
            <a:endParaRPr lang="en-US" sz="1000" dirty="0"/>
          </a:p>
        </p:txBody>
      </p:sp>
      <p:sp>
        <p:nvSpPr>
          <p:cNvPr id="22" name="Shape 20">
            <a:extLst>
              <a:ext uri="{FF2B5EF4-FFF2-40B4-BE49-F238E27FC236}">
                <a16:creationId xmlns:a16="http://schemas.microsoft.com/office/drawing/2014/main" id="{CBD83C52-DD17-C19B-9430-715B21C9CA88}"/>
              </a:ext>
            </a:extLst>
          </p:cNvPr>
          <p:cNvSpPr/>
          <p:nvPr/>
        </p:nvSpPr>
        <p:spPr>
          <a:xfrm>
            <a:off x="640080" y="4846320"/>
            <a:ext cx="5120640" cy="502920"/>
          </a:xfrm>
          <a:prstGeom prst="rect">
            <a:avLst/>
          </a:prstGeom>
          <a:solidFill>
            <a:srgbClr val="08263A"/>
          </a:solidFill>
          <a:ln w="12700">
            <a:solidFill>
              <a:srgbClr val="08263A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3" name="Text 21">
            <a:extLst>
              <a:ext uri="{FF2B5EF4-FFF2-40B4-BE49-F238E27FC236}">
                <a16:creationId xmlns:a16="http://schemas.microsoft.com/office/drawing/2014/main" id="{F2B1A37E-3C08-A0EB-45AF-6E1C7F33338E}"/>
              </a:ext>
            </a:extLst>
          </p:cNvPr>
          <p:cNvSpPr/>
          <p:nvPr/>
        </p:nvSpPr>
        <p:spPr>
          <a:xfrm>
            <a:off x="777240" y="4892040"/>
            <a:ext cx="267919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200" b="1" dirty="0">
                <a:solidFill>
                  <a:srgbClr val="FFFFFF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EtherCAT hardware</a:t>
            </a:r>
            <a:endParaRPr lang="en-US" sz="1200" dirty="0"/>
          </a:p>
        </p:txBody>
      </p:sp>
      <p:sp>
        <p:nvSpPr>
          <p:cNvPr id="24" name="Text 22">
            <a:extLst>
              <a:ext uri="{FF2B5EF4-FFF2-40B4-BE49-F238E27FC236}">
                <a16:creationId xmlns:a16="http://schemas.microsoft.com/office/drawing/2014/main" id="{851862D1-4EF4-B534-9D2A-77A58B0B99FA}"/>
              </a:ext>
            </a:extLst>
          </p:cNvPr>
          <p:cNvSpPr/>
          <p:nvPr/>
        </p:nvSpPr>
        <p:spPr>
          <a:xfrm>
            <a:off x="777240" y="5102352"/>
            <a:ext cx="48463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1000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Drives, encoders, I/O modules, sensors, actuators</a:t>
            </a:r>
            <a:endParaRPr lang="en-US" sz="1000" dirty="0"/>
          </a:p>
        </p:txBody>
      </p:sp>
      <p:sp>
        <p:nvSpPr>
          <p:cNvPr id="27" name="Shape 25">
            <a:extLst>
              <a:ext uri="{FF2B5EF4-FFF2-40B4-BE49-F238E27FC236}">
                <a16:creationId xmlns:a16="http://schemas.microsoft.com/office/drawing/2014/main" id="{C4B6A220-D45F-AE6D-F693-3A78854D008A}"/>
              </a:ext>
            </a:extLst>
          </p:cNvPr>
          <p:cNvSpPr/>
          <p:nvPr/>
        </p:nvSpPr>
        <p:spPr>
          <a:xfrm>
            <a:off x="6766560" y="1554480"/>
            <a:ext cx="4846320" cy="457200"/>
          </a:xfrm>
          <a:prstGeom prst="rect">
            <a:avLst/>
          </a:prstGeom>
          <a:solidFill>
            <a:srgbClr val="065A82"/>
          </a:solidFill>
          <a:ln w="12700">
            <a:solidFill>
              <a:srgbClr val="065A82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8" name="Text 26">
            <a:extLst>
              <a:ext uri="{FF2B5EF4-FFF2-40B4-BE49-F238E27FC236}">
                <a16:creationId xmlns:a16="http://schemas.microsoft.com/office/drawing/2014/main" id="{0229E84A-31C3-7223-1494-5EDDA554C57D}"/>
              </a:ext>
            </a:extLst>
          </p:cNvPr>
          <p:cNvSpPr/>
          <p:nvPr/>
        </p:nvSpPr>
        <p:spPr>
          <a:xfrm>
            <a:off x="6949440" y="1554480"/>
            <a:ext cx="44805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7BE0C6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Open EPICS-native stack</a:t>
            </a:r>
            <a:endParaRPr lang="en-US" sz="1400" dirty="0"/>
          </a:p>
        </p:txBody>
      </p:sp>
      <p:sp>
        <p:nvSpPr>
          <p:cNvPr id="46" name="Shape 43">
            <a:extLst>
              <a:ext uri="{FF2B5EF4-FFF2-40B4-BE49-F238E27FC236}">
                <a16:creationId xmlns:a16="http://schemas.microsoft.com/office/drawing/2014/main" id="{F106590D-C3B2-FDE7-C83C-6D77790AF5B7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47" name="Text 44">
            <a:extLst>
              <a:ext uri="{FF2B5EF4-FFF2-40B4-BE49-F238E27FC236}">
                <a16:creationId xmlns:a16="http://schemas.microsoft.com/office/drawing/2014/main" id="{4956C2E0-3082-DC6C-2A6E-3851C6A4FEE1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48" name="Text 45">
            <a:extLst>
              <a:ext uri="{FF2B5EF4-FFF2-40B4-BE49-F238E27FC236}">
                <a16:creationId xmlns:a16="http://schemas.microsoft.com/office/drawing/2014/main" id="{B5D7B52C-85CA-1416-C546-4A1C32B230E7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900" dirty="0"/>
          </a:p>
        </p:txBody>
      </p:sp>
      <p:sp>
        <p:nvSpPr>
          <p:cNvPr id="49" name="Text 46">
            <a:extLst>
              <a:ext uri="{FF2B5EF4-FFF2-40B4-BE49-F238E27FC236}">
                <a16:creationId xmlns:a16="http://schemas.microsoft.com/office/drawing/2014/main" id="{D5D7DA2B-D596-F663-77B2-2E748222F80A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4 / 23</a:t>
            </a:r>
            <a:endParaRPr lang="en-US" sz="900" dirty="0"/>
          </a:p>
        </p:txBody>
      </p:sp>
      <p:sp>
        <p:nvSpPr>
          <p:cNvPr id="53" name="Text 34">
            <a:extLst>
              <a:ext uri="{FF2B5EF4-FFF2-40B4-BE49-F238E27FC236}">
                <a16:creationId xmlns:a16="http://schemas.microsoft.com/office/drawing/2014/main" id="{A616CECD-F90A-084A-B651-66032EE0030E}"/>
              </a:ext>
            </a:extLst>
          </p:cNvPr>
          <p:cNvSpPr/>
          <p:nvPr/>
        </p:nvSpPr>
        <p:spPr>
          <a:xfrm>
            <a:off x="6995160" y="4364095"/>
            <a:ext cx="438912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endParaRPr lang="en-US" sz="1100" dirty="0"/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5BB1318-B10B-0FDA-3A6A-B490B45858C2}"/>
              </a:ext>
            </a:extLst>
          </p:cNvPr>
          <p:cNvGrpSpPr/>
          <p:nvPr/>
        </p:nvGrpSpPr>
        <p:grpSpPr>
          <a:xfrm>
            <a:off x="10728960" y="2069667"/>
            <a:ext cx="648000" cy="2579476"/>
            <a:chOff x="10728960" y="2103120"/>
            <a:chExt cx="648000" cy="2679066"/>
          </a:xfrm>
        </p:grpSpPr>
        <p:sp>
          <p:nvSpPr>
            <p:cNvPr id="41" name="Up-down Arrow 40">
              <a:extLst>
                <a:ext uri="{FF2B5EF4-FFF2-40B4-BE49-F238E27FC236}">
                  <a16:creationId xmlns:a16="http://schemas.microsoft.com/office/drawing/2014/main" id="{AF0F3B0A-3C7C-62BC-5786-485157180468}"/>
                </a:ext>
              </a:extLst>
            </p:cNvPr>
            <p:cNvSpPr/>
            <p:nvPr/>
          </p:nvSpPr>
          <p:spPr>
            <a:xfrm>
              <a:off x="10728960" y="2103120"/>
              <a:ext cx="648000" cy="2679066"/>
            </a:xfrm>
            <a:prstGeom prst="upDownArrow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 dirty="0" err="1"/>
            </a:p>
          </p:txBody>
        </p:sp>
        <p:sp>
          <p:nvSpPr>
            <p:cNvPr id="45" name="Text 14">
              <a:extLst>
                <a:ext uri="{FF2B5EF4-FFF2-40B4-BE49-F238E27FC236}">
                  <a16:creationId xmlns:a16="http://schemas.microsoft.com/office/drawing/2014/main" id="{341FC6E3-D914-E553-7F1A-2A1DAB5F1A44}"/>
                </a:ext>
              </a:extLst>
            </p:cNvPr>
            <p:cNvSpPr/>
            <p:nvPr/>
          </p:nvSpPr>
          <p:spPr>
            <a:xfrm rot="16200000">
              <a:off x="10153033" y="3142164"/>
              <a:ext cx="1761454" cy="357064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>
                <a:buNone/>
              </a:pPr>
              <a:r>
                <a:rPr lang="en-US" sz="1600" dirty="0">
                  <a:solidFill>
                    <a:schemeClr val="bg1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Open architecture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sp>
        <p:nvSpPr>
          <p:cNvPr id="75" name="Shape 20">
            <a:extLst>
              <a:ext uri="{FF2B5EF4-FFF2-40B4-BE49-F238E27FC236}">
                <a16:creationId xmlns:a16="http://schemas.microsoft.com/office/drawing/2014/main" id="{DB849A04-49F1-A0E0-465C-F16C37FF375F}"/>
              </a:ext>
            </a:extLst>
          </p:cNvPr>
          <p:cNvSpPr/>
          <p:nvPr/>
        </p:nvSpPr>
        <p:spPr>
          <a:xfrm>
            <a:off x="640080" y="1554480"/>
            <a:ext cx="73543" cy="45720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76" name="Shape 20">
            <a:extLst>
              <a:ext uri="{FF2B5EF4-FFF2-40B4-BE49-F238E27FC236}">
                <a16:creationId xmlns:a16="http://schemas.microsoft.com/office/drawing/2014/main" id="{69B55A22-A7AD-8876-C026-768944DF78E0}"/>
              </a:ext>
            </a:extLst>
          </p:cNvPr>
          <p:cNvSpPr/>
          <p:nvPr/>
        </p:nvSpPr>
        <p:spPr>
          <a:xfrm>
            <a:off x="640080" y="2102922"/>
            <a:ext cx="73543" cy="503999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77" name="Shape 20">
            <a:extLst>
              <a:ext uri="{FF2B5EF4-FFF2-40B4-BE49-F238E27FC236}">
                <a16:creationId xmlns:a16="http://schemas.microsoft.com/office/drawing/2014/main" id="{2E36CAD9-5DDD-FBD3-5804-33B1689770F1}"/>
              </a:ext>
            </a:extLst>
          </p:cNvPr>
          <p:cNvSpPr/>
          <p:nvPr/>
        </p:nvSpPr>
        <p:spPr>
          <a:xfrm>
            <a:off x="640080" y="2649147"/>
            <a:ext cx="73543" cy="503999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78" name="Shape 20">
            <a:extLst>
              <a:ext uri="{FF2B5EF4-FFF2-40B4-BE49-F238E27FC236}">
                <a16:creationId xmlns:a16="http://schemas.microsoft.com/office/drawing/2014/main" id="{F4DD513D-78D3-D675-0117-780A3EB5E4F2}"/>
              </a:ext>
            </a:extLst>
          </p:cNvPr>
          <p:cNvSpPr/>
          <p:nvPr/>
        </p:nvSpPr>
        <p:spPr>
          <a:xfrm>
            <a:off x="640080" y="3199865"/>
            <a:ext cx="73543" cy="503999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79" name="Shape 20">
            <a:extLst>
              <a:ext uri="{FF2B5EF4-FFF2-40B4-BE49-F238E27FC236}">
                <a16:creationId xmlns:a16="http://schemas.microsoft.com/office/drawing/2014/main" id="{D35C28CC-2862-D325-D583-604DAAEE7F83}"/>
              </a:ext>
            </a:extLst>
          </p:cNvPr>
          <p:cNvSpPr/>
          <p:nvPr/>
        </p:nvSpPr>
        <p:spPr>
          <a:xfrm>
            <a:off x="640080" y="3748501"/>
            <a:ext cx="73543" cy="503999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80" name="Shape 20">
            <a:extLst>
              <a:ext uri="{FF2B5EF4-FFF2-40B4-BE49-F238E27FC236}">
                <a16:creationId xmlns:a16="http://schemas.microsoft.com/office/drawing/2014/main" id="{F86C1451-A409-5AB1-7A77-31E9E05170B4}"/>
              </a:ext>
            </a:extLst>
          </p:cNvPr>
          <p:cNvSpPr/>
          <p:nvPr/>
        </p:nvSpPr>
        <p:spPr>
          <a:xfrm>
            <a:off x="637978" y="4293037"/>
            <a:ext cx="73543" cy="503999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81" name="Shape 20">
            <a:extLst>
              <a:ext uri="{FF2B5EF4-FFF2-40B4-BE49-F238E27FC236}">
                <a16:creationId xmlns:a16="http://schemas.microsoft.com/office/drawing/2014/main" id="{7EA6EED2-AFE1-19A5-CE36-FDFD419B2972}"/>
              </a:ext>
            </a:extLst>
          </p:cNvPr>
          <p:cNvSpPr/>
          <p:nvPr/>
        </p:nvSpPr>
        <p:spPr>
          <a:xfrm>
            <a:off x="640079" y="4845780"/>
            <a:ext cx="73543" cy="503999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82" name="Shape 20">
            <a:extLst>
              <a:ext uri="{FF2B5EF4-FFF2-40B4-BE49-F238E27FC236}">
                <a16:creationId xmlns:a16="http://schemas.microsoft.com/office/drawing/2014/main" id="{F629859A-2E0D-5147-C7D7-354630567F3D}"/>
              </a:ext>
            </a:extLst>
          </p:cNvPr>
          <p:cNvSpPr/>
          <p:nvPr/>
        </p:nvSpPr>
        <p:spPr>
          <a:xfrm>
            <a:off x="6766559" y="1554480"/>
            <a:ext cx="73543" cy="45720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67221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F0FBA5-3828-B7B4-7A3F-4F41E1AA8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0CB053EE-597D-6FC6-6B09-6A98AE4C586F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48674A78-0FED-6659-0FD6-8E90DF90D05E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Configuration</a:t>
            </a:r>
            <a:endParaRPr lang="en-US" sz="3000" dirty="0"/>
          </a:p>
        </p:txBody>
      </p:sp>
      <p:sp>
        <p:nvSpPr>
          <p:cNvPr id="37" name="Shape 34">
            <a:extLst>
              <a:ext uri="{FF2B5EF4-FFF2-40B4-BE49-F238E27FC236}">
                <a16:creationId xmlns:a16="http://schemas.microsoft.com/office/drawing/2014/main" id="{C91FB97F-3DE9-442E-C339-FC21B49D8B85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8" name="Text 35">
            <a:extLst>
              <a:ext uri="{FF2B5EF4-FFF2-40B4-BE49-F238E27FC236}">
                <a16:creationId xmlns:a16="http://schemas.microsoft.com/office/drawing/2014/main" id="{9D0A3300-92D1-FB0C-7390-C25CAFA5F963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39" name="Text 36">
            <a:extLst>
              <a:ext uri="{FF2B5EF4-FFF2-40B4-BE49-F238E27FC236}">
                <a16:creationId xmlns:a16="http://schemas.microsoft.com/office/drawing/2014/main" id="{2B0240A5-5C82-1CFC-FC0D-07134F52F66E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endParaRPr lang="en-US" sz="900" dirty="0"/>
          </a:p>
        </p:txBody>
      </p:sp>
      <p:sp>
        <p:nvSpPr>
          <p:cNvPr id="40" name="Text 37">
            <a:extLst>
              <a:ext uri="{FF2B5EF4-FFF2-40B4-BE49-F238E27FC236}">
                <a16:creationId xmlns:a16="http://schemas.microsoft.com/office/drawing/2014/main" id="{A2DB9BBB-8D7B-5C9D-EB84-9EA2E3C279C7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5 / 23</a:t>
            </a:r>
            <a:endParaRPr lang="en-US" sz="900" dirty="0"/>
          </a:p>
        </p:txBody>
      </p:sp>
      <p:pic>
        <p:nvPicPr>
          <p:cNvPr id="36" name="Picture 4">
            <a:extLst>
              <a:ext uri="{FF2B5EF4-FFF2-40B4-BE49-F238E27FC236}">
                <a16:creationId xmlns:a16="http://schemas.microsoft.com/office/drawing/2014/main" id="{F5FDD0C2-22DA-6F42-6EBD-AE8664905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024" y="68173"/>
            <a:ext cx="2279373" cy="227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0" descr="A computer screen with text&#10;&#10;AI-generated content may be incorrect.">
            <a:extLst>
              <a:ext uri="{FF2B5EF4-FFF2-40B4-BE49-F238E27FC236}">
                <a16:creationId xmlns:a16="http://schemas.microsoft.com/office/drawing/2014/main" id="{9C14547A-9233-DE4C-66F3-B97F89A7A8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0" b="3374"/>
          <a:stretch>
            <a:fillRect/>
          </a:stretch>
        </p:blipFill>
        <p:spPr>
          <a:xfrm>
            <a:off x="973118" y="1370270"/>
            <a:ext cx="6867667" cy="2596199"/>
          </a:xfrm>
          <a:prstGeom prst="rect">
            <a:avLst/>
          </a:prstGeom>
          <a:ln w="12700">
            <a:solidFill>
              <a:srgbClr val="007377"/>
            </a:solidFill>
            <a:tailEnd type="triangle"/>
          </a:ln>
        </p:spPr>
      </p:pic>
      <p:pic>
        <p:nvPicPr>
          <p:cNvPr id="45" name="Picture 44" descr="A white rectangular object with black text&#10;&#10;AI-generated content may be incorrect.">
            <a:extLst>
              <a:ext uri="{FF2B5EF4-FFF2-40B4-BE49-F238E27FC236}">
                <a16:creationId xmlns:a16="http://schemas.microsoft.com/office/drawing/2014/main" id="{801EB987-35F7-D384-6939-21F9D4715E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477" y="25547"/>
            <a:ext cx="508276" cy="1740945"/>
          </a:xfrm>
          <a:prstGeom prst="rect">
            <a:avLst/>
          </a:prstGeom>
        </p:spPr>
      </p:pic>
      <p:pic>
        <p:nvPicPr>
          <p:cNvPr id="46" name="Picture 45" descr="A white rectangular device with many buttons&#10;&#10;AI-generated content may be incorrect.">
            <a:extLst>
              <a:ext uri="{FF2B5EF4-FFF2-40B4-BE49-F238E27FC236}">
                <a16:creationId xmlns:a16="http://schemas.microsoft.com/office/drawing/2014/main" id="{FE457295-48E1-382E-911C-11C975A4A3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948" y="1650749"/>
            <a:ext cx="517882" cy="1516982"/>
          </a:xfrm>
          <a:prstGeom prst="rect">
            <a:avLst/>
          </a:prstGeom>
        </p:spPr>
      </p:pic>
      <p:pic>
        <p:nvPicPr>
          <p:cNvPr id="47" name="Picture 46" descr="A screen shot of a computer program&#10;&#10;Description automatically generated">
            <a:extLst>
              <a:ext uri="{FF2B5EF4-FFF2-40B4-BE49-F238E27FC236}">
                <a16:creationId xmlns:a16="http://schemas.microsoft.com/office/drawing/2014/main" id="{5C293C35-F65B-D0AD-A902-0790A81DD71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6696"/>
          <a:stretch>
            <a:fillRect/>
          </a:stretch>
        </p:blipFill>
        <p:spPr>
          <a:xfrm>
            <a:off x="9070948" y="4084465"/>
            <a:ext cx="2688659" cy="2280492"/>
          </a:xfrm>
          <a:prstGeom prst="rect">
            <a:avLst/>
          </a:prstGeom>
        </p:spPr>
      </p:pic>
      <p:pic>
        <p:nvPicPr>
          <p:cNvPr id="48" name="Picture 2" descr="ST4118M1804-A NANOTEC, Stepper Motor, High Torque, Single Shaft | element14  Malaysia">
            <a:extLst>
              <a:ext uri="{FF2B5EF4-FFF2-40B4-BE49-F238E27FC236}">
                <a16:creationId xmlns:a16="http://schemas.microsoft.com/office/drawing/2014/main" id="{54646D85-538E-FCBF-A571-56D647C91B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3905" y="2537692"/>
            <a:ext cx="1338413" cy="1356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9" name="Straight Arrow Connector 48">
            <a:extLst>
              <a:ext uri="{FF2B5EF4-FFF2-40B4-BE49-F238E27FC236}">
                <a16:creationId xmlns:a16="http://schemas.microsoft.com/office/drawing/2014/main" id="{04383418-1F59-BA67-ED47-DE3BE408AED1}"/>
              </a:ext>
            </a:extLst>
          </p:cNvPr>
          <p:cNvCxnSpPr>
            <a:cxnSpLocks/>
            <a:stCxn id="45" idx="1"/>
          </p:cNvCxnSpPr>
          <p:nvPr/>
        </p:nvCxnSpPr>
        <p:spPr>
          <a:xfrm flipH="1">
            <a:off x="5073805" y="896020"/>
            <a:ext cx="3153672" cy="966943"/>
          </a:xfrm>
          <a:prstGeom prst="straightConnector1">
            <a:avLst/>
          </a:prstGeom>
          <a:ln w="12700">
            <a:solidFill>
              <a:srgbClr val="0073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>
            <a:extLst>
              <a:ext uri="{FF2B5EF4-FFF2-40B4-BE49-F238E27FC236}">
                <a16:creationId xmlns:a16="http://schemas.microsoft.com/office/drawing/2014/main" id="{069DBB58-126E-739D-87F8-68F9420028C3}"/>
              </a:ext>
            </a:extLst>
          </p:cNvPr>
          <p:cNvCxnSpPr>
            <a:cxnSpLocks/>
          </p:cNvCxnSpPr>
          <p:nvPr/>
        </p:nvCxnSpPr>
        <p:spPr>
          <a:xfrm flipH="1">
            <a:off x="5408341" y="2113541"/>
            <a:ext cx="3662607" cy="463541"/>
          </a:xfrm>
          <a:prstGeom prst="straightConnector1">
            <a:avLst/>
          </a:prstGeom>
          <a:ln w="12700">
            <a:solidFill>
              <a:srgbClr val="0073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>
            <a:extLst>
              <a:ext uri="{FF2B5EF4-FFF2-40B4-BE49-F238E27FC236}">
                <a16:creationId xmlns:a16="http://schemas.microsoft.com/office/drawing/2014/main" id="{2B20C79B-A7E5-1FF3-C0BF-6E36629BCB50}"/>
              </a:ext>
            </a:extLst>
          </p:cNvPr>
          <p:cNvCxnSpPr>
            <a:cxnSpLocks/>
          </p:cNvCxnSpPr>
          <p:nvPr/>
        </p:nvCxnSpPr>
        <p:spPr>
          <a:xfrm flipH="1">
            <a:off x="6180352" y="1369617"/>
            <a:ext cx="3149537" cy="636724"/>
          </a:xfrm>
          <a:prstGeom prst="straightConnector1">
            <a:avLst/>
          </a:prstGeom>
          <a:ln w="12700">
            <a:solidFill>
              <a:srgbClr val="0073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2" name="Picture 51" descr="A screen shot of a computer&#10;&#10;AI-generated content may be incorrect.">
            <a:extLst>
              <a:ext uri="{FF2B5EF4-FFF2-40B4-BE49-F238E27FC236}">
                <a16:creationId xmlns:a16="http://schemas.microsoft.com/office/drawing/2014/main" id="{487830C4-7967-F470-4762-A4CD613404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4126" y="4350464"/>
            <a:ext cx="2152650" cy="1479550"/>
          </a:xfrm>
          <a:prstGeom prst="rect">
            <a:avLst/>
          </a:prstGeom>
        </p:spPr>
      </p:pic>
      <p:pic>
        <p:nvPicPr>
          <p:cNvPr id="53" name="Picture 52" descr="A computer screen shot of a program code&#10;&#10;AI-generated content may be incorrect.">
            <a:extLst>
              <a:ext uri="{FF2B5EF4-FFF2-40B4-BE49-F238E27FC236}">
                <a16:creationId xmlns:a16="http://schemas.microsoft.com/office/drawing/2014/main" id="{3EDD5C14-735B-7F3F-2159-8AE86042507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0" b="26213"/>
          <a:stretch>
            <a:fillRect/>
          </a:stretch>
        </p:blipFill>
        <p:spPr>
          <a:xfrm>
            <a:off x="3852166" y="4010663"/>
            <a:ext cx="2801669" cy="2368800"/>
          </a:xfrm>
          <a:prstGeom prst="rect">
            <a:avLst/>
          </a:prstGeom>
        </p:spPr>
      </p:pic>
      <p:cxnSp>
        <p:nvCxnSpPr>
          <p:cNvPr id="54" name="Straight Arrow Connector 53">
            <a:extLst>
              <a:ext uri="{FF2B5EF4-FFF2-40B4-BE49-F238E27FC236}">
                <a16:creationId xmlns:a16="http://schemas.microsoft.com/office/drawing/2014/main" id="{583A275F-E126-18B5-CD25-CCD0A0722BCA}"/>
              </a:ext>
            </a:extLst>
          </p:cNvPr>
          <p:cNvCxnSpPr>
            <a:cxnSpLocks/>
          </p:cNvCxnSpPr>
          <p:nvPr/>
        </p:nvCxnSpPr>
        <p:spPr>
          <a:xfrm flipH="1" flipV="1">
            <a:off x="7549376" y="2773535"/>
            <a:ext cx="2039454" cy="635266"/>
          </a:xfrm>
          <a:prstGeom prst="straightConnector1">
            <a:avLst/>
          </a:prstGeom>
          <a:ln w="12700">
            <a:solidFill>
              <a:srgbClr val="0073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>
            <a:extLst>
              <a:ext uri="{FF2B5EF4-FFF2-40B4-BE49-F238E27FC236}">
                <a16:creationId xmlns:a16="http://schemas.microsoft.com/office/drawing/2014/main" id="{B4596242-59C5-DC22-7796-A8F617B6B9D3}"/>
              </a:ext>
            </a:extLst>
          </p:cNvPr>
          <p:cNvCxnSpPr>
            <a:cxnSpLocks/>
          </p:cNvCxnSpPr>
          <p:nvPr/>
        </p:nvCxnSpPr>
        <p:spPr>
          <a:xfrm flipH="1" flipV="1">
            <a:off x="7489795" y="3352908"/>
            <a:ext cx="1581153" cy="1254534"/>
          </a:xfrm>
          <a:prstGeom prst="straightConnector1">
            <a:avLst/>
          </a:prstGeom>
          <a:ln w="12700">
            <a:solidFill>
              <a:srgbClr val="0073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BDEFD3A1-ED89-18F1-C872-50E4D5DF50EF}"/>
              </a:ext>
            </a:extLst>
          </p:cNvPr>
          <p:cNvCxnSpPr>
            <a:cxnSpLocks/>
            <a:stCxn id="52" idx="0"/>
          </p:cNvCxnSpPr>
          <p:nvPr/>
        </p:nvCxnSpPr>
        <p:spPr>
          <a:xfrm flipH="1" flipV="1">
            <a:off x="6382289" y="3485891"/>
            <a:ext cx="1468162" cy="864573"/>
          </a:xfrm>
          <a:prstGeom prst="straightConnector1">
            <a:avLst/>
          </a:prstGeom>
          <a:ln w="12700">
            <a:solidFill>
              <a:srgbClr val="0073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7" name="Picture 56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36724865-B52F-2B47-EBCD-2D002AC88AC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91"/>
          <a:stretch>
            <a:fillRect/>
          </a:stretch>
        </p:blipFill>
        <p:spPr>
          <a:xfrm>
            <a:off x="969995" y="4010551"/>
            <a:ext cx="2721059" cy="2369429"/>
          </a:xfrm>
          <a:prstGeom prst="rect">
            <a:avLst/>
          </a:prstGeom>
        </p:spPr>
      </p:pic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FEC7F83F-A665-A21D-5DDA-8133AAA71D45}"/>
              </a:ext>
            </a:extLst>
          </p:cNvPr>
          <p:cNvCxnSpPr>
            <a:cxnSpLocks/>
          </p:cNvCxnSpPr>
          <p:nvPr/>
        </p:nvCxnSpPr>
        <p:spPr>
          <a:xfrm flipH="1" flipV="1">
            <a:off x="4688126" y="3915207"/>
            <a:ext cx="627238" cy="153713"/>
          </a:xfrm>
          <a:prstGeom prst="straightConnector1">
            <a:avLst/>
          </a:prstGeom>
          <a:ln w="12700">
            <a:solidFill>
              <a:srgbClr val="0073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1D66A70A-0D94-090E-BC4E-EBF97F4E0766}"/>
              </a:ext>
            </a:extLst>
          </p:cNvPr>
          <p:cNvCxnSpPr>
            <a:cxnSpLocks/>
          </p:cNvCxnSpPr>
          <p:nvPr/>
        </p:nvCxnSpPr>
        <p:spPr>
          <a:xfrm flipV="1">
            <a:off x="3010829" y="3894319"/>
            <a:ext cx="1056535" cy="153713"/>
          </a:xfrm>
          <a:prstGeom prst="straightConnector1">
            <a:avLst/>
          </a:prstGeom>
          <a:ln w="12700">
            <a:solidFill>
              <a:srgbClr val="00737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Text 2">
            <a:extLst>
              <a:ext uri="{FF2B5EF4-FFF2-40B4-BE49-F238E27FC236}">
                <a16:creationId xmlns:a16="http://schemas.microsoft.com/office/drawing/2014/main" id="{6883BF8D-30B4-3372-A194-8B54EA3CDC42}"/>
              </a:ext>
            </a:extLst>
          </p:cNvPr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Everything is linked from the startup file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812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134DD7-ED78-E216-298C-5DB7F7641F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FF24BF-4C58-7555-15BE-CC7684C7F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2AD375-037F-43D0-B059-5172DA06796A}" type="slidenum">
              <a:rPr lang="en-US" noProof="1" smtClean="0"/>
              <a:pPr/>
              <a:t>6</a:t>
            </a:fld>
            <a:endParaRPr lang="en-US" noProof="1"/>
          </a:p>
        </p:txBody>
      </p:sp>
      <p:sp>
        <p:nvSpPr>
          <p:cNvPr id="6" name="Straight Arrow Connector 8">
            <a:extLst>
              <a:ext uri="{FF2B5EF4-FFF2-40B4-BE49-F238E27FC236}">
                <a16:creationId xmlns:a16="http://schemas.microsoft.com/office/drawing/2014/main" id="{9BA44442-A0A3-1473-082C-B82142C19FB2}"/>
              </a:ext>
            </a:extLst>
          </p:cNvPr>
          <p:cNvSpPr/>
          <p:nvPr/>
        </p:nvSpPr>
        <p:spPr>
          <a:xfrm flipV="1">
            <a:off x="2336683" y="2577111"/>
            <a:ext cx="1" cy="720081"/>
          </a:xfrm>
          <a:prstGeom prst="line">
            <a:avLst/>
          </a:prstGeom>
          <a:ln w="25400">
            <a:solidFill>
              <a:srgbClr val="008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7" name="Straight Arrow Connector 13">
            <a:extLst>
              <a:ext uri="{FF2B5EF4-FFF2-40B4-BE49-F238E27FC236}">
                <a16:creationId xmlns:a16="http://schemas.microsoft.com/office/drawing/2014/main" id="{0A27244D-E897-C177-DD12-81CC52AF3B47}"/>
              </a:ext>
            </a:extLst>
          </p:cNvPr>
          <p:cNvSpPr/>
          <p:nvPr/>
        </p:nvSpPr>
        <p:spPr>
          <a:xfrm flipV="1">
            <a:off x="3056763" y="4017271"/>
            <a:ext cx="1" cy="680583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pic>
        <p:nvPicPr>
          <p:cNvPr id="8" name="Picture 14" descr="Picture 14">
            <a:extLst>
              <a:ext uri="{FF2B5EF4-FFF2-40B4-BE49-F238E27FC236}">
                <a16:creationId xmlns:a16="http://schemas.microsoft.com/office/drawing/2014/main" id="{E284CDCA-C8B1-8882-CC8F-D7336395E9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8692" y="4809357"/>
            <a:ext cx="1313892" cy="875929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Straight Arrow Connector 16">
            <a:extLst>
              <a:ext uri="{FF2B5EF4-FFF2-40B4-BE49-F238E27FC236}">
                <a16:creationId xmlns:a16="http://schemas.microsoft.com/office/drawing/2014/main" id="{F9497956-D7D6-ED71-87F0-A30CEA4A13DE}"/>
              </a:ext>
            </a:extLst>
          </p:cNvPr>
          <p:cNvSpPr/>
          <p:nvPr/>
        </p:nvSpPr>
        <p:spPr>
          <a:xfrm flipV="1">
            <a:off x="2192668" y="4017271"/>
            <a:ext cx="1" cy="98316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pic>
        <p:nvPicPr>
          <p:cNvPr id="10" name="Picture 19" descr="Picture 19">
            <a:extLst>
              <a:ext uri="{FF2B5EF4-FFF2-40B4-BE49-F238E27FC236}">
                <a16:creationId xmlns:a16="http://schemas.microsoft.com/office/drawing/2014/main" id="{AE4B2371-DA5C-6AE8-E1A7-B7F1C092E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4598" y="4809358"/>
            <a:ext cx="1071968" cy="799853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TextBox 32">
            <a:extLst>
              <a:ext uri="{FF2B5EF4-FFF2-40B4-BE49-F238E27FC236}">
                <a16:creationId xmlns:a16="http://schemas.microsoft.com/office/drawing/2014/main" id="{9C8066DC-C474-8900-5302-BBBAFDA037D5}"/>
              </a:ext>
            </a:extLst>
          </p:cNvPr>
          <p:cNvSpPr txBox="1"/>
          <p:nvPr/>
        </p:nvSpPr>
        <p:spPr>
          <a:xfrm>
            <a:off x="1446296" y="2787753"/>
            <a:ext cx="832908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>
            <a:lvl1pPr>
              <a:defRPr sz="1500" i="1"/>
            </a:lvl1pPr>
          </a:lstStyle>
          <a:p>
            <a:r>
              <a:rPr lang="en-US" sz="1071" noProof="1"/>
              <a:t>Act. position</a:t>
            </a:r>
          </a:p>
        </p:txBody>
      </p:sp>
      <p:sp>
        <p:nvSpPr>
          <p:cNvPr id="12" name="TextBox 33">
            <a:extLst>
              <a:ext uri="{FF2B5EF4-FFF2-40B4-BE49-F238E27FC236}">
                <a16:creationId xmlns:a16="http://schemas.microsoft.com/office/drawing/2014/main" id="{217F4434-501D-A2D1-D6FF-F84D9A7316B9}"/>
              </a:ext>
            </a:extLst>
          </p:cNvPr>
          <p:cNvSpPr txBox="1"/>
          <p:nvPr/>
        </p:nvSpPr>
        <p:spPr>
          <a:xfrm>
            <a:off x="2873726" y="2787753"/>
            <a:ext cx="901838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>
            <a:lvl1pPr>
              <a:defRPr sz="1500" i="1"/>
            </a:lvl1pPr>
          </a:lstStyle>
          <a:p>
            <a:r>
              <a:rPr lang="en-US" sz="1071" noProof="1"/>
              <a:t>Position setp.</a:t>
            </a:r>
          </a:p>
        </p:txBody>
      </p:sp>
      <p:sp>
        <p:nvSpPr>
          <p:cNvPr id="13" name="Straight Arrow Connector 35">
            <a:extLst>
              <a:ext uri="{FF2B5EF4-FFF2-40B4-BE49-F238E27FC236}">
                <a16:creationId xmlns:a16="http://schemas.microsoft.com/office/drawing/2014/main" id="{94D8D1C2-DAAB-3C57-D4B7-B70884FFC0E6}"/>
              </a:ext>
            </a:extLst>
          </p:cNvPr>
          <p:cNvSpPr/>
          <p:nvPr/>
        </p:nvSpPr>
        <p:spPr>
          <a:xfrm flipV="1">
            <a:off x="5175337" y="2577111"/>
            <a:ext cx="1" cy="720081"/>
          </a:xfrm>
          <a:prstGeom prst="line">
            <a:avLst/>
          </a:prstGeom>
          <a:ln w="25400">
            <a:solidFill>
              <a:srgbClr val="008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14" name="Straight Arrow Connector 37">
            <a:extLst>
              <a:ext uri="{FF2B5EF4-FFF2-40B4-BE49-F238E27FC236}">
                <a16:creationId xmlns:a16="http://schemas.microsoft.com/office/drawing/2014/main" id="{8305508C-2F0F-733E-76D2-15113E730DCB}"/>
              </a:ext>
            </a:extLst>
          </p:cNvPr>
          <p:cNvSpPr/>
          <p:nvPr/>
        </p:nvSpPr>
        <p:spPr>
          <a:xfrm flipV="1">
            <a:off x="5895417" y="4017271"/>
            <a:ext cx="1" cy="680583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pic>
        <p:nvPicPr>
          <p:cNvPr id="15" name="Picture 38" descr="Picture 38">
            <a:extLst>
              <a:ext uri="{FF2B5EF4-FFF2-40B4-BE49-F238E27FC236}">
                <a16:creationId xmlns:a16="http://schemas.microsoft.com/office/drawing/2014/main" id="{2217FF2A-FBC3-D3A1-2798-07A1EAC427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7345" y="4809357"/>
            <a:ext cx="1313893" cy="875929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traight Arrow Connector 39">
            <a:extLst>
              <a:ext uri="{FF2B5EF4-FFF2-40B4-BE49-F238E27FC236}">
                <a16:creationId xmlns:a16="http://schemas.microsoft.com/office/drawing/2014/main" id="{DCDEE226-B4ED-794B-9B87-858E7940AFF6}"/>
              </a:ext>
            </a:extLst>
          </p:cNvPr>
          <p:cNvSpPr/>
          <p:nvPr/>
        </p:nvSpPr>
        <p:spPr>
          <a:xfrm flipV="1">
            <a:off x="5031321" y="4017271"/>
            <a:ext cx="1" cy="98316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pic>
        <p:nvPicPr>
          <p:cNvPr id="19" name="Picture 40" descr="Picture 40">
            <a:extLst>
              <a:ext uri="{FF2B5EF4-FFF2-40B4-BE49-F238E27FC236}">
                <a16:creationId xmlns:a16="http://schemas.microsoft.com/office/drawing/2014/main" id="{0C236472-63EA-A070-F048-C644631994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3251" y="4809358"/>
            <a:ext cx="1071968" cy="799853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TextBox 42">
            <a:extLst>
              <a:ext uri="{FF2B5EF4-FFF2-40B4-BE49-F238E27FC236}">
                <a16:creationId xmlns:a16="http://schemas.microsoft.com/office/drawing/2014/main" id="{03625CC5-BB18-3FE7-4725-5A88DF835DF0}"/>
              </a:ext>
            </a:extLst>
          </p:cNvPr>
          <p:cNvSpPr txBox="1"/>
          <p:nvPr/>
        </p:nvSpPr>
        <p:spPr>
          <a:xfrm>
            <a:off x="4398624" y="2787753"/>
            <a:ext cx="832908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>
            <a:lvl1pPr>
              <a:defRPr sz="1500" i="1"/>
            </a:lvl1pPr>
          </a:lstStyle>
          <a:p>
            <a:r>
              <a:rPr lang="en-US" sz="1071" noProof="1"/>
              <a:t>Act. position</a:t>
            </a:r>
          </a:p>
        </p:txBody>
      </p:sp>
      <p:sp>
        <p:nvSpPr>
          <p:cNvPr id="21" name="TextBox 43">
            <a:extLst>
              <a:ext uri="{FF2B5EF4-FFF2-40B4-BE49-F238E27FC236}">
                <a16:creationId xmlns:a16="http://schemas.microsoft.com/office/drawing/2014/main" id="{0C1DC7EF-82FD-ED6B-DAF4-1A7EB7493A54}"/>
              </a:ext>
            </a:extLst>
          </p:cNvPr>
          <p:cNvSpPr txBox="1"/>
          <p:nvPr/>
        </p:nvSpPr>
        <p:spPr>
          <a:xfrm>
            <a:off x="5838783" y="2787753"/>
            <a:ext cx="892220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>
            <a:lvl1pPr>
              <a:defRPr sz="1500" i="1"/>
            </a:lvl1pPr>
          </a:lstStyle>
          <a:p>
            <a:r>
              <a:rPr lang="en-US" sz="1071" noProof="1"/>
              <a:t>Velocity setp.</a:t>
            </a:r>
          </a:p>
        </p:txBody>
      </p:sp>
      <p:sp>
        <p:nvSpPr>
          <p:cNvPr id="22" name="Straight Arrow Connector 46">
            <a:extLst>
              <a:ext uri="{FF2B5EF4-FFF2-40B4-BE49-F238E27FC236}">
                <a16:creationId xmlns:a16="http://schemas.microsoft.com/office/drawing/2014/main" id="{438D476E-B359-37BF-432B-051A1865305D}"/>
              </a:ext>
            </a:extLst>
          </p:cNvPr>
          <p:cNvSpPr/>
          <p:nvPr/>
        </p:nvSpPr>
        <p:spPr>
          <a:xfrm flipV="1">
            <a:off x="8413706" y="2597003"/>
            <a:ext cx="1" cy="720081"/>
          </a:xfrm>
          <a:prstGeom prst="line">
            <a:avLst/>
          </a:prstGeom>
          <a:ln w="25400">
            <a:solidFill>
              <a:srgbClr val="008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23" name="Straight Arrow Connector 48">
            <a:extLst>
              <a:ext uri="{FF2B5EF4-FFF2-40B4-BE49-F238E27FC236}">
                <a16:creationId xmlns:a16="http://schemas.microsoft.com/office/drawing/2014/main" id="{7AC46A01-F09C-DAF4-3F17-0F16E64D5A57}"/>
              </a:ext>
            </a:extLst>
          </p:cNvPr>
          <p:cNvSpPr/>
          <p:nvPr/>
        </p:nvSpPr>
        <p:spPr>
          <a:xfrm flipV="1">
            <a:off x="9133787" y="4037166"/>
            <a:ext cx="1" cy="660689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pic>
        <p:nvPicPr>
          <p:cNvPr id="24" name="Picture 49" descr="Picture 49">
            <a:extLst>
              <a:ext uri="{FF2B5EF4-FFF2-40B4-BE49-F238E27FC236}">
                <a16:creationId xmlns:a16="http://schemas.microsoft.com/office/drawing/2014/main" id="{24F35A2A-9819-F945-CB76-62773F4EC5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5716" y="4829251"/>
            <a:ext cx="1313893" cy="875929"/>
          </a:xfrm>
          <a:prstGeom prst="rect">
            <a:avLst/>
          </a:prstGeom>
          <a:ln w="12700">
            <a:miter lim="400000"/>
          </a:ln>
        </p:spPr>
      </p:pic>
      <p:sp>
        <p:nvSpPr>
          <p:cNvPr id="25" name="Straight Arrow Connector 50">
            <a:extLst>
              <a:ext uri="{FF2B5EF4-FFF2-40B4-BE49-F238E27FC236}">
                <a16:creationId xmlns:a16="http://schemas.microsoft.com/office/drawing/2014/main" id="{2ADA2AC3-0DB7-80A0-41A5-9A7FC674BCCF}"/>
              </a:ext>
            </a:extLst>
          </p:cNvPr>
          <p:cNvSpPr/>
          <p:nvPr/>
        </p:nvSpPr>
        <p:spPr>
          <a:xfrm flipV="1">
            <a:off x="8269691" y="4037163"/>
            <a:ext cx="1" cy="98316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pic>
        <p:nvPicPr>
          <p:cNvPr id="26" name="Picture 51" descr="Picture 51">
            <a:extLst>
              <a:ext uri="{FF2B5EF4-FFF2-40B4-BE49-F238E27FC236}">
                <a16:creationId xmlns:a16="http://schemas.microsoft.com/office/drawing/2014/main" id="{345A7C92-8C4B-A7C7-7478-AB1DA8323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621" y="4829251"/>
            <a:ext cx="1071968" cy="799853"/>
          </a:xfrm>
          <a:prstGeom prst="rect">
            <a:avLst/>
          </a:prstGeom>
          <a:ln w="12700">
            <a:miter lim="400000"/>
          </a:ln>
        </p:spPr>
      </p:pic>
      <p:sp>
        <p:nvSpPr>
          <p:cNvPr id="27" name="Straight Arrow Connector 52">
            <a:extLst>
              <a:ext uri="{FF2B5EF4-FFF2-40B4-BE49-F238E27FC236}">
                <a16:creationId xmlns:a16="http://schemas.microsoft.com/office/drawing/2014/main" id="{29E584AB-61CA-55ED-F7DF-340E52716166}"/>
              </a:ext>
            </a:extLst>
          </p:cNvPr>
          <p:cNvSpPr/>
          <p:nvPr/>
        </p:nvSpPr>
        <p:spPr>
          <a:xfrm flipV="1">
            <a:off x="9061779" y="2557505"/>
            <a:ext cx="1" cy="720081"/>
          </a:xfrm>
          <a:prstGeom prst="line">
            <a:avLst/>
          </a:prstGeom>
          <a:ln w="25400">
            <a:solidFill>
              <a:srgbClr val="008000"/>
            </a:solidFill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28" name="TextBox 53">
            <a:extLst>
              <a:ext uri="{FF2B5EF4-FFF2-40B4-BE49-F238E27FC236}">
                <a16:creationId xmlns:a16="http://schemas.microsoft.com/office/drawing/2014/main" id="{81E92A0D-9A10-71B5-34E6-E5A74CEFBA2A}"/>
              </a:ext>
            </a:extLst>
          </p:cNvPr>
          <p:cNvSpPr txBox="1"/>
          <p:nvPr/>
        </p:nvSpPr>
        <p:spPr>
          <a:xfrm>
            <a:off x="7638984" y="2787753"/>
            <a:ext cx="832908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>
            <a:lvl1pPr>
              <a:defRPr sz="1500" i="1"/>
            </a:lvl1pPr>
          </a:lstStyle>
          <a:p>
            <a:r>
              <a:rPr lang="en-US" sz="1071" noProof="1"/>
              <a:t>Act. position</a:t>
            </a:r>
          </a:p>
        </p:txBody>
      </p:sp>
      <p:sp>
        <p:nvSpPr>
          <p:cNvPr id="29" name="TextBox 54">
            <a:extLst>
              <a:ext uri="{FF2B5EF4-FFF2-40B4-BE49-F238E27FC236}">
                <a16:creationId xmlns:a16="http://schemas.microsoft.com/office/drawing/2014/main" id="{024F28AE-4B0B-796E-8C7D-34A7DDAA705C}"/>
              </a:ext>
            </a:extLst>
          </p:cNvPr>
          <p:cNvSpPr txBox="1"/>
          <p:nvPr/>
        </p:nvSpPr>
        <p:spPr>
          <a:xfrm>
            <a:off x="9091261" y="2787753"/>
            <a:ext cx="831306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>
            <a:lvl1pPr>
              <a:defRPr sz="1500" i="1"/>
            </a:lvl1pPr>
          </a:lstStyle>
          <a:p>
            <a:r>
              <a:rPr lang="en-US" sz="1071" noProof="1"/>
              <a:t>Torque setp.</a:t>
            </a:r>
          </a:p>
        </p:txBody>
      </p:sp>
      <p:sp>
        <p:nvSpPr>
          <p:cNvPr id="30" name="TextBox 56">
            <a:extLst>
              <a:ext uri="{FF2B5EF4-FFF2-40B4-BE49-F238E27FC236}">
                <a16:creationId xmlns:a16="http://schemas.microsoft.com/office/drawing/2014/main" id="{01B5358B-C536-6F5C-6EDE-470AD8F62042}"/>
              </a:ext>
            </a:extLst>
          </p:cNvPr>
          <p:cNvSpPr txBox="1"/>
          <p:nvPr/>
        </p:nvSpPr>
        <p:spPr>
          <a:xfrm>
            <a:off x="2013438" y="1088741"/>
            <a:ext cx="1483215" cy="477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 algn="ctr"/>
            <a:r>
              <a:rPr lang="en-US" sz="1286" noProof="1"/>
              <a:t>CSP</a:t>
            </a:r>
          </a:p>
          <a:p>
            <a:pPr algn="ctr">
              <a:defRPr sz="1700"/>
            </a:pPr>
            <a:r>
              <a:rPr lang="en-US" sz="1214" noProof="1"/>
              <a:t>Cyclic Sync. Position</a:t>
            </a:r>
          </a:p>
        </p:txBody>
      </p:sp>
      <p:sp>
        <p:nvSpPr>
          <p:cNvPr id="31" name="TextBox 57">
            <a:extLst>
              <a:ext uri="{FF2B5EF4-FFF2-40B4-BE49-F238E27FC236}">
                <a16:creationId xmlns:a16="http://schemas.microsoft.com/office/drawing/2014/main" id="{9DDFD78E-2F06-2BF1-9BE1-826EA6FC4D09}"/>
              </a:ext>
            </a:extLst>
          </p:cNvPr>
          <p:cNvSpPr txBox="1"/>
          <p:nvPr/>
        </p:nvSpPr>
        <p:spPr>
          <a:xfrm>
            <a:off x="4770945" y="1088741"/>
            <a:ext cx="1472827" cy="477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 algn="ctr"/>
            <a:r>
              <a:rPr lang="en-US" sz="1286" noProof="1"/>
              <a:t>CSV</a:t>
            </a:r>
          </a:p>
          <a:p>
            <a:pPr algn="ctr">
              <a:defRPr sz="1700"/>
            </a:pPr>
            <a:r>
              <a:rPr lang="en-US" sz="1214" noProof="1"/>
              <a:t>Cyclic Sync. Velocity</a:t>
            </a:r>
          </a:p>
        </p:txBody>
      </p:sp>
      <p:sp>
        <p:nvSpPr>
          <p:cNvPr id="32" name="TextBox 60">
            <a:extLst>
              <a:ext uri="{FF2B5EF4-FFF2-40B4-BE49-F238E27FC236}">
                <a16:creationId xmlns:a16="http://schemas.microsoft.com/office/drawing/2014/main" id="{22BCA897-46B2-27FB-F2CA-DBB811935A9B}"/>
              </a:ext>
            </a:extLst>
          </p:cNvPr>
          <p:cNvSpPr txBox="1"/>
          <p:nvPr/>
        </p:nvSpPr>
        <p:spPr>
          <a:xfrm>
            <a:off x="3174488" y="3257694"/>
            <a:ext cx="679020" cy="751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/>
            </a:pPr>
            <a:r>
              <a:rPr lang="en-US" sz="1071" noProof="1"/>
              <a:t>Control:</a:t>
            </a:r>
          </a:p>
          <a:p>
            <a:pPr marL="171432" indent="-171432">
              <a:buSzPct val="100000"/>
              <a:buFont typeface="Arial"/>
              <a:buChar char="•"/>
              <a:defRPr sz="1500"/>
            </a:pPr>
            <a:r>
              <a:rPr lang="en-US" sz="1071" noProof="1"/>
              <a:t>Pos.</a:t>
            </a:r>
          </a:p>
          <a:p>
            <a:pPr marL="171432" indent="-171432">
              <a:buSzPct val="100000"/>
              <a:buFont typeface="Arial"/>
              <a:buChar char="•"/>
              <a:defRPr sz="1500"/>
            </a:pPr>
            <a:r>
              <a:rPr lang="en-US" sz="1071" noProof="1"/>
              <a:t>Velo.</a:t>
            </a:r>
          </a:p>
          <a:p>
            <a:pPr marL="171432" indent="-171432">
              <a:buSzPct val="100000"/>
              <a:buFont typeface="Arial"/>
              <a:buChar char="•"/>
              <a:defRPr sz="1500"/>
            </a:pPr>
            <a:r>
              <a:rPr lang="en-US" sz="1071" noProof="1"/>
              <a:t>Torque</a:t>
            </a:r>
          </a:p>
        </p:txBody>
      </p:sp>
      <p:sp>
        <p:nvSpPr>
          <p:cNvPr id="33" name="TextBox 62">
            <a:extLst>
              <a:ext uri="{FF2B5EF4-FFF2-40B4-BE49-F238E27FC236}">
                <a16:creationId xmlns:a16="http://schemas.microsoft.com/office/drawing/2014/main" id="{89A8A07C-2004-E085-80C5-5CA3BD419A93}"/>
              </a:ext>
            </a:extLst>
          </p:cNvPr>
          <p:cNvSpPr txBox="1"/>
          <p:nvPr/>
        </p:nvSpPr>
        <p:spPr>
          <a:xfrm>
            <a:off x="6517197" y="3257692"/>
            <a:ext cx="679020" cy="58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/>
            </a:pPr>
            <a:r>
              <a:rPr lang="en-US" sz="1071" noProof="1"/>
              <a:t>Control:</a:t>
            </a:r>
          </a:p>
          <a:p>
            <a:pPr marL="171432" indent="-171432">
              <a:buSzPct val="100000"/>
              <a:buFont typeface="Arial"/>
              <a:buChar char="•"/>
              <a:defRPr sz="1500"/>
            </a:pPr>
            <a:r>
              <a:rPr lang="en-US" sz="1071" noProof="1"/>
              <a:t>Velo.</a:t>
            </a:r>
          </a:p>
          <a:p>
            <a:pPr marL="171432" indent="-171432">
              <a:buSzPct val="100000"/>
              <a:buFont typeface="Arial"/>
              <a:buChar char="•"/>
              <a:defRPr sz="1500"/>
            </a:pPr>
            <a:r>
              <a:rPr lang="en-US" sz="1071" noProof="1"/>
              <a:t>Torque</a:t>
            </a:r>
          </a:p>
        </p:txBody>
      </p:sp>
      <p:pic>
        <p:nvPicPr>
          <p:cNvPr id="34" name="Picture 9" descr="Picture 9">
            <a:extLst>
              <a:ext uri="{FF2B5EF4-FFF2-40B4-BE49-F238E27FC236}">
                <a16:creationId xmlns:a16="http://schemas.microsoft.com/office/drawing/2014/main" id="{C7D78E94-84DD-C4EC-3705-AF527436F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0661" y="3257694"/>
            <a:ext cx="1008112" cy="721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5" name="Picture 36" descr="Picture 36">
            <a:extLst>
              <a:ext uri="{FF2B5EF4-FFF2-40B4-BE49-F238E27FC236}">
                <a16:creationId xmlns:a16="http://schemas.microsoft.com/office/drawing/2014/main" id="{F5C35913-6B6C-19EA-C7D6-10E988E33A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249" y="3257694"/>
            <a:ext cx="1008113" cy="721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6" name="Picture 44" descr="Picture 44">
            <a:extLst>
              <a:ext uri="{FF2B5EF4-FFF2-40B4-BE49-F238E27FC236}">
                <a16:creationId xmlns:a16="http://schemas.microsoft.com/office/drawing/2014/main" id="{EB6AEBDF-2C81-408F-2F51-C892A1FE18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3368" y="3257694"/>
            <a:ext cx="1008113" cy="721131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Picture 47" descr="Picture 47">
            <a:extLst>
              <a:ext uri="{FF2B5EF4-FFF2-40B4-BE49-F238E27FC236}">
                <a16:creationId xmlns:a16="http://schemas.microsoft.com/office/drawing/2014/main" id="{B9BE22B1-91CD-CF5D-9F1E-2A275139BC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1618" y="3277586"/>
            <a:ext cx="1008113" cy="721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Picture 55" descr="Picture 55">
            <a:extLst>
              <a:ext uri="{FF2B5EF4-FFF2-40B4-BE49-F238E27FC236}">
                <a16:creationId xmlns:a16="http://schemas.microsoft.com/office/drawing/2014/main" id="{0EE8766C-A04F-2B42-9B8B-1131DD4FC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1739" y="3277586"/>
            <a:ext cx="1008113" cy="721132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TextBox 70">
            <a:extLst>
              <a:ext uri="{FF2B5EF4-FFF2-40B4-BE49-F238E27FC236}">
                <a16:creationId xmlns:a16="http://schemas.microsoft.com/office/drawing/2014/main" id="{209FE6EF-E3AD-D680-D530-C72A8BF40394}"/>
              </a:ext>
            </a:extLst>
          </p:cNvPr>
          <p:cNvSpPr txBox="1"/>
          <p:nvPr/>
        </p:nvSpPr>
        <p:spPr>
          <a:xfrm>
            <a:off x="2359252" y="1636851"/>
            <a:ext cx="1038093" cy="42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/>
            </a:pPr>
            <a:r>
              <a:rPr lang="en-US" sz="1071" noProof="1"/>
              <a:t>- Trajectory gen.</a:t>
            </a:r>
          </a:p>
          <a:p>
            <a:pPr>
              <a:defRPr sz="1500"/>
            </a:pPr>
            <a:r>
              <a:rPr lang="en-US" sz="1071" noProof="1"/>
              <a:t>- No control</a:t>
            </a:r>
          </a:p>
        </p:txBody>
      </p:sp>
      <p:sp>
        <p:nvSpPr>
          <p:cNvPr id="40" name="TextBox 71">
            <a:extLst>
              <a:ext uri="{FF2B5EF4-FFF2-40B4-BE49-F238E27FC236}">
                <a16:creationId xmlns:a16="http://schemas.microsoft.com/office/drawing/2014/main" id="{ABFA8F33-2534-9C78-68A7-7479D4C15F79}"/>
              </a:ext>
            </a:extLst>
          </p:cNvPr>
          <p:cNvSpPr txBox="1"/>
          <p:nvPr/>
        </p:nvSpPr>
        <p:spPr>
          <a:xfrm>
            <a:off x="5443283" y="1636851"/>
            <a:ext cx="1010842" cy="42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/>
            </a:pPr>
            <a:r>
              <a:rPr lang="en-US" sz="1071" noProof="1"/>
              <a:t>-Trajectory gen.</a:t>
            </a:r>
          </a:p>
          <a:p>
            <a:pPr>
              <a:defRPr sz="1500"/>
            </a:pPr>
            <a:r>
              <a:rPr lang="en-US" sz="1071" noProof="1"/>
              <a:t>-Position cont.</a:t>
            </a:r>
          </a:p>
        </p:txBody>
      </p:sp>
      <p:sp>
        <p:nvSpPr>
          <p:cNvPr id="41" name="TextBox 72">
            <a:extLst>
              <a:ext uri="{FF2B5EF4-FFF2-40B4-BE49-F238E27FC236}">
                <a16:creationId xmlns:a16="http://schemas.microsoft.com/office/drawing/2014/main" id="{CC4DB536-3682-F943-BEE1-7E210DF5F522}"/>
              </a:ext>
            </a:extLst>
          </p:cNvPr>
          <p:cNvSpPr txBox="1"/>
          <p:nvPr/>
        </p:nvSpPr>
        <p:spPr>
          <a:xfrm>
            <a:off x="8699825" y="1559744"/>
            <a:ext cx="1010842" cy="5866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/>
            </a:pPr>
            <a:r>
              <a:rPr lang="en-US" sz="1071" noProof="1"/>
              <a:t>-Trajectory gen.</a:t>
            </a:r>
          </a:p>
          <a:p>
            <a:pPr>
              <a:defRPr sz="1500"/>
            </a:pPr>
            <a:r>
              <a:rPr lang="en-US" sz="1071" noProof="1"/>
              <a:t>-Position cont.</a:t>
            </a:r>
          </a:p>
          <a:p>
            <a:pPr>
              <a:defRPr sz="1500"/>
            </a:pPr>
            <a:r>
              <a:rPr lang="en-US" sz="1071" noProof="1"/>
              <a:t>-Velocity cont.</a:t>
            </a:r>
          </a:p>
        </p:txBody>
      </p:sp>
      <p:sp>
        <p:nvSpPr>
          <p:cNvPr id="42" name="TextBox 63">
            <a:extLst>
              <a:ext uri="{FF2B5EF4-FFF2-40B4-BE49-F238E27FC236}">
                <a16:creationId xmlns:a16="http://schemas.microsoft.com/office/drawing/2014/main" id="{5219CC2D-31DE-F2CD-1C41-B93F5192A5B8}"/>
              </a:ext>
            </a:extLst>
          </p:cNvPr>
          <p:cNvSpPr txBox="1"/>
          <p:nvPr/>
        </p:nvSpPr>
        <p:spPr>
          <a:xfrm>
            <a:off x="9757556" y="3257693"/>
            <a:ext cx="679020" cy="42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/>
            </a:pPr>
            <a:r>
              <a:rPr lang="en-US" sz="1071" noProof="1"/>
              <a:t>Control:</a:t>
            </a:r>
          </a:p>
          <a:p>
            <a:pPr marL="171432" indent="-171432">
              <a:buSzPct val="100000"/>
              <a:buFont typeface="Arial"/>
              <a:buChar char="•"/>
              <a:defRPr sz="1500"/>
            </a:pPr>
            <a:r>
              <a:rPr lang="en-US" sz="1071" noProof="1"/>
              <a:t>Torque</a:t>
            </a:r>
          </a:p>
        </p:txBody>
      </p:sp>
      <p:sp>
        <p:nvSpPr>
          <p:cNvPr id="43" name="Rectangle 2">
            <a:extLst>
              <a:ext uri="{FF2B5EF4-FFF2-40B4-BE49-F238E27FC236}">
                <a16:creationId xmlns:a16="http://schemas.microsoft.com/office/drawing/2014/main" id="{D47AC9B8-6B45-98AA-DE3E-29A8B7AE0762}"/>
              </a:ext>
            </a:extLst>
          </p:cNvPr>
          <p:cNvSpPr/>
          <p:nvPr/>
        </p:nvSpPr>
        <p:spPr>
          <a:xfrm>
            <a:off x="1117604" y="3140890"/>
            <a:ext cx="9675802" cy="1080121"/>
          </a:xfrm>
          <a:prstGeom prst="rect">
            <a:avLst/>
          </a:prstGeom>
          <a:ln w="22225">
            <a:solidFill>
              <a:srgbClr val="4A7EBB"/>
            </a:solidFill>
            <a:prstDash val="dash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2656" rIns="3265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n-US" sz="1286" noProof="1"/>
          </a:p>
        </p:txBody>
      </p:sp>
      <p:sp>
        <p:nvSpPr>
          <p:cNvPr id="45" name="TextBox 61">
            <a:extLst>
              <a:ext uri="{FF2B5EF4-FFF2-40B4-BE49-F238E27FC236}">
                <a16:creationId xmlns:a16="http://schemas.microsoft.com/office/drawing/2014/main" id="{BCFC81E4-624C-0F8C-6F54-9D95812A1C38}"/>
              </a:ext>
            </a:extLst>
          </p:cNvPr>
          <p:cNvSpPr txBox="1"/>
          <p:nvPr/>
        </p:nvSpPr>
        <p:spPr>
          <a:xfrm>
            <a:off x="1446294" y="5633956"/>
            <a:ext cx="2324407" cy="53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2000"/>
            </a:pPr>
            <a:r>
              <a:rPr lang="en-US" sz="1429" noProof="1"/>
              <a:t>Controller: No loops needed</a:t>
            </a:r>
          </a:p>
          <a:p>
            <a:pPr>
              <a:defRPr sz="2000"/>
            </a:pPr>
            <a:r>
              <a:rPr lang="en-US" sz="1429" noProof="1"/>
              <a:t>Drive: All control loops</a:t>
            </a:r>
          </a:p>
        </p:txBody>
      </p:sp>
      <p:sp>
        <p:nvSpPr>
          <p:cNvPr id="46" name="TextBox 64">
            <a:extLst>
              <a:ext uri="{FF2B5EF4-FFF2-40B4-BE49-F238E27FC236}">
                <a16:creationId xmlns:a16="http://schemas.microsoft.com/office/drawing/2014/main" id="{059CFDEB-F8CC-1AE8-8E26-445215880D08}"/>
              </a:ext>
            </a:extLst>
          </p:cNvPr>
          <p:cNvSpPr txBox="1"/>
          <p:nvPr/>
        </p:nvSpPr>
        <p:spPr>
          <a:xfrm>
            <a:off x="4326615" y="5633956"/>
            <a:ext cx="2555303" cy="53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2000"/>
            </a:pPr>
            <a:r>
              <a:rPr lang="en-US" sz="1429" noProof="1"/>
              <a:t>Controller: Position loop</a:t>
            </a:r>
          </a:p>
          <a:p>
            <a:pPr>
              <a:defRPr sz="2000"/>
            </a:pPr>
            <a:r>
              <a:rPr lang="en-US" sz="1429" noProof="1"/>
              <a:t>Drive: Velocity and current loop</a:t>
            </a:r>
          </a:p>
        </p:txBody>
      </p:sp>
      <p:sp>
        <p:nvSpPr>
          <p:cNvPr id="47" name="TextBox 65">
            <a:extLst>
              <a:ext uri="{FF2B5EF4-FFF2-40B4-BE49-F238E27FC236}">
                <a16:creationId xmlns:a16="http://schemas.microsoft.com/office/drawing/2014/main" id="{5CC12022-01BA-2A18-66C3-6BBDF27AEE98}"/>
              </a:ext>
            </a:extLst>
          </p:cNvPr>
          <p:cNvSpPr txBox="1"/>
          <p:nvPr/>
        </p:nvSpPr>
        <p:spPr>
          <a:xfrm>
            <a:off x="7638983" y="5633956"/>
            <a:ext cx="2708486" cy="53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2000"/>
            </a:pPr>
            <a:r>
              <a:rPr lang="en-US" sz="1429" noProof="1"/>
              <a:t>Controller: Position, velocity loop</a:t>
            </a:r>
          </a:p>
          <a:p>
            <a:pPr>
              <a:defRPr sz="2000"/>
            </a:pPr>
            <a:r>
              <a:rPr lang="en-US" sz="1429" noProof="1"/>
              <a:t>Drive: Current loop</a:t>
            </a:r>
          </a:p>
        </p:txBody>
      </p:sp>
      <p:sp>
        <p:nvSpPr>
          <p:cNvPr id="48" name="TextBox 67">
            <a:extLst>
              <a:ext uri="{FF2B5EF4-FFF2-40B4-BE49-F238E27FC236}">
                <a16:creationId xmlns:a16="http://schemas.microsoft.com/office/drawing/2014/main" id="{C5FD386B-8D12-8C89-6C81-A9B398CC4B3E}"/>
              </a:ext>
            </a:extLst>
          </p:cNvPr>
          <p:cNvSpPr txBox="1"/>
          <p:nvPr/>
        </p:nvSpPr>
        <p:spPr>
          <a:xfrm>
            <a:off x="8005887" y="1088739"/>
            <a:ext cx="1624728" cy="5101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 algn="ctr"/>
            <a:r>
              <a:rPr lang="en-US" sz="1286" noProof="1"/>
              <a:t>CST</a:t>
            </a:r>
          </a:p>
          <a:p>
            <a:pPr algn="ctr">
              <a:defRPr sz="2000"/>
            </a:pPr>
            <a:r>
              <a:rPr lang="en-US" sz="1429" noProof="1"/>
              <a:t>Cyclic Sync. Torque</a:t>
            </a:r>
          </a:p>
        </p:txBody>
      </p:sp>
      <p:sp>
        <p:nvSpPr>
          <p:cNvPr id="49" name="Rectangle 4">
            <a:extLst>
              <a:ext uri="{FF2B5EF4-FFF2-40B4-BE49-F238E27FC236}">
                <a16:creationId xmlns:a16="http://schemas.microsoft.com/office/drawing/2014/main" id="{43DE8625-FF4D-9915-6ECC-A04DA30D1145}"/>
              </a:ext>
            </a:extLst>
          </p:cNvPr>
          <p:cNvSpPr/>
          <p:nvPr/>
        </p:nvSpPr>
        <p:spPr>
          <a:xfrm>
            <a:off x="4280899" y="1088741"/>
            <a:ext cx="3096345" cy="5112568"/>
          </a:xfrm>
          <a:prstGeom prst="rect">
            <a:avLst/>
          </a:prstGeom>
          <a:ln w="98425">
            <a:solidFill>
              <a:srgbClr val="008000"/>
            </a:solidFill>
            <a:prstDash val="sysDash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2656" rIns="3265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n-US" sz="1286" noProof="1"/>
          </a:p>
        </p:txBody>
      </p:sp>
      <p:sp>
        <p:nvSpPr>
          <p:cNvPr id="50" name="Straight Arrow Connector 41">
            <a:extLst>
              <a:ext uri="{FF2B5EF4-FFF2-40B4-BE49-F238E27FC236}">
                <a16:creationId xmlns:a16="http://schemas.microsoft.com/office/drawing/2014/main" id="{49154987-3A5A-F369-7151-DC2DBBE8F30A}"/>
              </a:ext>
            </a:extLst>
          </p:cNvPr>
          <p:cNvSpPr/>
          <p:nvPr/>
        </p:nvSpPr>
        <p:spPr>
          <a:xfrm flipV="1">
            <a:off x="5823408" y="2577111"/>
            <a:ext cx="1" cy="720081"/>
          </a:xfrm>
          <a:prstGeom prst="line">
            <a:avLst/>
          </a:prstGeom>
          <a:ln w="25400">
            <a:solidFill>
              <a:srgbClr val="008000"/>
            </a:solidFill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51" name="Straight Arrow Connector 31">
            <a:extLst>
              <a:ext uri="{FF2B5EF4-FFF2-40B4-BE49-F238E27FC236}">
                <a16:creationId xmlns:a16="http://schemas.microsoft.com/office/drawing/2014/main" id="{976C90DC-4D68-E492-6D69-AC30BC5E049E}"/>
              </a:ext>
            </a:extLst>
          </p:cNvPr>
          <p:cNvSpPr/>
          <p:nvPr/>
        </p:nvSpPr>
        <p:spPr>
          <a:xfrm flipV="1">
            <a:off x="2840740" y="2577111"/>
            <a:ext cx="1" cy="720081"/>
          </a:xfrm>
          <a:prstGeom prst="line">
            <a:avLst/>
          </a:prstGeom>
          <a:ln w="25400">
            <a:solidFill>
              <a:srgbClr val="008000"/>
            </a:solidFill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52" name="Rectangle 58">
            <a:extLst>
              <a:ext uri="{FF2B5EF4-FFF2-40B4-BE49-F238E27FC236}">
                <a16:creationId xmlns:a16="http://schemas.microsoft.com/office/drawing/2014/main" id="{0104266F-4218-6638-EA57-86E4414F1134}"/>
              </a:ext>
            </a:extLst>
          </p:cNvPr>
          <p:cNvSpPr/>
          <p:nvPr/>
        </p:nvSpPr>
        <p:spPr>
          <a:xfrm>
            <a:off x="1398589" y="1089149"/>
            <a:ext cx="2793952" cy="5112569"/>
          </a:xfrm>
          <a:prstGeom prst="rect">
            <a:avLst/>
          </a:prstGeom>
          <a:ln w="41275">
            <a:solidFill>
              <a:srgbClr val="008000"/>
            </a:solidFill>
            <a:prstDash val="sysDash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2656" rIns="3265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n-US" sz="1286" noProof="1"/>
          </a:p>
        </p:txBody>
      </p:sp>
      <p:pic>
        <p:nvPicPr>
          <p:cNvPr id="53" name="Picture 2" descr="Picture 2">
            <a:extLst>
              <a:ext uri="{FF2B5EF4-FFF2-40B4-BE49-F238E27FC236}">
                <a16:creationId xmlns:a16="http://schemas.microsoft.com/office/drawing/2014/main" id="{4BD79E12-142B-0CBE-D14C-5915D50B820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933" b="34849"/>
          <a:stretch>
            <a:fillRect/>
          </a:stretch>
        </p:blipFill>
        <p:spPr>
          <a:xfrm>
            <a:off x="1407705" y="2021663"/>
            <a:ext cx="2500887" cy="660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icture 2" descr="Picture 2">
            <a:extLst>
              <a:ext uri="{FF2B5EF4-FFF2-40B4-BE49-F238E27FC236}">
                <a16:creationId xmlns:a16="http://schemas.microsoft.com/office/drawing/2014/main" id="{3FB44E43-FF24-E8BB-C489-5D575EC7A3E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933" b="34849"/>
          <a:stretch>
            <a:fillRect/>
          </a:stretch>
        </p:blipFill>
        <p:spPr>
          <a:xfrm>
            <a:off x="4505762" y="2012592"/>
            <a:ext cx="2500886" cy="6605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Picture 2" descr="Picture 2">
            <a:extLst>
              <a:ext uri="{FF2B5EF4-FFF2-40B4-BE49-F238E27FC236}">
                <a16:creationId xmlns:a16="http://schemas.microsoft.com/office/drawing/2014/main" id="{803C284E-3200-E52F-E1BB-E4C68DE46520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933" b="34849"/>
          <a:stretch>
            <a:fillRect/>
          </a:stretch>
        </p:blipFill>
        <p:spPr>
          <a:xfrm>
            <a:off x="7648053" y="2003520"/>
            <a:ext cx="2500887" cy="660577"/>
          </a:xfrm>
          <a:prstGeom prst="rect">
            <a:avLst/>
          </a:prstGeom>
          <a:ln w="12700">
            <a:miter lim="400000"/>
          </a:ln>
        </p:spPr>
      </p:pic>
      <p:sp>
        <p:nvSpPr>
          <p:cNvPr id="56" name="Rectangle 58">
            <a:extLst>
              <a:ext uri="{FF2B5EF4-FFF2-40B4-BE49-F238E27FC236}">
                <a16:creationId xmlns:a16="http://schemas.microsoft.com/office/drawing/2014/main" id="{C40CFFF5-FA90-1FE6-B5E2-0158B9A2FFF4}"/>
              </a:ext>
            </a:extLst>
          </p:cNvPr>
          <p:cNvSpPr/>
          <p:nvPr/>
        </p:nvSpPr>
        <p:spPr>
          <a:xfrm>
            <a:off x="7501517" y="1061975"/>
            <a:ext cx="2793953" cy="5112569"/>
          </a:xfrm>
          <a:prstGeom prst="rect">
            <a:avLst/>
          </a:prstGeom>
          <a:ln w="41275">
            <a:solidFill>
              <a:srgbClr val="008000"/>
            </a:solidFill>
            <a:prstDash val="sysDash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2656" rIns="3265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n-US" sz="1286" noProof="1"/>
          </a:p>
        </p:txBody>
      </p:sp>
      <p:sp>
        <p:nvSpPr>
          <p:cNvPr id="16" name="TextBox 59">
            <a:extLst>
              <a:ext uri="{FF2B5EF4-FFF2-40B4-BE49-F238E27FC236}">
                <a16:creationId xmlns:a16="http://schemas.microsoft.com/office/drawing/2014/main" id="{C01480EA-09DC-18DD-459D-61098FF47E08}"/>
              </a:ext>
            </a:extLst>
          </p:cNvPr>
          <p:cNvSpPr txBox="1"/>
          <p:nvPr/>
        </p:nvSpPr>
        <p:spPr>
          <a:xfrm>
            <a:off x="226553" y="3340086"/>
            <a:ext cx="679020" cy="42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 i="1"/>
            </a:pPr>
            <a:r>
              <a:rPr lang="en-US" sz="1071" noProof="1"/>
              <a:t>Hardware</a:t>
            </a:r>
          </a:p>
          <a:p>
            <a:pPr>
              <a:defRPr sz="1500" i="1"/>
            </a:pPr>
            <a:endParaRPr lang="en-US" sz="1071" noProof="1"/>
          </a:p>
        </p:txBody>
      </p:sp>
      <p:sp>
        <p:nvSpPr>
          <p:cNvPr id="18" name="TextBox 59">
            <a:extLst>
              <a:ext uri="{FF2B5EF4-FFF2-40B4-BE49-F238E27FC236}">
                <a16:creationId xmlns:a16="http://schemas.microsoft.com/office/drawing/2014/main" id="{BEC1FCFD-6805-385B-0B35-85806FB1E6C9}"/>
              </a:ext>
            </a:extLst>
          </p:cNvPr>
          <p:cNvSpPr txBox="1"/>
          <p:nvPr/>
        </p:nvSpPr>
        <p:spPr>
          <a:xfrm>
            <a:off x="267628" y="2058749"/>
            <a:ext cx="1030078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 i="1"/>
            </a:pPr>
            <a:r>
              <a:rPr lang="en-US" sz="1071" noProof="1"/>
              <a:t>ecmc controller</a:t>
            </a:r>
          </a:p>
        </p:txBody>
      </p:sp>
      <p:sp>
        <p:nvSpPr>
          <p:cNvPr id="73" name="TextBox 59">
            <a:extLst>
              <a:ext uri="{FF2B5EF4-FFF2-40B4-BE49-F238E27FC236}">
                <a16:creationId xmlns:a16="http://schemas.microsoft.com/office/drawing/2014/main" id="{34BAD58E-56F8-8910-48A1-F3CFACF63AB7}"/>
              </a:ext>
            </a:extLst>
          </p:cNvPr>
          <p:cNvSpPr txBox="1"/>
          <p:nvPr/>
        </p:nvSpPr>
        <p:spPr>
          <a:xfrm>
            <a:off x="292713" y="4990211"/>
            <a:ext cx="866572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 i="1"/>
            </a:pPr>
            <a:r>
              <a:rPr lang="en-US" sz="1071" noProof="1"/>
              <a:t>Components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324C440-3A1B-4A08-9108-68730320D637}"/>
              </a:ext>
            </a:extLst>
          </p:cNvPr>
          <p:cNvSpPr txBox="1"/>
          <p:nvPr/>
        </p:nvSpPr>
        <p:spPr>
          <a:xfrm>
            <a:off x="1683128" y="2814028"/>
            <a:ext cx="2276223" cy="166199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noProof="1"/>
              <a:t>Servos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noProof="1"/>
              <a:t>Some Steppers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noProof="1"/>
              <a:t>SmarAct (EtherCAT)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noProof="1"/>
              <a:t>Analog position drives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noProof="1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6DCB372-84A3-FB92-AAD6-18BD7A8EB53D}"/>
              </a:ext>
            </a:extLst>
          </p:cNvPr>
          <p:cNvSpPr txBox="1"/>
          <p:nvPr/>
        </p:nvSpPr>
        <p:spPr>
          <a:xfrm>
            <a:off x="4487813" y="2814079"/>
            <a:ext cx="2574599" cy="1661993"/>
          </a:xfrm>
          <a:prstGeom prst="rect">
            <a:avLst/>
          </a:prstGeom>
          <a:solidFill>
            <a:schemeClr val="bg1"/>
          </a:solidFill>
          <a:ln w="63500"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noProof="1"/>
              <a:t>Most common: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noProof="1"/>
              <a:t>Servos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noProof="1"/>
              <a:t>Steppers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noProof="1"/>
              <a:t>Analog velocity drives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noProof="1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noProof="1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76084F6-8C35-D028-E52D-EE9607CBEFB0}"/>
              </a:ext>
            </a:extLst>
          </p:cNvPr>
          <p:cNvSpPr txBox="1"/>
          <p:nvPr/>
        </p:nvSpPr>
        <p:spPr>
          <a:xfrm>
            <a:off x="7898892" y="2809038"/>
            <a:ext cx="2198174" cy="1661993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txBody>
          <a:bodyPr wrap="square" lIns="0" tIns="0" rIns="0" bIns="0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noProof="1"/>
              <a:t>Servos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noProof="1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noProof="1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noProof="1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noProof="1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noProof="1"/>
          </a:p>
        </p:txBody>
      </p:sp>
      <p:sp>
        <p:nvSpPr>
          <p:cNvPr id="58" name="Shape 0">
            <a:extLst>
              <a:ext uri="{FF2B5EF4-FFF2-40B4-BE49-F238E27FC236}">
                <a16:creationId xmlns:a16="http://schemas.microsoft.com/office/drawing/2014/main" id="{D4A73F35-0F6E-D651-6AEB-D4AD5D71089F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59" name="Text 1">
            <a:extLst>
              <a:ext uri="{FF2B5EF4-FFF2-40B4-BE49-F238E27FC236}">
                <a16:creationId xmlns:a16="http://schemas.microsoft.com/office/drawing/2014/main" id="{317624C1-DE37-75E9-EA7F-8005ECDFE967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Motion: Control Loops: CSP, CSV, CST</a:t>
            </a:r>
            <a:endParaRPr lang="en-US" sz="3000" dirty="0"/>
          </a:p>
        </p:txBody>
      </p:sp>
      <p:sp>
        <p:nvSpPr>
          <p:cNvPr id="60" name="Shape 34">
            <a:extLst>
              <a:ext uri="{FF2B5EF4-FFF2-40B4-BE49-F238E27FC236}">
                <a16:creationId xmlns:a16="http://schemas.microsoft.com/office/drawing/2014/main" id="{5C57BA31-81A1-300D-528B-FC173FB95F35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61" name="Text 35">
            <a:extLst>
              <a:ext uri="{FF2B5EF4-FFF2-40B4-BE49-F238E27FC236}">
                <a16:creationId xmlns:a16="http://schemas.microsoft.com/office/drawing/2014/main" id="{431E7997-26FC-7D02-ADDD-6D9827CEFDC5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62" name="Text 37">
            <a:extLst>
              <a:ext uri="{FF2B5EF4-FFF2-40B4-BE49-F238E27FC236}">
                <a16:creationId xmlns:a16="http://schemas.microsoft.com/office/drawing/2014/main" id="{88B047A8-A6FC-84A6-7C83-1C30D0521A14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6 / 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3777162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4" grpId="0" animBg="1"/>
      <p:bldP spid="5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4CBBFD-8D42-1D03-B877-BC59CBAB44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2">
            <a:extLst>
              <a:ext uri="{FF2B5EF4-FFF2-40B4-BE49-F238E27FC236}">
                <a16:creationId xmlns:a16="http://schemas.microsoft.com/office/drawing/2014/main" id="{BA5AADD9-C8DD-351D-39C3-F347F1737A20}"/>
              </a:ext>
            </a:extLst>
          </p:cNvPr>
          <p:cNvSpPr/>
          <p:nvPr/>
        </p:nvSpPr>
        <p:spPr>
          <a:xfrm>
            <a:off x="1701799" y="3077945"/>
            <a:ext cx="5162791" cy="1080121"/>
          </a:xfrm>
          <a:prstGeom prst="rect">
            <a:avLst/>
          </a:prstGeom>
          <a:ln w="22225">
            <a:solidFill>
              <a:srgbClr val="4A7EBB"/>
            </a:solidFill>
            <a:prstDash val="dash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2656" rIns="3265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n-US" sz="1286" noProof="1"/>
          </a:p>
        </p:txBody>
      </p:sp>
      <p:sp>
        <p:nvSpPr>
          <p:cNvPr id="57" name="Straight Arrow Connector 8">
            <a:extLst>
              <a:ext uri="{FF2B5EF4-FFF2-40B4-BE49-F238E27FC236}">
                <a16:creationId xmlns:a16="http://schemas.microsoft.com/office/drawing/2014/main" id="{B089A77A-9D1B-656C-E377-351B2E90E8AA}"/>
              </a:ext>
            </a:extLst>
          </p:cNvPr>
          <p:cNvSpPr/>
          <p:nvPr/>
        </p:nvSpPr>
        <p:spPr>
          <a:xfrm flipV="1">
            <a:off x="4381927" y="2603875"/>
            <a:ext cx="1" cy="720081"/>
          </a:xfrm>
          <a:prstGeom prst="line">
            <a:avLst/>
          </a:prstGeom>
          <a:ln w="25400">
            <a:solidFill>
              <a:srgbClr val="008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58" name="Straight Arrow Connector 13">
            <a:extLst>
              <a:ext uri="{FF2B5EF4-FFF2-40B4-BE49-F238E27FC236}">
                <a16:creationId xmlns:a16="http://schemas.microsoft.com/office/drawing/2014/main" id="{5C048EA6-A8CD-3D8F-9C46-D090793F6A7E}"/>
              </a:ext>
            </a:extLst>
          </p:cNvPr>
          <p:cNvSpPr/>
          <p:nvPr/>
        </p:nvSpPr>
        <p:spPr>
          <a:xfrm flipV="1">
            <a:off x="5102007" y="4044035"/>
            <a:ext cx="1" cy="680583"/>
          </a:xfrm>
          <a:prstGeom prst="line">
            <a:avLst/>
          </a:prstGeom>
          <a:ln w="25400">
            <a:solidFill>
              <a:srgbClr val="000000"/>
            </a:solidFill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pic>
        <p:nvPicPr>
          <p:cNvPr id="59" name="Picture 14" descr="Picture 14">
            <a:extLst>
              <a:ext uri="{FF2B5EF4-FFF2-40B4-BE49-F238E27FC236}">
                <a16:creationId xmlns:a16="http://schemas.microsoft.com/office/drawing/2014/main" id="{297F6ACC-B822-2DA5-BF7C-1983FBB13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3936" y="4836121"/>
            <a:ext cx="1313892" cy="875929"/>
          </a:xfrm>
          <a:prstGeom prst="rect">
            <a:avLst/>
          </a:prstGeom>
          <a:ln w="12700">
            <a:miter lim="400000"/>
          </a:ln>
        </p:spPr>
      </p:pic>
      <p:sp>
        <p:nvSpPr>
          <p:cNvPr id="60" name="Straight Arrow Connector 16">
            <a:extLst>
              <a:ext uri="{FF2B5EF4-FFF2-40B4-BE49-F238E27FC236}">
                <a16:creationId xmlns:a16="http://schemas.microsoft.com/office/drawing/2014/main" id="{A1DD5275-911D-79AB-D23D-2C70E84EC6BC}"/>
              </a:ext>
            </a:extLst>
          </p:cNvPr>
          <p:cNvSpPr/>
          <p:nvPr/>
        </p:nvSpPr>
        <p:spPr>
          <a:xfrm flipV="1">
            <a:off x="4237912" y="4044035"/>
            <a:ext cx="1" cy="98316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pic>
        <p:nvPicPr>
          <p:cNvPr id="61" name="Picture 19" descr="Picture 19">
            <a:extLst>
              <a:ext uri="{FF2B5EF4-FFF2-40B4-BE49-F238E27FC236}">
                <a16:creationId xmlns:a16="http://schemas.microsoft.com/office/drawing/2014/main" id="{30736EF2-61CB-8FFC-9F9C-1C03F2E2A3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9842" y="4836122"/>
            <a:ext cx="1071968" cy="799853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TextBox 32">
            <a:extLst>
              <a:ext uri="{FF2B5EF4-FFF2-40B4-BE49-F238E27FC236}">
                <a16:creationId xmlns:a16="http://schemas.microsoft.com/office/drawing/2014/main" id="{6AB28A4F-AE88-BB73-3F3C-AFBC34F35E16}"/>
              </a:ext>
            </a:extLst>
          </p:cNvPr>
          <p:cNvSpPr txBox="1"/>
          <p:nvPr/>
        </p:nvSpPr>
        <p:spPr>
          <a:xfrm>
            <a:off x="3617974" y="2814517"/>
            <a:ext cx="832908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>
            <a:lvl1pPr>
              <a:defRPr sz="1500" i="1"/>
            </a:lvl1pPr>
          </a:lstStyle>
          <a:p>
            <a:r>
              <a:rPr lang="en-US" sz="1071" noProof="1"/>
              <a:t>Act. position</a:t>
            </a:r>
          </a:p>
        </p:txBody>
      </p:sp>
      <p:sp>
        <p:nvSpPr>
          <p:cNvPr id="63" name="TextBox 33">
            <a:extLst>
              <a:ext uri="{FF2B5EF4-FFF2-40B4-BE49-F238E27FC236}">
                <a16:creationId xmlns:a16="http://schemas.microsoft.com/office/drawing/2014/main" id="{78CA432D-5551-6394-F403-CBCC8FEEB9C9}"/>
              </a:ext>
            </a:extLst>
          </p:cNvPr>
          <p:cNvSpPr txBox="1"/>
          <p:nvPr/>
        </p:nvSpPr>
        <p:spPr>
          <a:xfrm>
            <a:off x="4918970" y="2814517"/>
            <a:ext cx="901838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>
            <a:lvl1pPr>
              <a:defRPr sz="1500" i="1"/>
            </a:lvl1pPr>
          </a:lstStyle>
          <a:p>
            <a:r>
              <a:rPr lang="en-US" sz="1071" noProof="1"/>
              <a:t>Position setp.</a:t>
            </a:r>
          </a:p>
        </p:txBody>
      </p:sp>
      <p:sp>
        <p:nvSpPr>
          <p:cNvPr id="64" name="TextBox 56">
            <a:extLst>
              <a:ext uri="{FF2B5EF4-FFF2-40B4-BE49-F238E27FC236}">
                <a16:creationId xmlns:a16="http://schemas.microsoft.com/office/drawing/2014/main" id="{A0B41C88-0A44-6DC0-2262-C6656B75BD00}"/>
              </a:ext>
            </a:extLst>
          </p:cNvPr>
          <p:cNvSpPr txBox="1"/>
          <p:nvPr/>
        </p:nvSpPr>
        <p:spPr>
          <a:xfrm>
            <a:off x="2808300" y="1115505"/>
            <a:ext cx="3056337" cy="4770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 algn="ctr"/>
            <a:r>
              <a:rPr lang="en-US" sz="1286" noProof="1"/>
              <a:t>CSP-PC-Mode</a:t>
            </a:r>
          </a:p>
          <a:p>
            <a:pPr algn="ctr">
              <a:defRPr sz="1700"/>
            </a:pPr>
            <a:r>
              <a:rPr lang="en-US" sz="1214" noProof="1"/>
              <a:t>Cyclic Sync. Position with Dual Position loop</a:t>
            </a:r>
          </a:p>
        </p:txBody>
      </p:sp>
      <p:sp>
        <p:nvSpPr>
          <p:cNvPr id="65" name="TextBox 60">
            <a:extLst>
              <a:ext uri="{FF2B5EF4-FFF2-40B4-BE49-F238E27FC236}">
                <a16:creationId xmlns:a16="http://schemas.microsoft.com/office/drawing/2014/main" id="{73F0379D-F3B6-69AB-E18C-27F1BB494398}"/>
              </a:ext>
            </a:extLst>
          </p:cNvPr>
          <p:cNvSpPr txBox="1"/>
          <p:nvPr/>
        </p:nvSpPr>
        <p:spPr>
          <a:xfrm>
            <a:off x="5219732" y="3284458"/>
            <a:ext cx="679020" cy="751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/>
            </a:pPr>
            <a:r>
              <a:rPr lang="en-US" sz="1071" noProof="1"/>
              <a:t>Control:</a:t>
            </a:r>
          </a:p>
          <a:p>
            <a:pPr marL="171432" indent="-171432">
              <a:buSzPct val="100000"/>
              <a:buFont typeface="Arial"/>
              <a:buChar char="•"/>
              <a:defRPr sz="1500"/>
            </a:pPr>
            <a:r>
              <a:rPr lang="en-US" sz="1071" noProof="1"/>
              <a:t>Pos.</a:t>
            </a:r>
          </a:p>
          <a:p>
            <a:pPr marL="171432" indent="-171432">
              <a:buSzPct val="100000"/>
              <a:buFont typeface="Arial"/>
              <a:buChar char="•"/>
              <a:defRPr sz="1500"/>
            </a:pPr>
            <a:r>
              <a:rPr lang="en-US" sz="1071" noProof="1"/>
              <a:t>Velo.</a:t>
            </a:r>
          </a:p>
          <a:p>
            <a:pPr marL="171432" indent="-171432">
              <a:buSzPct val="100000"/>
              <a:buFont typeface="Arial"/>
              <a:buChar char="•"/>
              <a:defRPr sz="1500"/>
            </a:pPr>
            <a:r>
              <a:rPr lang="en-US" sz="1071" noProof="1"/>
              <a:t>Torque</a:t>
            </a:r>
          </a:p>
        </p:txBody>
      </p:sp>
      <p:pic>
        <p:nvPicPr>
          <p:cNvPr id="66" name="Picture 9" descr="Picture 9">
            <a:extLst>
              <a:ext uri="{FF2B5EF4-FFF2-40B4-BE49-F238E27FC236}">
                <a16:creationId xmlns:a16="http://schemas.microsoft.com/office/drawing/2014/main" id="{DC8F1DEF-8065-2CF1-DAB0-D4B7E3BD61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905" y="3284458"/>
            <a:ext cx="1008112" cy="721131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TextBox 70">
            <a:extLst>
              <a:ext uri="{FF2B5EF4-FFF2-40B4-BE49-F238E27FC236}">
                <a16:creationId xmlns:a16="http://schemas.microsoft.com/office/drawing/2014/main" id="{E489B918-B747-84CC-318E-647460C92FD6}"/>
              </a:ext>
            </a:extLst>
          </p:cNvPr>
          <p:cNvSpPr txBox="1"/>
          <p:nvPr/>
        </p:nvSpPr>
        <p:spPr>
          <a:xfrm>
            <a:off x="4404496" y="1663615"/>
            <a:ext cx="1099007" cy="4218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/>
            </a:pPr>
            <a:r>
              <a:rPr lang="en-US" sz="1071" noProof="1"/>
              <a:t>- Trajectory gen.</a:t>
            </a:r>
          </a:p>
          <a:p>
            <a:pPr>
              <a:defRPr sz="1500"/>
            </a:pPr>
            <a:r>
              <a:rPr lang="en-US" sz="1071" noProof="1"/>
              <a:t>- Position control</a:t>
            </a:r>
          </a:p>
        </p:txBody>
      </p:sp>
      <p:sp>
        <p:nvSpPr>
          <p:cNvPr id="69" name="TextBox 61">
            <a:extLst>
              <a:ext uri="{FF2B5EF4-FFF2-40B4-BE49-F238E27FC236}">
                <a16:creationId xmlns:a16="http://schemas.microsoft.com/office/drawing/2014/main" id="{671457B9-47E1-A304-77C0-47AED9FAAFD9}"/>
              </a:ext>
            </a:extLst>
          </p:cNvPr>
          <p:cNvSpPr txBox="1"/>
          <p:nvPr/>
        </p:nvSpPr>
        <p:spPr>
          <a:xfrm>
            <a:off x="3491538" y="5660720"/>
            <a:ext cx="2324407" cy="532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2000"/>
            </a:pPr>
            <a:r>
              <a:rPr lang="en-US" sz="1429" noProof="1"/>
              <a:t>Controller: No loops needed</a:t>
            </a:r>
          </a:p>
          <a:p>
            <a:pPr>
              <a:defRPr sz="2000"/>
            </a:pPr>
            <a:r>
              <a:rPr lang="en-US" sz="1429" noProof="1"/>
              <a:t>Drive: All control loops</a:t>
            </a:r>
          </a:p>
        </p:txBody>
      </p:sp>
      <p:sp>
        <p:nvSpPr>
          <p:cNvPr id="70" name="Straight Arrow Connector 31">
            <a:extLst>
              <a:ext uri="{FF2B5EF4-FFF2-40B4-BE49-F238E27FC236}">
                <a16:creationId xmlns:a16="http://schemas.microsoft.com/office/drawing/2014/main" id="{63A6931B-B1F0-1CCE-5EDD-62385711CF69}"/>
              </a:ext>
            </a:extLst>
          </p:cNvPr>
          <p:cNvSpPr/>
          <p:nvPr/>
        </p:nvSpPr>
        <p:spPr>
          <a:xfrm flipV="1">
            <a:off x="4885984" y="2603875"/>
            <a:ext cx="1" cy="720081"/>
          </a:xfrm>
          <a:prstGeom prst="line">
            <a:avLst/>
          </a:prstGeom>
          <a:ln w="25400">
            <a:solidFill>
              <a:srgbClr val="008000"/>
            </a:solidFill>
            <a:head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71" name="Rectangle 58">
            <a:extLst>
              <a:ext uri="{FF2B5EF4-FFF2-40B4-BE49-F238E27FC236}">
                <a16:creationId xmlns:a16="http://schemas.microsoft.com/office/drawing/2014/main" id="{394A46E5-C109-CD23-4EF1-4180A8361A81}"/>
              </a:ext>
            </a:extLst>
          </p:cNvPr>
          <p:cNvSpPr/>
          <p:nvPr/>
        </p:nvSpPr>
        <p:spPr>
          <a:xfrm>
            <a:off x="2448773" y="1115913"/>
            <a:ext cx="3706827" cy="5112569"/>
          </a:xfrm>
          <a:prstGeom prst="rect">
            <a:avLst/>
          </a:prstGeom>
          <a:ln w="41275">
            <a:solidFill>
              <a:srgbClr val="008000"/>
            </a:solidFill>
            <a:prstDash val="sysDash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2656" rIns="32656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 lang="en-US" sz="1286" noProof="1"/>
          </a:p>
        </p:txBody>
      </p:sp>
      <p:pic>
        <p:nvPicPr>
          <p:cNvPr id="72" name="Picture 2" descr="Picture 2">
            <a:extLst>
              <a:ext uri="{FF2B5EF4-FFF2-40B4-BE49-F238E27FC236}">
                <a16:creationId xmlns:a16="http://schemas.microsoft.com/office/drawing/2014/main" id="{62F2D3AB-9CEC-18C7-E69E-CBDEE199C36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9933" b="34849"/>
          <a:stretch>
            <a:fillRect/>
          </a:stretch>
        </p:blipFill>
        <p:spPr>
          <a:xfrm>
            <a:off x="2995749" y="1984927"/>
            <a:ext cx="2500887" cy="660577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traight Arrow Connector 35">
            <a:extLst>
              <a:ext uri="{FF2B5EF4-FFF2-40B4-BE49-F238E27FC236}">
                <a16:creationId xmlns:a16="http://schemas.microsoft.com/office/drawing/2014/main" id="{38AE7F4A-8958-41E0-1667-25BDE7562E7B}"/>
              </a:ext>
            </a:extLst>
          </p:cNvPr>
          <p:cNvSpPr/>
          <p:nvPr/>
        </p:nvSpPr>
        <p:spPr>
          <a:xfrm flipV="1">
            <a:off x="3323745" y="2591395"/>
            <a:ext cx="1" cy="720081"/>
          </a:xfrm>
          <a:prstGeom prst="line">
            <a:avLst/>
          </a:prstGeom>
          <a:ln w="25400">
            <a:solidFill>
              <a:srgbClr val="008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74" name="Straight Arrow Connector 39">
            <a:extLst>
              <a:ext uri="{FF2B5EF4-FFF2-40B4-BE49-F238E27FC236}">
                <a16:creationId xmlns:a16="http://schemas.microsoft.com/office/drawing/2014/main" id="{E08BDDEB-ADDF-6A36-C42D-FF0400B16BCA}"/>
              </a:ext>
            </a:extLst>
          </p:cNvPr>
          <p:cNvSpPr/>
          <p:nvPr/>
        </p:nvSpPr>
        <p:spPr>
          <a:xfrm flipV="1">
            <a:off x="3179729" y="4056955"/>
            <a:ext cx="1" cy="983161"/>
          </a:xfrm>
          <a:prstGeom prst="line">
            <a:avLst/>
          </a:prstGeom>
          <a:ln w="25400">
            <a:solidFill>
              <a:srgbClr val="000000"/>
            </a:solidFill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76" name="TextBox 42">
            <a:extLst>
              <a:ext uri="{FF2B5EF4-FFF2-40B4-BE49-F238E27FC236}">
                <a16:creationId xmlns:a16="http://schemas.microsoft.com/office/drawing/2014/main" id="{5D57C1F7-2153-1515-B1A0-66220573D41C}"/>
              </a:ext>
            </a:extLst>
          </p:cNvPr>
          <p:cNvSpPr txBox="1"/>
          <p:nvPr/>
        </p:nvSpPr>
        <p:spPr>
          <a:xfrm>
            <a:off x="2547032" y="2827437"/>
            <a:ext cx="832908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>
            <a:lvl1pPr>
              <a:defRPr sz="1500" i="1"/>
            </a:lvl1pPr>
          </a:lstStyle>
          <a:p>
            <a:r>
              <a:rPr lang="en-US" sz="1071" noProof="1"/>
              <a:t>Act. position</a:t>
            </a:r>
          </a:p>
        </p:txBody>
      </p:sp>
      <p:pic>
        <p:nvPicPr>
          <p:cNvPr id="77" name="Picture 36" descr="Picture 36">
            <a:extLst>
              <a:ext uri="{FF2B5EF4-FFF2-40B4-BE49-F238E27FC236}">
                <a16:creationId xmlns:a16="http://schemas.microsoft.com/office/drawing/2014/main" id="{F7083727-76C7-7F9A-5EB4-66F70DE68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1657" y="3271978"/>
            <a:ext cx="1008113" cy="721131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TextBox 59">
            <a:extLst>
              <a:ext uri="{FF2B5EF4-FFF2-40B4-BE49-F238E27FC236}">
                <a16:creationId xmlns:a16="http://schemas.microsoft.com/office/drawing/2014/main" id="{9ADB7DB4-281A-C19F-B50D-CE181EF968ED}"/>
              </a:ext>
            </a:extLst>
          </p:cNvPr>
          <p:cNvSpPr txBox="1"/>
          <p:nvPr/>
        </p:nvSpPr>
        <p:spPr>
          <a:xfrm>
            <a:off x="861553" y="3340086"/>
            <a:ext cx="679020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 i="1"/>
            </a:pPr>
            <a:r>
              <a:rPr lang="en-US" sz="1071" noProof="1"/>
              <a:t>Hardware</a:t>
            </a:r>
          </a:p>
        </p:txBody>
      </p:sp>
      <p:sp>
        <p:nvSpPr>
          <p:cNvPr id="79" name="TextBox 59">
            <a:extLst>
              <a:ext uri="{FF2B5EF4-FFF2-40B4-BE49-F238E27FC236}">
                <a16:creationId xmlns:a16="http://schemas.microsoft.com/office/drawing/2014/main" id="{914E8828-E756-11FB-ACA5-FCAFD2B1B349}"/>
              </a:ext>
            </a:extLst>
          </p:cNvPr>
          <p:cNvSpPr txBox="1"/>
          <p:nvPr/>
        </p:nvSpPr>
        <p:spPr>
          <a:xfrm>
            <a:off x="902628" y="2058749"/>
            <a:ext cx="693447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 i="1"/>
            </a:pPr>
            <a:r>
              <a:rPr lang="en-US" sz="1071" noProof="1"/>
              <a:t>Controller</a:t>
            </a:r>
          </a:p>
        </p:txBody>
      </p:sp>
      <p:sp>
        <p:nvSpPr>
          <p:cNvPr id="80" name="TextBox 59">
            <a:extLst>
              <a:ext uri="{FF2B5EF4-FFF2-40B4-BE49-F238E27FC236}">
                <a16:creationId xmlns:a16="http://schemas.microsoft.com/office/drawing/2014/main" id="{890BF26D-A06B-CDAB-806A-95B8207370B7}"/>
              </a:ext>
            </a:extLst>
          </p:cNvPr>
          <p:cNvSpPr txBox="1"/>
          <p:nvPr/>
        </p:nvSpPr>
        <p:spPr>
          <a:xfrm>
            <a:off x="927713" y="4990211"/>
            <a:ext cx="866572" cy="2571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4" tIns="45714" rIns="45714" bIns="45714">
            <a:spAutoFit/>
          </a:bodyPr>
          <a:lstStyle/>
          <a:p>
            <a:pPr>
              <a:defRPr sz="1500" i="1"/>
            </a:pPr>
            <a:r>
              <a:rPr lang="en-US" sz="1071" noProof="1"/>
              <a:t>Components</a:t>
            </a:r>
          </a:p>
        </p:txBody>
      </p:sp>
      <p:pic>
        <p:nvPicPr>
          <p:cNvPr id="1026" name="Picture 2" descr="Absolute linear encoder - RESOLUTE ...">
            <a:extLst>
              <a:ext uri="{FF2B5EF4-FFF2-40B4-BE49-F238E27FC236}">
                <a16:creationId xmlns:a16="http://schemas.microsoft.com/office/drawing/2014/main" id="{4B3D062B-B63B-CDD7-5089-F2375D3452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235" y="4857192"/>
            <a:ext cx="987952" cy="974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F8EBB51-9CB8-E0AF-CDBE-AAD4529CB338}"/>
              </a:ext>
            </a:extLst>
          </p:cNvPr>
          <p:cNvSpPr txBox="1"/>
          <p:nvPr/>
        </p:nvSpPr>
        <p:spPr>
          <a:xfrm>
            <a:off x="7211659" y="1910305"/>
            <a:ext cx="3473042" cy="193899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noProof="1"/>
              <a:t>Special case: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noProof="1"/>
              <a:t>Servos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noProof="1"/>
              <a:t>Some steppers (EL7062, currently a bug in CSV)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noProof="1"/>
              <a:t>Analog position drives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noProof="1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noProof="1"/>
          </a:p>
        </p:txBody>
      </p:sp>
      <p:sp>
        <p:nvSpPr>
          <p:cNvPr id="6" name="Shape 0">
            <a:extLst>
              <a:ext uri="{FF2B5EF4-FFF2-40B4-BE49-F238E27FC236}">
                <a16:creationId xmlns:a16="http://schemas.microsoft.com/office/drawing/2014/main" id="{F8CB6790-97DA-1177-B5D4-C7D3E6565CD6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7" name="Text 1">
            <a:extLst>
              <a:ext uri="{FF2B5EF4-FFF2-40B4-BE49-F238E27FC236}">
                <a16:creationId xmlns:a16="http://schemas.microsoft.com/office/drawing/2014/main" id="{6238E4C4-D691-F79D-5DA4-EF93EB521242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Motion: Control Loops: CSP-PC, Dual Position Loop</a:t>
            </a:r>
            <a:endParaRPr lang="en-US" sz="3000" dirty="0"/>
          </a:p>
        </p:txBody>
      </p:sp>
      <p:sp>
        <p:nvSpPr>
          <p:cNvPr id="8" name="Shape 34">
            <a:extLst>
              <a:ext uri="{FF2B5EF4-FFF2-40B4-BE49-F238E27FC236}">
                <a16:creationId xmlns:a16="http://schemas.microsoft.com/office/drawing/2014/main" id="{4C98F5D5-3491-630E-F203-30E36560D560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9" name="Text 35">
            <a:extLst>
              <a:ext uri="{FF2B5EF4-FFF2-40B4-BE49-F238E27FC236}">
                <a16:creationId xmlns:a16="http://schemas.microsoft.com/office/drawing/2014/main" id="{D4288587-25C4-A817-CA6F-BBB709F99D17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10" name="Text 37">
            <a:extLst>
              <a:ext uri="{FF2B5EF4-FFF2-40B4-BE49-F238E27FC236}">
                <a16:creationId xmlns:a16="http://schemas.microsoft.com/office/drawing/2014/main" id="{BFD89869-755B-9109-7D7A-D42E64A4DC28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7 / 23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803549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8A8B4D-75F4-4368-8A15-8080F3CFC9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Rectangle 165">
            <a:extLst>
              <a:ext uri="{FF2B5EF4-FFF2-40B4-BE49-F238E27FC236}">
                <a16:creationId xmlns:a16="http://schemas.microsoft.com/office/drawing/2014/main" id="{58BF3923-1A36-A937-09EE-B748CF4D2CAA}"/>
              </a:ext>
            </a:extLst>
          </p:cNvPr>
          <p:cNvSpPr/>
          <p:nvPr/>
        </p:nvSpPr>
        <p:spPr>
          <a:xfrm>
            <a:off x="8759043" y="1341042"/>
            <a:ext cx="2190048" cy="4968697"/>
          </a:xfrm>
          <a:prstGeom prst="rect">
            <a:avLst/>
          </a:prstGeom>
          <a:solidFill>
            <a:srgbClr val="0095B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ADD86B4-A836-B9EA-E3AD-A43A4C2A4736}"/>
              </a:ext>
            </a:extLst>
          </p:cNvPr>
          <p:cNvSpPr/>
          <p:nvPr/>
        </p:nvSpPr>
        <p:spPr>
          <a:xfrm>
            <a:off x="7157023" y="1345235"/>
            <a:ext cx="1492904" cy="4968697"/>
          </a:xfrm>
          <a:prstGeom prst="rect">
            <a:avLst/>
          </a:prstGeom>
          <a:solidFill>
            <a:srgbClr val="0095B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9" name="Rectangle 118">
            <a:extLst>
              <a:ext uri="{FF2B5EF4-FFF2-40B4-BE49-F238E27FC236}">
                <a16:creationId xmlns:a16="http://schemas.microsoft.com/office/drawing/2014/main" id="{D4EF562F-57FC-84BB-E280-17FE8A6333FF}"/>
              </a:ext>
            </a:extLst>
          </p:cNvPr>
          <p:cNvSpPr/>
          <p:nvPr/>
        </p:nvSpPr>
        <p:spPr>
          <a:xfrm>
            <a:off x="5375157" y="1334248"/>
            <a:ext cx="1663547" cy="4968697"/>
          </a:xfrm>
          <a:prstGeom prst="rect">
            <a:avLst/>
          </a:prstGeom>
          <a:solidFill>
            <a:srgbClr val="0095B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23" name="Rectangle 122">
            <a:extLst>
              <a:ext uri="{FF2B5EF4-FFF2-40B4-BE49-F238E27FC236}">
                <a16:creationId xmlns:a16="http://schemas.microsoft.com/office/drawing/2014/main" id="{21B53222-3F7B-F8FD-8F42-2A53C481E38B}"/>
              </a:ext>
            </a:extLst>
          </p:cNvPr>
          <p:cNvSpPr/>
          <p:nvPr/>
        </p:nvSpPr>
        <p:spPr>
          <a:xfrm>
            <a:off x="3585035" y="1334248"/>
            <a:ext cx="1663547" cy="4968697"/>
          </a:xfrm>
          <a:prstGeom prst="rect">
            <a:avLst/>
          </a:prstGeom>
          <a:solidFill>
            <a:srgbClr val="0095B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67C0A308-271A-6690-EB89-DA7171DB90DB}"/>
              </a:ext>
            </a:extLst>
          </p:cNvPr>
          <p:cNvSpPr/>
          <p:nvPr/>
        </p:nvSpPr>
        <p:spPr>
          <a:xfrm>
            <a:off x="1250654" y="1334248"/>
            <a:ext cx="2225301" cy="4952183"/>
          </a:xfrm>
          <a:prstGeom prst="rect">
            <a:avLst/>
          </a:prstGeom>
          <a:solidFill>
            <a:srgbClr val="0095B5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13" name="CustomShape 8">
            <a:extLst>
              <a:ext uri="{FF2B5EF4-FFF2-40B4-BE49-F238E27FC236}">
                <a16:creationId xmlns:a16="http://schemas.microsoft.com/office/drawing/2014/main" id="{DE834A77-BB7D-523B-F24F-2FCD7BFF8D8B}"/>
              </a:ext>
            </a:extLst>
          </p:cNvPr>
          <p:cNvSpPr/>
          <p:nvPr/>
        </p:nvSpPr>
        <p:spPr>
          <a:xfrm flipH="1">
            <a:off x="8385991" y="2268720"/>
            <a:ext cx="1013713" cy="0"/>
          </a:xfrm>
          <a:prstGeom prst="line">
            <a:avLst/>
          </a:prstGeom>
          <a:ln w="25560">
            <a:solidFill>
              <a:srgbClr val="000000"/>
            </a:solidFill>
            <a:tailEnd type="triangle"/>
          </a:ln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15" name="CustomShape 10">
            <a:extLst>
              <a:ext uri="{FF2B5EF4-FFF2-40B4-BE49-F238E27FC236}">
                <a16:creationId xmlns:a16="http://schemas.microsoft.com/office/drawing/2014/main" id="{568BDC89-C6F2-0252-8563-A018FACA8524}"/>
              </a:ext>
            </a:extLst>
          </p:cNvPr>
          <p:cNvSpPr/>
          <p:nvPr/>
        </p:nvSpPr>
        <p:spPr>
          <a:xfrm flipV="1">
            <a:off x="3235961" y="2267661"/>
            <a:ext cx="528551" cy="0"/>
          </a:xfrm>
          <a:prstGeom prst="line">
            <a:avLst/>
          </a:prstGeom>
          <a:ln w="25560">
            <a:solidFill>
              <a:srgbClr val="000000"/>
            </a:solidFill>
            <a:headEnd type="triangle"/>
            <a:tailEnd type="triangle"/>
          </a:ln>
        </p:spPr>
        <p:txBody>
          <a:bodyPr lIns="32656" rIns="32656"/>
          <a:lstStyle/>
          <a:p>
            <a:endParaRPr lang="en-US" sz="1286" noProof="1"/>
          </a:p>
        </p:txBody>
      </p:sp>
      <p:pic>
        <p:nvPicPr>
          <p:cNvPr id="18" name="Picture 13" descr="Picture 13">
            <a:extLst>
              <a:ext uri="{FF2B5EF4-FFF2-40B4-BE49-F238E27FC236}">
                <a16:creationId xmlns:a16="http://schemas.microsoft.com/office/drawing/2014/main" id="{B8E90C5F-18CF-D2E4-285D-A0098FDBEF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40158" y="1823022"/>
            <a:ext cx="1071361" cy="7992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" name="CustomShape 27">
            <a:extLst>
              <a:ext uri="{FF2B5EF4-FFF2-40B4-BE49-F238E27FC236}">
                <a16:creationId xmlns:a16="http://schemas.microsoft.com/office/drawing/2014/main" id="{63594C52-6CBC-B198-C16D-451063C05934}"/>
              </a:ext>
            </a:extLst>
          </p:cNvPr>
          <p:cNvGrpSpPr/>
          <p:nvPr/>
        </p:nvGrpSpPr>
        <p:grpSpPr>
          <a:xfrm>
            <a:off x="2273030" y="3787300"/>
            <a:ext cx="946081" cy="344521"/>
            <a:chOff x="0" y="0"/>
            <a:chExt cx="1324512" cy="482329"/>
          </a:xfrm>
        </p:grpSpPr>
        <p:sp>
          <p:nvSpPr>
            <p:cNvPr id="31" name="Rectangle">
              <a:extLst>
                <a:ext uri="{FF2B5EF4-FFF2-40B4-BE49-F238E27FC236}">
                  <a16:creationId xmlns:a16="http://schemas.microsoft.com/office/drawing/2014/main" id="{FC6B7D5D-8878-57C7-1E82-8868DC63B400}"/>
                </a:ext>
              </a:extLst>
            </p:cNvPr>
            <p:cNvSpPr/>
            <p:nvPr/>
          </p:nvSpPr>
          <p:spPr>
            <a:xfrm>
              <a:off x="0" y="0"/>
              <a:ext cx="1324512" cy="482329"/>
            </a:xfrm>
            <a:prstGeom prst="rect">
              <a:avLst/>
            </a:prstGeom>
            <a:solidFill>
              <a:srgbClr val="558ED5"/>
            </a:solidFill>
            <a:ln w="2556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2656" tIns="32656" rIns="32656" bIns="32656" numCol="1" anchor="t">
              <a:noAutofit/>
            </a:bodyPr>
            <a:lstStyle/>
            <a:p>
              <a:endParaRPr lang="en-US" sz="1286" noProof="1"/>
            </a:p>
          </p:txBody>
        </p:sp>
        <p:sp>
          <p:nvSpPr>
            <p:cNvPr id="32" name="Monitor">
              <a:extLst>
                <a:ext uri="{FF2B5EF4-FFF2-40B4-BE49-F238E27FC236}">
                  <a16:creationId xmlns:a16="http://schemas.microsoft.com/office/drawing/2014/main" id="{35243214-4F22-C871-5853-7E667DBCCB5D}"/>
                </a:ext>
              </a:extLst>
            </p:cNvPr>
            <p:cNvSpPr txBox="1"/>
            <p:nvPr/>
          </p:nvSpPr>
          <p:spPr>
            <a:xfrm>
              <a:off x="73252" y="12781"/>
              <a:ext cx="1178006" cy="393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794" tIns="46794" rIns="46794" bIns="46794" numCol="1" anchor="t">
              <a:spAutoFit/>
            </a:bodyPr>
            <a:lstStyle>
              <a:lvl1pPr>
                <a:defRPr sz="1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214" noProof="1"/>
                <a:t>Monitor</a:t>
              </a:r>
            </a:p>
          </p:txBody>
        </p:sp>
      </p:grpSp>
      <p:pic>
        <p:nvPicPr>
          <p:cNvPr id="41" name="Picture 32" descr="Picture 32">
            <a:extLst>
              <a:ext uri="{FF2B5EF4-FFF2-40B4-BE49-F238E27FC236}">
                <a16:creationId xmlns:a16="http://schemas.microsoft.com/office/drawing/2014/main" id="{471CF5B5-3A84-7429-3EBF-98338F87B8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058" y="1890036"/>
            <a:ext cx="1007281" cy="720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Picture 33" descr="Picture 33">
            <a:extLst>
              <a:ext uri="{FF2B5EF4-FFF2-40B4-BE49-F238E27FC236}">
                <a16:creationId xmlns:a16="http://schemas.microsoft.com/office/drawing/2014/main" id="{7267CF45-034B-16C4-42C5-14430FD2D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0058" y="3629539"/>
            <a:ext cx="1007281" cy="720361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Picture 27" descr="Picture 27">
            <a:extLst>
              <a:ext uri="{FF2B5EF4-FFF2-40B4-BE49-F238E27FC236}">
                <a16:creationId xmlns:a16="http://schemas.microsoft.com/office/drawing/2014/main" id="{50D44335-C885-CF07-1AB5-B82200AED0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85119" y="3573185"/>
            <a:ext cx="710281" cy="710281"/>
          </a:xfrm>
          <a:prstGeom prst="rect">
            <a:avLst/>
          </a:prstGeom>
          <a:ln w="12700">
            <a:miter lim="400000"/>
          </a:ln>
        </p:spPr>
      </p:pic>
      <p:sp>
        <p:nvSpPr>
          <p:cNvPr id="121" name="Text 4">
            <a:extLst>
              <a:ext uri="{FF2B5EF4-FFF2-40B4-BE49-F238E27FC236}">
                <a16:creationId xmlns:a16="http://schemas.microsoft.com/office/drawing/2014/main" id="{0C211377-DB7D-B2F0-5135-862C2854CD93}"/>
              </a:ext>
            </a:extLst>
          </p:cNvPr>
          <p:cNvSpPr/>
          <p:nvPr/>
        </p:nvSpPr>
        <p:spPr>
          <a:xfrm>
            <a:off x="1264557" y="1306448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Axis</a:t>
            </a:r>
            <a:endParaRPr lang="en-US" sz="1400" dirty="0"/>
          </a:p>
        </p:txBody>
      </p:sp>
      <p:sp>
        <p:nvSpPr>
          <p:cNvPr id="122" name="Text 4">
            <a:extLst>
              <a:ext uri="{FF2B5EF4-FFF2-40B4-BE49-F238E27FC236}">
                <a16:creationId xmlns:a16="http://schemas.microsoft.com/office/drawing/2014/main" id="{5916D5D7-333E-989F-5453-85D92E80CEBA}"/>
              </a:ext>
            </a:extLst>
          </p:cNvPr>
          <p:cNvSpPr/>
          <p:nvPr/>
        </p:nvSpPr>
        <p:spPr>
          <a:xfrm>
            <a:off x="5392615" y="1306448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EtherCAT</a:t>
            </a:r>
            <a:r>
              <a:rPr lang="en-US" sz="1400" b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master</a:t>
            </a:r>
            <a:endParaRPr lang="en-US" sz="1400" dirty="0"/>
          </a:p>
        </p:txBody>
      </p:sp>
      <p:sp>
        <p:nvSpPr>
          <p:cNvPr id="124" name="Text 4">
            <a:extLst>
              <a:ext uri="{FF2B5EF4-FFF2-40B4-BE49-F238E27FC236}">
                <a16:creationId xmlns:a16="http://schemas.microsoft.com/office/drawing/2014/main" id="{CB9CB523-6FD5-497E-F184-C463AB6DBBCA}"/>
              </a:ext>
            </a:extLst>
          </p:cNvPr>
          <p:cNvSpPr/>
          <p:nvPr/>
        </p:nvSpPr>
        <p:spPr>
          <a:xfrm>
            <a:off x="3613611" y="1306448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C7293"/>
                </a:solidFill>
                <a:latin typeface="Calibri" pitchFamily="34" charset="0"/>
                <a:cs typeface="Calibri" pitchFamily="34" charset="-120"/>
              </a:rPr>
              <a:t>PLC (optional)</a:t>
            </a:r>
            <a:endParaRPr lang="en-US" sz="1400" dirty="0"/>
          </a:p>
        </p:txBody>
      </p: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62455305-43D0-DC91-E6FB-C79013525187}"/>
              </a:ext>
            </a:extLst>
          </p:cNvPr>
          <p:cNvGrpSpPr/>
          <p:nvPr/>
        </p:nvGrpSpPr>
        <p:grpSpPr>
          <a:xfrm>
            <a:off x="5499061" y="3504725"/>
            <a:ext cx="1440889" cy="716452"/>
            <a:chOff x="4658059" y="3569138"/>
            <a:chExt cx="1440889" cy="716452"/>
          </a:xfrm>
        </p:grpSpPr>
        <p:grpSp>
          <p:nvGrpSpPr>
            <p:cNvPr id="136" name="CustomShape 20">
              <a:extLst>
                <a:ext uri="{FF2B5EF4-FFF2-40B4-BE49-F238E27FC236}">
                  <a16:creationId xmlns:a16="http://schemas.microsoft.com/office/drawing/2014/main" id="{BFA961B8-DAA5-2D42-7D21-CDF5D3CDE2A0}"/>
                </a:ext>
              </a:extLst>
            </p:cNvPr>
            <p:cNvGrpSpPr/>
            <p:nvPr/>
          </p:nvGrpSpPr>
          <p:grpSpPr>
            <a:xfrm>
              <a:off x="4658059" y="3569138"/>
              <a:ext cx="946081" cy="344521"/>
              <a:chOff x="0" y="0"/>
              <a:chExt cx="1324512" cy="482329"/>
            </a:xfrm>
          </p:grpSpPr>
          <p:sp>
            <p:nvSpPr>
              <p:cNvPr id="143" name="Rectangle">
                <a:extLst>
                  <a:ext uri="{FF2B5EF4-FFF2-40B4-BE49-F238E27FC236}">
                    <a16:creationId xmlns:a16="http://schemas.microsoft.com/office/drawing/2014/main" id="{254A48FC-4A34-D8E9-8CFF-264036C355C3}"/>
                  </a:ext>
                </a:extLst>
              </p:cNvPr>
              <p:cNvSpPr/>
              <p:nvPr/>
            </p:nvSpPr>
            <p:spPr>
              <a:xfrm>
                <a:off x="0" y="0"/>
                <a:ext cx="1324512" cy="482329"/>
              </a:xfrm>
              <a:prstGeom prst="rect">
                <a:avLst/>
              </a:prstGeom>
              <a:solidFill>
                <a:srgbClr val="558ED5"/>
              </a:solidFill>
              <a:ln w="2556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2656" tIns="32656" rIns="32656" bIns="32656" numCol="1" anchor="t">
                <a:noAutofit/>
              </a:bodyPr>
              <a:lstStyle/>
              <a:p>
                <a:endParaRPr lang="en-US" sz="1286" noProof="1"/>
              </a:p>
            </p:txBody>
          </p:sp>
          <p:sp>
            <p:nvSpPr>
              <p:cNvPr id="144" name="Encoder">
                <a:extLst>
                  <a:ext uri="{FF2B5EF4-FFF2-40B4-BE49-F238E27FC236}">
                    <a16:creationId xmlns:a16="http://schemas.microsoft.com/office/drawing/2014/main" id="{2B4499BC-506A-6DD1-5C96-257935AD7913}"/>
                  </a:ext>
                </a:extLst>
              </p:cNvPr>
              <p:cNvSpPr txBox="1"/>
              <p:nvPr/>
            </p:nvSpPr>
            <p:spPr>
              <a:xfrm>
                <a:off x="73252" y="12781"/>
                <a:ext cx="1178006" cy="393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6794" tIns="46794" rIns="46794" bIns="46794" numCol="1" anchor="t">
                <a:spAutoFit/>
              </a:bodyPr>
              <a:lstStyle>
                <a:lvl1pPr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lang="en-US" sz="1214" noProof="1"/>
                  <a:t>EcEntry</a:t>
                </a:r>
              </a:p>
            </p:txBody>
          </p:sp>
        </p:grpSp>
        <p:grpSp>
          <p:nvGrpSpPr>
            <p:cNvPr id="137" name="CustomShape 20">
              <a:extLst>
                <a:ext uri="{FF2B5EF4-FFF2-40B4-BE49-F238E27FC236}">
                  <a16:creationId xmlns:a16="http://schemas.microsoft.com/office/drawing/2014/main" id="{5379A8C3-60ED-C6AB-1A32-B5255A83E2E8}"/>
                </a:ext>
              </a:extLst>
            </p:cNvPr>
            <p:cNvGrpSpPr/>
            <p:nvPr/>
          </p:nvGrpSpPr>
          <p:grpSpPr>
            <a:xfrm>
              <a:off x="4911122" y="3743514"/>
              <a:ext cx="946081" cy="344521"/>
              <a:chOff x="0" y="0"/>
              <a:chExt cx="1324512" cy="482329"/>
            </a:xfrm>
          </p:grpSpPr>
          <p:sp>
            <p:nvSpPr>
              <p:cNvPr id="141" name="Rectangle">
                <a:extLst>
                  <a:ext uri="{FF2B5EF4-FFF2-40B4-BE49-F238E27FC236}">
                    <a16:creationId xmlns:a16="http://schemas.microsoft.com/office/drawing/2014/main" id="{6BBED0EF-DFFF-EC7F-4EEA-78D083C778EB}"/>
                  </a:ext>
                </a:extLst>
              </p:cNvPr>
              <p:cNvSpPr/>
              <p:nvPr/>
            </p:nvSpPr>
            <p:spPr>
              <a:xfrm>
                <a:off x="0" y="0"/>
                <a:ext cx="1324512" cy="482329"/>
              </a:xfrm>
              <a:prstGeom prst="rect">
                <a:avLst/>
              </a:prstGeom>
              <a:solidFill>
                <a:srgbClr val="558ED5"/>
              </a:solidFill>
              <a:ln w="2556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2656" tIns="32656" rIns="32656" bIns="32656" numCol="1" anchor="t">
                <a:noAutofit/>
              </a:bodyPr>
              <a:lstStyle/>
              <a:p>
                <a:endParaRPr lang="en-US" sz="1286" noProof="1"/>
              </a:p>
            </p:txBody>
          </p:sp>
          <p:sp>
            <p:nvSpPr>
              <p:cNvPr id="142" name="Encoder">
                <a:extLst>
                  <a:ext uri="{FF2B5EF4-FFF2-40B4-BE49-F238E27FC236}">
                    <a16:creationId xmlns:a16="http://schemas.microsoft.com/office/drawing/2014/main" id="{A5B63F32-DC76-3D30-CDD1-16B28FA1610D}"/>
                  </a:ext>
                </a:extLst>
              </p:cNvPr>
              <p:cNvSpPr txBox="1"/>
              <p:nvPr/>
            </p:nvSpPr>
            <p:spPr>
              <a:xfrm>
                <a:off x="73252" y="12781"/>
                <a:ext cx="1178006" cy="393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6794" tIns="46794" rIns="46794" bIns="46794" numCol="1" anchor="t">
                <a:spAutoFit/>
              </a:bodyPr>
              <a:lstStyle>
                <a:lvl1pPr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lang="en-US" sz="1214" noProof="1"/>
                  <a:t>EcEntry</a:t>
                </a:r>
              </a:p>
            </p:txBody>
          </p:sp>
        </p:grpSp>
        <p:grpSp>
          <p:nvGrpSpPr>
            <p:cNvPr id="138" name="CustomShape 20">
              <a:extLst>
                <a:ext uri="{FF2B5EF4-FFF2-40B4-BE49-F238E27FC236}">
                  <a16:creationId xmlns:a16="http://schemas.microsoft.com/office/drawing/2014/main" id="{9CECA478-0ECF-FF21-A2A2-8053E2FEE1F5}"/>
                </a:ext>
              </a:extLst>
            </p:cNvPr>
            <p:cNvGrpSpPr/>
            <p:nvPr/>
          </p:nvGrpSpPr>
          <p:grpSpPr>
            <a:xfrm>
              <a:off x="5152867" y="3941069"/>
              <a:ext cx="946081" cy="344521"/>
              <a:chOff x="0" y="0"/>
              <a:chExt cx="1324512" cy="482329"/>
            </a:xfrm>
          </p:grpSpPr>
          <p:sp>
            <p:nvSpPr>
              <p:cNvPr id="139" name="Rectangle">
                <a:extLst>
                  <a:ext uri="{FF2B5EF4-FFF2-40B4-BE49-F238E27FC236}">
                    <a16:creationId xmlns:a16="http://schemas.microsoft.com/office/drawing/2014/main" id="{26E23BF8-CB31-EEE7-B1BF-5FC1D84375A4}"/>
                  </a:ext>
                </a:extLst>
              </p:cNvPr>
              <p:cNvSpPr/>
              <p:nvPr/>
            </p:nvSpPr>
            <p:spPr>
              <a:xfrm>
                <a:off x="0" y="0"/>
                <a:ext cx="1324512" cy="482329"/>
              </a:xfrm>
              <a:prstGeom prst="rect">
                <a:avLst/>
              </a:prstGeom>
              <a:solidFill>
                <a:srgbClr val="558ED5"/>
              </a:solidFill>
              <a:ln w="2556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2656" tIns="32656" rIns="32656" bIns="32656" numCol="1" anchor="t">
                <a:noAutofit/>
              </a:bodyPr>
              <a:lstStyle/>
              <a:p>
                <a:endParaRPr lang="en-US" sz="1286" noProof="1"/>
              </a:p>
            </p:txBody>
          </p:sp>
          <p:sp>
            <p:nvSpPr>
              <p:cNvPr id="140" name="Encoder">
                <a:extLst>
                  <a:ext uri="{FF2B5EF4-FFF2-40B4-BE49-F238E27FC236}">
                    <a16:creationId xmlns:a16="http://schemas.microsoft.com/office/drawing/2014/main" id="{6992F881-CE0E-58E3-EE46-765AE52F10FB}"/>
                  </a:ext>
                </a:extLst>
              </p:cNvPr>
              <p:cNvSpPr txBox="1"/>
              <p:nvPr/>
            </p:nvSpPr>
            <p:spPr>
              <a:xfrm>
                <a:off x="73252" y="12781"/>
                <a:ext cx="1178006" cy="393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6794" tIns="46794" rIns="46794" bIns="46794" numCol="1" anchor="t">
                <a:spAutoFit/>
              </a:bodyPr>
              <a:lstStyle>
                <a:lvl1pPr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lang="en-US" sz="1214" noProof="1"/>
                  <a:t>EcEntry</a:t>
                </a:r>
              </a:p>
            </p:txBody>
          </p:sp>
        </p:grpSp>
      </p:grpSp>
      <p:sp>
        <p:nvSpPr>
          <p:cNvPr id="167" name="Text 4">
            <a:extLst>
              <a:ext uri="{FF2B5EF4-FFF2-40B4-BE49-F238E27FC236}">
                <a16:creationId xmlns:a16="http://schemas.microsoft.com/office/drawing/2014/main" id="{8D5F0A8F-9ABE-38F9-7EB6-F7AB9D383270}"/>
              </a:ext>
            </a:extLst>
          </p:cNvPr>
          <p:cNvSpPr/>
          <p:nvPr/>
        </p:nvSpPr>
        <p:spPr>
          <a:xfrm>
            <a:off x="7213721" y="1306448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Hardware</a:t>
            </a:r>
            <a:endParaRPr lang="en-US" sz="1400" dirty="0"/>
          </a:p>
        </p:txBody>
      </p:sp>
      <p:sp>
        <p:nvSpPr>
          <p:cNvPr id="168" name="Text 4">
            <a:extLst>
              <a:ext uri="{FF2B5EF4-FFF2-40B4-BE49-F238E27FC236}">
                <a16:creationId xmlns:a16="http://schemas.microsoft.com/office/drawing/2014/main" id="{0515FDE1-DDE5-6529-A95B-D4774A0E3A3C}"/>
              </a:ext>
            </a:extLst>
          </p:cNvPr>
          <p:cNvSpPr/>
          <p:nvPr/>
        </p:nvSpPr>
        <p:spPr>
          <a:xfrm>
            <a:off x="8799809" y="1306448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Field</a:t>
            </a:r>
            <a:endParaRPr lang="en-US" sz="1400" dirty="0"/>
          </a:p>
        </p:txBody>
      </p:sp>
      <p:pic>
        <p:nvPicPr>
          <p:cNvPr id="169" name="Picture 27" descr="Picture 27">
            <a:extLst>
              <a:ext uri="{FF2B5EF4-FFF2-40B4-BE49-F238E27FC236}">
                <a16:creationId xmlns:a16="http://schemas.microsoft.com/office/drawing/2014/main" id="{C36538B7-A369-8EA0-E9FE-463BCC8A62C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13183" y="3541857"/>
            <a:ext cx="710281" cy="7102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icture 27" descr="Picture 27">
            <a:extLst>
              <a:ext uri="{FF2B5EF4-FFF2-40B4-BE49-F238E27FC236}">
                <a16:creationId xmlns:a16="http://schemas.microsoft.com/office/drawing/2014/main" id="{19C24905-BFFE-380D-0AB1-21C9842F85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5557" y="3507315"/>
            <a:ext cx="710281" cy="710281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Text 4">
            <a:extLst>
              <a:ext uri="{FF2B5EF4-FFF2-40B4-BE49-F238E27FC236}">
                <a16:creationId xmlns:a16="http://schemas.microsoft.com/office/drawing/2014/main" id="{3F236BF9-494D-F69D-2E06-98EF963FBE25}"/>
              </a:ext>
            </a:extLst>
          </p:cNvPr>
          <p:cNvSpPr/>
          <p:nvPr/>
        </p:nvSpPr>
        <p:spPr>
          <a:xfrm>
            <a:off x="3799471" y="1587260"/>
            <a:ext cx="2286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100" b="1" dirty="0">
                <a:solidFill>
                  <a:srgbClr val="1C7293"/>
                </a:solidFill>
                <a:latin typeface="Calibri" pitchFamily="34" charset="0"/>
                <a:cs typeface="Calibri" pitchFamily="34" charset="-120"/>
              </a:rPr>
              <a:t>Custom logic</a:t>
            </a:r>
            <a:endParaRPr lang="en-US" sz="1100" dirty="0"/>
          </a:p>
        </p:txBody>
      </p:sp>
      <p:sp>
        <p:nvSpPr>
          <p:cNvPr id="176" name="CustomShape 10">
            <a:extLst>
              <a:ext uri="{FF2B5EF4-FFF2-40B4-BE49-F238E27FC236}">
                <a16:creationId xmlns:a16="http://schemas.microsoft.com/office/drawing/2014/main" id="{50F9477B-5E05-AAE6-4319-63CC3268C721}"/>
              </a:ext>
            </a:extLst>
          </p:cNvPr>
          <p:cNvSpPr/>
          <p:nvPr/>
        </p:nvSpPr>
        <p:spPr>
          <a:xfrm flipV="1">
            <a:off x="3235961" y="3091574"/>
            <a:ext cx="528551" cy="0"/>
          </a:xfrm>
          <a:prstGeom prst="line">
            <a:avLst/>
          </a:prstGeom>
          <a:ln w="25560">
            <a:solidFill>
              <a:srgbClr val="000000"/>
            </a:solidFill>
            <a:headEnd type="triangle"/>
            <a:tailEnd type="triangle"/>
          </a:ln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177" name="CustomShape 10">
            <a:extLst>
              <a:ext uri="{FF2B5EF4-FFF2-40B4-BE49-F238E27FC236}">
                <a16:creationId xmlns:a16="http://schemas.microsoft.com/office/drawing/2014/main" id="{6BD9FEFB-F882-8A84-64AC-D3568930DB48}"/>
              </a:ext>
            </a:extLst>
          </p:cNvPr>
          <p:cNvSpPr/>
          <p:nvPr/>
        </p:nvSpPr>
        <p:spPr>
          <a:xfrm flipV="1">
            <a:off x="3235961" y="3969578"/>
            <a:ext cx="528551" cy="0"/>
          </a:xfrm>
          <a:prstGeom prst="line">
            <a:avLst/>
          </a:prstGeom>
          <a:ln w="25560">
            <a:solidFill>
              <a:srgbClr val="000000"/>
            </a:solidFill>
            <a:headEnd type="triangle"/>
            <a:tailEnd type="triangle"/>
          </a:ln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180" name="CustomShape 10">
            <a:extLst>
              <a:ext uri="{FF2B5EF4-FFF2-40B4-BE49-F238E27FC236}">
                <a16:creationId xmlns:a16="http://schemas.microsoft.com/office/drawing/2014/main" id="{385747D1-26C4-32CB-57B2-3AC1C9766A78}"/>
              </a:ext>
            </a:extLst>
          </p:cNvPr>
          <p:cNvSpPr/>
          <p:nvPr/>
        </p:nvSpPr>
        <p:spPr>
          <a:xfrm flipV="1">
            <a:off x="5022833" y="2282284"/>
            <a:ext cx="708304" cy="0"/>
          </a:xfrm>
          <a:prstGeom prst="line">
            <a:avLst/>
          </a:prstGeom>
          <a:ln w="25560">
            <a:solidFill>
              <a:srgbClr val="000000"/>
            </a:solidFill>
            <a:headEnd type="triangle"/>
            <a:tailEnd type="triangle"/>
          </a:ln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181" name="CustomShape 10">
            <a:extLst>
              <a:ext uri="{FF2B5EF4-FFF2-40B4-BE49-F238E27FC236}">
                <a16:creationId xmlns:a16="http://schemas.microsoft.com/office/drawing/2014/main" id="{437DAABD-2563-4D40-108B-DB3B6F3FF975}"/>
              </a:ext>
            </a:extLst>
          </p:cNvPr>
          <p:cNvSpPr/>
          <p:nvPr/>
        </p:nvSpPr>
        <p:spPr>
          <a:xfrm flipV="1">
            <a:off x="5063448" y="3969578"/>
            <a:ext cx="667689" cy="0"/>
          </a:xfrm>
          <a:prstGeom prst="line">
            <a:avLst/>
          </a:prstGeom>
          <a:ln w="25560">
            <a:solidFill>
              <a:srgbClr val="000000"/>
            </a:solidFill>
            <a:headEnd type="triangle"/>
            <a:tailEnd type="triangle"/>
          </a:ln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182" name="CustomShape 10">
            <a:extLst>
              <a:ext uri="{FF2B5EF4-FFF2-40B4-BE49-F238E27FC236}">
                <a16:creationId xmlns:a16="http://schemas.microsoft.com/office/drawing/2014/main" id="{C0E5F8AE-CCDB-6DC3-E196-0600DB20673A}"/>
              </a:ext>
            </a:extLst>
          </p:cNvPr>
          <p:cNvSpPr/>
          <p:nvPr/>
        </p:nvSpPr>
        <p:spPr>
          <a:xfrm flipV="1">
            <a:off x="3799471" y="2282284"/>
            <a:ext cx="1223362" cy="0"/>
          </a:xfrm>
          <a:prstGeom prst="line">
            <a:avLst/>
          </a:prstGeom>
          <a:ln w="25560">
            <a:solidFill>
              <a:srgbClr val="000000"/>
            </a:solidFill>
            <a:prstDash val="dash"/>
            <a:headEnd type="triangle"/>
            <a:tailEnd type="triangle"/>
          </a:ln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184" name="CustomShape 10">
            <a:extLst>
              <a:ext uri="{FF2B5EF4-FFF2-40B4-BE49-F238E27FC236}">
                <a16:creationId xmlns:a16="http://schemas.microsoft.com/office/drawing/2014/main" id="{B6AAFB4F-39C2-C1F4-6DD8-717D7EE86BA4}"/>
              </a:ext>
            </a:extLst>
          </p:cNvPr>
          <p:cNvSpPr/>
          <p:nvPr/>
        </p:nvSpPr>
        <p:spPr>
          <a:xfrm flipV="1">
            <a:off x="3815228" y="3970248"/>
            <a:ext cx="1223362" cy="0"/>
          </a:xfrm>
          <a:prstGeom prst="line">
            <a:avLst/>
          </a:prstGeom>
          <a:ln w="25560">
            <a:solidFill>
              <a:srgbClr val="000000"/>
            </a:solidFill>
            <a:prstDash val="dash"/>
            <a:headEnd type="triangle"/>
            <a:tailEnd type="triangle"/>
          </a:ln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190" name="CustomShape 10">
            <a:extLst>
              <a:ext uri="{FF2B5EF4-FFF2-40B4-BE49-F238E27FC236}">
                <a16:creationId xmlns:a16="http://schemas.microsoft.com/office/drawing/2014/main" id="{1A457AE6-58B0-E363-F8EB-AC89920B8389}"/>
              </a:ext>
            </a:extLst>
          </p:cNvPr>
          <p:cNvSpPr/>
          <p:nvPr/>
        </p:nvSpPr>
        <p:spPr>
          <a:xfrm flipV="1">
            <a:off x="6918029" y="2279127"/>
            <a:ext cx="403454" cy="0"/>
          </a:xfrm>
          <a:prstGeom prst="line">
            <a:avLst/>
          </a:prstGeom>
          <a:ln w="25560">
            <a:solidFill>
              <a:srgbClr val="000000"/>
            </a:solidFill>
            <a:headEnd type="triangle"/>
            <a:tailEnd type="triangle"/>
          </a:ln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191" name="CustomShape 10">
            <a:extLst>
              <a:ext uri="{FF2B5EF4-FFF2-40B4-BE49-F238E27FC236}">
                <a16:creationId xmlns:a16="http://schemas.microsoft.com/office/drawing/2014/main" id="{CD3F9093-E400-37C1-4E28-A9A21DACF5EF}"/>
              </a:ext>
            </a:extLst>
          </p:cNvPr>
          <p:cNvSpPr/>
          <p:nvPr/>
        </p:nvSpPr>
        <p:spPr>
          <a:xfrm flipV="1">
            <a:off x="6939950" y="4018141"/>
            <a:ext cx="403454" cy="0"/>
          </a:xfrm>
          <a:prstGeom prst="line">
            <a:avLst/>
          </a:prstGeom>
          <a:ln w="25560">
            <a:solidFill>
              <a:srgbClr val="000000"/>
            </a:solidFill>
            <a:headEnd type="triangle"/>
            <a:tailEnd type="triangle"/>
          </a:ln>
        </p:spPr>
        <p:txBody>
          <a:bodyPr lIns="32656" rIns="32656"/>
          <a:lstStyle/>
          <a:p>
            <a:endParaRPr lang="en-US" sz="1286" noProof="1"/>
          </a:p>
        </p:txBody>
      </p:sp>
      <p:sp>
        <p:nvSpPr>
          <p:cNvPr id="193" name="CustomShape 8">
            <a:extLst>
              <a:ext uri="{FF2B5EF4-FFF2-40B4-BE49-F238E27FC236}">
                <a16:creationId xmlns:a16="http://schemas.microsoft.com/office/drawing/2014/main" id="{C06D6712-DF2E-9D25-8CFA-91F23A71038A}"/>
              </a:ext>
            </a:extLst>
          </p:cNvPr>
          <p:cNvSpPr/>
          <p:nvPr/>
        </p:nvSpPr>
        <p:spPr>
          <a:xfrm flipH="1">
            <a:off x="8399469" y="3999366"/>
            <a:ext cx="785111" cy="0"/>
          </a:xfrm>
          <a:prstGeom prst="line">
            <a:avLst/>
          </a:prstGeom>
          <a:ln w="25560">
            <a:solidFill>
              <a:srgbClr val="000000"/>
            </a:solidFill>
            <a:tailEnd type="triangle"/>
          </a:ln>
        </p:spPr>
        <p:txBody>
          <a:bodyPr lIns="32656" rIns="32656"/>
          <a:lstStyle/>
          <a:p>
            <a:endParaRPr lang="en-US" sz="1286" noProof="1"/>
          </a:p>
        </p:txBody>
      </p:sp>
      <p:grpSp>
        <p:nvGrpSpPr>
          <p:cNvPr id="104" name="CustomShape 20">
            <a:extLst>
              <a:ext uri="{FF2B5EF4-FFF2-40B4-BE49-F238E27FC236}">
                <a16:creationId xmlns:a16="http://schemas.microsoft.com/office/drawing/2014/main" id="{7CFA9619-B9A2-DF83-181F-7F611C3B0A4A}"/>
              </a:ext>
            </a:extLst>
          </p:cNvPr>
          <p:cNvGrpSpPr/>
          <p:nvPr/>
        </p:nvGrpSpPr>
        <p:grpSpPr>
          <a:xfrm>
            <a:off x="2273030" y="2932628"/>
            <a:ext cx="946081" cy="344521"/>
            <a:chOff x="0" y="0"/>
            <a:chExt cx="1324512" cy="482329"/>
          </a:xfrm>
        </p:grpSpPr>
        <p:sp>
          <p:nvSpPr>
            <p:cNvPr id="105" name="Rectangle">
              <a:extLst>
                <a:ext uri="{FF2B5EF4-FFF2-40B4-BE49-F238E27FC236}">
                  <a16:creationId xmlns:a16="http://schemas.microsoft.com/office/drawing/2014/main" id="{D288E7B1-2FB1-1B08-3DE0-982AC4F27B86}"/>
                </a:ext>
              </a:extLst>
            </p:cNvPr>
            <p:cNvSpPr/>
            <p:nvPr/>
          </p:nvSpPr>
          <p:spPr>
            <a:xfrm>
              <a:off x="0" y="0"/>
              <a:ext cx="1324512" cy="482329"/>
            </a:xfrm>
            <a:prstGeom prst="rect">
              <a:avLst/>
            </a:prstGeom>
            <a:solidFill>
              <a:srgbClr val="558ED5"/>
            </a:solidFill>
            <a:ln w="2556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2656" tIns="32656" rIns="32656" bIns="32656" numCol="1" anchor="t">
              <a:noAutofit/>
            </a:bodyPr>
            <a:lstStyle/>
            <a:p>
              <a:endParaRPr lang="en-US" sz="1286" noProof="1"/>
            </a:p>
          </p:txBody>
        </p:sp>
        <p:sp>
          <p:nvSpPr>
            <p:cNvPr id="106" name="Encoder">
              <a:extLst>
                <a:ext uri="{FF2B5EF4-FFF2-40B4-BE49-F238E27FC236}">
                  <a16:creationId xmlns:a16="http://schemas.microsoft.com/office/drawing/2014/main" id="{D73624A5-A439-166E-6EF4-AA448DF64854}"/>
                </a:ext>
              </a:extLst>
            </p:cNvPr>
            <p:cNvSpPr txBox="1"/>
            <p:nvPr/>
          </p:nvSpPr>
          <p:spPr>
            <a:xfrm>
              <a:off x="73252" y="12781"/>
              <a:ext cx="1178006" cy="393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794" tIns="46794" rIns="46794" bIns="46794" numCol="1" anchor="t">
              <a:spAutoFit/>
            </a:bodyPr>
            <a:lstStyle>
              <a:lvl1pPr>
                <a:defRPr sz="1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214" noProof="1"/>
                <a:t>Trajectory</a:t>
              </a:r>
            </a:p>
          </p:txBody>
        </p:sp>
      </p:grpSp>
      <p:sp>
        <p:nvSpPr>
          <p:cNvPr id="246" name="Shape 0">
            <a:extLst>
              <a:ext uri="{FF2B5EF4-FFF2-40B4-BE49-F238E27FC236}">
                <a16:creationId xmlns:a16="http://schemas.microsoft.com/office/drawing/2014/main" id="{82EEA5CD-5C5B-80ED-4392-628BEC84C27A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47" name="Text 1">
            <a:extLst>
              <a:ext uri="{FF2B5EF4-FFF2-40B4-BE49-F238E27FC236}">
                <a16:creationId xmlns:a16="http://schemas.microsoft.com/office/drawing/2014/main" id="{BAA9442F-FD7A-60AB-6997-E766735875B1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Motion</a:t>
            </a:r>
            <a:endParaRPr lang="en-US" sz="3000" dirty="0"/>
          </a:p>
        </p:txBody>
      </p:sp>
      <p:sp>
        <p:nvSpPr>
          <p:cNvPr id="249" name="Shape 34">
            <a:extLst>
              <a:ext uri="{FF2B5EF4-FFF2-40B4-BE49-F238E27FC236}">
                <a16:creationId xmlns:a16="http://schemas.microsoft.com/office/drawing/2014/main" id="{B50C85A6-7C8B-A88A-FB37-8A2817383E5C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250" name="Text 35">
            <a:extLst>
              <a:ext uri="{FF2B5EF4-FFF2-40B4-BE49-F238E27FC236}">
                <a16:creationId xmlns:a16="http://schemas.microsoft.com/office/drawing/2014/main" id="{3B4D2A35-FA04-1FF1-1C2A-82C5E4A48D64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251" name="Text 36">
            <a:extLst>
              <a:ext uri="{FF2B5EF4-FFF2-40B4-BE49-F238E27FC236}">
                <a16:creationId xmlns:a16="http://schemas.microsoft.com/office/drawing/2014/main" id="{981AD5CA-6F4E-2840-A3FA-4F11E86F9A9C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Motion</a:t>
            </a:r>
            <a:endParaRPr lang="en-US" sz="900" dirty="0"/>
          </a:p>
        </p:txBody>
      </p:sp>
      <p:sp>
        <p:nvSpPr>
          <p:cNvPr id="252" name="Text 37">
            <a:extLst>
              <a:ext uri="{FF2B5EF4-FFF2-40B4-BE49-F238E27FC236}">
                <a16:creationId xmlns:a16="http://schemas.microsoft.com/office/drawing/2014/main" id="{C0425585-AE91-E488-B22A-3709A9955D19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8 / 23</a:t>
            </a:r>
            <a:endParaRPr lang="en-US" sz="900" dirty="0"/>
          </a:p>
        </p:txBody>
      </p: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DC05C028-4570-0DC1-5C27-F9E97F26E443}"/>
              </a:ext>
            </a:extLst>
          </p:cNvPr>
          <p:cNvGrpSpPr/>
          <p:nvPr/>
        </p:nvGrpSpPr>
        <p:grpSpPr>
          <a:xfrm>
            <a:off x="1771437" y="2268968"/>
            <a:ext cx="7641753" cy="2627959"/>
            <a:chOff x="1771437" y="2140376"/>
            <a:chExt cx="7641753" cy="2627959"/>
          </a:xfrm>
        </p:grpSpPr>
        <p:cxnSp>
          <p:nvCxnSpPr>
            <p:cNvPr id="198" name="Elbow Connector 197">
              <a:extLst>
                <a:ext uri="{FF2B5EF4-FFF2-40B4-BE49-F238E27FC236}">
                  <a16:creationId xmlns:a16="http://schemas.microsoft.com/office/drawing/2014/main" id="{A093DFC3-0297-09FA-AF74-049E1129FAC3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2273031" y="2140376"/>
              <a:ext cx="7140159" cy="2627959"/>
            </a:xfrm>
            <a:prstGeom prst="bentConnector3">
              <a:avLst>
                <a:gd name="adj1" fmla="val 111831"/>
              </a:avLst>
            </a:prstGeom>
            <a:ln w="698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36" name="Group 235">
              <a:extLst>
                <a:ext uri="{FF2B5EF4-FFF2-40B4-BE49-F238E27FC236}">
                  <a16:creationId xmlns:a16="http://schemas.microsoft.com/office/drawing/2014/main" id="{08C47C33-D246-81FA-43E0-F84BC7F77AE4}"/>
                </a:ext>
              </a:extLst>
            </p:cNvPr>
            <p:cNvGrpSpPr/>
            <p:nvPr/>
          </p:nvGrpSpPr>
          <p:grpSpPr>
            <a:xfrm>
              <a:off x="1771437" y="2942270"/>
              <a:ext cx="544244" cy="1659851"/>
              <a:chOff x="1728786" y="2953839"/>
              <a:chExt cx="544244" cy="1659851"/>
            </a:xfrm>
          </p:grpSpPr>
          <p:cxnSp>
            <p:nvCxnSpPr>
              <p:cNvPr id="226" name="Straight Arrow Connector 225">
                <a:extLst>
                  <a:ext uri="{FF2B5EF4-FFF2-40B4-BE49-F238E27FC236}">
                    <a16:creationId xmlns:a16="http://schemas.microsoft.com/office/drawing/2014/main" id="{9AE30C60-CAD3-53DD-ECCD-286DD760E2B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28786" y="4613690"/>
                <a:ext cx="487092" cy="0"/>
              </a:xfrm>
              <a:prstGeom prst="straightConnector1">
                <a:avLst/>
              </a:prstGeom>
              <a:ln w="6985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9" name="Straight Connector 228">
                <a:extLst>
                  <a:ext uri="{FF2B5EF4-FFF2-40B4-BE49-F238E27FC236}">
                    <a16:creationId xmlns:a16="http://schemas.microsoft.com/office/drawing/2014/main" id="{C8C648B4-F92F-2285-60A2-D03890811629}"/>
                  </a:ext>
                </a:extLst>
              </p:cNvPr>
              <p:cNvCxnSpPr/>
              <p:nvPr/>
            </p:nvCxnSpPr>
            <p:spPr>
              <a:xfrm flipH="1">
                <a:off x="1743075" y="2953839"/>
                <a:ext cx="529955" cy="0"/>
              </a:xfrm>
              <a:prstGeom prst="line">
                <a:avLst/>
              </a:prstGeom>
              <a:ln w="69850"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1" name="Straight Connector 230">
                <a:extLst>
                  <a:ext uri="{FF2B5EF4-FFF2-40B4-BE49-F238E27FC236}">
                    <a16:creationId xmlns:a16="http://schemas.microsoft.com/office/drawing/2014/main" id="{B0F16CC9-B895-7096-3406-DCA035A3041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766364" y="2953839"/>
                <a:ext cx="0" cy="1659851"/>
              </a:xfrm>
              <a:prstGeom prst="line">
                <a:avLst/>
              </a:prstGeom>
              <a:ln w="69850">
                <a:solidFill>
                  <a:srgbClr val="00B05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0FF2400A-3844-F120-C397-0107CD8ABF35}"/>
              </a:ext>
            </a:extLst>
          </p:cNvPr>
          <p:cNvGrpSpPr/>
          <p:nvPr/>
        </p:nvGrpSpPr>
        <p:grpSpPr>
          <a:xfrm>
            <a:off x="2273030" y="4641972"/>
            <a:ext cx="8353423" cy="1413711"/>
            <a:chOff x="2273030" y="4641972"/>
            <a:chExt cx="8353423" cy="1413711"/>
          </a:xfrm>
        </p:grpSpPr>
        <p:sp>
          <p:nvSpPr>
            <p:cNvPr id="186" name="CustomShape 10">
              <a:extLst>
                <a:ext uri="{FF2B5EF4-FFF2-40B4-BE49-F238E27FC236}">
                  <a16:creationId xmlns:a16="http://schemas.microsoft.com/office/drawing/2014/main" id="{5BD6F966-208A-8DCF-FAF9-D54A704FC1A8}"/>
                </a:ext>
              </a:extLst>
            </p:cNvPr>
            <p:cNvSpPr/>
            <p:nvPr/>
          </p:nvSpPr>
          <p:spPr>
            <a:xfrm flipV="1">
              <a:off x="3799471" y="5628276"/>
              <a:ext cx="1223362" cy="0"/>
            </a:xfrm>
            <a:prstGeom prst="line">
              <a:avLst/>
            </a:prstGeom>
            <a:ln w="25560">
              <a:solidFill>
                <a:srgbClr val="000000"/>
              </a:solidFill>
              <a:prstDash val="dash"/>
              <a:headEnd type="triangle"/>
              <a:tailEnd type="triangle"/>
            </a:ln>
          </p:spPr>
          <p:txBody>
            <a:bodyPr lIns="32656" rIns="32656"/>
            <a:lstStyle/>
            <a:p>
              <a:endParaRPr lang="en-US" sz="1286" noProof="1"/>
            </a:p>
          </p:txBody>
        </p:sp>
        <p:pic>
          <p:nvPicPr>
            <p:cNvPr id="39" name="Picture 29" descr="Picture 29">
              <a:extLst>
                <a:ext uri="{FF2B5EF4-FFF2-40B4-BE49-F238E27FC236}">
                  <a16:creationId xmlns:a16="http://schemas.microsoft.com/office/drawing/2014/main" id="{79F12158-3C01-E016-0C49-F1D6075C6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9313172" y="5180522"/>
              <a:ext cx="1313281" cy="87516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3" name="Picture 34" descr="Picture 34">
              <a:extLst>
                <a:ext uri="{FF2B5EF4-FFF2-40B4-BE49-F238E27FC236}">
                  <a16:creationId xmlns:a16="http://schemas.microsoft.com/office/drawing/2014/main" id="{D817AE2E-FD84-F0EA-7E33-95CA3EAA31A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50058" y="5233424"/>
              <a:ext cx="1007281" cy="720361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89" name="CustomShape 10">
              <a:extLst>
                <a:ext uri="{FF2B5EF4-FFF2-40B4-BE49-F238E27FC236}">
                  <a16:creationId xmlns:a16="http://schemas.microsoft.com/office/drawing/2014/main" id="{6A63A8C6-6956-51A0-B68A-E0812AAD8541}"/>
                </a:ext>
              </a:extLst>
            </p:cNvPr>
            <p:cNvSpPr/>
            <p:nvPr/>
          </p:nvSpPr>
          <p:spPr>
            <a:xfrm flipV="1">
              <a:off x="5041312" y="5628276"/>
              <a:ext cx="667689" cy="0"/>
            </a:xfrm>
            <a:prstGeom prst="line">
              <a:avLst/>
            </a:prstGeom>
            <a:ln w="25560">
              <a:solidFill>
                <a:srgbClr val="000000"/>
              </a:solidFill>
              <a:headEnd type="triangle"/>
              <a:tailEnd type="triangle"/>
            </a:ln>
          </p:spPr>
          <p:txBody>
            <a:bodyPr lIns="32656" rIns="32656"/>
            <a:lstStyle/>
            <a:p>
              <a:endParaRPr lang="en-US" sz="1286" noProof="1"/>
            </a:p>
          </p:txBody>
        </p:sp>
        <p:sp>
          <p:nvSpPr>
            <p:cNvPr id="192" name="CustomShape 10">
              <a:extLst>
                <a:ext uri="{FF2B5EF4-FFF2-40B4-BE49-F238E27FC236}">
                  <a16:creationId xmlns:a16="http://schemas.microsoft.com/office/drawing/2014/main" id="{E98B0B0E-CB10-8E0D-504A-5084B78AF938}"/>
                </a:ext>
              </a:extLst>
            </p:cNvPr>
            <p:cNvSpPr/>
            <p:nvPr/>
          </p:nvSpPr>
          <p:spPr>
            <a:xfrm flipV="1">
              <a:off x="6930490" y="5628276"/>
              <a:ext cx="403454" cy="0"/>
            </a:xfrm>
            <a:prstGeom prst="line">
              <a:avLst/>
            </a:prstGeom>
            <a:ln w="25560">
              <a:solidFill>
                <a:srgbClr val="000000"/>
              </a:solidFill>
              <a:headEnd type="triangle"/>
              <a:tailEnd type="triangle"/>
            </a:ln>
          </p:spPr>
          <p:txBody>
            <a:bodyPr lIns="32656" rIns="32656"/>
            <a:lstStyle/>
            <a:p>
              <a:endParaRPr lang="en-US" sz="1286" noProof="1"/>
            </a:p>
          </p:txBody>
        </p:sp>
        <p:sp>
          <p:nvSpPr>
            <p:cNvPr id="194" name="CustomShape 8">
              <a:extLst>
                <a:ext uri="{FF2B5EF4-FFF2-40B4-BE49-F238E27FC236}">
                  <a16:creationId xmlns:a16="http://schemas.microsoft.com/office/drawing/2014/main" id="{CC480E81-D8E7-C688-9669-CAFFD4700FAC}"/>
                </a:ext>
              </a:extLst>
            </p:cNvPr>
            <p:cNvSpPr/>
            <p:nvPr/>
          </p:nvSpPr>
          <p:spPr>
            <a:xfrm flipH="1">
              <a:off x="8399470" y="5626040"/>
              <a:ext cx="940688" cy="0"/>
            </a:xfrm>
            <a:prstGeom prst="line">
              <a:avLst/>
            </a:prstGeom>
            <a:ln w="25560">
              <a:solidFill>
                <a:srgbClr val="000000"/>
              </a:solidFill>
              <a:headEnd type="triangle"/>
              <a:tailEnd type="none"/>
            </a:ln>
          </p:spPr>
          <p:txBody>
            <a:bodyPr lIns="32656" rIns="32656"/>
            <a:lstStyle/>
            <a:p>
              <a:endParaRPr lang="en-US" sz="1286" noProof="1"/>
            </a:p>
          </p:txBody>
        </p:sp>
        <p:sp>
          <p:nvSpPr>
            <p:cNvPr id="179" name="CustomShape 10">
              <a:extLst>
                <a:ext uri="{FF2B5EF4-FFF2-40B4-BE49-F238E27FC236}">
                  <a16:creationId xmlns:a16="http://schemas.microsoft.com/office/drawing/2014/main" id="{650290E1-303D-CF91-3A23-74A94EF6EA9E}"/>
                </a:ext>
              </a:extLst>
            </p:cNvPr>
            <p:cNvSpPr/>
            <p:nvPr/>
          </p:nvSpPr>
          <p:spPr>
            <a:xfrm flipV="1">
              <a:off x="3249902" y="5638522"/>
              <a:ext cx="528551" cy="0"/>
            </a:xfrm>
            <a:prstGeom prst="line">
              <a:avLst/>
            </a:prstGeom>
            <a:ln w="25560">
              <a:solidFill>
                <a:srgbClr val="000000"/>
              </a:solidFill>
              <a:headEnd type="triangle"/>
              <a:tailEnd type="triangle"/>
            </a:ln>
          </p:spPr>
          <p:txBody>
            <a:bodyPr lIns="32656" rIns="32656"/>
            <a:lstStyle/>
            <a:p>
              <a:endParaRPr lang="en-US" sz="1286" noProof="1"/>
            </a:p>
          </p:txBody>
        </p:sp>
        <p:grpSp>
          <p:nvGrpSpPr>
            <p:cNvPr id="107" name="CustomShape 27">
              <a:extLst>
                <a:ext uri="{FF2B5EF4-FFF2-40B4-BE49-F238E27FC236}">
                  <a16:creationId xmlns:a16="http://schemas.microsoft.com/office/drawing/2014/main" id="{3D9E58F3-8C80-E51B-CD2F-09527564F5F7}"/>
                </a:ext>
              </a:extLst>
            </p:cNvPr>
            <p:cNvGrpSpPr/>
            <p:nvPr/>
          </p:nvGrpSpPr>
          <p:grpSpPr>
            <a:xfrm>
              <a:off x="2273030" y="4641972"/>
              <a:ext cx="946081" cy="344521"/>
              <a:chOff x="0" y="0"/>
              <a:chExt cx="1324512" cy="482329"/>
            </a:xfrm>
          </p:grpSpPr>
          <p:sp>
            <p:nvSpPr>
              <p:cNvPr id="108" name="Rectangle">
                <a:extLst>
                  <a:ext uri="{FF2B5EF4-FFF2-40B4-BE49-F238E27FC236}">
                    <a16:creationId xmlns:a16="http://schemas.microsoft.com/office/drawing/2014/main" id="{866A91F3-2EC4-4C26-566B-EAF18903C8D9}"/>
                  </a:ext>
                </a:extLst>
              </p:cNvPr>
              <p:cNvSpPr/>
              <p:nvPr/>
            </p:nvSpPr>
            <p:spPr>
              <a:xfrm>
                <a:off x="0" y="0"/>
                <a:ext cx="1324512" cy="482329"/>
              </a:xfrm>
              <a:prstGeom prst="rect">
                <a:avLst/>
              </a:prstGeom>
              <a:solidFill>
                <a:srgbClr val="558ED5"/>
              </a:solidFill>
              <a:ln w="2556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2656" tIns="32656" rIns="32656" bIns="32656" numCol="1" anchor="t">
                <a:noAutofit/>
              </a:bodyPr>
              <a:lstStyle/>
              <a:p>
                <a:endParaRPr lang="en-US" sz="1286" noProof="1"/>
              </a:p>
            </p:txBody>
          </p:sp>
          <p:sp>
            <p:nvSpPr>
              <p:cNvPr id="109" name="Monitor">
                <a:extLst>
                  <a:ext uri="{FF2B5EF4-FFF2-40B4-BE49-F238E27FC236}">
                    <a16:creationId xmlns:a16="http://schemas.microsoft.com/office/drawing/2014/main" id="{D247B18D-70FB-7FAA-7593-E6608B905FCB}"/>
                  </a:ext>
                </a:extLst>
              </p:cNvPr>
              <p:cNvSpPr txBox="1"/>
              <p:nvPr/>
            </p:nvSpPr>
            <p:spPr>
              <a:xfrm>
                <a:off x="73252" y="12781"/>
                <a:ext cx="1178006" cy="393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6794" tIns="46794" rIns="46794" bIns="46794" numCol="1" anchor="t">
                <a:spAutoFit/>
              </a:bodyPr>
              <a:lstStyle>
                <a:lvl1pPr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lang="en-US" sz="1214" noProof="1"/>
                  <a:t>PID cntrl.</a:t>
                </a:r>
              </a:p>
            </p:txBody>
          </p:sp>
        </p:grpSp>
        <p:sp>
          <p:nvSpPr>
            <p:cNvPr id="178" name="CustomShape 10">
              <a:extLst>
                <a:ext uri="{FF2B5EF4-FFF2-40B4-BE49-F238E27FC236}">
                  <a16:creationId xmlns:a16="http://schemas.microsoft.com/office/drawing/2014/main" id="{25ECE6C3-F74A-5D6F-87FA-1E7D3EC5535D}"/>
                </a:ext>
              </a:extLst>
            </p:cNvPr>
            <p:cNvSpPr/>
            <p:nvPr/>
          </p:nvSpPr>
          <p:spPr>
            <a:xfrm flipV="1">
              <a:off x="3235961" y="4814609"/>
              <a:ext cx="528551" cy="0"/>
            </a:xfrm>
            <a:prstGeom prst="line">
              <a:avLst/>
            </a:prstGeom>
            <a:ln w="25560">
              <a:solidFill>
                <a:srgbClr val="000000"/>
              </a:solidFill>
              <a:headEnd type="triangle"/>
              <a:tailEnd type="triangle"/>
            </a:ln>
          </p:spPr>
          <p:txBody>
            <a:bodyPr lIns="32656" rIns="32656"/>
            <a:lstStyle/>
            <a:p>
              <a:endParaRPr lang="en-US" sz="1286" noProof="1"/>
            </a:p>
          </p:txBody>
        </p:sp>
        <p:grpSp>
          <p:nvGrpSpPr>
            <p:cNvPr id="110" name="CustomShape 27">
              <a:extLst>
                <a:ext uri="{FF2B5EF4-FFF2-40B4-BE49-F238E27FC236}">
                  <a16:creationId xmlns:a16="http://schemas.microsoft.com/office/drawing/2014/main" id="{AC677686-81C9-0163-F32B-72B236D842DA}"/>
                </a:ext>
              </a:extLst>
            </p:cNvPr>
            <p:cNvGrpSpPr/>
            <p:nvPr/>
          </p:nvGrpSpPr>
          <p:grpSpPr>
            <a:xfrm>
              <a:off x="2273030" y="5496644"/>
              <a:ext cx="946081" cy="344521"/>
              <a:chOff x="0" y="0"/>
              <a:chExt cx="1324512" cy="482329"/>
            </a:xfrm>
          </p:grpSpPr>
          <p:sp>
            <p:nvSpPr>
              <p:cNvPr id="111" name="Rectangle">
                <a:extLst>
                  <a:ext uri="{FF2B5EF4-FFF2-40B4-BE49-F238E27FC236}">
                    <a16:creationId xmlns:a16="http://schemas.microsoft.com/office/drawing/2014/main" id="{0C0AAAE0-9C92-4410-01D7-0E8C17EE713E}"/>
                  </a:ext>
                </a:extLst>
              </p:cNvPr>
              <p:cNvSpPr/>
              <p:nvPr/>
            </p:nvSpPr>
            <p:spPr>
              <a:xfrm>
                <a:off x="0" y="0"/>
                <a:ext cx="1324512" cy="482329"/>
              </a:xfrm>
              <a:prstGeom prst="rect">
                <a:avLst/>
              </a:prstGeom>
              <a:solidFill>
                <a:srgbClr val="558ED5"/>
              </a:solidFill>
              <a:ln w="2556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2656" tIns="32656" rIns="32656" bIns="32656" numCol="1" anchor="t">
                <a:noAutofit/>
              </a:bodyPr>
              <a:lstStyle/>
              <a:p>
                <a:endParaRPr lang="en-US" sz="1286" noProof="1"/>
              </a:p>
            </p:txBody>
          </p:sp>
          <p:sp>
            <p:nvSpPr>
              <p:cNvPr id="112" name="Monitor">
                <a:extLst>
                  <a:ext uri="{FF2B5EF4-FFF2-40B4-BE49-F238E27FC236}">
                    <a16:creationId xmlns:a16="http://schemas.microsoft.com/office/drawing/2014/main" id="{37542CFF-12AB-99D8-3460-C497DB6B0164}"/>
                  </a:ext>
                </a:extLst>
              </p:cNvPr>
              <p:cNvSpPr txBox="1"/>
              <p:nvPr/>
            </p:nvSpPr>
            <p:spPr>
              <a:xfrm>
                <a:off x="73252" y="12781"/>
                <a:ext cx="1178006" cy="393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6794" tIns="46794" rIns="46794" bIns="46794" numCol="1" anchor="t">
                <a:spAutoFit/>
              </a:bodyPr>
              <a:lstStyle>
                <a:lvl1pPr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lang="en-US" sz="1214" noProof="1"/>
                  <a:t>Drive</a:t>
                </a:r>
              </a:p>
            </p:txBody>
          </p:sp>
        </p:grpSp>
        <p:grpSp>
          <p:nvGrpSpPr>
            <p:cNvPr id="145" name="Group 144">
              <a:extLst>
                <a:ext uri="{FF2B5EF4-FFF2-40B4-BE49-F238E27FC236}">
                  <a16:creationId xmlns:a16="http://schemas.microsoft.com/office/drawing/2014/main" id="{2DE1F22C-6859-DA71-AD17-176FC58EE169}"/>
                </a:ext>
              </a:extLst>
            </p:cNvPr>
            <p:cNvGrpSpPr/>
            <p:nvPr/>
          </p:nvGrpSpPr>
          <p:grpSpPr>
            <a:xfrm>
              <a:off x="5483732" y="5190810"/>
              <a:ext cx="1440889" cy="716452"/>
              <a:chOff x="4658059" y="3569138"/>
              <a:chExt cx="1440889" cy="716452"/>
            </a:xfrm>
          </p:grpSpPr>
          <p:grpSp>
            <p:nvGrpSpPr>
              <p:cNvPr id="146" name="CustomShape 20">
                <a:extLst>
                  <a:ext uri="{FF2B5EF4-FFF2-40B4-BE49-F238E27FC236}">
                    <a16:creationId xmlns:a16="http://schemas.microsoft.com/office/drawing/2014/main" id="{14D08BE0-12EA-ABE4-89A4-F8E555F615D3}"/>
                  </a:ext>
                </a:extLst>
              </p:cNvPr>
              <p:cNvGrpSpPr/>
              <p:nvPr/>
            </p:nvGrpSpPr>
            <p:grpSpPr>
              <a:xfrm>
                <a:off x="4658059" y="3569138"/>
                <a:ext cx="946081" cy="344521"/>
                <a:chOff x="0" y="0"/>
                <a:chExt cx="1324512" cy="482329"/>
              </a:xfrm>
            </p:grpSpPr>
            <p:sp>
              <p:nvSpPr>
                <p:cNvPr id="153" name="Rectangle">
                  <a:extLst>
                    <a:ext uri="{FF2B5EF4-FFF2-40B4-BE49-F238E27FC236}">
                      <a16:creationId xmlns:a16="http://schemas.microsoft.com/office/drawing/2014/main" id="{46FEF4CE-3677-21EA-9EA0-12625130AF56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24512" cy="482329"/>
                </a:xfrm>
                <a:prstGeom prst="rect">
                  <a:avLst/>
                </a:prstGeom>
                <a:solidFill>
                  <a:srgbClr val="558ED5"/>
                </a:solidFill>
                <a:ln w="2556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32656" tIns="32656" rIns="32656" bIns="32656" numCol="1" anchor="t">
                  <a:noAutofit/>
                </a:bodyPr>
                <a:lstStyle/>
                <a:p>
                  <a:endParaRPr lang="en-US" sz="1286" noProof="1"/>
                </a:p>
              </p:txBody>
            </p:sp>
            <p:sp>
              <p:nvSpPr>
                <p:cNvPr id="154" name="Encoder">
                  <a:extLst>
                    <a:ext uri="{FF2B5EF4-FFF2-40B4-BE49-F238E27FC236}">
                      <a16:creationId xmlns:a16="http://schemas.microsoft.com/office/drawing/2014/main" id="{CB92102E-BBC7-7639-0AFC-45ECD40FC406}"/>
                    </a:ext>
                  </a:extLst>
                </p:cNvPr>
                <p:cNvSpPr txBox="1"/>
                <p:nvPr/>
              </p:nvSpPr>
              <p:spPr>
                <a:xfrm>
                  <a:off x="73252" y="12781"/>
                  <a:ext cx="1178006" cy="3938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6794" tIns="46794" rIns="46794" bIns="46794" numCol="1" anchor="t">
                  <a:spAutoFit/>
                </a:bodyPr>
                <a:lstStyle>
                  <a:lvl1pPr>
                    <a:defRPr sz="17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rPr lang="en-US" sz="1214" noProof="1"/>
                    <a:t>EcEntry</a:t>
                  </a:r>
                </a:p>
              </p:txBody>
            </p:sp>
          </p:grpSp>
          <p:grpSp>
            <p:nvGrpSpPr>
              <p:cNvPr id="147" name="CustomShape 20">
                <a:extLst>
                  <a:ext uri="{FF2B5EF4-FFF2-40B4-BE49-F238E27FC236}">
                    <a16:creationId xmlns:a16="http://schemas.microsoft.com/office/drawing/2014/main" id="{51356EAC-1062-1821-202F-B8935C0591C9}"/>
                  </a:ext>
                </a:extLst>
              </p:cNvPr>
              <p:cNvGrpSpPr/>
              <p:nvPr/>
            </p:nvGrpSpPr>
            <p:grpSpPr>
              <a:xfrm>
                <a:off x="4911122" y="3743514"/>
                <a:ext cx="946081" cy="344521"/>
                <a:chOff x="0" y="0"/>
                <a:chExt cx="1324512" cy="482329"/>
              </a:xfrm>
            </p:grpSpPr>
            <p:sp>
              <p:nvSpPr>
                <p:cNvPr id="151" name="Rectangle">
                  <a:extLst>
                    <a:ext uri="{FF2B5EF4-FFF2-40B4-BE49-F238E27FC236}">
                      <a16:creationId xmlns:a16="http://schemas.microsoft.com/office/drawing/2014/main" id="{95498197-A49B-2B07-38AA-BE9AEF73EAA2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24512" cy="482329"/>
                </a:xfrm>
                <a:prstGeom prst="rect">
                  <a:avLst/>
                </a:prstGeom>
                <a:solidFill>
                  <a:srgbClr val="558ED5"/>
                </a:solidFill>
                <a:ln w="2556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32656" tIns="32656" rIns="32656" bIns="32656" numCol="1" anchor="t">
                  <a:noAutofit/>
                </a:bodyPr>
                <a:lstStyle/>
                <a:p>
                  <a:endParaRPr lang="en-US" sz="1286" noProof="1"/>
                </a:p>
              </p:txBody>
            </p:sp>
            <p:sp>
              <p:nvSpPr>
                <p:cNvPr id="152" name="Encoder">
                  <a:extLst>
                    <a:ext uri="{FF2B5EF4-FFF2-40B4-BE49-F238E27FC236}">
                      <a16:creationId xmlns:a16="http://schemas.microsoft.com/office/drawing/2014/main" id="{D60857CD-699F-BE02-A84F-5121D098203F}"/>
                    </a:ext>
                  </a:extLst>
                </p:cNvPr>
                <p:cNvSpPr txBox="1"/>
                <p:nvPr/>
              </p:nvSpPr>
              <p:spPr>
                <a:xfrm>
                  <a:off x="73252" y="12781"/>
                  <a:ext cx="1178006" cy="3938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6794" tIns="46794" rIns="46794" bIns="46794" numCol="1" anchor="t">
                  <a:spAutoFit/>
                </a:bodyPr>
                <a:lstStyle>
                  <a:lvl1pPr>
                    <a:defRPr sz="17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rPr lang="en-US" sz="1214" noProof="1"/>
                    <a:t>EcEntry</a:t>
                  </a:r>
                </a:p>
              </p:txBody>
            </p:sp>
          </p:grpSp>
          <p:grpSp>
            <p:nvGrpSpPr>
              <p:cNvPr id="148" name="CustomShape 20">
                <a:extLst>
                  <a:ext uri="{FF2B5EF4-FFF2-40B4-BE49-F238E27FC236}">
                    <a16:creationId xmlns:a16="http://schemas.microsoft.com/office/drawing/2014/main" id="{1218DEE2-FCEF-B0DB-CDAC-0DB84F1C033D}"/>
                  </a:ext>
                </a:extLst>
              </p:cNvPr>
              <p:cNvGrpSpPr/>
              <p:nvPr/>
            </p:nvGrpSpPr>
            <p:grpSpPr>
              <a:xfrm>
                <a:off x="5152867" y="3941069"/>
                <a:ext cx="946081" cy="344521"/>
                <a:chOff x="0" y="0"/>
                <a:chExt cx="1324512" cy="482329"/>
              </a:xfrm>
            </p:grpSpPr>
            <p:sp>
              <p:nvSpPr>
                <p:cNvPr id="149" name="Rectangle">
                  <a:extLst>
                    <a:ext uri="{FF2B5EF4-FFF2-40B4-BE49-F238E27FC236}">
                      <a16:creationId xmlns:a16="http://schemas.microsoft.com/office/drawing/2014/main" id="{E38A2650-BEDF-D4DB-8BEE-12DE6BE72D3D}"/>
                    </a:ext>
                  </a:extLst>
                </p:cNvPr>
                <p:cNvSpPr/>
                <p:nvPr/>
              </p:nvSpPr>
              <p:spPr>
                <a:xfrm>
                  <a:off x="0" y="0"/>
                  <a:ext cx="1324512" cy="482329"/>
                </a:xfrm>
                <a:prstGeom prst="rect">
                  <a:avLst/>
                </a:prstGeom>
                <a:solidFill>
                  <a:srgbClr val="558ED5"/>
                </a:solidFill>
                <a:ln w="25560" cap="flat">
                  <a:solidFill>
                    <a:srgbClr val="000000"/>
                  </a:solidFill>
                  <a:prstDash val="solid"/>
                  <a:miter lim="800000"/>
                </a:ln>
                <a:effectLst/>
              </p:spPr>
              <p:txBody>
                <a:bodyPr wrap="square" lIns="32656" tIns="32656" rIns="32656" bIns="32656" numCol="1" anchor="t">
                  <a:noAutofit/>
                </a:bodyPr>
                <a:lstStyle/>
                <a:p>
                  <a:endParaRPr lang="en-US" sz="1286" noProof="1"/>
                </a:p>
              </p:txBody>
            </p:sp>
            <p:sp>
              <p:nvSpPr>
                <p:cNvPr id="150" name="Encoder">
                  <a:extLst>
                    <a:ext uri="{FF2B5EF4-FFF2-40B4-BE49-F238E27FC236}">
                      <a16:creationId xmlns:a16="http://schemas.microsoft.com/office/drawing/2014/main" id="{BD8E96FA-38B5-D6D8-76C7-32DE3A382DF8}"/>
                    </a:ext>
                  </a:extLst>
                </p:cNvPr>
                <p:cNvSpPr txBox="1"/>
                <p:nvPr/>
              </p:nvSpPr>
              <p:spPr>
                <a:xfrm>
                  <a:off x="73252" y="12781"/>
                  <a:ext cx="1178006" cy="39388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</a:ext>
                </a:extLst>
              </p:spPr>
              <p:txBody>
                <a:bodyPr wrap="square" lIns="46794" tIns="46794" rIns="46794" bIns="46794" numCol="1" anchor="t">
                  <a:spAutoFit/>
                </a:bodyPr>
                <a:lstStyle>
                  <a:lvl1pPr>
                    <a:defRPr sz="1700">
                      <a:latin typeface="Calibri"/>
                      <a:ea typeface="Calibri"/>
                      <a:cs typeface="Calibri"/>
                      <a:sym typeface="Calibri"/>
                    </a:defRPr>
                  </a:lvl1pPr>
                </a:lstStyle>
                <a:p>
                  <a:r>
                    <a:rPr lang="en-US" sz="1214" noProof="1"/>
                    <a:t>EcEntry</a:t>
                  </a:r>
                </a:p>
              </p:txBody>
            </p:sp>
          </p:grpSp>
        </p:grpSp>
      </p:grpSp>
      <p:sp>
        <p:nvSpPr>
          <p:cNvPr id="257" name="Text 2">
            <a:extLst>
              <a:ext uri="{FF2B5EF4-FFF2-40B4-BE49-F238E27FC236}">
                <a16:creationId xmlns:a16="http://schemas.microsoft.com/office/drawing/2014/main" id="{2DB3796F-2D6C-CD2E-DCDC-5EF1BAA8771C}"/>
              </a:ext>
            </a:extLst>
          </p:cNvPr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cs typeface="Calibri" pitchFamily="34" charset="-120"/>
              </a:rPr>
              <a:t>Axis Object</a:t>
            </a:r>
            <a:endParaRPr lang="en-US" sz="1400" dirty="0"/>
          </a:p>
        </p:txBody>
      </p: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EC8B8527-AEC2-33FF-FC5D-4E8E6A9865A4}"/>
              </a:ext>
            </a:extLst>
          </p:cNvPr>
          <p:cNvGrpSpPr/>
          <p:nvPr/>
        </p:nvGrpSpPr>
        <p:grpSpPr>
          <a:xfrm>
            <a:off x="5478074" y="1823125"/>
            <a:ext cx="1440889" cy="716452"/>
            <a:chOff x="4658059" y="3569138"/>
            <a:chExt cx="1440889" cy="716452"/>
          </a:xfrm>
        </p:grpSpPr>
        <p:grpSp>
          <p:nvGrpSpPr>
            <p:cNvPr id="125" name="CustomShape 20">
              <a:extLst>
                <a:ext uri="{FF2B5EF4-FFF2-40B4-BE49-F238E27FC236}">
                  <a16:creationId xmlns:a16="http://schemas.microsoft.com/office/drawing/2014/main" id="{D82AE3A9-3B9D-CC5C-0EE5-DFAABCB669B3}"/>
                </a:ext>
              </a:extLst>
            </p:cNvPr>
            <p:cNvGrpSpPr/>
            <p:nvPr/>
          </p:nvGrpSpPr>
          <p:grpSpPr>
            <a:xfrm>
              <a:off x="4658059" y="3569138"/>
              <a:ext cx="946081" cy="344521"/>
              <a:chOff x="0" y="0"/>
              <a:chExt cx="1324512" cy="482329"/>
            </a:xfrm>
          </p:grpSpPr>
          <p:sp>
            <p:nvSpPr>
              <p:cNvPr id="126" name="Rectangle">
                <a:extLst>
                  <a:ext uri="{FF2B5EF4-FFF2-40B4-BE49-F238E27FC236}">
                    <a16:creationId xmlns:a16="http://schemas.microsoft.com/office/drawing/2014/main" id="{96A54FAF-07EF-9CD5-3C14-B7B5BF255859}"/>
                  </a:ext>
                </a:extLst>
              </p:cNvPr>
              <p:cNvSpPr/>
              <p:nvPr/>
            </p:nvSpPr>
            <p:spPr>
              <a:xfrm>
                <a:off x="0" y="0"/>
                <a:ext cx="1324512" cy="482329"/>
              </a:xfrm>
              <a:prstGeom prst="rect">
                <a:avLst/>
              </a:prstGeom>
              <a:solidFill>
                <a:srgbClr val="558ED5"/>
              </a:solidFill>
              <a:ln w="2556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2656" tIns="32656" rIns="32656" bIns="32656" numCol="1" anchor="t">
                <a:noAutofit/>
              </a:bodyPr>
              <a:lstStyle/>
              <a:p>
                <a:endParaRPr lang="en-US" sz="1286" noProof="1"/>
              </a:p>
            </p:txBody>
          </p:sp>
          <p:sp>
            <p:nvSpPr>
              <p:cNvPr id="127" name="Encoder">
                <a:extLst>
                  <a:ext uri="{FF2B5EF4-FFF2-40B4-BE49-F238E27FC236}">
                    <a16:creationId xmlns:a16="http://schemas.microsoft.com/office/drawing/2014/main" id="{243B9A5F-42CC-8552-57D6-B7F62BA0A955}"/>
                  </a:ext>
                </a:extLst>
              </p:cNvPr>
              <p:cNvSpPr txBox="1"/>
              <p:nvPr/>
            </p:nvSpPr>
            <p:spPr>
              <a:xfrm>
                <a:off x="73252" y="12781"/>
                <a:ext cx="1178006" cy="393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6794" tIns="46794" rIns="46794" bIns="46794" numCol="1" anchor="t">
                <a:spAutoFit/>
              </a:bodyPr>
              <a:lstStyle>
                <a:lvl1pPr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lang="en-US" sz="1214" noProof="1"/>
                  <a:t>EcEntry</a:t>
                </a:r>
              </a:p>
            </p:txBody>
          </p:sp>
        </p:grpSp>
        <p:grpSp>
          <p:nvGrpSpPr>
            <p:cNvPr id="128" name="CustomShape 20">
              <a:extLst>
                <a:ext uri="{FF2B5EF4-FFF2-40B4-BE49-F238E27FC236}">
                  <a16:creationId xmlns:a16="http://schemas.microsoft.com/office/drawing/2014/main" id="{37673325-5551-6D7D-BA05-0C0A392FEFFA}"/>
                </a:ext>
              </a:extLst>
            </p:cNvPr>
            <p:cNvGrpSpPr/>
            <p:nvPr/>
          </p:nvGrpSpPr>
          <p:grpSpPr>
            <a:xfrm>
              <a:off x="4911122" y="3743514"/>
              <a:ext cx="946081" cy="344521"/>
              <a:chOff x="0" y="0"/>
              <a:chExt cx="1324512" cy="482329"/>
            </a:xfrm>
          </p:grpSpPr>
          <p:sp>
            <p:nvSpPr>
              <p:cNvPr id="129" name="Rectangle">
                <a:extLst>
                  <a:ext uri="{FF2B5EF4-FFF2-40B4-BE49-F238E27FC236}">
                    <a16:creationId xmlns:a16="http://schemas.microsoft.com/office/drawing/2014/main" id="{BC1BDE38-B18F-DA1A-29DA-1D6BC40BB678}"/>
                  </a:ext>
                </a:extLst>
              </p:cNvPr>
              <p:cNvSpPr/>
              <p:nvPr/>
            </p:nvSpPr>
            <p:spPr>
              <a:xfrm>
                <a:off x="0" y="0"/>
                <a:ext cx="1324512" cy="482329"/>
              </a:xfrm>
              <a:prstGeom prst="rect">
                <a:avLst/>
              </a:prstGeom>
              <a:solidFill>
                <a:srgbClr val="558ED5"/>
              </a:solidFill>
              <a:ln w="2556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2656" tIns="32656" rIns="32656" bIns="32656" numCol="1" anchor="t">
                <a:noAutofit/>
              </a:bodyPr>
              <a:lstStyle/>
              <a:p>
                <a:endParaRPr lang="en-US" sz="1286" noProof="1"/>
              </a:p>
            </p:txBody>
          </p:sp>
          <p:sp>
            <p:nvSpPr>
              <p:cNvPr id="130" name="Encoder">
                <a:extLst>
                  <a:ext uri="{FF2B5EF4-FFF2-40B4-BE49-F238E27FC236}">
                    <a16:creationId xmlns:a16="http://schemas.microsoft.com/office/drawing/2014/main" id="{59A76656-6872-CB52-A908-5AABC457B261}"/>
                  </a:ext>
                </a:extLst>
              </p:cNvPr>
              <p:cNvSpPr txBox="1"/>
              <p:nvPr/>
            </p:nvSpPr>
            <p:spPr>
              <a:xfrm>
                <a:off x="73252" y="12781"/>
                <a:ext cx="1178006" cy="393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6794" tIns="46794" rIns="46794" bIns="46794" numCol="1" anchor="t">
                <a:spAutoFit/>
              </a:bodyPr>
              <a:lstStyle>
                <a:lvl1pPr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lang="en-US" sz="1214" noProof="1"/>
                  <a:t>EcEntry</a:t>
                </a:r>
              </a:p>
            </p:txBody>
          </p:sp>
        </p:grpSp>
        <p:grpSp>
          <p:nvGrpSpPr>
            <p:cNvPr id="131" name="CustomShape 20">
              <a:extLst>
                <a:ext uri="{FF2B5EF4-FFF2-40B4-BE49-F238E27FC236}">
                  <a16:creationId xmlns:a16="http://schemas.microsoft.com/office/drawing/2014/main" id="{28D8B2E7-F6F5-A42E-9054-8BC7BBE7B48D}"/>
                </a:ext>
              </a:extLst>
            </p:cNvPr>
            <p:cNvGrpSpPr/>
            <p:nvPr/>
          </p:nvGrpSpPr>
          <p:grpSpPr>
            <a:xfrm>
              <a:off x="5152867" y="3941069"/>
              <a:ext cx="946081" cy="344521"/>
              <a:chOff x="0" y="0"/>
              <a:chExt cx="1324512" cy="482329"/>
            </a:xfrm>
          </p:grpSpPr>
          <p:sp>
            <p:nvSpPr>
              <p:cNvPr id="132" name="Rectangle">
                <a:extLst>
                  <a:ext uri="{FF2B5EF4-FFF2-40B4-BE49-F238E27FC236}">
                    <a16:creationId xmlns:a16="http://schemas.microsoft.com/office/drawing/2014/main" id="{3ACC6E5C-78A2-B52A-4079-63E467B085C9}"/>
                  </a:ext>
                </a:extLst>
              </p:cNvPr>
              <p:cNvSpPr/>
              <p:nvPr/>
            </p:nvSpPr>
            <p:spPr>
              <a:xfrm>
                <a:off x="0" y="0"/>
                <a:ext cx="1324512" cy="482329"/>
              </a:xfrm>
              <a:prstGeom prst="rect">
                <a:avLst/>
              </a:prstGeom>
              <a:solidFill>
                <a:srgbClr val="558ED5"/>
              </a:solidFill>
              <a:ln w="25560" cap="flat">
                <a:solidFill>
                  <a:srgbClr val="000000"/>
                </a:solidFill>
                <a:prstDash val="solid"/>
                <a:miter lim="800000"/>
              </a:ln>
              <a:effectLst/>
            </p:spPr>
            <p:txBody>
              <a:bodyPr wrap="square" lIns="32656" tIns="32656" rIns="32656" bIns="32656" numCol="1" anchor="t">
                <a:noAutofit/>
              </a:bodyPr>
              <a:lstStyle/>
              <a:p>
                <a:endParaRPr lang="en-US" sz="1286" noProof="1"/>
              </a:p>
            </p:txBody>
          </p:sp>
          <p:sp>
            <p:nvSpPr>
              <p:cNvPr id="133" name="Encoder">
                <a:extLst>
                  <a:ext uri="{FF2B5EF4-FFF2-40B4-BE49-F238E27FC236}">
                    <a16:creationId xmlns:a16="http://schemas.microsoft.com/office/drawing/2014/main" id="{4E03CBAE-10DE-F39B-B9DC-D473AA93EA1E}"/>
                  </a:ext>
                </a:extLst>
              </p:cNvPr>
              <p:cNvSpPr txBox="1"/>
              <p:nvPr/>
            </p:nvSpPr>
            <p:spPr>
              <a:xfrm>
                <a:off x="73252" y="12781"/>
                <a:ext cx="1178006" cy="3938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 wrap="square" lIns="46794" tIns="46794" rIns="46794" bIns="46794" numCol="1" anchor="t">
                <a:spAutoFit/>
              </a:bodyPr>
              <a:lstStyle>
                <a:lvl1pPr>
                  <a:defRPr sz="1700">
                    <a:latin typeface="Calibri"/>
                    <a:ea typeface="Calibri"/>
                    <a:cs typeface="Calibri"/>
                    <a:sym typeface="Calibri"/>
                  </a:defRPr>
                </a:lvl1pPr>
              </a:lstStyle>
              <a:p>
                <a:r>
                  <a:rPr lang="en-US" sz="1214" noProof="1"/>
                  <a:t>EcEntry</a:t>
                </a:r>
              </a:p>
            </p:txBody>
          </p:sp>
        </p:grpSp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632D6429-D352-942A-448D-3F074DB336AD}"/>
              </a:ext>
            </a:extLst>
          </p:cNvPr>
          <p:cNvGrpSpPr/>
          <p:nvPr/>
        </p:nvGrpSpPr>
        <p:grpSpPr>
          <a:xfrm>
            <a:off x="2609636" y="5000781"/>
            <a:ext cx="6790068" cy="625259"/>
            <a:chOff x="2609636" y="4872189"/>
            <a:chExt cx="6790068" cy="625259"/>
          </a:xfrm>
        </p:grpSpPr>
        <p:cxnSp>
          <p:nvCxnSpPr>
            <p:cNvPr id="237" name="Straight Connector 236">
              <a:extLst>
                <a:ext uri="{FF2B5EF4-FFF2-40B4-BE49-F238E27FC236}">
                  <a16:creationId xmlns:a16="http://schemas.microsoft.com/office/drawing/2014/main" id="{5A2B44BA-7055-3E50-28F0-32AB00946A86}"/>
                </a:ext>
              </a:extLst>
            </p:cNvPr>
            <p:cNvCxnSpPr>
              <a:cxnSpLocks/>
            </p:cNvCxnSpPr>
            <p:nvPr/>
          </p:nvCxnSpPr>
          <p:spPr>
            <a:xfrm>
              <a:off x="2609636" y="4872189"/>
              <a:ext cx="0" cy="486000"/>
            </a:xfrm>
            <a:prstGeom prst="line">
              <a:avLst/>
            </a:prstGeom>
            <a:ln w="69850">
              <a:solidFill>
                <a:srgbClr val="00B05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Arrow Connector 238">
              <a:extLst>
                <a:ext uri="{FF2B5EF4-FFF2-40B4-BE49-F238E27FC236}">
                  <a16:creationId xmlns:a16="http://schemas.microsoft.com/office/drawing/2014/main" id="{A018B9C7-7323-AF17-FD3D-EC73261AFBEA}"/>
                </a:ext>
              </a:extLst>
            </p:cNvPr>
            <p:cNvCxnSpPr>
              <a:cxnSpLocks/>
            </p:cNvCxnSpPr>
            <p:nvPr/>
          </p:nvCxnSpPr>
          <p:spPr>
            <a:xfrm>
              <a:off x="3235961" y="5497448"/>
              <a:ext cx="6163743" cy="0"/>
            </a:xfrm>
            <a:prstGeom prst="straightConnector1">
              <a:avLst/>
            </a:prstGeom>
            <a:ln w="69850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CustomShape 20">
            <a:extLst>
              <a:ext uri="{FF2B5EF4-FFF2-40B4-BE49-F238E27FC236}">
                <a16:creationId xmlns:a16="http://schemas.microsoft.com/office/drawing/2014/main" id="{D0E4F592-790A-E70C-364F-B0913134738F}"/>
              </a:ext>
            </a:extLst>
          </p:cNvPr>
          <p:cNvGrpSpPr/>
          <p:nvPr/>
        </p:nvGrpSpPr>
        <p:grpSpPr>
          <a:xfrm>
            <a:off x="2273030" y="2077956"/>
            <a:ext cx="946081" cy="344521"/>
            <a:chOff x="0" y="0"/>
            <a:chExt cx="1324512" cy="482329"/>
          </a:xfrm>
        </p:grpSpPr>
        <p:sp>
          <p:nvSpPr>
            <p:cNvPr id="22" name="Rectangle">
              <a:extLst>
                <a:ext uri="{FF2B5EF4-FFF2-40B4-BE49-F238E27FC236}">
                  <a16:creationId xmlns:a16="http://schemas.microsoft.com/office/drawing/2014/main" id="{CE2679B1-47BB-6C02-F95F-186382E443F2}"/>
                </a:ext>
              </a:extLst>
            </p:cNvPr>
            <p:cNvSpPr/>
            <p:nvPr/>
          </p:nvSpPr>
          <p:spPr>
            <a:xfrm>
              <a:off x="0" y="0"/>
              <a:ext cx="1324512" cy="482329"/>
            </a:xfrm>
            <a:prstGeom prst="rect">
              <a:avLst/>
            </a:prstGeom>
            <a:solidFill>
              <a:srgbClr val="558ED5"/>
            </a:solidFill>
            <a:ln w="2556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32656" tIns="32656" rIns="32656" bIns="32656" numCol="1" anchor="t">
              <a:noAutofit/>
            </a:bodyPr>
            <a:lstStyle/>
            <a:p>
              <a:endParaRPr lang="en-US" sz="1286" noProof="1"/>
            </a:p>
          </p:txBody>
        </p:sp>
        <p:sp>
          <p:nvSpPr>
            <p:cNvPr id="23" name="Encoder">
              <a:extLst>
                <a:ext uri="{FF2B5EF4-FFF2-40B4-BE49-F238E27FC236}">
                  <a16:creationId xmlns:a16="http://schemas.microsoft.com/office/drawing/2014/main" id="{A0A4EB06-335F-30DD-9F3A-4B61A4BABFD1}"/>
                </a:ext>
              </a:extLst>
            </p:cNvPr>
            <p:cNvSpPr txBox="1"/>
            <p:nvPr/>
          </p:nvSpPr>
          <p:spPr>
            <a:xfrm>
              <a:off x="73252" y="12781"/>
              <a:ext cx="1178006" cy="39388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</a:ext>
            </a:extLst>
          </p:spPr>
          <p:txBody>
            <a:bodyPr wrap="square" lIns="46794" tIns="46794" rIns="46794" bIns="46794" numCol="1" anchor="t">
              <a:spAutoFit/>
            </a:bodyPr>
            <a:lstStyle>
              <a:lvl1pPr>
                <a:defRPr sz="1700"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r>
                <a:rPr lang="en-US" sz="1214" noProof="1"/>
                <a:t>Encoder</a:t>
              </a:r>
            </a:p>
          </p:txBody>
        </p:sp>
      </p:grpSp>
      <p:sp>
        <p:nvSpPr>
          <p:cNvPr id="172" name="Rectangle 171">
            <a:extLst>
              <a:ext uri="{FF2B5EF4-FFF2-40B4-BE49-F238E27FC236}">
                <a16:creationId xmlns:a16="http://schemas.microsoft.com/office/drawing/2014/main" id="{A4A8CC5D-0866-A627-C945-8EFE515ACAE4}"/>
              </a:ext>
            </a:extLst>
          </p:cNvPr>
          <p:cNvSpPr/>
          <p:nvPr/>
        </p:nvSpPr>
        <p:spPr>
          <a:xfrm>
            <a:off x="3778453" y="1873994"/>
            <a:ext cx="1260137" cy="4248982"/>
          </a:xfrm>
          <a:prstGeom prst="rect">
            <a:avLst/>
          </a:prstGeom>
          <a:solidFill>
            <a:srgbClr val="0095B5">
              <a:alpha val="50196"/>
            </a:srgbClr>
          </a:solidFill>
          <a:ln w="28575">
            <a:solidFill>
              <a:srgbClr val="E46C0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 err="1"/>
          </a:p>
        </p:txBody>
      </p:sp>
      <p:sp>
        <p:nvSpPr>
          <p:cNvPr id="264" name="TextBox 263">
            <a:extLst>
              <a:ext uri="{FF2B5EF4-FFF2-40B4-BE49-F238E27FC236}">
                <a16:creationId xmlns:a16="http://schemas.microsoft.com/office/drawing/2014/main" id="{C5FCB550-F48C-6A4B-F82B-76575D65C9A5}"/>
              </a:ext>
            </a:extLst>
          </p:cNvPr>
          <p:cNvSpPr txBox="1"/>
          <p:nvPr/>
        </p:nvSpPr>
        <p:spPr>
          <a:xfrm>
            <a:off x="3884699" y="2383606"/>
            <a:ext cx="1102993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600" dirty="0"/>
              <a:t>ax1enc.actpos:=(ax5.enc.actpos+ec0.s14.analogInput01)/2;</a:t>
            </a:r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r>
              <a:rPr lang="en-GB" sz="600" dirty="0"/>
              <a:t>ax3.traj.setpos:=ax4.traj.setpos*5;</a:t>
            </a:r>
          </a:p>
          <a:p>
            <a:br>
              <a:rPr lang="en-GB" sz="600" dirty="0"/>
            </a:br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r>
              <a:rPr lang="en-GB" sz="600" dirty="0"/>
              <a:t>ax1.mon.ilockbwd:=ax2.mon.lowlim and ec1.s12.binaryInput03;</a:t>
            </a:r>
          </a:p>
          <a:p>
            <a:endParaRPr lang="en-GB" sz="600" dirty="0"/>
          </a:p>
          <a:p>
            <a:endParaRPr lang="en-GB" sz="600" dirty="0"/>
          </a:p>
        </p:txBody>
      </p:sp>
      <p:sp>
        <p:nvSpPr>
          <p:cNvPr id="265" name="TextBox 264">
            <a:extLst>
              <a:ext uri="{FF2B5EF4-FFF2-40B4-BE49-F238E27FC236}">
                <a16:creationId xmlns:a16="http://schemas.microsoft.com/office/drawing/2014/main" id="{E66B86A3-3CDB-CBCA-DC2F-766983096E07}"/>
              </a:ext>
            </a:extLst>
          </p:cNvPr>
          <p:cNvSpPr txBox="1"/>
          <p:nvPr/>
        </p:nvSpPr>
        <p:spPr>
          <a:xfrm>
            <a:off x="3892577" y="4318187"/>
            <a:ext cx="1102993" cy="156966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r>
              <a:rPr lang="en-GB" sz="600" dirty="0"/>
              <a:t>ax1.ctrl.kp:= abs(ax1.enc.actpos - ax1.traj.setpos) * </a:t>
            </a:r>
            <a:r>
              <a:rPr lang="en-GB" sz="600" dirty="0" err="1"/>
              <a:t>static.kp</a:t>
            </a:r>
            <a:r>
              <a:rPr lang="en-GB" sz="600" dirty="0"/>
              <a:t>;</a:t>
            </a:r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endParaRPr lang="en-GB" sz="600" dirty="0"/>
          </a:p>
          <a:p>
            <a:r>
              <a:rPr lang="en-GB" sz="600" dirty="0"/>
              <a:t>ax3.drv.enable:=1;</a:t>
            </a:r>
          </a:p>
          <a:p>
            <a:endParaRPr lang="en-GB" sz="600" dirty="0"/>
          </a:p>
        </p:txBody>
      </p:sp>
      <p:sp>
        <p:nvSpPr>
          <p:cNvPr id="267" name="TextBox 266">
            <a:extLst>
              <a:ext uri="{FF2B5EF4-FFF2-40B4-BE49-F238E27FC236}">
                <a16:creationId xmlns:a16="http://schemas.microsoft.com/office/drawing/2014/main" id="{AF65F34B-CDC3-AD79-E102-299D2F38E380}"/>
              </a:ext>
            </a:extLst>
          </p:cNvPr>
          <p:cNvSpPr txBox="1"/>
          <p:nvPr/>
        </p:nvSpPr>
        <p:spPr>
          <a:xfrm>
            <a:off x="4557750" y="4721738"/>
            <a:ext cx="349730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1C7293"/>
                </a:solidFill>
                <a:latin typeface="Calibri" pitchFamily="34" charset="0"/>
                <a:cs typeface="Calibri" pitchFamily="34" charset="-120"/>
              </a:rPr>
              <a:t>Virtual Axis</a:t>
            </a:r>
          </a:p>
        </p:txBody>
      </p:sp>
    </p:spTree>
    <p:extLst>
      <p:ext uri="{BB962C8B-B14F-4D97-AF65-F5344CB8AC3E}">
        <p14:creationId xmlns:p14="http://schemas.microsoft.com/office/powerpoint/2010/main" val="128342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4" grpId="0"/>
      <p:bldP spid="265" grpId="0"/>
      <p:bldP spid="265" grpId="1"/>
      <p:bldP spid="26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BC6603-BE1D-4BFC-70FC-38BC68D031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Content Placeholder 1">
            <a:extLst>
              <a:ext uri="{FF2B5EF4-FFF2-40B4-BE49-F238E27FC236}">
                <a16:creationId xmlns:a16="http://schemas.microsoft.com/office/drawing/2014/main" id="{7293F9BC-FF34-E029-F588-72C1BE3EBD5B}"/>
              </a:ext>
            </a:extLst>
          </p:cNvPr>
          <p:cNvSpPr txBox="1">
            <a:spLocks/>
          </p:cNvSpPr>
          <p:nvPr/>
        </p:nvSpPr>
        <p:spPr>
          <a:xfrm>
            <a:off x="695327" y="1376774"/>
            <a:ext cx="8964613" cy="4644616"/>
          </a:xfrm>
          <a:prstGeom prst="rect">
            <a:avLst/>
          </a:prstGeom>
        </p:spPr>
        <p:txBody>
          <a:bodyPr/>
          <a:lstStyle>
            <a:lvl1pPr marL="0" indent="0" algn="l" defTabSz="914411" rtl="0" eaLnBrk="1" latinLnBrk="0" hangingPunct="1">
              <a:lnSpc>
                <a:spcPct val="100000"/>
              </a:lnSpc>
              <a:spcBef>
                <a:spcPts val="600"/>
              </a:spcBef>
              <a:buFont typeface="+mj-lt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52003" indent="-252003" algn="l" defTabSz="914411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04006" indent="-252003" algn="l" defTabSz="914411" rtl="0" eaLnBrk="1" latinLnBrk="0" hangingPunct="1">
              <a:lnSpc>
                <a:spcPct val="100000"/>
              </a:lnSpc>
              <a:spcBef>
                <a:spcPts val="6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56010" indent="-252003" algn="l" defTabSz="914411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08012" indent="-252003" algn="l" defTabSz="914411" rtl="0" eaLnBrk="1" latinLnBrk="0" hangingPunct="1">
              <a:lnSpc>
                <a:spcPct val="100000"/>
              </a:lnSpc>
              <a:spcBef>
                <a:spcPts val="400"/>
              </a:spcBef>
              <a:buFont typeface="Aptos" panose="020B00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32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37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43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48" indent="-228603" algn="l" defTabSz="914411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Axis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CSV, CSP..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General, name, auto enable/disable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Encoder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Hardware link for actual position input, Scalings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Trajectory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Default velo, acc, jerk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Traj type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Monitoring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Hardware links for limits, following error, max velo,..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Controller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PID, Clamping, deadbands,…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noProof="1"/>
              <a:t>Drive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r>
              <a:rPr lang="en-US" sz="1600" noProof="1"/>
              <a:t>Hardware links to drive , Scalings, …</a:t>
            </a:r>
          </a:p>
          <a:p>
            <a:pPr marL="537753" lvl="1" indent="-285750">
              <a:buFont typeface="Arial" panose="020B0604020202020204" pitchFamily="34" charset="0"/>
              <a:buChar char="•"/>
            </a:pPr>
            <a:endParaRPr lang="en-US" sz="1600" noProof="1"/>
          </a:p>
          <a:p>
            <a:pPr marL="537753" lvl="1" indent="-285750">
              <a:buFont typeface="Arial" panose="020B0604020202020204" pitchFamily="34" charset="0"/>
              <a:buChar char="•"/>
            </a:pPr>
            <a:endParaRPr lang="en-US" sz="1600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noProof="1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noProof="1"/>
          </a:p>
          <a:p>
            <a:endParaRPr lang="en-US" sz="1600" noProof="1"/>
          </a:p>
          <a:p>
            <a:endParaRPr lang="en-US" sz="1600" noProof="1"/>
          </a:p>
          <a:p>
            <a:endParaRPr lang="en-US" sz="1600" noProof="1"/>
          </a:p>
          <a:p>
            <a:endParaRPr lang="en-US" sz="1800" noProof="1"/>
          </a:p>
        </p:txBody>
      </p:sp>
      <p:sp>
        <p:nvSpPr>
          <p:cNvPr id="2" name="Shape 0">
            <a:extLst>
              <a:ext uri="{FF2B5EF4-FFF2-40B4-BE49-F238E27FC236}">
                <a16:creationId xmlns:a16="http://schemas.microsoft.com/office/drawing/2014/main" id="{9A5A6570-F373-EED3-5817-2D6ECDEA09FC}"/>
              </a:ext>
            </a:extLst>
          </p:cNvPr>
          <p:cNvSpPr/>
          <p:nvPr/>
        </p:nvSpPr>
        <p:spPr>
          <a:xfrm>
            <a:off x="274320" y="548640"/>
            <a:ext cx="73152" cy="320040"/>
          </a:xfrm>
          <a:prstGeom prst="rect">
            <a:avLst/>
          </a:prstGeom>
          <a:solidFill>
            <a:srgbClr val="21D4A8"/>
          </a:solidFill>
          <a:ln w="12700">
            <a:solidFill>
              <a:srgbClr val="21D4A8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3" name="Text 1">
            <a:extLst>
              <a:ext uri="{FF2B5EF4-FFF2-40B4-BE49-F238E27FC236}">
                <a16:creationId xmlns:a16="http://schemas.microsoft.com/office/drawing/2014/main" id="{CFDB9F91-B4E5-E00C-CBA3-B243D0915E89}"/>
              </a:ext>
            </a:extLst>
          </p:cNvPr>
          <p:cNvSpPr/>
          <p:nvPr/>
        </p:nvSpPr>
        <p:spPr>
          <a:xfrm>
            <a:off x="457200" y="320040"/>
            <a:ext cx="11277295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r>
              <a:rPr lang="en-US" sz="3000" b="1" dirty="0">
                <a:solidFill>
                  <a:srgbClr val="0A2540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Motion: Configuration</a:t>
            </a:r>
            <a:endParaRPr lang="en-US" sz="3000" dirty="0"/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54FDFA76-747E-15E3-48D5-0358B8FEAF34}"/>
              </a:ext>
            </a:extLst>
          </p:cNvPr>
          <p:cNvSpPr/>
          <p:nvPr/>
        </p:nvSpPr>
        <p:spPr>
          <a:xfrm>
            <a:off x="457200" y="987552"/>
            <a:ext cx="11277295" cy="3200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400" i="1" dirty="0" err="1">
                <a:solidFill>
                  <a:srgbClr val="1C7293"/>
                </a:solidFill>
                <a:latin typeface="Calibri" pitchFamily="34" charset="0"/>
                <a:cs typeface="Calibri" pitchFamily="34" charset="-120"/>
              </a:rPr>
              <a:t>Yaml</a:t>
            </a:r>
            <a:r>
              <a:rPr lang="en-US" sz="1400" i="1" dirty="0">
                <a:solidFill>
                  <a:srgbClr val="1C7293"/>
                </a:solidFill>
                <a:latin typeface="Calibri" pitchFamily="34" charset="0"/>
                <a:cs typeface="Calibri" pitchFamily="34" charset="-120"/>
              </a:rPr>
              <a:t> config for the objects</a:t>
            </a:r>
            <a:endParaRPr lang="en-US" sz="1400" dirty="0"/>
          </a:p>
        </p:txBody>
      </p:sp>
      <p:sp>
        <p:nvSpPr>
          <p:cNvPr id="10" name="Text 8">
            <a:extLst>
              <a:ext uri="{FF2B5EF4-FFF2-40B4-BE49-F238E27FC236}">
                <a16:creationId xmlns:a16="http://schemas.microsoft.com/office/drawing/2014/main" id="{A7661DF0-1AC4-8E5F-46F7-FBEDC3AD869A}"/>
              </a:ext>
            </a:extLst>
          </p:cNvPr>
          <p:cNvSpPr/>
          <p:nvPr/>
        </p:nvSpPr>
        <p:spPr>
          <a:xfrm>
            <a:off x="777240" y="4800600"/>
            <a:ext cx="4846320" cy="11887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342900" indent="-342900">
              <a:spcAft>
                <a:spcPts val="400"/>
              </a:spcAft>
              <a:buSzPct val="100000"/>
              <a:buChar char="▪"/>
            </a:pPr>
            <a:endParaRPr lang="en-US" sz="1200" dirty="0"/>
          </a:p>
        </p:txBody>
      </p:sp>
      <p:sp>
        <p:nvSpPr>
          <p:cNvPr id="16" name="Shape 13">
            <a:extLst>
              <a:ext uri="{FF2B5EF4-FFF2-40B4-BE49-F238E27FC236}">
                <a16:creationId xmlns:a16="http://schemas.microsoft.com/office/drawing/2014/main" id="{4A1A4020-33A1-27FE-5C62-0CFE09F3AD0D}"/>
              </a:ext>
            </a:extLst>
          </p:cNvPr>
          <p:cNvSpPr/>
          <p:nvPr/>
        </p:nvSpPr>
        <p:spPr>
          <a:xfrm>
            <a:off x="457200" y="6446520"/>
            <a:ext cx="11277295" cy="13716"/>
          </a:xfrm>
          <a:prstGeom prst="rect">
            <a:avLst/>
          </a:prstGeom>
          <a:solidFill>
            <a:srgbClr val="1C7293"/>
          </a:solidFill>
          <a:ln w="12700">
            <a:solidFill>
              <a:srgbClr val="1C7293"/>
            </a:solidFill>
            <a:prstDash val="solid"/>
          </a:ln>
        </p:spPr>
        <p:txBody>
          <a:bodyPr/>
          <a:lstStyle/>
          <a:p>
            <a:endParaRPr lang="en-CH"/>
          </a:p>
        </p:txBody>
      </p:sp>
      <p:sp>
        <p:nvSpPr>
          <p:cNvPr id="17" name="Text 14">
            <a:extLst>
              <a:ext uri="{FF2B5EF4-FFF2-40B4-BE49-F238E27FC236}">
                <a16:creationId xmlns:a16="http://schemas.microsoft.com/office/drawing/2014/main" id="{8947C6F0-A09F-F145-C619-C2C7EE367C8A}"/>
              </a:ext>
            </a:extLst>
          </p:cNvPr>
          <p:cNvSpPr/>
          <p:nvPr/>
        </p:nvSpPr>
        <p:spPr>
          <a:xfrm>
            <a:off x="457200" y="6510528"/>
            <a:ext cx="6400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  ·  EPICS Collaboration Meeting 2026, Saclay</a:t>
            </a:r>
            <a:endParaRPr lang="en-US" sz="900" dirty="0"/>
          </a:p>
        </p:txBody>
      </p:sp>
      <p:sp>
        <p:nvSpPr>
          <p:cNvPr id="18" name="Text 15">
            <a:extLst>
              <a:ext uri="{FF2B5EF4-FFF2-40B4-BE49-F238E27FC236}">
                <a16:creationId xmlns:a16="http://schemas.microsoft.com/office/drawing/2014/main" id="{719D8E3D-FE6E-2B12-B9D0-B9DD03B2E267}"/>
              </a:ext>
            </a:extLst>
          </p:cNvPr>
          <p:cNvSpPr/>
          <p:nvPr/>
        </p:nvSpPr>
        <p:spPr>
          <a:xfrm>
            <a:off x="6858000" y="6510528"/>
            <a:ext cx="34747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r">
              <a:buNone/>
            </a:pPr>
            <a:r>
              <a:rPr lang="en-US" sz="900" i="1" dirty="0">
                <a:solidFill>
                  <a:srgbClr val="1C7293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Motion</a:t>
            </a:r>
            <a:endParaRPr lang="en-US" sz="900" dirty="0"/>
          </a:p>
        </p:txBody>
      </p:sp>
      <p:sp>
        <p:nvSpPr>
          <p:cNvPr id="19" name="Text 16">
            <a:extLst>
              <a:ext uri="{FF2B5EF4-FFF2-40B4-BE49-F238E27FC236}">
                <a16:creationId xmlns:a16="http://schemas.microsoft.com/office/drawing/2014/main" id="{25D00C38-900B-058E-7653-0E487D9B6004}"/>
              </a:ext>
            </a:extLst>
          </p:cNvPr>
          <p:cNvSpPr/>
          <p:nvPr/>
        </p:nvSpPr>
        <p:spPr>
          <a:xfrm>
            <a:off x="11002975" y="6510528"/>
            <a:ext cx="73152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/>
            <a:r>
              <a:rPr lang="en-US" sz="900" dirty="0">
                <a:solidFill>
                  <a:srgbClr val="64748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9 / 23</a:t>
            </a:r>
            <a:endParaRPr lang="en-US" sz="900" dirty="0"/>
          </a:p>
        </p:txBody>
      </p:sp>
      <p:sp>
        <p:nvSpPr>
          <p:cNvPr id="37" name="Text 33">
            <a:extLst>
              <a:ext uri="{FF2B5EF4-FFF2-40B4-BE49-F238E27FC236}">
                <a16:creationId xmlns:a16="http://schemas.microsoft.com/office/drawing/2014/main" id="{F6117DE5-4F65-9ECF-6026-FAA7630CC763}"/>
              </a:ext>
            </a:extLst>
          </p:cNvPr>
          <p:cNvSpPr/>
          <p:nvPr/>
        </p:nvSpPr>
        <p:spPr>
          <a:xfrm>
            <a:off x="7396800" y="5371983"/>
            <a:ext cx="4526280" cy="8229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buNone/>
            </a:pPr>
            <a:r>
              <a:rPr lang="en-US" sz="1100" dirty="0" err="1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ecmc</a:t>
            </a: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PLC </a:t>
            </a:r>
            <a:r>
              <a:rPr lang="en-US" sz="1100" dirty="0" err="1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exprtk</a:t>
            </a:r>
            <a:r>
              <a:rPr lang="en-US" sz="1100" dirty="0">
                <a:solidFill>
                  <a:srgbClr val="1E293B"/>
                </a:solidFill>
                <a:latin typeface="Calibri" pitchFamily="34" charset="0"/>
                <a:ea typeface="Calibri" pitchFamily="34" charset="-122"/>
                <a:cs typeface="Calibri" pitchFamily="34" charset="-120"/>
              </a:rPr>
              <a:t> code</a:t>
            </a:r>
            <a:endParaRPr lang="en-US" sz="11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F86818-E864-4C9B-8998-F7F557C47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6869" y="868680"/>
            <a:ext cx="4941866" cy="52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6683048"/>
      </p:ext>
    </p:extLst>
  </p:cSld>
  <p:clrMapOvr>
    <a:masterClrMapping/>
  </p:clrMapOvr>
</p:sld>
</file>

<file path=ppt/theme/theme1.xml><?xml version="1.0" encoding="utf-8"?>
<a:theme xmlns:a="http://schemas.openxmlformats.org/drawingml/2006/main" name="Benutzerdefiniertes Design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A0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sz="20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 PSI CAS V8" id="{064E1F69-F7DB-4A09-94E4-8C427170E7EA}" vid="{7643CE5B-6D02-48B3-BE19-E2325451F8F3}"/>
    </a:ext>
  </a:extLst>
</a:theme>
</file>

<file path=ppt/theme/theme2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PSI">
      <a:dk1>
        <a:sysClr val="windowText" lastClr="000000"/>
      </a:dk1>
      <a:lt1>
        <a:sysClr val="window" lastClr="FFFFFF"/>
      </a:lt1>
      <a:dk2>
        <a:srgbClr val="4B4B4B"/>
      </a:dk2>
      <a:lt2>
        <a:srgbClr val="B9B9B9"/>
      </a:lt2>
      <a:accent1>
        <a:srgbClr val="0014E6"/>
      </a:accent1>
      <a:accent2>
        <a:srgbClr val="00F096"/>
      </a:accent2>
      <a:accent3>
        <a:srgbClr val="DC005A"/>
      </a:accent3>
      <a:accent4>
        <a:srgbClr val="6E14DC"/>
      </a:accent4>
      <a:accent5>
        <a:srgbClr val="F0F500"/>
      </a:accent5>
      <a:accent6>
        <a:srgbClr val="F050FA"/>
      </a:accent6>
      <a:hlink>
        <a:srgbClr val="000000"/>
      </a:hlink>
      <a:folHlink>
        <a:srgbClr val="000000"/>
      </a:folHlink>
    </a:clrScheme>
    <a:fontScheme name="PSI">
      <a:majorFont>
        <a:latin typeface="Aptos"/>
        <a:ea typeface=""/>
        <a:cs typeface=""/>
      </a:majorFont>
      <a:minorFont>
        <a:latin typeface="Apto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0E594130A2AF244FBF3F304D904ED593" ma:contentTypeVersion="18" ma:contentTypeDescription="Ein neues Dokument erstellen." ma:contentTypeScope="" ma:versionID="9c227ad3ab8d826471e210bb857ebfda">
  <xsd:schema xmlns:xsd="http://www.w3.org/2001/XMLSchema" xmlns:xs="http://www.w3.org/2001/XMLSchema" xmlns:p="http://schemas.microsoft.com/office/2006/metadata/properties" xmlns:ns2="c9077d15-72ed-4fec-bcfe-3472729e9195" xmlns:ns3="bc24777f-78b6-4f3c-a73a-d5fa08e4d537" targetNamespace="http://schemas.microsoft.com/office/2006/metadata/properties" ma:root="true" ma:fieldsID="2a0acd45fe6cc66a06723547185abeb0" ns2:_="" ns3:_="">
    <xsd:import namespace="c9077d15-72ed-4fec-bcfe-3472729e9195"/>
    <xsd:import namespace="bc24777f-78b6-4f3c-a73a-d5fa08e4d5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077d15-72ed-4fec-bcfe-3472729e91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Bildmarkierungen" ma:readOnly="false" ma:fieldId="{5cf76f15-5ced-4ddc-b409-7134ff3c332f}" ma:taxonomyMulti="true" ma:sspId="7fbe3b91-0d7a-4fca-85de-75d49bc052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4777f-78b6-4f3c-a73a-d5fa08e4d537" elementFormDefault="qualified">
    <xsd:import namespace="http://schemas.microsoft.com/office/2006/documentManagement/types"/>
    <xsd:import namespace="http://schemas.microsoft.com/office/infopath/2007/PartnerControls"/>
    <xsd:element name="TaxCatchAll" ma:index="21" nillable="true" ma:displayName="Taxonomy Catch All Column" ma:hidden="true" ma:list="{523888c3-3691-4ee2-9093-74875a1c94d8}" ma:internalName="TaxCatchAll" ma:showField="CatchAllData" ma:web="bc24777f-78b6-4f3c-a73a-d5fa08e4d53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2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3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c24777f-78b6-4f3c-a73a-d5fa08e4d537" xsi:nil="true"/>
    <lcf76f155ced4ddcb4097134ff3c332f xmlns="c9077d15-72ed-4fec-bcfe-3472729e919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B6B7BE2-63AD-4C37-AC44-F0E4FC348E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B9C8326-17BB-45BD-9C1C-A05512924ED0}">
  <ds:schemaRefs>
    <ds:schemaRef ds:uri="bc24777f-78b6-4f3c-a73a-d5fa08e4d537"/>
    <ds:schemaRef ds:uri="c9077d15-72ed-4fec-bcfe-3472729e919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626B806-0237-4942-A1FD-5C97285908C2}">
  <ds:schemaRefs>
    <ds:schemaRef ds:uri="bc24777f-78b6-4f3c-a73a-d5fa08e4d537"/>
    <ds:schemaRef ds:uri="c9077d15-72ed-4fec-bcfe-3472729e919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VO-9722-782_0_CAS Presentation Content Slides</Template>
  <TotalTime>42519</TotalTime>
  <Words>1744</Words>
  <Application>Microsoft Macintosh PowerPoint</Application>
  <PresentationFormat>Widescreen</PresentationFormat>
  <Paragraphs>446</Paragraphs>
  <Slides>23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9" baseType="lpstr">
      <vt:lpstr>Aptos</vt:lpstr>
      <vt:lpstr>Arial</vt:lpstr>
      <vt:lpstr>Calibri</vt:lpstr>
      <vt:lpstr>Consolas</vt:lpstr>
      <vt:lpstr>Georgia</vt:lpstr>
      <vt:lpstr>Benutzerdefiniertes Design</vt:lpstr>
      <vt:lpstr>ecmc: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Wurm Maximilian Maria</dc:creator>
  <dc:description>erstellt durch Vorlagenbauer.ch</dc:description>
  <cp:lastModifiedBy>Sandström, Anders Eric</cp:lastModifiedBy>
  <cp:revision>1374</cp:revision>
  <cp:lastPrinted>2026-02-16T16:05:50Z</cp:lastPrinted>
  <dcterms:created xsi:type="dcterms:W3CDTF">2024-06-18T12:24:07Z</dcterms:created>
  <dcterms:modified xsi:type="dcterms:W3CDTF">2026-04-22T22:11:27Z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0x0101000E594130A2AF244FBF3F304D904ED593</vt:lpwstr>
  </property>
  <property fmtid="{D5CDD505-2E9C-101B-9397-08002B2CF9AE}" pid="3" name="MediaServiceImageTags">
    <vt:lpwstr/>
  </property>
</Properties>
</file>