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2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ags/tag6.xml" ContentType="application/vnd.openxmlformats-officedocument.presentationml.tags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tags/tag7.xml" ContentType="application/vnd.openxmlformats-officedocument.presentationml.tags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6" r:id="rId4"/>
    <p:sldMasterId id="2147484013" r:id="rId5"/>
    <p:sldMasterId id="2147484026" r:id="rId6"/>
    <p:sldMasterId id="2147484034" r:id="rId7"/>
    <p:sldMasterId id="2147484042" r:id="rId8"/>
    <p:sldMasterId id="2147483672" r:id="rId9"/>
  </p:sldMasterIdLst>
  <p:notesMasterIdLst>
    <p:notesMasterId r:id="rId18"/>
  </p:notesMasterIdLst>
  <p:handoutMasterIdLst>
    <p:handoutMasterId r:id="rId19"/>
  </p:handoutMasterIdLst>
  <p:sldIdLst>
    <p:sldId id="2147374719" r:id="rId10"/>
    <p:sldId id="2147475542" r:id="rId11"/>
    <p:sldId id="2147475538" r:id="rId12"/>
    <p:sldId id="2147475543" r:id="rId13"/>
    <p:sldId id="2147475539" r:id="rId14"/>
    <p:sldId id="2147475540" r:id="rId15"/>
    <p:sldId id="388" r:id="rId16"/>
    <p:sldId id="2147374718" r:id="rId17"/>
  </p:sldIdLst>
  <p:sldSz cx="11520488" cy="6480175"/>
  <p:notesSz cx="6669088" cy="9926638"/>
  <p:custDataLst>
    <p:tags r:id="rId20"/>
  </p:custDataLst>
  <p:defaultTextStyle>
    <a:defPPr>
      <a:defRPr lang="fr-FR"/>
    </a:defPPr>
    <a:lvl1pPr marL="0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1pPr>
    <a:lvl2pPr marL="432008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2pPr>
    <a:lvl3pPr marL="864017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3pPr>
    <a:lvl4pPr marL="1296025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4pPr>
    <a:lvl5pPr marL="1728033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5pPr>
    <a:lvl6pPr marL="2160041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6pPr>
    <a:lvl7pPr marL="2592050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7pPr>
    <a:lvl8pPr marL="3024058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8pPr>
    <a:lvl9pPr marL="3456066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cha Damski" initials="SD" lastIdx="1" clrIdx="0">
    <p:extLst>
      <p:ext uri="{19B8F6BF-5375-455C-9EA6-DF929625EA0E}">
        <p15:presenceInfo xmlns:p15="http://schemas.microsoft.com/office/powerpoint/2012/main" userId="08645a6c40a42575" providerId="Windows Live"/>
      </p:ext>
    </p:extLst>
  </p:cmAuthor>
  <p:cmAuthor id="2" name="Sylviane Berger" initials="SB" lastIdx="4" clrIdx="1">
    <p:extLst>
      <p:ext uri="{19B8F6BF-5375-455C-9EA6-DF929625EA0E}">
        <p15:presenceInfo xmlns:p15="http://schemas.microsoft.com/office/powerpoint/2012/main" userId="S::sberger@goiba.net::0979a1e2-5f92-4d5b-bd50-d2255775f7d3" providerId="AD"/>
      </p:ext>
    </p:extLst>
  </p:cmAuthor>
  <p:cmAuthor id="3" name="Todd Bejian" initials="TB" lastIdx="7" clrIdx="2">
    <p:extLst>
      <p:ext uri="{19B8F6BF-5375-455C-9EA6-DF929625EA0E}">
        <p15:presenceInfo xmlns:p15="http://schemas.microsoft.com/office/powerpoint/2012/main" userId="S::tbejian@goiba.net::a531ebbc-27ad-42e7-8355-9185d17be30e" providerId="AD"/>
      </p:ext>
    </p:extLst>
  </p:cmAuthor>
  <p:cmAuthor id="4" name="Daniel Ernult" initials="DE" lastIdx="9" clrIdx="3">
    <p:extLst>
      <p:ext uri="{19B8F6BF-5375-455C-9EA6-DF929625EA0E}">
        <p15:presenceInfo xmlns:p15="http://schemas.microsoft.com/office/powerpoint/2012/main" userId="S::dernult@goiba.net::97b3dc37-0f07-4ce7-8844-5441a37ae120" providerId="AD"/>
      </p:ext>
    </p:extLst>
  </p:cmAuthor>
  <p:cmAuthor id="5" name="Soumya Chandramouli" initials="SCH" lastIdx="16" clrIdx="4">
    <p:extLst>
      <p:ext uri="{19B8F6BF-5375-455C-9EA6-DF929625EA0E}">
        <p15:presenceInfo xmlns:p15="http://schemas.microsoft.com/office/powerpoint/2012/main" userId="Soumya Chandramouli" providerId="None"/>
      </p:ext>
    </p:extLst>
  </p:cmAuthor>
  <p:cmAuthor id="6" name="Lise Hubert" initials="LH" lastIdx="1" clrIdx="5">
    <p:extLst>
      <p:ext uri="{19B8F6BF-5375-455C-9EA6-DF929625EA0E}">
        <p15:presenceInfo xmlns:p15="http://schemas.microsoft.com/office/powerpoint/2012/main" userId="S::AHZJP@goiba.net::27a2435f-3ac8-4c6d-9c78-c2787bd9b501" providerId="AD"/>
      </p:ext>
    </p:extLst>
  </p:cmAuthor>
  <p:cmAuthor id="7" name="Amber Fennell" initials="AF" lastIdx="1" clrIdx="6">
    <p:extLst>
      <p:ext uri="{19B8F6BF-5375-455C-9EA6-DF929625EA0E}">
        <p15:presenceInfo xmlns:p15="http://schemas.microsoft.com/office/powerpoint/2012/main" userId="S::fennell_consilium-comms.com#ext#@iba2016.onmicrosoft.com::4854c711-53cf-44c9-b693-c3ddff39d945" providerId="AD"/>
      </p:ext>
    </p:extLst>
  </p:cmAuthor>
  <p:cmAuthor id="8" name="Lucie Foster" initials="LF" lastIdx="12" clrIdx="7">
    <p:extLst>
      <p:ext uri="{19B8F6BF-5375-455C-9EA6-DF929625EA0E}">
        <p15:presenceInfo xmlns:p15="http://schemas.microsoft.com/office/powerpoint/2012/main" userId="S::foster_consilium-comms.com#ext#@iba2016.onmicrosoft.com::cfc72eab-b77b-4c71-8431-92bc2f77080c" providerId="AD"/>
      </p:ext>
    </p:extLst>
  </p:cmAuthor>
  <p:cmAuthor id="9" name="Lucy Featherstone" initials="LF" lastIdx="7" clrIdx="8">
    <p:extLst>
      <p:ext uri="{19B8F6BF-5375-455C-9EA6-DF929625EA0E}">
        <p15:presenceInfo xmlns:p15="http://schemas.microsoft.com/office/powerpoint/2012/main" userId="S::featherstone_consilium-comms.com#ext#@iba2016.onmicrosoft.com::ca179922-3c87-44e0-abed-afcfe14a6b28" providerId="AD"/>
      </p:ext>
    </p:extLst>
  </p:cmAuthor>
  <p:cmAuthor id="10" name="Angela Gray" initials="AG" lastIdx="2" clrIdx="9">
    <p:extLst>
      <p:ext uri="{19B8F6BF-5375-455C-9EA6-DF929625EA0E}">
        <p15:presenceInfo xmlns:p15="http://schemas.microsoft.com/office/powerpoint/2012/main" userId="S::gray@consilium-comms.com::c1afed17-99e9-4f17-afbf-b70219ea2887" providerId="AD"/>
      </p:ext>
    </p:extLst>
  </p:cmAuthor>
  <p:cmAuthor id="11" name="Lucy Featherstone" initials="LF [2]" lastIdx="17" clrIdx="10">
    <p:extLst>
      <p:ext uri="{19B8F6BF-5375-455C-9EA6-DF929625EA0E}">
        <p15:presenceInfo xmlns:p15="http://schemas.microsoft.com/office/powerpoint/2012/main" userId="S::featherstone@consilium-comms.com::a67435a0-2409-4677-b0dc-4756bbed34ae" providerId="AD"/>
      </p:ext>
    </p:extLst>
  </p:cmAuthor>
  <p:cmAuthor id="12" name="Usman Sherani" initials="US" lastIdx="1" clrIdx="11">
    <p:extLst>
      <p:ext uri="{19B8F6BF-5375-455C-9EA6-DF929625EA0E}">
        <p15:presenceInfo xmlns:p15="http://schemas.microsoft.com/office/powerpoint/2012/main" userId="S::sherani_consilium-comms.com#ext#@iba2016.onmicrosoft.com::d052cab1-57be-421c-a6ca-37e89f774f2e" providerId="AD"/>
      </p:ext>
    </p:extLst>
  </p:cmAuthor>
  <p:cmAuthor id="13" name="Olivier Lechien" initials="OL" lastIdx="1" clrIdx="12">
    <p:extLst>
      <p:ext uri="{19B8F6BF-5375-455C-9EA6-DF929625EA0E}">
        <p15:presenceInfo xmlns:p15="http://schemas.microsoft.com/office/powerpoint/2012/main" userId="S::AIDCR@goiba.net::8888ca3e-23d2-4dc5-9649-583bf2a3c6c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BE28"/>
    <a:srgbClr val="FFFFFF"/>
    <a:srgbClr val="E3E4E4"/>
    <a:srgbClr val="051737"/>
    <a:srgbClr val="FFEC44"/>
    <a:srgbClr val="E3E3E4"/>
    <a:srgbClr val="D9D5CB"/>
    <a:srgbClr val="3311F7"/>
    <a:srgbClr val="80D8DA"/>
    <a:srgbClr val="F851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D5ABB26-0587-4C30-8999-92F81FD0307C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9" d="100"/>
          <a:sy n="149" d="100"/>
        </p:scale>
        <p:origin x="138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notesMaster" Target="notesMasters/notesMaster1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avier Wilputte" userId="396e997c-0e3f-4114-a00d-dd48091462af" providerId="ADAL" clId="{51DA8036-95A4-40EC-AEC6-E032DA230A86}"/>
    <pc:docChg chg="undo redo custSel addSld delSld modSld sldOrd">
      <pc:chgData name="Xavier Wilputte" userId="396e997c-0e3f-4114-a00d-dd48091462af" providerId="ADAL" clId="{51DA8036-95A4-40EC-AEC6-E032DA230A86}" dt="2026-04-17T12:35:40.845" v="2585" actId="313"/>
      <pc:docMkLst>
        <pc:docMk/>
      </pc:docMkLst>
      <pc:sldChg chg="ord">
        <pc:chgData name="Xavier Wilputte" userId="396e997c-0e3f-4114-a00d-dd48091462af" providerId="ADAL" clId="{51DA8036-95A4-40EC-AEC6-E032DA230A86}" dt="2026-04-14T07:05:53.464" v="270"/>
        <pc:sldMkLst>
          <pc:docMk/>
          <pc:sldMk cId="1230442559" sldId="388"/>
        </pc:sldMkLst>
      </pc:sldChg>
      <pc:sldChg chg="ord">
        <pc:chgData name="Xavier Wilputte" userId="396e997c-0e3f-4114-a00d-dd48091462af" providerId="ADAL" clId="{51DA8036-95A4-40EC-AEC6-E032DA230A86}" dt="2026-04-13T11:57:49.209" v="12"/>
        <pc:sldMkLst>
          <pc:docMk/>
          <pc:sldMk cId="3732994631" sldId="2147374718"/>
        </pc:sldMkLst>
      </pc:sldChg>
      <pc:sldChg chg="addSp modSp add mod modClrScheme chgLayout">
        <pc:chgData name="Xavier Wilputte" userId="396e997c-0e3f-4114-a00d-dd48091462af" providerId="ADAL" clId="{51DA8036-95A4-40EC-AEC6-E032DA230A86}" dt="2026-04-14T08:01:00.696" v="364" actId="403"/>
        <pc:sldMkLst>
          <pc:docMk/>
          <pc:sldMk cId="2362985759" sldId="2147374719"/>
        </pc:sldMkLst>
        <pc:spChg chg="add mod ord">
          <ac:chgData name="Xavier Wilputte" userId="396e997c-0e3f-4114-a00d-dd48091462af" providerId="ADAL" clId="{51DA8036-95A4-40EC-AEC6-E032DA230A86}" dt="2026-04-14T08:00:48.367" v="355" actId="700"/>
          <ac:spMkLst>
            <pc:docMk/>
            <pc:sldMk cId="2362985759" sldId="2147374719"/>
            <ac:spMk id="2" creationId="{4F68F4C2-20B9-56ED-D316-9BB969521127}"/>
          </ac:spMkLst>
        </pc:spChg>
        <pc:spChg chg="add mod ord">
          <ac:chgData name="Xavier Wilputte" userId="396e997c-0e3f-4114-a00d-dd48091462af" providerId="ADAL" clId="{51DA8036-95A4-40EC-AEC6-E032DA230A86}" dt="2026-04-14T08:00:48.367" v="355" actId="700"/>
          <ac:spMkLst>
            <pc:docMk/>
            <pc:sldMk cId="2362985759" sldId="2147374719"/>
            <ac:spMk id="3" creationId="{A70E027E-7EE3-A06A-83AA-F20902A3DF52}"/>
          </ac:spMkLst>
        </pc:spChg>
        <pc:spChg chg="mod ord">
          <ac:chgData name="Xavier Wilputte" userId="396e997c-0e3f-4114-a00d-dd48091462af" providerId="ADAL" clId="{51DA8036-95A4-40EC-AEC6-E032DA230A86}" dt="2026-04-14T08:01:00.696" v="364" actId="403"/>
          <ac:spMkLst>
            <pc:docMk/>
            <pc:sldMk cId="2362985759" sldId="2147374719"/>
            <ac:spMk id="4" creationId="{E13196B9-DBAE-42A2-9A32-4CC9116BF977}"/>
          </ac:spMkLst>
        </pc:spChg>
      </pc:sldChg>
      <pc:sldChg chg="addSp delSp modSp add mod ord modClrScheme addAnim delAnim modAnim chgLayout">
        <pc:chgData name="Xavier Wilputte" userId="396e997c-0e3f-4114-a00d-dd48091462af" providerId="ADAL" clId="{51DA8036-95A4-40EC-AEC6-E032DA230A86}" dt="2026-04-14T10:43:37.722" v="2310" actId="108"/>
        <pc:sldMkLst>
          <pc:docMk/>
          <pc:sldMk cId="3915387481" sldId="2147475538"/>
        </pc:sldMkLst>
        <pc:spChg chg="mod ord">
          <ac:chgData name="Xavier Wilputte" userId="396e997c-0e3f-4114-a00d-dd48091462af" providerId="ADAL" clId="{51DA8036-95A4-40EC-AEC6-E032DA230A86}" dt="2026-04-14T10:03:54.871" v="1635"/>
          <ac:spMkLst>
            <pc:docMk/>
            <pc:sldMk cId="3915387481" sldId="2147475538"/>
            <ac:spMk id="2" creationId="{E570859B-62A7-BB01-F90C-FE9C98B6FD5E}"/>
          </ac:spMkLst>
        </pc:spChg>
        <pc:spChg chg="mod ord">
          <ac:chgData name="Xavier Wilputte" userId="396e997c-0e3f-4114-a00d-dd48091462af" providerId="ADAL" clId="{51DA8036-95A4-40EC-AEC6-E032DA230A86}" dt="2026-04-14T09:16:03.243" v="588" actId="700"/>
          <ac:spMkLst>
            <pc:docMk/>
            <pc:sldMk cId="3915387481" sldId="2147475538"/>
            <ac:spMk id="4" creationId="{FB9627D9-09F9-53E5-4E4D-9B2511F65D01}"/>
          </ac:spMkLst>
        </pc:spChg>
        <pc:spChg chg="add mod">
          <ac:chgData name="Xavier Wilputte" userId="396e997c-0e3f-4114-a00d-dd48091462af" providerId="ADAL" clId="{51DA8036-95A4-40EC-AEC6-E032DA230A86}" dt="2026-04-14T09:11:12.981" v="526" actId="164"/>
          <ac:spMkLst>
            <pc:docMk/>
            <pc:sldMk cId="3915387481" sldId="2147475538"/>
            <ac:spMk id="25" creationId="{41B5B8D1-C707-5B08-04FD-5DB8E6B695DE}"/>
          </ac:spMkLst>
        </pc:spChg>
        <pc:spChg chg="add mod">
          <ac:chgData name="Xavier Wilputte" userId="396e997c-0e3f-4114-a00d-dd48091462af" providerId="ADAL" clId="{51DA8036-95A4-40EC-AEC6-E032DA230A86}" dt="2026-04-14T10:43:37.722" v="2310" actId="108"/>
          <ac:spMkLst>
            <pc:docMk/>
            <pc:sldMk cId="3915387481" sldId="2147475538"/>
            <ac:spMk id="52" creationId="{3D0F5182-AB6F-7BDB-9CF7-DE6AB7BBCF5A}"/>
          </ac:spMkLst>
        </pc:spChg>
        <pc:spChg chg="add mod">
          <ac:chgData name="Xavier Wilputte" userId="396e997c-0e3f-4114-a00d-dd48091462af" providerId="ADAL" clId="{51DA8036-95A4-40EC-AEC6-E032DA230A86}" dt="2026-04-14T10:04:50.493" v="1645" actId="164"/>
          <ac:spMkLst>
            <pc:docMk/>
            <pc:sldMk cId="3915387481" sldId="2147475538"/>
            <ac:spMk id="60" creationId="{4AC6D992-3D4C-9162-A560-3339EA725FA6}"/>
          </ac:spMkLst>
        </pc:spChg>
        <pc:grpChg chg="add mod">
          <ac:chgData name="Xavier Wilputte" userId="396e997c-0e3f-4114-a00d-dd48091462af" providerId="ADAL" clId="{51DA8036-95A4-40EC-AEC6-E032DA230A86}" dt="2026-04-14T10:04:50.493" v="1645" actId="164"/>
          <ac:grpSpMkLst>
            <pc:docMk/>
            <pc:sldMk cId="3915387481" sldId="2147475538"/>
            <ac:grpSpMk id="26" creationId="{AABF4D71-BD21-B411-12A2-BCBC9CC87512}"/>
          </ac:grpSpMkLst>
        </pc:grpChg>
        <pc:grpChg chg="add mod">
          <ac:chgData name="Xavier Wilputte" userId="396e997c-0e3f-4114-a00d-dd48091462af" providerId="ADAL" clId="{51DA8036-95A4-40EC-AEC6-E032DA230A86}" dt="2026-04-14T10:04:53.946" v="1646" actId="1076"/>
          <ac:grpSpMkLst>
            <pc:docMk/>
            <pc:sldMk cId="3915387481" sldId="2147475538"/>
            <ac:grpSpMk id="63" creationId="{CDDDF091-3E0C-FE03-2FA1-0C7074AB9DAE}"/>
          </ac:grpSpMkLst>
        </pc:grpChg>
        <pc:picChg chg="add mod ord">
          <ac:chgData name="Xavier Wilputte" userId="396e997c-0e3f-4114-a00d-dd48091462af" providerId="ADAL" clId="{51DA8036-95A4-40EC-AEC6-E032DA230A86}" dt="2026-04-14T10:04:50.493" v="1645" actId="164"/>
          <ac:picMkLst>
            <pc:docMk/>
            <pc:sldMk cId="3915387481" sldId="2147475538"/>
            <ac:picMk id="5" creationId="{72F551EB-6A75-5FEF-5F37-EE8032FE36BE}"/>
          </ac:picMkLst>
        </pc:picChg>
        <pc:picChg chg="add mod">
          <ac:chgData name="Xavier Wilputte" userId="396e997c-0e3f-4114-a00d-dd48091462af" providerId="ADAL" clId="{51DA8036-95A4-40EC-AEC6-E032DA230A86}" dt="2026-04-14T10:04:50.493" v="1645" actId="164"/>
          <ac:picMkLst>
            <pc:docMk/>
            <pc:sldMk cId="3915387481" sldId="2147475538"/>
            <ac:picMk id="8" creationId="{CE0C2C35-0356-4E38-F0C8-6D494A9D37A2}"/>
          </ac:picMkLst>
        </pc:picChg>
        <pc:picChg chg="add mod">
          <ac:chgData name="Xavier Wilputte" userId="396e997c-0e3f-4114-a00d-dd48091462af" providerId="ADAL" clId="{51DA8036-95A4-40EC-AEC6-E032DA230A86}" dt="2026-04-14T10:04:50.493" v="1645" actId="164"/>
          <ac:picMkLst>
            <pc:docMk/>
            <pc:sldMk cId="3915387481" sldId="2147475538"/>
            <ac:picMk id="16" creationId="{B8A7243E-A040-CC1C-C9BE-B1132BB6BF96}"/>
          </ac:picMkLst>
        </pc:picChg>
        <pc:picChg chg="add mod">
          <ac:chgData name="Xavier Wilputte" userId="396e997c-0e3f-4114-a00d-dd48091462af" providerId="ADAL" clId="{51DA8036-95A4-40EC-AEC6-E032DA230A86}" dt="2026-04-14T10:04:50.493" v="1645" actId="164"/>
          <ac:picMkLst>
            <pc:docMk/>
            <pc:sldMk cId="3915387481" sldId="2147475538"/>
            <ac:picMk id="22" creationId="{D9E91C34-2F11-F537-DAA6-BE2D4EAA9C2A}"/>
          </ac:picMkLst>
        </pc:picChg>
        <pc:picChg chg="add mod">
          <ac:chgData name="Xavier Wilputte" userId="396e997c-0e3f-4114-a00d-dd48091462af" providerId="ADAL" clId="{51DA8036-95A4-40EC-AEC6-E032DA230A86}" dt="2026-04-14T09:11:12.981" v="526" actId="164"/>
          <ac:picMkLst>
            <pc:docMk/>
            <pc:sldMk cId="3915387481" sldId="2147475538"/>
            <ac:picMk id="24" creationId="{E07F7374-C0C4-6837-E958-366CAB6074AD}"/>
          </ac:picMkLst>
        </pc:picChg>
        <pc:picChg chg="add mod">
          <ac:chgData name="Xavier Wilputte" userId="396e997c-0e3f-4114-a00d-dd48091462af" providerId="ADAL" clId="{51DA8036-95A4-40EC-AEC6-E032DA230A86}" dt="2026-04-14T10:04:50.493" v="1645" actId="164"/>
          <ac:picMkLst>
            <pc:docMk/>
            <pc:sldMk cId="3915387481" sldId="2147475538"/>
            <ac:picMk id="31" creationId="{A8A118E6-6C94-88B3-62FD-83953F6AD3B6}"/>
          </ac:picMkLst>
        </pc:picChg>
        <pc:cxnChg chg="add mod">
          <ac:chgData name="Xavier Wilputte" userId="396e997c-0e3f-4114-a00d-dd48091462af" providerId="ADAL" clId="{51DA8036-95A4-40EC-AEC6-E032DA230A86}" dt="2026-04-14T09:19:23.541" v="747" actId="14100"/>
          <ac:cxnSpMkLst>
            <pc:docMk/>
            <pc:sldMk cId="3915387481" sldId="2147475538"/>
            <ac:cxnSpMk id="33" creationId="{F51EDB78-F911-AB29-33C8-5A5C5EF5ABE7}"/>
          </ac:cxnSpMkLst>
        </pc:cxnChg>
        <pc:cxnChg chg="add mod">
          <ac:chgData name="Xavier Wilputte" userId="396e997c-0e3f-4114-a00d-dd48091462af" providerId="ADAL" clId="{51DA8036-95A4-40EC-AEC6-E032DA230A86}" dt="2026-04-14T09:14:12.926" v="549" actId="692"/>
          <ac:cxnSpMkLst>
            <pc:docMk/>
            <pc:sldMk cId="3915387481" sldId="2147475538"/>
            <ac:cxnSpMk id="36" creationId="{868EF304-F80B-6F6A-BC75-BF1A11EFF9E4}"/>
          </ac:cxnSpMkLst>
        </pc:cxnChg>
        <pc:cxnChg chg="add mod">
          <ac:chgData name="Xavier Wilputte" userId="396e997c-0e3f-4114-a00d-dd48091462af" providerId="ADAL" clId="{51DA8036-95A4-40EC-AEC6-E032DA230A86}" dt="2026-04-14T09:14:22.103" v="551" actId="1076"/>
          <ac:cxnSpMkLst>
            <pc:docMk/>
            <pc:sldMk cId="3915387481" sldId="2147475538"/>
            <ac:cxnSpMk id="37" creationId="{9D0BDDE2-718A-2814-B487-A22423B5C787}"/>
          </ac:cxnSpMkLst>
        </pc:cxnChg>
        <pc:cxnChg chg="add mod">
          <ac:chgData name="Xavier Wilputte" userId="396e997c-0e3f-4114-a00d-dd48091462af" providerId="ADAL" clId="{51DA8036-95A4-40EC-AEC6-E032DA230A86}" dt="2026-04-14T09:45:06.560" v="1383" actId="1035"/>
          <ac:cxnSpMkLst>
            <pc:docMk/>
            <pc:sldMk cId="3915387481" sldId="2147475538"/>
            <ac:cxnSpMk id="38" creationId="{A82AF224-8D0A-2781-298B-2049408C7513}"/>
          </ac:cxnSpMkLst>
        </pc:cxnChg>
        <pc:cxnChg chg="add mod">
          <ac:chgData name="Xavier Wilputte" userId="396e997c-0e3f-4114-a00d-dd48091462af" providerId="ADAL" clId="{51DA8036-95A4-40EC-AEC6-E032DA230A86}" dt="2026-04-14T09:14:30.215" v="554" actId="1076"/>
          <ac:cxnSpMkLst>
            <pc:docMk/>
            <pc:sldMk cId="3915387481" sldId="2147475538"/>
            <ac:cxnSpMk id="39" creationId="{4A950193-43D4-7F04-997C-BF387A37FE16}"/>
          </ac:cxnSpMkLst>
        </pc:cxnChg>
        <pc:cxnChg chg="add mod">
          <ac:chgData name="Xavier Wilputte" userId="396e997c-0e3f-4114-a00d-dd48091462af" providerId="ADAL" clId="{51DA8036-95A4-40EC-AEC6-E032DA230A86}" dt="2026-04-14T09:14:43.854" v="559" actId="1076"/>
          <ac:cxnSpMkLst>
            <pc:docMk/>
            <pc:sldMk cId="3915387481" sldId="2147475538"/>
            <ac:cxnSpMk id="42" creationId="{CB624936-759A-ACCC-4CCE-C8D524816746}"/>
          </ac:cxnSpMkLst>
        </pc:cxnChg>
        <pc:cxnChg chg="add mod">
          <ac:chgData name="Xavier Wilputte" userId="396e997c-0e3f-4114-a00d-dd48091462af" providerId="ADAL" clId="{51DA8036-95A4-40EC-AEC6-E032DA230A86}" dt="2026-04-14T09:14:52.243" v="562" actId="14100"/>
          <ac:cxnSpMkLst>
            <pc:docMk/>
            <pc:sldMk cId="3915387481" sldId="2147475538"/>
            <ac:cxnSpMk id="43" creationId="{71221E9F-58C1-2321-2A8C-D8CC4AEDD3E9}"/>
          </ac:cxnSpMkLst>
        </pc:cxnChg>
        <pc:cxnChg chg="add mod">
          <ac:chgData name="Xavier Wilputte" userId="396e997c-0e3f-4114-a00d-dd48091462af" providerId="ADAL" clId="{51DA8036-95A4-40EC-AEC6-E032DA230A86}" dt="2026-04-14T09:15:05.673" v="565" actId="1076"/>
          <ac:cxnSpMkLst>
            <pc:docMk/>
            <pc:sldMk cId="3915387481" sldId="2147475538"/>
            <ac:cxnSpMk id="46" creationId="{7AD46B81-C6B4-49B4-9CED-B18F250B7382}"/>
          </ac:cxnSpMkLst>
        </pc:cxnChg>
        <pc:cxnChg chg="add mod">
          <ac:chgData name="Xavier Wilputte" userId="396e997c-0e3f-4114-a00d-dd48091462af" providerId="ADAL" clId="{51DA8036-95A4-40EC-AEC6-E032DA230A86}" dt="2026-04-14T09:15:37.893" v="583" actId="1037"/>
          <ac:cxnSpMkLst>
            <pc:docMk/>
            <pc:sldMk cId="3915387481" sldId="2147475538"/>
            <ac:cxnSpMk id="47" creationId="{D7DFBE81-14D7-8109-5AE7-331007911C6C}"/>
          </ac:cxnSpMkLst>
        </pc:cxnChg>
        <pc:cxnChg chg="add mod">
          <ac:chgData name="Xavier Wilputte" userId="396e997c-0e3f-4114-a00d-dd48091462af" providerId="ADAL" clId="{51DA8036-95A4-40EC-AEC6-E032DA230A86}" dt="2026-04-14T09:15:42.363" v="586" actId="1037"/>
          <ac:cxnSpMkLst>
            <pc:docMk/>
            <pc:sldMk cId="3915387481" sldId="2147475538"/>
            <ac:cxnSpMk id="48" creationId="{4C9B5ACF-4764-0B6C-0FDA-D9F8A6F596DA}"/>
          </ac:cxnSpMkLst>
        </pc:cxnChg>
        <pc:cxnChg chg="add mod">
          <ac:chgData name="Xavier Wilputte" userId="396e997c-0e3f-4114-a00d-dd48091462af" providerId="ADAL" clId="{51DA8036-95A4-40EC-AEC6-E032DA230A86}" dt="2026-04-14T09:15:37.893" v="583" actId="1037"/>
          <ac:cxnSpMkLst>
            <pc:docMk/>
            <pc:sldMk cId="3915387481" sldId="2147475538"/>
            <ac:cxnSpMk id="49" creationId="{E1CED361-F5B9-3B51-FD10-F9D4CA8C0BB2}"/>
          </ac:cxnSpMkLst>
        </pc:cxnChg>
        <pc:cxnChg chg="add mod">
          <ac:chgData name="Xavier Wilputte" userId="396e997c-0e3f-4114-a00d-dd48091462af" providerId="ADAL" clId="{51DA8036-95A4-40EC-AEC6-E032DA230A86}" dt="2026-04-14T10:04:50.493" v="1645" actId="164"/>
          <ac:cxnSpMkLst>
            <pc:docMk/>
            <pc:sldMk cId="3915387481" sldId="2147475538"/>
            <ac:cxnSpMk id="55" creationId="{4730BC27-46A1-64E3-65D6-1C2F4AEEDE43}"/>
          </ac:cxnSpMkLst>
        </pc:cxnChg>
        <pc:cxnChg chg="add mod">
          <ac:chgData name="Xavier Wilputte" userId="396e997c-0e3f-4114-a00d-dd48091462af" providerId="ADAL" clId="{51DA8036-95A4-40EC-AEC6-E032DA230A86}" dt="2026-04-14T10:04:50.493" v="1645" actId="164"/>
          <ac:cxnSpMkLst>
            <pc:docMk/>
            <pc:sldMk cId="3915387481" sldId="2147475538"/>
            <ac:cxnSpMk id="59" creationId="{B1426059-ACDB-12B5-C219-02C2A22B98C7}"/>
          </ac:cxnSpMkLst>
        </pc:cxnChg>
      </pc:sldChg>
      <pc:sldChg chg="addSp delSp modSp add mod modClrScheme chgLayout">
        <pc:chgData name="Xavier Wilputte" userId="396e997c-0e3f-4114-a00d-dd48091462af" providerId="ADAL" clId="{51DA8036-95A4-40EC-AEC6-E032DA230A86}" dt="2026-04-17T12:35:40.845" v="2585" actId="313"/>
        <pc:sldMkLst>
          <pc:docMk/>
          <pc:sldMk cId="2568556265" sldId="2147475539"/>
        </pc:sldMkLst>
        <pc:spChg chg="mod ord">
          <ac:chgData name="Xavier Wilputte" userId="396e997c-0e3f-4114-a00d-dd48091462af" providerId="ADAL" clId="{51DA8036-95A4-40EC-AEC6-E032DA230A86}" dt="2026-04-14T10:52:45.058" v="2398"/>
          <ac:spMkLst>
            <pc:docMk/>
            <pc:sldMk cId="2568556265" sldId="2147475539"/>
            <ac:spMk id="2" creationId="{D62F0C3D-EF67-6EDA-0034-4EACAC94C0DB}"/>
          </ac:spMkLst>
        </pc:spChg>
        <pc:spChg chg="mod ord">
          <ac:chgData name="Xavier Wilputte" userId="396e997c-0e3f-4114-a00d-dd48091462af" providerId="ADAL" clId="{51DA8036-95A4-40EC-AEC6-E032DA230A86}" dt="2026-04-14T09:57:28.332" v="1607" actId="700"/>
          <ac:spMkLst>
            <pc:docMk/>
            <pc:sldMk cId="2568556265" sldId="2147475539"/>
            <ac:spMk id="4" creationId="{8DD52793-95CD-0661-9E4A-91184F0A9AF9}"/>
          </ac:spMkLst>
        </pc:spChg>
        <pc:spChg chg="add mod">
          <ac:chgData name="Xavier Wilputte" userId="396e997c-0e3f-4114-a00d-dd48091462af" providerId="ADAL" clId="{51DA8036-95A4-40EC-AEC6-E032DA230A86}" dt="2026-04-14T12:24:11.329" v="2511" actId="554"/>
          <ac:spMkLst>
            <pc:docMk/>
            <pc:sldMk cId="2568556265" sldId="2147475539"/>
            <ac:spMk id="5" creationId="{7F385705-8129-5E88-74BA-B99EE688137C}"/>
          </ac:spMkLst>
        </pc:spChg>
        <pc:spChg chg="mod topLvl">
          <ac:chgData name="Xavier Wilputte" userId="396e997c-0e3f-4114-a00d-dd48091462af" providerId="ADAL" clId="{51DA8036-95A4-40EC-AEC6-E032DA230A86}" dt="2026-04-14T10:00:46.157" v="1613" actId="165"/>
          <ac:spMkLst>
            <pc:docMk/>
            <pc:sldMk cId="2568556265" sldId="2147475539"/>
            <ac:spMk id="12" creationId="{ECB7C1FD-9662-8317-9C7D-779FEF8D5A15}"/>
          </ac:spMkLst>
        </pc:spChg>
        <pc:spChg chg="mod topLvl">
          <ac:chgData name="Xavier Wilputte" userId="396e997c-0e3f-4114-a00d-dd48091462af" providerId="ADAL" clId="{51DA8036-95A4-40EC-AEC6-E032DA230A86}" dt="2026-04-14T10:00:49.090" v="1614" actId="165"/>
          <ac:spMkLst>
            <pc:docMk/>
            <pc:sldMk cId="2568556265" sldId="2147475539"/>
            <ac:spMk id="13" creationId="{216EDEFB-CEFA-EA65-E968-FB4D6B7B0134}"/>
          </ac:spMkLst>
        </pc:spChg>
        <pc:spChg chg="mod topLvl">
          <ac:chgData name="Xavier Wilputte" userId="396e997c-0e3f-4114-a00d-dd48091462af" providerId="ADAL" clId="{51DA8036-95A4-40EC-AEC6-E032DA230A86}" dt="2026-04-14T10:00:51.389" v="1615" actId="165"/>
          <ac:spMkLst>
            <pc:docMk/>
            <pc:sldMk cId="2568556265" sldId="2147475539"/>
            <ac:spMk id="14" creationId="{D970F7C7-497E-1E7D-9D3F-399D9526281B}"/>
          </ac:spMkLst>
        </pc:spChg>
        <pc:spChg chg="mod">
          <ac:chgData name="Xavier Wilputte" userId="396e997c-0e3f-4114-a00d-dd48091462af" providerId="ADAL" clId="{51DA8036-95A4-40EC-AEC6-E032DA230A86}" dt="2026-04-17T12:35:40.845" v="2585" actId="313"/>
          <ac:spMkLst>
            <pc:docMk/>
            <pc:sldMk cId="2568556265" sldId="2147475539"/>
            <ac:spMk id="20" creationId="{D47C2276-A6AD-E316-8CBC-CCB8D324AE53}"/>
          </ac:spMkLst>
        </pc:spChg>
        <pc:spChg chg="mod">
          <ac:chgData name="Xavier Wilputte" userId="396e997c-0e3f-4114-a00d-dd48091462af" providerId="ADAL" clId="{51DA8036-95A4-40EC-AEC6-E032DA230A86}" dt="2026-04-14T12:24:11.329" v="2511" actId="554"/>
          <ac:spMkLst>
            <pc:docMk/>
            <pc:sldMk cId="2568556265" sldId="2147475539"/>
            <ac:spMk id="21" creationId="{D53D93CB-7EAE-3557-D199-A43FE5189836}"/>
          </ac:spMkLst>
        </pc:spChg>
        <pc:picChg chg="mod topLvl">
          <ac:chgData name="Xavier Wilputte" userId="396e997c-0e3f-4114-a00d-dd48091462af" providerId="ADAL" clId="{51DA8036-95A4-40EC-AEC6-E032DA230A86}" dt="2026-04-14T10:52:58.534" v="2403" actId="14100"/>
          <ac:picMkLst>
            <pc:docMk/>
            <pc:sldMk cId="2568556265" sldId="2147475539"/>
            <ac:picMk id="1028" creationId="{6F1C00AC-9B81-AE06-680D-748A0AA2D13D}"/>
          </ac:picMkLst>
        </pc:picChg>
        <pc:picChg chg="mod topLvl">
          <ac:chgData name="Xavier Wilputte" userId="396e997c-0e3f-4114-a00d-dd48091462af" providerId="ADAL" clId="{51DA8036-95A4-40EC-AEC6-E032DA230A86}" dt="2026-04-14T10:52:58.534" v="2403" actId="14100"/>
          <ac:picMkLst>
            <pc:docMk/>
            <pc:sldMk cId="2568556265" sldId="2147475539"/>
            <ac:picMk id="1030" creationId="{97FD2BBF-D8D5-EC52-61B5-A16E34BD391D}"/>
          </ac:picMkLst>
        </pc:picChg>
        <pc:picChg chg="mod topLvl">
          <ac:chgData name="Xavier Wilputte" userId="396e997c-0e3f-4114-a00d-dd48091462af" providerId="ADAL" clId="{51DA8036-95A4-40EC-AEC6-E032DA230A86}" dt="2026-04-14T10:52:58.534" v="2403" actId="14100"/>
          <ac:picMkLst>
            <pc:docMk/>
            <pc:sldMk cId="2568556265" sldId="2147475539"/>
            <ac:picMk id="1032" creationId="{88423795-AE69-6298-D249-277A65193181}"/>
          </ac:picMkLst>
        </pc:picChg>
      </pc:sldChg>
      <pc:sldChg chg="addSp delSp modSp add mod modClrScheme chgLayout">
        <pc:chgData name="Xavier Wilputte" userId="396e997c-0e3f-4114-a00d-dd48091462af" providerId="ADAL" clId="{51DA8036-95A4-40EC-AEC6-E032DA230A86}" dt="2026-04-14T14:02:56.762" v="2513" actId="1076"/>
        <pc:sldMkLst>
          <pc:docMk/>
          <pc:sldMk cId="1607689398" sldId="2147475540"/>
        </pc:sldMkLst>
        <pc:spChg chg="mod ord">
          <ac:chgData name="Xavier Wilputte" userId="396e997c-0e3f-4114-a00d-dd48091462af" providerId="ADAL" clId="{51DA8036-95A4-40EC-AEC6-E032DA230A86}" dt="2026-04-14T09:57:20.192" v="1606" actId="700"/>
          <ac:spMkLst>
            <pc:docMk/>
            <pc:sldMk cId="1607689398" sldId="2147475540"/>
            <ac:spMk id="2" creationId="{1CBCBCEF-3A8E-0575-F1B3-0433B92205AA}"/>
          </ac:spMkLst>
        </pc:spChg>
        <pc:spChg chg="add mod ord">
          <ac:chgData name="Xavier Wilputte" userId="396e997c-0e3f-4114-a00d-dd48091462af" providerId="ADAL" clId="{51DA8036-95A4-40EC-AEC6-E032DA230A86}" dt="2026-04-14T09:57:20.192" v="1606" actId="700"/>
          <ac:spMkLst>
            <pc:docMk/>
            <pc:sldMk cId="1607689398" sldId="2147475540"/>
            <ac:spMk id="3" creationId="{D48509BD-CC56-546C-06E7-8A79EA137859}"/>
          </ac:spMkLst>
        </pc:spChg>
        <pc:spChg chg="mod ord">
          <ac:chgData name="Xavier Wilputte" userId="396e997c-0e3f-4114-a00d-dd48091462af" providerId="ADAL" clId="{51DA8036-95A4-40EC-AEC6-E032DA230A86}" dt="2026-04-14T09:57:20.192" v="1606" actId="700"/>
          <ac:spMkLst>
            <pc:docMk/>
            <pc:sldMk cId="1607689398" sldId="2147475540"/>
            <ac:spMk id="4" creationId="{BCAE87DA-D3C7-8154-591B-BE2D0FA97C99}"/>
          </ac:spMkLst>
        </pc:spChg>
        <pc:spChg chg="add mod topLvl">
          <ac:chgData name="Xavier Wilputte" userId="396e997c-0e3f-4114-a00d-dd48091462af" providerId="ADAL" clId="{51DA8036-95A4-40EC-AEC6-E032DA230A86}" dt="2026-04-14T10:54:42.417" v="2418" actId="12789"/>
          <ac:spMkLst>
            <pc:docMk/>
            <pc:sldMk cId="1607689398" sldId="2147475540"/>
            <ac:spMk id="9" creationId="{2EAD73E8-FD57-2DEB-8DA9-DA35E90BB9FD}"/>
          </ac:spMkLst>
        </pc:spChg>
        <pc:spChg chg="add mod">
          <ac:chgData name="Xavier Wilputte" userId="396e997c-0e3f-4114-a00d-dd48091462af" providerId="ADAL" clId="{51DA8036-95A4-40EC-AEC6-E032DA230A86}" dt="2026-04-14T10:54:42.417" v="2418" actId="12789"/>
          <ac:spMkLst>
            <pc:docMk/>
            <pc:sldMk cId="1607689398" sldId="2147475540"/>
            <ac:spMk id="10" creationId="{5BFFCCE6-F874-CA7E-898C-55139F009CDC}"/>
          </ac:spMkLst>
        </pc:spChg>
        <pc:picChg chg="mod">
          <ac:chgData name="Xavier Wilputte" userId="396e997c-0e3f-4114-a00d-dd48091462af" providerId="ADAL" clId="{51DA8036-95A4-40EC-AEC6-E032DA230A86}" dt="2026-04-14T14:02:56.762" v="2513" actId="1076"/>
          <ac:picMkLst>
            <pc:docMk/>
            <pc:sldMk cId="1607689398" sldId="2147475540"/>
            <ac:picMk id="5" creationId="{AF7B887B-E8C8-A380-54F6-7D8575FC70AA}"/>
          </ac:picMkLst>
        </pc:picChg>
        <pc:picChg chg="add mod topLvl">
          <ac:chgData name="Xavier Wilputte" userId="396e997c-0e3f-4114-a00d-dd48091462af" providerId="ADAL" clId="{51DA8036-95A4-40EC-AEC6-E032DA230A86}" dt="2026-04-14T10:54:34.545" v="2417" actId="165"/>
          <ac:picMkLst>
            <pc:docMk/>
            <pc:sldMk cId="1607689398" sldId="2147475540"/>
            <ac:picMk id="6" creationId="{A9F6920B-209B-999A-1EEB-C9FFF7211649}"/>
          </ac:picMkLst>
        </pc:picChg>
      </pc:sldChg>
      <pc:sldChg chg="modSp add mod">
        <pc:chgData name="Xavier Wilputte" userId="396e997c-0e3f-4114-a00d-dd48091462af" providerId="ADAL" clId="{51DA8036-95A4-40EC-AEC6-E032DA230A86}" dt="2026-04-14T10:03:33.163" v="1631" actId="12"/>
        <pc:sldMkLst>
          <pc:docMk/>
          <pc:sldMk cId="3666059807" sldId="2147475542"/>
        </pc:sldMkLst>
        <pc:spChg chg="mod">
          <ac:chgData name="Xavier Wilputte" userId="396e997c-0e3f-4114-a00d-dd48091462af" providerId="ADAL" clId="{51DA8036-95A4-40EC-AEC6-E032DA230A86}" dt="2026-04-14T10:03:33.163" v="1631" actId="12"/>
          <ac:spMkLst>
            <pc:docMk/>
            <pc:sldMk cId="3666059807" sldId="2147475542"/>
            <ac:spMk id="4" creationId="{97ACBF78-AFAD-1298-F4DF-4D901444E794}"/>
          </ac:spMkLst>
        </pc:spChg>
      </pc:sldChg>
      <pc:sldChg chg="addSp delSp modSp add mod">
        <pc:chgData name="Xavier Wilputte" userId="396e997c-0e3f-4114-a00d-dd48091462af" providerId="ADAL" clId="{51DA8036-95A4-40EC-AEC6-E032DA230A86}" dt="2026-04-15T15:29:33.563" v="2518" actId="1076"/>
        <pc:sldMkLst>
          <pc:docMk/>
          <pc:sldMk cId="2774064549" sldId="2147475543"/>
        </pc:sldMkLst>
        <pc:spChg chg="add mod">
          <ac:chgData name="Xavier Wilputte" userId="396e997c-0e3f-4114-a00d-dd48091462af" providerId="ADAL" clId="{51DA8036-95A4-40EC-AEC6-E032DA230A86}" dt="2026-04-14T10:22:27.317" v="1817" actId="164"/>
          <ac:spMkLst>
            <pc:docMk/>
            <pc:sldMk cId="2774064549" sldId="2147475543"/>
            <ac:spMk id="8" creationId="{BF9303C7-2621-7184-7FD7-0403C190DBAF}"/>
          </ac:spMkLst>
        </pc:spChg>
        <pc:spChg chg="add mod">
          <ac:chgData name="Xavier Wilputte" userId="396e997c-0e3f-4114-a00d-dd48091462af" providerId="ADAL" clId="{51DA8036-95A4-40EC-AEC6-E032DA230A86}" dt="2026-04-14T10:35:15.008" v="2070" actId="1076"/>
          <ac:spMkLst>
            <pc:docMk/>
            <pc:sldMk cId="2774064549" sldId="2147475543"/>
            <ac:spMk id="9" creationId="{E79033CB-C757-5ACB-18DF-C5005B77AB83}"/>
          </ac:spMkLst>
        </pc:spChg>
        <pc:spChg chg="mod">
          <ac:chgData name="Xavier Wilputte" userId="396e997c-0e3f-4114-a00d-dd48091462af" providerId="ADAL" clId="{51DA8036-95A4-40EC-AEC6-E032DA230A86}" dt="2026-04-14T10:30:58.029" v="2010" actId="1038"/>
          <ac:spMkLst>
            <pc:docMk/>
            <pc:sldMk cId="2774064549" sldId="2147475543"/>
            <ac:spMk id="11" creationId="{29A4DE5A-3A05-A693-6F07-798B3AF2A921}"/>
          </ac:spMkLst>
        </pc:spChg>
        <pc:spChg chg="mod">
          <ac:chgData name="Xavier Wilputte" userId="396e997c-0e3f-4114-a00d-dd48091462af" providerId="ADAL" clId="{51DA8036-95A4-40EC-AEC6-E032DA230A86}" dt="2026-04-14T12:19:46.498" v="2432" actId="5793"/>
          <ac:spMkLst>
            <pc:docMk/>
            <pc:sldMk cId="2774064549" sldId="2147475543"/>
            <ac:spMk id="12" creationId="{2335E43E-A116-88AF-4DFD-BB43CF6614CA}"/>
          </ac:spMkLst>
        </pc:spChg>
        <pc:spChg chg="mod">
          <ac:chgData name="Xavier Wilputte" userId="396e997c-0e3f-4114-a00d-dd48091462af" providerId="ADAL" clId="{51DA8036-95A4-40EC-AEC6-E032DA230A86}" dt="2026-04-14T10:34:22.528" v="2051" actId="14100"/>
          <ac:spMkLst>
            <pc:docMk/>
            <pc:sldMk cId="2774064549" sldId="2147475543"/>
            <ac:spMk id="13" creationId="{35803CE7-9295-EA2F-077A-DECED346EF26}"/>
          </ac:spMkLst>
        </pc:spChg>
        <pc:spChg chg="mod">
          <ac:chgData name="Xavier Wilputte" userId="396e997c-0e3f-4114-a00d-dd48091462af" providerId="ADAL" clId="{51DA8036-95A4-40EC-AEC6-E032DA230A86}" dt="2026-04-14T10:30:58.029" v="2010" actId="1038"/>
          <ac:spMkLst>
            <pc:docMk/>
            <pc:sldMk cId="2774064549" sldId="2147475543"/>
            <ac:spMk id="14" creationId="{0DEFC001-B50A-1062-6AC2-38112C343178}"/>
          </ac:spMkLst>
        </pc:spChg>
        <pc:spChg chg="mod">
          <ac:chgData name="Xavier Wilputte" userId="396e997c-0e3f-4114-a00d-dd48091462af" providerId="ADAL" clId="{51DA8036-95A4-40EC-AEC6-E032DA230A86}" dt="2026-04-14T10:49:47.488" v="2397" actId="6549"/>
          <ac:spMkLst>
            <pc:docMk/>
            <pc:sldMk cId="2774064549" sldId="2147475543"/>
            <ac:spMk id="15" creationId="{43D136FE-7E51-A5F5-2CE4-147C7A913EE7}"/>
          </ac:spMkLst>
        </pc:spChg>
        <pc:spChg chg="add mod">
          <ac:chgData name="Xavier Wilputte" userId="396e997c-0e3f-4114-a00d-dd48091462af" providerId="ADAL" clId="{51DA8036-95A4-40EC-AEC6-E032DA230A86}" dt="2026-04-14T10:22:27.317" v="1817" actId="164"/>
          <ac:spMkLst>
            <pc:docMk/>
            <pc:sldMk cId="2774064549" sldId="2147475543"/>
            <ac:spMk id="16" creationId="{019DE8EC-A931-196C-69B2-207853C0FDB3}"/>
          </ac:spMkLst>
        </pc:spChg>
        <pc:spChg chg="add mod">
          <ac:chgData name="Xavier Wilputte" userId="396e997c-0e3f-4114-a00d-dd48091462af" providerId="ADAL" clId="{51DA8036-95A4-40EC-AEC6-E032DA230A86}" dt="2026-04-14T10:22:27.317" v="1817" actId="164"/>
          <ac:spMkLst>
            <pc:docMk/>
            <pc:sldMk cId="2774064549" sldId="2147475543"/>
            <ac:spMk id="17" creationId="{3377F10F-6C16-2DBA-6E87-B3AD403FAE12}"/>
          </ac:spMkLst>
        </pc:spChg>
        <pc:spChg chg="mod">
          <ac:chgData name="Xavier Wilputte" userId="396e997c-0e3f-4114-a00d-dd48091462af" providerId="ADAL" clId="{51DA8036-95A4-40EC-AEC6-E032DA230A86}" dt="2026-04-14T10:13:11.987" v="1663"/>
          <ac:spMkLst>
            <pc:docMk/>
            <pc:sldMk cId="2774064549" sldId="2147475543"/>
            <ac:spMk id="19" creationId="{2CB66A4D-1673-65CC-7EA2-2D5859263922}"/>
          </ac:spMkLst>
        </pc:spChg>
        <pc:spChg chg="mod">
          <ac:chgData name="Xavier Wilputte" userId="396e997c-0e3f-4114-a00d-dd48091462af" providerId="ADAL" clId="{51DA8036-95A4-40EC-AEC6-E032DA230A86}" dt="2026-04-14T10:13:11.987" v="1663"/>
          <ac:spMkLst>
            <pc:docMk/>
            <pc:sldMk cId="2774064549" sldId="2147475543"/>
            <ac:spMk id="20" creationId="{9D8E22BC-DA29-D22D-348B-FAD463773820}"/>
          </ac:spMkLst>
        </pc:spChg>
        <pc:spChg chg="mod">
          <ac:chgData name="Xavier Wilputte" userId="396e997c-0e3f-4114-a00d-dd48091462af" providerId="ADAL" clId="{51DA8036-95A4-40EC-AEC6-E032DA230A86}" dt="2026-04-14T10:13:11.987" v="1663"/>
          <ac:spMkLst>
            <pc:docMk/>
            <pc:sldMk cId="2774064549" sldId="2147475543"/>
            <ac:spMk id="22" creationId="{CA5E81D8-973C-1A3A-C7EB-86D18BC1C746}"/>
          </ac:spMkLst>
        </pc:spChg>
        <pc:spChg chg="mod">
          <ac:chgData name="Xavier Wilputte" userId="396e997c-0e3f-4114-a00d-dd48091462af" providerId="ADAL" clId="{51DA8036-95A4-40EC-AEC6-E032DA230A86}" dt="2026-04-14T10:13:11.987" v="1663"/>
          <ac:spMkLst>
            <pc:docMk/>
            <pc:sldMk cId="2774064549" sldId="2147475543"/>
            <ac:spMk id="23" creationId="{AFFE1594-6083-B019-8222-7768B3748055}"/>
          </ac:spMkLst>
        </pc:spChg>
        <pc:spChg chg="add mod">
          <ac:chgData name="Xavier Wilputte" userId="396e997c-0e3f-4114-a00d-dd48091462af" providerId="ADAL" clId="{51DA8036-95A4-40EC-AEC6-E032DA230A86}" dt="2026-04-14T10:41:03.879" v="2272" actId="20577"/>
          <ac:spMkLst>
            <pc:docMk/>
            <pc:sldMk cId="2774064549" sldId="2147475543"/>
            <ac:spMk id="25" creationId="{15E7EAC7-AA57-5348-246F-2A0D7F904B2A}"/>
          </ac:spMkLst>
        </pc:spChg>
        <pc:grpChg chg="mod">
          <ac:chgData name="Xavier Wilputte" userId="396e997c-0e3f-4114-a00d-dd48091462af" providerId="ADAL" clId="{51DA8036-95A4-40EC-AEC6-E032DA230A86}" dt="2026-04-14T10:22:27.317" v="1817" actId="164"/>
          <ac:grpSpMkLst>
            <pc:docMk/>
            <pc:sldMk cId="2774064549" sldId="2147475543"/>
            <ac:grpSpMk id="10" creationId="{7CD44524-F363-9690-AA90-875216DCD1A8}"/>
          </ac:grpSpMkLst>
        </pc:grpChg>
        <pc:grpChg chg="mod">
          <ac:chgData name="Xavier Wilputte" userId="396e997c-0e3f-4114-a00d-dd48091462af" providerId="ADAL" clId="{51DA8036-95A4-40EC-AEC6-E032DA230A86}" dt="2026-04-14T10:22:27.317" v="1817" actId="164"/>
          <ac:grpSpMkLst>
            <pc:docMk/>
            <pc:sldMk cId="2774064549" sldId="2147475543"/>
            <ac:grpSpMk id="18" creationId="{AECF1443-69B7-E60F-0917-BEAF6225A275}"/>
          </ac:grpSpMkLst>
        </pc:grpChg>
        <pc:grpChg chg="mod">
          <ac:chgData name="Xavier Wilputte" userId="396e997c-0e3f-4114-a00d-dd48091462af" providerId="ADAL" clId="{51DA8036-95A4-40EC-AEC6-E032DA230A86}" dt="2026-04-14T10:22:27.317" v="1817" actId="164"/>
          <ac:grpSpMkLst>
            <pc:docMk/>
            <pc:sldMk cId="2774064549" sldId="2147475543"/>
            <ac:grpSpMk id="21" creationId="{08AB11EF-0423-45D2-3B03-D2AD50E12BA9}"/>
          </ac:grpSpMkLst>
        </pc:grpChg>
        <pc:grpChg chg="add mod">
          <ac:chgData name="Xavier Wilputte" userId="396e997c-0e3f-4114-a00d-dd48091462af" providerId="ADAL" clId="{51DA8036-95A4-40EC-AEC6-E032DA230A86}" dt="2026-04-14T10:22:40.453" v="1820" actId="1076"/>
          <ac:grpSpMkLst>
            <pc:docMk/>
            <pc:sldMk cId="2774064549" sldId="2147475543"/>
            <ac:grpSpMk id="24" creationId="{F6CBFD41-4A8A-B308-334D-582F6EC85BF7}"/>
          </ac:grpSpMkLst>
        </pc:grpChg>
        <pc:picChg chg="add mod">
          <ac:chgData name="Xavier Wilputte" userId="396e997c-0e3f-4114-a00d-dd48091462af" providerId="ADAL" clId="{51DA8036-95A4-40EC-AEC6-E032DA230A86}" dt="2026-04-15T15:29:33.563" v="2518" actId="1076"/>
          <ac:picMkLst>
            <pc:docMk/>
            <pc:sldMk cId="2774064549" sldId="2147475543"/>
            <ac:picMk id="3" creationId="{1E01CDBF-9CAA-79D4-7945-CF1617AA02A3}"/>
          </ac:picMkLst>
        </pc:picChg>
        <pc:picChg chg="mod">
          <ac:chgData name="Xavier Wilputte" userId="396e997c-0e3f-4114-a00d-dd48091462af" providerId="ADAL" clId="{51DA8036-95A4-40EC-AEC6-E032DA230A86}" dt="2026-04-14T10:22:49.237" v="1823" actId="1076"/>
          <ac:picMkLst>
            <pc:docMk/>
            <pc:sldMk cId="2774064549" sldId="2147475543"/>
            <ac:picMk id="7" creationId="{C27A2DE5-E537-7198-7C30-4AA3BE5854B5}"/>
          </ac:picMkLst>
        </pc:picChg>
        <pc:picChg chg="mod">
          <ac:chgData name="Xavier Wilputte" userId="396e997c-0e3f-4114-a00d-dd48091462af" providerId="ADAL" clId="{51DA8036-95A4-40EC-AEC6-E032DA230A86}" dt="2026-04-14T10:22:43.089" v="1821" actId="1076"/>
          <ac:picMkLst>
            <pc:docMk/>
            <pc:sldMk cId="2774064549" sldId="2147475543"/>
            <ac:picMk id="1026" creationId="{F6EF8DAF-BB14-7037-F88E-AF09E62EE46D}"/>
          </ac:picMkLst>
        </pc:picChg>
        <pc:picChg chg="mod">
          <ac:chgData name="Xavier Wilputte" userId="396e997c-0e3f-4114-a00d-dd48091462af" providerId="ADAL" clId="{51DA8036-95A4-40EC-AEC6-E032DA230A86}" dt="2026-04-14T10:22:46.101" v="1822" actId="1076"/>
          <ac:picMkLst>
            <pc:docMk/>
            <pc:sldMk cId="2774064549" sldId="2147475543"/>
            <ac:picMk id="1028" creationId="{A1E22F33-4166-2B4F-02E3-55774EB63FF0}"/>
          </ac:picMkLst>
        </pc:picChg>
      </pc:sldChg>
      <pc:sldMasterChg chg="delSldLayout">
        <pc:chgData name="Xavier Wilputte" userId="396e997c-0e3f-4114-a00d-dd48091462af" providerId="ADAL" clId="{51DA8036-95A4-40EC-AEC6-E032DA230A86}" dt="2026-04-14T10:01:42.604" v="1621" actId="47"/>
        <pc:sldMasterMkLst>
          <pc:docMk/>
          <pc:sldMasterMk cId="49724064" sldId="2147483926"/>
        </pc:sldMasterMkLst>
      </pc:sldMasterChg>
      <pc:sldMasterChg chg="delSldLayout">
        <pc:chgData name="Xavier Wilputte" userId="396e997c-0e3f-4114-a00d-dd48091462af" providerId="ADAL" clId="{51DA8036-95A4-40EC-AEC6-E032DA230A86}" dt="2026-04-14T10:00:05.709" v="1609" actId="47"/>
        <pc:sldMasterMkLst>
          <pc:docMk/>
          <pc:sldMasterMk cId="143320601" sldId="2147484013"/>
        </pc:sldMasterMkLst>
      </pc:sldMasterChg>
      <pc:sldMasterChg chg="delSldLayout">
        <pc:chgData name="Xavier Wilputte" userId="396e997c-0e3f-4114-a00d-dd48091462af" providerId="ADAL" clId="{51DA8036-95A4-40EC-AEC6-E032DA230A86}" dt="2026-04-14T09:40:16.780" v="1293" actId="47"/>
        <pc:sldMasterMkLst>
          <pc:docMk/>
          <pc:sldMasterMk cId="2443071362" sldId="2147484026"/>
        </pc:sldMasterMkLst>
      </pc:sldMasterChg>
    </pc:docChg>
  </pc:docChgLst>
  <pc:docChgLst>
    <pc:chgData name="Marco Pitruzzella" userId="S::aitcd@goiba.net::ec36e5d3-345d-4a65-9c6c-baea17394962" providerId="AD" clId="Web-{10ECB06C-D984-4F63-A0B5-235C3729ED4D}"/>
    <pc:docChg chg="modSld">
      <pc:chgData name="Marco Pitruzzella" userId="S::aitcd@goiba.net::ec36e5d3-345d-4a65-9c6c-baea17394962" providerId="AD" clId="Web-{10ECB06C-D984-4F63-A0B5-235C3729ED4D}" dt="2026-04-14T13:40:33.015" v="16" actId="20577"/>
      <pc:docMkLst>
        <pc:docMk/>
      </pc:docMkLst>
      <pc:sldChg chg="addSp modSp">
        <pc:chgData name="Marco Pitruzzella" userId="S::aitcd@goiba.net::ec36e5d3-345d-4a65-9c6c-baea17394962" providerId="AD" clId="Web-{10ECB06C-D984-4F63-A0B5-235C3729ED4D}" dt="2026-04-14T13:40:33.015" v="16" actId="20577"/>
        <pc:sldMkLst>
          <pc:docMk/>
          <pc:sldMk cId="1607689398" sldId="2147475540"/>
        </pc:sldMkLst>
        <pc:spChg chg="mod">
          <ac:chgData name="Marco Pitruzzella" userId="S::aitcd@goiba.net::ec36e5d3-345d-4a65-9c6c-baea17394962" providerId="AD" clId="Web-{10ECB06C-D984-4F63-A0B5-235C3729ED4D}" dt="2026-04-14T13:40:33.015" v="16" actId="20577"/>
          <ac:spMkLst>
            <pc:docMk/>
            <pc:sldMk cId="1607689398" sldId="2147475540"/>
            <ac:spMk id="10" creationId="{5BFFCCE6-F874-CA7E-898C-55139F009CDC}"/>
          </ac:spMkLst>
        </pc:spChg>
        <pc:picChg chg="add mod">
          <ac:chgData name="Marco Pitruzzella" userId="S::aitcd@goiba.net::ec36e5d3-345d-4a65-9c6c-baea17394962" providerId="AD" clId="Web-{10ECB06C-D984-4F63-A0B5-235C3729ED4D}" dt="2026-04-14T13:39:05.498" v="5" actId="1076"/>
          <ac:picMkLst>
            <pc:docMk/>
            <pc:sldMk cId="1607689398" sldId="2147475540"/>
            <ac:picMk id="5" creationId="{AF7B887B-E8C8-A380-54F6-7D8575FC70AA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01205E-CABA-488C-B787-744127BCF94D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197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8038B7-BC88-4F06-BB99-6090BA9B0864}" type="datetimeFigureOut">
              <a:rPr lang="fr-BE" smtClean="0"/>
              <a:t>17-04-26</a:t>
            </a:fld>
            <a:endParaRPr lang="fr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2A2551-BCBF-4B24-BF65-7017C377E146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92464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1pPr>
    <a:lvl2pPr marL="432008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2pPr>
    <a:lvl3pPr marL="864017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3pPr>
    <a:lvl4pPr marL="1296025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4pPr>
    <a:lvl5pPr marL="1728033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5pPr>
    <a:lvl6pPr marL="2160041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6pPr>
    <a:lvl7pPr marL="2592050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7pPr>
    <a:lvl8pPr marL="3024058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8pPr>
    <a:lvl9pPr marL="3456066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2A2551-BCBF-4B24-BF65-7017C377E146}" type="slidenum">
              <a:rPr lang="fr-BE" smtClean="0"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5303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8A3675-BCC8-3AE4-D76E-D1313E255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FE675A-F95D-394E-59DB-73718CCA64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CD5378-5F2F-5E59-B12D-BFD189EAE8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658D63-86EA-237B-998B-E730B8679F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A2551-BCBF-4B24-BF65-7017C377E146}" type="slidenum">
              <a:rPr lang="fr-BE" smtClean="0">
                <a:solidFill>
                  <a:prstClr val="black"/>
                </a:solidFill>
              </a:rPr>
              <a:pPr/>
              <a:t>3</a:t>
            </a:fld>
            <a:endParaRPr lang="fr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842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FB4CFC-C692-50DC-9542-A12EBE29E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52461C-6FF5-58D6-1F85-02253D0AC5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0F2FFD-BF92-410E-1532-6B5C90B1A1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4A488D-EEED-E0CD-7CA7-E46B67B168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A2551-BCBF-4B24-BF65-7017C377E146}" type="slidenum">
              <a:rPr lang="fr-BE" smtClean="0">
                <a:solidFill>
                  <a:prstClr val="black"/>
                </a:solidFill>
              </a:rPr>
              <a:pPr/>
              <a:t>4</a:t>
            </a:fld>
            <a:endParaRPr lang="fr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874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BC8C02-9FF8-3DC7-6A85-5B6DE019F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94A5D9-E3D1-A58E-63EA-9F0227987B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D75024-DE19-549F-F36F-99F4A84AA9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EDACEF-44A7-34FE-7C78-C8BD1D192C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A2551-BCBF-4B24-BF65-7017C377E146}" type="slidenum">
              <a:rPr lang="fr-BE" smtClean="0">
                <a:solidFill>
                  <a:prstClr val="black"/>
                </a:solidFill>
              </a:rPr>
              <a:pPr/>
              <a:t>5</a:t>
            </a:fld>
            <a:endParaRPr lang="fr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79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EA103-1058-BF01-CEAD-C362813CD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1FFBDD-D36C-8018-AC8D-C65986C6CD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A98B98-35A7-5E59-4BEC-4EFD304EA2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C55192-604F-9585-161E-1801D12C33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A2551-BCBF-4B24-BF65-7017C377E146}" type="slidenum">
              <a:rPr lang="fr-BE" smtClean="0">
                <a:solidFill>
                  <a:prstClr val="black"/>
                </a:solidFill>
              </a:rPr>
              <a:pPr/>
              <a:t>6</a:t>
            </a:fld>
            <a:endParaRPr lang="fr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780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png"/><Relationship Id="rId7" Type="http://schemas.openxmlformats.org/officeDocument/2006/relationships/image" Target="../media/image26.jpe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7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png"/><Relationship Id="rId7" Type="http://schemas.openxmlformats.org/officeDocument/2006/relationships/image" Target="../media/image26.jpe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7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jpeg"/><Relationship Id="rId7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8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-Corpo-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stove&#10;&#10;Description automatically generated">
            <a:extLst>
              <a:ext uri="{FF2B5EF4-FFF2-40B4-BE49-F238E27FC236}">
                <a16:creationId xmlns:a16="http://schemas.microsoft.com/office/drawing/2014/main" id="{F1F3E890-259E-4065-9624-D3BF90A512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0"/>
          <a:stretch/>
        </p:blipFill>
        <p:spPr>
          <a:xfrm>
            <a:off x="277586" y="360000"/>
            <a:ext cx="10920553" cy="295116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217992A-6F02-4849-8987-847D7EDFCACC}"/>
              </a:ext>
            </a:extLst>
          </p:cNvPr>
          <p:cNvSpPr/>
          <p:nvPr userDrawn="1"/>
        </p:nvSpPr>
        <p:spPr>
          <a:xfrm>
            <a:off x="360001" y="359999"/>
            <a:ext cx="10808715" cy="2901710"/>
          </a:xfrm>
          <a:prstGeom prst="rect">
            <a:avLst/>
          </a:prstGeom>
          <a:gradFill>
            <a:gsLst>
              <a:gs pos="0">
                <a:srgbClr val="FFEC44">
                  <a:alpha val="20000"/>
                </a:srgbClr>
              </a:gs>
              <a:gs pos="25000">
                <a:srgbClr val="69BE28">
                  <a:alpha val="2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9" tIns="45719" rIns="91439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noProof="0"/>
          </a:p>
        </p:txBody>
      </p:sp>
      <p:pic>
        <p:nvPicPr>
          <p:cNvPr id="9" name="Image 11">
            <a:extLst>
              <a:ext uri="{FF2B5EF4-FFF2-40B4-BE49-F238E27FC236}">
                <a16:creationId xmlns:a16="http://schemas.microsoft.com/office/drawing/2014/main" id="{B96781CE-A92B-4D4A-A90B-C5B7155961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0"/>
            <a:ext cx="11518900" cy="6477000"/>
          </a:xfrm>
          <a:prstGeom prst="rect">
            <a:avLst/>
          </a:prstGeom>
        </p:spPr>
      </p:pic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7957AAC2-8F70-4BB6-B07F-2F2C2CBBE0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6907" y="4958814"/>
            <a:ext cx="3919559" cy="262997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864006" rtl="0" eaLnBrk="1" fontAlgn="auto" latinLnBrk="0" hangingPunct="1">
              <a:lnSpc>
                <a:spcPct val="9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lang="en-US" sz="1300" kern="1200" dirty="0" smtClean="0">
                <a:solidFill>
                  <a:srgbClr val="1D1D1D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864006" rtl="0" eaLnBrk="1" fontAlgn="auto" latinLnBrk="0" hangingPunct="1">
              <a:lnSpc>
                <a:spcPct val="9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noProof="0"/>
              <a:t>First name Last name Job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7DB6F5D-0FA6-4077-ABFD-5847744697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6907" y="4382496"/>
            <a:ext cx="10806674" cy="38551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2300">
                <a:solidFill>
                  <a:srgbClr val="1D1D1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3" indent="0" algn="ctr">
              <a:buNone/>
              <a:defRPr sz="1890"/>
            </a:lvl2pPr>
            <a:lvl3pPr marL="864006" indent="0" algn="ctr">
              <a:buNone/>
              <a:defRPr sz="1701"/>
            </a:lvl3pPr>
            <a:lvl4pPr marL="1296009" indent="0" algn="ctr">
              <a:buNone/>
              <a:defRPr sz="1512"/>
            </a:lvl4pPr>
            <a:lvl5pPr marL="1728011" indent="0" algn="ctr">
              <a:buNone/>
              <a:defRPr sz="1512"/>
            </a:lvl5pPr>
            <a:lvl6pPr marL="2160014" indent="0" algn="ctr">
              <a:buNone/>
              <a:defRPr sz="1512"/>
            </a:lvl6pPr>
            <a:lvl7pPr marL="2592018" indent="0" algn="ctr">
              <a:buNone/>
              <a:defRPr sz="1512"/>
            </a:lvl7pPr>
            <a:lvl8pPr marL="3024021" indent="0" algn="ctr">
              <a:buNone/>
              <a:defRPr sz="1512"/>
            </a:lvl8pPr>
            <a:lvl9pPr marL="3456024" indent="0" algn="ctr">
              <a:buNone/>
              <a:defRPr sz="1512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8C4E2E-EE6C-4B66-98CA-4140EF82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907" y="3566765"/>
            <a:ext cx="10806674" cy="62492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rmAutofit/>
          </a:bodyPr>
          <a:lstStyle>
            <a:lvl1pPr algn="l">
              <a:defRPr sz="3800">
                <a:solidFill>
                  <a:srgbClr val="1D1D1D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217141-924B-47B7-A590-D47DE1A54D0D}"/>
              </a:ext>
            </a:extLst>
          </p:cNvPr>
          <p:cNvSpPr txBox="1"/>
          <p:nvPr userDrawn="1"/>
        </p:nvSpPr>
        <p:spPr>
          <a:xfrm>
            <a:off x="2907518" y="5940268"/>
            <a:ext cx="4810982" cy="18922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pPr algn="l"/>
            <a:r>
              <a:rPr lang="en-US" sz="700" i="1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©2022 </a:t>
            </a:r>
            <a:r>
              <a:rPr lang="en-US" sz="70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Ion Beam Applications SA. All rights reserved. Reproduction of any of the material contained </a:t>
            </a:r>
          </a:p>
          <a:p>
            <a:pPr algn="l"/>
            <a:r>
              <a:rPr lang="en-US" sz="70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herein in any format or media without the prior and express written permission of Ion Beam Applications SA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15474932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41">
          <p15:clr>
            <a:srgbClr val="FBAE40"/>
          </p15:clr>
        </p15:guide>
        <p15:guide id="2" pos="3629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i Vertical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FCCF7126-F8E8-0A44-8E60-9E5849A31D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4977" y="300474"/>
            <a:ext cx="1031522" cy="546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573CC2-BABD-4AA1-A27A-2372C4B975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5769920" cy="64801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A6905E0-AF69-40F0-B373-BC622BAE3281}"/>
              </a:ext>
            </a:extLst>
          </p:cNvPr>
          <p:cNvSpPr/>
          <p:nvPr userDrawn="1"/>
        </p:nvSpPr>
        <p:spPr>
          <a:xfrm>
            <a:off x="0" y="1"/>
            <a:ext cx="5769920" cy="6480174"/>
          </a:xfrm>
          <a:prstGeom prst="rect">
            <a:avLst/>
          </a:prstGeom>
          <a:gradFill>
            <a:gsLst>
              <a:gs pos="0">
                <a:srgbClr val="FFEC44">
                  <a:alpha val="20000"/>
                </a:srgbClr>
              </a:gs>
              <a:gs pos="25000">
                <a:srgbClr val="69BE28">
                  <a:alpha val="2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9" tIns="45719" rIns="91439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/>
          </a:p>
        </p:txBody>
      </p:sp>
      <p:pic>
        <p:nvPicPr>
          <p:cNvPr id="15" name="Image 8">
            <a:extLst>
              <a:ext uri="{FF2B5EF4-FFF2-40B4-BE49-F238E27FC236}">
                <a16:creationId xmlns:a16="http://schemas.microsoft.com/office/drawing/2014/main" id="{72283B49-8F52-4BB3-BFEC-F2375AAD076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33" y="4992069"/>
            <a:ext cx="808527" cy="1180431"/>
          </a:xfrm>
          <a:prstGeom prst="rect">
            <a:avLst/>
          </a:prstGeom>
        </p:spPr>
      </p:pic>
      <p:pic>
        <p:nvPicPr>
          <p:cNvPr id="17" name="Image 17">
            <a:extLst>
              <a:ext uri="{FF2B5EF4-FFF2-40B4-BE49-F238E27FC236}">
                <a16:creationId xmlns:a16="http://schemas.microsoft.com/office/drawing/2014/main" id="{51DA359A-1CD6-4858-86D6-63CF8643DC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9934303" y="4826726"/>
            <a:ext cx="1586186" cy="1653449"/>
          </a:xfrm>
          <a:prstGeom prst="rect">
            <a:avLst/>
          </a:prstGeom>
        </p:spPr>
      </p:pic>
      <p:pic>
        <p:nvPicPr>
          <p:cNvPr id="19" name="Image 17">
            <a:extLst>
              <a:ext uri="{FF2B5EF4-FFF2-40B4-BE49-F238E27FC236}">
                <a16:creationId xmlns:a16="http://schemas.microsoft.com/office/drawing/2014/main" id="{FD7206D5-B5D0-483D-90AA-F8EB336C40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6250" y="5744266"/>
            <a:ext cx="1838053" cy="452435"/>
          </a:xfrm>
          <a:prstGeom prst="rect">
            <a:avLst/>
          </a:prstGeom>
        </p:spPr>
      </p:pic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9B98BE39-4E52-47E8-9C62-AA299E849F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19997" y="4004119"/>
            <a:ext cx="5016499" cy="262997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864006" rtl="0" eaLnBrk="1" fontAlgn="auto" latinLnBrk="0" hangingPunct="1">
              <a:lnSpc>
                <a:spcPct val="9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lang="en-US" sz="1300" kern="1200" dirty="0" smtClean="0">
                <a:solidFill>
                  <a:srgbClr val="1D1D1D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864006" rtl="0" eaLnBrk="1" fontAlgn="auto" latinLnBrk="0" hangingPunct="1">
              <a:lnSpc>
                <a:spcPct val="9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First name Last name Job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4AAE7E57-F54B-4321-A865-878797CDD9E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998" y="3228658"/>
            <a:ext cx="5016499" cy="32852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2300">
                <a:solidFill>
                  <a:srgbClr val="1D1D1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3" indent="0" algn="ctr">
              <a:buNone/>
              <a:defRPr sz="1890"/>
            </a:lvl2pPr>
            <a:lvl3pPr marL="864006" indent="0" algn="ctr">
              <a:buNone/>
              <a:defRPr sz="1701"/>
            </a:lvl3pPr>
            <a:lvl4pPr marL="1296009" indent="0" algn="ctr">
              <a:buNone/>
              <a:defRPr sz="1512"/>
            </a:lvl4pPr>
            <a:lvl5pPr marL="1728011" indent="0" algn="ctr">
              <a:buNone/>
              <a:defRPr sz="1512"/>
            </a:lvl5pPr>
            <a:lvl6pPr marL="2160014" indent="0" algn="ctr">
              <a:buNone/>
              <a:defRPr sz="1512"/>
            </a:lvl6pPr>
            <a:lvl7pPr marL="2592018" indent="0" algn="ctr">
              <a:buNone/>
              <a:defRPr sz="1512"/>
            </a:lvl7pPr>
            <a:lvl8pPr marL="3024021" indent="0" algn="ctr">
              <a:buNone/>
              <a:defRPr sz="1512"/>
            </a:lvl8pPr>
            <a:lvl9pPr marL="3456024" indent="0" algn="ctr">
              <a:buNone/>
              <a:defRPr sz="1512"/>
            </a:lvl9pPr>
          </a:lstStyle>
          <a:p>
            <a:r>
              <a:rPr lang="en-US"/>
              <a:t>Click to edit Master subtitle style</a:t>
            </a:r>
            <a:endParaRPr lang="fr-BE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CA565F4-C384-4E20-B79E-14F271DC6E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0000" y="1526894"/>
            <a:ext cx="5016499" cy="125460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rmAutofit/>
          </a:bodyPr>
          <a:lstStyle>
            <a:lvl1pPr algn="l">
              <a:defRPr sz="3800">
                <a:solidFill>
                  <a:srgbClr val="1D1D1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578A35-B4A0-41DB-A61B-E8B5B16949E5}"/>
              </a:ext>
            </a:extLst>
          </p:cNvPr>
          <p:cNvSpPr txBox="1"/>
          <p:nvPr userDrawn="1"/>
        </p:nvSpPr>
        <p:spPr>
          <a:xfrm>
            <a:off x="6119997" y="6253245"/>
            <a:ext cx="4810982" cy="18922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pPr algn="l"/>
            <a:r>
              <a:rPr lang="en-US" sz="550" i="1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©2021 </a:t>
            </a:r>
            <a:r>
              <a:rPr lang="en-US" sz="55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Ion Beam Applications SA. All rights reserved. Reproduction of any of the material contained </a:t>
            </a:r>
          </a:p>
          <a:p>
            <a:pPr algn="l"/>
            <a:r>
              <a:rPr lang="en-US" sz="55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herein in any format or media without the prior and express written permission of Ion Beam Applications SA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531323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41">
          <p15:clr>
            <a:srgbClr val="FBAE40"/>
          </p15:clr>
        </p15:guide>
        <p15:guide id="2" pos="3629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-Corpo-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stove&#10;&#10;Description automatically generated">
            <a:extLst>
              <a:ext uri="{FF2B5EF4-FFF2-40B4-BE49-F238E27FC236}">
                <a16:creationId xmlns:a16="http://schemas.microsoft.com/office/drawing/2014/main" id="{F1F3E890-259E-4065-9624-D3BF90A512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0"/>
          <a:stretch/>
        </p:blipFill>
        <p:spPr>
          <a:xfrm>
            <a:off x="277586" y="360000"/>
            <a:ext cx="10920553" cy="295116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217992A-6F02-4849-8987-847D7EDFCACC}"/>
              </a:ext>
            </a:extLst>
          </p:cNvPr>
          <p:cNvSpPr/>
          <p:nvPr userDrawn="1"/>
        </p:nvSpPr>
        <p:spPr>
          <a:xfrm>
            <a:off x="360001" y="359999"/>
            <a:ext cx="10808715" cy="2901710"/>
          </a:xfrm>
          <a:prstGeom prst="rect">
            <a:avLst/>
          </a:prstGeom>
          <a:gradFill>
            <a:gsLst>
              <a:gs pos="0">
                <a:srgbClr val="FFEC44">
                  <a:alpha val="20000"/>
                </a:srgbClr>
              </a:gs>
              <a:gs pos="25000">
                <a:srgbClr val="69BE28">
                  <a:alpha val="2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9" tIns="45719" rIns="91439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noProof="0"/>
          </a:p>
        </p:txBody>
      </p:sp>
      <p:pic>
        <p:nvPicPr>
          <p:cNvPr id="9" name="Image 11">
            <a:extLst>
              <a:ext uri="{FF2B5EF4-FFF2-40B4-BE49-F238E27FC236}">
                <a16:creationId xmlns:a16="http://schemas.microsoft.com/office/drawing/2014/main" id="{B96781CE-A92B-4D4A-A90B-C5B7155961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0"/>
            <a:ext cx="11518900" cy="6477000"/>
          </a:xfrm>
          <a:prstGeom prst="rect">
            <a:avLst/>
          </a:prstGeom>
        </p:spPr>
      </p:pic>
      <p:pic>
        <p:nvPicPr>
          <p:cNvPr id="14" name="Image 17">
            <a:extLst>
              <a:ext uri="{FF2B5EF4-FFF2-40B4-BE49-F238E27FC236}">
                <a16:creationId xmlns:a16="http://schemas.microsoft.com/office/drawing/2014/main" id="{C085D809-69A5-42A7-A96C-CED0C2EB03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0360" y="5173132"/>
            <a:ext cx="1938868" cy="965725"/>
          </a:xfrm>
          <a:prstGeom prst="rect">
            <a:avLst/>
          </a:prstGeom>
        </p:spPr>
      </p:pic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513E3A2D-4896-4926-9CBF-38FE252E9D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6907" y="4958814"/>
            <a:ext cx="3919559" cy="262997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864006" rtl="0" eaLnBrk="1" fontAlgn="auto" latinLnBrk="0" hangingPunct="1">
              <a:lnSpc>
                <a:spcPct val="9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lang="en-US" sz="1300" kern="1200" dirty="0" smtClean="0">
                <a:solidFill>
                  <a:srgbClr val="1D1D1D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864006" rtl="0" eaLnBrk="1" fontAlgn="auto" latinLnBrk="0" hangingPunct="1">
              <a:lnSpc>
                <a:spcPct val="9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noProof="0"/>
              <a:t>First name Last name Job Title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210A19E4-5117-416D-94F2-C9F8E09552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6907" y="4382496"/>
            <a:ext cx="10806674" cy="38551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2300">
                <a:solidFill>
                  <a:srgbClr val="1D1D1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3" indent="0" algn="ctr">
              <a:buNone/>
              <a:defRPr sz="1890"/>
            </a:lvl2pPr>
            <a:lvl3pPr marL="864006" indent="0" algn="ctr">
              <a:buNone/>
              <a:defRPr sz="1701"/>
            </a:lvl3pPr>
            <a:lvl4pPr marL="1296009" indent="0" algn="ctr">
              <a:buNone/>
              <a:defRPr sz="1512"/>
            </a:lvl4pPr>
            <a:lvl5pPr marL="1728011" indent="0" algn="ctr">
              <a:buNone/>
              <a:defRPr sz="1512"/>
            </a:lvl5pPr>
            <a:lvl6pPr marL="2160014" indent="0" algn="ctr">
              <a:buNone/>
              <a:defRPr sz="1512"/>
            </a:lvl6pPr>
            <a:lvl7pPr marL="2592018" indent="0" algn="ctr">
              <a:buNone/>
              <a:defRPr sz="1512"/>
            </a:lvl7pPr>
            <a:lvl8pPr marL="3024021" indent="0" algn="ctr">
              <a:buNone/>
              <a:defRPr sz="1512"/>
            </a:lvl8pPr>
            <a:lvl9pPr marL="3456024" indent="0" algn="ctr">
              <a:buNone/>
              <a:defRPr sz="1512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F0087D0-388C-4762-ABEE-65E239D2D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907" y="3566765"/>
            <a:ext cx="10806674" cy="62492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rmAutofit/>
          </a:bodyPr>
          <a:lstStyle>
            <a:lvl1pPr algn="l">
              <a:defRPr sz="3800">
                <a:solidFill>
                  <a:srgbClr val="1D1D1D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06AA74-04A8-4253-A214-06C66EE1EDA8}"/>
              </a:ext>
            </a:extLst>
          </p:cNvPr>
          <p:cNvSpPr txBox="1"/>
          <p:nvPr userDrawn="1"/>
        </p:nvSpPr>
        <p:spPr>
          <a:xfrm>
            <a:off x="2907518" y="5940268"/>
            <a:ext cx="4810982" cy="18922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pPr algn="l"/>
            <a:r>
              <a:rPr lang="en-US" sz="700" i="1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©2021 </a:t>
            </a:r>
            <a:r>
              <a:rPr lang="en-US" sz="70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Ion Beam Applications SA. All rights reserved. Reproduction of any of the material contained </a:t>
            </a:r>
          </a:p>
          <a:p>
            <a:pPr algn="l"/>
            <a:r>
              <a:rPr lang="en-US" sz="70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herein in any format or media without the prior and express written permission of Ion Beam Applications SA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1031383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41">
          <p15:clr>
            <a:srgbClr val="FBAE40"/>
          </p15:clr>
        </p15:guide>
        <p15:guide id="2" pos="3629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si Vertical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working in a factory&#10;&#10;Description automatically generated with low confidence">
            <a:extLst>
              <a:ext uri="{FF2B5EF4-FFF2-40B4-BE49-F238E27FC236}">
                <a16:creationId xmlns:a16="http://schemas.microsoft.com/office/drawing/2014/main" id="{F70E5A84-3EA8-4673-990B-DB2EB24D74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769920" cy="648017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A6905E0-AF69-40F0-B373-BC622BAE3281}"/>
              </a:ext>
            </a:extLst>
          </p:cNvPr>
          <p:cNvSpPr/>
          <p:nvPr userDrawn="1"/>
        </p:nvSpPr>
        <p:spPr>
          <a:xfrm>
            <a:off x="0" y="-1"/>
            <a:ext cx="5769920" cy="6480174"/>
          </a:xfrm>
          <a:prstGeom prst="rect">
            <a:avLst/>
          </a:prstGeom>
          <a:gradFill>
            <a:gsLst>
              <a:gs pos="0">
                <a:srgbClr val="FFEC44">
                  <a:alpha val="20000"/>
                </a:srgbClr>
              </a:gs>
              <a:gs pos="25000">
                <a:srgbClr val="69BE28">
                  <a:alpha val="2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9" tIns="45719" rIns="91439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CCF7126-F8E8-0A44-8E60-9E5849A31D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4977" y="300474"/>
            <a:ext cx="1031522" cy="546100"/>
          </a:xfrm>
          <a:prstGeom prst="rect">
            <a:avLst/>
          </a:prstGeom>
        </p:spPr>
      </p:pic>
      <p:pic>
        <p:nvPicPr>
          <p:cNvPr id="15" name="Image 8">
            <a:extLst>
              <a:ext uri="{FF2B5EF4-FFF2-40B4-BE49-F238E27FC236}">
                <a16:creationId xmlns:a16="http://schemas.microsoft.com/office/drawing/2014/main" id="{72283B49-8F52-4BB3-BFEC-F2375AAD076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33" y="4992069"/>
            <a:ext cx="808527" cy="1180431"/>
          </a:xfrm>
          <a:prstGeom prst="rect">
            <a:avLst/>
          </a:prstGeom>
        </p:spPr>
      </p:pic>
      <p:pic>
        <p:nvPicPr>
          <p:cNvPr id="17" name="Image 17">
            <a:extLst>
              <a:ext uri="{FF2B5EF4-FFF2-40B4-BE49-F238E27FC236}">
                <a16:creationId xmlns:a16="http://schemas.microsoft.com/office/drawing/2014/main" id="{51DA359A-1CD6-4858-86D6-63CF8643DC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9934303" y="4826726"/>
            <a:ext cx="1586186" cy="1653449"/>
          </a:xfrm>
          <a:prstGeom prst="rect">
            <a:avLst/>
          </a:prstGeom>
        </p:spPr>
      </p:pic>
      <p:pic>
        <p:nvPicPr>
          <p:cNvPr id="12" name="Image 17">
            <a:extLst>
              <a:ext uri="{FF2B5EF4-FFF2-40B4-BE49-F238E27FC236}">
                <a16:creationId xmlns:a16="http://schemas.microsoft.com/office/drawing/2014/main" id="{5C969C7B-A59D-4FA4-8C10-AF208E304C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0360" y="5173132"/>
            <a:ext cx="1938868" cy="965725"/>
          </a:xfrm>
          <a:prstGeom prst="rect">
            <a:avLst/>
          </a:prstGeom>
        </p:spPr>
      </p:pic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1E8B16F5-5ED8-4C08-AC01-D95CA283C2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19997" y="4004119"/>
            <a:ext cx="5016499" cy="262997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864006" rtl="0" eaLnBrk="1" fontAlgn="auto" latinLnBrk="0" hangingPunct="1">
              <a:lnSpc>
                <a:spcPct val="9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lang="en-US" sz="1300" kern="1200" dirty="0" smtClean="0">
                <a:solidFill>
                  <a:srgbClr val="1D1D1D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864006" rtl="0" eaLnBrk="1" fontAlgn="auto" latinLnBrk="0" hangingPunct="1">
              <a:lnSpc>
                <a:spcPct val="9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First name Last name Job Title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FE80992B-55B1-4A92-AC42-BDDEF2CBB2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998" y="3228658"/>
            <a:ext cx="5016499" cy="32852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2300">
                <a:solidFill>
                  <a:srgbClr val="1D1D1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3" indent="0" algn="ctr">
              <a:buNone/>
              <a:defRPr sz="1890"/>
            </a:lvl2pPr>
            <a:lvl3pPr marL="864006" indent="0" algn="ctr">
              <a:buNone/>
              <a:defRPr sz="1701"/>
            </a:lvl3pPr>
            <a:lvl4pPr marL="1296009" indent="0" algn="ctr">
              <a:buNone/>
              <a:defRPr sz="1512"/>
            </a:lvl4pPr>
            <a:lvl5pPr marL="1728011" indent="0" algn="ctr">
              <a:buNone/>
              <a:defRPr sz="1512"/>
            </a:lvl5pPr>
            <a:lvl6pPr marL="2160014" indent="0" algn="ctr">
              <a:buNone/>
              <a:defRPr sz="1512"/>
            </a:lvl6pPr>
            <a:lvl7pPr marL="2592018" indent="0" algn="ctr">
              <a:buNone/>
              <a:defRPr sz="1512"/>
            </a:lvl7pPr>
            <a:lvl8pPr marL="3024021" indent="0" algn="ctr">
              <a:buNone/>
              <a:defRPr sz="1512"/>
            </a:lvl8pPr>
            <a:lvl9pPr marL="3456024" indent="0" algn="ctr">
              <a:buNone/>
              <a:defRPr sz="1512"/>
            </a:lvl9pPr>
          </a:lstStyle>
          <a:p>
            <a:r>
              <a:rPr lang="en-US"/>
              <a:t>Click to edit Master subtitle style</a:t>
            </a:r>
            <a:endParaRPr lang="fr-BE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CF5A2C5-9B7D-4EF7-AC87-C57648BD6F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0000" y="1526894"/>
            <a:ext cx="5016499" cy="125460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rmAutofit/>
          </a:bodyPr>
          <a:lstStyle>
            <a:lvl1pPr algn="l">
              <a:defRPr sz="3800">
                <a:solidFill>
                  <a:srgbClr val="1D1D1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984074-F383-4A9A-9A11-700B03AFA46F}"/>
              </a:ext>
            </a:extLst>
          </p:cNvPr>
          <p:cNvSpPr txBox="1"/>
          <p:nvPr userDrawn="1"/>
        </p:nvSpPr>
        <p:spPr>
          <a:xfrm>
            <a:off x="6119997" y="6253245"/>
            <a:ext cx="4810982" cy="18922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pPr algn="l"/>
            <a:r>
              <a:rPr lang="en-US" sz="550" i="1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©2021 </a:t>
            </a:r>
            <a:r>
              <a:rPr lang="en-US" sz="55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Ion Beam Applications SA. All rights reserved. Reproduction of any of the material contained </a:t>
            </a:r>
          </a:p>
          <a:p>
            <a:pPr algn="l"/>
            <a:r>
              <a:rPr lang="en-US" sz="55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herein in any format or media without the prior and express written permission of Ion Beam Applications SA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5078392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41">
          <p15:clr>
            <a:srgbClr val="FBAE40"/>
          </p15:clr>
        </p15:guide>
        <p15:guide id="2" pos="362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PS Horizont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A17E6CF8-1F36-A14F-A1E5-E1D08F79DEB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0001" y="360001"/>
            <a:ext cx="10800486" cy="295116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lIns="90000"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noProof="0"/>
              <a:t>Click icon to add picture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0221109-F569-4FC2-BC44-D23584A593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0"/>
            <a:ext cx="11518900" cy="6477000"/>
          </a:xfrm>
          <a:prstGeom prst="rect">
            <a:avLst/>
          </a:prstGeom>
        </p:spPr>
      </p:pic>
      <p:pic>
        <p:nvPicPr>
          <p:cNvPr id="14" name="Image 17">
            <a:extLst>
              <a:ext uri="{FF2B5EF4-FFF2-40B4-BE49-F238E27FC236}">
                <a16:creationId xmlns:a16="http://schemas.microsoft.com/office/drawing/2014/main" id="{D93D6945-5850-41E7-B62B-0376BF8BA9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0360" y="5173132"/>
            <a:ext cx="1938868" cy="965725"/>
          </a:xfrm>
          <a:prstGeom prst="rect">
            <a:avLst/>
          </a:prstGeom>
        </p:spPr>
      </p:pic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B988E3A5-14AB-4C00-A97C-B3026BD2A0F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6907" y="4958814"/>
            <a:ext cx="3919559" cy="262997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864006" rtl="0" eaLnBrk="1" fontAlgn="auto" latinLnBrk="0" hangingPunct="1">
              <a:lnSpc>
                <a:spcPct val="9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lang="en-US" sz="1300" kern="1200" dirty="0" smtClean="0">
                <a:solidFill>
                  <a:srgbClr val="1D1D1D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864006" rtl="0" eaLnBrk="1" fontAlgn="auto" latinLnBrk="0" hangingPunct="1">
              <a:lnSpc>
                <a:spcPct val="9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noProof="0"/>
              <a:t>First name Last name Job Title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2EA643C8-C592-464C-9CF6-662180554B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6907" y="4382496"/>
            <a:ext cx="10806674" cy="38551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2300">
                <a:solidFill>
                  <a:srgbClr val="1D1D1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3" indent="0" algn="ctr">
              <a:buNone/>
              <a:defRPr sz="1890"/>
            </a:lvl2pPr>
            <a:lvl3pPr marL="864006" indent="0" algn="ctr">
              <a:buNone/>
              <a:defRPr sz="1701"/>
            </a:lvl3pPr>
            <a:lvl4pPr marL="1296009" indent="0" algn="ctr">
              <a:buNone/>
              <a:defRPr sz="1512"/>
            </a:lvl4pPr>
            <a:lvl5pPr marL="1728011" indent="0" algn="ctr">
              <a:buNone/>
              <a:defRPr sz="1512"/>
            </a:lvl5pPr>
            <a:lvl6pPr marL="2160014" indent="0" algn="ctr">
              <a:buNone/>
              <a:defRPr sz="1512"/>
            </a:lvl6pPr>
            <a:lvl7pPr marL="2592018" indent="0" algn="ctr">
              <a:buNone/>
              <a:defRPr sz="1512"/>
            </a:lvl7pPr>
            <a:lvl8pPr marL="3024021" indent="0" algn="ctr">
              <a:buNone/>
              <a:defRPr sz="1512"/>
            </a:lvl8pPr>
            <a:lvl9pPr marL="3456024" indent="0" algn="ctr">
              <a:buNone/>
              <a:defRPr sz="1512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FDC82E3-14A1-410B-A984-AB7F80198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907" y="3566765"/>
            <a:ext cx="10806674" cy="62492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rmAutofit/>
          </a:bodyPr>
          <a:lstStyle>
            <a:lvl1pPr algn="l">
              <a:defRPr sz="3800">
                <a:solidFill>
                  <a:srgbClr val="1D1D1D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E456D9-9EA8-48BF-B752-A0A4AB6EAAF5}"/>
              </a:ext>
            </a:extLst>
          </p:cNvPr>
          <p:cNvSpPr txBox="1"/>
          <p:nvPr userDrawn="1"/>
        </p:nvSpPr>
        <p:spPr>
          <a:xfrm>
            <a:off x="2907518" y="5940268"/>
            <a:ext cx="4810982" cy="18922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pPr algn="l"/>
            <a:r>
              <a:rPr lang="en-US" sz="700" i="1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©2021 </a:t>
            </a:r>
            <a:r>
              <a:rPr lang="en-US" sz="70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Ion Beam Applications SA. All rights reserved. Reproduction of any of the material contained </a:t>
            </a:r>
          </a:p>
          <a:p>
            <a:pPr algn="l"/>
            <a:r>
              <a:rPr lang="en-US" sz="70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herein in any format or media without the prior and express written permission of Ion Beam Applications SA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29766669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41">
          <p15:clr>
            <a:srgbClr val="FBAE40"/>
          </p15:clr>
        </p15:guide>
        <p15:guide id="2" pos="362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-Indus-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id="{A4470E28-7799-48D4-A487-5444B20785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9"/>
          <a:stretch/>
        </p:blipFill>
        <p:spPr>
          <a:xfrm>
            <a:off x="352384" y="327601"/>
            <a:ext cx="10825883" cy="298356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D2B5391-05A8-4646-926E-5E2877D50527}"/>
              </a:ext>
            </a:extLst>
          </p:cNvPr>
          <p:cNvSpPr/>
          <p:nvPr userDrawn="1"/>
        </p:nvSpPr>
        <p:spPr>
          <a:xfrm>
            <a:off x="359453" y="333421"/>
            <a:ext cx="10803407" cy="2983562"/>
          </a:xfrm>
          <a:prstGeom prst="rect">
            <a:avLst/>
          </a:prstGeom>
          <a:gradFill>
            <a:gsLst>
              <a:gs pos="0">
                <a:srgbClr val="FFEC44">
                  <a:alpha val="20000"/>
                </a:srgbClr>
              </a:gs>
              <a:gs pos="25000">
                <a:srgbClr val="69BE28">
                  <a:alpha val="2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9" tIns="45719" rIns="91439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/>
          </a:p>
        </p:txBody>
      </p:sp>
      <p:pic>
        <p:nvPicPr>
          <p:cNvPr id="22" name="Image 11">
            <a:extLst>
              <a:ext uri="{FF2B5EF4-FFF2-40B4-BE49-F238E27FC236}">
                <a16:creationId xmlns:a16="http://schemas.microsoft.com/office/drawing/2014/main" id="{DBE404A0-FD74-45D2-824C-709DCFA79E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0"/>
            <a:ext cx="11518900" cy="6477000"/>
          </a:xfrm>
          <a:prstGeom prst="rect">
            <a:avLst/>
          </a:prstGeom>
        </p:spPr>
      </p:pic>
      <p:pic>
        <p:nvPicPr>
          <p:cNvPr id="12" name="Image 17">
            <a:extLst>
              <a:ext uri="{FF2B5EF4-FFF2-40B4-BE49-F238E27FC236}">
                <a16:creationId xmlns:a16="http://schemas.microsoft.com/office/drawing/2014/main" id="{99A5071E-C370-4D84-9E7D-5233402338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0500" y="5302918"/>
            <a:ext cx="2130153" cy="1180431"/>
          </a:xfrm>
          <a:prstGeom prst="rect">
            <a:avLst/>
          </a:prstGeom>
        </p:spPr>
      </p:pic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7999FF64-1661-4DB1-89E9-0F0C1C0D6B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6907" y="4958814"/>
            <a:ext cx="3919559" cy="262997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864006" rtl="0" eaLnBrk="1" fontAlgn="auto" latinLnBrk="0" hangingPunct="1">
              <a:lnSpc>
                <a:spcPct val="9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lang="en-US" sz="1300" kern="1200" dirty="0" smtClean="0">
                <a:solidFill>
                  <a:srgbClr val="1D1D1D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864006" rtl="0" eaLnBrk="1" fontAlgn="auto" latinLnBrk="0" hangingPunct="1">
              <a:lnSpc>
                <a:spcPct val="9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noProof="0"/>
              <a:t>First name Last name Job Title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A86D4006-BF8E-4366-9262-2DE595BF83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6907" y="4382496"/>
            <a:ext cx="10806674" cy="38551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2300">
                <a:solidFill>
                  <a:srgbClr val="1D1D1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3" indent="0" algn="ctr">
              <a:buNone/>
              <a:defRPr sz="1890"/>
            </a:lvl2pPr>
            <a:lvl3pPr marL="864006" indent="0" algn="ctr">
              <a:buNone/>
              <a:defRPr sz="1701"/>
            </a:lvl3pPr>
            <a:lvl4pPr marL="1296009" indent="0" algn="ctr">
              <a:buNone/>
              <a:defRPr sz="1512"/>
            </a:lvl4pPr>
            <a:lvl5pPr marL="1728011" indent="0" algn="ctr">
              <a:buNone/>
              <a:defRPr sz="1512"/>
            </a:lvl5pPr>
            <a:lvl6pPr marL="2160014" indent="0" algn="ctr">
              <a:buNone/>
              <a:defRPr sz="1512"/>
            </a:lvl6pPr>
            <a:lvl7pPr marL="2592018" indent="0" algn="ctr">
              <a:buNone/>
              <a:defRPr sz="1512"/>
            </a:lvl7pPr>
            <a:lvl8pPr marL="3024021" indent="0" algn="ctr">
              <a:buNone/>
              <a:defRPr sz="1512"/>
            </a:lvl8pPr>
            <a:lvl9pPr marL="3456024" indent="0" algn="ctr">
              <a:buNone/>
              <a:defRPr sz="1512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873BCB1-B6D2-41F0-B695-A582CD04E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907" y="3566765"/>
            <a:ext cx="10806674" cy="62492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rmAutofit/>
          </a:bodyPr>
          <a:lstStyle>
            <a:lvl1pPr algn="l">
              <a:defRPr sz="3800">
                <a:solidFill>
                  <a:srgbClr val="1D1D1D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238B0B-D705-40F1-9E2F-D31B2B61DBD0}"/>
              </a:ext>
            </a:extLst>
          </p:cNvPr>
          <p:cNvSpPr txBox="1"/>
          <p:nvPr userDrawn="1"/>
        </p:nvSpPr>
        <p:spPr>
          <a:xfrm>
            <a:off x="2907518" y="5940268"/>
            <a:ext cx="4810982" cy="18922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pPr algn="l"/>
            <a:r>
              <a:rPr lang="en-US" sz="700" i="1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©2021 </a:t>
            </a:r>
            <a:r>
              <a:rPr lang="en-US" sz="70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Ion Beam Applications SA. All rights reserved. Reproduction of any of the material contained </a:t>
            </a:r>
          </a:p>
          <a:p>
            <a:pPr algn="l"/>
            <a:r>
              <a:rPr lang="en-US" sz="70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herein in any format or media without the prior and express written permission of Ion Beam Applications SA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3400769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41">
          <p15:clr>
            <a:srgbClr val="FBAE40"/>
          </p15:clr>
        </p15:guide>
        <p15:guide id="2" pos="362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us Vertical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DDF5BFFA-789F-4188-934A-AE6F7E1B7D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326" y="15087"/>
            <a:ext cx="5760244" cy="648017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CCF7126-F8E8-0A44-8E60-9E5849A31D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4977" y="300474"/>
            <a:ext cx="1031522" cy="5461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A6905E0-AF69-40F0-B373-BC622BAE3281}"/>
              </a:ext>
            </a:extLst>
          </p:cNvPr>
          <p:cNvSpPr/>
          <p:nvPr userDrawn="1"/>
        </p:nvSpPr>
        <p:spPr>
          <a:xfrm>
            <a:off x="0" y="-15086"/>
            <a:ext cx="5769920" cy="6510348"/>
          </a:xfrm>
          <a:prstGeom prst="rect">
            <a:avLst/>
          </a:prstGeom>
          <a:gradFill>
            <a:gsLst>
              <a:gs pos="0">
                <a:srgbClr val="FFEC44">
                  <a:alpha val="20000"/>
                </a:srgbClr>
              </a:gs>
              <a:gs pos="25000">
                <a:srgbClr val="69BE28">
                  <a:alpha val="2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9" tIns="45719" rIns="91439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/>
          </a:p>
        </p:txBody>
      </p:sp>
      <p:pic>
        <p:nvPicPr>
          <p:cNvPr id="18" name="Image 8">
            <a:extLst>
              <a:ext uri="{FF2B5EF4-FFF2-40B4-BE49-F238E27FC236}">
                <a16:creationId xmlns:a16="http://schemas.microsoft.com/office/drawing/2014/main" id="{5EE2C617-C8ED-4002-9A7C-516A2EAD4A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286" y="4992069"/>
            <a:ext cx="808527" cy="1180431"/>
          </a:xfrm>
          <a:prstGeom prst="rect">
            <a:avLst/>
          </a:prstGeom>
        </p:spPr>
      </p:pic>
      <p:pic>
        <p:nvPicPr>
          <p:cNvPr id="14" name="Image 17">
            <a:extLst>
              <a:ext uri="{FF2B5EF4-FFF2-40B4-BE49-F238E27FC236}">
                <a16:creationId xmlns:a16="http://schemas.microsoft.com/office/drawing/2014/main" id="{09CA7E54-3BDF-49E9-937F-EB9E0878C1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1620" y="5609167"/>
            <a:ext cx="1849966" cy="511007"/>
          </a:xfrm>
          <a:prstGeom prst="rect">
            <a:avLst/>
          </a:prstGeom>
        </p:spPr>
      </p:pic>
      <p:pic>
        <p:nvPicPr>
          <p:cNvPr id="19" name="Image 17">
            <a:extLst>
              <a:ext uri="{FF2B5EF4-FFF2-40B4-BE49-F238E27FC236}">
                <a16:creationId xmlns:a16="http://schemas.microsoft.com/office/drawing/2014/main" id="{4DE12245-9BD2-4A4C-B628-858C611876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0500" y="5302918"/>
            <a:ext cx="2130153" cy="1180431"/>
          </a:xfrm>
          <a:prstGeom prst="rect">
            <a:avLst/>
          </a:prstGeom>
        </p:spPr>
      </p:pic>
      <p:pic>
        <p:nvPicPr>
          <p:cNvPr id="20" name="Image 17">
            <a:extLst>
              <a:ext uri="{FF2B5EF4-FFF2-40B4-BE49-F238E27FC236}">
                <a16:creationId xmlns:a16="http://schemas.microsoft.com/office/drawing/2014/main" id="{C40CD4A7-B9F9-4398-B592-986E9B585F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34303" y="4826726"/>
            <a:ext cx="1368697" cy="1459775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2E25E11-C3F1-4584-9990-4C62114522D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19997" y="4004119"/>
            <a:ext cx="5016499" cy="262997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864006" rtl="0" eaLnBrk="1" fontAlgn="auto" latinLnBrk="0" hangingPunct="1">
              <a:lnSpc>
                <a:spcPct val="9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lang="en-US" sz="1300" kern="1200" dirty="0" smtClean="0">
                <a:solidFill>
                  <a:srgbClr val="1D1D1D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864006" rtl="0" eaLnBrk="1" fontAlgn="auto" latinLnBrk="0" hangingPunct="1">
              <a:lnSpc>
                <a:spcPct val="9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First name Last name Job Title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76C56BC-C322-4F39-825D-7E22D87AE8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998" y="3228658"/>
            <a:ext cx="5016499" cy="32852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2300">
                <a:solidFill>
                  <a:srgbClr val="1D1D1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3" indent="0" algn="ctr">
              <a:buNone/>
              <a:defRPr sz="1890"/>
            </a:lvl2pPr>
            <a:lvl3pPr marL="864006" indent="0" algn="ctr">
              <a:buNone/>
              <a:defRPr sz="1701"/>
            </a:lvl3pPr>
            <a:lvl4pPr marL="1296009" indent="0" algn="ctr">
              <a:buNone/>
              <a:defRPr sz="1512"/>
            </a:lvl4pPr>
            <a:lvl5pPr marL="1728011" indent="0" algn="ctr">
              <a:buNone/>
              <a:defRPr sz="1512"/>
            </a:lvl5pPr>
            <a:lvl6pPr marL="2160014" indent="0" algn="ctr">
              <a:buNone/>
              <a:defRPr sz="1512"/>
            </a:lvl6pPr>
            <a:lvl7pPr marL="2592018" indent="0" algn="ctr">
              <a:buNone/>
              <a:defRPr sz="1512"/>
            </a:lvl7pPr>
            <a:lvl8pPr marL="3024021" indent="0" algn="ctr">
              <a:buNone/>
              <a:defRPr sz="1512"/>
            </a:lvl8pPr>
            <a:lvl9pPr marL="3456024" indent="0" algn="ctr">
              <a:buNone/>
              <a:defRPr sz="1512"/>
            </a:lvl9pPr>
          </a:lstStyle>
          <a:p>
            <a:r>
              <a:rPr lang="en-US"/>
              <a:t>Click to edit Master subtitle style</a:t>
            </a:r>
            <a:endParaRPr lang="fr-BE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BA0B8C9-1196-4EA5-AD74-D6CE63032F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0000" y="1526894"/>
            <a:ext cx="5016499" cy="125460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rmAutofit/>
          </a:bodyPr>
          <a:lstStyle>
            <a:lvl1pPr algn="l">
              <a:defRPr sz="3800">
                <a:solidFill>
                  <a:srgbClr val="1D1D1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153EAA-5E1D-4D42-AC03-2757017C29FB}"/>
              </a:ext>
            </a:extLst>
          </p:cNvPr>
          <p:cNvSpPr txBox="1"/>
          <p:nvPr userDrawn="1"/>
        </p:nvSpPr>
        <p:spPr>
          <a:xfrm>
            <a:off x="6119997" y="6253245"/>
            <a:ext cx="4810982" cy="18922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pPr algn="l"/>
            <a:r>
              <a:rPr lang="en-US" sz="550" i="1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©2021 </a:t>
            </a:r>
            <a:r>
              <a:rPr lang="en-US" sz="55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Ion Beam Applications SA. All rights reserved. Reproduction of any of the material contained </a:t>
            </a:r>
          </a:p>
          <a:p>
            <a:pPr algn="l"/>
            <a:r>
              <a:rPr lang="en-US" sz="55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herein in any format or media without the prior and express written permission of Ion Beam Applications SA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3764495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41">
          <p15:clr>
            <a:srgbClr val="FBAE40"/>
          </p15:clr>
        </p15:guide>
        <p15:guide id="2" pos="3629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-Indus-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A17E6CF8-1F36-A14F-A1E5-E1D08F79DEB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0001" y="360001"/>
            <a:ext cx="10803408" cy="295116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lIns="90000"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noProof="0"/>
              <a:t>Click icon to add picture</a:t>
            </a:r>
          </a:p>
        </p:txBody>
      </p:sp>
      <p:pic>
        <p:nvPicPr>
          <p:cNvPr id="10" name="Image 11">
            <a:extLst>
              <a:ext uri="{FF2B5EF4-FFF2-40B4-BE49-F238E27FC236}">
                <a16:creationId xmlns:a16="http://schemas.microsoft.com/office/drawing/2014/main" id="{40B472D5-28D3-443D-9FDE-A2B0DBACF8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0"/>
            <a:ext cx="11518900" cy="6477000"/>
          </a:xfrm>
          <a:prstGeom prst="rect">
            <a:avLst/>
          </a:prstGeom>
        </p:spPr>
      </p:pic>
      <p:pic>
        <p:nvPicPr>
          <p:cNvPr id="9" name="Image 17">
            <a:extLst>
              <a:ext uri="{FF2B5EF4-FFF2-40B4-BE49-F238E27FC236}">
                <a16:creationId xmlns:a16="http://schemas.microsoft.com/office/drawing/2014/main" id="{D8071FEE-701D-4262-A89C-4A02A0A58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0500" y="5302918"/>
            <a:ext cx="2130153" cy="1180431"/>
          </a:xfrm>
          <a:prstGeom prst="rect">
            <a:avLst/>
          </a:prstGeom>
        </p:spPr>
      </p:pic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194BACAA-67E7-4BC8-825B-750BFBC597F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6907" y="4958814"/>
            <a:ext cx="3919559" cy="262997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864006" rtl="0" eaLnBrk="1" fontAlgn="auto" latinLnBrk="0" hangingPunct="1">
              <a:lnSpc>
                <a:spcPct val="9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lang="en-US" sz="1300" kern="1200" dirty="0" smtClean="0">
                <a:solidFill>
                  <a:srgbClr val="1D1D1D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864006" rtl="0" eaLnBrk="1" fontAlgn="auto" latinLnBrk="0" hangingPunct="1">
              <a:lnSpc>
                <a:spcPct val="9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noProof="0"/>
              <a:t>First name Last name Job Title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886FC28D-048A-4F67-BB12-B604525728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6907" y="4382496"/>
            <a:ext cx="10806674" cy="38551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2300">
                <a:solidFill>
                  <a:srgbClr val="1D1D1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3" indent="0" algn="ctr">
              <a:buNone/>
              <a:defRPr sz="1890"/>
            </a:lvl2pPr>
            <a:lvl3pPr marL="864006" indent="0" algn="ctr">
              <a:buNone/>
              <a:defRPr sz="1701"/>
            </a:lvl3pPr>
            <a:lvl4pPr marL="1296009" indent="0" algn="ctr">
              <a:buNone/>
              <a:defRPr sz="1512"/>
            </a:lvl4pPr>
            <a:lvl5pPr marL="1728011" indent="0" algn="ctr">
              <a:buNone/>
              <a:defRPr sz="1512"/>
            </a:lvl5pPr>
            <a:lvl6pPr marL="2160014" indent="0" algn="ctr">
              <a:buNone/>
              <a:defRPr sz="1512"/>
            </a:lvl6pPr>
            <a:lvl7pPr marL="2592018" indent="0" algn="ctr">
              <a:buNone/>
              <a:defRPr sz="1512"/>
            </a:lvl7pPr>
            <a:lvl8pPr marL="3024021" indent="0" algn="ctr">
              <a:buNone/>
              <a:defRPr sz="1512"/>
            </a:lvl8pPr>
            <a:lvl9pPr marL="3456024" indent="0" algn="ctr">
              <a:buNone/>
              <a:defRPr sz="1512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633B863-7DA5-4234-9598-A24CCE86A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907" y="3566765"/>
            <a:ext cx="10806674" cy="62492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rmAutofit/>
          </a:bodyPr>
          <a:lstStyle>
            <a:lvl1pPr algn="l">
              <a:defRPr sz="3800">
                <a:solidFill>
                  <a:srgbClr val="1D1D1D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57C232-820A-48AA-9137-6194F4EECEBC}"/>
              </a:ext>
            </a:extLst>
          </p:cNvPr>
          <p:cNvSpPr txBox="1"/>
          <p:nvPr userDrawn="1"/>
        </p:nvSpPr>
        <p:spPr>
          <a:xfrm>
            <a:off x="2907518" y="5940268"/>
            <a:ext cx="4810982" cy="18922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pPr algn="l"/>
            <a:r>
              <a:rPr lang="en-US" sz="700" i="1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©2021 </a:t>
            </a:r>
            <a:r>
              <a:rPr lang="en-US" sz="70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Ion Beam Applications SA. All rights reserved. Reproduction of any of the material contained </a:t>
            </a:r>
          </a:p>
          <a:p>
            <a:pPr algn="l"/>
            <a:r>
              <a:rPr lang="en-US" sz="70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herein in any format or media without the prior and express written permission of Ion Beam Applications SA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26460242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41">
          <p15:clr>
            <a:srgbClr val="FBAE40"/>
          </p15:clr>
        </p15:guide>
        <p15:guide id="2" pos="3629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92AF64-EE97-4A25-BAE2-A11F1E4745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3706"/>
            <a:ext cx="11520488" cy="463491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6E3C5C7-5899-4FE6-9B13-7CF2E9CDDDC5}"/>
              </a:ext>
            </a:extLst>
          </p:cNvPr>
          <p:cNvSpPr/>
          <p:nvPr userDrawn="1"/>
        </p:nvSpPr>
        <p:spPr>
          <a:xfrm>
            <a:off x="-1" y="103517"/>
            <a:ext cx="11518289" cy="4634915"/>
          </a:xfrm>
          <a:prstGeom prst="rect">
            <a:avLst/>
          </a:prstGeom>
          <a:gradFill>
            <a:gsLst>
              <a:gs pos="0">
                <a:srgbClr val="FFEC44">
                  <a:alpha val="20000"/>
                </a:srgbClr>
              </a:gs>
              <a:gs pos="25000">
                <a:srgbClr val="69BE28">
                  <a:alpha val="2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9" tIns="45719" rIns="91439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/>
          </a:p>
        </p:txBody>
      </p:sp>
      <p:sp>
        <p:nvSpPr>
          <p:cNvPr id="12" name="Titre 7">
            <a:extLst>
              <a:ext uri="{FF2B5EF4-FFF2-40B4-BE49-F238E27FC236}">
                <a16:creationId xmlns:a16="http://schemas.microsoft.com/office/drawing/2014/main" id="{6E12A7C8-2563-4D6F-84AA-FD1C091245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015" y="1865195"/>
            <a:ext cx="10818458" cy="65777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78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sp>
        <p:nvSpPr>
          <p:cNvPr id="15" name="Espace réservé du texte 15">
            <a:extLst>
              <a:ext uri="{FF2B5EF4-FFF2-40B4-BE49-F238E27FC236}">
                <a16:creationId xmlns:a16="http://schemas.microsoft.com/office/drawing/2014/main" id="{D0B1F7AE-FF79-411B-B739-3608E201D5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1015" y="5148646"/>
            <a:ext cx="7044298" cy="3371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12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First name Last name Job Title</a:t>
            </a:r>
          </a:p>
        </p:txBody>
      </p:sp>
      <p:pic>
        <p:nvPicPr>
          <p:cNvPr id="17" name="Image 8">
            <a:extLst>
              <a:ext uri="{FF2B5EF4-FFF2-40B4-BE49-F238E27FC236}">
                <a16:creationId xmlns:a16="http://schemas.microsoft.com/office/drawing/2014/main" id="{B969B8BE-05C0-4C93-B4E5-5BDC022301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165" y="5572144"/>
            <a:ext cx="459323" cy="67060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B4F4D02-A591-45F7-87A6-14DD370FEBB9}"/>
              </a:ext>
            </a:extLst>
          </p:cNvPr>
          <p:cNvSpPr/>
          <p:nvPr userDrawn="1"/>
        </p:nvSpPr>
        <p:spPr>
          <a:xfrm>
            <a:off x="-2199" y="-21202"/>
            <a:ext cx="11520488" cy="124719"/>
          </a:xfrm>
          <a:prstGeom prst="rect">
            <a:avLst/>
          </a:prstGeom>
          <a:gradFill>
            <a:gsLst>
              <a:gs pos="0">
                <a:srgbClr val="FFEC44"/>
              </a:gs>
              <a:gs pos="20000">
                <a:srgbClr val="69BE2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0167" tIns="340167" rIns="340167" bIns="3401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607" noProof="0"/>
          </a:p>
        </p:txBody>
      </p:sp>
      <p:pic>
        <p:nvPicPr>
          <p:cNvPr id="9" name="Picture 5" descr="Facebook">
            <a:extLst>
              <a:ext uri="{FF2B5EF4-FFF2-40B4-BE49-F238E27FC236}">
                <a16:creationId xmlns:a16="http://schemas.microsoft.com/office/drawing/2014/main" id="{72348F50-B5BF-42D7-AAEC-598BBA5344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6457" y="5916923"/>
            <a:ext cx="256967" cy="25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LinkedIn">
            <a:extLst>
              <a:ext uri="{FF2B5EF4-FFF2-40B4-BE49-F238E27FC236}">
                <a16:creationId xmlns:a16="http://schemas.microsoft.com/office/drawing/2014/main" id="{277DEDEE-D83A-4EC3-A3B0-C7C3DBC9E8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640" y="5916923"/>
            <a:ext cx="256967" cy="25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Twitter">
            <a:extLst>
              <a:ext uri="{FF2B5EF4-FFF2-40B4-BE49-F238E27FC236}">
                <a16:creationId xmlns:a16="http://schemas.microsoft.com/office/drawing/2014/main" id="{51B7AA82-9B98-4D42-A839-A0FAB5D8962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8703" y="5916924"/>
            <a:ext cx="256967" cy="25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Youtube">
            <a:extLst>
              <a:ext uri="{FF2B5EF4-FFF2-40B4-BE49-F238E27FC236}">
                <a16:creationId xmlns:a16="http://schemas.microsoft.com/office/drawing/2014/main" id="{249E5E96-0B77-4E06-A772-4AFA4C0318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063" y="5916925"/>
            <a:ext cx="256967" cy="25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 17">
            <a:extLst>
              <a:ext uri="{FF2B5EF4-FFF2-40B4-BE49-F238E27FC236}">
                <a16:creationId xmlns:a16="http://schemas.microsoft.com/office/drawing/2014/main" id="{85D3ADB5-8E1E-45BF-B610-C158876ABE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34303" y="4826726"/>
            <a:ext cx="1368697" cy="1459775"/>
          </a:xfrm>
          <a:prstGeom prst="rect">
            <a:avLst/>
          </a:prstGeom>
        </p:spPr>
      </p:pic>
      <p:pic>
        <p:nvPicPr>
          <p:cNvPr id="20" name="Image 11">
            <a:extLst>
              <a:ext uri="{FF2B5EF4-FFF2-40B4-BE49-F238E27FC236}">
                <a16:creationId xmlns:a16="http://schemas.microsoft.com/office/drawing/2014/main" id="{7B100340-30BA-4948-9BE8-5391D49309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32619" y="5435813"/>
            <a:ext cx="1246909" cy="80178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CD685CA-1626-4626-920A-D28EF054D1CC}"/>
              </a:ext>
            </a:extLst>
          </p:cNvPr>
          <p:cNvSpPr txBox="1"/>
          <p:nvPr userDrawn="1"/>
        </p:nvSpPr>
        <p:spPr>
          <a:xfrm>
            <a:off x="2907518" y="5984658"/>
            <a:ext cx="4810982" cy="18922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pPr algn="l"/>
            <a:r>
              <a:rPr lang="en-US" sz="700" i="1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©2021 </a:t>
            </a:r>
            <a:r>
              <a:rPr lang="en-US" sz="70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Ion Beam Applications SA. All rights reserved. Reproduction of any of the material contained </a:t>
            </a:r>
          </a:p>
          <a:p>
            <a:pPr algn="l"/>
            <a:r>
              <a:rPr lang="en-US" sz="70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herein in any format or media without the prior and express written permission of Ion Beam Applications SA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4219579387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, hairpiece&#10;&#10;Description automatically generated">
            <a:extLst>
              <a:ext uri="{FF2B5EF4-FFF2-40B4-BE49-F238E27FC236}">
                <a16:creationId xmlns:a16="http://schemas.microsoft.com/office/drawing/2014/main" id="{78E15634-1BC2-4A28-8941-E8E6F6DE96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886"/>
            <a:ext cx="11526302" cy="4634915"/>
          </a:xfrm>
          <a:prstGeom prst="rect">
            <a:avLst/>
          </a:prstGeom>
        </p:spPr>
      </p:pic>
      <p:sp>
        <p:nvSpPr>
          <p:cNvPr id="12" name="Titre 7">
            <a:extLst>
              <a:ext uri="{FF2B5EF4-FFF2-40B4-BE49-F238E27FC236}">
                <a16:creationId xmlns:a16="http://schemas.microsoft.com/office/drawing/2014/main" id="{6E12A7C8-2563-4D6F-84AA-FD1C091245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015" y="1865195"/>
            <a:ext cx="10818458" cy="65777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78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sp>
        <p:nvSpPr>
          <p:cNvPr id="15" name="Espace réservé du texte 15">
            <a:extLst>
              <a:ext uri="{FF2B5EF4-FFF2-40B4-BE49-F238E27FC236}">
                <a16:creationId xmlns:a16="http://schemas.microsoft.com/office/drawing/2014/main" id="{D0B1F7AE-FF79-411B-B739-3608E201D5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1015" y="5148646"/>
            <a:ext cx="7044298" cy="3371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12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First name Last name Job Title</a:t>
            </a:r>
          </a:p>
        </p:txBody>
      </p:sp>
      <p:pic>
        <p:nvPicPr>
          <p:cNvPr id="17" name="Image 8">
            <a:extLst>
              <a:ext uri="{FF2B5EF4-FFF2-40B4-BE49-F238E27FC236}">
                <a16:creationId xmlns:a16="http://schemas.microsoft.com/office/drawing/2014/main" id="{B969B8BE-05C0-4C93-B4E5-5BDC022301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165" y="5572144"/>
            <a:ext cx="459323" cy="67060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B4F4D02-A591-45F7-87A6-14DD370FEBB9}"/>
              </a:ext>
            </a:extLst>
          </p:cNvPr>
          <p:cNvSpPr/>
          <p:nvPr userDrawn="1"/>
        </p:nvSpPr>
        <p:spPr>
          <a:xfrm>
            <a:off x="-12138" y="-21202"/>
            <a:ext cx="11532626" cy="124719"/>
          </a:xfrm>
          <a:prstGeom prst="rect">
            <a:avLst/>
          </a:prstGeom>
          <a:gradFill>
            <a:gsLst>
              <a:gs pos="0">
                <a:srgbClr val="FFEC44"/>
              </a:gs>
              <a:gs pos="20000">
                <a:srgbClr val="69BE2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0167" tIns="340167" rIns="340167" bIns="3401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607" noProof="0"/>
          </a:p>
        </p:txBody>
      </p:sp>
      <p:pic>
        <p:nvPicPr>
          <p:cNvPr id="9" name="Picture 5" descr="Facebook">
            <a:extLst>
              <a:ext uri="{FF2B5EF4-FFF2-40B4-BE49-F238E27FC236}">
                <a16:creationId xmlns:a16="http://schemas.microsoft.com/office/drawing/2014/main" id="{72348F50-B5BF-42D7-AAEC-598BBA5344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6457" y="5916923"/>
            <a:ext cx="256967" cy="25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LinkedIn">
            <a:extLst>
              <a:ext uri="{FF2B5EF4-FFF2-40B4-BE49-F238E27FC236}">
                <a16:creationId xmlns:a16="http://schemas.microsoft.com/office/drawing/2014/main" id="{277DEDEE-D83A-4EC3-A3B0-C7C3DBC9E8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640" y="5916923"/>
            <a:ext cx="256967" cy="25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Twitter">
            <a:extLst>
              <a:ext uri="{FF2B5EF4-FFF2-40B4-BE49-F238E27FC236}">
                <a16:creationId xmlns:a16="http://schemas.microsoft.com/office/drawing/2014/main" id="{51B7AA82-9B98-4D42-A839-A0FAB5D8962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8703" y="5916924"/>
            <a:ext cx="256967" cy="25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Youtube">
            <a:extLst>
              <a:ext uri="{FF2B5EF4-FFF2-40B4-BE49-F238E27FC236}">
                <a16:creationId xmlns:a16="http://schemas.microsoft.com/office/drawing/2014/main" id="{249E5E96-0B77-4E06-A772-4AFA4C0318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063" y="5916925"/>
            <a:ext cx="256967" cy="25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B5EBB8D-9E08-46E5-8553-259A6314362A}"/>
              </a:ext>
            </a:extLst>
          </p:cNvPr>
          <p:cNvSpPr txBox="1"/>
          <p:nvPr userDrawn="1"/>
        </p:nvSpPr>
        <p:spPr>
          <a:xfrm>
            <a:off x="2907518" y="5984658"/>
            <a:ext cx="4810982" cy="18922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pPr algn="l"/>
            <a:r>
              <a:rPr lang="en-US" sz="700" i="1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©2021 </a:t>
            </a:r>
            <a:r>
              <a:rPr lang="en-US" sz="70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Ion Beam Applications SA. All rights reserved. Reproduction of any of the material contained </a:t>
            </a:r>
          </a:p>
          <a:p>
            <a:pPr algn="l"/>
            <a:r>
              <a:rPr lang="en-US" sz="70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herein in any format or media without the prior and express written permission of Ion Beam Applications SA is prohibited.</a:t>
            </a:r>
          </a:p>
        </p:txBody>
      </p:sp>
      <p:pic>
        <p:nvPicPr>
          <p:cNvPr id="22" name="Image 17">
            <a:extLst>
              <a:ext uri="{FF2B5EF4-FFF2-40B4-BE49-F238E27FC236}">
                <a16:creationId xmlns:a16="http://schemas.microsoft.com/office/drawing/2014/main" id="{85D3ADB5-8E1E-45BF-B610-C158876ABE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34303" y="4826726"/>
            <a:ext cx="1368697" cy="1459775"/>
          </a:xfrm>
          <a:prstGeom prst="rect">
            <a:avLst/>
          </a:prstGeom>
        </p:spPr>
      </p:pic>
      <p:pic>
        <p:nvPicPr>
          <p:cNvPr id="20" name="Image 11">
            <a:extLst>
              <a:ext uri="{FF2B5EF4-FFF2-40B4-BE49-F238E27FC236}">
                <a16:creationId xmlns:a16="http://schemas.microsoft.com/office/drawing/2014/main" id="{7B100340-30BA-4948-9BE8-5391D49309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32619" y="5435813"/>
            <a:ext cx="1246909" cy="80178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34F1126-680B-4330-A8AF-644A256AFB41}"/>
              </a:ext>
            </a:extLst>
          </p:cNvPr>
          <p:cNvSpPr/>
          <p:nvPr userDrawn="1"/>
        </p:nvSpPr>
        <p:spPr>
          <a:xfrm>
            <a:off x="-1" y="103517"/>
            <a:ext cx="11518289" cy="4623283"/>
          </a:xfrm>
          <a:prstGeom prst="rect">
            <a:avLst/>
          </a:prstGeom>
          <a:gradFill>
            <a:gsLst>
              <a:gs pos="0">
                <a:srgbClr val="FFEC44">
                  <a:alpha val="20000"/>
                </a:srgbClr>
              </a:gs>
              <a:gs pos="25000">
                <a:srgbClr val="69BE28">
                  <a:alpha val="2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9" tIns="45719" rIns="91439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/>
          </a:p>
        </p:txBody>
      </p:sp>
    </p:spTree>
    <p:extLst>
      <p:ext uri="{BB962C8B-B14F-4D97-AF65-F5344CB8AC3E}">
        <p14:creationId xmlns:p14="http://schemas.microsoft.com/office/powerpoint/2010/main" val="2920446478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ure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8">
            <a:extLst>
              <a:ext uri="{FF2B5EF4-FFF2-40B4-BE49-F238E27FC236}">
                <a16:creationId xmlns:a16="http://schemas.microsoft.com/office/drawing/2014/main" id="{3EC3339B-390C-4B03-AB76-651437C10E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015" y="5566238"/>
            <a:ext cx="459323" cy="670602"/>
          </a:xfrm>
          <a:prstGeom prst="rect">
            <a:avLst/>
          </a:prstGeom>
        </p:spPr>
      </p:pic>
      <p:sp>
        <p:nvSpPr>
          <p:cNvPr id="12" name="Espace réservé pour une image  13">
            <a:extLst>
              <a:ext uri="{FF2B5EF4-FFF2-40B4-BE49-F238E27FC236}">
                <a16:creationId xmlns:a16="http://schemas.microsoft.com/office/drawing/2014/main" id="{4EA8D56A-3BA2-422D-AA8E-47CD76706B0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0" y="106944"/>
            <a:ext cx="11520488" cy="428690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t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5" name="Titre 7">
            <a:extLst>
              <a:ext uri="{FF2B5EF4-FFF2-40B4-BE49-F238E27FC236}">
                <a16:creationId xmlns:a16="http://schemas.microsoft.com/office/drawing/2014/main" id="{E093D245-75B6-45D9-962E-7E46A2A920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015" y="2752588"/>
            <a:ext cx="7044298" cy="65777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78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Thank You</a:t>
            </a:r>
          </a:p>
        </p:txBody>
      </p:sp>
      <p:sp>
        <p:nvSpPr>
          <p:cNvPr id="18" name="Espace réservé du texte 15">
            <a:extLst>
              <a:ext uri="{FF2B5EF4-FFF2-40B4-BE49-F238E27FC236}">
                <a16:creationId xmlns:a16="http://schemas.microsoft.com/office/drawing/2014/main" id="{83BA3EBD-8432-4696-8D43-1287E6E73D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1015" y="4805561"/>
            <a:ext cx="7044298" cy="3371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12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First name Last name Job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36A3FAC-F69B-4DCA-BA09-3DA13183096E}"/>
              </a:ext>
            </a:extLst>
          </p:cNvPr>
          <p:cNvSpPr/>
          <p:nvPr userDrawn="1"/>
        </p:nvSpPr>
        <p:spPr>
          <a:xfrm>
            <a:off x="-2199" y="-21202"/>
            <a:ext cx="11520488" cy="124719"/>
          </a:xfrm>
          <a:prstGeom prst="rect">
            <a:avLst/>
          </a:prstGeom>
          <a:gradFill>
            <a:gsLst>
              <a:gs pos="0">
                <a:srgbClr val="FFEC44"/>
              </a:gs>
              <a:gs pos="20000">
                <a:srgbClr val="69BE2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0167" tIns="340167" rIns="340167" bIns="3401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607" noProof="0"/>
          </a:p>
        </p:txBody>
      </p:sp>
      <p:pic>
        <p:nvPicPr>
          <p:cNvPr id="9" name="Picture 5" descr="Facebook">
            <a:extLst>
              <a:ext uri="{FF2B5EF4-FFF2-40B4-BE49-F238E27FC236}">
                <a16:creationId xmlns:a16="http://schemas.microsoft.com/office/drawing/2014/main" id="{9B2C7463-D10A-4B15-B359-DED4FBBAAED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6457" y="5916923"/>
            <a:ext cx="256967" cy="25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LinkedIn">
            <a:extLst>
              <a:ext uri="{FF2B5EF4-FFF2-40B4-BE49-F238E27FC236}">
                <a16:creationId xmlns:a16="http://schemas.microsoft.com/office/drawing/2014/main" id="{8171416C-8E10-40D7-921B-B7658A4D3C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640" y="5916923"/>
            <a:ext cx="256967" cy="25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 descr="Twitter">
            <a:extLst>
              <a:ext uri="{FF2B5EF4-FFF2-40B4-BE49-F238E27FC236}">
                <a16:creationId xmlns:a16="http://schemas.microsoft.com/office/drawing/2014/main" id="{1DA33495-BFC6-474D-939C-1FF3C4E737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8703" y="5916924"/>
            <a:ext cx="256967" cy="25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 descr="Youtube">
            <a:extLst>
              <a:ext uri="{FF2B5EF4-FFF2-40B4-BE49-F238E27FC236}">
                <a16:creationId xmlns:a16="http://schemas.microsoft.com/office/drawing/2014/main" id="{63A35EBC-67C5-4D5A-BF84-05D56DB766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063" y="5916925"/>
            <a:ext cx="256967" cy="25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 17">
            <a:extLst>
              <a:ext uri="{FF2B5EF4-FFF2-40B4-BE49-F238E27FC236}">
                <a16:creationId xmlns:a16="http://schemas.microsoft.com/office/drawing/2014/main" id="{8ED73C38-C7A6-45A1-B503-D18BDA5F98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9934303" y="4826726"/>
            <a:ext cx="1586186" cy="1653449"/>
          </a:xfrm>
          <a:prstGeom prst="rect">
            <a:avLst/>
          </a:prstGeom>
        </p:spPr>
      </p:pic>
      <p:pic>
        <p:nvPicPr>
          <p:cNvPr id="23" name="Image 11">
            <a:extLst>
              <a:ext uri="{FF2B5EF4-FFF2-40B4-BE49-F238E27FC236}">
                <a16:creationId xmlns:a16="http://schemas.microsoft.com/office/drawing/2014/main" id="{1A82E50A-9FA3-47E4-B844-0657821CE4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32619" y="5435813"/>
            <a:ext cx="1246909" cy="80178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13F823A-AF64-4837-A21E-B0827D822687}"/>
              </a:ext>
            </a:extLst>
          </p:cNvPr>
          <p:cNvSpPr txBox="1"/>
          <p:nvPr userDrawn="1"/>
        </p:nvSpPr>
        <p:spPr>
          <a:xfrm>
            <a:off x="2907518" y="5984658"/>
            <a:ext cx="4810982" cy="18922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pPr algn="l"/>
            <a:r>
              <a:rPr lang="en-US" sz="700" i="1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©2021 </a:t>
            </a:r>
            <a:r>
              <a:rPr lang="en-US" sz="70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Ion Beam Applications SA. All rights reserved. Reproduction of any of the material contained </a:t>
            </a:r>
          </a:p>
          <a:p>
            <a:pPr algn="l"/>
            <a:r>
              <a:rPr lang="en-US" sz="70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herein in any format or media without the prior and express written permission of Ion Beam Applications SA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2370746995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ver-Corpo-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building, store, shop&#10;&#10;Description automatically generated">
            <a:extLst>
              <a:ext uri="{FF2B5EF4-FFF2-40B4-BE49-F238E27FC236}">
                <a16:creationId xmlns:a16="http://schemas.microsoft.com/office/drawing/2014/main" id="{6B5FE867-04FE-44D5-9FDC-D4C4C6580E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1"/>
          <a:stretch/>
        </p:blipFill>
        <p:spPr>
          <a:xfrm>
            <a:off x="347303" y="360002"/>
            <a:ext cx="10825882" cy="29511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14471FB-B186-450D-8299-8F7FF67CB93E}"/>
              </a:ext>
            </a:extLst>
          </p:cNvPr>
          <p:cNvSpPr/>
          <p:nvPr userDrawn="1"/>
        </p:nvSpPr>
        <p:spPr>
          <a:xfrm>
            <a:off x="360001" y="359547"/>
            <a:ext cx="10800487" cy="2951618"/>
          </a:xfrm>
          <a:prstGeom prst="rect">
            <a:avLst/>
          </a:prstGeom>
          <a:gradFill>
            <a:gsLst>
              <a:gs pos="0">
                <a:srgbClr val="FFEC44">
                  <a:alpha val="20000"/>
                </a:srgbClr>
              </a:gs>
              <a:gs pos="25000">
                <a:srgbClr val="69BE28">
                  <a:alpha val="2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9" tIns="45719" rIns="91439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noProof="0"/>
          </a:p>
        </p:txBody>
      </p:sp>
      <p:pic>
        <p:nvPicPr>
          <p:cNvPr id="10" name="Image 11">
            <a:extLst>
              <a:ext uri="{FF2B5EF4-FFF2-40B4-BE49-F238E27FC236}">
                <a16:creationId xmlns:a16="http://schemas.microsoft.com/office/drawing/2014/main" id="{A2370E6C-0E66-4E7A-A7F3-207EC54ECC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8164"/>
            <a:ext cx="11518900" cy="6477000"/>
          </a:xfrm>
          <a:prstGeom prst="rect">
            <a:avLst/>
          </a:prstGeom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914B2D8-2BA3-4373-8C01-F5AB91E5D9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6907" y="4958814"/>
            <a:ext cx="3919559" cy="262997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864006" rtl="0" eaLnBrk="1" fontAlgn="auto" latinLnBrk="0" hangingPunct="1">
              <a:lnSpc>
                <a:spcPct val="9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lang="en-US" sz="1300" kern="1200" dirty="0" smtClean="0">
                <a:solidFill>
                  <a:srgbClr val="1D1D1D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864006" rtl="0" eaLnBrk="1" fontAlgn="auto" latinLnBrk="0" hangingPunct="1">
              <a:lnSpc>
                <a:spcPct val="9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noProof="0"/>
              <a:t>First name Last name Job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89237947-E9FC-4774-89ED-83850A3F38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6907" y="4382496"/>
            <a:ext cx="10806674" cy="38551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2300">
                <a:solidFill>
                  <a:srgbClr val="1D1D1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3" indent="0" algn="ctr">
              <a:buNone/>
              <a:defRPr sz="1890"/>
            </a:lvl2pPr>
            <a:lvl3pPr marL="864006" indent="0" algn="ctr">
              <a:buNone/>
              <a:defRPr sz="1701"/>
            </a:lvl3pPr>
            <a:lvl4pPr marL="1296009" indent="0" algn="ctr">
              <a:buNone/>
              <a:defRPr sz="1512"/>
            </a:lvl4pPr>
            <a:lvl5pPr marL="1728011" indent="0" algn="ctr">
              <a:buNone/>
              <a:defRPr sz="1512"/>
            </a:lvl5pPr>
            <a:lvl6pPr marL="2160014" indent="0" algn="ctr">
              <a:buNone/>
              <a:defRPr sz="1512"/>
            </a:lvl6pPr>
            <a:lvl7pPr marL="2592018" indent="0" algn="ctr">
              <a:buNone/>
              <a:defRPr sz="1512"/>
            </a:lvl7pPr>
            <a:lvl8pPr marL="3024021" indent="0" algn="ctr">
              <a:buNone/>
              <a:defRPr sz="1512"/>
            </a:lvl8pPr>
            <a:lvl9pPr marL="3456024" indent="0" algn="ctr">
              <a:buNone/>
              <a:defRPr sz="1512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57A25A7-A47C-4201-A194-9D6F239EC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907" y="3566765"/>
            <a:ext cx="10806674" cy="62492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rmAutofit/>
          </a:bodyPr>
          <a:lstStyle>
            <a:lvl1pPr algn="l">
              <a:defRPr sz="3800">
                <a:solidFill>
                  <a:srgbClr val="1D1D1D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09B4EB-ADEF-4428-B8AB-3E845B24CA76}"/>
              </a:ext>
            </a:extLst>
          </p:cNvPr>
          <p:cNvSpPr txBox="1"/>
          <p:nvPr userDrawn="1"/>
        </p:nvSpPr>
        <p:spPr>
          <a:xfrm>
            <a:off x="2907518" y="5940268"/>
            <a:ext cx="4810982" cy="18922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pPr algn="l"/>
            <a:r>
              <a:rPr lang="en-US" sz="700" i="1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©2021 </a:t>
            </a:r>
            <a:r>
              <a:rPr lang="en-US" sz="70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Ion Beam Applications SA. All rights reserved. Reproduction of any of the material contained </a:t>
            </a:r>
          </a:p>
          <a:p>
            <a:pPr algn="l"/>
            <a:r>
              <a:rPr lang="en-US" sz="70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herein in any format or media without the prior and express written permission of Ion Beam Applications SA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1384306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41">
          <p15:clr>
            <a:srgbClr val="FBAE40"/>
          </p15:clr>
        </p15:guide>
        <p15:guide id="2" pos="3629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*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9927-066A-4E42-B902-7FE3DF2732F9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B488BCF-A66A-32A8-788C-E7B51AD0D9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4C5B611-076E-3264-8E74-7A223A8014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9016" y="5813604"/>
            <a:ext cx="10592416" cy="340204"/>
          </a:xfrm>
        </p:spPr>
        <p:txBody>
          <a:bodyPr lIns="36000" tIns="36000" rIns="36000" bIns="0" anchor="b"/>
          <a:lstStyle>
            <a:lvl1pPr>
              <a:spcBef>
                <a:spcPts val="189"/>
              </a:spcBef>
              <a:defRPr sz="756">
                <a:solidFill>
                  <a:srgbClr val="616264"/>
                </a:solidFill>
              </a:defRPr>
            </a:lvl1pPr>
            <a:lvl2pPr marL="136066" indent="-136066">
              <a:spcBef>
                <a:spcPts val="0"/>
              </a:spcBef>
              <a:buClr>
                <a:srgbClr val="616264"/>
              </a:buClr>
              <a:buFont typeface="+mj-lt"/>
              <a:buAutoNum type="arabicPeriod"/>
              <a:defRPr sz="756">
                <a:solidFill>
                  <a:srgbClr val="616264"/>
                </a:solidFill>
              </a:defRPr>
            </a:lvl2pPr>
          </a:lstStyle>
          <a:p>
            <a:pPr lvl="0"/>
            <a:r>
              <a:rPr lang="en-US"/>
              <a:t>Sources</a:t>
            </a:r>
          </a:p>
          <a:p>
            <a:pPr lvl="1"/>
            <a:r>
              <a:rPr lang="en-US"/>
              <a:t>Sources</a:t>
            </a:r>
          </a:p>
        </p:txBody>
      </p:sp>
    </p:spTree>
    <p:extLst>
      <p:ext uri="{BB962C8B-B14F-4D97-AF65-F5344CB8AC3E}">
        <p14:creationId xmlns:p14="http://schemas.microsoft.com/office/powerpoint/2010/main" val="2471671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IBA-PUBLIC-content-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EAFF40-96CD-C944-B5FD-B7144E06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‹#›</a:t>
            </a:fld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1140A8-FEE0-E14A-B92C-C75E943C8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17FCB-8E29-6741-BA08-B67BDAF81FF6}" type="datetime1">
              <a:rPr lang="fr-BE" smtClean="0"/>
              <a:t>17-04-26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1786AF-3681-CA40-9441-0865904F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titre 1">
            <a:extLst>
              <a:ext uri="{FF2B5EF4-FFF2-40B4-BE49-F238E27FC236}">
                <a16:creationId xmlns:a16="http://schemas.microsoft.com/office/drawing/2014/main" id="{85954D5E-AA73-4FB7-B38D-F2CBEA8FD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98" y="345010"/>
            <a:ext cx="10176987" cy="5270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/>
              <a:t>Click to </a:t>
            </a:r>
            <a:r>
              <a:rPr lang="fr-FR" err="1"/>
              <a:t>add</a:t>
            </a:r>
            <a:r>
              <a:rPr lang="fr-FR"/>
              <a:t> </a:t>
            </a:r>
            <a:r>
              <a:rPr lang="fr-FR" err="1"/>
              <a:t>title</a:t>
            </a:r>
            <a:endParaRPr lang="fr-FR"/>
          </a:p>
        </p:txBody>
      </p:sp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C4DBA60F-7D31-4335-9190-F0A668A92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15" y="1232583"/>
            <a:ext cx="10478870" cy="45502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  <a:p>
            <a:pPr lvl="1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  <a:p>
            <a:pPr lvl="2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  <a:p>
            <a:pPr lvl="3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  <a:p>
            <a:pPr lvl="4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22946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IBA-PUBLIC-content-1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EAFF40-96CD-C944-B5FD-B7144E06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‹#›</a:t>
            </a:fld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1140A8-FEE0-E14A-B92C-C75E943C8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17FCB-8E29-6741-BA08-B67BDAF81FF6}" type="datetime1">
              <a:rPr lang="fr-BE" smtClean="0"/>
              <a:t>17-04-26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1786AF-3681-CA40-9441-0865904F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07F13509-15B7-1446-A2B7-718C0B1791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60244" y="1325289"/>
            <a:ext cx="5403714" cy="3401667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/>
          </a:p>
        </p:txBody>
      </p:sp>
      <p:sp>
        <p:nvSpPr>
          <p:cNvPr id="19" name="Espace réservé du titre 1">
            <a:extLst>
              <a:ext uri="{FF2B5EF4-FFF2-40B4-BE49-F238E27FC236}">
                <a16:creationId xmlns:a16="http://schemas.microsoft.com/office/drawing/2014/main" id="{CD5FC30D-9F37-42F1-A345-E00C93969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98" y="345010"/>
            <a:ext cx="10176987" cy="5270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/>
              <a:t>Click to </a:t>
            </a:r>
            <a:r>
              <a:rPr lang="fr-FR" err="1"/>
              <a:t>add</a:t>
            </a:r>
            <a:r>
              <a:rPr lang="fr-FR"/>
              <a:t> </a:t>
            </a:r>
            <a:r>
              <a:rPr lang="fr-FR" err="1"/>
              <a:t>title</a:t>
            </a:r>
            <a:endParaRPr lang="fr-FR"/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0843EEC1-7D4C-427D-9C6D-86A52B863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15" y="1232583"/>
            <a:ext cx="5282318" cy="45502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  <a:p>
            <a:pPr lvl="1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  <a:p>
            <a:pPr lvl="2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  <a:p>
            <a:pPr lvl="3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  <a:p>
            <a:pPr lvl="4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56127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IBA-PUBLIC-content-2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EAFF40-96CD-C944-B5FD-B7144E06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‹#›</a:t>
            </a:fld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1140A8-FEE0-E14A-B92C-C75E943C8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425CA-B26C-EB47-97E3-56FBD7FAB17C}" type="datetime1">
              <a:rPr lang="fr-BE" smtClean="0"/>
              <a:t>17-04-26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1786AF-3681-CA40-9441-0865904F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07F13509-15B7-1446-A2B7-718C0B1791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26723" y="1686320"/>
            <a:ext cx="2551289" cy="3401667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/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12424651-1662-3B43-BE7B-6B8C2B6610C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28344" y="1686320"/>
            <a:ext cx="2551289" cy="3401667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/>
            </a:lvl1pPr>
          </a:lstStyle>
          <a:p>
            <a:endParaRPr lang="fr-FR"/>
          </a:p>
        </p:txBody>
      </p:sp>
      <p:sp>
        <p:nvSpPr>
          <p:cNvPr id="20" name="Espace réservé du titre 1">
            <a:extLst>
              <a:ext uri="{FF2B5EF4-FFF2-40B4-BE49-F238E27FC236}">
                <a16:creationId xmlns:a16="http://schemas.microsoft.com/office/drawing/2014/main" id="{99F5189E-DFFA-4689-8209-B31D8FA83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98" y="345010"/>
            <a:ext cx="10176987" cy="5270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/>
              <a:t>Click to </a:t>
            </a:r>
            <a:r>
              <a:rPr lang="fr-FR" err="1"/>
              <a:t>add</a:t>
            </a:r>
            <a:r>
              <a:rPr lang="fr-FR"/>
              <a:t> </a:t>
            </a:r>
            <a:r>
              <a:rPr lang="fr-FR" err="1"/>
              <a:t>title</a:t>
            </a:r>
            <a:endParaRPr lang="fr-FR"/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A278649F-4001-4F54-909B-4B244A1CB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15" y="1232583"/>
            <a:ext cx="5282318" cy="45502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  <a:p>
            <a:pPr lvl="1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  <a:p>
            <a:pPr lvl="2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  <a:p>
            <a:pPr lvl="3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  <a:p>
            <a:pPr lvl="4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72839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IBA-PUBLIC-content-3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EAFF40-96CD-C944-B5FD-B7144E06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‹#›</a:t>
            </a:fld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1140A8-FEE0-E14A-B92C-C75E943C8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425CA-B26C-EB47-97E3-56FBD7FAB17C}" type="datetime1">
              <a:rPr lang="fr-BE" smtClean="0"/>
              <a:t>17-04-26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1786AF-3681-CA40-9441-0865904F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07F13509-15B7-1446-A2B7-718C0B1791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45005" y="1559547"/>
            <a:ext cx="3061547" cy="4082000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/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12424651-1662-3B43-BE7B-6B8C2B6610C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97976" y="1592871"/>
            <a:ext cx="3061547" cy="4082000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/>
            </a:lvl1pPr>
          </a:lstStyle>
          <a:p>
            <a:endParaRPr lang="fr-FR"/>
          </a:p>
        </p:txBody>
      </p:sp>
      <p:sp>
        <p:nvSpPr>
          <p:cNvPr id="13" name="Espace réservé pour une image  17">
            <a:extLst>
              <a:ext uri="{FF2B5EF4-FFF2-40B4-BE49-F238E27FC236}">
                <a16:creationId xmlns:a16="http://schemas.microsoft.com/office/drawing/2014/main" id="{9F97EBCA-3C35-6049-924F-B8BD8A597BF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92034" y="1559547"/>
            <a:ext cx="3061547" cy="4082000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/>
          </a:p>
        </p:txBody>
      </p:sp>
      <p:sp>
        <p:nvSpPr>
          <p:cNvPr id="20" name="Espace réservé du titre 1">
            <a:extLst>
              <a:ext uri="{FF2B5EF4-FFF2-40B4-BE49-F238E27FC236}">
                <a16:creationId xmlns:a16="http://schemas.microsoft.com/office/drawing/2014/main" id="{323E0AEE-38A7-404C-85C3-577829320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98" y="345010"/>
            <a:ext cx="10176987" cy="5270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/>
              <a:t>Click to </a:t>
            </a:r>
            <a:r>
              <a:rPr lang="fr-FR" err="1"/>
              <a:t>add</a:t>
            </a:r>
            <a:r>
              <a:rPr lang="fr-FR"/>
              <a:t> </a:t>
            </a:r>
            <a:r>
              <a:rPr lang="fr-FR" err="1"/>
              <a:t>title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42134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_IBA-PUBLIC-content-6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F510AE39-2D5D-5044-9FE9-885DC0A48477}"/>
              </a:ext>
            </a:extLst>
          </p:cNvPr>
          <p:cNvCxnSpPr>
            <a:cxnSpLocks/>
          </p:cNvCxnSpPr>
          <p:nvPr userDrawn="1"/>
        </p:nvCxnSpPr>
        <p:spPr>
          <a:xfrm>
            <a:off x="1898422" y="5310583"/>
            <a:ext cx="0" cy="1182105"/>
          </a:xfrm>
          <a:prstGeom prst="line">
            <a:avLst/>
          </a:prstGeom>
          <a:ln w="3175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4F7FAF74-58B4-2D45-A9CA-09D30F2801FC}"/>
              </a:ext>
            </a:extLst>
          </p:cNvPr>
          <p:cNvCxnSpPr>
            <a:cxnSpLocks/>
          </p:cNvCxnSpPr>
          <p:nvPr userDrawn="1"/>
        </p:nvCxnSpPr>
        <p:spPr>
          <a:xfrm>
            <a:off x="7468999" y="-15513"/>
            <a:ext cx="0" cy="727044"/>
          </a:xfrm>
          <a:prstGeom prst="line">
            <a:avLst/>
          </a:prstGeom>
          <a:ln w="3175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805C92BE-469C-427D-8560-7395E380C4EE}"/>
              </a:ext>
            </a:extLst>
          </p:cNvPr>
          <p:cNvSpPr/>
          <p:nvPr userDrawn="1"/>
        </p:nvSpPr>
        <p:spPr>
          <a:xfrm>
            <a:off x="0" y="361810"/>
            <a:ext cx="11172473" cy="57673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7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EAFF40-96CD-C944-B5FD-B7144E06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‹#›</a:t>
            </a:fld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1140A8-FEE0-E14A-B92C-C75E943C8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425CA-B26C-EB47-97E3-56FBD7FAB17C}" type="datetime1">
              <a:rPr lang="fr-BE" smtClean="0"/>
              <a:t>17-04-26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1786AF-3681-CA40-9441-0865904F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457C6EB-C1FC-D54F-A8F3-C5DEDAFFFC1F}"/>
              </a:ext>
            </a:extLst>
          </p:cNvPr>
          <p:cNvSpPr/>
          <p:nvPr userDrawn="1"/>
        </p:nvSpPr>
        <p:spPr>
          <a:xfrm>
            <a:off x="-1" y="4612643"/>
            <a:ext cx="11172463" cy="125847"/>
          </a:xfrm>
          <a:prstGeom prst="rect">
            <a:avLst/>
          </a:prstGeom>
          <a:gradFill>
            <a:gsLst>
              <a:gs pos="0">
                <a:srgbClr val="FFEC44"/>
              </a:gs>
              <a:gs pos="20000">
                <a:srgbClr val="69BE2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0167" tIns="340167" rIns="340167" bIns="3401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sz="1607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154D17-62AC-8C40-87EF-0CE5AD72606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56582" y="3196170"/>
            <a:ext cx="2551284" cy="281260"/>
          </a:xfrm>
        </p:spPr>
        <p:txBody>
          <a:bodyPr lIns="0" tIns="90000">
            <a:noAutofit/>
          </a:bodyPr>
          <a:lstStyle>
            <a:lvl1pPr marL="10501" indent="0">
              <a:buFontTx/>
              <a:buNone/>
              <a:tabLst/>
              <a:defRPr sz="1512" cap="all" baseline="0">
                <a:solidFill>
                  <a:schemeClr val="accent1"/>
                </a:solidFill>
              </a:defRPr>
            </a:lvl1pPr>
            <a:lvl2pPr marL="280506" indent="-270005">
              <a:buClr>
                <a:schemeClr val="accent1"/>
              </a:buClr>
              <a:buFont typeface="Wingdings" pitchFamily="2" charset="2"/>
              <a:buChar char="§"/>
              <a:tabLst/>
              <a:defRPr sz="1134" b="0" i="1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1"/>
            <a:r>
              <a:rPr lang="fr-FR" err="1"/>
              <a:t>Legend</a:t>
            </a:r>
            <a:r>
              <a:rPr lang="fr-FR"/>
              <a:t> </a:t>
            </a:r>
            <a:r>
              <a:rPr lang="fr-FR" err="1"/>
              <a:t>goes</a:t>
            </a:r>
            <a:r>
              <a:rPr lang="fr-FR"/>
              <a:t> </a:t>
            </a:r>
            <a:r>
              <a:rPr lang="fr-FR" err="1"/>
              <a:t>here</a:t>
            </a:r>
            <a:endParaRPr lang="fr-FR"/>
          </a:p>
        </p:txBody>
      </p:sp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07F13509-15B7-1446-A2B7-718C0B1791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56582" y="1490551"/>
            <a:ext cx="2551289" cy="1700833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/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1B975B4B-DC45-1046-B6E3-5CB4D460441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28362" y="3196170"/>
            <a:ext cx="2551284" cy="281260"/>
          </a:xfrm>
        </p:spPr>
        <p:txBody>
          <a:bodyPr lIns="0" tIns="90000">
            <a:noAutofit/>
          </a:bodyPr>
          <a:lstStyle>
            <a:lvl1pPr marL="10501" indent="0">
              <a:buFontTx/>
              <a:buNone/>
              <a:tabLst/>
              <a:defRPr sz="1512" cap="all" baseline="0">
                <a:solidFill>
                  <a:schemeClr val="accent1"/>
                </a:solidFill>
              </a:defRPr>
            </a:lvl1pPr>
            <a:lvl2pPr marL="280506" indent="-270005">
              <a:buClr>
                <a:schemeClr val="accent1"/>
              </a:buClr>
              <a:buFont typeface="Wingdings" pitchFamily="2" charset="2"/>
              <a:buChar char="§"/>
              <a:tabLst/>
              <a:defRPr sz="1134" b="0" i="1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1"/>
            <a:r>
              <a:rPr lang="fr-FR" err="1"/>
              <a:t>Legend</a:t>
            </a:r>
            <a:r>
              <a:rPr lang="fr-FR"/>
              <a:t> </a:t>
            </a:r>
            <a:r>
              <a:rPr lang="fr-FR" err="1"/>
              <a:t>goes</a:t>
            </a:r>
            <a:r>
              <a:rPr lang="fr-FR"/>
              <a:t> </a:t>
            </a:r>
            <a:r>
              <a:rPr lang="fr-FR" err="1"/>
              <a:t>here</a:t>
            </a:r>
            <a:endParaRPr lang="fr-FR"/>
          </a:p>
        </p:txBody>
      </p:sp>
      <p:sp>
        <p:nvSpPr>
          <p:cNvPr id="14" name="Espace réservé pour une image  17">
            <a:extLst>
              <a:ext uri="{FF2B5EF4-FFF2-40B4-BE49-F238E27FC236}">
                <a16:creationId xmlns:a16="http://schemas.microsoft.com/office/drawing/2014/main" id="{0BFE6D0C-EA03-1145-8058-92343F9905B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28357" y="1490551"/>
            <a:ext cx="2551289" cy="1700833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/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50601DCD-7073-1E47-BA87-FC084AC5FD2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400137" y="3196170"/>
            <a:ext cx="2551284" cy="281260"/>
          </a:xfrm>
        </p:spPr>
        <p:txBody>
          <a:bodyPr lIns="0" tIns="90000">
            <a:noAutofit/>
          </a:bodyPr>
          <a:lstStyle>
            <a:lvl1pPr marL="10501" indent="0">
              <a:buFontTx/>
              <a:buNone/>
              <a:tabLst/>
              <a:defRPr sz="1512" cap="all" baseline="0">
                <a:solidFill>
                  <a:schemeClr val="accent1"/>
                </a:solidFill>
              </a:defRPr>
            </a:lvl1pPr>
            <a:lvl2pPr marL="280506" indent="-270005">
              <a:buClr>
                <a:schemeClr val="accent1"/>
              </a:buClr>
              <a:buFont typeface="Wingdings" pitchFamily="2" charset="2"/>
              <a:buChar char="§"/>
              <a:tabLst/>
              <a:defRPr sz="1134" b="0" i="1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1"/>
            <a:r>
              <a:rPr lang="fr-FR" err="1"/>
              <a:t>Legend</a:t>
            </a:r>
            <a:r>
              <a:rPr lang="fr-FR"/>
              <a:t> </a:t>
            </a:r>
            <a:r>
              <a:rPr lang="fr-FR" err="1"/>
              <a:t>goes</a:t>
            </a:r>
            <a:r>
              <a:rPr lang="fr-FR"/>
              <a:t> </a:t>
            </a:r>
            <a:r>
              <a:rPr lang="fr-FR" err="1"/>
              <a:t>here</a:t>
            </a:r>
            <a:endParaRPr lang="fr-FR"/>
          </a:p>
        </p:txBody>
      </p:sp>
      <p:sp>
        <p:nvSpPr>
          <p:cNvPr id="19" name="Espace réservé pour une image  17">
            <a:extLst>
              <a:ext uri="{FF2B5EF4-FFF2-40B4-BE49-F238E27FC236}">
                <a16:creationId xmlns:a16="http://schemas.microsoft.com/office/drawing/2014/main" id="{A62AD969-A0D4-0644-B88A-CCB93B856C9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400132" y="1475325"/>
            <a:ext cx="2551289" cy="1700833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/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CD9FFCE8-F68E-D94D-8A92-83E2B6721764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1256582" y="5392663"/>
            <a:ext cx="2551284" cy="281260"/>
          </a:xfrm>
        </p:spPr>
        <p:txBody>
          <a:bodyPr lIns="0" tIns="90000">
            <a:noAutofit/>
          </a:bodyPr>
          <a:lstStyle>
            <a:lvl1pPr marL="10501" indent="0">
              <a:buFontTx/>
              <a:buNone/>
              <a:tabLst/>
              <a:defRPr sz="1512" cap="all" baseline="0">
                <a:solidFill>
                  <a:schemeClr val="accent1"/>
                </a:solidFill>
              </a:defRPr>
            </a:lvl1pPr>
            <a:lvl2pPr marL="280506" indent="-270005">
              <a:buClr>
                <a:schemeClr val="accent1"/>
              </a:buClr>
              <a:buFont typeface="Wingdings" pitchFamily="2" charset="2"/>
              <a:buChar char="§"/>
              <a:tabLst/>
              <a:defRPr sz="1134" b="0" i="1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1"/>
            <a:r>
              <a:rPr lang="fr-FR" err="1"/>
              <a:t>Legend</a:t>
            </a:r>
            <a:r>
              <a:rPr lang="fr-FR"/>
              <a:t> </a:t>
            </a:r>
            <a:r>
              <a:rPr lang="fr-FR" err="1"/>
              <a:t>goes</a:t>
            </a:r>
            <a:r>
              <a:rPr lang="fr-FR"/>
              <a:t> </a:t>
            </a:r>
            <a:r>
              <a:rPr lang="fr-FR" err="1"/>
              <a:t>here</a:t>
            </a:r>
            <a:endParaRPr lang="fr-FR"/>
          </a:p>
        </p:txBody>
      </p:sp>
      <p:sp>
        <p:nvSpPr>
          <p:cNvPr id="21" name="Espace réservé pour une image  17">
            <a:extLst>
              <a:ext uri="{FF2B5EF4-FFF2-40B4-BE49-F238E27FC236}">
                <a16:creationId xmlns:a16="http://schemas.microsoft.com/office/drawing/2014/main" id="{736AD439-3739-3944-8CBB-93FC013DA0D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256577" y="3687044"/>
            <a:ext cx="2551289" cy="1700833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/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1B5F61EF-EB8B-3F48-9236-09EE47C506F0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328362" y="5392663"/>
            <a:ext cx="2551284" cy="281260"/>
          </a:xfrm>
        </p:spPr>
        <p:txBody>
          <a:bodyPr lIns="0" tIns="90000">
            <a:noAutofit/>
          </a:bodyPr>
          <a:lstStyle>
            <a:lvl1pPr marL="10501" indent="0">
              <a:buFontTx/>
              <a:buNone/>
              <a:tabLst/>
              <a:defRPr sz="1512" cap="all" baseline="0">
                <a:solidFill>
                  <a:schemeClr val="accent1"/>
                </a:solidFill>
              </a:defRPr>
            </a:lvl1pPr>
            <a:lvl2pPr marL="280506" indent="-270005">
              <a:buClr>
                <a:schemeClr val="accent1"/>
              </a:buClr>
              <a:buFont typeface="Wingdings" pitchFamily="2" charset="2"/>
              <a:buChar char="§"/>
              <a:tabLst/>
              <a:defRPr sz="1134" b="0" i="1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1"/>
            <a:r>
              <a:rPr lang="fr-FR" err="1"/>
              <a:t>Legend</a:t>
            </a:r>
            <a:r>
              <a:rPr lang="fr-FR"/>
              <a:t> </a:t>
            </a:r>
            <a:r>
              <a:rPr lang="fr-FR" err="1"/>
              <a:t>goes</a:t>
            </a:r>
            <a:r>
              <a:rPr lang="fr-FR"/>
              <a:t> </a:t>
            </a:r>
            <a:r>
              <a:rPr lang="fr-FR" err="1"/>
              <a:t>here</a:t>
            </a:r>
            <a:endParaRPr lang="fr-FR"/>
          </a:p>
        </p:txBody>
      </p:sp>
      <p:sp>
        <p:nvSpPr>
          <p:cNvPr id="23" name="Espace réservé pour une image  17">
            <a:extLst>
              <a:ext uri="{FF2B5EF4-FFF2-40B4-BE49-F238E27FC236}">
                <a16:creationId xmlns:a16="http://schemas.microsoft.com/office/drawing/2014/main" id="{DB4ABBF6-183C-8946-AAE0-432A2FAE96B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328357" y="3687044"/>
            <a:ext cx="2551289" cy="1700833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/>
          </a:p>
        </p:txBody>
      </p:sp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844BA3BA-74FC-344D-A54B-48EF722A1DBC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7400137" y="5392663"/>
            <a:ext cx="2551284" cy="281260"/>
          </a:xfrm>
        </p:spPr>
        <p:txBody>
          <a:bodyPr lIns="0" tIns="90000">
            <a:noAutofit/>
          </a:bodyPr>
          <a:lstStyle>
            <a:lvl1pPr marL="10501" indent="0">
              <a:buFontTx/>
              <a:buNone/>
              <a:tabLst/>
              <a:defRPr sz="1512" cap="all" baseline="0">
                <a:solidFill>
                  <a:schemeClr val="accent1"/>
                </a:solidFill>
              </a:defRPr>
            </a:lvl1pPr>
            <a:lvl2pPr marL="280506" indent="-270005">
              <a:buClr>
                <a:schemeClr val="accent1"/>
              </a:buClr>
              <a:buFont typeface="Wingdings" pitchFamily="2" charset="2"/>
              <a:buChar char="§"/>
              <a:tabLst/>
              <a:defRPr sz="1134" b="0" i="1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1"/>
            <a:r>
              <a:rPr lang="fr-FR" err="1"/>
              <a:t>Legend</a:t>
            </a:r>
            <a:r>
              <a:rPr lang="fr-FR"/>
              <a:t> </a:t>
            </a:r>
            <a:r>
              <a:rPr lang="fr-FR" err="1"/>
              <a:t>goes</a:t>
            </a:r>
            <a:r>
              <a:rPr lang="fr-FR"/>
              <a:t> </a:t>
            </a:r>
            <a:r>
              <a:rPr lang="fr-FR" err="1"/>
              <a:t>here</a:t>
            </a:r>
            <a:endParaRPr lang="fr-FR"/>
          </a:p>
        </p:txBody>
      </p:sp>
      <p:sp>
        <p:nvSpPr>
          <p:cNvPr id="25" name="Espace réservé pour une image  17">
            <a:extLst>
              <a:ext uri="{FF2B5EF4-FFF2-40B4-BE49-F238E27FC236}">
                <a16:creationId xmlns:a16="http://schemas.microsoft.com/office/drawing/2014/main" id="{8E8AC881-3741-A447-A51E-7999ED7CF14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400132" y="3687044"/>
            <a:ext cx="2551289" cy="1700833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/>
          </a:p>
        </p:txBody>
      </p:sp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098C3062-3698-4D88-8D5C-EA65419963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5843" y="361810"/>
            <a:ext cx="527421" cy="527413"/>
          </a:xfrm>
          <a:prstGeom prst="rect">
            <a:avLst/>
          </a:prstGeom>
        </p:spPr>
      </p:pic>
      <p:sp>
        <p:nvSpPr>
          <p:cNvPr id="31" name="Espace réservé du titre 1">
            <a:extLst>
              <a:ext uri="{FF2B5EF4-FFF2-40B4-BE49-F238E27FC236}">
                <a16:creationId xmlns:a16="http://schemas.microsoft.com/office/drawing/2014/main" id="{C4273226-C079-4C97-A38B-073F03A90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98" y="345010"/>
            <a:ext cx="10176987" cy="5270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/>
              <a:t>Click to </a:t>
            </a:r>
            <a:r>
              <a:rPr lang="fr-FR" err="1"/>
              <a:t>add</a:t>
            </a:r>
            <a:r>
              <a:rPr lang="fr-FR"/>
              <a:t> </a:t>
            </a:r>
            <a:r>
              <a:rPr lang="fr-FR" err="1"/>
              <a:t>title</a:t>
            </a:r>
            <a:endParaRPr lang="fr-FR"/>
          </a:p>
        </p:txBody>
      </p: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C9C59E2-63BD-4667-B841-C6BA0F500BFA}"/>
              </a:ext>
            </a:extLst>
          </p:cNvPr>
          <p:cNvCxnSpPr>
            <a:cxnSpLocks/>
          </p:cNvCxnSpPr>
          <p:nvPr userDrawn="1"/>
        </p:nvCxnSpPr>
        <p:spPr>
          <a:xfrm>
            <a:off x="338598" y="859681"/>
            <a:ext cx="1182553" cy="0"/>
          </a:xfrm>
          <a:prstGeom prst="line">
            <a:avLst/>
          </a:prstGeom>
          <a:ln w="2540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A picture containing text, clock, gauge&#10;&#10;Description automatically generated">
            <a:extLst>
              <a:ext uri="{FF2B5EF4-FFF2-40B4-BE49-F238E27FC236}">
                <a16:creationId xmlns:a16="http://schemas.microsoft.com/office/drawing/2014/main" id="{A558F1ED-20CC-487A-A81C-48DAB6CEDA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930" y="6166470"/>
            <a:ext cx="819887" cy="23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6691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_IBA-PUBLIC-content-time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F510AE39-2D5D-5044-9FE9-885DC0A48477}"/>
              </a:ext>
            </a:extLst>
          </p:cNvPr>
          <p:cNvCxnSpPr>
            <a:cxnSpLocks/>
          </p:cNvCxnSpPr>
          <p:nvPr userDrawn="1"/>
        </p:nvCxnSpPr>
        <p:spPr>
          <a:xfrm>
            <a:off x="1898422" y="5310583"/>
            <a:ext cx="0" cy="1182105"/>
          </a:xfrm>
          <a:prstGeom prst="line">
            <a:avLst/>
          </a:prstGeom>
          <a:ln w="3175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4F7FAF74-58B4-2D45-A9CA-09D30F2801FC}"/>
              </a:ext>
            </a:extLst>
          </p:cNvPr>
          <p:cNvCxnSpPr>
            <a:cxnSpLocks/>
          </p:cNvCxnSpPr>
          <p:nvPr userDrawn="1"/>
        </p:nvCxnSpPr>
        <p:spPr>
          <a:xfrm>
            <a:off x="8324580" y="-15512"/>
            <a:ext cx="0" cy="1493304"/>
          </a:xfrm>
          <a:prstGeom prst="line">
            <a:avLst/>
          </a:prstGeom>
          <a:ln w="3175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DED84503-019B-4C77-8A6B-ED36D2D80246}"/>
              </a:ext>
            </a:extLst>
          </p:cNvPr>
          <p:cNvSpPr/>
          <p:nvPr userDrawn="1"/>
        </p:nvSpPr>
        <p:spPr>
          <a:xfrm>
            <a:off x="-4078" y="357327"/>
            <a:ext cx="11172473" cy="57673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7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EAFF40-96CD-C944-B5FD-B7144E06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‹#›</a:t>
            </a:fld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1140A8-FEE0-E14A-B92C-C75E943C8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425CA-B26C-EB47-97E3-56FBD7FAB17C}" type="datetime1">
              <a:rPr lang="fr-BE" smtClean="0"/>
              <a:t>17-04-26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1786AF-3681-CA40-9441-0865904F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7" name="Espace réservé du contenu 2">
            <a:extLst>
              <a:ext uri="{FF2B5EF4-FFF2-40B4-BE49-F238E27FC236}">
                <a16:creationId xmlns:a16="http://schemas.microsoft.com/office/drawing/2014/main" id="{06D3E85E-5F67-B047-AFCC-E71995DDDEA1}"/>
              </a:ext>
            </a:extLst>
          </p:cNvPr>
          <p:cNvSpPr>
            <a:spLocks noGrp="1"/>
          </p:cNvSpPr>
          <p:nvPr>
            <p:ph idx="31" hasCustomPrompt="1"/>
          </p:nvPr>
        </p:nvSpPr>
        <p:spPr>
          <a:xfrm>
            <a:off x="81010" y="1030432"/>
            <a:ext cx="7623317" cy="531773"/>
          </a:xfrm>
        </p:spPr>
        <p:txBody>
          <a:bodyPr lIns="360000">
            <a:noAutofit/>
          </a:bodyPr>
          <a:lstStyle>
            <a:lvl1pPr marL="10501" indent="0">
              <a:buFontTx/>
              <a:buNone/>
              <a:tabLst/>
              <a:defRPr sz="1512" cap="all" baseline="0">
                <a:solidFill>
                  <a:schemeClr val="accent1"/>
                </a:solidFill>
              </a:defRPr>
            </a:lvl1pPr>
            <a:lvl2pPr marL="10501" indent="0">
              <a:buFontTx/>
              <a:buNone/>
              <a:tabLst/>
              <a:defRPr sz="1323"/>
            </a:lvl2pPr>
          </a:lstStyle>
          <a:p>
            <a:pPr lvl="0"/>
            <a:r>
              <a:rPr lang="en-US"/>
              <a:t>Click here to edit text or click on icon to add content</a:t>
            </a:r>
          </a:p>
        </p:txBody>
      </p:sp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8130968A-918A-4E15-BCC3-5494DF31AB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5843" y="361810"/>
            <a:ext cx="527421" cy="527413"/>
          </a:xfrm>
          <a:prstGeom prst="rect">
            <a:avLst/>
          </a:prstGeom>
        </p:spPr>
      </p:pic>
      <p:sp>
        <p:nvSpPr>
          <p:cNvPr id="70" name="Espace réservé du titre 1">
            <a:extLst>
              <a:ext uri="{FF2B5EF4-FFF2-40B4-BE49-F238E27FC236}">
                <a16:creationId xmlns:a16="http://schemas.microsoft.com/office/drawing/2014/main" id="{B3CE42AB-77F3-4E46-A601-D13652F4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98" y="345010"/>
            <a:ext cx="10176987" cy="5270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/>
              <a:t>Click to </a:t>
            </a:r>
            <a:r>
              <a:rPr lang="fr-FR" err="1"/>
              <a:t>add</a:t>
            </a:r>
            <a:r>
              <a:rPr lang="fr-FR"/>
              <a:t> </a:t>
            </a:r>
            <a:r>
              <a:rPr lang="fr-FR" err="1"/>
              <a:t>title</a:t>
            </a:r>
            <a:endParaRPr lang="fr-FR"/>
          </a:p>
        </p:txBody>
      </p:sp>
      <p:cxnSp>
        <p:nvCxnSpPr>
          <p:cNvPr id="60" name="Connecteur droit 11">
            <a:extLst>
              <a:ext uri="{FF2B5EF4-FFF2-40B4-BE49-F238E27FC236}">
                <a16:creationId xmlns:a16="http://schemas.microsoft.com/office/drawing/2014/main" id="{8EF5DBE4-1B6A-48FA-9162-EB4DBDE96A74}"/>
              </a:ext>
            </a:extLst>
          </p:cNvPr>
          <p:cNvCxnSpPr>
            <a:cxnSpLocks/>
          </p:cNvCxnSpPr>
          <p:nvPr userDrawn="1"/>
        </p:nvCxnSpPr>
        <p:spPr>
          <a:xfrm>
            <a:off x="338598" y="859681"/>
            <a:ext cx="1182553" cy="0"/>
          </a:xfrm>
          <a:prstGeom prst="line">
            <a:avLst/>
          </a:prstGeom>
          <a:ln w="2540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Espace réservé du contenu 2">
            <a:extLst>
              <a:ext uri="{FF2B5EF4-FFF2-40B4-BE49-F238E27FC236}">
                <a16:creationId xmlns:a16="http://schemas.microsoft.com/office/drawing/2014/main" id="{30461BE8-97D7-410D-A65E-9001ADC3DA92}"/>
              </a:ext>
            </a:extLst>
          </p:cNvPr>
          <p:cNvSpPr>
            <a:spLocks noGrp="1"/>
          </p:cNvSpPr>
          <p:nvPr>
            <p:ph idx="47" hasCustomPrompt="1"/>
          </p:nvPr>
        </p:nvSpPr>
        <p:spPr>
          <a:xfrm>
            <a:off x="6616647" y="1653538"/>
            <a:ext cx="4212788" cy="865435"/>
          </a:xfrm>
          <a:solidFill>
            <a:schemeClr val="bg2"/>
          </a:solidFill>
        </p:spPr>
        <p:txBody>
          <a:bodyPr lIns="180000" tIns="180000" rIns="180000" bIns="180000">
            <a:noAutofit/>
          </a:bodyPr>
          <a:lstStyle>
            <a:lvl1pPr marL="10501" indent="0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Click </a:t>
            </a:r>
            <a:r>
              <a:rPr lang="fr-FR" err="1"/>
              <a:t>here</a:t>
            </a:r>
            <a:r>
              <a:rPr lang="fr-FR"/>
              <a:t>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text</a:t>
            </a:r>
            <a:r>
              <a:rPr lang="fr-FR"/>
              <a:t> or click on </a:t>
            </a:r>
            <a:r>
              <a:rPr lang="fr-FR" err="1"/>
              <a:t>icon</a:t>
            </a:r>
            <a:r>
              <a:rPr lang="fr-FR"/>
              <a:t> to </a:t>
            </a:r>
            <a:r>
              <a:rPr lang="fr-FR" err="1"/>
              <a:t>add</a:t>
            </a:r>
            <a:r>
              <a:rPr lang="fr-FR"/>
              <a:t> content</a:t>
            </a:r>
          </a:p>
        </p:txBody>
      </p:sp>
      <p:sp>
        <p:nvSpPr>
          <p:cNvPr id="93" name="Espace réservé du texte 8">
            <a:extLst>
              <a:ext uri="{FF2B5EF4-FFF2-40B4-BE49-F238E27FC236}">
                <a16:creationId xmlns:a16="http://schemas.microsoft.com/office/drawing/2014/main" id="{23D8818E-888C-4E24-8DB5-74B7B01D288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938331" y="1653539"/>
            <a:ext cx="678316" cy="576456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spcBef>
                <a:spcPts val="189"/>
              </a:spcBef>
              <a:buNone/>
              <a:defRPr sz="3024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23</a:t>
            </a:r>
          </a:p>
        </p:txBody>
      </p:sp>
      <p:sp>
        <p:nvSpPr>
          <p:cNvPr id="94" name="Espace réservé du texte 9">
            <a:extLst>
              <a:ext uri="{FF2B5EF4-FFF2-40B4-BE49-F238E27FC236}">
                <a16:creationId xmlns:a16="http://schemas.microsoft.com/office/drawing/2014/main" id="{E4E5A56E-F27C-4D29-97D8-8B686DFED63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938332" y="2230025"/>
            <a:ext cx="678315" cy="288948"/>
          </a:xfrm>
          <a:solidFill>
            <a:schemeClr val="bg2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945" b="0" i="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8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64017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96025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728033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err="1"/>
              <a:t>month</a:t>
            </a:r>
            <a:endParaRPr lang="fr-FR"/>
          </a:p>
        </p:txBody>
      </p:sp>
      <p:sp>
        <p:nvSpPr>
          <p:cNvPr id="39" name="Espace réservé du contenu 2">
            <a:extLst>
              <a:ext uri="{FF2B5EF4-FFF2-40B4-BE49-F238E27FC236}">
                <a16:creationId xmlns:a16="http://schemas.microsoft.com/office/drawing/2014/main" id="{6A45F932-40C2-4EF1-A6E3-F62F2E5A5278}"/>
              </a:ext>
            </a:extLst>
          </p:cNvPr>
          <p:cNvSpPr>
            <a:spLocks noGrp="1"/>
          </p:cNvSpPr>
          <p:nvPr>
            <p:ph idx="59" hasCustomPrompt="1"/>
          </p:nvPr>
        </p:nvSpPr>
        <p:spPr>
          <a:xfrm>
            <a:off x="6616647" y="2733189"/>
            <a:ext cx="4212788" cy="865435"/>
          </a:xfrm>
          <a:solidFill>
            <a:schemeClr val="bg2"/>
          </a:solidFill>
        </p:spPr>
        <p:txBody>
          <a:bodyPr lIns="180000" tIns="180000" rIns="180000" bIns="180000">
            <a:noAutofit/>
          </a:bodyPr>
          <a:lstStyle>
            <a:lvl1pPr marL="10501" indent="0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Click </a:t>
            </a:r>
            <a:r>
              <a:rPr lang="fr-FR" err="1"/>
              <a:t>here</a:t>
            </a:r>
            <a:r>
              <a:rPr lang="fr-FR"/>
              <a:t>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text</a:t>
            </a:r>
            <a:r>
              <a:rPr lang="fr-FR"/>
              <a:t> or click on </a:t>
            </a:r>
            <a:r>
              <a:rPr lang="fr-FR" err="1"/>
              <a:t>icon</a:t>
            </a:r>
            <a:r>
              <a:rPr lang="fr-FR"/>
              <a:t> to </a:t>
            </a:r>
            <a:r>
              <a:rPr lang="fr-FR" err="1"/>
              <a:t>add</a:t>
            </a:r>
            <a:r>
              <a:rPr lang="fr-FR"/>
              <a:t> content</a:t>
            </a:r>
          </a:p>
        </p:txBody>
      </p:sp>
      <p:sp>
        <p:nvSpPr>
          <p:cNvPr id="40" name="Espace réservé du texte 8">
            <a:extLst>
              <a:ext uri="{FF2B5EF4-FFF2-40B4-BE49-F238E27FC236}">
                <a16:creationId xmlns:a16="http://schemas.microsoft.com/office/drawing/2014/main" id="{9758F424-B483-4B7F-8131-C9F73551BB7F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938331" y="2733190"/>
            <a:ext cx="678316" cy="576456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spcBef>
                <a:spcPts val="189"/>
              </a:spcBef>
              <a:buNone/>
              <a:defRPr sz="3024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23</a:t>
            </a:r>
          </a:p>
        </p:txBody>
      </p:sp>
      <p:sp>
        <p:nvSpPr>
          <p:cNvPr id="41" name="Espace réservé du texte 9">
            <a:extLst>
              <a:ext uri="{FF2B5EF4-FFF2-40B4-BE49-F238E27FC236}">
                <a16:creationId xmlns:a16="http://schemas.microsoft.com/office/drawing/2014/main" id="{88212BEE-7917-4824-81C3-07F56603EC9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938332" y="3309676"/>
            <a:ext cx="678315" cy="288948"/>
          </a:xfrm>
          <a:solidFill>
            <a:schemeClr val="bg2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945" b="0" i="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8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64017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96025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728033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err="1"/>
              <a:t>month</a:t>
            </a:r>
            <a:endParaRPr lang="fr-FR"/>
          </a:p>
        </p:txBody>
      </p:sp>
      <p:sp>
        <p:nvSpPr>
          <p:cNvPr id="48" name="Espace réservé du contenu 2">
            <a:extLst>
              <a:ext uri="{FF2B5EF4-FFF2-40B4-BE49-F238E27FC236}">
                <a16:creationId xmlns:a16="http://schemas.microsoft.com/office/drawing/2014/main" id="{D6E4C584-F01C-4255-AED9-22AE287F4E8F}"/>
              </a:ext>
            </a:extLst>
          </p:cNvPr>
          <p:cNvSpPr>
            <a:spLocks noGrp="1"/>
          </p:cNvSpPr>
          <p:nvPr>
            <p:ph idx="62" hasCustomPrompt="1"/>
          </p:nvPr>
        </p:nvSpPr>
        <p:spPr>
          <a:xfrm>
            <a:off x="6616449" y="3858783"/>
            <a:ext cx="4212788" cy="865435"/>
          </a:xfrm>
          <a:solidFill>
            <a:schemeClr val="bg2"/>
          </a:solidFill>
        </p:spPr>
        <p:txBody>
          <a:bodyPr lIns="180000" tIns="180000" rIns="180000" bIns="180000">
            <a:noAutofit/>
          </a:bodyPr>
          <a:lstStyle>
            <a:lvl1pPr marL="10501" indent="0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Click </a:t>
            </a:r>
            <a:r>
              <a:rPr lang="fr-FR" err="1"/>
              <a:t>here</a:t>
            </a:r>
            <a:r>
              <a:rPr lang="fr-FR"/>
              <a:t>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text</a:t>
            </a:r>
            <a:r>
              <a:rPr lang="fr-FR"/>
              <a:t> or click on </a:t>
            </a:r>
            <a:r>
              <a:rPr lang="fr-FR" err="1"/>
              <a:t>icon</a:t>
            </a:r>
            <a:r>
              <a:rPr lang="fr-FR"/>
              <a:t> to </a:t>
            </a:r>
            <a:r>
              <a:rPr lang="fr-FR" err="1"/>
              <a:t>add</a:t>
            </a:r>
            <a:r>
              <a:rPr lang="fr-FR"/>
              <a:t> content</a:t>
            </a:r>
          </a:p>
        </p:txBody>
      </p:sp>
      <p:sp>
        <p:nvSpPr>
          <p:cNvPr id="49" name="Espace réservé du texte 8">
            <a:extLst>
              <a:ext uri="{FF2B5EF4-FFF2-40B4-BE49-F238E27FC236}">
                <a16:creationId xmlns:a16="http://schemas.microsoft.com/office/drawing/2014/main" id="{BC1E6090-DEAD-4AEF-806D-C6D772554799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5938133" y="3858784"/>
            <a:ext cx="678316" cy="576456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spcBef>
                <a:spcPts val="189"/>
              </a:spcBef>
              <a:buNone/>
              <a:defRPr sz="3024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23</a:t>
            </a:r>
          </a:p>
        </p:txBody>
      </p:sp>
      <p:sp>
        <p:nvSpPr>
          <p:cNvPr id="50" name="Espace réservé du texte 9">
            <a:extLst>
              <a:ext uri="{FF2B5EF4-FFF2-40B4-BE49-F238E27FC236}">
                <a16:creationId xmlns:a16="http://schemas.microsoft.com/office/drawing/2014/main" id="{9FDFEA1E-EA6C-4075-A08A-D6AC249DCD7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5938134" y="4435270"/>
            <a:ext cx="678315" cy="288948"/>
          </a:xfrm>
          <a:solidFill>
            <a:schemeClr val="bg2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945" b="0" i="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8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64017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96025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728033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err="1"/>
              <a:t>month</a:t>
            </a:r>
            <a:endParaRPr lang="fr-FR"/>
          </a:p>
        </p:txBody>
      </p:sp>
      <p:sp>
        <p:nvSpPr>
          <p:cNvPr id="51" name="Espace réservé du contenu 2">
            <a:extLst>
              <a:ext uri="{FF2B5EF4-FFF2-40B4-BE49-F238E27FC236}">
                <a16:creationId xmlns:a16="http://schemas.microsoft.com/office/drawing/2014/main" id="{3101D3BF-CA0D-44CF-A412-750F97516066}"/>
              </a:ext>
            </a:extLst>
          </p:cNvPr>
          <p:cNvSpPr>
            <a:spLocks noGrp="1"/>
          </p:cNvSpPr>
          <p:nvPr>
            <p:ph idx="65" hasCustomPrompt="1"/>
          </p:nvPr>
        </p:nvSpPr>
        <p:spPr>
          <a:xfrm>
            <a:off x="6616449" y="4943106"/>
            <a:ext cx="4212788" cy="865435"/>
          </a:xfrm>
          <a:solidFill>
            <a:schemeClr val="bg2"/>
          </a:solidFill>
        </p:spPr>
        <p:txBody>
          <a:bodyPr lIns="180000" tIns="180000" rIns="180000" bIns="180000">
            <a:noAutofit/>
          </a:bodyPr>
          <a:lstStyle>
            <a:lvl1pPr marL="10501" indent="0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Click </a:t>
            </a:r>
            <a:r>
              <a:rPr lang="fr-FR" err="1"/>
              <a:t>here</a:t>
            </a:r>
            <a:r>
              <a:rPr lang="fr-FR"/>
              <a:t>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text</a:t>
            </a:r>
            <a:r>
              <a:rPr lang="fr-FR"/>
              <a:t> or click on </a:t>
            </a:r>
            <a:r>
              <a:rPr lang="fr-FR" err="1"/>
              <a:t>icon</a:t>
            </a:r>
            <a:r>
              <a:rPr lang="fr-FR"/>
              <a:t> to </a:t>
            </a:r>
            <a:r>
              <a:rPr lang="fr-FR" err="1"/>
              <a:t>add</a:t>
            </a:r>
            <a:r>
              <a:rPr lang="fr-FR"/>
              <a:t> content</a:t>
            </a:r>
          </a:p>
        </p:txBody>
      </p:sp>
      <p:sp>
        <p:nvSpPr>
          <p:cNvPr id="52" name="Espace réservé du texte 8">
            <a:extLst>
              <a:ext uri="{FF2B5EF4-FFF2-40B4-BE49-F238E27FC236}">
                <a16:creationId xmlns:a16="http://schemas.microsoft.com/office/drawing/2014/main" id="{23B3B564-02AD-4305-A36A-2D910F683224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5938133" y="4943107"/>
            <a:ext cx="678316" cy="576456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spcBef>
                <a:spcPts val="189"/>
              </a:spcBef>
              <a:buNone/>
              <a:defRPr sz="3024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23</a:t>
            </a:r>
          </a:p>
        </p:txBody>
      </p:sp>
      <p:sp>
        <p:nvSpPr>
          <p:cNvPr id="53" name="Espace réservé du texte 9">
            <a:extLst>
              <a:ext uri="{FF2B5EF4-FFF2-40B4-BE49-F238E27FC236}">
                <a16:creationId xmlns:a16="http://schemas.microsoft.com/office/drawing/2014/main" id="{4E45F742-DD8E-44B8-A97C-3DB29BDB16D4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5938134" y="5519593"/>
            <a:ext cx="678315" cy="288948"/>
          </a:xfrm>
          <a:solidFill>
            <a:schemeClr val="bg2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945" b="0" i="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8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64017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96025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728033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err="1"/>
              <a:t>month</a:t>
            </a:r>
            <a:endParaRPr lang="fr-FR"/>
          </a:p>
        </p:txBody>
      </p:sp>
      <p:sp>
        <p:nvSpPr>
          <p:cNvPr id="54" name="Espace réservé du contenu 2">
            <a:extLst>
              <a:ext uri="{FF2B5EF4-FFF2-40B4-BE49-F238E27FC236}">
                <a16:creationId xmlns:a16="http://schemas.microsoft.com/office/drawing/2014/main" id="{E94D4E23-F457-4911-AD20-D1D76337B6DF}"/>
              </a:ext>
            </a:extLst>
          </p:cNvPr>
          <p:cNvSpPr>
            <a:spLocks noGrp="1"/>
          </p:cNvSpPr>
          <p:nvPr>
            <p:ph idx="68" hasCustomPrompt="1"/>
          </p:nvPr>
        </p:nvSpPr>
        <p:spPr>
          <a:xfrm>
            <a:off x="1369371" y="4943106"/>
            <a:ext cx="4212788" cy="865435"/>
          </a:xfrm>
          <a:solidFill>
            <a:schemeClr val="bg2"/>
          </a:solidFill>
        </p:spPr>
        <p:txBody>
          <a:bodyPr lIns="180000" tIns="180000" rIns="180000" bIns="180000">
            <a:noAutofit/>
          </a:bodyPr>
          <a:lstStyle>
            <a:lvl1pPr marL="10501" indent="0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Click </a:t>
            </a:r>
            <a:r>
              <a:rPr lang="fr-FR" err="1"/>
              <a:t>here</a:t>
            </a:r>
            <a:r>
              <a:rPr lang="fr-FR"/>
              <a:t>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text</a:t>
            </a:r>
            <a:r>
              <a:rPr lang="fr-FR"/>
              <a:t> or click on </a:t>
            </a:r>
            <a:r>
              <a:rPr lang="fr-FR" err="1"/>
              <a:t>icon</a:t>
            </a:r>
            <a:r>
              <a:rPr lang="fr-FR"/>
              <a:t> to </a:t>
            </a:r>
            <a:r>
              <a:rPr lang="fr-FR" err="1"/>
              <a:t>add</a:t>
            </a:r>
            <a:r>
              <a:rPr lang="fr-FR"/>
              <a:t> content</a:t>
            </a:r>
          </a:p>
        </p:txBody>
      </p:sp>
      <p:sp>
        <p:nvSpPr>
          <p:cNvPr id="55" name="Espace réservé du texte 8">
            <a:extLst>
              <a:ext uri="{FF2B5EF4-FFF2-40B4-BE49-F238E27FC236}">
                <a16:creationId xmlns:a16="http://schemas.microsoft.com/office/drawing/2014/main" id="{341E1C24-2FE9-40F2-9C6C-DC3F5206DE1F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691055" y="4943107"/>
            <a:ext cx="678316" cy="576456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spcBef>
                <a:spcPts val="189"/>
              </a:spcBef>
              <a:buNone/>
              <a:defRPr sz="3024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23</a:t>
            </a:r>
          </a:p>
        </p:txBody>
      </p:sp>
      <p:sp>
        <p:nvSpPr>
          <p:cNvPr id="56" name="Espace réservé du texte 9">
            <a:extLst>
              <a:ext uri="{FF2B5EF4-FFF2-40B4-BE49-F238E27FC236}">
                <a16:creationId xmlns:a16="http://schemas.microsoft.com/office/drawing/2014/main" id="{2A9807DD-7AD2-4D1B-860D-EA912D861F29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691056" y="5519593"/>
            <a:ext cx="678315" cy="288948"/>
          </a:xfrm>
          <a:solidFill>
            <a:schemeClr val="bg2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945" b="0" i="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8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64017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96025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728033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err="1"/>
              <a:t>month</a:t>
            </a:r>
            <a:endParaRPr lang="fr-FR"/>
          </a:p>
        </p:txBody>
      </p:sp>
      <p:sp>
        <p:nvSpPr>
          <p:cNvPr id="61" name="Espace réservé du contenu 2">
            <a:extLst>
              <a:ext uri="{FF2B5EF4-FFF2-40B4-BE49-F238E27FC236}">
                <a16:creationId xmlns:a16="http://schemas.microsoft.com/office/drawing/2014/main" id="{5B61363A-CADB-48F4-9110-FB9E8CDD1198}"/>
              </a:ext>
            </a:extLst>
          </p:cNvPr>
          <p:cNvSpPr>
            <a:spLocks noGrp="1"/>
          </p:cNvSpPr>
          <p:nvPr>
            <p:ph idx="71" hasCustomPrompt="1"/>
          </p:nvPr>
        </p:nvSpPr>
        <p:spPr>
          <a:xfrm>
            <a:off x="1369371" y="3858600"/>
            <a:ext cx="4212788" cy="865435"/>
          </a:xfrm>
          <a:solidFill>
            <a:schemeClr val="bg2"/>
          </a:solidFill>
        </p:spPr>
        <p:txBody>
          <a:bodyPr lIns="180000" tIns="180000" rIns="180000" bIns="180000">
            <a:noAutofit/>
          </a:bodyPr>
          <a:lstStyle>
            <a:lvl1pPr marL="10501" indent="0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Click </a:t>
            </a:r>
            <a:r>
              <a:rPr lang="fr-FR" err="1"/>
              <a:t>here</a:t>
            </a:r>
            <a:r>
              <a:rPr lang="fr-FR"/>
              <a:t>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text</a:t>
            </a:r>
            <a:r>
              <a:rPr lang="fr-FR"/>
              <a:t> or click on </a:t>
            </a:r>
            <a:r>
              <a:rPr lang="fr-FR" err="1"/>
              <a:t>icon</a:t>
            </a:r>
            <a:r>
              <a:rPr lang="fr-FR"/>
              <a:t> to </a:t>
            </a:r>
            <a:r>
              <a:rPr lang="fr-FR" err="1"/>
              <a:t>add</a:t>
            </a:r>
            <a:r>
              <a:rPr lang="fr-FR"/>
              <a:t> content</a:t>
            </a:r>
          </a:p>
        </p:txBody>
      </p:sp>
      <p:sp>
        <p:nvSpPr>
          <p:cNvPr id="62" name="Espace réservé du texte 8">
            <a:extLst>
              <a:ext uri="{FF2B5EF4-FFF2-40B4-BE49-F238E27FC236}">
                <a16:creationId xmlns:a16="http://schemas.microsoft.com/office/drawing/2014/main" id="{9A427BB5-EE56-421E-9627-5FE93A871C2E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691055" y="3858601"/>
            <a:ext cx="678316" cy="576456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spcBef>
                <a:spcPts val="189"/>
              </a:spcBef>
              <a:buNone/>
              <a:defRPr sz="3024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23</a:t>
            </a:r>
          </a:p>
        </p:txBody>
      </p:sp>
      <p:sp>
        <p:nvSpPr>
          <p:cNvPr id="63" name="Espace réservé du texte 9">
            <a:extLst>
              <a:ext uri="{FF2B5EF4-FFF2-40B4-BE49-F238E27FC236}">
                <a16:creationId xmlns:a16="http://schemas.microsoft.com/office/drawing/2014/main" id="{14CC70DB-E9EB-49F1-B66C-EB24BC07BD6E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691056" y="4435087"/>
            <a:ext cx="678315" cy="288948"/>
          </a:xfrm>
          <a:solidFill>
            <a:schemeClr val="bg2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945" b="0" i="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8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64017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96025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728033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err="1"/>
              <a:t>month</a:t>
            </a:r>
            <a:endParaRPr lang="fr-FR"/>
          </a:p>
        </p:txBody>
      </p:sp>
      <p:sp>
        <p:nvSpPr>
          <p:cNvPr id="64" name="Espace réservé du contenu 2">
            <a:extLst>
              <a:ext uri="{FF2B5EF4-FFF2-40B4-BE49-F238E27FC236}">
                <a16:creationId xmlns:a16="http://schemas.microsoft.com/office/drawing/2014/main" id="{07E53E4E-941D-41CA-BA69-106211DFA362}"/>
              </a:ext>
            </a:extLst>
          </p:cNvPr>
          <p:cNvSpPr>
            <a:spLocks noGrp="1"/>
          </p:cNvSpPr>
          <p:nvPr>
            <p:ph idx="74" hasCustomPrompt="1"/>
          </p:nvPr>
        </p:nvSpPr>
        <p:spPr>
          <a:xfrm>
            <a:off x="1369369" y="2729452"/>
            <a:ext cx="4212788" cy="865435"/>
          </a:xfrm>
          <a:solidFill>
            <a:schemeClr val="bg2"/>
          </a:solidFill>
        </p:spPr>
        <p:txBody>
          <a:bodyPr lIns="180000" tIns="180000" rIns="180000" bIns="180000">
            <a:noAutofit/>
          </a:bodyPr>
          <a:lstStyle>
            <a:lvl1pPr marL="10501" indent="0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Click </a:t>
            </a:r>
            <a:r>
              <a:rPr lang="fr-FR" err="1"/>
              <a:t>here</a:t>
            </a:r>
            <a:r>
              <a:rPr lang="fr-FR"/>
              <a:t>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text</a:t>
            </a:r>
            <a:r>
              <a:rPr lang="fr-FR"/>
              <a:t> or click on </a:t>
            </a:r>
            <a:r>
              <a:rPr lang="fr-FR" err="1"/>
              <a:t>icon</a:t>
            </a:r>
            <a:r>
              <a:rPr lang="fr-FR"/>
              <a:t> to </a:t>
            </a:r>
            <a:r>
              <a:rPr lang="fr-FR" err="1"/>
              <a:t>add</a:t>
            </a:r>
            <a:r>
              <a:rPr lang="fr-FR"/>
              <a:t> content</a:t>
            </a:r>
          </a:p>
        </p:txBody>
      </p:sp>
      <p:sp>
        <p:nvSpPr>
          <p:cNvPr id="65" name="Espace réservé du texte 8">
            <a:extLst>
              <a:ext uri="{FF2B5EF4-FFF2-40B4-BE49-F238E27FC236}">
                <a16:creationId xmlns:a16="http://schemas.microsoft.com/office/drawing/2014/main" id="{5B8CE410-90DD-4398-AF37-14DF21822180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691053" y="2729453"/>
            <a:ext cx="678316" cy="576456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spcBef>
                <a:spcPts val="189"/>
              </a:spcBef>
              <a:buNone/>
              <a:defRPr sz="3024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23</a:t>
            </a:r>
          </a:p>
        </p:txBody>
      </p:sp>
      <p:sp>
        <p:nvSpPr>
          <p:cNvPr id="66" name="Espace réservé du texte 9">
            <a:extLst>
              <a:ext uri="{FF2B5EF4-FFF2-40B4-BE49-F238E27FC236}">
                <a16:creationId xmlns:a16="http://schemas.microsoft.com/office/drawing/2014/main" id="{C8CF4D9E-E68D-4228-A0C1-0613A82DA61A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691054" y="3305939"/>
            <a:ext cx="678315" cy="288948"/>
          </a:xfrm>
          <a:solidFill>
            <a:schemeClr val="bg2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945" b="0" i="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8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64017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96025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728033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err="1"/>
              <a:t>month</a:t>
            </a:r>
            <a:endParaRPr lang="fr-FR"/>
          </a:p>
        </p:txBody>
      </p:sp>
      <p:sp>
        <p:nvSpPr>
          <p:cNvPr id="67" name="Espace réservé du contenu 2">
            <a:extLst>
              <a:ext uri="{FF2B5EF4-FFF2-40B4-BE49-F238E27FC236}">
                <a16:creationId xmlns:a16="http://schemas.microsoft.com/office/drawing/2014/main" id="{E8A99633-0684-402A-90D7-7FED7F2144B5}"/>
              </a:ext>
            </a:extLst>
          </p:cNvPr>
          <p:cNvSpPr>
            <a:spLocks noGrp="1"/>
          </p:cNvSpPr>
          <p:nvPr>
            <p:ph idx="77" hasCustomPrompt="1"/>
          </p:nvPr>
        </p:nvSpPr>
        <p:spPr>
          <a:xfrm>
            <a:off x="1369369" y="1650975"/>
            <a:ext cx="4212788" cy="865435"/>
          </a:xfrm>
          <a:solidFill>
            <a:schemeClr val="bg2"/>
          </a:solidFill>
        </p:spPr>
        <p:txBody>
          <a:bodyPr lIns="180000" tIns="180000" rIns="180000" bIns="180000">
            <a:noAutofit/>
          </a:bodyPr>
          <a:lstStyle>
            <a:lvl1pPr marL="10501" indent="0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Click </a:t>
            </a:r>
            <a:r>
              <a:rPr lang="fr-FR" err="1"/>
              <a:t>here</a:t>
            </a:r>
            <a:r>
              <a:rPr lang="fr-FR"/>
              <a:t>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text</a:t>
            </a:r>
            <a:r>
              <a:rPr lang="fr-FR"/>
              <a:t> or click on </a:t>
            </a:r>
            <a:r>
              <a:rPr lang="fr-FR" err="1"/>
              <a:t>icon</a:t>
            </a:r>
            <a:r>
              <a:rPr lang="fr-FR"/>
              <a:t> to </a:t>
            </a:r>
            <a:r>
              <a:rPr lang="fr-FR" err="1"/>
              <a:t>add</a:t>
            </a:r>
            <a:r>
              <a:rPr lang="fr-FR"/>
              <a:t> content</a:t>
            </a:r>
          </a:p>
        </p:txBody>
      </p:sp>
      <p:sp>
        <p:nvSpPr>
          <p:cNvPr id="68" name="Espace réservé du texte 8">
            <a:extLst>
              <a:ext uri="{FF2B5EF4-FFF2-40B4-BE49-F238E27FC236}">
                <a16:creationId xmlns:a16="http://schemas.microsoft.com/office/drawing/2014/main" id="{C367874C-2A1E-4464-9C28-41FD172218F6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691053" y="1650976"/>
            <a:ext cx="678316" cy="576456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spcBef>
                <a:spcPts val="189"/>
              </a:spcBef>
              <a:buNone/>
              <a:defRPr sz="3024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23</a:t>
            </a:r>
          </a:p>
        </p:txBody>
      </p:sp>
      <p:sp>
        <p:nvSpPr>
          <p:cNvPr id="69" name="Espace réservé du texte 9">
            <a:extLst>
              <a:ext uri="{FF2B5EF4-FFF2-40B4-BE49-F238E27FC236}">
                <a16:creationId xmlns:a16="http://schemas.microsoft.com/office/drawing/2014/main" id="{A47F5CF7-CAD4-4D57-818C-C0A09B2BA141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691054" y="2227462"/>
            <a:ext cx="678315" cy="288948"/>
          </a:xfrm>
          <a:solidFill>
            <a:schemeClr val="bg2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945" b="0" i="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8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64017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96025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728033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err="1"/>
              <a:t>month</a:t>
            </a:r>
            <a:endParaRPr lang="fr-FR"/>
          </a:p>
        </p:txBody>
      </p:sp>
      <p:pic>
        <p:nvPicPr>
          <p:cNvPr id="38" name="Picture 37" descr="A picture containing text, clock, gauge&#10;&#10;Description automatically generated">
            <a:extLst>
              <a:ext uri="{FF2B5EF4-FFF2-40B4-BE49-F238E27FC236}">
                <a16:creationId xmlns:a16="http://schemas.microsoft.com/office/drawing/2014/main" id="{8820AE39-9752-4619-8B36-1522348728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930" y="6166470"/>
            <a:ext cx="819887" cy="23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7932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IBA-PUBLIC-content-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F510AE39-2D5D-5044-9FE9-885DC0A48477}"/>
              </a:ext>
            </a:extLst>
          </p:cNvPr>
          <p:cNvCxnSpPr>
            <a:cxnSpLocks/>
          </p:cNvCxnSpPr>
          <p:nvPr userDrawn="1"/>
        </p:nvCxnSpPr>
        <p:spPr>
          <a:xfrm>
            <a:off x="1898422" y="5310583"/>
            <a:ext cx="0" cy="1182105"/>
          </a:xfrm>
          <a:prstGeom prst="line">
            <a:avLst/>
          </a:prstGeom>
          <a:ln w="3175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4F7FAF74-58B4-2D45-A9CA-09D30F2801FC}"/>
              </a:ext>
            </a:extLst>
          </p:cNvPr>
          <p:cNvCxnSpPr>
            <a:cxnSpLocks/>
          </p:cNvCxnSpPr>
          <p:nvPr userDrawn="1"/>
        </p:nvCxnSpPr>
        <p:spPr>
          <a:xfrm>
            <a:off x="8324580" y="-15512"/>
            <a:ext cx="0" cy="1493304"/>
          </a:xfrm>
          <a:prstGeom prst="line">
            <a:avLst/>
          </a:prstGeom>
          <a:ln w="3175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E6067A72-2F87-4565-95CF-0993DBCE1BD1}"/>
              </a:ext>
            </a:extLst>
          </p:cNvPr>
          <p:cNvSpPr/>
          <p:nvPr userDrawn="1"/>
        </p:nvSpPr>
        <p:spPr>
          <a:xfrm>
            <a:off x="0" y="361810"/>
            <a:ext cx="11172473" cy="57673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7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EAFF40-96CD-C944-B5FD-B7144E06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‹#›</a:t>
            </a:fld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1140A8-FEE0-E14A-B92C-C75E943C8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425CA-B26C-EB47-97E3-56FBD7FAB17C}" type="datetime1">
              <a:rPr lang="fr-BE" smtClean="0"/>
              <a:t>17-04-26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1786AF-3681-CA40-9441-0865904F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154D17-62AC-8C40-87EF-0CE5AD72606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12470" y="1669083"/>
            <a:ext cx="1376725" cy="838038"/>
          </a:xfr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Click </a:t>
            </a:r>
            <a:r>
              <a:rPr lang="fr-FR" err="1"/>
              <a:t>here</a:t>
            </a:r>
            <a:r>
              <a:rPr lang="fr-FR"/>
              <a:t>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text</a:t>
            </a:r>
            <a:r>
              <a:rPr lang="fr-FR"/>
              <a:t> or click on </a:t>
            </a:r>
            <a:r>
              <a:rPr lang="fr-FR" err="1"/>
              <a:t>icon</a:t>
            </a:r>
            <a:r>
              <a:rPr lang="fr-FR"/>
              <a:t> to </a:t>
            </a:r>
            <a:r>
              <a:rPr lang="fr-FR" err="1"/>
              <a:t>add</a:t>
            </a:r>
            <a:r>
              <a:rPr lang="fr-FR"/>
              <a:t> content</a:t>
            </a:r>
          </a:p>
        </p:txBody>
      </p:sp>
      <p:sp>
        <p:nvSpPr>
          <p:cNvPr id="47" name="Espace réservé du contenu 2">
            <a:extLst>
              <a:ext uri="{FF2B5EF4-FFF2-40B4-BE49-F238E27FC236}">
                <a16:creationId xmlns:a16="http://schemas.microsoft.com/office/drawing/2014/main" id="{8F8EF7EA-D83F-E14E-A8CF-28A8B4DE0C9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2988634" y="1669083"/>
            <a:ext cx="1376725" cy="838038"/>
          </a:xfr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Click </a:t>
            </a:r>
            <a:r>
              <a:rPr lang="fr-FR" err="1"/>
              <a:t>here</a:t>
            </a:r>
            <a:r>
              <a:rPr lang="fr-FR"/>
              <a:t>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text</a:t>
            </a:r>
            <a:r>
              <a:rPr lang="fr-FR"/>
              <a:t> or click on </a:t>
            </a:r>
            <a:r>
              <a:rPr lang="fr-FR" err="1"/>
              <a:t>icon</a:t>
            </a:r>
            <a:r>
              <a:rPr lang="fr-FR"/>
              <a:t> to </a:t>
            </a:r>
            <a:r>
              <a:rPr lang="fr-FR" err="1"/>
              <a:t>add</a:t>
            </a:r>
            <a:r>
              <a:rPr lang="fr-FR"/>
              <a:t> content</a:t>
            </a:r>
          </a:p>
        </p:txBody>
      </p:sp>
      <p:sp>
        <p:nvSpPr>
          <p:cNvPr id="48" name="Espace réservé du contenu 2">
            <a:extLst>
              <a:ext uri="{FF2B5EF4-FFF2-40B4-BE49-F238E27FC236}">
                <a16:creationId xmlns:a16="http://schemas.microsoft.com/office/drawing/2014/main" id="{DC193C39-165E-3D45-8155-1B712D5D510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956242" y="1669083"/>
            <a:ext cx="1376725" cy="838038"/>
          </a:xfr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Click </a:t>
            </a:r>
            <a:r>
              <a:rPr lang="fr-FR" err="1"/>
              <a:t>here</a:t>
            </a:r>
            <a:r>
              <a:rPr lang="fr-FR"/>
              <a:t>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text</a:t>
            </a:r>
            <a:r>
              <a:rPr lang="fr-FR"/>
              <a:t> or click on </a:t>
            </a:r>
            <a:r>
              <a:rPr lang="fr-FR" err="1"/>
              <a:t>icon</a:t>
            </a:r>
            <a:r>
              <a:rPr lang="fr-FR"/>
              <a:t> to </a:t>
            </a:r>
            <a:r>
              <a:rPr lang="fr-FR" err="1"/>
              <a:t>add</a:t>
            </a:r>
            <a:r>
              <a:rPr lang="fr-FR"/>
              <a:t> content</a:t>
            </a:r>
          </a:p>
        </p:txBody>
      </p:sp>
      <p:sp>
        <p:nvSpPr>
          <p:cNvPr id="51" name="Espace réservé du contenu 2">
            <a:extLst>
              <a:ext uri="{FF2B5EF4-FFF2-40B4-BE49-F238E27FC236}">
                <a16:creationId xmlns:a16="http://schemas.microsoft.com/office/drawing/2014/main" id="{A3B27ECD-1788-7844-B82D-FF1D5676404F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838302" y="1669083"/>
            <a:ext cx="1376725" cy="838038"/>
          </a:xfr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Click </a:t>
            </a:r>
            <a:r>
              <a:rPr lang="fr-FR" err="1"/>
              <a:t>here</a:t>
            </a:r>
            <a:r>
              <a:rPr lang="fr-FR"/>
              <a:t>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text</a:t>
            </a:r>
            <a:r>
              <a:rPr lang="fr-FR"/>
              <a:t> or click on </a:t>
            </a:r>
            <a:r>
              <a:rPr lang="fr-FR" err="1"/>
              <a:t>icon</a:t>
            </a:r>
            <a:r>
              <a:rPr lang="fr-FR"/>
              <a:t> to </a:t>
            </a:r>
            <a:r>
              <a:rPr lang="fr-FR" err="1"/>
              <a:t>add</a:t>
            </a:r>
            <a:r>
              <a:rPr lang="fr-FR"/>
              <a:t> content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CE4B7B5-8FDA-F344-989D-CE18C5B2C0C1}"/>
              </a:ext>
            </a:extLst>
          </p:cNvPr>
          <p:cNvGrpSpPr/>
          <p:nvPr userDrawn="1"/>
        </p:nvGrpSpPr>
        <p:grpSpPr>
          <a:xfrm>
            <a:off x="0" y="3536003"/>
            <a:ext cx="11172470" cy="172397"/>
            <a:chOff x="731335" y="3562720"/>
            <a:chExt cx="9079415" cy="90110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2020E24-8DAC-5946-ACD6-2678EC94BDCD}"/>
                </a:ext>
              </a:extLst>
            </p:cNvPr>
            <p:cNvSpPr/>
            <p:nvPr userDrawn="1"/>
          </p:nvSpPr>
          <p:spPr>
            <a:xfrm>
              <a:off x="731335" y="3562829"/>
              <a:ext cx="9000000" cy="90000"/>
            </a:xfrm>
            <a:prstGeom prst="rect">
              <a:avLst/>
            </a:prstGeom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0" tIns="360000" rIns="360000" bIns="36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1607"/>
            </a:p>
          </p:txBody>
        </p:sp>
        <p:sp>
          <p:nvSpPr>
            <p:cNvPr id="8" name="Triangle 7">
              <a:extLst>
                <a:ext uri="{FF2B5EF4-FFF2-40B4-BE49-F238E27FC236}">
                  <a16:creationId xmlns:a16="http://schemas.microsoft.com/office/drawing/2014/main" id="{04785742-CD23-C748-B84F-2C7A70D63B79}"/>
                </a:ext>
              </a:extLst>
            </p:cNvPr>
            <p:cNvSpPr/>
            <p:nvPr userDrawn="1"/>
          </p:nvSpPr>
          <p:spPr>
            <a:xfrm rot="5400000">
              <a:off x="9725988" y="3568067"/>
              <a:ext cx="90110" cy="7941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7"/>
            </a:p>
          </p:txBody>
        </p:sp>
      </p:grpSp>
      <p:sp>
        <p:nvSpPr>
          <p:cNvPr id="55" name="Espace réservé du contenu 2">
            <a:extLst>
              <a:ext uri="{FF2B5EF4-FFF2-40B4-BE49-F238E27FC236}">
                <a16:creationId xmlns:a16="http://schemas.microsoft.com/office/drawing/2014/main" id="{1B7C301F-A93E-1144-A003-86C6086916E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012470" y="4417157"/>
            <a:ext cx="1376725" cy="838038"/>
          </a:xfr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Click </a:t>
            </a:r>
            <a:r>
              <a:rPr lang="fr-FR" err="1"/>
              <a:t>here</a:t>
            </a:r>
            <a:r>
              <a:rPr lang="fr-FR"/>
              <a:t>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text</a:t>
            </a:r>
            <a:r>
              <a:rPr lang="fr-FR"/>
              <a:t> or click on </a:t>
            </a:r>
            <a:r>
              <a:rPr lang="fr-FR" err="1"/>
              <a:t>icon</a:t>
            </a:r>
            <a:r>
              <a:rPr lang="fr-FR"/>
              <a:t> to </a:t>
            </a:r>
            <a:r>
              <a:rPr lang="fr-FR" err="1"/>
              <a:t>add</a:t>
            </a:r>
            <a:r>
              <a:rPr lang="fr-FR"/>
              <a:t> content</a:t>
            </a:r>
          </a:p>
        </p:txBody>
      </p:sp>
      <p:sp>
        <p:nvSpPr>
          <p:cNvPr id="56" name="Espace réservé du contenu 2">
            <a:extLst>
              <a:ext uri="{FF2B5EF4-FFF2-40B4-BE49-F238E27FC236}">
                <a16:creationId xmlns:a16="http://schemas.microsoft.com/office/drawing/2014/main" id="{6C3BECA7-6A66-D545-A193-530B90AA7669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2988634" y="4417157"/>
            <a:ext cx="1376725" cy="838038"/>
          </a:xfr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Click </a:t>
            </a:r>
            <a:r>
              <a:rPr lang="fr-FR" err="1"/>
              <a:t>here</a:t>
            </a:r>
            <a:r>
              <a:rPr lang="fr-FR"/>
              <a:t>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text</a:t>
            </a:r>
            <a:r>
              <a:rPr lang="fr-FR"/>
              <a:t> or click on </a:t>
            </a:r>
            <a:r>
              <a:rPr lang="fr-FR" err="1"/>
              <a:t>icon</a:t>
            </a:r>
            <a:r>
              <a:rPr lang="fr-FR"/>
              <a:t> to </a:t>
            </a:r>
            <a:r>
              <a:rPr lang="fr-FR" err="1"/>
              <a:t>add</a:t>
            </a:r>
            <a:r>
              <a:rPr lang="fr-FR"/>
              <a:t> content</a:t>
            </a:r>
          </a:p>
        </p:txBody>
      </p:sp>
      <p:sp>
        <p:nvSpPr>
          <p:cNvPr id="58" name="Espace réservé du contenu 2">
            <a:extLst>
              <a:ext uri="{FF2B5EF4-FFF2-40B4-BE49-F238E27FC236}">
                <a16:creationId xmlns:a16="http://schemas.microsoft.com/office/drawing/2014/main" id="{7600E49F-4BF7-584B-8332-287B7541D839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956242" y="4417157"/>
            <a:ext cx="1376725" cy="838038"/>
          </a:xfr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Click </a:t>
            </a:r>
            <a:r>
              <a:rPr lang="fr-FR" err="1"/>
              <a:t>here</a:t>
            </a:r>
            <a:r>
              <a:rPr lang="fr-FR"/>
              <a:t>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text</a:t>
            </a:r>
            <a:r>
              <a:rPr lang="fr-FR"/>
              <a:t> or click on </a:t>
            </a:r>
            <a:r>
              <a:rPr lang="fr-FR" err="1"/>
              <a:t>icon</a:t>
            </a:r>
            <a:r>
              <a:rPr lang="fr-FR"/>
              <a:t> to </a:t>
            </a:r>
            <a:r>
              <a:rPr lang="fr-FR" err="1"/>
              <a:t>add</a:t>
            </a:r>
            <a:r>
              <a:rPr lang="fr-FR"/>
              <a:t> content</a:t>
            </a:r>
          </a:p>
        </p:txBody>
      </p:sp>
      <p:sp>
        <p:nvSpPr>
          <p:cNvPr id="74" name="Espace réservé du contenu 2">
            <a:extLst>
              <a:ext uri="{FF2B5EF4-FFF2-40B4-BE49-F238E27FC236}">
                <a16:creationId xmlns:a16="http://schemas.microsoft.com/office/drawing/2014/main" id="{1E8BA726-ADEB-4942-8846-DD58D6538549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838302" y="4417157"/>
            <a:ext cx="1376725" cy="838038"/>
          </a:xfr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Click </a:t>
            </a:r>
            <a:r>
              <a:rPr lang="fr-FR" err="1"/>
              <a:t>here</a:t>
            </a:r>
            <a:r>
              <a:rPr lang="fr-FR"/>
              <a:t>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text</a:t>
            </a:r>
            <a:r>
              <a:rPr lang="fr-FR"/>
              <a:t> or click on </a:t>
            </a:r>
            <a:r>
              <a:rPr lang="fr-FR" err="1"/>
              <a:t>icon</a:t>
            </a:r>
            <a:r>
              <a:rPr lang="fr-FR"/>
              <a:t> to </a:t>
            </a:r>
            <a:r>
              <a:rPr lang="fr-FR" err="1"/>
              <a:t>add</a:t>
            </a:r>
            <a:r>
              <a:rPr lang="fr-FR"/>
              <a:t> content</a:t>
            </a:r>
          </a:p>
        </p:txBody>
      </p:sp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266FE8F1-975A-448C-A290-365B95AB6E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5843" y="361810"/>
            <a:ext cx="527421" cy="527413"/>
          </a:xfrm>
          <a:prstGeom prst="rect">
            <a:avLst/>
          </a:prstGeom>
        </p:spPr>
      </p:pic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59A7B474-33A1-44C6-9CB2-2CB5E6A86673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8720362" y="1669083"/>
            <a:ext cx="1376725" cy="838038"/>
          </a:xfr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Click </a:t>
            </a:r>
            <a:r>
              <a:rPr lang="fr-FR" err="1"/>
              <a:t>here</a:t>
            </a:r>
            <a:r>
              <a:rPr lang="fr-FR"/>
              <a:t>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text</a:t>
            </a:r>
            <a:r>
              <a:rPr lang="fr-FR"/>
              <a:t> or click on </a:t>
            </a:r>
            <a:r>
              <a:rPr lang="fr-FR" err="1"/>
              <a:t>icon</a:t>
            </a:r>
            <a:r>
              <a:rPr lang="fr-FR"/>
              <a:t> to </a:t>
            </a:r>
            <a:r>
              <a:rPr lang="fr-FR" err="1"/>
              <a:t>add</a:t>
            </a:r>
            <a:r>
              <a:rPr lang="fr-FR"/>
              <a:t> content</a:t>
            </a:r>
          </a:p>
        </p:txBody>
      </p:sp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F6C6ADE6-114B-4644-AC66-C3FA2BBBE58D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8720362" y="4417157"/>
            <a:ext cx="1376725" cy="838038"/>
          </a:xfr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Click </a:t>
            </a:r>
            <a:r>
              <a:rPr lang="fr-FR" err="1"/>
              <a:t>here</a:t>
            </a:r>
            <a:r>
              <a:rPr lang="fr-FR"/>
              <a:t>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text</a:t>
            </a:r>
            <a:r>
              <a:rPr lang="fr-FR"/>
              <a:t> or click on </a:t>
            </a:r>
            <a:r>
              <a:rPr lang="fr-FR" err="1"/>
              <a:t>icon</a:t>
            </a:r>
            <a:r>
              <a:rPr lang="fr-FR"/>
              <a:t> to </a:t>
            </a:r>
            <a:r>
              <a:rPr lang="fr-FR" err="1"/>
              <a:t>add</a:t>
            </a:r>
            <a:r>
              <a:rPr lang="fr-FR"/>
              <a:t> content</a:t>
            </a:r>
          </a:p>
        </p:txBody>
      </p:sp>
      <p:sp>
        <p:nvSpPr>
          <p:cNvPr id="32" name="Espace réservé du titre 1">
            <a:extLst>
              <a:ext uri="{FF2B5EF4-FFF2-40B4-BE49-F238E27FC236}">
                <a16:creationId xmlns:a16="http://schemas.microsoft.com/office/drawing/2014/main" id="{8C1BB2B2-E89C-441A-A842-F45237D5E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98" y="345010"/>
            <a:ext cx="10176987" cy="5270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/>
              <a:t>Click to </a:t>
            </a:r>
            <a:r>
              <a:rPr lang="fr-FR" err="1"/>
              <a:t>add</a:t>
            </a:r>
            <a:r>
              <a:rPr lang="fr-FR"/>
              <a:t> </a:t>
            </a:r>
            <a:r>
              <a:rPr lang="fr-FR" err="1"/>
              <a:t>title</a:t>
            </a:r>
            <a:endParaRPr lang="fr-FR"/>
          </a:p>
        </p:txBody>
      </p:sp>
      <p:cxnSp>
        <p:nvCxnSpPr>
          <p:cNvPr id="25" name="Connecteur droit 11">
            <a:extLst>
              <a:ext uri="{FF2B5EF4-FFF2-40B4-BE49-F238E27FC236}">
                <a16:creationId xmlns:a16="http://schemas.microsoft.com/office/drawing/2014/main" id="{D6388EEC-0AA6-4068-AFDC-DEB8429F906B}"/>
              </a:ext>
            </a:extLst>
          </p:cNvPr>
          <p:cNvCxnSpPr>
            <a:cxnSpLocks/>
          </p:cNvCxnSpPr>
          <p:nvPr userDrawn="1"/>
        </p:nvCxnSpPr>
        <p:spPr>
          <a:xfrm>
            <a:off x="338598" y="859681"/>
            <a:ext cx="1182553" cy="0"/>
          </a:xfrm>
          <a:prstGeom prst="line">
            <a:avLst/>
          </a:prstGeom>
          <a:ln w="2540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95032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1_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F510AE39-2D5D-5044-9FE9-885DC0A48477}"/>
              </a:ext>
            </a:extLst>
          </p:cNvPr>
          <p:cNvCxnSpPr>
            <a:cxnSpLocks/>
          </p:cNvCxnSpPr>
          <p:nvPr/>
        </p:nvCxnSpPr>
        <p:spPr>
          <a:xfrm>
            <a:off x="1898422" y="5765644"/>
            <a:ext cx="0" cy="727044"/>
          </a:xfrm>
          <a:prstGeom prst="line">
            <a:avLst/>
          </a:prstGeom>
          <a:ln w="3175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4F7FAF74-58B4-2D45-A9CA-09D30F2801FC}"/>
              </a:ext>
            </a:extLst>
          </p:cNvPr>
          <p:cNvCxnSpPr>
            <a:cxnSpLocks/>
          </p:cNvCxnSpPr>
          <p:nvPr/>
        </p:nvCxnSpPr>
        <p:spPr>
          <a:xfrm>
            <a:off x="7468999" y="-15513"/>
            <a:ext cx="0" cy="727044"/>
          </a:xfrm>
          <a:prstGeom prst="line">
            <a:avLst/>
          </a:prstGeom>
          <a:ln w="3175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EAFF40-96CD-C944-B5FD-B7144E06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453A2-D363-469D-8CBC-0B7B5338D6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1140A8-FEE0-E14A-B92C-C75E943C8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17FCB-8E29-6741-BA08-B67BDAF81FF6}" type="datetime1">
              <a:rPr lang="en-US" noProof="0" smtClean="0"/>
              <a:t>4/17/2026</a:t>
            </a:fld>
            <a:endParaRPr lang="en-US" noProof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1786AF-3681-CA40-9441-0865904F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12BD8CB-7E6B-4A45-977E-8336B77E82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347639"/>
            <a:ext cx="10314423" cy="495717"/>
          </a:xfrm>
        </p:spPr>
        <p:txBody>
          <a:bodyPr lIns="360000" tIns="360000" rIns="356616" bIns="360000">
            <a:noAutofit/>
          </a:bodyPr>
          <a:lstStyle>
            <a:lvl1pPr>
              <a:defRPr/>
            </a:lvl1pPr>
          </a:lstStyle>
          <a:p>
            <a:r>
              <a:rPr lang="en-US" noProof="0"/>
              <a:t>Title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737B90F0-6F21-1649-B696-697D59775EFF}"/>
              </a:ext>
            </a:extLst>
          </p:cNvPr>
          <p:cNvCxnSpPr>
            <a:cxnSpLocks/>
          </p:cNvCxnSpPr>
          <p:nvPr/>
        </p:nvCxnSpPr>
        <p:spPr>
          <a:xfrm flipH="1">
            <a:off x="340042" y="844920"/>
            <a:ext cx="83900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E554D822-7C7F-46E9-81B9-FA6F7B291A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074683"/>
            <a:ext cx="10314422" cy="5090484"/>
          </a:xfrm>
        </p:spPr>
        <p:txBody>
          <a:bodyPr lIns="356616" tIns="0" rIns="356616" bIns="356616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6341817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Intern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0283" y="362390"/>
            <a:ext cx="10818254" cy="43621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40284" y="1102520"/>
            <a:ext cx="10818254" cy="5004695"/>
          </a:xfrm>
          <a:prstGeom prst="rect">
            <a:avLst/>
          </a:prstGeom>
        </p:spPr>
        <p:txBody>
          <a:bodyPr lIns="0" tIns="0" rIns="0" bIns="0"/>
          <a:lstStyle>
            <a:lvl1pPr marL="216024" indent="-216024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1pPr>
            <a:lvl2pPr marL="648072" indent="-216024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2pPr>
            <a:lvl3pPr marL="1080122" indent="-216024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3pPr>
            <a:lvl4pPr marL="1512171" indent="-216024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4pPr>
            <a:lvl5pPr marL="1944219" indent="-216024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652761" y="5884061"/>
            <a:ext cx="505777" cy="289142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b="1">
                <a:solidFill>
                  <a:schemeClr val="accent1"/>
                </a:solidFill>
              </a:defRPr>
            </a:lvl1pPr>
          </a:lstStyle>
          <a:p>
            <a:fld id="{D34453A2-D363-469D-8CBC-0B7B5338D6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288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-Corpo-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A17E6CF8-1F36-A14F-A1E5-E1D08F79DEB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0001" y="360001"/>
            <a:ext cx="10793976" cy="295116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lIns="90000"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noProof="0"/>
              <a:t>Click icon to add picture</a:t>
            </a:r>
          </a:p>
        </p:txBody>
      </p:sp>
      <p:pic>
        <p:nvPicPr>
          <p:cNvPr id="9" name="Image 11">
            <a:extLst>
              <a:ext uri="{FF2B5EF4-FFF2-40B4-BE49-F238E27FC236}">
                <a16:creationId xmlns:a16="http://schemas.microsoft.com/office/drawing/2014/main" id="{B96781CE-A92B-4D4A-A90B-C5B7155961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0"/>
            <a:ext cx="11518900" cy="64770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360001" y="1"/>
            <a:ext cx="5401038" cy="327600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rmAutofit/>
          </a:bodyPr>
          <a:lstStyle/>
          <a:p>
            <a:r>
              <a:rPr lang="en-US" sz="800" noProof="0">
                <a:solidFill>
                  <a:srgbClr val="999999"/>
                </a:solidFill>
              </a:rPr>
              <a:t>© 2021 IBA SA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5C04D585-604A-4633-8337-E5FD87920E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6907" y="4958814"/>
            <a:ext cx="3919559" cy="262997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864006" rtl="0" eaLnBrk="1" fontAlgn="auto" latinLnBrk="0" hangingPunct="1">
              <a:lnSpc>
                <a:spcPct val="9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lang="en-US" sz="1300" kern="1200" dirty="0" smtClean="0">
                <a:solidFill>
                  <a:srgbClr val="1D1D1D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864006" rtl="0" eaLnBrk="1" fontAlgn="auto" latinLnBrk="0" hangingPunct="1">
              <a:lnSpc>
                <a:spcPct val="9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noProof="0"/>
              <a:t>First name Last name Job Title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89AEB16-7D1C-44FE-A678-388FB8B8D8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6907" y="4382496"/>
            <a:ext cx="10806674" cy="38551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2300">
                <a:solidFill>
                  <a:srgbClr val="1D1D1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3" indent="0" algn="ctr">
              <a:buNone/>
              <a:defRPr sz="1890"/>
            </a:lvl2pPr>
            <a:lvl3pPr marL="864006" indent="0" algn="ctr">
              <a:buNone/>
              <a:defRPr sz="1701"/>
            </a:lvl3pPr>
            <a:lvl4pPr marL="1296009" indent="0" algn="ctr">
              <a:buNone/>
              <a:defRPr sz="1512"/>
            </a:lvl4pPr>
            <a:lvl5pPr marL="1728011" indent="0" algn="ctr">
              <a:buNone/>
              <a:defRPr sz="1512"/>
            </a:lvl5pPr>
            <a:lvl6pPr marL="2160014" indent="0" algn="ctr">
              <a:buNone/>
              <a:defRPr sz="1512"/>
            </a:lvl6pPr>
            <a:lvl7pPr marL="2592018" indent="0" algn="ctr">
              <a:buNone/>
              <a:defRPr sz="1512"/>
            </a:lvl7pPr>
            <a:lvl8pPr marL="3024021" indent="0" algn="ctr">
              <a:buNone/>
              <a:defRPr sz="1512"/>
            </a:lvl8pPr>
            <a:lvl9pPr marL="3456024" indent="0" algn="ctr">
              <a:buNone/>
              <a:defRPr sz="1512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F7966ED-0BF6-48FF-8E9B-E41EF78BD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907" y="3566765"/>
            <a:ext cx="10806674" cy="62492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rmAutofit/>
          </a:bodyPr>
          <a:lstStyle>
            <a:lvl1pPr algn="l">
              <a:defRPr sz="3800">
                <a:solidFill>
                  <a:srgbClr val="1D1D1D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4D9CA2-5A9B-47B9-9F08-2144FE7E75A1}"/>
              </a:ext>
            </a:extLst>
          </p:cNvPr>
          <p:cNvSpPr txBox="1"/>
          <p:nvPr userDrawn="1"/>
        </p:nvSpPr>
        <p:spPr>
          <a:xfrm>
            <a:off x="2907518" y="5940268"/>
            <a:ext cx="4810982" cy="18922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pPr algn="l"/>
            <a:r>
              <a:rPr lang="en-US" sz="700" i="1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©2021 </a:t>
            </a:r>
            <a:r>
              <a:rPr lang="en-US" sz="70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Ion Beam Applications SA. All rights reserved. Reproduction of any of the material contained </a:t>
            </a:r>
          </a:p>
          <a:p>
            <a:pPr algn="l"/>
            <a:r>
              <a:rPr lang="en-US" sz="70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herein in any format or media without the prior and express written permission of Ion Beam Applications SA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378803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41">
          <p15:clr>
            <a:srgbClr val="FBAE40"/>
          </p15:clr>
        </p15:guide>
        <p15:guide id="2" pos="3629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*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9927-066A-4E42-B902-7FE3DF2732F9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B488BCF-A66A-32A8-788C-E7B51AD0D9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4C5B611-076E-3264-8E74-7A223A8014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9016" y="5813604"/>
            <a:ext cx="10592416" cy="340204"/>
          </a:xfrm>
        </p:spPr>
        <p:txBody>
          <a:bodyPr lIns="36000" tIns="36000" rIns="36000" bIns="0" anchor="b"/>
          <a:lstStyle>
            <a:lvl1pPr>
              <a:spcBef>
                <a:spcPts val="189"/>
              </a:spcBef>
              <a:defRPr sz="756">
                <a:solidFill>
                  <a:srgbClr val="616264"/>
                </a:solidFill>
              </a:defRPr>
            </a:lvl1pPr>
            <a:lvl2pPr marL="136066" indent="-136066">
              <a:spcBef>
                <a:spcPts val="0"/>
              </a:spcBef>
              <a:buClr>
                <a:srgbClr val="616264"/>
              </a:buClr>
              <a:buFont typeface="+mj-lt"/>
              <a:buAutoNum type="arabicPeriod"/>
              <a:defRPr sz="756">
                <a:solidFill>
                  <a:srgbClr val="616264"/>
                </a:solidFill>
              </a:defRPr>
            </a:lvl2pPr>
          </a:lstStyle>
          <a:p>
            <a:pPr lvl="0"/>
            <a:r>
              <a:rPr lang="en-US"/>
              <a:t>Sources</a:t>
            </a:r>
          </a:p>
          <a:p>
            <a:pPr lvl="1"/>
            <a:r>
              <a:rPr lang="en-US"/>
              <a:t>Sources</a:t>
            </a:r>
          </a:p>
        </p:txBody>
      </p:sp>
    </p:spTree>
    <p:extLst>
      <p:ext uri="{BB962C8B-B14F-4D97-AF65-F5344CB8AC3E}">
        <p14:creationId xmlns:p14="http://schemas.microsoft.com/office/powerpoint/2010/main" val="32150363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IBA-INTERNAL_ONLY-content-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EAFF40-96CD-C944-B5FD-B7144E06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‹#›</a:t>
            </a:fld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1140A8-FEE0-E14A-B92C-C75E943C8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17FCB-8E29-6741-BA08-B67BDAF81FF6}" type="datetime1">
              <a:rPr lang="fr-BE" smtClean="0"/>
              <a:t>17-04-26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1786AF-3681-CA40-9441-0865904F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titre 1">
            <a:extLst>
              <a:ext uri="{FF2B5EF4-FFF2-40B4-BE49-F238E27FC236}">
                <a16:creationId xmlns:a16="http://schemas.microsoft.com/office/drawing/2014/main" id="{85954D5E-AA73-4FB7-B38D-F2CBEA8FD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98" y="345010"/>
            <a:ext cx="10176987" cy="5270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/>
              <a:t>Click to </a:t>
            </a:r>
            <a:r>
              <a:rPr lang="fr-FR" err="1"/>
              <a:t>add</a:t>
            </a:r>
            <a:r>
              <a:rPr lang="fr-FR"/>
              <a:t> </a:t>
            </a:r>
            <a:r>
              <a:rPr lang="fr-FR" err="1"/>
              <a:t>title</a:t>
            </a:r>
            <a:endParaRPr lang="fr-FR"/>
          </a:p>
        </p:txBody>
      </p:sp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BEBA2D77-1718-49AB-9C07-603C9BC10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15" y="1232583"/>
            <a:ext cx="10478870" cy="45502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  <a:p>
            <a:pPr lvl="1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  <a:p>
            <a:pPr lvl="2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  <a:p>
            <a:pPr lvl="3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  <a:p>
            <a:pPr lvl="4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54486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IBA-INTERNAL_ONLY-content-1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EAFF40-96CD-C944-B5FD-B7144E06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‹#›</a:t>
            </a:fld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1140A8-FEE0-E14A-B92C-C75E943C8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17FCB-8E29-6741-BA08-B67BDAF81FF6}" type="datetime1">
              <a:rPr lang="fr-BE" smtClean="0"/>
              <a:t>17-04-26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1786AF-3681-CA40-9441-0865904F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07F13509-15B7-1446-A2B7-718C0B1791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60244" y="1316822"/>
            <a:ext cx="5403714" cy="340166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/>
          </a:p>
        </p:txBody>
      </p:sp>
      <p:sp>
        <p:nvSpPr>
          <p:cNvPr id="19" name="Espace réservé du titre 1">
            <a:extLst>
              <a:ext uri="{FF2B5EF4-FFF2-40B4-BE49-F238E27FC236}">
                <a16:creationId xmlns:a16="http://schemas.microsoft.com/office/drawing/2014/main" id="{CD5FC30D-9F37-42F1-A345-E00C93969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98" y="345010"/>
            <a:ext cx="10176987" cy="5270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/>
              <a:t>Click to </a:t>
            </a:r>
            <a:r>
              <a:rPr lang="fr-FR" err="1"/>
              <a:t>add</a:t>
            </a:r>
            <a:r>
              <a:rPr lang="fr-FR"/>
              <a:t> </a:t>
            </a:r>
            <a:r>
              <a:rPr lang="fr-FR" err="1"/>
              <a:t>title</a:t>
            </a:r>
            <a:endParaRPr lang="fr-FR"/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ADE4AAB6-E368-4E92-8806-030A4CE58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15" y="1232583"/>
            <a:ext cx="5284689" cy="45502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  <a:p>
            <a:pPr lvl="1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  <a:p>
            <a:pPr lvl="2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  <a:p>
            <a:pPr lvl="3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  <a:p>
            <a:pPr lvl="4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32065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IBA-INTERNAL_ONLY-content-2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EAFF40-96CD-C944-B5FD-B7144E06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‹#›</a:t>
            </a:fld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1140A8-FEE0-E14A-B92C-C75E943C8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425CA-B26C-EB47-97E3-56FBD7FAB17C}" type="datetime1">
              <a:rPr lang="fr-BE" smtClean="0"/>
              <a:t>17-04-26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1786AF-3681-CA40-9441-0865904F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07F13509-15B7-1446-A2B7-718C0B1791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26723" y="1686320"/>
            <a:ext cx="2551289" cy="340166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/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12424651-1662-3B43-BE7B-6B8C2B6610C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28344" y="1686320"/>
            <a:ext cx="2551289" cy="340166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/>
            </a:lvl1pPr>
          </a:lstStyle>
          <a:p>
            <a:endParaRPr lang="fr-FR"/>
          </a:p>
        </p:txBody>
      </p:sp>
      <p:sp>
        <p:nvSpPr>
          <p:cNvPr id="20" name="Espace réservé du titre 1">
            <a:extLst>
              <a:ext uri="{FF2B5EF4-FFF2-40B4-BE49-F238E27FC236}">
                <a16:creationId xmlns:a16="http://schemas.microsoft.com/office/drawing/2014/main" id="{99F5189E-DFFA-4689-8209-B31D8FA83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98" y="345010"/>
            <a:ext cx="10176987" cy="5270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/>
              <a:t>Click to </a:t>
            </a:r>
            <a:r>
              <a:rPr lang="fr-FR" err="1"/>
              <a:t>add</a:t>
            </a:r>
            <a:r>
              <a:rPr lang="fr-FR"/>
              <a:t> </a:t>
            </a:r>
            <a:r>
              <a:rPr lang="fr-FR" err="1"/>
              <a:t>title</a:t>
            </a:r>
            <a:endParaRPr lang="fr-FR"/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57C348E4-B37C-4081-BB18-7FCD30BA0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15" y="1232583"/>
            <a:ext cx="5282318" cy="45502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  <a:p>
            <a:pPr lvl="1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  <a:p>
            <a:pPr lvl="2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  <a:p>
            <a:pPr lvl="3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  <a:p>
            <a:pPr lvl="4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69521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IBA-INTERNAL_ONLY-content-3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EAFF40-96CD-C944-B5FD-B7144E06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‹#›</a:t>
            </a:fld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1140A8-FEE0-E14A-B92C-C75E943C8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425CA-B26C-EB47-97E3-56FBD7FAB17C}" type="datetime1">
              <a:rPr lang="fr-BE" smtClean="0"/>
              <a:t>17-04-26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1786AF-3681-CA40-9441-0865904F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07F13509-15B7-1446-A2B7-718C0B1791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45005" y="1559547"/>
            <a:ext cx="3061547" cy="4082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/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12424651-1662-3B43-BE7B-6B8C2B6610C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97976" y="1592871"/>
            <a:ext cx="3061547" cy="4082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/>
            </a:lvl1pPr>
          </a:lstStyle>
          <a:p>
            <a:endParaRPr lang="fr-FR"/>
          </a:p>
        </p:txBody>
      </p:sp>
      <p:sp>
        <p:nvSpPr>
          <p:cNvPr id="13" name="Espace réservé pour une image  17">
            <a:extLst>
              <a:ext uri="{FF2B5EF4-FFF2-40B4-BE49-F238E27FC236}">
                <a16:creationId xmlns:a16="http://schemas.microsoft.com/office/drawing/2014/main" id="{9F97EBCA-3C35-6049-924F-B8BD8A597BF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92034" y="1559547"/>
            <a:ext cx="3061547" cy="4082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/>
          </a:p>
        </p:txBody>
      </p:sp>
      <p:sp>
        <p:nvSpPr>
          <p:cNvPr id="20" name="Espace réservé du titre 1">
            <a:extLst>
              <a:ext uri="{FF2B5EF4-FFF2-40B4-BE49-F238E27FC236}">
                <a16:creationId xmlns:a16="http://schemas.microsoft.com/office/drawing/2014/main" id="{323E0AEE-38A7-404C-85C3-577829320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98" y="345010"/>
            <a:ext cx="10176987" cy="5270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/>
              <a:t>Click to </a:t>
            </a:r>
            <a:r>
              <a:rPr lang="fr-FR" err="1"/>
              <a:t>add</a:t>
            </a:r>
            <a:r>
              <a:rPr lang="fr-FR"/>
              <a:t> </a:t>
            </a:r>
            <a:r>
              <a:rPr lang="fr-FR" err="1"/>
              <a:t>title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55022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5_IBA-INTERNAL_ONLY-content-6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F510AE39-2D5D-5044-9FE9-885DC0A48477}"/>
              </a:ext>
            </a:extLst>
          </p:cNvPr>
          <p:cNvCxnSpPr>
            <a:cxnSpLocks/>
          </p:cNvCxnSpPr>
          <p:nvPr userDrawn="1"/>
        </p:nvCxnSpPr>
        <p:spPr>
          <a:xfrm>
            <a:off x="1898422" y="5310583"/>
            <a:ext cx="0" cy="1182105"/>
          </a:xfrm>
          <a:prstGeom prst="line">
            <a:avLst/>
          </a:prstGeom>
          <a:ln w="3175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4F7FAF74-58B4-2D45-A9CA-09D30F2801FC}"/>
              </a:ext>
            </a:extLst>
          </p:cNvPr>
          <p:cNvCxnSpPr>
            <a:cxnSpLocks/>
          </p:cNvCxnSpPr>
          <p:nvPr userDrawn="1"/>
        </p:nvCxnSpPr>
        <p:spPr>
          <a:xfrm>
            <a:off x="7468999" y="-15513"/>
            <a:ext cx="0" cy="727044"/>
          </a:xfrm>
          <a:prstGeom prst="line">
            <a:avLst/>
          </a:prstGeom>
          <a:ln w="3175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805C92BE-469C-427D-8560-7395E380C4EE}"/>
              </a:ext>
            </a:extLst>
          </p:cNvPr>
          <p:cNvSpPr/>
          <p:nvPr userDrawn="1"/>
        </p:nvSpPr>
        <p:spPr>
          <a:xfrm>
            <a:off x="0" y="361810"/>
            <a:ext cx="11172473" cy="57673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7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EAFF40-96CD-C944-B5FD-B7144E06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‹#›</a:t>
            </a:fld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1140A8-FEE0-E14A-B92C-C75E943C8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425CA-B26C-EB47-97E3-56FBD7FAB17C}" type="datetime1">
              <a:rPr lang="fr-BE" smtClean="0"/>
              <a:t>17-04-26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1786AF-3681-CA40-9441-0865904F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457C6EB-C1FC-D54F-A8F3-C5DEDAFFFC1F}"/>
              </a:ext>
            </a:extLst>
          </p:cNvPr>
          <p:cNvSpPr/>
          <p:nvPr userDrawn="1"/>
        </p:nvSpPr>
        <p:spPr>
          <a:xfrm>
            <a:off x="-1" y="4612643"/>
            <a:ext cx="11172463" cy="125847"/>
          </a:xfrm>
          <a:prstGeom prst="rect">
            <a:avLst/>
          </a:prstGeom>
          <a:gradFill>
            <a:gsLst>
              <a:gs pos="0">
                <a:srgbClr val="FFEC44"/>
              </a:gs>
              <a:gs pos="20000">
                <a:srgbClr val="69BE2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0167" tIns="340167" rIns="340167" bIns="3401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sz="1607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154D17-62AC-8C40-87EF-0CE5AD72606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56582" y="3196170"/>
            <a:ext cx="2551284" cy="281260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 marL="10501" indent="0">
              <a:buFontTx/>
              <a:buNone/>
              <a:tabLst/>
              <a:defRPr sz="1512" cap="all" baseline="0">
                <a:solidFill>
                  <a:schemeClr val="accent1"/>
                </a:solidFill>
              </a:defRPr>
            </a:lvl1pPr>
            <a:lvl2pPr marL="280506" indent="-270005">
              <a:buClr>
                <a:schemeClr val="accent1"/>
              </a:buClr>
              <a:buFont typeface="Wingdings" pitchFamily="2" charset="2"/>
              <a:buChar char="§"/>
              <a:tabLst/>
              <a:defRPr sz="1134" b="0" i="1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1"/>
            <a:r>
              <a:rPr lang="fr-FR" err="1"/>
              <a:t>Legend</a:t>
            </a:r>
            <a:r>
              <a:rPr lang="fr-FR"/>
              <a:t> </a:t>
            </a:r>
            <a:r>
              <a:rPr lang="fr-FR" err="1"/>
              <a:t>goes</a:t>
            </a:r>
            <a:r>
              <a:rPr lang="fr-FR"/>
              <a:t> </a:t>
            </a:r>
            <a:r>
              <a:rPr lang="fr-FR" err="1"/>
              <a:t>here</a:t>
            </a:r>
            <a:endParaRPr lang="fr-FR"/>
          </a:p>
        </p:txBody>
      </p:sp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07F13509-15B7-1446-A2B7-718C0B1791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56582" y="1490551"/>
            <a:ext cx="2551289" cy="170083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/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1B975B4B-DC45-1046-B6E3-5CB4D460441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28362" y="3196170"/>
            <a:ext cx="2551284" cy="281260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 marL="10501" indent="0">
              <a:buFontTx/>
              <a:buNone/>
              <a:tabLst/>
              <a:defRPr sz="1512" cap="all" baseline="0">
                <a:solidFill>
                  <a:schemeClr val="accent1"/>
                </a:solidFill>
              </a:defRPr>
            </a:lvl1pPr>
            <a:lvl2pPr marL="280506" indent="-270005">
              <a:buClr>
                <a:schemeClr val="accent1"/>
              </a:buClr>
              <a:buFont typeface="Wingdings" pitchFamily="2" charset="2"/>
              <a:buChar char="§"/>
              <a:tabLst/>
              <a:defRPr sz="1134" b="0" i="1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1"/>
            <a:r>
              <a:rPr lang="fr-FR" err="1"/>
              <a:t>Legend</a:t>
            </a:r>
            <a:r>
              <a:rPr lang="fr-FR"/>
              <a:t> </a:t>
            </a:r>
            <a:r>
              <a:rPr lang="fr-FR" err="1"/>
              <a:t>goes</a:t>
            </a:r>
            <a:r>
              <a:rPr lang="fr-FR"/>
              <a:t> </a:t>
            </a:r>
            <a:r>
              <a:rPr lang="fr-FR" err="1"/>
              <a:t>here</a:t>
            </a:r>
            <a:endParaRPr lang="fr-FR"/>
          </a:p>
        </p:txBody>
      </p:sp>
      <p:sp>
        <p:nvSpPr>
          <p:cNvPr id="14" name="Espace réservé pour une image  17">
            <a:extLst>
              <a:ext uri="{FF2B5EF4-FFF2-40B4-BE49-F238E27FC236}">
                <a16:creationId xmlns:a16="http://schemas.microsoft.com/office/drawing/2014/main" id="{0BFE6D0C-EA03-1145-8058-92343F9905B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28357" y="1490551"/>
            <a:ext cx="2551289" cy="170083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/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50601DCD-7073-1E47-BA87-FC084AC5FD2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400137" y="3196170"/>
            <a:ext cx="2551284" cy="281260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 marL="10501" indent="0">
              <a:buFontTx/>
              <a:buNone/>
              <a:tabLst/>
              <a:defRPr sz="1512" cap="all" baseline="0">
                <a:solidFill>
                  <a:schemeClr val="accent1"/>
                </a:solidFill>
              </a:defRPr>
            </a:lvl1pPr>
            <a:lvl2pPr marL="280506" indent="-270005">
              <a:buClr>
                <a:schemeClr val="accent1"/>
              </a:buClr>
              <a:buFont typeface="Wingdings" pitchFamily="2" charset="2"/>
              <a:buChar char="§"/>
              <a:tabLst/>
              <a:defRPr sz="1134" b="0" i="1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1"/>
            <a:r>
              <a:rPr lang="fr-FR" err="1"/>
              <a:t>Legend</a:t>
            </a:r>
            <a:r>
              <a:rPr lang="fr-FR"/>
              <a:t> </a:t>
            </a:r>
            <a:r>
              <a:rPr lang="fr-FR" err="1"/>
              <a:t>goes</a:t>
            </a:r>
            <a:r>
              <a:rPr lang="fr-FR"/>
              <a:t> </a:t>
            </a:r>
            <a:r>
              <a:rPr lang="fr-FR" err="1"/>
              <a:t>here</a:t>
            </a:r>
            <a:endParaRPr lang="fr-FR"/>
          </a:p>
        </p:txBody>
      </p:sp>
      <p:sp>
        <p:nvSpPr>
          <p:cNvPr id="19" name="Espace réservé pour une image  17">
            <a:extLst>
              <a:ext uri="{FF2B5EF4-FFF2-40B4-BE49-F238E27FC236}">
                <a16:creationId xmlns:a16="http://schemas.microsoft.com/office/drawing/2014/main" id="{A62AD969-A0D4-0644-B88A-CCB93B856C9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400132" y="1475325"/>
            <a:ext cx="2551289" cy="170083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/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CD9FFCE8-F68E-D94D-8A92-83E2B6721764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1256582" y="5392663"/>
            <a:ext cx="2551284" cy="281260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 marL="10501" indent="0">
              <a:buFontTx/>
              <a:buNone/>
              <a:tabLst/>
              <a:defRPr sz="1512" cap="all" baseline="0">
                <a:solidFill>
                  <a:schemeClr val="accent1"/>
                </a:solidFill>
              </a:defRPr>
            </a:lvl1pPr>
            <a:lvl2pPr marL="280506" indent="-270005">
              <a:buClr>
                <a:schemeClr val="accent1"/>
              </a:buClr>
              <a:buFont typeface="Wingdings" pitchFamily="2" charset="2"/>
              <a:buChar char="§"/>
              <a:tabLst/>
              <a:defRPr sz="1134" b="0" i="1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1"/>
            <a:r>
              <a:rPr lang="fr-FR" err="1"/>
              <a:t>Legend</a:t>
            </a:r>
            <a:r>
              <a:rPr lang="fr-FR"/>
              <a:t> </a:t>
            </a:r>
            <a:r>
              <a:rPr lang="fr-FR" err="1"/>
              <a:t>goes</a:t>
            </a:r>
            <a:r>
              <a:rPr lang="fr-FR"/>
              <a:t> </a:t>
            </a:r>
            <a:r>
              <a:rPr lang="fr-FR" err="1"/>
              <a:t>here</a:t>
            </a:r>
            <a:endParaRPr lang="fr-FR"/>
          </a:p>
        </p:txBody>
      </p:sp>
      <p:sp>
        <p:nvSpPr>
          <p:cNvPr id="21" name="Espace réservé pour une image  17">
            <a:extLst>
              <a:ext uri="{FF2B5EF4-FFF2-40B4-BE49-F238E27FC236}">
                <a16:creationId xmlns:a16="http://schemas.microsoft.com/office/drawing/2014/main" id="{736AD439-3739-3944-8CBB-93FC013DA0D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256577" y="3687044"/>
            <a:ext cx="2551289" cy="170083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/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1B5F61EF-EB8B-3F48-9236-09EE47C506F0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328362" y="5392663"/>
            <a:ext cx="2551284" cy="281260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 marL="10501" indent="0">
              <a:buFontTx/>
              <a:buNone/>
              <a:tabLst/>
              <a:defRPr sz="1512" cap="all" baseline="0">
                <a:solidFill>
                  <a:schemeClr val="accent1"/>
                </a:solidFill>
              </a:defRPr>
            </a:lvl1pPr>
            <a:lvl2pPr marL="280506" indent="-270005">
              <a:buClr>
                <a:schemeClr val="accent1"/>
              </a:buClr>
              <a:buFont typeface="Wingdings" pitchFamily="2" charset="2"/>
              <a:buChar char="§"/>
              <a:tabLst/>
              <a:defRPr sz="1134" b="0" i="1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1"/>
            <a:r>
              <a:rPr lang="fr-FR" err="1"/>
              <a:t>Legend</a:t>
            </a:r>
            <a:r>
              <a:rPr lang="fr-FR"/>
              <a:t> </a:t>
            </a:r>
            <a:r>
              <a:rPr lang="fr-FR" err="1"/>
              <a:t>goes</a:t>
            </a:r>
            <a:r>
              <a:rPr lang="fr-FR"/>
              <a:t> </a:t>
            </a:r>
            <a:r>
              <a:rPr lang="fr-FR" err="1"/>
              <a:t>here</a:t>
            </a:r>
            <a:endParaRPr lang="fr-FR"/>
          </a:p>
        </p:txBody>
      </p:sp>
      <p:sp>
        <p:nvSpPr>
          <p:cNvPr id="23" name="Espace réservé pour une image  17">
            <a:extLst>
              <a:ext uri="{FF2B5EF4-FFF2-40B4-BE49-F238E27FC236}">
                <a16:creationId xmlns:a16="http://schemas.microsoft.com/office/drawing/2014/main" id="{DB4ABBF6-183C-8946-AAE0-432A2FAE96B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328357" y="3687044"/>
            <a:ext cx="2551289" cy="170083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/>
          </a:p>
        </p:txBody>
      </p:sp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844BA3BA-74FC-344D-A54B-48EF722A1DBC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7400137" y="5392663"/>
            <a:ext cx="2551284" cy="281260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 marL="10501" indent="0">
              <a:buFontTx/>
              <a:buNone/>
              <a:tabLst/>
              <a:defRPr sz="1512" cap="all" baseline="0">
                <a:solidFill>
                  <a:schemeClr val="accent1"/>
                </a:solidFill>
              </a:defRPr>
            </a:lvl1pPr>
            <a:lvl2pPr marL="280506" indent="-270005">
              <a:buClr>
                <a:schemeClr val="accent1"/>
              </a:buClr>
              <a:buFont typeface="Wingdings" pitchFamily="2" charset="2"/>
              <a:buChar char="§"/>
              <a:tabLst/>
              <a:defRPr sz="1134" b="0" i="1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1"/>
            <a:r>
              <a:rPr lang="fr-FR" err="1"/>
              <a:t>Legend</a:t>
            </a:r>
            <a:r>
              <a:rPr lang="fr-FR"/>
              <a:t> </a:t>
            </a:r>
            <a:r>
              <a:rPr lang="fr-FR" err="1"/>
              <a:t>goes</a:t>
            </a:r>
            <a:r>
              <a:rPr lang="fr-FR"/>
              <a:t> </a:t>
            </a:r>
            <a:r>
              <a:rPr lang="fr-FR" err="1"/>
              <a:t>here</a:t>
            </a:r>
            <a:endParaRPr lang="fr-FR"/>
          </a:p>
        </p:txBody>
      </p:sp>
      <p:sp>
        <p:nvSpPr>
          <p:cNvPr id="25" name="Espace réservé pour une image  17">
            <a:extLst>
              <a:ext uri="{FF2B5EF4-FFF2-40B4-BE49-F238E27FC236}">
                <a16:creationId xmlns:a16="http://schemas.microsoft.com/office/drawing/2014/main" id="{8E8AC881-3741-A447-A51E-7999ED7CF14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400132" y="3687044"/>
            <a:ext cx="2551289" cy="170083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/>
          </a:p>
        </p:txBody>
      </p:sp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098C3062-3698-4D88-8D5C-EA65419963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5843" y="361810"/>
            <a:ext cx="527421" cy="527413"/>
          </a:xfrm>
          <a:prstGeom prst="rect">
            <a:avLst/>
          </a:prstGeom>
        </p:spPr>
      </p:pic>
      <p:sp>
        <p:nvSpPr>
          <p:cNvPr id="31" name="Espace réservé du titre 1">
            <a:extLst>
              <a:ext uri="{FF2B5EF4-FFF2-40B4-BE49-F238E27FC236}">
                <a16:creationId xmlns:a16="http://schemas.microsoft.com/office/drawing/2014/main" id="{C4273226-C079-4C97-A38B-073F03A90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98" y="345010"/>
            <a:ext cx="10176987" cy="5270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/>
              <a:t>Click to </a:t>
            </a:r>
            <a:r>
              <a:rPr lang="fr-FR" err="1"/>
              <a:t>add</a:t>
            </a:r>
            <a:r>
              <a:rPr lang="fr-FR"/>
              <a:t> </a:t>
            </a:r>
            <a:r>
              <a:rPr lang="fr-FR" err="1"/>
              <a:t>title</a:t>
            </a:r>
            <a:endParaRPr lang="fr-FR"/>
          </a:p>
        </p:txBody>
      </p: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C9C59E2-63BD-4667-B841-C6BA0F500BFA}"/>
              </a:ext>
            </a:extLst>
          </p:cNvPr>
          <p:cNvCxnSpPr>
            <a:cxnSpLocks/>
          </p:cNvCxnSpPr>
          <p:nvPr userDrawn="1"/>
        </p:nvCxnSpPr>
        <p:spPr>
          <a:xfrm>
            <a:off x="338598" y="859681"/>
            <a:ext cx="1182553" cy="0"/>
          </a:xfrm>
          <a:prstGeom prst="line">
            <a:avLst/>
          </a:prstGeom>
          <a:ln w="2540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 descr="A picture containing text, clock, gauge&#10;&#10;Description automatically generated">
            <a:extLst>
              <a:ext uri="{FF2B5EF4-FFF2-40B4-BE49-F238E27FC236}">
                <a16:creationId xmlns:a16="http://schemas.microsoft.com/office/drawing/2014/main" id="{413DE9CA-B2F3-4B7E-A314-13DD7BDD63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598" y="6189930"/>
            <a:ext cx="1105475" cy="24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0910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6_IBA-INTERNAL_ONLY-content-time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F510AE39-2D5D-5044-9FE9-885DC0A48477}"/>
              </a:ext>
            </a:extLst>
          </p:cNvPr>
          <p:cNvCxnSpPr>
            <a:cxnSpLocks/>
          </p:cNvCxnSpPr>
          <p:nvPr userDrawn="1"/>
        </p:nvCxnSpPr>
        <p:spPr>
          <a:xfrm>
            <a:off x="1898422" y="5310583"/>
            <a:ext cx="0" cy="1182105"/>
          </a:xfrm>
          <a:prstGeom prst="line">
            <a:avLst/>
          </a:prstGeom>
          <a:ln w="3175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4F7FAF74-58B4-2D45-A9CA-09D30F2801FC}"/>
              </a:ext>
            </a:extLst>
          </p:cNvPr>
          <p:cNvCxnSpPr>
            <a:cxnSpLocks/>
          </p:cNvCxnSpPr>
          <p:nvPr userDrawn="1"/>
        </p:nvCxnSpPr>
        <p:spPr>
          <a:xfrm>
            <a:off x="8324580" y="-15512"/>
            <a:ext cx="0" cy="1493304"/>
          </a:xfrm>
          <a:prstGeom prst="line">
            <a:avLst/>
          </a:prstGeom>
          <a:ln w="3175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DED84503-019B-4C77-8A6B-ED36D2D80246}"/>
              </a:ext>
            </a:extLst>
          </p:cNvPr>
          <p:cNvSpPr/>
          <p:nvPr userDrawn="1"/>
        </p:nvSpPr>
        <p:spPr>
          <a:xfrm>
            <a:off x="-4078" y="357327"/>
            <a:ext cx="11172473" cy="57673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7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EAFF40-96CD-C944-B5FD-B7144E06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‹#›</a:t>
            </a:fld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1140A8-FEE0-E14A-B92C-C75E943C8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425CA-B26C-EB47-97E3-56FBD7FAB17C}" type="datetime1">
              <a:rPr lang="fr-BE" smtClean="0"/>
              <a:t>17-04-26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1786AF-3681-CA40-9441-0865904F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7" name="Espace réservé du contenu 2">
            <a:extLst>
              <a:ext uri="{FF2B5EF4-FFF2-40B4-BE49-F238E27FC236}">
                <a16:creationId xmlns:a16="http://schemas.microsoft.com/office/drawing/2014/main" id="{06D3E85E-5F67-B047-AFCC-E71995DDDEA1}"/>
              </a:ext>
            </a:extLst>
          </p:cNvPr>
          <p:cNvSpPr>
            <a:spLocks noGrp="1"/>
          </p:cNvSpPr>
          <p:nvPr>
            <p:ph idx="31" hasCustomPrompt="1"/>
          </p:nvPr>
        </p:nvSpPr>
        <p:spPr>
          <a:xfrm>
            <a:off x="81010" y="1030432"/>
            <a:ext cx="7623317" cy="531773"/>
          </a:xfrm>
          <a:prstGeom prst="rect">
            <a:avLst/>
          </a:prstGeom>
        </p:spPr>
        <p:txBody>
          <a:bodyPr lIns="360000">
            <a:noAutofit/>
          </a:bodyPr>
          <a:lstStyle>
            <a:lvl1pPr marL="10501" indent="0">
              <a:buFontTx/>
              <a:buNone/>
              <a:tabLst/>
              <a:defRPr sz="1512" cap="all" baseline="0">
                <a:solidFill>
                  <a:schemeClr val="accent1"/>
                </a:solidFill>
              </a:defRPr>
            </a:lvl1pPr>
            <a:lvl2pPr marL="10501" indent="0">
              <a:buFontTx/>
              <a:buNone/>
              <a:tabLst/>
              <a:defRPr sz="1323"/>
            </a:lvl2pPr>
          </a:lstStyle>
          <a:p>
            <a:pPr lvl="0"/>
            <a:r>
              <a:rPr lang="en-US"/>
              <a:t>Click here to edit text or click on icon to add content</a:t>
            </a:r>
          </a:p>
        </p:txBody>
      </p:sp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8130968A-918A-4E15-BCC3-5494DF31AB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5843" y="361810"/>
            <a:ext cx="527421" cy="527413"/>
          </a:xfrm>
          <a:prstGeom prst="rect">
            <a:avLst/>
          </a:prstGeom>
        </p:spPr>
      </p:pic>
      <p:sp>
        <p:nvSpPr>
          <p:cNvPr id="70" name="Espace réservé du titre 1">
            <a:extLst>
              <a:ext uri="{FF2B5EF4-FFF2-40B4-BE49-F238E27FC236}">
                <a16:creationId xmlns:a16="http://schemas.microsoft.com/office/drawing/2014/main" id="{B3CE42AB-77F3-4E46-A601-D13652F4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98" y="345010"/>
            <a:ext cx="10176987" cy="5270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/>
              <a:t>Click to </a:t>
            </a:r>
            <a:r>
              <a:rPr lang="fr-FR" err="1"/>
              <a:t>add</a:t>
            </a:r>
            <a:r>
              <a:rPr lang="fr-FR"/>
              <a:t> </a:t>
            </a:r>
            <a:r>
              <a:rPr lang="fr-FR" err="1"/>
              <a:t>title</a:t>
            </a:r>
            <a:endParaRPr lang="fr-FR"/>
          </a:p>
        </p:txBody>
      </p:sp>
      <p:cxnSp>
        <p:nvCxnSpPr>
          <p:cNvPr id="60" name="Connecteur droit 11">
            <a:extLst>
              <a:ext uri="{FF2B5EF4-FFF2-40B4-BE49-F238E27FC236}">
                <a16:creationId xmlns:a16="http://schemas.microsoft.com/office/drawing/2014/main" id="{8EF5DBE4-1B6A-48FA-9162-EB4DBDE96A74}"/>
              </a:ext>
            </a:extLst>
          </p:cNvPr>
          <p:cNvCxnSpPr>
            <a:cxnSpLocks/>
          </p:cNvCxnSpPr>
          <p:nvPr userDrawn="1"/>
        </p:nvCxnSpPr>
        <p:spPr>
          <a:xfrm>
            <a:off x="338598" y="859681"/>
            <a:ext cx="1182553" cy="0"/>
          </a:xfrm>
          <a:prstGeom prst="line">
            <a:avLst/>
          </a:prstGeom>
          <a:ln w="2540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Espace réservé du contenu 2">
            <a:extLst>
              <a:ext uri="{FF2B5EF4-FFF2-40B4-BE49-F238E27FC236}">
                <a16:creationId xmlns:a16="http://schemas.microsoft.com/office/drawing/2014/main" id="{30461BE8-97D7-410D-A65E-9001ADC3DA92}"/>
              </a:ext>
            </a:extLst>
          </p:cNvPr>
          <p:cNvSpPr>
            <a:spLocks noGrp="1"/>
          </p:cNvSpPr>
          <p:nvPr>
            <p:ph idx="47" hasCustomPrompt="1"/>
          </p:nvPr>
        </p:nvSpPr>
        <p:spPr>
          <a:xfrm>
            <a:off x="6616647" y="1653538"/>
            <a:ext cx="4212788" cy="865435"/>
          </a:xfrm>
          <a:prstGeom prst="rect">
            <a:avLst/>
          </a:prstGeom>
          <a:solidFill>
            <a:schemeClr val="bg2"/>
          </a:solidFill>
        </p:spPr>
        <p:txBody>
          <a:bodyPr lIns="180000" tIns="180000" rIns="180000" bIns="180000">
            <a:noAutofit/>
          </a:bodyPr>
          <a:lstStyle>
            <a:lvl1pPr marL="10501" indent="0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Click </a:t>
            </a:r>
            <a:r>
              <a:rPr lang="fr-FR" err="1"/>
              <a:t>here</a:t>
            </a:r>
            <a:r>
              <a:rPr lang="fr-FR"/>
              <a:t>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text</a:t>
            </a:r>
            <a:r>
              <a:rPr lang="fr-FR"/>
              <a:t> or click on </a:t>
            </a:r>
            <a:r>
              <a:rPr lang="fr-FR" err="1"/>
              <a:t>icon</a:t>
            </a:r>
            <a:r>
              <a:rPr lang="fr-FR"/>
              <a:t> to </a:t>
            </a:r>
            <a:r>
              <a:rPr lang="fr-FR" err="1"/>
              <a:t>add</a:t>
            </a:r>
            <a:r>
              <a:rPr lang="fr-FR"/>
              <a:t> content</a:t>
            </a:r>
          </a:p>
        </p:txBody>
      </p:sp>
      <p:sp>
        <p:nvSpPr>
          <p:cNvPr id="93" name="Espace réservé du texte 8">
            <a:extLst>
              <a:ext uri="{FF2B5EF4-FFF2-40B4-BE49-F238E27FC236}">
                <a16:creationId xmlns:a16="http://schemas.microsoft.com/office/drawing/2014/main" id="{23D8818E-888C-4E24-8DB5-74B7B01D288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938331" y="1653539"/>
            <a:ext cx="678316" cy="576456"/>
          </a:xfrm>
          <a:prstGeom prst="rect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spcBef>
                <a:spcPts val="189"/>
              </a:spcBef>
              <a:buNone/>
              <a:defRPr sz="3024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23</a:t>
            </a:r>
          </a:p>
        </p:txBody>
      </p:sp>
      <p:sp>
        <p:nvSpPr>
          <p:cNvPr id="94" name="Espace réservé du texte 9">
            <a:extLst>
              <a:ext uri="{FF2B5EF4-FFF2-40B4-BE49-F238E27FC236}">
                <a16:creationId xmlns:a16="http://schemas.microsoft.com/office/drawing/2014/main" id="{E4E5A56E-F27C-4D29-97D8-8B686DFED63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938332" y="2230025"/>
            <a:ext cx="678315" cy="288948"/>
          </a:xfrm>
          <a:prstGeom prst="rect">
            <a:avLst/>
          </a:prstGeom>
          <a:solidFill>
            <a:schemeClr val="bg2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945" b="0" i="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8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64017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96025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728033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err="1"/>
              <a:t>month</a:t>
            </a:r>
            <a:endParaRPr lang="fr-FR"/>
          </a:p>
        </p:txBody>
      </p:sp>
      <p:sp>
        <p:nvSpPr>
          <p:cNvPr id="39" name="Espace réservé du contenu 2">
            <a:extLst>
              <a:ext uri="{FF2B5EF4-FFF2-40B4-BE49-F238E27FC236}">
                <a16:creationId xmlns:a16="http://schemas.microsoft.com/office/drawing/2014/main" id="{6A45F932-40C2-4EF1-A6E3-F62F2E5A5278}"/>
              </a:ext>
            </a:extLst>
          </p:cNvPr>
          <p:cNvSpPr>
            <a:spLocks noGrp="1"/>
          </p:cNvSpPr>
          <p:nvPr>
            <p:ph idx="59" hasCustomPrompt="1"/>
          </p:nvPr>
        </p:nvSpPr>
        <p:spPr>
          <a:xfrm>
            <a:off x="6616647" y="2733189"/>
            <a:ext cx="4212788" cy="865435"/>
          </a:xfrm>
          <a:prstGeom prst="rect">
            <a:avLst/>
          </a:prstGeom>
          <a:solidFill>
            <a:schemeClr val="bg2"/>
          </a:solidFill>
        </p:spPr>
        <p:txBody>
          <a:bodyPr lIns="180000" tIns="180000" rIns="180000" bIns="180000">
            <a:noAutofit/>
          </a:bodyPr>
          <a:lstStyle>
            <a:lvl1pPr marL="10501" indent="0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Click </a:t>
            </a:r>
            <a:r>
              <a:rPr lang="fr-FR" err="1"/>
              <a:t>here</a:t>
            </a:r>
            <a:r>
              <a:rPr lang="fr-FR"/>
              <a:t>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text</a:t>
            </a:r>
            <a:r>
              <a:rPr lang="fr-FR"/>
              <a:t> or click on </a:t>
            </a:r>
            <a:r>
              <a:rPr lang="fr-FR" err="1"/>
              <a:t>icon</a:t>
            </a:r>
            <a:r>
              <a:rPr lang="fr-FR"/>
              <a:t> to </a:t>
            </a:r>
            <a:r>
              <a:rPr lang="fr-FR" err="1"/>
              <a:t>add</a:t>
            </a:r>
            <a:r>
              <a:rPr lang="fr-FR"/>
              <a:t> content</a:t>
            </a:r>
          </a:p>
        </p:txBody>
      </p:sp>
      <p:sp>
        <p:nvSpPr>
          <p:cNvPr id="40" name="Espace réservé du texte 8">
            <a:extLst>
              <a:ext uri="{FF2B5EF4-FFF2-40B4-BE49-F238E27FC236}">
                <a16:creationId xmlns:a16="http://schemas.microsoft.com/office/drawing/2014/main" id="{9758F424-B483-4B7F-8131-C9F73551BB7F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938331" y="2733190"/>
            <a:ext cx="678316" cy="576456"/>
          </a:xfrm>
          <a:prstGeom prst="rect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spcBef>
                <a:spcPts val="189"/>
              </a:spcBef>
              <a:buNone/>
              <a:defRPr sz="3024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23</a:t>
            </a:r>
          </a:p>
        </p:txBody>
      </p:sp>
      <p:sp>
        <p:nvSpPr>
          <p:cNvPr id="41" name="Espace réservé du texte 9">
            <a:extLst>
              <a:ext uri="{FF2B5EF4-FFF2-40B4-BE49-F238E27FC236}">
                <a16:creationId xmlns:a16="http://schemas.microsoft.com/office/drawing/2014/main" id="{88212BEE-7917-4824-81C3-07F56603EC9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938332" y="3309676"/>
            <a:ext cx="678315" cy="288948"/>
          </a:xfrm>
          <a:prstGeom prst="rect">
            <a:avLst/>
          </a:prstGeom>
          <a:solidFill>
            <a:schemeClr val="bg2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945" b="0" i="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8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64017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96025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728033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err="1"/>
              <a:t>month</a:t>
            </a:r>
            <a:endParaRPr lang="fr-FR"/>
          </a:p>
        </p:txBody>
      </p:sp>
      <p:sp>
        <p:nvSpPr>
          <p:cNvPr id="48" name="Espace réservé du contenu 2">
            <a:extLst>
              <a:ext uri="{FF2B5EF4-FFF2-40B4-BE49-F238E27FC236}">
                <a16:creationId xmlns:a16="http://schemas.microsoft.com/office/drawing/2014/main" id="{D6E4C584-F01C-4255-AED9-22AE287F4E8F}"/>
              </a:ext>
            </a:extLst>
          </p:cNvPr>
          <p:cNvSpPr>
            <a:spLocks noGrp="1"/>
          </p:cNvSpPr>
          <p:nvPr>
            <p:ph idx="62" hasCustomPrompt="1"/>
          </p:nvPr>
        </p:nvSpPr>
        <p:spPr>
          <a:xfrm>
            <a:off x="6616449" y="3858783"/>
            <a:ext cx="4212788" cy="865435"/>
          </a:xfrm>
          <a:prstGeom prst="rect">
            <a:avLst/>
          </a:prstGeom>
          <a:solidFill>
            <a:schemeClr val="bg2"/>
          </a:solidFill>
        </p:spPr>
        <p:txBody>
          <a:bodyPr lIns="180000" tIns="180000" rIns="180000" bIns="180000">
            <a:noAutofit/>
          </a:bodyPr>
          <a:lstStyle>
            <a:lvl1pPr marL="10501" indent="0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Click </a:t>
            </a:r>
            <a:r>
              <a:rPr lang="fr-FR" err="1"/>
              <a:t>here</a:t>
            </a:r>
            <a:r>
              <a:rPr lang="fr-FR"/>
              <a:t>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text</a:t>
            </a:r>
            <a:r>
              <a:rPr lang="fr-FR"/>
              <a:t> or click on </a:t>
            </a:r>
            <a:r>
              <a:rPr lang="fr-FR" err="1"/>
              <a:t>icon</a:t>
            </a:r>
            <a:r>
              <a:rPr lang="fr-FR"/>
              <a:t> to </a:t>
            </a:r>
            <a:r>
              <a:rPr lang="fr-FR" err="1"/>
              <a:t>add</a:t>
            </a:r>
            <a:r>
              <a:rPr lang="fr-FR"/>
              <a:t> content</a:t>
            </a:r>
          </a:p>
        </p:txBody>
      </p:sp>
      <p:sp>
        <p:nvSpPr>
          <p:cNvPr id="49" name="Espace réservé du texte 8">
            <a:extLst>
              <a:ext uri="{FF2B5EF4-FFF2-40B4-BE49-F238E27FC236}">
                <a16:creationId xmlns:a16="http://schemas.microsoft.com/office/drawing/2014/main" id="{BC1E6090-DEAD-4AEF-806D-C6D772554799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5938133" y="3858784"/>
            <a:ext cx="678316" cy="576456"/>
          </a:xfrm>
          <a:prstGeom prst="rect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spcBef>
                <a:spcPts val="189"/>
              </a:spcBef>
              <a:buNone/>
              <a:defRPr sz="3024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23</a:t>
            </a:r>
          </a:p>
        </p:txBody>
      </p:sp>
      <p:sp>
        <p:nvSpPr>
          <p:cNvPr id="50" name="Espace réservé du texte 9">
            <a:extLst>
              <a:ext uri="{FF2B5EF4-FFF2-40B4-BE49-F238E27FC236}">
                <a16:creationId xmlns:a16="http://schemas.microsoft.com/office/drawing/2014/main" id="{9FDFEA1E-EA6C-4075-A08A-D6AC249DCD7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5938134" y="4435270"/>
            <a:ext cx="678315" cy="288948"/>
          </a:xfrm>
          <a:prstGeom prst="rect">
            <a:avLst/>
          </a:prstGeom>
          <a:solidFill>
            <a:schemeClr val="bg2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945" b="0" i="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8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64017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96025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728033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err="1"/>
              <a:t>month</a:t>
            </a:r>
            <a:endParaRPr lang="fr-FR"/>
          </a:p>
        </p:txBody>
      </p:sp>
      <p:sp>
        <p:nvSpPr>
          <p:cNvPr id="51" name="Espace réservé du contenu 2">
            <a:extLst>
              <a:ext uri="{FF2B5EF4-FFF2-40B4-BE49-F238E27FC236}">
                <a16:creationId xmlns:a16="http://schemas.microsoft.com/office/drawing/2014/main" id="{3101D3BF-CA0D-44CF-A412-750F97516066}"/>
              </a:ext>
            </a:extLst>
          </p:cNvPr>
          <p:cNvSpPr>
            <a:spLocks noGrp="1"/>
          </p:cNvSpPr>
          <p:nvPr>
            <p:ph idx="65" hasCustomPrompt="1"/>
          </p:nvPr>
        </p:nvSpPr>
        <p:spPr>
          <a:xfrm>
            <a:off x="6616449" y="4943106"/>
            <a:ext cx="4212788" cy="865435"/>
          </a:xfrm>
          <a:prstGeom prst="rect">
            <a:avLst/>
          </a:prstGeom>
          <a:solidFill>
            <a:schemeClr val="bg2"/>
          </a:solidFill>
        </p:spPr>
        <p:txBody>
          <a:bodyPr lIns="180000" tIns="180000" rIns="180000" bIns="180000">
            <a:noAutofit/>
          </a:bodyPr>
          <a:lstStyle>
            <a:lvl1pPr marL="10501" indent="0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Click </a:t>
            </a:r>
            <a:r>
              <a:rPr lang="fr-FR" err="1"/>
              <a:t>here</a:t>
            </a:r>
            <a:r>
              <a:rPr lang="fr-FR"/>
              <a:t>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text</a:t>
            </a:r>
            <a:r>
              <a:rPr lang="fr-FR"/>
              <a:t> or click on </a:t>
            </a:r>
            <a:r>
              <a:rPr lang="fr-FR" err="1"/>
              <a:t>icon</a:t>
            </a:r>
            <a:r>
              <a:rPr lang="fr-FR"/>
              <a:t> to </a:t>
            </a:r>
            <a:r>
              <a:rPr lang="fr-FR" err="1"/>
              <a:t>add</a:t>
            </a:r>
            <a:r>
              <a:rPr lang="fr-FR"/>
              <a:t> content</a:t>
            </a:r>
          </a:p>
        </p:txBody>
      </p:sp>
      <p:sp>
        <p:nvSpPr>
          <p:cNvPr id="52" name="Espace réservé du texte 8">
            <a:extLst>
              <a:ext uri="{FF2B5EF4-FFF2-40B4-BE49-F238E27FC236}">
                <a16:creationId xmlns:a16="http://schemas.microsoft.com/office/drawing/2014/main" id="{23B3B564-02AD-4305-A36A-2D910F683224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5938133" y="4943107"/>
            <a:ext cx="678316" cy="576456"/>
          </a:xfrm>
          <a:prstGeom prst="rect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spcBef>
                <a:spcPts val="189"/>
              </a:spcBef>
              <a:buNone/>
              <a:defRPr sz="3024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23</a:t>
            </a:r>
          </a:p>
        </p:txBody>
      </p:sp>
      <p:sp>
        <p:nvSpPr>
          <p:cNvPr id="53" name="Espace réservé du texte 9">
            <a:extLst>
              <a:ext uri="{FF2B5EF4-FFF2-40B4-BE49-F238E27FC236}">
                <a16:creationId xmlns:a16="http://schemas.microsoft.com/office/drawing/2014/main" id="{4E45F742-DD8E-44B8-A97C-3DB29BDB16D4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5938134" y="5519593"/>
            <a:ext cx="678315" cy="288948"/>
          </a:xfrm>
          <a:prstGeom prst="rect">
            <a:avLst/>
          </a:prstGeom>
          <a:solidFill>
            <a:schemeClr val="bg2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945" b="0" i="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8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64017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96025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728033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err="1"/>
              <a:t>month</a:t>
            </a:r>
            <a:endParaRPr lang="fr-FR"/>
          </a:p>
        </p:txBody>
      </p:sp>
      <p:sp>
        <p:nvSpPr>
          <p:cNvPr id="54" name="Espace réservé du contenu 2">
            <a:extLst>
              <a:ext uri="{FF2B5EF4-FFF2-40B4-BE49-F238E27FC236}">
                <a16:creationId xmlns:a16="http://schemas.microsoft.com/office/drawing/2014/main" id="{E94D4E23-F457-4911-AD20-D1D76337B6DF}"/>
              </a:ext>
            </a:extLst>
          </p:cNvPr>
          <p:cNvSpPr>
            <a:spLocks noGrp="1"/>
          </p:cNvSpPr>
          <p:nvPr>
            <p:ph idx="68" hasCustomPrompt="1"/>
          </p:nvPr>
        </p:nvSpPr>
        <p:spPr>
          <a:xfrm>
            <a:off x="1369371" y="4943106"/>
            <a:ext cx="4212788" cy="865435"/>
          </a:xfrm>
          <a:prstGeom prst="rect">
            <a:avLst/>
          </a:prstGeom>
          <a:solidFill>
            <a:schemeClr val="bg2"/>
          </a:solidFill>
        </p:spPr>
        <p:txBody>
          <a:bodyPr lIns="180000" tIns="180000" rIns="180000" bIns="180000">
            <a:noAutofit/>
          </a:bodyPr>
          <a:lstStyle>
            <a:lvl1pPr marL="10501" indent="0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Click </a:t>
            </a:r>
            <a:r>
              <a:rPr lang="fr-FR" err="1"/>
              <a:t>here</a:t>
            </a:r>
            <a:r>
              <a:rPr lang="fr-FR"/>
              <a:t>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text</a:t>
            </a:r>
            <a:r>
              <a:rPr lang="fr-FR"/>
              <a:t> or click on </a:t>
            </a:r>
            <a:r>
              <a:rPr lang="fr-FR" err="1"/>
              <a:t>icon</a:t>
            </a:r>
            <a:r>
              <a:rPr lang="fr-FR"/>
              <a:t> to </a:t>
            </a:r>
            <a:r>
              <a:rPr lang="fr-FR" err="1"/>
              <a:t>add</a:t>
            </a:r>
            <a:r>
              <a:rPr lang="fr-FR"/>
              <a:t> content</a:t>
            </a:r>
          </a:p>
        </p:txBody>
      </p:sp>
      <p:sp>
        <p:nvSpPr>
          <p:cNvPr id="55" name="Espace réservé du texte 8">
            <a:extLst>
              <a:ext uri="{FF2B5EF4-FFF2-40B4-BE49-F238E27FC236}">
                <a16:creationId xmlns:a16="http://schemas.microsoft.com/office/drawing/2014/main" id="{341E1C24-2FE9-40F2-9C6C-DC3F5206DE1F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691055" y="4943107"/>
            <a:ext cx="678316" cy="576456"/>
          </a:xfrm>
          <a:prstGeom prst="rect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spcBef>
                <a:spcPts val="189"/>
              </a:spcBef>
              <a:buNone/>
              <a:defRPr sz="3024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23</a:t>
            </a:r>
          </a:p>
        </p:txBody>
      </p:sp>
      <p:sp>
        <p:nvSpPr>
          <p:cNvPr id="56" name="Espace réservé du texte 9">
            <a:extLst>
              <a:ext uri="{FF2B5EF4-FFF2-40B4-BE49-F238E27FC236}">
                <a16:creationId xmlns:a16="http://schemas.microsoft.com/office/drawing/2014/main" id="{2A9807DD-7AD2-4D1B-860D-EA912D861F29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691056" y="5519593"/>
            <a:ext cx="678315" cy="288948"/>
          </a:xfrm>
          <a:prstGeom prst="rect">
            <a:avLst/>
          </a:prstGeom>
          <a:solidFill>
            <a:schemeClr val="bg2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945" b="0" i="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8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64017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96025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728033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err="1"/>
              <a:t>month</a:t>
            </a:r>
            <a:endParaRPr lang="fr-FR"/>
          </a:p>
        </p:txBody>
      </p:sp>
      <p:sp>
        <p:nvSpPr>
          <p:cNvPr id="61" name="Espace réservé du contenu 2">
            <a:extLst>
              <a:ext uri="{FF2B5EF4-FFF2-40B4-BE49-F238E27FC236}">
                <a16:creationId xmlns:a16="http://schemas.microsoft.com/office/drawing/2014/main" id="{5B61363A-CADB-48F4-9110-FB9E8CDD1198}"/>
              </a:ext>
            </a:extLst>
          </p:cNvPr>
          <p:cNvSpPr>
            <a:spLocks noGrp="1"/>
          </p:cNvSpPr>
          <p:nvPr>
            <p:ph idx="71" hasCustomPrompt="1"/>
          </p:nvPr>
        </p:nvSpPr>
        <p:spPr>
          <a:xfrm>
            <a:off x="1369371" y="3858600"/>
            <a:ext cx="4212788" cy="865435"/>
          </a:xfrm>
          <a:prstGeom prst="rect">
            <a:avLst/>
          </a:prstGeom>
          <a:solidFill>
            <a:schemeClr val="bg2"/>
          </a:solidFill>
        </p:spPr>
        <p:txBody>
          <a:bodyPr lIns="180000" tIns="180000" rIns="180000" bIns="180000">
            <a:noAutofit/>
          </a:bodyPr>
          <a:lstStyle>
            <a:lvl1pPr marL="10501" indent="0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Click </a:t>
            </a:r>
            <a:r>
              <a:rPr lang="fr-FR" err="1"/>
              <a:t>here</a:t>
            </a:r>
            <a:r>
              <a:rPr lang="fr-FR"/>
              <a:t>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text</a:t>
            </a:r>
            <a:r>
              <a:rPr lang="fr-FR"/>
              <a:t> or click on </a:t>
            </a:r>
            <a:r>
              <a:rPr lang="fr-FR" err="1"/>
              <a:t>icon</a:t>
            </a:r>
            <a:r>
              <a:rPr lang="fr-FR"/>
              <a:t> to </a:t>
            </a:r>
            <a:r>
              <a:rPr lang="fr-FR" err="1"/>
              <a:t>add</a:t>
            </a:r>
            <a:r>
              <a:rPr lang="fr-FR"/>
              <a:t> content</a:t>
            </a:r>
          </a:p>
        </p:txBody>
      </p:sp>
      <p:sp>
        <p:nvSpPr>
          <p:cNvPr id="62" name="Espace réservé du texte 8">
            <a:extLst>
              <a:ext uri="{FF2B5EF4-FFF2-40B4-BE49-F238E27FC236}">
                <a16:creationId xmlns:a16="http://schemas.microsoft.com/office/drawing/2014/main" id="{9A427BB5-EE56-421E-9627-5FE93A871C2E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691055" y="3858601"/>
            <a:ext cx="678316" cy="576456"/>
          </a:xfrm>
          <a:prstGeom prst="rect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spcBef>
                <a:spcPts val="189"/>
              </a:spcBef>
              <a:buNone/>
              <a:defRPr sz="3024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23</a:t>
            </a:r>
          </a:p>
        </p:txBody>
      </p:sp>
      <p:sp>
        <p:nvSpPr>
          <p:cNvPr id="63" name="Espace réservé du texte 9">
            <a:extLst>
              <a:ext uri="{FF2B5EF4-FFF2-40B4-BE49-F238E27FC236}">
                <a16:creationId xmlns:a16="http://schemas.microsoft.com/office/drawing/2014/main" id="{14CC70DB-E9EB-49F1-B66C-EB24BC07BD6E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691056" y="4435087"/>
            <a:ext cx="678315" cy="288948"/>
          </a:xfrm>
          <a:prstGeom prst="rect">
            <a:avLst/>
          </a:prstGeom>
          <a:solidFill>
            <a:schemeClr val="bg2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945" b="0" i="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8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64017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96025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728033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err="1"/>
              <a:t>month</a:t>
            </a:r>
            <a:endParaRPr lang="fr-FR"/>
          </a:p>
        </p:txBody>
      </p:sp>
      <p:sp>
        <p:nvSpPr>
          <p:cNvPr id="64" name="Espace réservé du contenu 2">
            <a:extLst>
              <a:ext uri="{FF2B5EF4-FFF2-40B4-BE49-F238E27FC236}">
                <a16:creationId xmlns:a16="http://schemas.microsoft.com/office/drawing/2014/main" id="{07E53E4E-941D-41CA-BA69-106211DFA362}"/>
              </a:ext>
            </a:extLst>
          </p:cNvPr>
          <p:cNvSpPr>
            <a:spLocks noGrp="1"/>
          </p:cNvSpPr>
          <p:nvPr>
            <p:ph idx="74" hasCustomPrompt="1"/>
          </p:nvPr>
        </p:nvSpPr>
        <p:spPr>
          <a:xfrm>
            <a:off x="1369369" y="2729452"/>
            <a:ext cx="4212788" cy="865435"/>
          </a:xfrm>
          <a:prstGeom prst="rect">
            <a:avLst/>
          </a:prstGeom>
          <a:solidFill>
            <a:schemeClr val="bg2"/>
          </a:solidFill>
        </p:spPr>
        <p:txBody>
          <a:bodyPr lIns="180000" tIns="180000" rIns="180000" bIns="180000">
            <a:noAutofit/>
          </a:bodyPr>
          <a:lstStyle>
            <a:lvl1pPr marL="10501" indent="0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Click </a:t>
            </a:r>
            <a:r>
              <a:rPr lang="fr-FR" err="1"/>
              <a:t>here</a:t>
            </a:r>
            <a:r>
              <a:rPr lang="fr-FR"/>
              <a:t>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text</a:t>
            </a:r>
            <a:r>
              <a:rPr lang="fr-FR"/>
              <a:t> or click on </a:t>
            </a:r>
            <a:r>
              <a:rPr lang="fr-FR" err="1"/>
              <a:t>icon</a:t>
            </a:r>
            <a:r>
              <a:rPr lang="fr-FR"/>
              <a:t> to </a:t>
            </a:r>
            <a:r>
              <a:rPr lang="fr-FR" err="1"/>
              <a:t>add</a:t>
            </a:r>
            <a:r>
              <a:rPr lang="fr-FR"/>
              <a:t> content</a:t>
            </a:r>
          </a:p>
        </p:txBody>
      </p:sp>
      <p:sp>
        <p:nvSpPr>
          <p:cNvPr id="65" name="Espace réservé du texte 8">
            <a:extLst>
              <a:ext uri="{FF2B5EF4-FFF2-40B4-BE49-F238E27FC236}">
                <a16:creationId xmlns:a16="http://schemas.microsoft.com/office/drawing/2014/main" id="{5B8CE410-90DD-4398-AF37-14DF21822180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691053" y="2729453"/>
            <a:ext cx="678316" cy="576456"/>
          </a:xfrm>
          <a:prstGeom prst="rect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spcBef>
                <a:spcPts val="189"/>
              </a:spcBef>
              <a:buNone/>
              <a:defRPr sz="3024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23</a:t>
            </a:r>
          </a:p>
        </p:txBody>
      </p:sp>
      <p:sp>
        <p:nvSpPr>
          <p:cNvPr id="66" name="Espace réservé du texte 9">
            <a:extLst>
              <a:ext uri="{FF2B5EF4-FFF2-40B4-BE49-F238E27FC236}">
                <a16:creationId xmlns:a16="http://schemas.microsoft.com/office/drawing/2014/main" id="{C8CF4D9E-E68D-4228-A0C1-0613A82DA61A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691054" y="3305939"/>
            <a:ext cx="678315" cy="288948"/>
          </a:xfrm>
          <a:prstGeom prst="rect">
            <a:avLst/>
          </a:prstGeom>
          <a:solidFill>
            <a:schemeClr val="bg2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945" b="0" i="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8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64017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96025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728033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err="1"/>
              <a:t>month</a:t>
            </a:r>
            <a:endParaRPr lang="fr-FR"/>
          </a:p>
        </p:txBody>
      </p:sp>
      <p:sp>
        <p:nvSpPr>
          <p:cNvPr id="67" name="Espace réservé du contenu 2">
            <a:extLst>
              <a:ext uri="{FF2B5EF4-FFF2-40B4-BE49-F238E27FC236}">
                <a16:creationId xmlns:a16="http://schemas.microsoft.com/office/drawing/2014/main" id="{E8A99633-0684-402A-90D7-7FED7F2144B5}"/>
              </a:ext>
            </a:extLst>
          </p:cNvPr>
          <p:cNvSpPr>
            <a:spLocks noGrp="1"/>
          </p:cNvSpPr>
          <p:nvPr>
            <p:ph idx="77" hasCustomPrompt="1"/>
          </p:nvPr>
        </p:nvSpPr>
        <p:spPr>
          <a:xfrm>
            <a:off x="1369369" y="1650975"/>
            <a:ext cx="4212788" cy="865435"/>
          </a:xfrm>
          <a:prstGeom prst="rect">
            <a:avLst/>
          </a:prstGeom>
          <a:solidFill>
            <a:schemeClr val="bg2"/>
          </a:solidFill>
        </p:spPr>
        <p:txBody>
          <a:bodyPr lIns="180000" tIns="180000" rIns="180000" bIns="180000">
            <a:noAutofit/>
          </a:bodyPr>
          <a:lstStyle>
            <a:lvl1pPr marL="10501" indent="0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Click </a:t>
            </a:r>
            <a:r>
              <a:rPr lang="fr-FR" err="1"/>
              <a:t>here</a:t>
            </a:r>
            <a:r>
              <a:rPr lang="fr-FR"/>
              <a:t>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text</a:t>
            </a:r>
            <a:r>
              <a:rPr lang="fr-FR"/>
              <a:t> or click on </a:t>
            </a:r>
            <a:r>
              <a:rPr lang="fr-FR" err="1"/>
              <a:t>icon</a:t>
            </a:r>
            <a:r>
              <a:rPr lang="fr-FR"/>
              <a:t> to </a:t>
            </a:r>
            <a:r>
              <a:rPr lang="fr-FR" err="1"/>
              <a:t>add</a:t>
            </a:r>
            <a:r>
              <a:rPr lang="fr-FR"/>
              <a:t> content</a:t>
            </a:r>
          </a:p>
        </p:txBody>
      </p:sp>
      <p:sp>
        <p:nvSpPr>
          <p:cNvPr id="68" name="Espace réservé du texte 8">
            <a:extLst>
              <a:ext uri="{FF2B5EF4-FFF2-40B4-BE49-F238E27FC236}">
                <a16:creationId xmlns:a16="http://schemas.microsoft.com/office/drawing/2014/main" id="{C367874C-2A1E-4464-9C28-41FD172218F6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691053" y="1650976"/>
            <a:ext cx="678316" cy="576456"/>
          </a:xfrm>
          <a:prstGeom prst="rect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spcBef>
                <a:spcPts val="189"/>
              </a:spcBef>
              <a:buNone/>
              <a:defRPr sz="3024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23</a:t>
            </a:r>
          </a:p>
        </p:txBody>
      </p:sp>
      <p:sp>
        <p:nvSpPr>
          <p:cNvPr id="69" name="Espace réservé du texte 9">
            <a:extLst>
              <a:ext uri="{FF2B5EF4-FFF2-40B4-BE49-F238E27FC236}">
                <a16:creationId xmlns:a16="http://schemas.microsoft.com/office/drawing/2014/main" id="{A47F5CF7-CAD4-4D57-818C-C0A09B2BA141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691054" y="2227462"/>
            <a:ext cx="678315" cy="288948"/>
          </a:xfrm>
          <a:prstGeom prst="rect">
            <a:avLst/>
          </a:prstGeom>
          <a:solidFill>
            <a:schemeClr val="bg2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945" b="0" i="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8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64017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96025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728033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err="1"/>
              <a:t>month</a:t>
            </a:r>
            <a:endParaRPr lang="fr-FR"/>
          </a:p>
        </p:txBody>
      </p:sp>
      <p:pic>
        <p:nvPicPr>
          <p:cNvPr id="37" name="Picture 36" descr="A picture containing text, clock, gauge&#10;&#10;Description automatically generated">
            <a:extLst>
              <a:ext uri="{FF2B5EF4-FFF2-40B4-BE49-F238E27FC236}">
                <a16:creationId xmlns:a16="http://schemas.microsoft.com/office/drawing/2014/main" id="{6E8D7976-9AE7-4D94-A675-6049C2075B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598" y="6189930"/>
            <a:ext cx="1105475" cy="24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4204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7_IBA-INTERNAL_ONLY-content-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F510AE39-2D5D-5044-9FE9-885DC0A48477}"/>
              </a:ext>
            </a:extLst>
          </p:cNvPr>
          <p:cNvCxnSpPr>
            <a:cxnSpLocks/>
          </p:cNvCxnSpPr>
          <p:nvPr userDrawn="1"/>
        </p:nvCxnSpPr>
        <p:spPr>
          <a:xfrm>
            <a:off x="1898422" y="5310583"/>
            <a:ext cx="0" cy="1182105"/>
          </a:xfrm>
          <a:prstGeom prst="line">
            <a:avLst/>
          </a:prstGeom>
          <a:ln w="3175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4F7FAF74-58B4-2D45-A9CA-09D30F2801FC}"/>
              </a:ext>
            </a:extLst>
          </p:cNvPr>
          <p:cNvCxnSpPr>
            <a:cxnSpLocks/>
          </p:cNvCxnSpPr>
          <p:nvPr userDrawn="1"/>
        </p:nvCxnSpPr>
        <p:spPr>
          <a:xfrm>
            <a:off x="8324580" y="-15512"/>
            <a:ext cx="0" cy="1493304"/>
          </a:xfrm>
          <a:prstGeom prst="line">
            <a:avLst/>
          </a:prstGeom>
          <a:ln w="3175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E6067A72-2F87-4565-95CF-0993DBCE1BD1}"/>
              </a:ext>
            </a:extLst>
          </p:cNvPr>
          <p:cNvSpPr/>
          <p:nvPr userDrawn="1"/>
        </p:nvSpPr>
        <p:spPr>
          <a:xfrm>
            <a:off x="0" y="361810"/>
            <a:ext cx="11172473" cy="57673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7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EAFF40-96CD-C944-B5FD-B7144E06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‹#›</a:t>
            </a:fld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1140A8-FEE0-E14A-B92C-C75E943C8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425CA-B26C-EB47-97E3-56FBD7FAB17C}" type="datetime1">
              <a:rPr lang="fr-BE" smtClean="0"/>
              <a:t>17-04-26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1786AF-3681-CA40-9441-0865904F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154D17-62AC-8C40-87EF-0CE5AD72606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12470" y="1669083"/>
            <a:ext cx="1376725" cy="838038"/>
          </a:xfrm>
          <a:prstGeom prst="rect">
            <a:avLst/>
          </a:prstGeo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Click </a:t>
            </a:r>
            <a:r>
              <a:rPr lang="fr-FR" err="1"/>
              <a:t>here</a:t>
            </a:r>
            <a:r>
              <a:rPr lang="fr-FR"/>
              <a:t>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text</a:t>
            </a:r>
            <a:r>
              <a:rPr lang="fr-FR"/>
              <a:t> or click on </a:t>
            </a:r>
            <a:r>
              <a:rPr lang="fr-FR" err="1"/>
              <a:t>icon</a:t>
            </a:r>
            <a:r>
              <a:rPr lang="fr-FR"/>
              <a:t> to </a:t>
            </a:r>
            <a:r>
              <a:rPr lang="fr-FR" err="1"/>
              <a:t>add</a:t>
            </a:r>
            <a:r>
              <a:rPr lang="fr-FR"/>
              <a:t> content</a:t>
            </a:r>
          </a:p>
        </p:txBody>
      </p:sp>
      <p:sp>
        <p:nvSpPr>
          <p:cNvPr id="47" name="Espace réservé du contenu 2">
            <a:extLst>
              <a:ext uri="{FF2B5EF4-FFF2-40B4-BE49-F238E27FC236}">
                <a16:creationId xmlns:a16="http://schemas.microsoft.com/office/drawing/2014/main" id="{8F8EF7EA-D83F-E14E-A8CF-28A8B4DE0C9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2988634" y="1669083"/>
            <a:ext cx="1376725" cy="838038"/>
          </a:xfrm>
          <a:prstGeom prst="rect">
            <a:avLst/>
          </a:prstGeo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Click </a:t>
            </a:r>
            <a:r>
              <a:rPr lang="fr-FR" err="1"/>
              <a:t>here</a:t>
            </a:r>
            <a:r>
              <a:rPr lang="fr-FR"/>
              <a:t>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text</a:t>
            </a:r>
            <a:r>
              <a:rPr lang="fr-FR"/>
              <a:t> or click on </a:t>
            </a:r>
            <a:r>
              <a:rPr lang="fr-FR" err="1"/>
              <a:t>icon</a:t>
            </a:r>
            <a:r>
              <a:rPr lang="fr-FR"/>
              <a:t> to </a:t>
            </a:r>
            <a:r>
              <a:rPr lang="fr-FR" err="1"/>
              <a:t>add</a:t>
            </a:r>
            <a:r>
              <a:rPr lang="fr-FR"/>
              <a:t> content</a:t>
            </a:r>
          </a:p>
        </p:txBody>
      </p:sp>
      <p:sp>
        <p:nvSpPr>
          <p:cNvPr id="48" name="Espace réservé du contenu 2">
            <a:extLst>
              <a:ext uri="{FF2B5EF4-FFF2-40B4-BE49-F238E27FC236}">
                <a16:creationId xmlns:a16="http://schemas.microsoft.com/office/drawing/2014/main" id="{DC193C39-165E-3D45-8155-1B712D5D510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956242" y="1669083"/>
            <a:ext cx="1376725" cy="838038"/>
          </a:xfrm>
          <a:prstGeom prst="rect">
            <a:avLst/>
          </a:prstGeo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Click </a:t>
            </a:r>
            <a:r>
              <a:rPr lang="fr-FR" err="1"/>
              <a:t>here</a:t>
            </a:r>
            <a:r>
              <a:rPr lang="fr-FR"/>
              <a:t>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text</a:t>
            </a:r>
            <a:r>
              <a:rPr lang="fr-FR"/>
              <a:t> or click on </a:t>
            </a:r>
            <a:r>
              <a:rPr lang="fr-FR" err="1"/>
              <a:t>icon</a:t>
            </a:r>
            <a:r>
              <a:rPr lang="fr-FR"/>
              <a:t> to </a:t>
            </a:r>
            <a:r>
              <a:rPr lang="fr-FR" err="1"/>
              <a:t>add</a:t>
            </a:r>
            <a:r>
              <a:rPr lang="fr-FR"/>
              <a:t> content</a:t>
            </a:r>
          </a:p>
        </p:txBody>
      </p:sp>
      <p:sp>
        <p:nvSpPr>
          <p:cNvPr id="51" name="Espace réservé du contenu 2">
            <a:extLst>
              <a:ext uri="{FF2B5EF4-FFF2-40B4-BE49-F238E27FC236}">
                <a16:creationId xmlns:a16="http://schemas.microsoft.com/office/drawing/2014/main" id="{A3B27ECD-1788-7844-B82D-FF1D5676404F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838302" y="1669083"/>
            <a:ext cx="1376725" cy="838038"/>
          </a:xfrm>
          <a:prstGeom prst="rect">
            <a:avLst/>
          </a:prstGeo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Click </a:t>
            </a:r>
            <a:r>
              <a:rPr lang="fr-FR" err="1"/>
              <a:t>here</a:t>
            </a:r>
            <a:r>
              <a:rPr lang="fr-FR"/>
              <a:t>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text</a:t>
            </a:r>
            <a:r>
              <a:rPr lang="fr-FR"/>
              <a:t> or click on </a:t>
            </a:r>
            <a:r>
              <a:rPr lang="fr-FR" err="1"/>
              <a:t>icon</a:t>
            </a:r>
            <a:r>
              <a:rPr lang="fr-FR"/>
              <a:t> to </a:t>
            </a:r>
            <a:r>
              <a:rPr lang="fr-FR" err="1"/>
              <a:t>add</a:t>
            </a:r>
            <a:r>
              <a:rPr lang="fr-FR"/>
              <a:t> content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CE4B7B5-8FDA-F344-989D-CE18C5B2C0C1}"/>
              </a:ext>
            </a:extLst>
          </p:cNvPr>
          <p:cNvGrpSpPr/>
          <p:nvPr userDrawn="1"/>
        </p:nvGrpSpPr>
        <p:grpSpPr>
          <a:xfrm>
            <a:off x="0" y="3536003"/>
            <a:ext cx="11172470" cy="172397"/>
            <a:chOff x="731335" y="3562720"/>
            <a:chExt cx="9079415" cy="90110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2020E24-8DAC-5946-ACD6-2678EC94BDCD}"/>
                </a:ext>
              </a:extLst>
            </p:cNvPr>
            <p:cNvSpPr/>
            <p:nvPr userDrawn="1"/>
          </p:nvSpPr>
          <p:spPr>
            <a:xfrm>
              <a:off x="731335" y="3562829"/>
              <a:ext cx="9000000" cy="90000"/>
            </a:xfrm>
            <a:prstGeom prst="rect">
              <a:avLst/>
            </a:prstGeom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0" tIns="360000" rIns="360000" bIns="36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1607"/>
            </a:p>
          </p:txBody>
        </p:sp>
        <p:sp>
          <p:nvSpPr>
            <p:cNvPr id="8" name="Triangle 7">
              <a:extLst>
                <a:ext uri="{FF2B5EF4-FFF2-40B4-BE49-F238E27FC236}">
                  <a16:creationId xmlns:a16="http://schemas.microsoft.com/office/drawing/2014/main" id="{04785742-CD23-C748-B84F-2C7A70D63B79}"/>
                </a:ext>
              </a:extLst>
            </p:cNvPr>
            <p:cNvSpPr/>
            <p:nvPr userDrawn="1"/>
          </p:nvSpPr>
          <p:spPr>
            <a:xfrm rot="5400000">
              <a:off x="9725988" y="3568067"/>
              <a:ext cx="90110" cy="7941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7"/>
            </a:p>
          </p:txBody>
        </p:sp>
      </p:grpSp>
      <p:sp>
        <p:nvSpPr>
          <p:cNvPr id="55" name="Espace réservé du contenu 2">
            <a:extLst>
              <a:ext uri="{FF2B5EF4-FFF2-40B4-BE49-F238E27FC236}">
                <a16:creationId xmlns:a16="http://schemas.microsoft.com/office/drawing/2014/main" id="{1B7C301F-A93E-1144-A003-86C6086916E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012470" y="4417157"/>
            <a:ext cx="1376725" cy="838038"/>
          </a:xfrm>
          <a:prstGeom prst="rect">
            <a:avLst/>
          </a:prstGeo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Click </a:t>
            </a:r>
            <a:r>
              <a:rPr lang="fr-FR" err="1"/>
              <a:t>here</a:t>
            </a:r>
            <a:r>
              <a:rPr lang="fr-FR"/>
              <a:t>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text</a:t>
            </a:r>
            <a:r>
              <a:rPr lang="fr-FR"/>
              <a:t> or click on </a:t>
            </a:r>
            <a:r>
              <a:rPr lang="fr-FR" err="1"/>
              <a:t>icon</a:t>
            </a:r>
            <a:r>
              <a:rPr lang="fr-FR"/>
              <a:t> to </a:t>
            </a:r>
            <a:r>
              <a:rPr lang="fr-FR" err="1"/>
              <a:t>add</a:t>
            </a:r>
            <a:r>
              <a:rPr lang="fr-FR"/>
              <a:t> content</a:t>
            </a:r>
          </a:p>
        </p:txBody>
      </p:sp>
      <p:sp>
        <p:nvSpPr>
          <p:cNvPr id="56" name="Espace réservé du contenu 2">
            <a:extLst>
              <a:ext uri="{FF2B5EF4-FFF2-40B4-BE49-F238E27FC236}">
                <a16:creationId xmlns:a16="http://schemas.microsoft.com/office/drawing/2014/main" id="{6C3BECA7-6A66-D545-A193-530B90AA7669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2988634" y="4417157"/>
            <a:ext cx="1376725" cy="838038"/>
          </a:xfrm>
          <a:prstGeom prst="rect">
            <a:avLst/>
          </a:prstGeo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Click </a:t>
            </a:r>
            <a:r>
              <a:rPr lang="fr-FR" err="1"/>
              <a:t>here</a:t>
            </a:r>
            <a:r>
              <a:rPr lang="fr-FR"/>
              <a:t>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text</a:t>
            </a:r>
            <a:r>
              <a:rPr lang="fr-FR"/>
              <a:t> or click on </a:t>
            </a:r>
            <a:r>
              <a:rPr lang="fr-FR" err="1"/>
              <a:t>icon</a:t>
            </a:r>
            <a:r>
              <a:rPr lang="fr-FR"/>
              <a:t> to </a:t>
            </a:r>
            <a:r>
              <a:rPr lang="fr-FR" err="1"/>
              <a:t>add</a:t>
            </a:r>
            <a:r>
              <a:rPr lang="fr-FR"/>
              <a:t> content</a:t>
            </a:r>
          </a:p>
        </p:txBody>
      </p:sp>
      <p:sp>
        <p:nvSpPr>
          <p:cNvPr id="58" name="Espace réservé du contenu 2">
            <a:extLst>
              <a:ext uri="{FF2B5EF4-FFF2-40B4-BE49-F238E27FC236}">
                <a16:creationId xmlns:a16="http://schemas.microsoft.com/office/drawing/2014/main" id="{7600E49F-4BF7-584B-8332-287B7541D839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956242" y="4417157"/>
            <a:ext cx="1376725" cy="838038"/>
          </a:xfrm>
          <a:prstGeom prst="rect">
            <a:avLst/>
          </a:prstGeo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Click </a:t>
            </a:r>
            <a:r>
              <a:rPr lang="fr-FR" err="1"/>
              <a:t>here</a:t>
            </a:r>
            <a:r>
              <a:rPr lang="fr-FR"/>
              <a:t>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text</a:t>
            </a:r>
            <a:r>
              <a:rPr lang="fr-FR"/>
              <a:t> or click on </a:t>
            </a:r>
            <a:r>
              <a:rPr lang="fr-FR" err="1"/>
              <a:t>icon</a:t>
            </a:r>
            <a:r>
              <a:rPr lang="fr-FR"/>
              <a:t> to </a:t>
            </a:r>
            <a:r>
              <a:rPr lang="fr-FR" err="1"/>
              <a:t>add</a:t>
            </a:r>
            <a:r>
              <a:rPr lang="fr-FR"/>
              <a:t> content</a:t>
            </a:r>
          </a:p>
        </p:txBody>
      </p:sp>
      <p:sp>
        <p:nvSpPr>
          <p:cNvPr id="74" name="Espace réservé du contenu 2">
            <a:extLst>
              <a:ext uri="{FF2B5EF4-FFF2-40B4-BE49-F238E27FC236}">
                <a16:creationId xmlns:a16="http://schemas.microsoft.com/office/drawing/2014/main" id="{1E8BA726-ADEB-4942-8846-DD58D6538549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838302" y="4417157"/>
            <a:ext cx="1376725" cy="838038"/>
          </a:xfrm>
          <a:prstGeom prst="rect">
            <a:avLst/>
          </a:prstGeo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Click </a:t>
            </a:r>
            <a:r>
              <a:rPr lang="fr-FR" err="1"/>
              <a:t>here</a:t>
            </a:r>
            <a:r>
              <a:rPr lang="fr-FR"/>
              <a:t>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text</a:t>
            </a:r>
            <a:r>
              <a:rPr lang="fr-FR"/>
              <a:t> or click on </a:t>
            </a:r>
            <a:r>
              <a:rPr lang="fr-FR" err="1"/>
              <a:t>icon</a:t>
            </a:r>
            <a:r>
              <a:rPr lang="fr-FR"/>
              <a:t> to </a:t>
            </a:r>
            <a:r>
              <a:rPr lang="fr-FR" err="1"/>
              <a:t>add</a:t>
            </a:r>
            <a:r>
              <a:rPr lang="fr-FR"/>
              <a:t> content</a:t>
            </a:r>
          </a:p>
        </p:txBody>
      </p:sp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266FE8F1-975A-448C-A290-365B95AB6E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5843" y="361810"/>
            <a:ext cx="527421" cy="527413"/>
          </a:xfrm>
          <a:prstGeom prst="rect">
            <a:avLst/>
          </a:prstGeom>
        </p:spPr>
      </p:pic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59A7B474-33A1-44C6-9CB2-2CB5E6A86673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8720362" y="1669083"/>
            <a:ext cx="1376725" cy="838038"/>
          </a:xfrm>
          <a:prstGeom prst="rect">
            <a:avLst/>
          </a:prstGeo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Click </a:t>
            </a:r>
            <a:r>
              <a:rPr lang="fr-FR" err="1"/>
              <a:t>here</a:t>
            </a:r>
            <a:r>
              <a:rPr lang="fr-FR"/>
              <a:t>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text</a:t>
            </a:r>
            <a:r>
              <a:rPr lang="fr-FR"/>
              <a:t> or click on </a:t>
            </a:r>
            <a:r>
              <a:rPr lang="fr-FR" err="1"/>
              <a:t>icon</a:t>
            </a:r>
            <a:r>
              <a:rPr lang="fr-FR"/>
              <a:t> to </a:t>
            </a:r>
            <a:r>
              <a:rPr lang="fr-FR" err="1"/>
              <a:t>add</a:t>
            </a:r>
            <a:r>
              <a:rPr lang="fr-FR"/>
              <a:t> content</a:t>
            </a:r>
          </a:p>
        </p:txBody>
      </p:sp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F6C6ADE6-114B-4644-AC66-C3FA2BBBE58D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8720362" y="4417157"/>
            <a:ext cx="1376725" cy="838038"/>
          </a:xfrm>
          <a:prstGeom prst="rect">
            <a:avLst/>
          </a:prstGeo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Click </a:t>
            </a:r>
            <a:r>
              <a:rPr lang="fr-FR" err="1"/>
              <a:t>here</a:t>
            </a:r>
            <a:r>
              <a:rPr lang="fr-FR"/>
              <a:t>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text</a:t>
            </a:r>
            <a:r>
              <a:rPr lang="fr-FR"/>
              <a:t> or click on </a:t>
            </a:r>
            <a:r>
              <a:rPr lang="fr-FR" err="1"/>
              <a:t>icon</a:t>
            </a:r>
            <a:r>
              <a:rPr lang="fr-FR"/>
              <a:t> to </a:t>
            </a:r>
            <a:r>
              <a:rPr lang="fr-FR" err="1"/>
              <a:t>add</a:t>
            </a:r>
            <a:r>
              <a:rPr lang="fr-FR"/>
              <a:t> content</a:t>
            </a:r>
          </a:p>
        </p:txBody>
      </p:sp>
      <p:sp>
        <p:nvSpPr>
          <p:cNvPr id="32" name="Espace réservé du titre 1">
            <a:extLst>
              <a:ext uri="{FF2B5EF4-FFF2-40B4-BE49-F238E27FC236}">
                <a16:creationId xmlns:a16="http://schemas.microsoft.com/office/drawing/2014/main" id="{8C1BB2B2-E89C-441A-A842-F45237D5E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98" y="345010"/>
            <a:ext cx="10176987" cy="5270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/>
              <a:t>Click to </a:t>
            </a:r>
            <a:r>
              <a:rPr lang="fr-FR" err="1"/>
              <a:t>add</a:t>
            </a:r>
            <a:r>
              <a:rPr lang="fr-FR"/>
              <a:t> </a:t>
            </a:r>
            <a:r>
              <a:rPr lang="fr-FR" err="1"/>
              <a:t>title</a:t>
            </a:r>
            <a:endParaRPr lang="fr-FR"/>
          </a:p>
        </p:txBody>
      </p:sp>
      <p:cxnSp>
        <p:nvCxnSpPr>
          <p:cNvPr id="25" name="Connecteur droit 11">
            <a:extLst>
              <a:ext uri="{FF2B5EF4-FFF2-40B4-BE49-F238E27FC236}">
                <a16:creationId xmlns:a16="http://schemas.microsoft.com/office/drawing/2014/main" id="{D6388EEC-0AA6-4068-AFDC-DEB8429F906B}"/>
              </a:ext>
            </a:extLst>
          </p:cNvPr>
          <p:cNvCxnSpPr>
            <a:cxnSpLocks/>
          </p:cNvCxnSpPr>
          <p:nvPr userDrawn="1"/>
        </p:nvCxnSpPr>
        <p:spPr>
          <a:xfrm>
            <a:off x="338598" y="859681"/>
            <a:ext cx="1182553" cy="0"/>
          </a:xfrm>
          <a:prstGeom prst="line">
            <a:avLst/>
          </a:prstGeom>
          <a:ln w="2540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A picture containing text, clock, gauge&#10;&#10;Description automatically generated">
            <a:extLst>
              <a:ext uri="{FF2B5EF4-FFF2-40B4-BE49-F238E27FC236}">
                <a16:creationId xmlns:a16="http://schemas.microsoft.com/office/drawing/2014/main" id="{92FE9BA9-7321-4914-A56B-86BEC007D6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598" y="6189930"/>
            <a:ext cx="1105475" cy="24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1461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F510AE39-2D5D-5044-9FE9-885DC0A48477}"/>
              </a:ext>
            </a:extLst>
          </p:cNvPr>
          <p:cNvCxnSpPr>
            <a:cxnSpLocks/>
          </p:cNvCxnSpPr>
          <p:nvPr/>
        </p:nvCxnSpPr>
        <p:spPr>
          <a:xfrm>
            <a:off x="1898422" y="5765644"/>
            <a:ext cx="0" cy="727044"/>
          </a:xfrm>
          <a:prstGeom prst="line">
            <a:avLst/>
          </a:prstGeom>
          <a:ln w="3175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4F7FAF74-58B4-2D45-A9CA-09D30F2801FC}"/>
              </a:ext>
            </a:extLst>
          </p:cNvPr>
          <p:cNvCxnSpPr>
            <a:cxnSpLocks/>
          </p:cNvCxnSpPr>
          <p:nvPr/>
        </p:nvCxnSpPr>
        <p:spPr>
          <a:xfrm>
            <a:off x="7468999" y="-15513"/>
            <a:ext cx="0" cy="727044"/>
          </a:xfrm>
          <a:prstGeom prst="line">
            <a:avLst/>
          </a:prstGeom>
          <a:ln w="3175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EAFF40-96CD-C944-B5FD-B7144E06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453A2-D363-469D-8CBC-0B7B5338D6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563DF56-79F8-6540-928F-7AF16A826501}"/>
              </a:ext>
            </a:extLst>
          </p:cNvPr>
          <p:cNvSpPr/>
          <p:nvPr/>
        </p:nvSpPr>
        <p:spPr>
          <a:xfrm>
            <a:off x="-12715" y="348010"/>
            <a:ext cx="10314428" cy="58171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9705" dist="508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7" noProof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1140A8-FEE0-E14A-B92C-C75E943C8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17FCB-8E29-6741-BA08-B67BDAF81FF6}" type="datetime1">
              <a:rPr lang="en-US" noProof="0" smtClean="0"/>
              <a:t>4/17/2026</a:t>
            </a:fld>
            <a:endParaRPr lang="en-US" noProof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1786AF-3681-CA40-9441-0865904F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12BD8CB-7E6B-4A45-977E-8336B77E82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347639"/>
            <a:ext cx="10314423" cy="495717"/>
          </a:xfrm>
        </p:spPr>
        <p:txBody>
          <a:bodyPr lIns="360000" tIns="360000" rIns="356616" bIns="360000">
            <a:noAutofit/>
          </a:bodyPr>
          <a:lstStyle>
            <a:lvl1pPr>
              <a:defRPr/>
            </a:lvl1pPr>
          </a:lstStyle>
          <a:p>
            <a:r>
              <a:rPr lang="en-US" noProof="0"/>
              <a:t>Title</a:t>
            </a:r>
          </a:p>
        </p:txBody>
      </p:sp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07F13509-15B7-1446-A2B7-718C0B1791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26723" y="1316822"/>
            <a:ext cx="5442750" cy="3401667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r>
              <a:rPr lang="en-US" noProof="0"/>
              <a:t>Click icon to add picture</a:t>
            </a:r>
          </a:p>
        </p:txBody>
      </p:sp>
      <p:cxnSp>
        <p:nvCxnSpPr>
          <p:cNvPr id="13" name="Connecteur droit 10">
            <a:extLst>
              <a:ext uri="{FF2B5EF4-FFF2-40B4-BE49-F238E27FC236}">
                <a16:creationId xmlns:a16="http://schemas.microsoft.com/office/drawing/2014/main" id="{43AC9E3D-9CA0-4FDF-B995-4A4BA57DDFE6}"/>
              </a:ext>
            </a:extLst>
          </p:cNvPr>
          <p:cNvCxnSpPr>
            <a:cxnSpLocks/>
          </p:cNvCxnSpPr>
          <p:nvPr/>
        </p:nvCxnSpPr>
        <p:spPr>
          <a:xfrm flipH="1">
            <a:off x="340042" y="844920"/>
            <a:ext cx="83900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BC78E660-0CF8-4B1E-B4A1-7FA3ACBB3C4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074683"/>
            <a:ext cx="5726722" cy="5090484"/>
          </a:xfrm>
        </p:spPr>
        <p:txBody>
          <a:bodyPr lIns="356616" tIns="0" rIns="356616" bIns="356616"/>
          <a:lstStyle/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4952299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IBA-CONFIDENTIAL-content-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EAFF40-96CD-C944-B5FD-B7144E06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‹#›</a:t>
            </a:fld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1140A8-FEE0-E14A-B92C-C75E943C8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17FCB-8E29-6741-BA08-B67BDAF81FF6}" type="datetime1">
              <a:rPr lang="fr-BE" smtClean="0"/>
              <a:t>17-04-26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1786AF-3681-CA40-9441-0865904F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titre 1">
            <a:extLst>
              <a:ext uri="{FF2B5EF4-FFF2-40B4-BE49-F238E27FC236}">
                <a16:creationId xmlns:a16="http://schemas.microsoft.com/office/drawing/2014/main" id="{85954D5E-AA73-4FB7-B38D-F2CBEA8FD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98" y="345010"/>
            <a:ext cx="10176987" cy="5270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/>
              <a:t>Click to </a:t>
            </a:r>
            <a:r>
              <a:rPr lang="fr-FR" err="1"/>
              <a:t>add</a:t>
            </a:r>
            <a:r>
              <a:rPr lang="fr-FR"/>
              <a:t> </a:t>
            </a:r>
            <a:r>
              <a:rPr lang="fr-FR" err="1"/>
              <a:t>title</a:t>
            </a:r>
            <a:endParaRPr lang="fr-FR"/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E0019E45-AC57-4D98-AE7E-E383EE306B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16" y="1232583"/>
            <a:ext cx="10478870" cy="45942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  <a:p>
            <a:pPr lvl="1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  <a:p>
            <a:pPr lvl="2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  <a:p>
            <a:pPr lvl="3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  <a:p>
            <a:pPr lvl="4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1319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dus Vertical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pour une image  7">
            <a:extLst>
              <a:ext uri="{FF2B5EF4-FFF2-40B4-BE49-F238E27FC236}">
                <a16:creationId xmlns:a16="http://schemas.microsoft.com/office/drawing/2014/main" id="{CD41DD7D-DF65-48A0-8840-E8DBED9C21D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9015" y="0"/>
            <a:ext cx="5760244" cy="649526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lIns="90000"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noProof="0"/>
              <a:t>Click icon to add picture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CCF7126-F8E8-0A44-8E60-9E5849A31D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4977" y="300474"/>
            <a:ext cx="1031522" cy="546100"/>
          </a:xfrm>
          <a:prstGeom prst="rect">
            <a:avLst/>
          </a:prstGeom>
        </p:spPr>
      </p:pic>
      <p:pic>
        <p:nvPicPr>
          <p:cNvPr id="18" name="Image 8">
            <a:extLst>
              <a:ext uri="{FF2B5EF4-FFF2-40B4-BE49-F238E27FC236}">
                <a16:creationId xmlns:a16="http://schemas.microsoft.com/office/drawing/2014/main" id="{5EE2C617-C8ED-4002-9A7C-516A2EAD4A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286" y="4992069"/>
            <a:ext cx="808527" cy="1180431"/>
          </a:xfrm>
          <a:prstGeom prst="rect">
            <a:avLst/>
          </a:prstGeom>
        </p:spPr>
      </p:pic>
      <p:pic>
        <p:nvPicPr>
          <p:cNvPr id="20" name="Image 17">
            <a:extLst>
              <a:ext uri="{FF2B5EF4-FFF2-40B4-BE49-F238E27FC236}">
                <a16:creationId xmlns:a16="http://schemas.microsoft.com/office/drawing/2014/main" id="{C40CD4A7-B9F9-4398-B592-986E9B585F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34303" y="4826726"/>
            <a:ext cx="1368697" cy="1459775"/>
          </a:xfrm>
          <a:prstGeom prst="rect">
            <a:avLst/>
          </a:prstGeom>
        </p:spPr>
      </p:pic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991DEF7B-CD4A-4037-A09D-982262430A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19997" y="4004119"/>
            <a:ext cx="5016499" cy="262997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864006" rtl="0" eaLnBrk="1" fontAlgn="auto" latinLnBrk="0" hangingPunct="1">
              <a:lnSpc>
                <a:spcPct val="9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lang="en-US" sz="1300" kern="1200" dirty="0" smtClean="0">
                <a:solidFill>
                  <a:srgbClr val="1D1D1D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864006" rtl="0" eaLnBrk="1" fontAlgn="auto" latinLnBrk="0" hangingPunct="1">
              <a:lnSpc>
                <a:spcPct val="9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First name Last name Job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FDE240E-F310-4885-B28B-C47C1741CBF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998" y="3228658"/>
            <a:ext cx="5016499" cy="32852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2300">
                <a:solidFill>
                  <a:srgbClr val="1D1D1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3" indent="0" algn="ctr">
              <a:buNone/>
              <a:defRPr sz="1890"/>
            </a:lvl2pPr>
            <a:lvl3pPr marL="864006" indent="0" algn="ctr">
              <a:buNone/>
              <a:defRPr sz="1701"/>
            </a:lvl3pPr>
            <a:lvl4pPr marL="1296009" indent="0" algn="ctr">
              <a:buNone/>
              <a:defRPr sz="1512"/>
            </a:lvl4pPr>
            <a:lvl5pPr marL="1728011" indent="0" algn="ctr">
              <a:buNone/>
              <a:defRPr sz="1512"/>
            </a:lvl5pPr>
            <a:lvl6pPr marL="2160014" indent="0" algn="ctr">
              <a:buNone/>
              <a:defRPr sz="1512"/>
            </a:lvl6pPr>
            <a:lvl7pPr marL="2592018" indent="0" algn="ctr">
              <a:buNone/>
              <a:defRPr sz="1512"/>
            </a:lvl7pPr>
            <a:lvl8pPr marL="3024021" indent="0" algn="ctr">
              <a:buNone/>
              <a:defRPr sz="1512"/>
            </a:lvl8pPr>
            <a:lvl9pPr marL="3456024" indent="0" algn="ctr">
              <a:buNone/>
              <a:defRPr sz="1512"/>
            </a:lvl9pPr>
          </a:lstStyle>
          <a:p>
            <a:r>
              <a:rPr lang="en-US"/>
              <a:t>Click to edit Master subtitle style</a:t>
            </a:r>
            <a:endParaRPr lang="fr-BE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7CCEBE6-C2C3-4A37-8E2A-8CBB653323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0000" y="1526894"/>
            <a:ext cx="5016499" cy="125460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rmAutofit/>
          </a:bodyPr>
          <a:lstStyle>
            <a:lvl1pPr algn="l">
              <a:defRPr sz="3800">
                <a:solidFill>
                  <a:srgbClr val="1D1D1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558FE7-21DB-42E2-B52D-8EF77B519C27}"/>
              </a:ext>
            </a:extLst>
          </p:cNvPr>
          <p:cNvSpPr txBox="1"/>
          <p:nvPr userDrawn="1"/>
        </p:nvSpPr>
        <p:spPr>
          <a:xfrm>
            <a:off x="6119997" y="6253245"/>
            <a:ext cx="4810982" cy="18922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pPr algn="l"/>
            <a:r>
              <a:rPr lang="en-US" sz="550" i="1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©2021 </a:t>
            </a:r>
            <a:r>
              <a:rPr lang="en-US" sz="55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Ion Beam Applications SA. All rights reserved. Reproduction of any of the material contained </a:t>
            </a:r>
          </a:p>
          <a:p>
            <a:pPr algn="l"/>
            <a:r>
              <a:rPr lang="en-US" sz="55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herein in any format or media without the prior and express written permission of Ion Beam Applications SA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18327182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41">
          <p15:clr>
            <a:srgbClr val="FBAE40"/>
          </p15:clr>
        </p15:guide>
        <p15:guide id="2" pos="3629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IBA-CONFIDENTIAL-content-1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EAFF40-96CD-C944-B5FD-B7144E06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‹#›</a:t>
            </a:fld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1140A8-FEE0-E14A-B92C-C75E943C8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17FCB-8E29-6741-BA08-B67BDAF81FF6}" type="datetime1">
              <a:rPr lang="fr-BE" smtClean="0"/>
              <a:t>17-04-26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1786AF-3681-CA40-9441-0865904F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07F13509-15B7-1446-A2B7-718C0B1791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60244" y="1316822"/>
            <a:ext cx="5403714" cy="340166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/>
          </a:p>
        </p:txBody>
      </p:sp>
      <p:sp>
        <p:nvSpPr>
          <p:cNvPr id="19" name="Espace réservé du titre 1">
            <a:extLst>
              <a:ext uri="{FF2B5EF4-FFF2-40B4-BE49-F238E27FC236}">
                <a16:creationId xmlns:a16="http://schemas.microsoft.com/office/drawing/2014/main" id="{CD5FC30D-9F37-42F1-A345-E00C93969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98" y="345010"/>
            <a:ext cx="10176987" cy="5270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/>
              <a:t>Click to </a:t>
            </a:r>
            <a:r>
              <a:rPr lang="fr-FR" err="1"/>
              <a:t>add</a:t>
            </a:r>
            <a:r>
              <a:rPr lang="fr-FR"/>
              <a:t> </a:t>
            </a:r>
            <a:r>
              <a:rPr lang="fr-FR" err="1"/>
              <a:t>title</a:t>
            </a:r>
            <a:endParaRPr lang="fr-FR"/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5D8B9C49-0CA3-49CD-A0AD-76AA45849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15" y="1232583"/>
            <a:ext cx="5282318" cy="45502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  <a:p>
            <a:pPr lvl="1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  <a:p>
            <a:pPr lvl="2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  <a:p>
            <a:pPr lvl="3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  <a:p>
            <a:pPr lvl="4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69714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IBA-CONFIDENTIAL-content-2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EAFF40-96CD-C944-B5FD-B7144E06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‹#›</a:t>
            </a:fld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1140A8-FEE0-E14A-B92C-C75E943C8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425CA-B26C-EB47-97E3-56FBD7FAB17C}" type="datetime1">
              <a:rPr lang="fr-BE" smtClean="0"/>
              <a:t>17-04-26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1786AF-3681-CA40-9441-0865904F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07F13509-15B7-1446-A2B7-718C0B1791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26723" y="1686320"/>
            <a:ext cx="2551289" cy="340166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/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12424651-1662-3B43-BE7B-6B8C2B6610C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28344" y="1686320"/>
            <a:ext cx="2551289" cy="340166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/>
            </a:lvl1pPr>
          </a:lstStyle>
          <a:p>
            <a:endParaRPr lang="fr-FR"/>
          </a:p>
        </p:txBody>
      </p:sp>
      <p:sp>
        <p:nvSpPr>
          <p:cNvPr id="20" name="Espace réservé du titre 1">
            <a:extLst>
              <a:ext uri="{FF2B5EF4-FFF2-40B4-BE49-F238E27FC236}">
                <a16:creationId xmlns:a16="http://schemas.microsoft.com/office/drawing/2014/main" id="{99F5189E-DFFA-4689-8209-B31D8FA83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98" y="345010"/>
            <a:ext cx="10176987" cy="5270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/>
              <a:t>Click to </a:t>
            </a:r>
            <a:r>
              <a:rPr lang="fr-FR" err="1"/>
              <a:t>add</a:t>
            </a:r>
            <a:r>
              <a:rPr lang="fr-FR"/>
              <a:t> </a:t>
            </a:r>
            <a:r>
              <a:rPr lang="fr-FR" err="1"/>
              <a:t>title</a:t>
            </a:r>
            <a:endParaRPr lang="fr-FR"/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7D8E240B-79C5-4552-BDEA-6821E4378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15" y="1232583"/>
            <a:ext cx="5282318" cy="45502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  <a:p>
            <a:pPr lvl="1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  <a:p>
            <a:pPr lvl="2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  <a:p>
            <a:pPr lvl="3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  <a:p>
            <a:pPr lvl="4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06005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IBA-CONFIDENTIAL-content-3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EAFF40-96CD-C944-B5FD-B7144E06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‹#›</a:t>
            </a:fld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1140A8-FEE0-E14A-B92C-C75E943C8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425CA-B26C-EB47-97E3-56FBD7FAB17C}" type="datetime1">
              <a:rPr lang="fr-BE" smtClean="0"/>
              <a:t>17-04-26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1786AF-3681-CA40-9441-0865904F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07F13509-15B7-1446-A2B7-718C0B1791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45005" y="1559547"/>
            <a:ext cx="3061547" cy="4082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/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12424651-1662-3B43-BE7B-6B8C2B6610C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97976" y="1592871"/>
            <a:ext cx="3061547" cy="4082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/>
            </a:lvl1pPr>
          </a:lstStyle>
          <a:p>
            <a:endParaRPr lang="fr-FR"/>
          </a:p>
        </p:txBody>
      </p:sp>
      <p:sp>
        <p:nvSpPr>
          <p:cNvPr id="13" name="Espace réservé pour une image  17">
            <a:extLst>
              <a:ext uri="{FF2B5EF4-FFF2-40B4-BE49-F238E27FC236}">
                <a16:creationId xmlns:a16="http://schemas.microsoft.com/office/drawing/2014/main" id="{9F97EBCA-3C35-6049-924F-B8BD8A597BF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92034" y="1559547"/>
            <a:ext cx="3061547" cy="4082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/>
          </a:p>
        </p:txBody>
      </p:sp>
      <p:sp>
        <p:nvSpPr>
          <p:cNvPr id="20" name="Espace réservé du titre 1">
            <a:extLst>
              <a:ext uri="{FF2B5EF4-FFF2-40B4-BE49-F238E27FC236}">
                <a16:creationId xmlns:a16="http://schemas.microsoft.com/office/drawing/2014/main" id="{323E0AEE-38A7-404C-85C3-577829320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98" y="345010"/>
            <a:ext cx="10176987" cy="5270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/>
              <a:t>Click to </a:t>
            </a:r>
            <a:r>
              <a:rPr lang="fr-FR" err="1"/>
              <a:t>add</a:t>
            </a:r>
            <a:r>
              <a:rPr lang="fr-FR"/>
              <a:t> </a:t>
            </a:r>
            <a:r>
              <a:rPr lang="fr-FR" err="1"/>
              <a:t>title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11178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5_IBA-CONFIDENTIAL-content-6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F510AE39-2D5D-5044-9FE9-885DC0A48477}"/>
              </a:ext>
            </a:extLst>
          </p:cNvPr>
          <p:cNvCxnSpPr>
            <a:cxnSpLocks/>
          </p:cNvCxnSpPr>
          <p:nvPr userDrawn="1"/>
        </p:nvCxnSpPr>
        <p:spPr>
          <a:xfrm>
            <a:off x="1898422" y="5310583"/>
            <a:ext cx="0" cy="1182105"/>
          </a:xfrm>
          <a:prstGeom prst="line">
            <a:avLst/>
          </a:prstGeom>
          <a:ln w="3175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4F7FAF74-58B4-2D45-A9CA-09D30F2801FC}"/>
              </a:ext>
            </a:extLst>
          </p:cNvPr>
          <p:cNvCxnSpPr>
            <a:cxnSpLocks/>
          </p:cNvCxnSpPr>
          <p:nvPr userDrawn="1"/>
        </p:nvCxnSpPr>
        <p:spPr>
          <a:xfrm>
            <a:off x="7468999" y="-15513"/>
            <a:ext cx="0" cy="727044"/>
          </a:xfrm>
          <a:prstGeom prst="line">
            <a:avLst/>
          </a:prstGeom>
          <a:ln w="3175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805C92BE-469C-427D-8560-7395E380C4EE}"/>
              </a:ext>
            </a:extLst>
          </p:cNvPr>
          <p:cNvSpPr/>
          <p:nvPr userDrawn="1"/>
        </p:nvSpPr>
        <p:spPr>
          <a:xfrm>
            <a:off x="0" y="361810"/>
            <a:ext cx="11172473" cy="57673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7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EAFF40-96CD-C944-B5FD-B7144E06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‹#›</a:t>
            </a:fld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1140A8-FEE0-E14A-B92C-C75E943C8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425CA-B26C-EB47-97E3-56FBD7FAB17C}" type="datetime1">
              <a:rPr lang="fr-BE" smtClean="0"/>
              <a:t>17-04-26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1786AF-3681-CA40-9441-0865904F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457C6EB-C1FC-D54F-A8F3-C5DEDAFFFC1F}"/>
              </a:ext>
            </a:extLst>
          </p:cNvPr>
          <p:cNvSpPr/>
          <p:nvPr userDrawn="1"/>
        </p:nvSpPr>
        <p:spPr>
          <a:xfrm>
            <a:off x="-1" y="4612643"/>
            <a:ext cx="11172463" cy="125847"/>
          </a:xfrm>
          <a:prstGeom prst="rect">
            <a:avLst/>
          </a:prstGeom>
          <a:gradFill>
            <a:gsLst>
              <a:gs pos="0">
                <a:srgbClr val="FFEC44"/>
              </a:gs>
              <a:gs pos="20000">
                <a:srgbClr val="69BE2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0167" tIns="340167" rIns="340167" bIns="3401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sz="1607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154D17-62AC-8C40-87EF-0CE5AD72606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56582" y="3196170"/>
            <a:ext cx="2551284" cy="281260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 marL="10501" indent="0">
              <a:buFontTx/>
              <a:buNone/>
              <a:tabLst/>
              <a:defRPr sz="1512" cap="all" baseline="0">
                <a:solidFill>
                  <a:schemeClr val="accent1"/>
                </a:solidFill>
              </a:defRPr>
            </a:lvl1pPr>
            <a:lvl2pPr marL="280506" indent="-270005">
              <a:buClr>
                <a:schemeClr val="accent1"/>
              </a:buClr>
              <a:buFont typeface="Wingdings" pitchFamily="2" charset="2"/>
              <a:buChar char="§"/>
              <a:tabLst/>
              <a:defRPr sz="1134" b="0" i="1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1"/>
            <a:r>
              <a:rPr lang="fr-FR" err="1"/>
              <a:t>Legend</a:t>
            </a:r>
            <a:r>
              <a:rPr lang="fr-FR"/>
              <a:t> </a:t>
            </a:r>
            <a:r>
              <a:rPr lang="fr-FR" err="1"/>
              <a:t>goes</a:t>
            </a:r>
            <a:r>
              <a:rPr lang="fr-FR"/>
              <a:t> </a:t>
            </a:r>
            <a:r>
              <a:rPr lang="fr-FR" err="1"/>
              <a:t>here</a:t>
            </a:r>
            <a:endParaRPr lang="fr-FR"/>
          </a:p>
        </p:txBody>
      </p:sp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07F13509-15B7-1446-A2B7-718C0B1791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56582" y="1490551"/>
            <a:ext cx="2551289" cy="170083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/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1B975B4B-DC45-1046-B6E3-5CB4D460441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28362" y="3196170"/>
            <a:ext cx="2551284" cy="281260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 marL="10501" indent="0">
              <a:buFontTx/>
              <a:buNone/>
              <a:tabLst/>
              <a:defRPr sz="1512" cap="all" baseline="0">
                <a:solidFill>
                  <a:schemeClr val="accent1"/>
                </a:solidFill>
              </a:defRPr>
            </a:lvl1pPr>
            <a:lvl2pPr marL="280506" indent="-270005">
              <a:buClr>
                <a:schemeClr val="accent1"/>
              </a:buClr>
              <a:buFont typeface="Wingdings" pitchFamily="2" charset="2"/>
              <a:buChar char="§"/>
              <a:tabLst/>
              <a:defRPr sz="1134" b="0" i="1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1"/>
            <a:r>
              <a:rPr lang="fr-FR" err="1"/>
              <a:t>Legend</a:t>
            </a:r>
            <a:r>
              <a:rPr lang="fr-FR"/>
              <a:t> </a:t>
            </a:r>
            <a:r>
              <a:rPr lang="fr-FR" err="1"/>
              <a:t>goes</a:t>
            </a:r>
            <a:r>
              <a:rPr lang="fr-FR"/>
              <a:t> </a:t>
            </a:r>
            <a:r>
              <a:rPr lang="fr-FR" err="1"/>
              <a:t>here</a:t>
            </a:r>
            <a:endParaRPr lang="fr-FR"/>
          </a:p>
        </p:txBody>
      </p:sp>
      <p:sp>
        <p:nvSpPr>
          <p:cNvPr id="14" name="Espace réservé pour une image  17">
            <a:extLst>
              <a:ext uri="{FF2B5EF4-FFF2-40B4-BE49-F238E27FC236}">
                <a16:creationId xmlns:a16="http://schemas.microsoft.com/office/drawing/2014/main" id="{0BFE6D0C-EA03-1145-8058-92343F9905B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28357" y="1490551"/>
            <a:ext cx="2551289" cy="170083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/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50601DCD-7073-1E47-BA87-FC084AC5FD2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400137" y="3196170"/>
            <a:ext cx="2551284" cy="281260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 marL="10501" indent="0">
              <a:buFontTx/>
              <a:buNone/>
              <a:tabLst/>
              <a:defRPr sz="1512" cap="all" baseline="0">
                <a:solidFill>
                  <a:schemeClr val="accent1"/>
                </a:solidFill>
              </a:defRPr>
            </a:lvl1pPr>
            <a:lvl2pPr marL="280506" indent="-270005">
              <a:buClr>
                <a:schemeClr val="accent1"/>
              </a:buClr>
              <a:buFont typeface="Wingdings" pitchFamily="2" charset="2"/>
              <a:buChar char="§"/>
              <a:tabLst/>
              <a:defRPr sz="1134" b="0" i="1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1"/>
            <a:r>
              <a:rPr lang="fr-FR" err="1"/>
              <a:t>Legend</a:t>
            </a:r>
            <a:r>
              <a:rPr lang="fr-FR"/>
              <a:t> </a:t>
            </a:r>
            <a:r>
              <a:rPr lang="fr-FR" err="1"/>
              <a:t>goes</a:t>
            </a:r>
            <a:r>
              <a:rPr lang="fr-FR"/>
              <a:t> </a:t>
            </a:r>
            <a:r>
              <a:rPr lang="fr-FR" err="1"/>
              <a:t>here</a:t>
            </a:r>
            <a:endParaRPr lang="fr-FR"/>
          </a:p>
        </p:txBody>
      </p:sp>
      <p:sp>
        <p:nvSpPr>
          <p:cNvPr id="19" name="Espace réservé pour une image  17">
            <a:extLst>
              <a:ext uri="{FF2B5EF4-FFF2-40B4-BE49-F238E27FC236}">
                <a16:creationId xmlns:a16="http://schemas.microsoft.com/office/drawing/2014/main" id="{A62AD969-A0D4-0644-B88A-CCB93B856C9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400132" y="1475325"/>
            <a:ext cx="2551289" cy="170083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/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CD9FFCE8-F68E-D94D-8A92-83E2B6721764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1256582" y="5392663"/>
            <a:ext cx="2551284" cy="281260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 marL="10501" indent="0">
              <a:buFontTx/>
              <a:buNone/>
              <a:tabLst/>
              <a:defRPr sz="1512" cap="all" baseline="0">
                <a:solidFill>
                  <a:schemeClr val="accent1"/>
                </a:solidFill>
              </a:defRPr>
            </a:lvl1pPr>
            <a:lvl2pPr marL="280506" indent="-270005">
              <a:buClr>
                <a:schemeClr val="accent1"/>
              </a:buClr>
              <a:buFont typeface="Wingdings" pitchFamily="2" charset="2"/>
              <a:buChar char="§"/>
              <a:tabLst/>
              <a:defRPr sz="1134" b="0" i="1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1"/>
            <a:r>
              <a:rPr lang="fr-FR" err="1"/>
              <a:t>Legend</a:t>
            </a:r>
            <a:r>
              <a:rPr lang="fr-FR"/>
              <a:t> </a:t>
            </a:r>
            <a:r>
              <a:rPr lang="fr-FR" err="1"/>
              <a:t>goes</a:t>
            </a:r>
            <a:r>
              <a:rPr lang="fr-FR"/>
              <a:t> </a:t>
            </a:r>
            <a:r>
              <a:rPr lang="fr-FR" err="1"/>
              <a:t>here</a:t>
            </a:r>
            <a:endParaRPr lang="fr-FR"/>
          </a:p>
        </p:txBody>
      </p:sp>
      <p:sp>
        <p:nvSpPr>
          <p:cNvPr id="21" name="Espace réservé pour une image  17">
            <a:extLst>
              <a:ext uri="{FF2B5EF4-FFF2-40B4-BE49-F238E27FC236}">
                <a16:creationId xmlns:a16="http://schemas.microsoft.com/office/drawing/2014/main" id="{736AD439-3739-3944-8CBB-93FC013DA0D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256577" y="3687044"/>
            <a:ext cx="2551289" cy="170083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/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1B5F61EF-EB8B-3F48-9236-09EE47C506F0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328362" y="5392663"/>
            <a:ext cx="2551284" cy="281260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 marL="10501" indent="0">
              <a:buFontTx/>
              <a:buNone/>
              <a:tabLst/>
              <a:defRPr sz="1512" cap="all" baseline="0">
                <a:solidFill>
                  <a:schemeClr val="accent1"/>
                </a:solidFill>
              </a:defRPr>
            </a:lvl1pPr>
            <a:lvl2pPr marL="280506" indent="-270005">
              <a:buClr>
                <a:schemeClr val="accent1"/>
              </a:buClr>
              <a:buFont typeface="Wingdings" pitchFamily="2" charset="2"/>
              <a:buChar char="§"/>
              <a:tabLst/>
              <a:defRPr sz="1134" b="0" i="1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1"/>
            <a:r>
              <a:rPr lang="fr-FR" err="1"/>
              <a:t>Legend</a:t>
            </a:r>
            <a:r>
              <a:rPr lang="fr-FR"/>
              <a:t> </a:t>
            </a:r>
            <a:r>
              <a:rPr lang="fr-FR" err="1"/>
              <a:t>goes</a:t>
            </a:r>
            <a:r>
              <a:rPr lang="fr-FR"/>
              <a:t> </a:t>
            </a:r>
            <a:r>
              <a:rPr lang="fr-FR" err="1"/>
              <a:t>here</a:t>
            </a:r>
            <a:endParaRPr lang="fr-FR"/>
          </a:p>
        </p:txBody>
      </p:sp>
      <p:sp>
        <p:nvSpPr>
          <p:cNvPr id="23" name="Espace réservé pour une image  17">
            <a:extLst>
              <a:ext uri="{FF2B5EF4-FFF2-40B4-BE49-F238E27FC236}">
                <a16:creationId xmlns:a16="http://schemas.microsoft.com/office/drawing/2014/main" id="{DB4ABBF6-183C-8946-AAE0-432A2FAE96B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328357" y="3687044"/>
            <a:ext cx="2551289" cy="170083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/>
          </a:p>
        </p:txBody>
      </p:sp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844BA3BA-74FC-344D-A54B-48EF722A1DBC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7400137" y="5392663"/>
            <a:ext cx="2551284" cy="281260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 marL="10501" indent="0">
              <a:buFontTx/>
              <a:buNone/>
              <a:tabLst/>
              <a:defRPr sz="1512" cap="all" baseline="0">
                <a:solidFill>
                  <a:schemeClr val="accent1"/>
                </a:solidFill>
              </a:defRPr>
            </a:lvl1pPr>
            <a:lvl2pPr marL="280506" indent="-270005">
              <a:buClr>
                <a:schemeClr val="accent1"/>
              </a:buClr>
              <a:buFont typeface="Wingdings" pitchFamily="2" charset="2"/>
              <a:buChar char="§"/>
              <a:tabLst/>
              <a:defRPr sz="1134" b="0" i="1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1"/>
            <a:r>
              <a:rPr lang="fr-FR" err="1"/>
              <a:t>Legend</a:t>
            </a:r>
            <a:r>
              <a:rPr lang="fr-FR"/>
              <a:t> </a:t>
            </a:r>
            <a:r>
              <a:rPr lang="fr-FR" err="1"/>
              <a:t>goes</a:t>
            </a:r>
            <a:r>
              <a:rPr lang="fr-FR"/>
              <a:t> </a:t>
            </a:r>
            <a:r>
              <a:rPr lang="fr-FR" err="1"/>
              <a:t>here</a:t>
            </a:r>
            <a:endParaRPr lang="fr-FR"/>
          </a:p>
        </p:txBody>
      </p:sp>
      <p:sp>
        <p:nvSpPr>
          <p:cNvPr id="25" name="Espace réservé pour une image  17">
            <a:extLst>
              <a:ext uri="{FF2B5EF4-FFF2-40B4-BE49-F238E27FC236}">
                <a16:creationId xmlns:a16="http://schemas.microsoft.com/office/drawing/2014/main" id="{8E8AC881-3741-A447-A51E-7999ED7CF14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400132" y="3687044"/>
            <a:ext cx="2551289" cy="170083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/>
          </a:p>
        </p:txBody>
      </p:sp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098C3062-3698-4D88-8D5C-EA65419963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5843" y="361810"/>
            <a:ext cx="527421" cy="527413"/>
          </a:xfrm>
          <a:prstGeom prst="rect">
            <a:avLst/>
          </a:prstGeom>
        </p:spPr>
      </p:pic>
      <p:sp>
        <p:nvSpPr>
          <p:cNvPr id="31" name="Espace réservé du titre 1">
            <a:extLst>
              <a:ext uri="{FF2B5EF4-FFF2-40B4-BE49-F238E27FC236}">
                <a16:creationId xmlns:a16="http://schemas.microsoft.com/office/drawing/2014/main" id="{C4273226-C079-4C97-A38B-073F03A90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98" y="345010"/>
            <a:ext cx="10176987" cy="5270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/>
              <a:t>Click to </a:t>
            </a:r>
            <a:r>
              <a:rPr lang="fr-FR" err="1"/>
              <a:t>add</a:t>
            </a:r>
            <a:r>
              <a:rPr lang="fr-FR"/>
              <a:t> </a:t>
            </a:r>
            <a:r>
              <a:rPr lang="fr-FR" err="1"/>
              <a:t>title</a:t>
            </a:r>
            <a:endParaRPr lang="fr-FR"/>
          </a:p>
        </p:txBody>
      </p: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C9C59E2-63BD-4667-B841-C6BA0F500BFA}"/>
              </a:ext>
            </a:extLst>
          </p:cNvPr>
          <p:cNvCxnSpPr>
            <a:cxnSpLocks/>
          </p:cNvCxnSpPr>
          <p:nvPr userDrawn="1"/>
        </p:nvCxnSpPr>
        <p:spPr>
          <a:xfrm>
            <a:off x="338598" y="859681"/>
            <a:ext cx="1182553" cy="0"/>
          </a:xfrm>
          <a:prstGeom prst="line">
            <a:avLst/>
          </a:prstGeom>
          <a:ln w="2540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Logo&#10;&#10;Description automatically generated">
            <a:extLst>
              <a:ext uri="{FF2B5EF4-FFF2-40B4-BE49-F238E27FC236}">
                <a16:creationId xmlns:a16="http://schemas.microsoft.com/office/drawing/2014/main" id="{875B0639-EDF9-46E5-A4E4-2A9725FA42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718" y="6208207"/>
            <a:ext cx="1402311" cy="20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4529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6_IBA-CONFIDENTIAL-Time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F510AE39-2D5D-5044-9FE9-885DC0A48477}"/>
              </a:ext>
            </a:extLst>
          </p:cNvPr>
          <p:cNvCxnSpPr>
            <a:cxnSpLocks/>
          </p:cNvCxnSpPr>
          <p:nvPr userDrawn="1"/>
        </p:nvCxnSpPr>
        <p:spPr>
          <a:xfrm>
            <a:off x="1898422" y="5310583"/>
            <a:ext cx="0" cy="1182105"/>
          </a:xfrm>
          <a:prstGeom prst="line">
            <a:avLst/>
          </a:prstGeom>
          <a:ln w="3175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4F7FAF74-58B4-2D45-A9CA-09D30F2801FC}"/>
              </a:ext>
            </a:extLst>
          </p:cNvPr>
          <p:cNvCxnSpPr>
            <a:cxnSpLocks/>
          </p:cNvCxnSpPr>
          <p:nvPr userDrawn="1"/>
        </p:nvCxnSpPr>
        <p:spPr>
          <a:xfrm>
            <a:off x="8324580" y="-15512"/>
            <a:ext cx="0" cy="1493304"/>
          </a:xfrm>
          <a:prstGeom prst="line">
            <a:avLst/>
          </a:prstGeom>
          <a:ln w="3175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DED84503-019B-4C77-8A6B-ED36D2D80246}"/>
              </a:ext>
            </a:extLst>
          </p:cNvPr>
          <p:cNvSpPr/>
          <p:nvPr userDrawn="1"/>
        </p:nvSpPr>
        <p:spPr>
          <a:xfrm>
            <a:off x="-4078" y="357327"/>
            <a:ext cx="11172473" cy="57673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7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EAFF40-96CD-C944-B5FD-B7144E06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‹#›</a:t>
            </a:fld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1140A8-FEE0-E14A-B92C-C75E943C8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425CA-B26C-EB47-97E3-56FBD7FAB17C}" type="datetime1">
              <a:rPr lang="fr-BE" smtClean="0"/>
              <a:t>17-04-26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1786AF-3681-CA40-9441-0865904F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7" name="Espace réservé du contenu 2">
            <a:extLst>
              <a:ext uri="{FF2B5EF4-FFF2-40B4-BE49-F238E27FC236}">
                <a16:creationId xmlns:a16="http://schemas.microsoft.com/office/drawing/2014/main" id="{06D3E85E-5F67-B047-AFCC-E71995DDDEA1}"/>
              </a:ext>
            </a:extLst>
          </p:cNvPr>
          <p:cNvSpPr>
            <a:spLocks noGrp="1"/>
          </p:cNvSpPr>
          <p:nvPr>
            <p:ph idx="31" hasCustomPrompt="1"/>
          </p:nvPr>
        </p:nvSpPr>
        <p:spPr>
          <a:xfrm>
            <a:off x="81010" y="1030432"/>
            <a:ext cx="7623317" cy="531773"/>
          </a:xfrm>
          <a:prstGeom prst="rect">
            <a:avLst/>
          </a:prstGeom>
        </p:spPr>
        <p:txBody>
          <a:bodyPr lIns="360000">
            <a:noAutofit/>
          </a:bodyPr>
          <a:lstStyle>
            <a:lvl1pPr marL="10501" indent="0">
              <a:buFontTx/>
              <a:buNone/>
              <a:tabLst/>
              <a:defRPr sz="1512" cap="all" baseline="0">
                <a:solidFill>
                  <a:schemeClr val="accent1"/>
                </a:solidFill>
              </a:defRPr>
            </a:lvl1pPr>
            <a:lvl2pPr marL="10501" indent="0">
              <a:buFontTx/>
              <a:buNone/>
              <a:tabLst/>
              <a:defRPr sz="1323"/>
            </a:lvl2pPr>
          </a:lstStyle>
          <a:p>
            <a:pPr lvl="0"/>
            <a:r>
              <a:rPr lang="en-US"/>
              <a:t>Click here to edit text or click on icon to add content</a:t>
            </a:r>
          </a:p>
        </p:txBody>
      </p:sp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8130968A-918A-4E15-BCC3-5494DF31AB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5843" y="361810"/>
            <a:ext cx="527421" cy="527413"/>
          </a:xfrm>
          <a:prstGeom prst="rect">
            <a:avLst/>
          </a:prstGeom>
        </p:spPr>
      </p:pic>
      <p:sp>
        <p:nvSpPr>
          <p:cNvPr id="70" name="Espace réservé du titre 1">
            <a:extLst>
              <a:ext uri="{FF2B5EF4-FFF2-40B4-BE49-F238E27FC236}">
                <a16:creationId xmlns:a16="http://schemas.microsoft.com/office/drawing/2014/main" id="{B3CE42AB-77F3-4E46-A601-D13652F4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98" y="345010"/>
            <a:ext cx="10176987" cy="5270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/>
              <a:t>Click to </a:t>
            </a:r>
            <a:r>
              <a:rPr lang="fr-FR" err="1"/>
              <a:t>add</a:t>
            </a:r>
            <a:r>
              <a:rPr lang="fr-FR"/>
              <a:t> </a:t>
            </a:r>
            <a:r>
              <a:rPr lang="fr-FR" err="1"/>
              <a:t>title</a:t>
            </a:r>
            <a:endParaRPr lang="fr-FR"/>
          </a:p>
        </p:txBody>
      </p:sp>
      <p:cxnSp>
        <p:nvCxnSpPr>
          <p:cNvPr id="60" name="Connecteur droit 11">
            <a:extLst>
              <a:ext uri="{FF2B5EF4-FFF2-40B4-BE49-F238E27FC236}">
                <a16:creationId xmlns:a16="http://schemas.microsoft.com/office/drawing/2014/main" id="{8EF5DBE4-1B6A-48FA-9162-EB4DBDE96A74}"/>
              </a:ext>
            </a:extLst>
          </p:cNvPr>
          <p:cNvCxnSpPr>
            <a:cxnSpLocks/>
          </p:cNvCxnSpPr>
          <p:nvPr userDrawn="1"/>
        </p:nvCxnSpPr>
        <p:spPr>
          <a:xfrm>
            <a:off x="338598" y="859681"/>
            <a:ext cx="1182553" cy="0"/>
          </a:xfrm>
          <a:prstGeom prst="line">
            <a:avLst/>
          </a:prstGeom>
          <a:ln w="2540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Espace réservé du contenu 2">
            <a:extLst>
              <a:ext uri="{FF2B5EF4-FFF2-40B4-BE49-F238E27FC236}">
                <a16:creationId xmlns:a16="http://schemas.microsoft.com/office/drawing/2014/main" id="{30461BE8-97D7-410D-A65E-9001ADC3DA92}"/>
              </a:ext>
            </a:extLst>
          </p:cNvPr>
          <p:cNvSpPr>
            <a:spLocks noGrp="1"/>
          </p:cNvSpPr>
          <p:nvPr>
            <p:ph idx="47" hasCustomPrompt="1"/>
          </p:nvPr>
        </p:nvSpPr>
        <p:spPr>
          <a:xfrm>
            <a:off x="6616647" y="1653538"/>
            <a:ext cx="4212788" cy="865435"/>
          </a:xfrm>
          <a:prstGeom prst="rect">
            <a:avLst/>
          </a:prstGeom>
          <a:solidFill>
            <a:schemeClr val="bg2"/>
          </a:solidFill>
        </p:spPr>
        <p:txBody>
          <a:bodyPr lIns="180000" tIns="180000" rIns="180000" bIns="180000">
            <a:noAutofit/>
          </a:bodyPr>
          <a:lstStyle>
            <a:lvl1pPr marL="10501" indent="0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Click </a:t>
            </a:r>
            <a:r>
              <a:rPr lang="fr-FR" err="1"/>
              <a:t>here</a:t>
            </a:r>
            <a:r>
              <a:rPr lang="fr-FR"/>
              <a:t>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text</a:t>
            </a:r>
            <a:r>
              <a:rPr lang="fr-FR"/>
              <a:t> or click on </a:t>
            </a:r>
            <a:r>
              <a:rPr lang="fr-FR" err="1"/>
              <a:t>icon</a:t>
            </a:r>
            <a:r>
              <a:rPr lang="fr-FR"/>
              <a:t> to </a:t>
            </a:r>
            <a:r>
              <a:rPr lang="fr-FR" err="1"/>
              <a:t>add</a:t>
            </a:r>
            <a:r>
              <a:rPr lang="fr-FR"/>
              <a:t> content</a:t>
            </a:r>
          </a:p>
        </p:txBody>
      </p:sp>
      <p:sp>
        <p:nvSpPr>
          <p:cNvPr id="93" name="Espace réservé du texte 8">
            <a:extLst>
              <a:ext uri="{FF2B5EF4-FFF2-40B4-BE49-F238E27FC236}">
                <a16:creationId xmlns:a16="http://schemas.microsoft.com/office/drawing/2014/main" id="{23D8818E-888C-4E24-8DB5-74B7B01D288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938331" y="1653539"/>
            <a:ext cx="678316" cy="576456"/>
          </a:xfrm>
          <a:prstGeom prst="rect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spcBef>
                <a:spcPts val="189"/>
              </a:spcBef>
              <a:buNone/>
              <a:defRPr sz="3024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23</a:t>
            </a:r>
          </a:p>
        </p:txBody>
      </p:sp>
      <p:sp>
        <p:nvSpPr>
          <p:cNvPr id="94" name="Espace réservé du texte 9">
            <a:extLst>
              <a:ext uri="{FF2B5EF4-FFF2-40B4-BE49-F238E27FC236}">
                <a16:creationId xmlns:a16="http://schemas.microsoft.com/office/drawing/2014/main" id="{E4E5A56E-F27C-4D29-97D8-8B686DFED63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938332" y="2230025"/>
            <a:ext cx="678315" cy="288948"/>
          </a:xfrm>
          <a:prstGeom prst="rect">
            <a:avLst/>
          </a:prstGeom>
          <a:solidFill>
            <a:schemeClr val="bg2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945" b="0" i="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8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64017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96025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728033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err="1"/>
              <a:t>month</a:t>
            </a:r>
            <a:endParaRPr lang="fr-FR"/>
          </a:p>
        </p:txBody>
      </p:sp>
      <p:sp>
        <p:nvSpPr>
          <p:cNvPr id="39" name="Espace réservé du contenu 2">
            <a:extLst>
              <a:ext uri="{FF2B5EF4-FFF2-40B4-BE49-F238E27FC236}">
                <a16:creationId xmlns:a16="http://schemas.microsoft.com/office/drawing/2014/main" id="{6A45F932-40C2-4EF1-A6E3-F62F2E5A5278}"/>
              </a:ext>
            </a:extLst>
          </p:cNvPr>
          <p:cNvSpPr>
            <a:spLocks noGrp="1"/>
          </p:cNvSpPr>
          <p:nvPr>
            <p:ph idx="59" hasCustomPrompt="1"/>
          </p:nvPr>
        </p:nvSpPr>
        <p:spPr>
          <a:xfrm>
            <a:off x="6616647" y="2733189"/>
            <a:ext cx="4212788" cy="865435"/>
          </a:xfrm>
          <a:prstGeom prst="rect">
            <a:avLst/>
          </a:prstGeom>
          <a:solidFill>
            <a:schemeClr val="bg2"/>
          </a:solidFill>
        </p:spPr>
        <p:txBody>
          <a:bodyPr lIns="180000" tIns="180000" rIns="180000" bIns="180000">
            <a:noAutofit/>
          </a:bodyPr>
          <a:lstStyle>
            <a:lvl1pPr marL="10501" indent="0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Click </a:t>
            </a:r>
            <a:r>
              <a:rPr lang="fr-FR" err="1"/>
              <a:t>here</a:t>
            </a:r>
            <a:r>
              <a:rPr lang="fr-FR"/>
              <a:t>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text</a:t>
            </a:r>
            <a:r>
              <a:rPr lang="fr-FR"/>
              <a:t> or click on </a:t>
            </a:r>
            <a:r>
              <a:rPr lang="fr-FR" err="1"/>
              <a:t>icon</a:t>
            </a:r>
            <a:r>
              <a:rPr lang="fr-FR"/>
              <a:t> to </a:t>
            </a:r>
            <a:r>
              <a:rPr lang="fr-FR" err="1"/>
              <a:t>add</a:t>
            </a:r>
            <a:r>
              <a:rPr lang="fr-FR"/>
              <a:t> content</a:t>
            </a:r>
          </a:p>
        </p:txBody>
      </p:sp>
      <p:sp>
        <p:nvSpPr>
          <p:cNvPr id="40" name="Espace réservé du texte 8">
            <a:extLst>
              <a:ext uri="{FF2B5EF4-FFF2-40B4-BE49-F238E27FC236}">
                <a16:creationId xmlns:a16="http://schemas.microsoft.com/office/drawing/2014/main" id="{9758F424-B483-4B7F-8131-C9F73551BB7F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938331" y="2733190"/>
            <a:ext cx="678316" cy="576456"/>
          </a:xfrm>
          <a:prstGeom prst="rect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spcBef>
                <a:spcPts val="189"/>
              </a:spcBef>
              <a:buNone/>
              <a:defRPr sz="3024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23</a:t>
            </a:r>
          </a:p>
        </p:txBody>
      </p:sp>
      <p:sp>
        <p:nvSpPr>
          <p:cNvPr id="41" name="Espace réservé du texte 9">
            <a:extLst>
              <a:ext uri="{FF2B5EF4-FFF2-40B4-BE49-F238E27FC236}">
                <a16:creationId xmlns:a16="http://schemas.microsoft.com/office/drawing/2014/main" id="{88212BEE-7917-4824-81C3-07F56603EC9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938332" y="3309676"/>
            <a:ext cx="678315" cy="288948"/>
          </a:xfrm>
          <a:prstGeom prst="rect">
            <a:avLst/>
          </a:prstGeom>
          <a:solidFill>
            <a:schemeClr val="bg2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945" b="0" i="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8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64017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96025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728033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err="1"/>
              <a:t>month</a:t>
            </a:r>
            <a:endParaRPr lang="fr-FR"/>
          </a:p>
        </p:txBody>
      </p:sp>
      <p:sp>
        <p:nvSpPr>
          <p:cNvPr id="48" name="Espace réservé du contenu 2">
            <a:extLst>
              <a:ext uri="{FF2B5EF4-FFF2-40B4-BE49-F238E27FC236}">
                <a16:creationId xmlns:a16="http://schemas.microsoft.com/office/drawing/2014/main" id="{D6E4C584-F01C-4255-AED9-22AE287F4E8F}"/>
              </a:ext>
            </a:extLst>
          </p:cNvPr>
          <p:cNvSpPr>
            <a:spLocks noGrp="1"/>
          </p:cNvSpPr>
          <p:nvPr>
            <p:ph idx="62" hasCustomPrompt="1"/>
          </p:nvPr>
        </p:nvSpPr>
        <p:spPr>
          <a:xfrm>
            <a:off x="6616449" y="3858783"/>
            <a:ext cx="4212788" cy="865435"/>
          </a:xfrm>
          <a:prstGeom prst="rect">
            <a:avLst/>
          </a:prstGeom>
          <a:solidFill>
            <a:schemeClr val="bg2"/>
          </a:solidFill>
        </p:spPr>
        <p:txBody>
          <a:bodyPr lIns="180000" tIns="180000" rIns="180000" bIns="180000">
            <a:noAutofit/>
          </a:bodyPr>
          <a:lstStyle>
            <a:lvl1pPr marL="10501" indent="0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Click </a:t>
            </a:r>
            <a:r>
              <a:rPr lang="fr-FR" err="1"/>
              <a:t>here</a:t>
            </a:r>
            <a:r>
              <a:rPr lang="fr-FR"/>
              <a:t>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text</a:t>
            </a:r>
            <a:r>
              <a:rPr lang="fr-FR"/>
              <a:t> or click on </a:t>
            </a:r>
            <a:r>
              <a:rPr lang="fr-FR" err="1"/>
              <a:t>icon</a:t>
            </a:r>
            <a:r>
              <a:rPr lang="fr-FR"/>
              <a:t> to </a:t>
            </a:r>
            <a:r>
              <a:rPr lang="fr-FR" err="1"/>
              <a:t>add</a:t>
            </a:r>
            <a:r>
              <a:rPr lang="fr-FR"/>
              <a:t> content</a:t>
            </a:r>
          </a:p>
        </p:txBody>
      </p:sp>
      <p:sp>
        <p:nvSpPr>
          <p:cNvPr id="49" name="Espace réservé du texte 8">
            <a:extLst>
              <a:ext uri="{FF2B5EF4-FFF2-40B4-BE49-F238E27FC236}">
                <a16:creationId xmlns:a16="http://schemas.microsoft.com/office/drawing/2014/main" id="{BC1E6090-DEAD-4AEF-806D-C6D772554799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5938133" y="3858784"/>
            <a:ext cx="678316" cy="576456"/>
          </a:xfrm>
          <a:prstGeom prst="rect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spcBef>
                <a:spcPts val="189"/>
              </a:spcBef>
              <a:buNone/>
              <a:defRPr sz="3024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23</a:t>
            </a:r>
          </a:p>
        </p:txBody>
      </p:sp>
      <p:sp>
        <p:nvSpPr>
          <p:cNvPr id="50" name="Espace réservé du texte 9">
            <a:extLst>
              <a:ext uri="{FF2B5EF4-FFF2-40B4-BE49-F238E27FC236}">
                <a16:creationId xmlns:a16="http://schemas.microsoft.com/office/drawing/2014/main" id="{9FDFEA1E-EA6C-4075-A08A-D6AC249DCD7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5938134" y="4435270"/>
            <a:ext cx="678315" cy="288948"/>
          </a:xfrm>
          <a:prstGeom prst="rect">
            <a:avLst/>
          </a:prstGeom>
          <a:solidFill>
            <a:schemeClr val="bg2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945" b="0" i="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8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64017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96025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728033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err="1"/>
              <a:t>month</a:t>
            </a:r>
            <a:endParaRPr lang="fr-FR"/>
          </a:p>
        </p:txBody>
      </p:sp>
      <p:sp>
        <p:nvSpPr>
          <p:cNvPr id="51" name="Espace réservé du contenu 2">
            <a:extLst>
              <a:ext uri="{FF2B5EF4-FFF2-40B4-BE49-F238E27FC236}">
                <a16:creationId xmlns:a16="http://schemas.microsoft.com/office/drawing/2014/main" id="{3101D3BF-CA0D-44CF-A412-750F97516066}"/>
              </a:ext>
            </a:extLst>
          </p:cNvPr>
          <p:cNvSpPr>
            <a:spLocks noGrp="1"/>
          </p:cNvSpPr>
          <p:nvPr>
            <p:ph idx="65" hasCustomPrompt="1"/>
          </p:nvPr>
        </p:nvSpPr>
        <p:spPr>
          <a:xfrm>
            <a:off x="6616449" y="4943106"/>
            <a:ext cx="4212788" cy="865435"/>
          </a:xfrm>
          <a:prstGeom prst="rect">
            <a:avLst/>
          </a:prstGeom>
          <a:solidFill>
            <a:schemeClr val="bg2"/>
          </a:solidFill>
        </p:spPr>
        <p:txBody>
          <a:bodyPr lIns="180000" tIns="180000" rIns="180000" bIns="180000">
            <a:noAutofit/>
          </a:bodyPr>
          <a:lstStyle>
            <a:lvl1pPr marL="10501" indent="0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Click </a:t>
            </a:r>
            <a:r>
              <a:rPr lang="fr-FR" err="1"/>
              <a:t>here</a:t>
            </a:r>
            <a:r>
              <a:rPr lang="fr-FR"/>
              <a:t>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text</a:t>
            </a:r>
            <a:r>
              <a:rPr lang="fr-FR"/>
              <a:t> or click on </a:t>
            </a:r>
            <a:r>
              <a:rPr lang="fr-FR" err="1"/>
              <a:t>icon</a:t>
            </a:r>
            <a:r>
              <a:rPr lang="fr-FR"/>
              <a:t> to </a:t>
            </a:r>
            <a:r>
              <a:rPr lang="fr-FR" err="1"/>
              <a:t>add</a:t>
            </a:r>
            <a:r>
              <a:rPr lang="fr-FR"/>
              <a:t> content</a:t>
            </a:r>
          </a:p>
        </p:txBody>
      </p:sp>
      <p:sp>
        <p:nvSpPr>
          <p:cNvPr id="52" name="Espace réservé du texte 8">
            <a:extLst>
              <a:ext uri="{FF2B5EF4-FFF2-40B4-BE49-F238E27FC236}">
                <a16:creationId xmlns:a16="http://schemas.microsoft.com/office/drawing/2014/main" id="{23B3B564-02AD-4305-A36A-2D910F683224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5938133" y="4943107"/>
            <a:ext cx="678316" cy="576456"/>
          </a:xfrm>
          <a:prstGeom prst="rect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spcBef>
                <a:spcPts val="189"/>
              </a:spcBef>
              <a:buNone/>
              <a:defRPr sz="3024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23</a:t>
            </a:r>
          </a:p>
        </p:txBody>
      </p:sp>
      <p:sp>
        <p:nvSpPr>
          <p:cNvPr id="53" name="Espace réservé du texte 9">
            <a:extLst>
              <a:ext uri="{FF2B5EF4-FFF2-40B4-BE49-F238E27FC236}">
                <a16:creationId xmlns:a16="http://schemas.microsoft.com/office/drawing/2014/main" id="{4E45F742-DD8E-44B8-A97C-3DB29BDB16D4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5938134" y="5519593"/>
            <a:ext cx="678315" cy="288948"/>
          </a:xfrm>
          <a:prstGeom prst="rect">
            <a:avLst/>
          </a:prstGeom>
          <a:solidFill>
            <a:schemeClr val="bg2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945" b="0" i="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8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64017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96025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728033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err="1"/>
              <a:t>month</a:t>
            </a:r>
            <a:endParaRPr lang="fr-FR"/>
          </a:p>
        </p:txBody>
      </p:sp>
      <p:sp>
        <p:nvSpPr>
          <p:cNvPr id="54" name="Espace réservé du contenu 2">
            <a:extLst>
              <a:ext uri="{FF2B5EF4-FFF2-40B4-BE49-F238E27FC236}">
                <a16:creationId xmlns:a16="http://schemas.microsoft.com/office/drawing/2014/main" id="{E94D4E23-F457-4911-AD20-D1D76337B6DF}"/>
              </a:ext>
            </a:extLst>
          </p:cNvPr>
          <p:cNvSpPr>
            <a:spLocks noGrp="1"/>
          </p:cNvSpPr>
          <p:nvPr>
            <p:ph idx="68" hasCustomPrompt="1"/>
          </p:nvPr>
        </p:nvSpPr>
        <p:spPr>
          <a:xfrm>
            <a:off x="1369371" y="4943106"/>
            <a:ext cx="4212788" cy="865435"/>
          </a:xfrm>
          <a:prstGeom prst="rect">
            <a:avLst/>
          </a:prstGeom>
          <a:solidFill>
            <a:schemeClr val="bg2"/>
          </a:solidFill>
        </p:spPr>
        <p:txBody>
          <a:bodyPr lIns="180000" tIns="180000" rIns="180000" bIns="180000">
            <a:noAutofit/>
          </a:bodyPr>
          <a:lstStyle>
            <a:lvl1pPr marL="10501" indent="0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Click </a:t>
            </a:r>
            <a:r>
              <a:rPr lang="fr-FR" err="1"/>
              <a:t>here</a:t>
            </a:r>
            <a:r>
              <a:rPr lang="fr-FR"/>
              <a:t>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text</a:t>
            </a:r>
            <a:r>
              <a:rPr lang="fr-FR"/>
              <a:t> or click on </a:t>
            </a:r>
            <a:r>
              <a:rPr lang="fr-FR" err="1"/>
              <a:t>icon</a:t>
            </a:r>
            <a:r>
              <a:rPr lang="fr-FR"/>
              <a:t> to </a:t>
            </a:r>
            <a:r>
              <a:rPr lang="fr-FR" err="1"/>
              <a:t>add</a:t>
            </a:r>
            <a:r>
              <a:rPr lang="fr-FR"/>
              <a:t> content</a:t>
            </a:r>
          </a:p>
        </p:txBody>
      </p:sp>
      <p:sp>
        <p:nvSpPr>
          <p:cNvPr id="55" name="Espace réservé du texte 8">
            <a:extLst>
              <a:ext uri="{FF2B5EF4-FFF2-40B4-BE49-F238E27FC236}">
                <a16:creationId xmlns:a16="http://schemas.microsoft.com/office/drawing/2014/main" id="{341E1C24-2FE9-40F2-9C6C-DC3F5206DE1F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691055" y="4943107"/>
            <a:ext cx="678316" cy="576456"/>
          </a:xfrm>
          <a:prstGeom prst="rect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spcBef>
                <a:spcPts val="189"/>
              </a:spcBef>
              <a:buNone/>
              <a:defRPr sz="3024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23</a:t>
            </a:r>
          </a:p>
        </p:txBody>
      </p:sp>
      <p:sp>
        <p:nvSpPr>
          <p:cNvPr id="56" name="Espace réservé du texte 9">
            <a:extLst>
              <a:ext uri="{FF2B5EF4-FFF2-40B4-BE49-F238E27FC236}">
                <a16:creationId xmlns:a16="http://schemas.microsoft.com/office/drawing/2014/main" id="{2A9807DD-7AD2-4D1B-860D-EA912D861F29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691056" y="5519593"/>
            <a:ext cx="678315" cy="288948"/>
          </a:xfrm>
          <a:prstGeom prst="rect">
            <a:avLst/>
          </a:prstGeom>
          <a:solidFill>
            <a:schemeClr val="bg2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945" b="0" i="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8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64017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96025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728033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err="1"/>
              <a:t>month</a:t>
            </a:r>
            <a:endParaRPr lang="fr-FR"/>
          </a:p>
        </p:txBody>
      </p:sp>
      <p:sp>
        <p:nvSpPr>
          <p:cNvPr id="61" name="Espace réservé du contenu 2">
            <a:extLst>
              <a:ext uri="{FF2B5EF4-FFF2-40B4-BE49-F238E27FC236}">
                <a16:creationId xmlns:a16="http://schemas.microsoft.com/office/drawing/2014/main" id="{5B61363A-CADB-48F4-9110-FB9E8CDD1198}"/>
              </a:ext>
            </a:extLst>
          </p:cNvPr>
          <p:cNvSpPr>
            <a:spLocks noGrp="1"/>
          </p:cNvSpPr>
          <p:nvPr>
            <p:ph idx="71" hasCustomPrompt="1"/>
          </p:nvPr>
        </p:nvSpPr>
        <p:spPr>
          <a:xfrm>
            <a:off x="1369371" y="3858600"/>
            <a:ext cx="4212788" cy="865435"/>
          </a:xfrm>
          <a:prstGeom prst="rect">
            <a:avLst/>
          </a:prstGeom>
          <a:solidFill>
            <a:schemeClr val="bg2"/>
          </a:solidFill>
        </p:spPr>
        <p:txBody>
          <a:bodyPr lIns="180000" tIns="180000" rIns="180000" bIns="180000">
            <a:noAutofit/>
          </a:bodyPr>
          <a:lstStyle>
            <a:lvl1pPr marL="10501" indent="0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Click </a:t>
            </a:r>
            <a:r>
              <a:rPr lang="fr-FR" err="1"/>
              <a:t>here</a:t>
            </a:r>
            <a:r>
              <a:rPr lang="fr-FR"/>
              <a:t>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text</a:t>
            </a:r>
            <a:r>
              <a:rPr lang="fr-FR"/>
              <a:t> or click on </a:t>
            </a:r>
            <a:r>
              <a:rPr lang="fr-FR" err="1"/>
              <a:t>icon</a:t>
            </a:r>
            <a:r>
              <a:rPr lang="fr-FR"/>
              <a:t> to </a:t>
            </a:r>
            <a:r>
              <a:rPr lang="fr-FR" err="1"/>
              <a:t>add</a:t>
            </a:r>
            <a:r>
              <a:rPr lang="fr-FR"/>
              <a:t> content</a:t>
            </a:r>
          </a:p>
        </p:txBody>
      </p:sp>
      <p:sp>
        <p:nvSpPr>
          <p:cNvPr id="62" name="Espace réservé du texte 8">
            <a:extLst>
              <a:ext uri="{FF2B5EF4-FFF2-40B4-BE49-F238E27FC236}">
                <a16:creationId xmlns:a16="http://schemas.microsoft.com/office/drawing/2014/main" id="{9A427BB5-EE56-421E-9627-5FE93A871C2E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691055" y="3858601"/>
            <a:ext cx="678316" cy="576456"/>
          </a:xfrm>
          <a:prstGeom prst="rect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spcBef>
                <a:spcPts val="189"/>
              </a:spcBef>
              <a:buNone/>
              <a:defRPr sz="3024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23</a:t>
            </a:r>
          </a:p>
        </p:txBody>
      </p:sp>
      <p:sp>
        <p:nvSpPr>
          <p:cNvPr id="63" name="Espace réservé du texte 9">
            <a:extLst>
              <a:ext uri="{FF2B5EF4-FFF2-40B4-BE49-F238E27FC236}">
                <a16:creationId xmlns:a16="http://schemas.microsoft.com/office/drawing/2014/main" id="{14CC70DB-E9EB-49F1-B66C-EB24BC07BD6E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691056" y="4435087"/>
            <a:ext cx="678315" cy="288948"/>
          </a:xfrm>
          <a:prstGeom prst="rect">
            <a:avLst/>
          </a:prstGeom>
          <a:solidFill>
            <a:schemeClr val="bg2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945" b="0" i="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8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64017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96025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728033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err="1"/>
              <a:t>month</a:t>
            </a:r>
            <a:endParaRPr lang="fr-FR"/>
          </a:p>
        </p:txBody>
      </p:sp>
      <p:sp>
        <p:nvSpPr>
          <p:cNvPr id="64" name="Espace réservé du contenu 2">
            <a:extLst>
              <a:ext uri="{FF2B5EF4-FFF2-40B4-BE49-F238E27FC236}">
                <a16:creationId xmlns:a16="http://schemas.microsoft.com/office/drawing/2014/main" id="{07E53E4E-941D-41CA-BA69-106211DFA362}"/>
              </a:ext>
            </a:extLst>
          </p:cNvPr>
          <p:cNvSpPr>
            <a:spLocks noGrp="1"/>
          </p:cNvSpPr>
          <p:nvPr>
            <p:ph idx="74" hasCustomPrompt="1"/>
          </p:nvPr>
        </p:nvSpPr>
        <p:spPr>
          <a:xfrm>
            <a:off x="1369369" y="2729452"/>
            <a:ext cx="4212788" cy="865435"/>
          </a:xfrm>
          <a:prstGeom prst="rect">
            <a:avLst/>
          </a:prstGeom>
          <a:solidFill>
            <a:schemeClr val="bg2"/>
          </a:solidFill>
        </p:spPr>
        <p:txBody>
          <a:bodyPr lIns="180000" tIns="180000" rIns="180000" bIns="180000">
            <a:noAutofit/>
          </a:bodyPr>
          <a:lstStyle>
            <a:lvl1pPr marL="10501" indent="0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Click </a:t>
            </a:r>
            <a:r>
              <a:rPr lang="fr-FR" err="1"/>
              <a:t>here</a:t>
            </a:r>
            <a:r>
              <a:rPr lang="fr-FR"/>
              <a:t>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text</a:t>
            </a:r>
            <a:r>
              <a:rPr lang="fr-FR"/>
              <a:t> or click on </a:t>
            </a:r>
            <a:r>
              <a:rPr lang="fr-FR" err="1"/>
              <a:t>icon</a:t>
            </a:r>
            <a:r>
              <a:rPr lang="fr-FR"/>
              <a:t> to </a:t>
            </a:r>
            <a:r>
              <a:rPr lang="fr-FR" err="1"/>
              <a:t>add</a:t>
            </a:r>
            <a:r>
              <a:rPr lang="fr-FR"/>
              <a:t> content</a:t>
            </a:r>
          </a:p>
        </p:txBody>
      </p:sp>
      <p:sp>
        <p:nvSpPr>
          <p:cNvPr id="65" name="Espace réservé du texte 8">
            <a:extLst>
              <a:ext uri="{FF2B5EF4-FFF2-40B4-BE49-F238E27FC236}">
                <a16:creationId xmlns:a16="http://schemas.microsoft.com/office/drawing/2014/main" id="{5B8CE410-90DD-4398-AF37-14DF21822180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691053" y="2729453"/>
            <a:ext cx="678316" cy="576456"/>
          </a:xfrm>
          <a:prstGeom prst="rect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spcBef>
                <a:spcPts val="189"/>
              </a:spcBef>
              <a:buNone/>
              <a:defRPr sz="3024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23</a:t>
            </a:r>
          </a:p>
        </p:txBody>
      </p:sp>
      <p:sp>
        <p:nvSpPr>
          <p:cNvPr id="66" name="Espace réservé du texte 9">
            <a:extLst>
              <a:ext uri="{FF2B5EF4-FFF2-40B4-BE49-F238E27FC236}">
                <a16:creationId xmlns:a16="http://schemas.microsoft.com/office/drawing/2014/main" id="{C8CF4D9E-E68D-4228-A0C1-0613A82DA61A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691054" y="3305939"/>
            <a:ext cx="678315" cy="288948"/>
          </a:xfrm>
          <a:prstGeom prst="rect">
            <a:avLst/>
          </a:prstGeom>
          <a:solidFill>
            <a:schemeClr val="bg2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945" b="0" i="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8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64017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96025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728033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err="1"/>
              <a:t>month</a:t>
            </a:r>
            <a:endParaRPr lang="fr-FR"/>
          </a:p>
        </p:txBody>
      </p:sp>
      <p:sp>
        <p:nvSpPr>
          <p:cNvPr id="67" name="Espace réservé du contenu 2">
            <a:extLst>
              <a:ext uri="{FF2B5EF4-FFF2-40B4-BE49-F238E27FC236}">
                <a16:creationId xmlns:a16="http://schemas.microsoft.com/office/drawing/2014/main" id="{E8A99633-0684-402A-90D7-7FED7F2144B5}"/>
              </a:ext>
            </a:extLst>
          </p:cNvPr>
          <p:cNvSpPr>
            <a:spLocks noGrp="1"/>
          </p:cNvSpPr>
          <p:nvPr>
            <p:ph idx="77" hasCustomPrompt="1"/>
          </p:nvPr>
        </p:nvSpPr>
        <p:spPr>
          <a:xfrm>
            <a:off x="1369369" y="1650975"/>
            <a:ext cx="4212788" cy="865435"/>
          </a:xfrm>
          <a:prstGeom prst="rect">
            <a:avLst/>
          </a:prstGeom>
          <a:solidFill>
            <a:schemeClr val="bg2"/>
          </a:solidFill>
        </p:spPr>
        <p:txBody>
          <a:bodyPr lIns="180000" tIns="180000" rIns="180000" bIns="180000">
            <a:noAutofit/>
          </a:bodyPr>
          <a:lstStyle>
            <a:lvl1pPr marL="10501" indent="0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Click </a:t>
            </a:r>
            <a:r>
              <a:rPr lang="fr-FR" err="1"/>
              <a:t>here</a:t>
            </a:r>
            <a:r>
              <a:rPr lang="fr-FR"/>
              <a:t>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text</a:t>
            </a:r>
            <a:r>
              <a:rPr lang="fr-FR"/>
              <a:t> or click on </a:t>
            </a:r>
            <a:r>
              <a:rPr lang="fr-FR" err="1"/>
              <a:t>icon</a:t>
            </a:r>
            <a:r>
              <a:rPr lang="fr-FR"/>
              <a:t> to </a:t>
            </a:r>
            <a:r>
              <a:rPr lang="fr-FR" err="1"/>
              <a:t>add</a:t>
            </a:r>
            <a:r>
              <a:rPr lang="fr-FR"/>
              <a:t> content</a:t>
            </a:r>
          </a:p>
        </p:txBody>
      </p:sp>
      <p:sp>
        <p:nvSpPr>
          <p:cNvPr id="68" name="Espace réservé du texte 8">
            <a:extLst>
              <a:ext uri="{FF2B5EF4-FFF2-40B4-BE49-F238E27FC236}">
                <a16:creationId xmlns:a16="http://schemas.microsoft.com/office/drawing/2014/main" id="{C367874C-2A1E-4464-9C28-41FD172218F6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691053" y="1650976"/>
            <a:ext cx="678316" cy="576456"/>
          </a:xfrm>
          <a:prstGeom prst="rect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spcBef>
                <a:spcPts val="189"/>
              </a:spcBef>
              <a:buNone/>
              <a:defRPr sz="3024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23</a:t>
            </a:r>
          </a:p>
        </p:txBody>
      </p:sp>
      <p:sp>
        <p:nvSpPr>
          <p:cNvPr id="69" name="Espace réservé du texte 9">
            <a:extLst>
              <a:ext uri="{FF2B5EF4-FFF2-40B4-BE49-F238E27FC236}">
                <a16:creationId xmlns:a16="http://schemas.microsoft.com/office/drawing/2014/main" id="{A47F5CF7-CAD4-4D57-818C-C0A09B2BA141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691054" y="2227462"/>
            <a:ext cx="678315" cy="288948"/>
          </a:xfrm>
          <a:prstGeom prst="rect">
            <a:avLst/>
          </a:prstGeom>
          <a:solidFill>
            <a:schemeClr val="bg2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945" b="0" i="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8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64017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96025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728033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err="1"/>
              <a:t>month</a:t>
            </a:r>
            <a:endParaRPr lang="fr-FR"/>
          </a:p>
        </p:txBody>
      </p:sp>
      <p:pic>
        <p:nvPicPr>
          <p:cNvPr id="37" name="Picture 36" descr="Logo&#10;&#10;Description automatically generated">
            <a:extLst>
              <a:ext uri="{FF2B5EF4-FFF2-40B4-BE49-F238E27FC236}">
                <a16:creationId xmlns:a16="http://schemas.microsoft.com/office/drawing/2014/main" id="{B828DCC2-93DF-4399-A294-3F6565080B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718" y="6208207"/>
            <a:ext cx="1402311" cy="20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3567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7_IBA-CONFIDENTIAL-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F510AE39-2D5D-5044-9FE9-885DC0A48477}"/>
              </a:ext>
            </a:extLst>
          </p:cNvPr>
          <p:cNvCxnSpPr>
            <a:cxnSpLocks/>
          </p:cNvCxnSpPr>
          <p:nvPr userDrawn="1"/>
        </p:nvCxnSpPr>
        <p:spPr>
          <a:xfrm>
            <a:off x="1898422" y="5310583"/>
            <a:ext cx="0" cy="1182105"/>
          </a:xfrm>
          <a:prstGeom prst="line">
            <a:avLst/>
          </a:prstGeom>
          <a:ln w="3175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4F7FAF74-58B4-2D45-A9CA-09D30F2801FC}"/>
              </a:ext>
            </a:extLst>
          </p:cNvPr>
          <p:cNvCxnSpPr>
            <a:cxnSpLocks/>
          </p:cNvCxnSpPr>
          <p:nvPr userDrawn="1"/>
        </p:nvCxnSpPr>
        <p:spPr>
          <a:xfrm>
            <a:off x="8324580" y="-15512"/>
            <a:ext cx="0" cy="1493304"/>
          </a:xfrm>
          <a:prstGeom prst="line">
            <a:avLst/>
          </a:prstGeom>
          <a:ln w="3175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E6067A72-2F87-4565-95CF-0993DBCE1BD1}"/>
              </a:ext>
            </a:extLst>
          </p:cNvPr>
          <p:cNvSpPr/>
          <p:nvPr userDrawn="1"/>
        </p:nvSpPr>
        <p:spPr>
          <a:xfrm>
            <a:off x="0" y="361810"/>
            <a:ext cx="11172473" cy="57673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7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EAFF40-96CD-C944-B5FD-B7144E06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‹#›</a:t>
            </a:fld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1140A8-FEE0-E14A-B92C-C75E943C8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425CA-B26C-EB47-97E3-56FBD7FAB17C}" type="datetime1">
              <a:rPr lang="fr-BE" smtClean="0"/>
              <a:t>17-04-26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1786AF-3681-CA40-9441-0865904F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154D17-62AC-8C40-87EF-0CE5AD72606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12470" y="1669083"/>
            <a:ext cx="1376725" cy="838038"/>
          </a:xfrm>
          <a:prstGeom prst="rect">
            <a:avLst/>
          </a:prstGeo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Click </a:t>
            </a:r>
            <a:r>
              <a:rPr lang="fr-FR" err="1"/>
              <a:t>here</a:t>
            </a:r>
            <a:r>
              <a:rPr lang="fr-FR"/>
              <a:t>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text</a:t>
            </a:r>
            <a:r>
              <a:rPr lang="fr-FR"/>
              <a:t> or click on </a:t>
            </a:r>
            <a:r>
              <a:rPr lang="fr-FR" err="1"/>
              <a:t>icon</a:t>
            </a:r>
            <a:r>
              <a:rPr lang="fr-FR"/>
              <a:t> to </a:t>
            </a:r>
            <a:r>
              <a:rPr lang="fr-FR" err="1"/>
              <a:t>add</a:t>
            </a:r>
            <a:r>
              <a:rPr lang="fr-FR"/>
              <a:t> content</a:t>
            </a:r>
          </a:p>
        </p:txBody>
      </p:sp>
      <p:sp>
        <p:nvSpPr>
          <p:cNvPr id="47" name="Espace réservé du contenu 2">
            <a:extLst>
              <a:ext uri="{FF2B5EF4-FFF2-40B4-BE49-F238E27FC236}">
                <a16:creationId xmlns:a16="http://schemas.microsoft.com/office/drawing/2014/main" id="{8F8EF7EA-D83F-E14E-A8CF-28A8B4DE0C9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2988634" y="1669083"/>
            <a:ext cx="1376725" cy="838038"/>
          </a:xfrm>
          <a:prstGeom prst="rect">
            <a:avLst/>
          </a:prstGeo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Click </a:t>
            </a:r>
            <a:r>
              <a:rPr lang="fr-FR" err="1"/>
              <a:t>here</a:t>
            </a:r>
            <a:r>
              <a:rPr lang="fr-FR"/>
              <a:t>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text</a:t>
            </a:r>
            <a:r>
              <a:rPr lang="fr-FR"/>
              <a:t> or click on </a:t>
            </a:r>
            <a:r>
              <a:rPr lang="fr-FR" err="1"/>
              <a:t>icon</a:t>
            </a:r>
            <a:r>
              <a:rPr lang="fr-FR"/>
              <a:t> to </a:t>
            </a:r>
            <a:r>
              <a:rPr lang="fr-FR" err="1"/>
              <a:t>add</a:t>
            </a:r>
            <a:r>
              <a:rPr lang="fr-FR"/>
              <a:t> content</a:t>
            </a:r>
          </a:p>
        </p:txBody>
      </p:sp>
      <p:sp>
        <p:nvSpPr>
          <p:cNvPr id="48" name="Espace réservé du contenu 2">
            <a:extLst>
              <a:ext uri="{FF2B5EF4-FFF2-40B4-BE49-F238E27FC236}">
                <a16:creationId xmlns:a16="http://schemas.microsoft.com/office/drawing/2014/main" id="{DC193C39-165E-3D45-8155-1B712D5D510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956242" y="1669083"/>
            <a:ext cx="1376725" cy="838038"/>
          </a:xfrm>
          <a:prstGeom prst="rect">
            <a:avLst/>
          </a:prstGeo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Click </a:t>
            </a:r>
            <a:r>
              <a:rPr lang="fr-FR" err="1"/>
              <a:t>here</a:t>
            </a:r>
            <a:r>
              <a:rPr lang="fr-FR"/>
              <a:t>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text</a:t>
            </a:r>
            <a:r>
              <a:rPr lang="fr-FR"/>
              <a:t> or click on </a:t>
            </a:r>
            <a:r>
              <a:rPr lang="fr-FR" err="1"/>
              <a:t>icon</a:t>
            </a:r>
            <a:r>
              <a:rPr lang="fr-FR"/>
              <a:t> to </a:t>
            </a:r>
            <a:r>
              <a:rPr lang="fr-FR" err="1"/>
              <a:t>add</a:t>
            </a:r>
            <a:r>
              <a:rPr lang="fr-FR"/>
              <a:t> content</a:t>
            </a:r>
          </a:p>
        </p:txBody>
      </p:sp>
      <p:sp>
        <p:nvSpPr>
          <p:cNvPr id="51" name="Espace réservé du contenu 2">
            <a:extLst>
              <a:ext uri="{FF2B5EF4-FFF2-40B4-BE49-F238E27FC236}">
                <a16:creationId xmlns:a16="http://schemas.microsoft.com/office/drawing/2014/main" id="{A3B27ECD-1788-7844-B82D-FF1D5676404F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838302" y="1669083"/>
            <a:ext cx="1376725" cy="838038"/>
          </a:xfrm>
          <a:prstGeom prst="rect">
            <a:avLst/>
          </a:prstGeo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Click </a:t>
            </a:r>
            <a:r>
              <a:rPr lang="fr-FR" err="1"/>
              <a:t>here</a:t>
            </a:r>
            <a:r>
              <a:rPr lang="fr-FR"/>
              <a:t>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text</a:t>
            </a:r>
            <a:r>
              <a:rPr lang="fr-FR"/>
              <a:t> or click on </a:t>
            </a:r>
            <a:r>
              <a:rPr lang="fr-FR" err="1"/>
              <a:t>icon</a:t>
            </a:r>
            <a:r>
              <a:rPr lang="fr-FR"/>
              <a:t> to </a:t>
            </a:r>
            <a:r>
              <a:rPr lang="fr-FR" err="1"/>
              <a:t>add</a:t>
            </a:r>
            <a:r>
              <a:rPr lang="fr-FR"/>
              <a:t> content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CE4B7B5-8FDA-F344-989D-CE18C5B2C0C1}"/>
              </a:ext>
            </a:extLst>
          </p:cNvPr>
          <p:cNvGrpSpPr/>
          <p:nvPr userDrawn="1"/>
        </p:nvGrpSpPr>
        <p:grpSpPr>
          <a:xfrm>
            <a:off x="0" y="3536003"/>
            <a:ext cx="11172470" cy="172397"/>
            <a:chOff x="731335" y="3562720"/>
            <a:chExt cx="9079415" cy="90110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2020E24-8DAC-5946-ACD6-2678EC94BDCD}"/>
                </a:ext>
              </a:extLst>
            </p:cNvPr>
            <p:cNvSpPr/>
            <p:nvPr userDrawn="1"/>
          </p:nvSpPr>
          <p:spPr>
            <a:xfrm>
              <a:off x="731335" y="3562829"/>
              <a:ext cx="9000000" cy="90000"/>
            </a:xfrm>
            <a:prstGeom prst="rect">
              <a:avLst/>
            </a:prstGeom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0" tIns="360000" rIns="360000" bIns="36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1607"/>
            </a:p>
          </p:txBody>
        </p:sp>
        <p:sp>
          <p:nvSpPr>
            <p:cNvPr id="8" name="Triangle 7">
              <a:extLst>
                <a:ext uri="{FF2B5EF4-FFF2-40B4-BE49-F238E27FC236}">
                  <a16:creationId xmlns:a16="http://schemas.microsoft.com/office/drawing/2014/main" id="{04785742-CD23-C748-B84F-2C7A70D63B79}"/>
                </a:ext>
              </a:extLst>
            </p:cNvPr>
            <p:cNvSpPr/>
            <p:nvPr userDrawn="1"/>
          </p:nvSpPr>
          <p:spPr>
            <a:xfrm rot="5400000">
              <a:off x="9725988" y="3568067"/>
              <a:ext cx="90110" cy="7941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7"/>
            </a:p>
          </p:txBody>
        </p:sp>
      </p:grpSp>
      <p:sp>
        <p:nvSpPr>
          <p:cNvPr id="55" name="Espace réservé du contenu 2">
            <a:extLst>
              <a:ext uri="{FF2B5EF4-FFF2-40B4-BE49-F238E27FC236}">
                <a16:creationId xmlns:a16="http://schemas.microsoft.com/office/drawing/2014/main" id="{1B7C301F-A93E-1144-A003-86C6086916E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012470" y="4417157"/>
            <a:ext cx="1376725" cy="838038"/>
          </a:xfrm>
          <a:prstGeom prst="rect">
            <a:avLst/>
          </a:prstGeo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Click </a:t>
            </a:r>
            <a:r>
              <a:rPr lang="fr-FR" err="1"/>
              <a:t>here</a:t>
            </a:r>
            <a:r>
              <a:rPr lang="fr-FR"/>
              <a:t>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text</a:t>
            </a:r>
            <a:r>
              <a:rPr lang="fr-FR"/>
              <a:t> or click on </a:t>
            </a:r>
            <a:r>
              <a:rPr lang="fr-FR" err="1"/>
              <a:t>icon</a:t>
            </a:r>
            <a:r>
              <a:rPr lang="fr-FR"/>
              <a:t> to </a:t>
            </a:r>
            <a:r>
              <a:rPr lang="fr-FR" err="1"/>
              <a:t>add</a:t>
            </a:r>
            <a:r>
              <a:rPr lang="fr-FR"/>
              <a:t> content</a:t>
            </a:r>
          </a:p>
        </p:txBody>
      </p:sp>
      <p:sp>
        <p:nvSpPr>
          <p:cNvPr id="56" name="Espace réservé du contenu 2">
            <a:extLst>
              <a:ext uri="{FF2B5EF4-FFF2-40B4-BE49-F238E27FC236}">
                <a16:creationId xmlns:a16="http://schemas.microsoft.com/office/drawing/2014/main" id="{6C3BECA7-6A66-D545-A193-530B90AA7669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2988634" y="4417157"/>
            <a:ext cx="1376725" cy="838038"/>
          </a:xfrm>
          <a:prstGeom prst="rect">
            <a:avLst/>
          </a:prstGeo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Click </a:t>
            </a:r>
            <a:r>
              <a:rPr lang="fr-FR" err="1"/>
              <a:t>here</a:t>
            </a:r>
            <a:r>
              <a:rPr lang="fr-FR"/>
              <a:t>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text</a:t>
            </a:r>
            <a:r>
              <a:rPr lang="fr-FR"/>
              <a:t> or click on </a:t>
            </a:r>
            <a:r>
              <a:rPr lang="fr-FR" err="1"/>
              <a:t>icon</a:t>
            </a:r>
            <a:r>
              <a:rPr lang="fr-FR"/>
              <a:t> to </a:t>
            </a:r>
            <a:r>
              <a:rPr lang="fr-FR" err="1"/>
              <a:t>add</a:t>
            </a:r>
            <a:r>
              <a:rPr lang="fr-FR"/>
              <a:t> content</a:t>
            </a:r>
          </a:p>
        </p:txBody>
      </p:sp>
      <p:sp>
        <p:nvSpPr>
          <p:cNvPr id="58" name="Espace réservé du contenu 2">
            <a:extLst>
              <a:ext uri="{FF2B5EF4-FFF2-40B4-BE49-F238E27FC236}">
                <a16:creationId xmlns:a16="http://schemas.microsoft.com/office/drawing/2014/main" id="{7600E49F-4BF7-584B-8332-287B7541D839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956242" y="4417157"/>
            <a:ext cx="1376725" cy="838038"/>
          </a:xfrm>
          <a:prstGeom prst="rect">
            <a:avLst/>
          </a:prstGeo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Click </a:t>
            </a:r>
            <a:r>
              <a:rPr lang="fr-FR" err="1"/>
              <a:t>here</a:t>
            </a:r>
            <a:r>
              <a:rPr lang="fr-FR"/>
              <a:t>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text</a:t>
            </a:r>
            <a:r>
              <a:rPr lang="fr-FR"/>
              <a:t> or click on </a:t>
            </a:r>
            <a:r>
              <a:rPr lang="fr-FR" err="1"/>
              <a:t>icon</a:t>
            </a:r>
            <a:r>
              <a:rPr lang="fr-FR"/>
              <a:t> to </a:t>
            </a:r>
            <a:r>
              <a:rPr lang="fr-FR" err="1"/>
              <a:t>add</a:t>
            </a:r>
            <a:r>
              <a:rPr lang="fr-FR"/>
              <a:t> content</a:t>
            </a:r>
          </a:p>
        </p:txBody>
      </p:sp>
      <p:sp>
        <p:nvSpPr>
          <p:cNvPr id="74" name="Espace réservé du contenu 2">
            <a:extLst>
              <a:ext uri="{FF2B5EF4-FFF2-40B4-BE49-F238E27FC236}">
                <a16:creationId xmlns:a16="http://schemas.microsoft.com/office/drawing/2014/main" id="{1E8BA726-ADEB-4942-8846-DD58D6538549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838302" y="4417157"/>
            <a:ext cx="1376725" cy="838038"/>
          </a:xfrm>
          <a:prstGeom prst="rect">
            <a:avLst/>
          </a:prstGeo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Click </a:t>
            </a:r>
            <a:r>
              <a:rPr lang="fr-FR" err="1"/>
              <a:t>here</a:t>
            </a:r>
            <a:r>
              <a:rPr lang="fr-FR"/>
              <a:t>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text</a:t>
            </a:r>
            <a:r>
              <a:rPr lang="fr-FR"/>
              <a:t> or click on </a:t>
            </a:r>
            <a:r>
              <a:rPr lang="fr-FR" err="1"/>
              <a:t>icon</a:t>
            </a:r>
            <a:r>
              <a:rPr lang="fr-FR"/>
              <a:t> to </a:t>
            </a:r>
            <a:r>
              <a:rPr lang="fr-FR" err="1"/>
              <a:t>add</a:t>
            </a:r>
            <a:r>
              <a:rPr lang="fr-FR"/>
              <a:t> content</a:t>
            </a:r>
          </a:p>
        </p:txBody>
      </p:sp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266FE8F1-975A-448C-A290-365B95AB6E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5843" y="361810"/>
            <a:ext cx="527421" cy="527413"/>
          </a:xfrm>
          <a:prstGeom prst="rect">
            <a:avLst/>
          </a:prstGeom>
        </p:spPr>
      </p:pic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59A7B474-33A1-44C6-9CB2-2CB5E6A86673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8720362" y="1669083"/>
            <a:ext cx="1376725" cy="838038"/>
          </a:xfrm>
          <a:prstGeom prst="rect">
            <a:avLst/>
          </a:prstGeo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Click </a:t>
            </a:r>
            <a:r>
              <a:rPr lang="fr-FR" err="1"/>
              <a:t>here</a:t>
            </a:r>
            <a:r>
              <a:rPr lang="fr-FR"/>
              <a:t>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text</a:t>
            </a:r>
            <a:r>
              <a:rPr lang="fr-FR"/>
              <a:t> or click on </a:t>
            </a:r>
            <a:r>
              <a:rPr lang="fr-FR" err="1"/>
              <a:t>icon</a:t>
            </a:r>
            <a:r>
              <a:rPr lang="fr-FR"/>
              <a:t> to </a:t>
            </a:r>
            <a:r>
              <a:rPr lang="fr-FR" err="1"/>
              <a:t>add</a:t>
            </a:r>
            <a:r>
              <a:rPr lang="fr-FR"/>
              <a:t> content</a:t>
            </a:r>
          </a:p>
        </p:txBody>
      </p:sp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F6C6ADE6-114B-4644-AC66-C3FA2BBBE58D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8720362" y="4417157"/>
            <a:ext cx="1376725" cy="838038"/>
          </a:xfrm>
          <a:prstGeom prst="rect">
            <a:avLst/>
          </a:prstGeo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Click </a:t>
            </a:r>
            <a:r>
              <a:rPr lang="fr-FR" err="1"/>
              <a:t>here</a:t>
            </a:r>
            <a:r>
              <a:rPr lang="fr-FR"/>
              <a:t>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text</a:t>
            </a:r>
            <a:r>
              <a:rPr lang="fr-FR"/>
              <a:t> or click on </a:t>
            </a:r>
            <a:r>
              <a:rPr lang="fr-FR" err="1"/>
              <a:t>icon</a:t>
            </a:r>
            <a:r>
              <a:rPr lang="fr-FR"/>
              <a:t> to </a:t>
            </a:r>
            <a:r>
              <a:rPr lang="fr-FR" err="1"/>
              <a:t>add</a:t>
            </a:r>
            <a:r>
              <a:rPr lang="fr-FR"/>
              <a:t> content</a:t>
            </a:r>
          </a:p>
        </p:txBody>
      </p:sp>
      <p:sp>
        <p:nvSpPr>
          <p:cNvPr id="32" name="Espace réservé du titre 1">
            <a:extLst>
              <a:ext uri="{FF2B5EF4-FFF2-40B4-BE49-F238E27FC236}">
                <a16:creationId xmlns:a16="http://schemas.microsoft.com/office/drawing/2014/main" id="{8C1BB2B2-E89C-441A-A842-F45237D5E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98" y="345010"/>
            <a:ext cx="10176987" cy="5270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/>
              <a:t>Click to </a:t>
            </a:r>
            <a:r>
              <a:rPr lang="fr-FR" err="1"/>
              <a:t>add</a:t>
            </a:r>
            <a:r>
              <a:rPr lang="fr-FR"/>
              <a:t> </a:t>
            </a:r>
            <a:r>
              <a:rPr lang="fr-FR" err="1"/>
              <a:t>title</a:t>
            </a:r>
            <a:endParaRPr lang="fr-FR"/>
          </a:p>
        </p:txBody>
      </p:sp>
      <p:cxnSp>
        <p:nvCxnSpPr>
          <p:cNvPr id="25" name="Connecteur droit 11">
            <a:extLst>
              <a:ext uri="{FF2B5EF4-FFF2-40B4-BE49-F238E27FC236}">
                <a16:creationId xmlns:a16="http://schemas.microsoft.com/office/drawing/2014/main" id="{D6388EEC-0AA6-4068-AFDC-DEB8429F906B}"/>
              </a:ext>
            </a:extLst>
          </p:cNvPr>
          <p:cNvCxnSpPr>
            <a:cxnSpLocks/>
          </p:cNvCxnSpPr>
          <p:nvPr userDrawn="1"/>
        </p:nvCxnSpPr>
        <p:spPr>
          <a:xfrm>
            <a:off x="338598" y="859681"/>
            <a:ext cx="1182553" cy="0"/>
          </a:xfrm>
          <a:prstGeom prst="line">
            <a:avLst/>
          </a:prstGeom>
          <a:ln w="2540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Logo&#10;&#10;Description automatically generated">
            <a:extLst>
              <a:ext uri="{FF2B5EF4-FFF2-40B4-BE49-F238E27FC236}">
                <a16:creationId xmlns:a16="http://schemas.microsoft.com/office/drawing/2014/main" id="{C950222E-AED5-4A0F-AF9B-8D0CA6FA14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718" y="6208207"/>
            <a:ext cx="1402311" cy="20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2918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1_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F510AE39-2D5D-5044-9FE9-885DC0A48477}"/>
              </a:ext>
            </a:extLst>
          </p:cNvPr>
          <p:cNvCxnSpPr>
            <a:cxnSpLocks/>
          </p:cNvCxnSpPr>
          <p:nvPr/>
        </p:nvCxnSpPr>
        <p:spPr>
          <a:xfrm>
            <a:off x="1898422" y="5765644"/>
            <a:ext cx="0" cy="727044"/>
          </a:xfrm>
          <a:prstGeom prst="line">
            <a:avLst/>
          </a:prstGeom>
          <a:ln w="3175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4F7FAF74-58B4-2D45-A9CA-09D30F2801FC}"/>
              </a:ext>
            </a:extLst>
          </p:cNvPr>
          <p:cNvCxnSpPr>
            <a:cxnSpLocks/>
          </p:cNvCxnSpPr>
          <p:nvPr/>
        </p:nvCxnSpPr>
        <p:spPr>
          <a:xfrm>
            <a:off x="7468999" y="-15513"/>
            <a:ext cx="0" cy="727044"/>
          </a:xfrm>
          <a:prstGeom prst="line">
            <a:avLst/>
          </a:prstGeom>
          <a:ln w="3175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EAFF40-96CD-C944-B5FD-B7144E06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453A2-D363-469D-8CBC-0B7B5338D6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563DF56-79F8-6540-928F-7AF16A826501}"/>
              </a:ext>
            </a:extLst>
          </p:cNvPr>
          <p:cNvSpPr/>
          <p:nvPr/>
        </p:nvSpPr>
        <p:spPr>
          <a:xfrm>
            <a:off x="-12715" y="348010"/>
            <a:ext cx="10314428" cy="58171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9705" dist="508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7" noProof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1140A8-FEE0-E14A-B92C-C75E943C8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17FCB-8E29-6741-BA08-B67BDAF81FF6}" type="datetime1">
              <a:rPr lang="en-US" noProof="0" smtClean="0"/>
              <a:t>4/17/2026</a:t>
            </a:fld>
            <a:endParaRPr lang="en-US" noProof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1786AF-3681-CA40-9441-0865904F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12BD8CB-7E6B-4A45-977E-8336B77E82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347639"/>
            <a:ext cx="10314423" cy="495717"/>
          </a:xfrm>
        </p:spPr>
        <p:txBody>
          <a:bodyPr lIns="360000" tIns="360000" rIns="356616" bIns="360000">
            <a:noAutofit/>
          </a:bodyPr>
          <a:lstStyle>
            <a:lvl1pPr>
              <a:defRPr/>
            </a:lvl1pPr>
          </a:lstStyle>
          <a:p>
            <a:r>
              <a:rPr lang="en-US" noProof="0"/>
              <a:t>Title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737B90F0-6F21-1649-B696-697D59775EFF}"/>
              </a:ext>
            </a:extLst>
          </p:cNvPr>
          <p:cNvCxnSpPr>
            <a:cxnSpLocks/>
          </p:cNvCxnSpPr>
          <p:nvPr/>
        </p:nvCxnSpPr>
        <p:spPr>
          <a:xfrm flipH="1">
            <a:off x="340042" y="844920"/>
            <a:ext cx="83900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E554D822-7C7F-46E9-81B9-FA6F7B291A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074683"/>
            <a:ext cx="10314422" cy="5090484"/>
          </a:xfrm>
        </p:spPr>
        <p:txBody>
          <a:bodyPr lIns="356616" tIns="0" rIns="356616" bIns="356616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3587872"/>
      </p:ext>
    </p:extLst>
  </p:cSld>
  <p:clrMapOvr>
    <a:masterClrMapping/>
  </p:clrMapOvr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IBA-SECRET-content-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EAFF40-96CD-C944-B5FD-B7144E06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‹#›</a:t>
            </a:fld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1140A8-FEE0-E14A-B92C-C75E943C8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17FCB-8E29-6741-BA08-B67BDAF81FF6}" type="datetime1">
              <a:rPr lang="fr-BE" smtClean="0"/>
              <a:t>17-04-26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1786AF-3681-CA40-9441-0865904F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titre 1">
            <a:extLst>
              <a:ext uri="{FF2B5EF4-FFF2-40B4-BE49-F238E27FC236}">
                <a16:creationId xmlns:a16="http://schemas.microsoft.com/office/drawing/2014/main" id="{85954D5E-AA73-4FB7-B38D-F2CBEA8FD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98" y="345010"/>
            <a:ext cx="10176987" cy="5270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/>
              <a:t>Click to </a:t>
            </a:r>
            <a:r>
              <a:rPr lang="fr-FR" err="1"/>
              <a:t>add</a:t>
            </a:r>
            <a:r>
              <a:rPr lang="fr-FR"/>
              <a:t> </a:t>
            </a:r>
            <a:r>
              <a:rPr lang="fr-FR" err="1"/>
              <a:t>title</a:t>
            </a:r>
            <a:endParaRPr lang="fr-FR"/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E0019E45-AC57-4D98-AE7E-E383EE306B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15" y="1232583"/>
            <a:ext cx="10459415" cy="45651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  <a:p>
            <a:pPr lvl="1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  <a:p>
            <a:pPr lvl="2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  <a:p>
            <a:pPr lvl="3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  <a:p>
            <a:pPr lvl="4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54527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IBA-SECRET-content-1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EAFF40-96CD-C944-B5FD-B7144E06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‹#›</a:t>
            </a:fld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1140A8-FEE0-E14A-B92C-C75E943C8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17FCB-8E29-6741-BA08-B67BDAF81FF6}" type="datetime1">
              <a:rPr lang="fr-BE" smtClean="0"/>
              <a:t>17-04-26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1786AF-3681-CA40-9441-0865904F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07F13509-15B7-1446-A2B7-718C0B1791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60244" y="1316822"/>
            <a:ext cx="5403714" cy="340166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/>
          </a:p>
        </p:txBody>
      </p:sp>
      <p:sp>
        <p:nvSpPr>
          <p:cNvPr id="19" name="Espace réservé du titre 1">
            <a:extLst>
              <a:ext uri="{FF2B5EF4-FFF2-40B4-BE49-F238E27FC236}">
                <a16:creationId xmlns:a16="http://schemas.microsoft.com/office/drawing/2014/main" id="{CD5FC30D-9F37-42F1-A345-E00C93969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98" y="345010"/>
            <a:ext cx="10176987" cy="5270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/>
              <a:t>Click to </a:t>
            </a:r>
            <a:r>
              <a:rPr lang="fr-FR" err="1"/>
              <a:t>add</a:t>
            </a:r>
            <a:r>
              <a:rPr lang="fr-FR"/>
              <a:t> </a:t>
            </a:r>
            <a:r>
              <a:rPr lang="fr-FR" err="1"/>
              <a:t>title</a:t>
            </a:r>
            <a:endParaRPr lang="fr-FR"/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DE7A9435-E14A-46C1-9F3B-8C08AFD12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15" y="1232583"/>
            <a:ext cx="5282318" cy="45502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  <a:p>
            <a:pPr lvl="1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  <a:p>
            <a:pPr lvl="2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  <a:p>
            <a:pPr lvl="3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  <a:p>
            <a:pPr lvl="4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2003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IBA-SECRET-content-2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EAFF40-96CD-C944-B5FD-B7144E06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‹#›</a:t>
            </a:fld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1140A8-FEE0-E14A-B92C-C75E943C8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425CA-B26C-EB47-97E3-56FBD7FAB17C}" type="datetime1">
              <a:rPr lang="fr-BE" smtClean="0"/>
              <a:t>17-04-26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1786AF-3681-CA40-9441-0865904F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07F13509-15B7-1446-A2B7-718C0B1791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26723" y="1686320"/>
            <a:ext cx="2551289" cy="340166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/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12424651-1662-3B43-BE7B-6B8C2B6610C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28344" y="1686320"/>
            <a:ext cx="2551289" cy="340166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/>
            </a:lvl1pPr>
          </a:lstStyle>
          <a:p>
            <a:endParaRPr lang="fr-FR"/>
          </a:p>
        </p:txBody>
      </p:sp>
      <p:sp>
        <p:nvSpPr>
          <p:cNvPr id="20" name="Espace réservé du titre 1">
            <a:extLst>
              <a:ext uri="{FF2B5EF4-FFF2-40B4-BE49-F238E27FC236}">
                <a16:creationId xmlns:a16="http://schemas.microsoft.com/office/drawing/2014/main" id="{99F5189E-DFFA-4689-8209-B31D8FA83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98" y="345010"/>
            <a:ext cx="10176987" cy="5270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/>
              <a:t>Click to </a:t>
            </a:r>
            <a:r>
              <a:rPr lang="fr-FR" err="1"/>
              <a:t>add</a:t>
            </a:r>
            <a:r>
              <a:rPr lang="fr-FR"/>
              <a:t> </a:t>
            </a:r>
            <a:r>
              <a:rPr lang="fr-FR" err="1"/>
              <a:t>title</a:t>
            </a:r>
            <a:endParaRPr lang="fr-FR"/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7BCE8577-0C9A-40EE-8D3E-3E8B75C42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15" y="1232583"/>
            <a:ext cx="5282318" cy="45502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  <a:p>
            <a:pPr lvl="1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  <a:p>
            <a:pPr lvl="2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  <a:p>
            <a:pPr lvl="3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  <a:p>
            <a:pPr lvl="4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9016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742C1933-61A0-4CED-8035-44D1C36477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1"/>
          <a:stretch/>
        </p:blipFill>
        <p:spPr>
          <a:xfrm>
            <a:off x="340794" y="369946"/>
            <a:ext cx="10832392" cy="294052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3AD1650-CD3A-4B82-99BA-C3F0D9C3DD53}"/>
              </a:ext>
            </a:extLst>
          </p:cNvPr>
          <p:cNvSpPr/>
          <p:nvPr userDrawn="1"/>
        </p:nvSpPr>
        <p:spPr>
          <a:xfrm>
            <a:off x="350398" y="369610"/>
            <a:ext cx="10813183" cy="2940522"/>
          </a:xfrm>
          <a:prstGeom prst="rect">
            <a:avLst/>
          </a:prstGeom>
          <a:gradFill>
            <a:gsLst>
              <a:gs pos="0">
                <a:srgbClr val="FFEC44">
                  <a:alpha val="20000"/>
                </a:srgbClr>
              </a:gs>
              <a:gs pos="25000">
                <a:srgbClr val="69BE28">
                  <a:alpha val="2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9" tIns="45719" rIns="91439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/>
          </a:p>
        </p:txBody>
      </p:sp>
      <p:pic>
        <p:nvPicPr>
          <p:cNvPr id="9" name="Image 11">
            <a:extLst>
              <a:ext uri="{FF2B5EF4-FFF2-40B4-BE49-F238E27FC236}">
                <a16:creationId xmlns:a16="http://schemas.microsoft.com/office/drawing/2014/main" id="{B96781CE-A92B-4D4A-A90B-C5B7155961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0"/>
            <a:ext cx="11518900" cy="6477000"/>
          </a:xfrm>
          <a:prstGeom prst="rect">
            <a:avLst/>
          </a:prstGeom>
        </p:spPr>
      </p:pic>
      <p:pic>
        <p:nvPicPr>
          <p:cNvPr id="12" name="Image 17">
            <a:extLst>
              <a:ext uri="{FF2B5EF4-FFF2-40B4-BE49-F238E27FC236}">
                <a16:creationId xmlns:a16="http://schemas.microsoft.com/office/drawing/2014/main" id="{75A73D3B-703D-4526-9232-AC289E0C6E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9383" y="5350598"/>
            <a:ext cx="1550894" cy="1126738"/>
          </a:xfrm>
          <a:prstGeom prst="rect">
            <a:avLst/>
          </a:prstGeom>
        </p:spPr>
      </p:pic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50A5B7D3-887E-41E7-A934-B7E87435A3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6907" y="4958814"/>
            <a:ext cx="3919559" cy="262997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864006" rtl="0" eaLnBrk="1" fontAlgn="auto" latinLnBrk="0" hangingPunct="1">
              <a:lnSpc>
                <a:spcPct val="9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lang="en-US" sz="1300" kern="1200" dirty="0" smtClean="0">
                <a:solidFill>
                  <a:srgbClr val="1D1D1D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864006" rtl="0" eaLnBrk="1" fontAlgn="auto" latinLnBrk="0" hangingPunct="1">
              <a:lnSpc>
                <a:spcPct val="9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noProof="0"/>
              <a:t>First name Last name Job Title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61F37CE-B6D5-4855-ACD5-7CC7622AC3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6907" y="4382496"/>
            <a:ext cx="10806674" cy="38551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2300">
                <a:solidFill>
                  <a:srgbClr val="1D1D1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3" indent="0" algn="ctr">
              <a:buNone/>
              <a:defRPr sz="1890"/>
            </a:lvl2pPr>
            <a:lvl3pPr marL="864006" indent="0" algn="ctr">
              <a:buNone/>
              <a:defRPr sz="1701"/>
            </a:lvl3pPr>
            <a:lvl4pPr marL="1296009" indent="0" algn="ctr">
              <a:buNone/>
              <a:defRPr sz="1512"/>
            </a:lvl4pPr>
            <a:lvl5pPr marL="1728011" indent="0" algn="ctr">
              <a:buNone/>
              <a:defRPr sz="1512"/>
            </a:lvl5pPr>
            <a:lvl6pPr marL="2160014" indent="0" algn="ctr">
              <a:buNone/>
              <a:defRPr sz="1512"/>
            </a:lvl6pPr>
            <a:lvl7pPr marL="2592018" indent="0" algn="ctr">
              <a:buNone/>
              <a:defRPr sz="1512"/>
            </a:lvl7pPr>
            <a:lvl8pPr marL="3024021" indent="0" algn="ctr">
              <a:buNone/>
              <a:defRPr sz="1512"/>
            </a:lvl8pPr>
            <a:lvl9pPr marL="3456024" indent="0" algn="ctr">
              <a:buNone/>
              <a:defRPr sz="1512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71C2318-CBB1-414A-B8E4-7F6161AA8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907" y="3566765"/>
            <a:ext cx="10806674" cy="62492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rmAutofit/>
          </a:bodyPr>
          <a:lstStyle>
            <a:lvl1pPr algn="l">
              <a:defRPr sz="3800">
                <a:solidFill>
                  <a:srgbClr val="1D1D1D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2B2228-E09F-4738-B5FE-35AC7634EC94}"/>
              </a:ext>
            </a:extLst>
          </p:cNvPr>
          <p:cNvSpPr txBox="1"/>
          <p:nvPr userDrawn="1"/>
        </p:nvSpPr>
        <p:spPr>
          <a:xfrm>
            <a:off x="2907518" y="5940268"/>
            <a:ext cx="4810982" cy="18922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pPr algn="l"/>
            <a:r>
              <a:rPr lang="en-US" sz="700" i="1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©2021 </a:t>
            </a:r>
            <a:r>
              <a:rPr lang="en-US" sz="70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Ion Beam Applications SA. All rights reserved. Reproduction of any of the material contained </a:t>
            </a:r>
          </a:p>
          <a:p>
            <a:pPr algn="l"/>
            <a:r>
              <a:rPr lang="en-US" sz="70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herein in any format or media without the prior and express written permission of Ion Beam Applications SA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33381906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41">
          <p15:clr>
            <a:srgbClr val="FBAE40"/>
          </p15:clr>
        </p15:guide>
        <p15:guide id="2" pos="3629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IBA-SECRET-content-3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EAFF40-96CD-C944-B5FD-B7144E06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‹#›</a:t>
            </a:fld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1140A8-FEE0-E14A-B92C-C75E943C8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425CA-B26C-EB47-97E3-56FBD7FAB17C}" type="datetime1">
              <a:rPr lang="fr-BE" smtClean="0"/>
              <a:t>17-04-26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1786AF-3681-CA40-9441-0865904F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07F13509-15B7-1446-A2B7-718C0B1791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45005" y="1559547"/>
            <a:ext cx="3061547" cy="4082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/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12424651-1662-3B43-BE7B-6B8C2B6610C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97976" y="1592871"/>
            <a:ext cx="3061547" cy="4082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/>
            </a:lvl1pPr>
          </a:lstStyle>
          <a:p>
            <a:endParaRPr lang="fr-FR"/>
          </a:p>
        </p:txBody>
      </p:sp>
      <p:sp>
        <p:nvSpPr>
          <p:cNvPr id="13" name="Espace réservé pour une image  17">
            <a:extLst>
              <a:ext uri="{FF2B5EF4-FFF2-40B4-BE49-F238E27FC236}">
                <a16:creationId xmlns:a16="http://schemas.microsoft.com/office/drawing/2014/main" id="{9F97EBCA-3C35-6049-924F-B8BD8A597BF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92034" y="1559547"/>
            <a:ext cx="3061547" cy="4082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/>
          </a:p>
        </p:txBody>
      </p:sp>
      <p:sp>
        <p:nvSpPr>
          <p:cNvPr id="20" name="Espace réservé du titre 1">
            <a:extLst>
              <a:ext uri="{FF2B5EF4-FFF2-40B4-BE49-F238E27FC236}">
                <a16:creationId xmlns:a16="http://schemas.microsoft.com/office/drawing/2014/main" id="{323E0AEE-38A7-404C-85C3-577829320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98" y="345010"/>
            <a:ext cx="10176987" cy="5270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/>
              <a:t>Click to </a:t>
            </a:r>
            <a:r>
              <a:rPr lang="fr-FR" err="1"/>
              <a:t>add</a:t>
            </a:r>
            <a:r>
              <a:rPr lang="fr-FR"/>
              <a:t> </a:t>
            </a:r>
            <a:r>
              <a:rPr lang="fr-FR" err="1"/>
              <a:t>title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9632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4_IBA-SECRET-content-6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F510AE39-2D5D-5044-9FE9-885DC0A48477}"/>
              </a:ext>
            </a:extLst>
          </p:cNvPr>
          <p:cNvCxnSpPr>
            <a:cxnSpLocks/>
          </p:cNvCxnSpPr>
          <p:nvPr userDrawn="1"/>
        </p:nvCxnSpPr>
        <p:spPr>
          <a:xfrm>
            <a:off x="1898422" y="5310583"/>
            <a:ext cx="0" cy="1182105"/>
          </a:xfrm>
          <a:prstGeom prst="line">
            <a:avLst/>
          </a:prstGeom>
          <a:ln w="3175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4F7FAF74-58B4-2D45-A9CA-09D30F2801FC}"/>
              </a:ext>
            </a:extLst>
          </p:cNvPr>
          <p:cNvCxnSpPr>
            <a:cxnSpLocks/>
          </p:cNvCxnSpPr>
          <p:nvPr userDrawn="1"/>
        </p:nvCxnSpPr>
        <p:spPr>
          <a:xfrm>
            <a:off x="7468999" y="-15513"/>
            <a:ext cx="0" cy="727044"/>
          </a:xfrm>
          <a:prstGeom prst="line">
            <a:avLst/>
          </a:prstGeom>
          <a:ln w="3175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805C92BE-469C-427D-8560-7395E380C4EE}"/>
              </a:ext>
            </a:extLst>
          </p:cNvPr>
          <p:cNvSpPr/>
          <p:nvPr userDrawn="1"/>
        </p:nvSpPr>
        <p:spPr>
          <a:xfrm>
            <a:off x="0" y="361810"/>
            <a:ext cx="11172473" cy="57673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7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EAFF40-96CD-C944-B5FD-B7144E06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‹#›</a:t>
            </a:fld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1140A8-FEE0-E14A-B92C-C75E943C8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425CA-B26C-EB47-97E3-56FBD7FAB17C}" type="datetime1">
              <a:rPr lang="fr-BE" smtClean="0"/>
              <a:t>17-04-26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1786AF-3681-CA40-9441-0865904F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457C6EB-C1FC-D54F-A8F3-C5DEDAFFFC1F}"/>
              </a:ext>
            </a:extLst>
          </p:cNvPr>
          <p:cNvSpPr/>
          <p:nvPr userDrawn="1"/>
        </p:nvSpPr>
        <p:spPr>
          <a:xfrm>
            <a:off x="-1" y="4612643"/>
            <a:ext cx="11172463" cy="125847"/>
          </a:xfrm>
          <a:prstGeom prst="rect">
            <a:avLst/>
          </a:prstGeom>
          <a:gradFill>
            <a:gsLst>
              <a:gs pos="0">
                <a:srgbClr val="FFEC44"/>
              </a:gs>
              <a:gs pos="20000">
                <a:srgbClr val="69BE2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0167" tIns="340167" rIns="340167" bIns="3401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sz="1607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154D17-62AC-8C40-87EF-0CE5AD72606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56582" y="3196170"/>
            <a:ext cx="2551284" cy="281260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 marL="10501" indent="0">
              <a:buFontTx/>
              <a:buNone/>
              <a:tabLst/>
              <a:defRPr sz="1512" cap="all" baseline="0">
                <a:solidFill>
                  <a:schemeClr val="accent1"/>
                </a:solidFill>
              </a:defRPr>
            </a:lvl1pPr>
            <a:lvl2pPr marL="280506" indent="-270005">
              <a:buClr>
                <a:schemeClr val="accent1"/>
              </a:buClr>
              <a:buFont typeface="Wingdings" pitchFamily="2" charset="2"/>
              <a:buChar char="§"/>
              <a:tabLst/>
              <a:defRPr sz="1134" b="0" i="1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1"/>
            <a:r>
              <a:rPr lang="fr-FR" err="1"/>
              <a:t>Legend</a:t>
            </a:r>
            <a:r>
              <a:rPr lang="fr-FR"/>
              <a:t> </a:t>
            </a:r>
            <a:r>
              <a:rPr lang="fr-FR" err="1"/>
              <a:t>goes</a:t>
            </a:r>
            <a:r>
              <a:rPr lang="fr-FR"/>
              <a:t> </a:t>
            </a:r>
            <a:r>
              <a:rPr lang="fr-FR" err="1"/>
              <a:t>here</a:t>
            </a:r>
            <a:endParaRPr lang="fr-FR"/>
          </a:p>
        </p:txBody>
      </p:sp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07F13509-15B7-1446-A2B7-718C0B1791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56582" y="1490551"/>
            <a:ext cx="2551289" cy="170083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/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1B975B4B-DC45-1046-B6E3-5CB4D460441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28362" y="3196170"/>
            <a:ext cx="2551284" cy="281260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 marL="10501" indent="0">
              <a:buFontTx/>
              <a:buNone/>
              <a:tabLst/>
              <a:defRPr sz="1512" cap="all" baseline="0">
                <a:solidFill>
                  <a:schemeClr val="accent1"/>
                </a:solidFill>
              </a:defRPr>
            </a:lvl1pPr>
            <a:lvl2pPr marL="280506" indent="-270005">
              <a:buClr>
                <a:schemeClr val="accent1"/>
              </a:buClr>
              <a:buFont typeface="Wingdings" pitchFamily="2" charset="2"/>
              <a:buChar char="§"/>
              <a:tabLst/>
              <a:defRPr sz="1134" b="0" i="1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1"/>
            <a:r>
              <a:rPr lang="fr-FR" err="1"/>
              <a:t>Legend</a:t>
            </a:r>
            <a:r>
              <a:rPr lang="fr-FR"/>
              <a:t> </a:t>
            </a:r>
            <a:r>
              <a:rPr lang="fr-FR" err="1"/>
              <a:t>goes</a:t>
            </a:r>
            <a:r>
              <a:rPr lang="fr-FR"/>
              <a:t> </a:t>
            </a:r>
            <a:r>
              <a:rPr lang="fr-FR" err="1"/>
              <a:t>here</a:t>
            </a:r>
            <a:endParaRPr lang="fr-FR"/>
          </a:p>
        </p:txBody>
      </p:sp>
      <p:sp>
        <p:nvSpPr>
          <p:cNvPr id="14" name="Espace réservé pour une image  17">
            <a:extLst>
              <a:ext uri="{FF2B5EF4-FFF2-40B4-BE49-F238E27FC236}">
                <a16:creationId xmlns:a16="http://schemas.microsoft.com/office/drawing/2014/main" id="{0BFE6D0C-EA03-1145-8058-92343F9905B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28357" y="1490551"/>
            <a:ext cx="2551289" cy="170083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/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50601DCD-7073-1E47-BA87-FC084AC5FD2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400137" y="3196170"/>
            <a:ext cx="2551284" cy="281260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 marL="10501" indent="0">
              <a:buFontTx/>
              <a:buNone/>
              <a:tabLst/>
              <a:defRPr sz="1512" cap="all" baseline="0">
                <a:solidFill>
                  <a:schemeClr val="accent1"/>
                </a:solidFill>
              </a:defRPr>
            </a:lvl1pPr>
            <a:lvl2pPr marL="280506" indent="-270005">
              <a:buClr>
                <a:schemeClr val="accent1"/>
              </a:buClr>
              <a:buFont typeface="Wingdings" pitchFamily="2" charset="2"/>
              <a:buChar char="§"/>
              <a:tabLst/>
              <a:defRPr sz="1134" b="0" i="1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1"/>
            <a:r>
              <a:rPr lang="fr-FR" err="1"/>
              <a:t>Legend</a:t>
            </a:r>
            <a:r>
              <a:rPr lang="fr-FR"/>
              <a:t> </a:t>
            </a:r>
            <a:r>
              <a:rPr lang="fr-FR" err="1"/>
              <a:t>goes</a:t>
            </a:r>
            <a:r>
              <a:rPr lang="fr-FR"/>
              <a:t> </a:t>
            </a:r>
            <a:r>
              <a:rPr lang="fr-FR" err="1"/>
              <a:t>here</a:t>
            </a:r>
            <a:endParaRPr lang="fr-FR"/>
          </a:p>
        </p:txBody>
      </p:sp>
      <p:sp>
        <p:nvSpPr>
          <p:cNvPr id="19" name="Espace réservé pour une image  17">
            <a:extLst>
              <a:ext uri="{FF2B5EF4-FFF2-40B4-BE49-F238E27FC236}">
                <a16:creationId xmlns:a16="http://schemas.microsoft.com/office/drawing/2014/main" id="{A62AD969-A0D4-0644-B88A-CCB93B856C9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400132" y="1475325"/>
            <a:ext cx="2551289" cy="170083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/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CD9FFCE8-F68E-D94D-8A92-83E2B6721764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1256582" y="5392663"/>
            <a:ext cx="2551284" cy="281260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 marL="10501" indent="0">
              <a:buFontTx/>
              <a:buNone/>
              <a:tabLst/>
              <a:defRPr sz="1512" cap="all" baseline="0">
                <a:solidFill>
                  <a:schemeClr val="accent1"/>
                </a:solidFill>
              </a:defRPr>
            </a:lvl1pPr>
            <a:lvl2pPr marL="280506" indent="-270005">
              <a:buClr>
                <a:schemeClr val="accent1"/>
              </a:buClr>
              <a:buFont typeface="Wingdings" pitchFamily="2" charset="2"/>
              <a:buChar char="§"/>
              <a:tabLst/>
              <a:defRPr sz="1134" b="0" i="1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1"/>
            <a:r>
              <a:rPr lang="fr-FR" err="1"/>
              <a:t>Legend</a:t>
            </a:r>
            <a:r>
              <a:rPr lang="fr-FR"/>
              <a:t> </a:t>
            </a:r>
            <a:r>
              <a:rPr lang="fr-FR" err="1"/>
              <a:t>goes</a:t>
            </a:r>
            <a:r>
              <a:rPr lang="fr-FR"/>
              <a:t> </a:t>
            </a:r>
            <a:r>
              <a:rPr lang="fr-FR" err="1"/>
              <a:t>here</a:t>
            </a:r>
            <a:endParaRPr lang="fr-FR"/>
          </a:p>
        </p:txBody>
      </p:sp>
      <p:sp>
        <p:nvSpPr>
          <p:cNvPr id="21" name="Espace réservé pour une image  17">
            <a:extLst>
              <a:ext uri="{FF2B5EF4-FFF2-40B4-BE49-F238E27FC236}">
                <a16:creationId xmlns:a16="http://schemas.microsoft.com/office/drawing/2014/main" id="{736AD439-3739-3944-8CBB-93FC013DA0D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256577" y="3687044"/>
            <a:ext cx="2551289" cy="170083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/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1B5F61EF-EB8B-3F48-9236-09EE47C506F0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328362" y="5392663"/>
            <a:ext cx="2551284" cy="281260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 marL="10501" indent="0">
              <a:buFontTx/>
              <a:buNone/>
              <a:tabLst/>
              <a:defRPr sz="1512" cap="all" baseline="0">
                <a:solidFill>
                  <a:schemeClr val="accent1"/>
                </a:solidFill>
              </a:defRPr>
            </a:lvl1pPr>
            <a:lvl2pPr marL="280506" indent="-270005">
              <a:buClr>
                <a:schemeClr val="accent1"/>
              </a:buClr>
              <a:buFont typeface="Wingdings" pitchFamily="2" charset="2"/>
              <a:buChar char="§"/>
              <a:tabLst/>
              <a:defRPr sz="1134" b="0" i="1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1"/>
            <a:r>
              <a:rPr lang="fr-FR" err="1"/>
              <a:t>Legend</a:t>
            </a:r>
            <a:r>
              <a:rPr lang="fr-FR"/>
              <a:t> </a:t>
            </a:r>
            <a:r>
              <a:rPr lang="fr-FR" err="1"/>
              <a:t>goes</a:t>
            </a:r>
            <a:r>
              <a:rPr lang="fr-FR"/>
              <a:t> </a:t>
            </a:r>
            <a:r>
              <a:rPr lang="fr-FR" err="1"/>
              <a:t>here</a:t>
            </a:r>
            <a:endParaRPr lang="fr-FR"/>
          </a:p>
        </p:txBody>
      </p:sp>
      <p:sp>
        <p:nvSpPr>
          <p:cNvPr id="23" name="Espace réservé pour une image  17">
            <a:extLst>
              <a:ext uri="{FF2B5EF4-FFF2-40B4-BE49-F238E27FC236}">
                <a16:creationId xmlns:a16="http://schemas.microsoft.com/office/drawing/2014/main" id="{DB4ABBF6-183C-8946-AAE0-432A2FAE96B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328357" y="3687044"/>
            <a:ext cx="2551289" cy="170083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/>
          </a:p>
        </p:txBody>
      </p:sp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844BA3BA-74FC-344D-A54B-48EF722A1DBC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7400137" y="5392663"/>
            <a:ext cx="2551284" cy="281260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 marL="10501" indent="0">
              <a:buFontTx/>
              <a:buNone/>
              <a:tabLst/>
              <a:defRPr sz="1512" cap="all" baseline="0">
                <a:solidFill>
                  <a:schemeClr val="accent1"/>
                </a:solidFill>
              </a:defRPr>
            </a:lvl1pPr>
            <a:lvl2pPr marL="280506" indent="-270005">
              <a:buClr>
                <a:schemeClr val="accent1"/>
              </a:buClr>
              <a:buFont typeface="Wingdings" pitchFamily="2" charset="2"/>
              <a:buChar char="§"/>
              <a:tabLst/>
              <a:defRPr sz="1134" b="0" i="1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1"/>
            <a:r>
              <a:rPr lang="fr-FR" err="1"/>
              <a:t>Legend</a:t>
            </a:r>
            <a:r>
              <a:rPr lang="fr-FR"/>
              <a:t> </a:t>
            </a:r>
            <a:r>
              <a:rPr lang="fr-FR" err="1"/>
              <a:t>goes</a:t>
            </a:r>
            <a:r>
              <a:rPr lang="fr-FR"/>
              <a:t> </a:t>
            </a:r>
            <a:r>
              <a:rPr lang="fr-FR" err="1"/>
              <a:t>here</a:t>
            </a:r>
            <a:endParaRPr lang="fr-FR"/>
          </a:p>
        </p:txBody>
      </p:sp>
      <p:sp>
        <p:nvSpPr>
          <p:cNvPr id="25" name="Espace réservé pour une image  17">
            <a:extLst>
              <a:ext uri="{FF2B5EF4-FFF2-40B4-BE49-F238E27FC236}">
                <a16:creationId xmlns:a16="http://schemas.microsoft.com/office/drawing/2014/main" id="{8E8AC881-3741-A447-A51E-7999ED7CF14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400132" y="3687044"/>
            <a:ext cx="2551289" cy="170083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endParaRPr lang="fr-FR"/>
          </a:p>
        </p:txBody>
      </p:sp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098C3062-3698-4D88-8D5C-EA65419963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5843" y="361810"/>
            <a:ext cx="527421" cy="527413"/>
          </a:xfrm>
          <a:prstGeom prst="rect">
            <a:avLst/>
          </a:prstGeom>
        </p:spPr>
      </p:pic>
      <p:sp>
        <p:nvSpPr>
          <p:cNvPr id="31" name="Espace réservé du titre 1">
            <a:extLst>
              <a:ext uri="{FF2B5EF4-FFF2-40B4-BE49-F238E27FC236}">
                <a16:creationId xmlns:a16="http://schemas.microsoft.com/office/drawing/2014/main" id="{C4273226-C079-4C97-A38B-073F03A90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98" y="345010"/>
            <a:ext cx="10176987" cy="5270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/>
              <a:t>Click to </a:t>
            </a:r>
            <a:r>
              <a:rPr lang="fr-FR" err="1"/>
              <a:t>add</a:t>
            </a:r>
            <a:r>
              <a:rPr lang="fr-FR"/>
              <a:t> </a:t>
            </a:r>
            <a:r>
              <a:rPr lang="fr-FR" err="1"/>
              <a:t>title</a:t>
            </a:r>
            <a:endParaRPr lang="fr-FR"/>
          </a:p>
        </p:txBody>
      </p: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C9C59E2-63BD-4667-B841-C6BA0F500BFA}"/>
              </a:ext>
            </a:extLst>
          </p:cNvPr>
          <p:cNvCxnSpPr>
            <a:cxnSpLocks/>
          </p:cNvCxnSpPr>
          <p:nvPr userDrawn="1"/>
        </p:nvCxnSpPr>
        <p:spPr>
          <a:xfrm>
            <a:off x="338598" y="859681"/>
            <a:ext cx="1182553" cy="0"/>
          </a:xfrm>
          <a:prstGeom prst="line">
            <a:avLst/>
          </a:prstGeom>
          <a:ln w="2540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 descr="Logo&#10;&#10;Description automatically generated with medium confidence">
            <a:extLst>
              <a:ext uri="{FF2B5EF4-FFF2-40B4-BE49-F238E27FC236}">
                <a16:creationId xmlns:a16="http://schemas.microsoft.com/office/drawing/2014/main" id="{20CAD84C-9AF3-4860-84D7-29A11C5C40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116" y="6179340"/>
            <a:ext cx="866191" cy="26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3810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6_IBA-SECRET-content-Time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F510AE39-2D5D-5044-9FE9-885DC0A48477}"/>
              </a:ext>
            </a:extLst>
          </p:cNvPr>
          <p:cNvCxnSpPr>
            <a:cxnSpLocks/>
          </p:cNvCxnSpPr>
          <p:nvPr userDrawn="1"/>
        </p:nvCxnSpPr>
        <p:spPr>
          <a:xfrm>
            <a:off x="1898422" y="5310583"/>
            <a:ext cx="0" cy="1182105"/>
          </a:xfrm>
          <a:prstGeom prst="line">
            <a:avLst/>
          </a:prstGeom>
          <a:ln w="3175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4F7FAF74-58B4-2D45-A9CA-09D30F2801FC}"/>
              </a:ext>
            </a:extLst>
          </p:cNvPr>
          <p:cNvCxnSpPr>
            <a:cxnSpLocks/>
          </p:cNvCxnSpPr>
          <p:nvPr userDrawn="1"/>
        </p:nvCxnSpPr>
        <p:spPr>
          <a:xfrm>
            <a:off x="8324580" y="-15512"/>
            <a:ext cx="0" cy="1493304"/>
          </a:xfrm>
          <a:prstGeom prst="line">
            <a:avLst/>
          </a:prstGeom>
          <a:ln w="3175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DED84503-019B-4C77-8A6B-ED36D2D80246}"/>
              </a:ext>
            </a:extLst>
          </p:cNvPr>
          <p:cNvSpPr/>
          <p:nvPr userDrawn="1"/>
        </p:nvSpPr>
        <p:spPr>
          <a:xfrm>
            <a:off x="-4078" y="357327"/>
            <a:ext cx="11172473" cy="57673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7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EAFF40-96CD-C944-B5FD-B7144E06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‹#›</a:t>
            </a:fld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1140A8-FEE0-E14A-B92C-C75E943C8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425CA-B26C-EB47-97E3-56FBD7FAB17C}" type="datetime1">
              <a:rPr lang="fr-BE" smtClean="0"/>
              <a:t>17-04-26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1786AF-3681-CA40-9441-0865904F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7" name="Espace réservé du contenu 2">
            <a:extLst>
              <a:ext uri="{FF2B5EF4-FFF2-40B4-BE49-F238E27FC236}">
                <a16:creationId xmlns:a16="http://schemas.microsoft.com/office/drawing/2014/main" id="{06D3E85E-5F67-B047-AFCC-E71995DDDEA1}"/>
              </a:ext>
            </a:extLst>
          </p:cNvPr>
          <p:cNvSpPr>
            <a:spLocks noGrp="1"/>
          </p:cNvSpPr>
          <p:nvPr>
            <p:ph idx="31" hasCustomPrompt="1"/>
          </p:nvPr>
        </p:nvSpPr>
        <p:spPr>
          <a:xfrm>
            <a:off x="81010" y="1030432"/>
            <a:ext cx="7623317" cy="531773"/>
          </a:xfrm>
          <a:prstGeom prst="rect">
            <a:avLst/>
          </a:prstGeom>
        </p:spPr>
        <p:txBody>
          <a:bodyPr lIns="360000">
            <a:noAutofit/>
          </a:bodyPr>
          <a:lstStyle>
            <a:lvl1pPr marL="10501" indent="0">
              <a:buFontTx/>
              <a:buNone/>
              <a:tabLst/>
              <a:defRPr sz="1512" cap="all" baseline="0">
                <a:solidFill>
                  <a:schemeClr val="accent1"/>
                </a:solidFill>
              </a:defRPr>
            </a:lvl1pPr>
            <a:lvl2pPr marL="10501" indent="0">
              <a:buFontTx/>
              <a:buNone/>
              <a:tabLst/>
              <a:defRPr sz="1323"/>
            </a:lvl2pPr>
          </a:lstStyle>
          <a:p>
            <a:pPr lvl="0"/>
            <a:r>
              <a:rPr lang="en-US"/>
              <a:t>Click here to edit text or click on icon to add content</a:t>
            </a:r>
          </a:p>
        </p:txBody>
      </p:sp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8130968A-918A-4E15-BCC3-5494DF31AB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5843" y="361810"/>
            <a:ext cx="527421" cy="527413"/>
          </a:xfrm>
          <a:prstGeom prst="rect">
            <a:avLst/>
          </a:prstGeom>
        </p:spPr>
      </p:pic>
      <p:sp>
        <p:nvSpPr>
          <p:cNvPr id="70" name="Espace réservé du titre 1">
            <a:extLst>
              <a:ext uri="{FF2B5EF4-FFF2-40B4-BE49-F238E27FC236}">
                <a16:creationId xmlns:a16="http://schemas.microsoft.com/office/drawing/2014/main" id="{B3CE42AB-77F3-4E46-A601-D13652F4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98" y="345010"/>
            <a:ext cx="10176987" cy="5270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/>
              <a:t>Click to </a:t>
            </a:r>
            <a:r>
              <a:rPr lang="fr-FR" err="1"/>
              <a:t>add</a:t>
            </a:r>
            <a:r>
              <a:rPr lang="fr-FR"/>
              <a:t> </a:t>
            </a:r>
            <a:r>
              <a:rPr lang="fr-FR" err="1"/>
              <a:t>title</a:t>
            </a:r>
            <a:endParaRPr lang="fr-FR"/>
          </a:p>
        </p:txBody>
      </p:sp>
      <p:cxnSp>
        <p:nvCxnSpPr>
          <p:cNvPr id="60" name="Connecteur droit 11">
            <a:extLst>
              <a:ext uri="{FF2B5EF4-FFF2-40B4-BE49-F238E27FC236}">
                <a16:creationId xmlns:a16="http://schemas.microsoft.com/office/drawing/2014/main" id="{8EF5DBE4-1B6A-48FA-9162-EB4DBDE96A74}"/>
              </a:ext>
            </a:extLst>
          </p:cNvPr>
          <p:cNvCxnSpPr>
            <a:cxnSpLocks/>
          </p:cNvCxnSpPr>
          <p:nvPr userDrawn="1"/>
        </p:nvCxnSpPr>
        <p:spPr>
          <a:xfrm>
            <a:off x="338598" y="859681"/>
            <a:ext cx="1182553" cy="0"/>
          </a:xfrm>
          <a:prstGeom prst="line">
            <a:avLst/>
          </a:prstGeom>
          <a:ln w="2540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Espace réservé du contenu 2">
            <a:extLst>
              <a:ext uri="{FF2B5EF4-FFF2-40B4-BE49-F238E27FC236}">
                <a16:creationId xmlns:a16="http://schemas.microsoft.com/office/drawing/2014/main" id="{30461BE8-97D7-410D-A65E-9001ADC3DA92}"/>
              </a:ext>
            </a:extLst>
          </p:cNvPr>
          <p:cNvSpPr>
            <a:spLocks noGrp="1"/>
          </p:cNvSpPr>
          <p:nvPr>
            <p:ph idx="47" hasCustomPrompt="1"/>
          </p:nvPr>
        </p:nvSpPr>
        <p:spPr>
          <a:xfrm>
            <a:off x="6616647" y="1653538"/>
            <a:ext cx="4212788" cy="865435"/>
          </a:xfrm>
          <a:prstGeom prst="rect">
            <a:avLst/>
          </a:prstGeom>
          <a:solidFill>
            <a:schemeClr val="bg2"/>
          </a:solidFill>
        </p:spPr>
        <p:txBody>
          <a:bodyPr lIns="180000" tIns="180000" rIns="180000" bIns="180000">
            <a:noAutofit/>
          </a:bodyPr>
          <a:lstStyle>
            <a:lvl1pPr marL="10501" indent="0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Click </a:t>
            </a:r>
            <a:r>
              <a:rPr lang="fr-FR" err="1"/>
              <a:t>here</a:t>
            </a:r>
            <a:r>
              <a:rPr lang="fr-FR"/>
              <a:t>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text</a:t>
            </a:r>
            <a:r>
              <a:rPr lang="fr-FR"/>
              <a:t> or click on </a:t>
            </a:r>
            <a:r>
              <a:rPr lang="fr-FR" err="1"/>
              <a:t>icon</a:t>
            </a:r>
            <a:r>
              <a:rPr lang="fr-FR"/>
              <a:t> to </a:t>
            </a:r>
            <a:r>
              <a:rPr lang="fr-FR" err="1"/>
              <a:t>add</a:t>
            </a:r>
            <a:r>
              <a:rPr lang="fr-FR"/>
              <a:t> content</a:t>
            </a:r>
          </a:p>
        </p:txBody>
      </p:sp>
      <p:sp>
        <p:nvSpPr>
          <p:cNvPr id="93" name="Espace réservé du texte 8">
            <a:extLst>
              <a:ext uri="{FF2B5EF4-FFF2-40B4-BE49-F238E27FC236}">
                <a16:creationId xmlns:a16="http://schemas.microsoft.com/office/drawing/2014/main" id="{23D8818E-888C-4E24-8DB5-74B7B01D288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938331" y="1653539"/>
            <a:ext cx="678316" cy="576456"/>
          </a:xfrm>
          <a:prstGeom prst="rect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spcBef>
                <a:spcPts val="189"/>
              </a:spcBef>
              <a:buNone/>
              <a:defRPr sz="3024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23</a:t>
            </a:r>
          </a:p>
        </p:txBody>
      </p:sp>
      <p:sp>
        <p:nvSpPr>
          <p:cNvPr id="94" name="Espace réservé du texte 9">
            <a:extLst>
              <a:ext uri="{FF2B5EF4-FFF2-40B4-BE49-F238E27FC236}">
                <a16:creationId xmlns:a16="http://schemas.microsoft.com/office/drawing/2014/main" id="{E4E5A56E-F27C-4D29-97D8-8B686DFED63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938332" y="2230025"/>
            <a:ext cx="678315" cy="288948"/>
          </a:xfrm>
          <a:prstGeom prst="rect">
            <a:avLst/>
          </a:prstGeom>
          <a:solidFill>
            <a:schemeClr val="bg2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945" b="0" i="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8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64017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96025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728033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err="1"/>
              <a:t>month</a:t>
            </a:r>
            <a:endParaRPr lang="fr-FR"/>
          </a:p>
        </p:txBody>
      </p:sp>
      <p:sp>
        <p:nvSpPr>
          <p:cNvPr id="39" name="Espace réservé du contenu 2">
            <a:extLst>
              <a:ext uri="{FF2B5EF4-FFF2-40B4-BE49-F238E27FC236}">
                <a16:creationId xmlns:a16="http://schemas.microsoft.com/office/drawing/2014/main" id="{6A45F932-40C2-4EF1-A6E3-F62F2E5A5278}"/>
              </a:ext>
            </a:extLst>
          </p:cNvPr>
          <p:cNvSpPr>
            <a:spLocks noGrp="1"/>
          </p:cNvSpPr>
          <p:nvPr>
            <p:ph idx="59" hasCustomPrompt="1"/>
          </p:nvPr>
        </p:nvSpPr>
        <p:spPr>
          <a:xfrm>
            <a:off x="6616647" y="2733189"/>
            <a:ext cx="4212788" cy="865435"/>
          </a:xfrm>
          <a:prstGeom prst="rect">
            <a:avLst/>
          </a:prstGeom>
          <a:solidFill>
            <a:schemeClr val="bg2"/>
          </a:solidFill>
        </p:spPr>
        <p:txBody>
          <a:bodyPr lIns="180000" tIns="180000" rIns="180000" bIns="180000">
            <a:noAutofit/>
          </a:bodyPr>
          <a:lstStyle>
            <a:lvl1pPr marL="10501" indent="0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Click </a:t>
            </a:r>
            <a:r>
              <a:rPr lang="fr-FR" err="1"/>
              <a:t>here</a:t>
            </a:r>
            <a:r>
              <a:rPr lang="fr-FR"/>
              <a:t>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text</a:t>
            </a:r>
            <a:r>
              <a:rPr lang="fr-FR"/>
              <a:t> or click on </a:t>
            </a:r>
            <a:r>
              <a:rPr lang="fr-FR" err="1"/>
              <a:t>icon</a:t>
            </a:r>
            <a:r>
              <a:rPr lang="fr-FR"/>
              <a:t> to </a:t>
            </a:r>
            <a:r>
              <a:rPr lang="fr-FR" err="1"/>
              <a:t>add</a:t>
            </a:r>
            <a:r>
              <a:rPr lang="fr-FR"/>
              <a:t> content</a:t>
            </a:r>
          </a:p>
        </p:txBody>
      </p:sp>
      <p:sp>
        <p:nvSpPr>
          <p:cNvPr id="40" name="Espace réservé du texte 8">
            <a:extLst>
              <a:ext uri="{FF2B5EF4-FFF2-40B4-BE49-F238E27FC236}">
                <a16:creationId xmlns:a16="http://schemas.microsoft.com/office/drawing/2014/main" id="{9758F424-B483-4B7F-8131-C9F73551BB7F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938331" y="2733190"/>
            <a:ext cx="678316" cy="576456"/>
          </a:xfrm>
          <a:prstGeom prst="rect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spcBef>
                <a:spcPts val="189"/>
              </a:spcBef>
              <a:buNone/>
              <a:defRPr sz="3024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23</a:t>
            </a:r>
          </a:p>
        </p:txBody>
      </p:sp>
      <p:sp>
        <p:nvSpPr>
          <p:cNvPr id="41" name="Espace réservé du texte 9">
            <a:extLst>
              <a:ext uri="{FF2B5EF4-FFF2-40B4-BE49-F238E27FC236}">
                <a16:creationId xmlns:a16="http://schemas.microsoft.com/office/drawing/2014/main" id="{88212BEE-7917-4824-81C3-07F56603EC9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938332" y="3309676"/>
            <a:ext cx="678315" cy="288948"/>
          </a:xfrm>
          <a:prstGeom prst="rect">
            <a:avLst/>
          </a:prstGeom>
          <a:solidFill>
            <a:schemeClr val="bg2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945" b="0" i="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8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64017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96025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728033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err="1"/>
              <a:t>month</a:t>
            </a:r>
            <a:endParaRPr lang="fr-FR"/>
          </a:p>
        </p:txBody>
      </p:sp>
      <p:sp>
        <p:nvSpPr>
          <p:cNvPr id="48" name="Espace réservé du contenu 2">
            <a:extLst>
              <a:ext uri="{FF2B5EF4-FFF2-40B4-BE49-F238E27FC236}">
                <a16:creationId xmlns:a16="http://schemas.microsoft.com/office/drawing/2014/main" id="{D6E4C584-F01C-4255-AED9-22AE287F4E8F}"/>
              </a:ext>
            </a:extLst>
          </p:cNvPr>
          <p:cNvSpPr>
            <a:spLocks noGrp="1"/>
          </p:cNvSpPr>
          <p:nvPr>
            <p:ph idx="62" hasCustomPrompt="1"/>
          </p:nvPr>
        </p:nvSpPr>
        <p:spPr>
          <a:xfrm>
            <a:off x="6616449" y="3858783"/>
            <a:ext cx="4212788" cy="865435"/>
          </a:xfrm>
          <a:prstGeom prst="rect">
            <a:avLst/>
          </a:prstGeom>
          <a:solidFill>
            <a:schemeClr val="bg2"/>
          </a:solidFill>
        </p:spPr>
        <p:txBody>
          <a:bodyPr lIns="180000" tIns="180000" rIns="180000" bIns="180000">
            <a:noAutofit/>
          </a:bodyPr>
          <a:lstStyle>
            <a:lvl1pPr marL="10501" indent="0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Click </a:t>
            </a:r>
            <a:r>
              <a:rPr lang="fr-FR" err="1"/>
              <a:t>here</a:t>
            </a:r>
            <a:r>
              <a:rPr lang="fr-FR"/>
              <a:t>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text</a:t>
            </a:r>
            <a:r>
              <a:rPr lang="fr-FR"/>
              <a:t> or click on </a:t>
            </a:r>
            <a:r>
              <a:rPr lang="fr-FR" err="1"/>
              <a:t>icon</a:t>
            </a:r>
            <a:r>
              <a:rPr lang="fr-FR"/>
              <a:t> to </a:t>
            </a:r>
            <a:r>
              <a:rPr lang="fr-FR" err="1"/>
              <a:t>add</a:t>
            </a:r>
            <a:r>
              <a:rPr lang="fr-FR"/>
              <a:t> content</a:t>
            </a:r>
          </a:p>
        </p:txBody>
      </p:sp>
      <p:sp>
        <p:nvSpPr>
          <p:cNvPr id="49" name="Espace réservé du texte 8">
            <a:extLst>
              <a:ext uri="{FF2B5EF4-FFF2-40B4-BE49-F238E27FC236}">
                <a16:creationId xmlns:a16="http://schemas.microsoft.com/office/drawing/2014/main" id="{BC1E6090-DEAD-4AEF-806D-C6D772554799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5938133" y="3858784"/>
            <a:ext cx="678316" cy="576456"/>
          </a:xfrm>
          <a:prstGeom prst="rect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spcBef>
                <a:spcPts val="189"/>
              </a:spcBef>
              <a:buNone/>
              <a:defRPr sz="3024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23</a:t>
            </a:r>
          </a:p>
        </p:txBody>
      </p:sp>
      <p:sp>
        <p:nvSpPr>
          <p:cNvPr id="50" name="Espace réservé du texte 9">
            <a:extLst>
              <a:ext uri="{FF2B5EF4-FFF2-40B4-BE49-F238E27FC236}">
                <a16:creationId xmlns:a16="http://schemas.microsoft.com/office/drawing/2014/main" id="{9FDFEA1E-EA6C-4075-A08A-D6AC249DCD7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5938134" y="4435270"/>
            <a:ext cx="678315" cy="288948"/>
          </a:xfrm>
          <a:prstGeom prst="rect">
            <a:avLst/>
          </a:prstGeom>
          <a:solidFill>
            <a:schemeClr val="bg2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945" b="0" i="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8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64017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96025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728033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err="1"/>
              <a:t>month</a:t>
            </a:r>
            <a:endParaRPr lang="fr-FR"/>
          </a:p>
        </p:txBody>
      </p:sp>
      <p:sp>
        <p:nvSpPr>
          <p:cNvPr id="51" name="Espace réservé du contenu 2">
            <a:extLst>
              <a:ext uri="{FF2B5EF4-FFF2-40B4-BE49-F238E27FC236}">
                <a16:creationId xmlns:a16="http://schemas.microsoft.com/office/drawing/2014/main" id="{3101D3BF-CA0D-44CF-A412-750F97516066}"/>
              </a:ext>
            </a:extLst>
          </p:cNvPr>
          <p:cNvSpPr>
            <a:spLocks noGrp="1"/>
          </p:cNvSpPr>
          <p:nvPr>
            <p:ph idx="65" hasCustomPrompt="1"/>
          </p:nvPr>
        </p:nvSpPr>
        <p:spPr>
          <a:xfrm>
            <a:off x="6616449" y="4943106"/>
            <a:ext cx="4212788" cy="865435"/>
          </a:xfrm>
          <a:prstGeom prst="rect">
            <a:avLst/>
          </a:prstGeom>
          <a:solidFill>
            <a:schemeClr val="bg2"/>
          </a:solidFill>
        </p:spPr>
        <p:txBody>
          <a:bodyPr lIns="180000" tIns="180000" rIns="180000" bIns="180000">
            <a:noAutofit/>
          </a:bodyPr>
          <a:lstStyle>
            <a:lvl1pPr marL="10501" indent="0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Click </a:t>
            </a:r>
            <a:r>
              <a:rPr lang="fr-FR" err="1"/>
              <a:t>here</a:t>
            </a:r>
            <a:r>
              <a:rPr lang="fr-FR"/>
              <a:t>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text</a:t>
            </a:r>
            <a:r>
              <a:rPr lang="fr-FR"/>
              <a:t> or click on </a:t>
            </a:r>
            <a:r>
              <a:rPr lang="fr-FR" err="1"/>
              <a:t>icon</a:t>
            </a:r>
            <a:r>
              <a:rPr lang="fr-FR"/>
              <a:t> to </a:t>
            </a:r>
            <a:r>
              <a:rPr lang="fr-FR" err="1"/>
              <a:t>add</a:t>
            </a:r>
            <a:r>
              <a:rPr lang="fr-FR"/>
              <a:t> content</a:t>
            </a:r>
          </a:p>
        </p:txBody>
      </p:sp>
      <p:sp>
        <p:nvSpPr>
          <p:cNvPr id="52" name="Espace réservé du texte 8">
            <a:extLst>
              <a:ext uri="{FF2B5EF4-FFF2-40B4-BE49-F238E27FC236}">
                <a16:creationId xmlns:a16="http://schemas.microsoft.com/office/drawing/2014/main" id="{23B3B564-02AD-4305-A36A-2D910F683224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5938133" y="4943107"/>
            <a:ext cx="678316" cy="576456"/>
          </a:xfrm>
          <a:prstGeom prst="rect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spcBef>
                <a:spcPts val="189"/>
              </a:spcBef>
              <a:buNone/>
              <a:defRPr sz="3024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23</a:t>
            </a:r>
          </a:p>
        </p:txBody>
      </p:sp>
      <p:sp>
        <p:nvSpPr>
          <p:cNvPr id="53" name="Espace réservé du texte 9">
            <a:extLst>
              <a:ext uri="{FF2B5EF4-FFF2-40B4-BE49-F238E27FC236}">
                <a16:creationId xmlns:a16="http://schemas.microsoft.com/office/drawing/2014/main" id="{4E45F742-DD8E-44B8-A97C-3DB29BDB16D4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5938134" y="5519593"/>
            <a:ext cx="678315" cy="288948"/>
          </a:xfrm>
          <a:prstGeom prst="rect">
            <a:avLst/>
          </a:prstGeom>
          <a:solidFill>
            <a:schemeClr val="bg2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945" b="0" i="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8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64017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96025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728033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err="1"/>
              <a:t>month</a:t>
            </a:r>
            <a:endParaRPr lang="fr-FR"/>
          </a:p>
        </p:txBody>
      </p:sp>
      <p:sp>
        <p:nvSpPr>
          <p:cNvPr id="54" name="Espace réservé du contenu 2">
            <a:extLst>
              <a:ext uri="{FF2B5EF4-FFF2-40B4-BE49-F238E27FC236}">
                <a16:creationId xmlns:a16="http://schemas.microsoft.com/office/drawing/2014/main" id="{E94D4E23-F457-4911-AD20-D1D76337B6DF}"/>
              </a:ext>
            </a:extLst>
          </p:cNvPr>
          <p:cNvSpPr>
            <a:spLocks noGrp="1"/>
          </p:cNvSpPr>
          <p:nvPr>
            <p:ph idx="68" hasCustomPrompt="1"/>
          </p:nvPr>
        </p:nvSpPr>
        <p:spPr>
          <a:xfrm>
            <a:off x="1369371" y="4943106"/>
            <a:ext cx="4212788" cy="865435"/>
          </a:xfrm>
          <a:prstGeom prst="rect">
            <a:avLst/>
          </a:prstGeom>
          <a:solidFill>
            <a:schemeClr val="bg2"/>
          </a:solidFill>
        </p:spPr>
        <p:txBody>
          <a:bodyPr lIns="180000" tIns="180000" rIns="180000" bIns="180000">
            <a:noAutofit/>
          </a:bodyPr>
          <a:lstStyle>
            <a:lvl1pPr marL="10501" indent="0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Click </a:t>
            </a:r>
            <a:r>
              <a:rPr lang="fr-FR" err="1"/>
              <a:t>here</a:t>
            </a:r>
            <a:r>
              <a:rPr lang="fr-FR"/>
              <a:t>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text</a:t>
            </a:r>
            <a:r>
              <a:rPr lang="fr-FR"/>
              <a:t> or click on </a:t>
            </a:r>
            <a:r>
              <a:rPr lang="fr-FR" err="1"/>
              <a:t>icon</a:t>
            </a:r>
            <a:r>
              <a:rPr lang="fr-FR"/>
              <a:t> to </a:t>
            </a:r>
            <a:r>
              <a:rPr lang="fr-FR" err="1"/>
              <a:t>add</a:t>
            </a:r>
            <a:r>
              <a:rPr lang="fr-FR"/>
              <a:t> content</a:t>
            </a:r>
          </a:p>
        </p:txBody>
      </p:sp>
      <p:sp>
        <p:nvSpPr>
          <p:cNvPr id="55" name="Espace réservé du texte 8">
            <a:extLst>
              <a:ext uri="{FF2B5EF4-FFF2-40B4-BE49-F238E27FC236}">
                <a16:creationId xmlns:a16="http://schemas.microsoft.com/office/drawing/2014/main" id="{341E1C24-2FE9-40F2-9C6C-DC3F5206DE1F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691055" y="4943107"/>
            <a:ext cx="678316" cy="576456"/>
          </a:xfrm>
          <a:prstGeom prst="rect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spcBef>
                <a:spcPts val="189"/>
              </a:spcBef>
              <a:buNone/>
              <a:defRPr sz="3024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23</a:t>
            </a:r>
          </a:p>
        </p:txBody>
      </p:sp>
      <p:sp>
        <p:nvSpPr>
          <p:cNvPr id="56" name="Espace réservé du texte 9">
            <a:extLst>
              <a:ext uri="{FF2B5EF4-FFF2-40B4-BE49-F238E27FC236}">
                <a16:creationId xmlns:a16="http://schemas.microsoft.com/office/drawing/2014/main" id="{2A9807DD-7AD2-4D1B-860D-EA912D861F29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691056" y="5519593"/>
            <a:ext cx="678315" cy="288948"/>
          </a:xfrm>
          <a:prstGeom prst="rect">
            <a:avLst/>
          </a:prstGeom>
          <a:solidFill>
            <a:schemeClr val="bg2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945" b="0" i="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8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64017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96025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728033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err="1"/>
              <a:t>month</a:t>
            </a:r>
            <a:endParaRPr lang="fr-FR"/>
          </a:p>
        </p:txBody>
      </p:sp>
      <p:sp>
        <p:nvSpPr>
          <p:cNvPr id="61" name="Espace réservé du contenu 2">
            <a:extLst>
              <a:ext uri="{FF2B5EF4-FFF2-40B4-BE49-F238E27FC236}">
                <a16:creationId xmlns:a16="http://schemas.microsoft.com/office/drawing/2014/main" id="{5B61363A-CADB-48F4-9110-FB9E8CDD1198}"/>
              </a:ext>
            </a:extLst>
          </p:cNvPr>
          <p:cNvSpPr>
            <a:spLocks noGrp="1"/>
          </p:cNvSpPr>
          <p:nvPr>
            <p:ph idx="71" hasCustomPrompt="1"/>
          </p:nvPr>
        </p:nvSpPr>
        <p:spPr>
          <a:xfrm>
            <a:off x="1369371" y="3858600"/>
            <a:ext cx="4212788" cy="865435"/>
          </a:xfrm>
          <a:prstGeom prst="rect">
            <a:avLst/>
          </a:prstGeom>
          <a:solidFill>
            <a:schemeClr val="bg2"/>
          </a:solidFill>
        </p:spPr>
        <p:txBody>
          <a:bodyPr lIns="180000" tIns="180000" rIns="180000" bIns="180000">
            <a:noAutofit/>
          </a:bodyPr>
          <a:lstStyle>
            <a:lvl1pPr marL="10501" indent="0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Click </a:t>
            </a:r>
            <a:r>
              <a:rPr lang="fr-FR" err="1"/>
              <a:t>here</a:t>
            </a:r>
            <a:r>
              <a:rPr lang="fr-FR"/>
              <a:t>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text</a:t>
            </a:r>
            <a:r>
              <a:rPr lang="fr-FR"/>
              <a:t> or click on </a:t>
            </a:r>
            <a:r>
              <a:rPr lang="fr-FR" err="1"/>
              <a:t>icon</a:t>
            </a:r>
            <a:r>
              <a:rPr lang="fr-FR"/>
              <a:t> to </a:t>
            </a:r>
            <a:r>
              <a:rPr lang="fr-FR" err="1"/>
              <a:t>add</a:t>
            </a:r>
            <a:r>
              <a:rPr lang="fr-FR"/>
              <a:t> content</a:t>
            </a:r>
          </a:p>
        </p:txBody>
      </p:sp>
      <p:sp>
        <p:nvSpPr>
          <p:cNvPr id="62" name="Espace réservé du texte 8">
            <a:extLst>
              <a:ext uri="{FF2B5EF4-FFF2-40B4-BE49-F238E27FC236}">
                <a16:creationId xmlns:a16="http://schemas.microsoft.com/office/drawing/2014/main" id="{9A427BB5-EE56-421E-9627-5FE93A871C2E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691055" y="3858601"/>
            <a:ext cx="678316" cy="576456"/>
          </a:xfrm>
          <a:prstGeom prst="rect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spcBef>
                <a:spcPts val="189"/>
              </a:spcBef>
              <a:buNone/>
              <a:defRPr sz="3024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23</a:t>
            </a:r>
          </a:p>
        </p:txBody>
      </p:sp>
      <p:sp>
        <p:nvSpPr>
          <p:cNvPr id="63" name="Espace réservé du texte 9">
            <a:extLst>
              <a:ext uri="{FF2B5EF4-FFF2-40B4-BE49-F238E27FC236}">
                <a16:creationId xmlns:a16="http://schemas.microsoft.com/office/drawing/2014/main" id="{14CC70DB-E9EB-49F1-B66C-EB24BC07BD6E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691056" y="4435087"/>
            <a:ext cx="678315" cy="288948"/>
          </a:xfrm>
          <a:prstGeom prst="rect">
            <a:avLst/>
          </a:prstGeom>
          <a:solidFill>
            <a:schemeClr val="bg2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945" b="0" i="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8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64017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96025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728033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err="1"/>
              <a:t>month</a:t>
            </a:r>
            <a:endParaRPr lang="fr-FR"/>
          </a:p>
        </p:txBody>
      </p:sp>
      <p:sp>
        <p:nvSpPr>
          <p:cNvPr id="64" name="Espace réservé du contenu 2">
            <a:extLst>
              <a:ext uri="{FF2B5EF4-FFF2-40B4-BE49-F238E27FC236}">
                <a16:creationId xmlns:a16="http://schemas.microsoft.com/office/drawing/2014/main" id="{07E53E4E-941D-41CA-BA69-106211DFA362}"/>
              </a:ext>
            </a:extLst>
          </p:cNvPr>
          <p:cNvSpPr>
            <a:spLocks noGrp="1"/>
          </p:cNvSpPr>
          <p:nvPr>
            <p:ph idx="74" hasCustomPrompt="1"/>
          </p:nvPr>
        </p:nvSpPr>
        <p:spPr>
          <a:xfrm>
            <a:off x="1369369" y="2729452"/>
            <a:ext cx="4212788" cy="865435"/>
          </a:xfrm>
          <a:prstGeom prst="rect">
            <a:avLst/>
          </a:prstGeom>
          <a:solidFill>
            <a:schemeClr val="bg2"/>
          </a:solidFill>
        </p:spPr>
        <p:txBody>
          <a:bodyPr lIns="180000" tIns="180000" rIns="180000" bIns="180000">
            <a:noAutofit/>
          </a:bodyPr>
          <a:lstStyle>
            <a:lvl1pPr marL="10501" indent="0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Click </a:t>
            </a:r>
            <a:r>
              <a:rPr lang="fr-FR" err="1"/>
              <a:t>here</a:t>
            </a:r>
            <a:r>
              <a:rPr lang="fr-FR"/>
              <a:t>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text</a:t>
            </a:r>
            <a:r>
              <a:rPr lang="fr-FR"/>
              <a:t> or click on </a:t>
            </a:r>
            <a:r>
              <a:rPr lang="fr-FR" err="1"/>
              <a:t>icon</a:t>
            </a:r>
            <a:r>
              <a:rPr lang="fr-FR"/>
              <a:t> to </a:t>
            </a:r>
            <a:r>
              <a:rPr lang="fr-FR" err="1"/>
              <a:t>add</a:t>
            </a:r>
            <a:r>
              <a:rPr lang="fr-FR"/>
              <a:t> content</a:t>
            </a:r>
          </a:p>
        </p:txBody>
      </p:sp>
      <p:sp>
        <p:nvSpPr>
          <p:cNvPr id="65" name="Espace réservé du texte 8">
            <a:extLst>
              <a:ext uri="{FF2B5EF4-FFF2-40B4-BE49-F238E27FC236}">
                <a16:creationId xmlns:a16="http://schemas.microsoft.com/office/drawing/2014/main" id="{5B8CE410-90DD-4398-AF37-14DF21822180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691053" y="2729453"/>
            <a:ext cx="678316" cy="576456"/>
          </a:xfrm>
          <a:prstGeom prst="rect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spcBef>
                <a:spcPts val="189"/>
              </a:spcBef>
              <a:buNone/>
              <a:defRPr sz="3024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23</a:t>
            </a:r>
          </a:p>
        </p:txBody>
      </p:sp>
      <p:sp>
        <p:nvSpPr>
          <p:cNvPr id="66" name="Espace réservé du texte 9">
            <a:extLst>
              <a:ext uri="{FF2B5EF4-FFF2-40B4-BE49-F238E27FC236}">
                <a16:creationId xmlns:a16="http://schemas.microsoft.com/office/drawing/2014/main" id="{C8CF4D9E-E68D-4228-A0C1-0613A82DA61A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691054" y="3305939"/>
            <a:ext cx="678315" cy="288948"/>
          </a:xfrm>
          <a:prstGeom prst="rect">
            <a:avLst/>
          </a:prstGeom>
          <a:solidFill>
            <a:schemeClr val="bg2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945" b="0" i="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8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64017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96025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728033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err="1"/>
              <a:t>month</a:t>
            </a:r>
            <a:endParaRPr lang="fr-FR"/>
          </a:p>
        </p:txBody>
      </p:sp>
      <p:sp>
        <p:nvSpPr>
          <p:cNvPr id="67" name="Espace réservé du contenu 2">
            <a:extLst>
              <a:ext uri="{FF2B5EF4-FFF2-40B4-BE49-F238E27FC236}">
                <a16:creationId xmlns:a16="http://schemas.microsoft.com/office/drawing/2014/main" id="{E8A99633-0684-402A-90D7-7FED7F2144B5}"/>
              </a:ext>
            </a:extLst>
          </p:cNvPr>
          <p:cNvSpPr>
            <a:spLocks noGrp="1"/>
          </p:cNvSpPr>
          <p:nvPr>
            <p:ph idx="77" hasCustomPrompt="1"/>
          </p:nvPr>
        </p:nvSpPr>
        <p:spPr>
          <a:xfrm>
            <a:off x="1369369" y="1650975"/>
            <a:ext cx="4212788" cy="865435"/>
          </a:xfrm>
          <a:prstGeom prst="rect">
            <a:avLst/>
          </a:prstGeom>
          <a:solidFill>
            <a:schemeClr val="bg2"/>
          </a:solidFill>
        </p:spPr>
        <p:txBody>
          <a:bodyPr lIns="180000" tIns="180000" rIns="180000" bIns="180000">
            <a:noAutofit/>
          </a:bodyPr>
          <a:lstStyle>
            <a:lvl1pPr marL="10501" indent="0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Click </a:t>
            </a:r>
            <a:r>
              <a:rPr lang="fr-FR" err="1"/>
              <a:t>here</a:t>
            </a:r>
            <a:r>
              <a:rPr lang="fr-FR"/>
              <a:t>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text</a:t>
            </a:r>
            <a:r>
              <a:rPr lang="fr-FR"/>
              <a:t> or click on </a:t>
            </a:r>
            <a:r>
              <a:rPr lang="fr-FR" err="1"/>
              <a:t>icon</a:t>
            </a:r>
            <a:r>
              <a:rPr lang="fr-FR"/>
              <a:t> to </a:t>
            </a:r>
            <a:r>
              <a:rPr lang="fr-FR" err="1"/>
              <a:t>add</a:t>
            </a:r>
            <a:r>
              <a:rPr lang="fr-FR"/>
              <a:t> content</a:t>
            </a:r>
          </a:p>
        </p:txBody>
      </p:sp>
      <p:sp>
        <p:nvSpPr>
          <p:cNvPr id="68" name="Espace réservé du texte 8">
            <a:extLst>
              <a:ext uri="{FF2B5EF4-FFF2-40B4-BE49-F238E27FC236}">
                <a16:creationId xmlns:a16="http://schemas.microsoft.com/office/drawing/2014/main" id="{C367874C-2A1E-4464-9C28-41FD172218F6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691053" y="1650976"/>
            <a:ext cx="678316" cy="576456"/>
          </a:xfrm>
          <a:prstGeom prst="rect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spcBef>
                <a:spcPts val="189"/>
              </a:spcBef>
              <a:buNone/>
              <a:defRPr sz="3024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23</a:t>
            </a:r>
          </a:p>
        </p:txBody>
      </p:sp>
      <p:sp>
        <p:nvSpPr>
          <p:cNvPr id="69" name="Espace réservé du texte 9">
            <a:extLst>
              <a:ext uri="{FF2B5EF4-FFF2-40B4-BE49-F238E27FC236}">
                <a16:creationId xmlns:a16="http://schemas.microsoft.com/office/drawing/2014/main" id="{A47F5CF7-CAD4-4D57-818C-C0A09B2BA141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691054" y="2227462"/>
            <a:ext cx="678315" cy="288948"/>
          </a:xfrm>
          <a:prstGeom prst="rect">
            <a:avLst/>
          </a:prstGeom>
          <a:solidFill>
            <a:schemeClr val="bg2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945" b="0" i="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8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64017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96025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728033" indent="0">
              <a:buFontTx/>
              <a:buNone/>
              <a:defRPr sz="945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err="1"/>
              <a:t>month</a:t>
            </a:r>
            <a:endParaRPr lang="fr-FR"/>
          </a:p>
        </p:txBody>
      </p:sp>
      <p:pic>
        <p:nvPicPr>
          <p:cNvPr id="37" name="Picture 36" descr="Logo&#10;&#10;Description automatically generated with medium confidence">
            <a:extLst>
              <a:ext uri="{FF2B5EF4-FFF2-40B4-BE49-F238E27FC236}">
                <a16:creationId xmlns:a16="http://schemas.microsoft.com/office/drawing/2014/main" id="{647F1CC9-77BC-4DDC-933E-110B765E9B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116" y="6179340"/>
            <a:ext cx="866191" cy="26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549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7_IBA-SECRET-content-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F510AE39-2D5D-5044-9FE9-885DC0A48477}"/>
              </a:ext>
            </a:extLst>
          </p:cNvPr>
          <p:cNvCxnSpPr>
            <a:cxnSpLocks/>
          </p:cNvCxnSpPr>
          <p:nvPr userDrawn="1"/>
        </p:nvCxnSpPr>
        <p:spPr>
          <a:xfrm>
            <a:off x="1898422" y="5310583"/>
            <a:ext cx="0" cy="1182105"/>
          </a:xfrm>
          <a:prstGeom prst="line">
            <a:avLst/>
          </a:prstGeom>
          <a:ln w="3175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4F7FAF74-58B4-2D45-A9CA-09D30F2801FC}"/>
              </a:ext>
            </a:extLst>
          </p:cNvPr>
          <p:cNvCxnSpPr>
            <a:cxnSpLocks/>
          </p:cNvCxnSpPr>
          <p:nvPr userDrawn="1"/>
        </p:nvCxnSpPr>
        <p:spPr>
          <a:xfrm>
            <a:off x="8324580" y="-15512"/>
            <a:ext cx="0" cy="1493304"/>
          </a:xfrm>
          <a:prstGeom prst="line">
            <a:avLst/>
          </a:prstGeom>
          <a:ln w="3175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E6067A72-2F87-4565-95CF-0993DBCE1BD1}"/>
              </a:ext>
            </a:extLst>
          </p:cNvPr>
          <p:cNvSpPr/>
          <p:nvPr userDrawn="1"/>
        </p:nvSpPr>
        <p:spPr>
          <a:xfrm>
            <a:off x="0" y="361810"/>
            <a:ext cx="11172473" cy="57673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7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EAFF40-96CD-C944-B5FD-B7144E06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‹#›</a:t>
            </a:fld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1140A8-FEE0-E14A-B92C-C75E943C8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425CA-B26C-EB47-97E3-56FBD7FAB17C}" type="datetime1">
              <a:rPr lang="fr-BE" smtClean="0"/>
              <a:t>17-04-26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1786AF-3681-CA40-9441-0865904F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154D17-62AC-8C40-87EF-0CE5AD72606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12470" y="1669083"/>
            <a:ext cx="1376725" cy="838038"/>
          </a:xfrm>
          <a:prstGeom prst="rect">
            <a:avLst/>
          </a:prstGeo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Click </a:t>
            </a:r>
            <a:r>
              <a:rPr lang="fr-FR" err="1"/>
              <a:t>here</a:t>
            </a:r>
            <a:r>
              <a:rPr lang="fr-FR"/>
              <a:t>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text</a:t>
            </a:r>
            <a:r>
              <a:rPr lang="fr-FR"/>
              <a:t> or click on </a:t>
            </a:r>
            <a:r>
              <a:rPr lang="fr-FR" err="1"/>
              <a:t>icon</a:t>
            </a:r>
            <a:r>
              <a:rPr lang="fr-FR"/>
              <a:t> to </a:t>
            </a:r>
            <a:r>
              <a:rPr lang="fr-FR" err="1"/>
              <a:t>add</a:t>
            </a:r>
            <a:r>
              <a:rPr lang="fr-FR"/>
              <a:t> content</a:t>
            </a:r>
          </a:p>
        </p:txBody>
      </p:sp>
      <p:sp>
        <p:nvSpPr>
          <p:cNvPr id="47" name="Espace réservé du contenu 2">
            <a:extLst>
              <a:ext uri="{FF2B5EF4-FFF2-40B4-BE49-F238E27FC236}">
                <a16:creationId xmlns:a16="http://schemas.microsoft.com/office/drawing/2014/main" id="{8F8EF7EA-D83F-E14E-A8CF-28A8B4DE0C9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2988634" y="1669083"/>
            <a:ext cx="1376725" cy="838038"/>
          </a:xfrm>
          <a:prstGeom prst="rect">
            <a:avLst/>
          </a:prstGeo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Click </a:t>
            </a:r>
            <a:r>
              <a:rPr lang="fr-FR" err="1"/>
              <a:t>here</a:t>
            </a:r>
            <a:r>
              <a:rPr lang="fr-FR"/>
              <a:t>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text</a:t>
            </a:r>
            <a:r>
              <a:rPr lang="fr-FR"/>
              <a:t> or click on </a:t>
            </a:r>
            <a:r>
              <a:rPr lang="fr-FR" err="1"/>
              <a:t>icon</a:t>
            </a:r>
            <a:r>
              <a:rPr lang="fr-FR"/>
              <a:t> to </a:t>
            </a:r>
            <a:r>
              <a:rPr lang="fr-FR" err="1"/>
              <a:t>add</a:t>
            </a:r>
            <a:r>
              <a:rPr lang="fr-FR"/>
              <a:t> content</a:t>
            </a:r>
          </a:p>
        </p:txBody>
      </p:sp>
      <p:sp>
        <p:nvSpPr>
          <p:cNvPr id="48" name="Espace réservé du contenu 2">
            <a:extLst>
              <a:ext uri="{FF2B5EF4-FFF2-40B4-BE49-F238E27FC236}">
                <a16:creationId xmlns:a16="http://schemas.microsoft.com/office/drawing/2014/main" id="{DC193C39-165E-3D45-8155-1B712D5D510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956242" y="1669083"/>
            <a:ext cx="1376725" cy="838038"/>
          </a:xfrm>
          <a:prstGeom prst="rect">
            <a:avLst/>
          </a:prstGeo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Click </a:t>
            </a:r>
            <a:r>
              <a:rPr lang="fr-FR" err="1"/>
              <a:t>here</a:t>
            </a:r>
            <a:r>
              <a:rPr lang="fr-FR"/>
              <a:t>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text</a:t>
            </a:r>
            <a:r>
              <a:rPr lang="fr-FR"/>
              <a:t> or click on </a:t>
            </a:r>
            <a:r>
              <a:rPr lang="fr-FR" err="1"/>
              <a:t>icon</a:t>
            </a:r>
            <a:r>
              <a:rPr lang="fr-FR"/>
              <a:t> to </a:t>
            </a:r>
            <a:r>
              <a:rPr lang="fr-FR" err="1"/>
              <a:t>add</a:t>
            </a:r>
            <a:r>
              <a:rPr lang="fr-FR"/>
              <a:t> content</a:t>
            </a:r>
          </a:p>
        </p:txBody>
      </p:sp>
      <p:sp>
        <p:nvSpPr>
          <p:cNvPr id="51" name="Espace réservé du contenu 2">
            <a:extLst>
              <a:ext uri="{FF2B5EF4-FFF2-40B4-BE49-F238E27FC236}">
                <a16:creationId xmlns:a16="http://schemas.microsoft.com/office/drawing/2014/main" id="{A3B27ECD-1788-7844-B82D-FF1D5676404F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838302" y="1669083"/>
            <a:ext cx="1376725" cy="838038"/>
          </a:xfrm>
          <a:prstGeom prst="rect">
            <a:avLst/>
          </a:prstGeo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Click </a:t>
            </a:r>
            <a:r>
              <a:rPr lang="fr-FR" err="1"/>
              <a:t>here</a:t>
            </a:r>
            <a:r>
              <a:rPr lang="fr-FR"/>
              <a:t>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text</a:t>
            </a:r>
            <a:r>
              <a:rPr lang="fr-FR"/>
              <a:t> or click on </a:t>
            </a:r>
            <a:r>
              <a:rPr lang="fr-FR" err="1"/>
              <a:t>icon</a:t>
            </a:r>
            <a:r>
              <a:rPr lang="fr-FR"/>
              <a:t> to </a:t>
            </a:r>
            <a:r>
              <a:rPr lang="fr-FR" err="1"/>
              <a:t>add</a:t>
            </a:r>
            <a:r>
              <a:rPr lang="fr-FR"/>
              <a:t> content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CE4B7B5-8FDA-F344-989D-CE18C5B2C0C1}"/>
              </a:ext>
            </a:extLst>
          </p:cNvPr>
          <p:cNvGrpSpPr/>
          <p:nvPr userDrawn="1"/>
        </p:nvGrpSpPr>
        <p:grpSpPr>
          <a:xfrm>
            <a:off x="0" y="3536003"/>
            <a:ext cx="11172470" cy="172397"/>
            <a:chOff x="731335" y="3562720"/>
            <a:chExt cx="9079415" cy="90110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2020E24-8DAC-5946-ACD6-2678EC94BDCD}"/>
                </a:ext>
              </a:extLst>
            </p:cNvPr>
            <p:cNvSpPr/>
            <p:nvPr userDrawn="1"/>
          </p:nvSpPr>
          <p:spPr>
            <a:xfrm>
              <a:off x="731335" y="3562829"/>
              <a:ext cx="9000000" cy="90000"/>
            </a:xfrm>
            <a:prstGeom prst="rect">
              <a:avLst/>
            </a:prstGeom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0" tIns="360000" rIns="360000" bIns="36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1607"/>
            </a:p>
          </p:txBody>
        </p:sp>
        <p:sp>
          <p:nvSpPr>
            <p:cNvPr id="8" name="Triangle 7">
              <a:extLst>
                <a:ext uri="{FF2B5EF4-FFF2-40B4-BE49-F238E27FC236}">
                  <a16:creationId xmlns:a16="http://schemas.microsoft.com/office/drawing/2014/main" id="{04785742-CD23-C748-B84F-2C7A70D63B79}"/>
                </a:ext>
              </a:extLst>
            </p:cNvPr>
            <p:cNvSpPr/>
            <p:nvPr userDrawn="1"/>
          </p:nvSpPr>
          <p:spPr>
            <a:xfrm rot="5400000">
              <a:off x="9725988" y="3568067"/>
              <a:ext cx="90110" cy="7941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7"/>
            </a:p>
          </p:txBody>
        </p:sp>
      </p:grpSp>
      <p:sp>
        <p:nvSpPr>
          <p:cNvPr id="55" name="Espace réservé du contenu 2">
            <a:extLst>
              <a:ext uri="{FF2B5EF4-FFF2-40B4-BE49-F238E27FC236}">
                <a16:creationId xmlns:a16="http://schemas.microsoft.com/office/drawing/2014/main" id="{1B7C301F-A93E-1144-A003-86C6086916E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012470" y="4417157"/>
            <a:ext cx="1376725" cy="838038"/>
          </a:xfrm>
          <a:prstGeom prst="rect">
            <a:avLst/>
          </a:prstGeo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Click </a:t>
            </a:r>
            <a:r>
              <a:rPr lang="fr-FR" err="1"/>
              <a:t>here</a:t>
            </a:r>
            <a:r>
              <a:rPr lang="fr-FR"/>
              <a:t>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text</a:t>
            </a:r>
            <a:r>
              <a:rPr lang="fr-FR"/>
              <a:t> or click on </a:t>
            </a:r>
            <a:r>
              <a:rPr lang="fr-FR" err="1"/>
              <a:t>icon</a:t>
            </a:r>
            <a:r>
              <a:rPr lang="fr-FR"/>
              <a:t> to </a:t>
            </a:r>
            <a:r>
              <a:rPr lang="fr-FR" err="1"/>
              <a:t>add</a:t>
            </a:r>
            <a:r>
              <a:rPr lang="fr-FR"/>
              <a:t> content</a:t>
            </a:r>
          </a:p>
        </p:txBody>
      </p:sp>
      <p:sp>
        <p:nvSpPr>
          <p:cNvPr id="56" name="Espace réservé du contenu 2">
            <a:extLst>
              <a:ext uri="{FF2B5EF4-FFF2-40B4-BE49-F238E27FC236}">
                <a16:creationId xmlns:a16="http://schemas.microsoft.com/office/drawing/2014/main" id="{6C3BECA7-6A66-D545-A193-530B90AA7669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2988634" y="4417157"/>
            <a:ext cx="1376725" cy="838038"/>
          </a:xfrm>
          <a:prstGeom prst="rect">
            <a:avLst/>
          </a:prstGeo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Click </a:t>
            </a:r>
            <a:r>
              <a:rPr lang="fr-FR" err="1"/>
              <a:t>here</a:t>
            </a:r>
            <a:r>
              <a:rPr lang="fr-FR"/>
              <a:t>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text</a:t>
            </a:r>
            <a:r>
              <a:rPr lang="fr-FR"/>
              <a:t> or click on </a:t>
            </a:r>
            <a:r>
              <a:rPr lang="fr-FR" err="1"/>
              <a:t>icon</a:t>
            </a:r>
            <a:r>
              <a:rPr lang="fr-FR"/>
              <a:t> to </a:t>
            </a:r>
            <a:r>
              <a:rPr lang="fr-FR" err="1"/>
              <a:t>add</a:t>
            </a:r>
            <a:r>
              <a:rPr lang="fr-FR"/>
              <a:t> content</a:t>
            </a:r>
          </a:p>
        </p:txBody>
      </p:sp>
      <p:sp>
        <p:nvSpPr>
          <p:cNvPr id="58" name="Espace réservé du contenu 2">
            <a:extLst>
              <a:ext uri="{FF2B5EF4-FFF2-40B4-BE49-F238E27FC236}">
                <a16:creationId xmlns:a16="http://schemas.microsoft.com/office/drawing/2014/main" id="{7600E49F-4BF7-584B-8332-287B7541D839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956242" y="4417157"/>
            <a:ext cx="1376725" cy="838038"/>
          </a:xfrm>
          <a:prstGeom prst="rect">
            <a:avLst/>
          </a:prstGeo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Click </a:t>
            </a:r>
            <a:r>
              <a:rPr lang="fr-FR" err="1"/>
              <a:t>here</a:t>
            </a:r>
            <a:r>
              <a:rPr lang="fr-FR"/>
              <a:t>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text</a:t>
            </a:r>
            <a:r>
              <a:rPr lang="fr-FR"/>
              <a:t> or click on </a:t>
            </a:r>
            <a:r>
              <a:rPr lang="fr-FR" err="1"/>
              <a:t>icon</a:t>
            </a:r>
            <a:r>
              <a:rPr lang="fr-FR"/>
              <a:t> to </a:t>
            </a:r>
            <a:r>
              <a:rPr lang="fr-FR" err="1"/>
              <a:t>add</a:t>
            </a:r>
            <a:r>
              <a:rPr lang="fr-FR"/>
              <a:t> content</a:t>
            </a:r>
          </a:p>
        </p:txBody>
      </p:sp>
      <p:sp>
        <p:nvSpPr>
          <p:cNvPr id="74" name="Espace réservé du contenu 2">
            <a:extLst>
              <a:ext uri="{FF2B5EF4-FFF2-40B4-BE49-F238E27FC236}">
                <a16:creationId xmlns:a16="http://schemas.microsoft.com/office/drawing/2014/main" id="{1E8BA726-ADEB-4942-8846-DD58D6538549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838302" y="4417157"/>
            <a:ext cx="1376725" cy="838038"/>
          </a:xfrm>
          <a:prstGeom prst="rect">
            <a:avLst/>
          </a:prstGeo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Click </a:t>
            </a:r>
            <a:r>
              <a:rPr lang="fr-FR" err="1"/>
              <a:t>here</a:t>
            </a:r>
            <a:r>
              <a:rPr lang="fr-FR"/>
              <a:t>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text</a:t>
            </a:r>
            <a:r>
              <a:rPr lang="fr-FR"/>
              <a:t> or click on </a:t>
            </a:r>
            <a:r>
              <a:rPr lang="fr-FR" err="1"/>
              <a:t>icon</a:t>
            </a:r>
            <a:r>
              <a:rPr lang="fr-FR"/>
              <a:t> to </a:t>
            </a:r>
            <a:r>
              <a:rPr lang="fr-FR" err="1"/>
              <a:t>add</a:t>
            </a:r>
            <a:r>
              <a:rPr lang="fr-FR"/>
              <a:t> content</a:t>
            </a:r>
          </a:p>
        </p:txBody>
      </p:sp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266FE8F1-975A-448C-A290-365B95AB6E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5843" y="361810"/>
            <a:ext cx="527421" cy="527413"/>
          </a:xfrm>
          <a:prstGeom prst="rect">
            <a:avLst/>
          </a:prstGeom>
        </p:spPr>
      </p:pic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59A7B474-33A1-44C6-9CB2-2CB5E6A86673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8720362" y="1669083"/>
            <a:ext cx="1376725" cy="838038"/>
          </a:xfrm>
          <a:prstGeom prst="rect">
            <a:avLst/>
          </a:prstGeo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Click </a:t>
            </a:r>
            <a:r>
              <a:rPr lang="fr-FR" err="1"/>
              <a:t>here</a:t>
            </a:r>
            <a:r>
              <a:rPr lang="fr-FR"/>
              <a:t>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text</a:t>
            </a:r>
            <a:r>
              <a:rPr lang="fr-FR"/>
              <a:t> or click on </a:t>
            </a:r>
            <a:r>
              <a:rPr lang="fr-FR" err="1"/>
              <a:t>icon</a:t>
            </a:r>
            <a:r>
              <a:rPr lang="fr-FR"/>
              <a:t> to </a:t>
            </a:r>
            <a:r>
              <a:rPr lang="fr-FR" err="1"/>
              <a:t>add</a:t>
            </a:r>
            <a:r>
              <a:rPr lang="fr-FR"/>
              <a:t> content</a:t>
            </a:r>
          </a:p>
        </p:txBody>
      </p:sp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F6C6ADE6-114B-4644-AC66-C3FA2BBBE58D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8720362" y="4417157"/>
            <a:ext cx="1376725" cy="838038"/>
          </a:xfrm>
          <a:prstGeom prst="rect">
            <a:avLst/>
          </a:prstGeom>
        </p:spPr>
        <p:txBody>
          <a:bodyPr lIns="180000" tIns="180000" rIns="180000" bIns="180000">
            <a:noAutofit/>
          </a:bodyPr>
          <a:lstStyle>
            <a:lvl1pPr marL="10501" indent="0" algn="ctr">
              <a:buFontTx/>
              <a:buNone/>
              <a:tabLst/>
              <a:defRPr sz="945" cap="none" baseline="0">
                <a:solidFill>
                  <a:schemeClr val="tx1"/>
                </a:solidFill>
                <a:latin typeface="+mn-lt"/>
              </a:defRPr>
            </a:lvl1pPr>
            <a:lvl2pPr marL="10501" indent="0">
              <a:buFontTx/>
              <a:buNone/>
              <a:tabLst/>
              <a:defRPr sz="1323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Click </a:t>
            </a:r>
            <a:r>
              <a:rPr lang="fr-FR" err="1"/>
              <a:t>here</a:t>
            </a:r>
            <a:r>
              <a:rPr lang="fr-FR"/>
              <a:t>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text</a:t>
            </a:r>
            <a:r>
              <a:rPr lang="fr-FR"/>
              <a:t> or click on </a:t>
            </a:r>
            <a:r>
              <a:rPr lang="fr-FR" err="1"/>
              <a:t>icon</a:t>
            </a:r>
            <a:r>
              <a:rPr lang="fr-FR"/>
              <a:t> to </a:t>
            </a:r>
            <a:r>
              <a:rPr lang="fr-FR" err="1"/>
              <a:t>add</a:t>
            </a:r>
            <a:r>
              <a:rPr lang="fr-FR"/>
              <a:t> content</a:t>
            </a:r>
          </a:p>
        </p:txBody>
      </p:sp>
      <p:sp>
        <p:nvSpPr>
          <p:cNvPr id="32" name="Espace réservé du titre 1">
            <a:extLst>
              <a:ext uri="{FF2B5EF4-FFF2-40B4-BE49-F238E27FC236}">
                <a16:creationId xmlns:a16="http://schemas.microsoft.com/office/drawing/2014/main" id="{8C1BB2B2-E89C-441A-A842-F45237D5E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98" y="345010"/>
            <a:ext cx="10176987" cy="5270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/>
              <a:t>Click to </a:t>
            </a:r>
            <a:r>
              <a:rPr lang="fr-FR" err="1"/>
              <a:t>add</a:t>
            </a:r>
            <a:r>
              <a:rPr lang="fr-FR"/>
              <a:t> </a:t>
            </a:r>
            <a:r>
              <a:rPr lang="fr-FR" err="1"/>
              <a:t>title</a:t>
            </a:r>
            <a:endParaRPr lang="fr-FR"/>
          </a:p>
        </p:txBody>
      </p:sp>
      <p:cxnSp>
        <p:nvCxnSpPr>
          <p:cNvPr id="25" name="Connecteur droit 11">
            <a:extLst>
              <a:ext uri="{FF2B5EF4-FFF2-40B4-BE49-F238E27FC236}">
                <a16:creationId xmlns:a16="http://schemas.microsoft.com/office/drawing/2014/main" id="{D6388EEC-0AA6-4068-AFDC-DEB8429F906B}"/>
              </a:ext>
            </a:extLst>
          </p:cNvPr>
          <p:cNvCxnSpPr>
            <a:cxnSpLocks/>
          </p:cNvCxnSpPr>
          <p:nvPr userDrawn="1"/>
        </p:nvCxnSpPr>
        <p:spPr>
          <a:xfrm>
            <a:off x="338598" y="859681"/>
            <a:ext cx="1182553" cy="0"/>
          </a:xfrm>
          <a:prstGeom prst="line">
            <a:avLst/>
          </a:prstGeom>
          <a:ln w="2540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Logo&#10;&#10;Description automatically generated with medium confidence">
            <a:extLst>
              <a:ext uri="{FF2B5EF4-FFF2-40B4-BE49-F238E27FC236}">
                <a16:creationId xmlns:a16="http://schemas.microsoft.com/office/drawing/2014/main" id="{AC7CF38C-437D-4162-A343-5BDF12654C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116" y="6179340"/>
            <a:ext cx="866191" cy="26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2162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-Chapter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EB14594-B5EF-D248-8ADB-A1E26250FD15}"/>
              </a:ext>
            </a:extLst>
          </p:cNvPr>
          <p:cNvSpPr/>
          <p:nvPr userDrawn="1"/>
        </p:nvSpPr>
        <p:spPr>
          <a:xfrm>
            <a:off x="0" y="-1"/>
            <a:ext cx="11520488" cy="64801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0000" y="2880000"/>
            <a:ext cx="9575027" cy="604215"/>
          </a:xfrm>
          <a:prstGeom prst="rect">
            <a:avLst/>
          </a:prstGeom>
        </p:spPr>
        <p:txBody>
          <a:bodyPr lIns="0" anchor="b">
            <a:noAutofit/>
          </a:bodyPr>
          <a:lstStyle>
            <a:lvl1pPr>
              <a:defRPr sz="42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080000" y="3600000"/>
            <a:ext cx="9575027" cy="1417538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0652760" y="6116574"/>
            <a:ext cx="503999" cy="3636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D34453A2-D363-469D-8CBC-0B7B5338D6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693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-Chapter-scienc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355298E-349B-4A92-B37A-A62B4ECE36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520488" cy="64801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EB14594-B5EF-D248-8ADB-A1E26250FD15}"/>
              </a:ext>
            </a:extLst>
          </p:cNvPr>
          <p:cNvSpPr/>
          <p:nvPr userDrawn="1"/>
        </p:nvSpPr>
        <p:spPr>
          <a:xfrm>
            <a:off x="0" y="0"/>
            <a:ext cx="11520488" cy="6480175"/>
          </a:xfrm>
          <a:prstGeom prst="rect">
            <a:avLst/>
          </a:prstGeom>
          <a:gradFill>
            <a:gsLst>
              <a:gs pos="0">
                <a:srgbClr val="FFEC44">
                  <a:alpha val="20000"/>
                </a:srgbClr>
              </a:gs>
              <a:gs pos="25000">
                <a:srgbClr val="69BE28">
                  <a:alpha val="2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80000" y="2880000"/>
            <a:ext cx="9575027" cy="604215"/>
          </a:xfrm>
          <a:prstGeom prst="rect">
            <a:avLst/>
          </a:prstGeom>
        </p:spPr>
        <p:txBody>
          <a:bodyPr lIns="0" anchor="b">
            <a:noAutofit/>
          </a:bodyPr>
          <a:lstStyle>
            <a:lvl1pPr>
              <a:defRPr sz="42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1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80000" y="3600000"/>
            <a:ext cx="9575027" cy="1417538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0652760" y="6116575"/>
            <a:ext cx="505777" cy="3636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D34453A2-D363-469D-8CBC-0B7B5338D6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EA94C9-D666-45B3-B52D-AA1AC1BA1E59}"/>
              </a:ext>
            </a:extLst>
          </p:cNvPr>
          <p:cNvSpPr/>
          <p:nvPr userDrawn="1"/>
        </p:nvSpPr>
        <p:spPr>
          <a:xfrm>
            <a:off x="-12138" y="-21202"/>
            <a:ext cx="11532626" cy="124719"/>
          </a:xfrm>
          <a:prstGeom prst="rect">
            <a:avLst/>
          </a:prstGeom>
          <a:gradFill>
            <a:gsLst>
              <a:gs pos="0">
                <a:srgbClr val="FFEC44"/>
              </a:gs>
              <a:gs pos="20000">
                <a:srgbClr val="69BE2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0167" tIns="340167" rIns="340167" bIns="3401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607" noProof="0"/>
          </a:p>
        </p:txBody>
      </p:sp>
    </p:spTree>
    <p:extLst>
      <p:ext uri="{BB962C8B-B14F-4D97-AF65-F5344CB8AC3E}">
        <p14:creationId xmlns:p14="http://schemas.microsoft.com/office/powerpoint/2010/main" val="40318768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nsition-Chapter-Lif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talking to a group of people&#10;&#10;Description automatically generated with medium confidence">
            <a:extLst>
              <a:ext uri="{FF2B5EF4-FFF2-40B4-BE49-F238E27FC236}">
                <a16:creationId xmlns:a16="http://schemas.microsoft.com/office/drawing/2014/main" id="{29C926C2-129E-4EBE-9AD1-42DC3EDCE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514922" cy="64801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EB14594-B5EF-D248-8ADB-A1E26250FD15}"/>
              </a:ext>
            </a:extLst>
          </p:cNvPr>
          <p:cNvSpPr/>
          <p:nvPr userDrawn="1"/>
        </p:nvSpPr>
        <p:spPr>
          <a:xfrm>
            <a:off x="-5566" y="0"/>
            <a:ext cx="11520488" cy="6480175"/>
          </a:xfrm>
          <a:prstGeom prst="rect">
            <a:avLst/>
          </a:prstGeom>
          <a:gradFill>
            <a:gsLst>
              <a:gs pos="0">
                <a:srgbClr val="FFEC44">
                  <a:alpha val="20000"/>
                </a:srgbClr>
              </a:gs>
              <a:gs pos="25000">
                <a:srgbClr val="69BE28">
                  <a:alpha val="2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80000" y="2880000"/>
            <a:ext cx="9575027" cy="604215"/>
          </a:xfrm>
          <a:prstGeom prst="rect">
            <a:avLst/>
          </a:prstGeom>
        </p:spPr>
        <p:txBody>
          <a:bodyPr lIns="0" anchor="b">
            <a:noAutofit/>
          </a:bodyPr>
          <a:lstStyle>
            <a:lvl1pPr>
              <a:defRPr sz="42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1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80000" y="3600000"/>
            <a:ext cx="9575027" cy="1417538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0652760" y="6116575"/>
            <a:ext cx="505777" cy="3636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D34453A2-D363-469D-8CBC-0B7B5338D6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A8AD9D-8F96-40AC-A403-3FC1F97DACFE}"/>
              </a:ext>
            </a:extLst>
          </p:cNvPr>
          <p:cNvSpPr/>
          <p:nvPr userDrawn="1"/>
        </p:nvSpPr>
        <p:spPr>
          <a:xfrm>
            <a:off x="-12138" y="-21202"/>
            <a:ext cx="11532626" cy="124719"/>
          </a:xfrm>
          <a:prstGeom prst="rect">
            <a:avLst/>
          </a:prstGeom>
          <a:gradFill>
            <a:gsLst>
              <a:gs pos="0">
                <a:srgbClr val="FFEC44"/>
              </a:gs>
              <a:gs pos="20000">
                <a:srgbClr val="69BE2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0167" tIns="340167" rIns="340167" bIns="3401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607" noProof="0"/>
          </a:p>
        </p:txBody>
      </p:sp>
    </p:spTree>
    <p:extLst>
      <p:ext uri="{BB962C8B-B14F-4D97-AF65-F5344CB8AC3E}">
        <p14:creationId xmlns:p14="http://schemas.microsoft.com/office/powerpoint/2010/main" val="40805574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-Chapter-custom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6985D1AD-DE52-C649-85D1-DB30F986C32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1520488" cy="648017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tIns="720000" bIns="46800" anchor="t" anchorCtr="0"/>
          <a:lstStyle>
            <a:lvl1pPr marL="0" indent="0" algn="ctr">
              <a:buNone/>
              <a:defRPr sz="1200"/>
            </a:lvl1pPr>
          </a:lstStyle>
          <a:p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80000" y="2880000"/>
            <a:ext cx="9575027" cy="604215"/>
          </a:xfrm>
          <a:prstGeom prst="rect">
            <a:avLst/>
          </a:prstGeom>
        </p:spPr>
        <p:txBody>
          <a:bodyPr lIns="0" anchor="b">
            <a:noAutofit/>
          </a:bodyPr>
          <a:lstStyle>
            <a:lvl1pPr>
              <a:defRPr sz="4200" b="0">
                <a:solidFill>
                  <a:srgbClr val="05173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1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80000" y="3600000"/>
            <a:ext cx="9575027" cy="1417538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3000">
                <a:solidFill>
                  <a:srgbClr val="051737"/>
                </a:solidFill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0652760" y="6116575"/>
            <a:ext cx="503999" cy="3636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D34453A2-D363-469D-8CBC-0B7B5338D6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929D77-D996-4418-912C-24258005FE0D}"/>
              </a:ext>
            </a:extLst>
          </p:cNvPr>
          <p:cNvSpPr/>
          <p:nvPr userDrawn="1"/>
        </p:nvSpPr>
        <p:spPr>
          <a:xfrm>
            <a:off x="-12138" y="-21202"/>
            <a:ext cx="11532626" cy="124719"/>
          </a:xfrm>
          <a:prstGeom prst="rect">
            <a:avLst/>
          </a:prstGeom>
          <a:gradFill>
            <a:gsLst>
              <a:gs pos="0">
                <a:srgbClr val="FFEC44"/>
              </a:gs>
              <a:gs pos="20000">
                <a:srgbClr val="69BE2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0167" tIns="340167" rIns="340167" bIns="3401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607" noProof="0"/>
          </a:p>
        </p:txBody>
      </p:sp>
    </p:spTree>
    <p:extLst>
      <p:ext uri="{BB962C8B-B14F-4D97-AF65-F5344CB8AC3E}">
        <p14:creationId xmlns:p14="http://schemas.microsoft.com/office/powerpoint/2010/main" val="4179693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-Chapter-why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80000" y="2880000"/>
            <a:ext cx="10078537" cy="604215"/>
          </a:xfrm>
          <a:prstGeom prst="rect">
            <a:avLst/>
          </a:prstGeom>
        </p:spPr>
        <p:txBody>
          <a:bodyPr lIns="0" anchor="b">
            <a:noAutofit/>
          </a:bodyPr>
          <a:lstStyle>
            <a:lvl1pPr>
              <a:defRPr sz="4200" b="0">
                <a:solidFill>
                  <a:srgbClr val="1D1D1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1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80000" y="3600000"/>
            <a:ext cx="10090412" cy="1417538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3000">
                <a:solidFill>
                  <a:srgbClr val="1D1D1D"/>
                </a:solidFill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213057" y="139229"/>
            <a:ext cx="11073454" cy="1176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402" tIns="43201" rIns="86402" bIns="432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7"/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0652760" y="5818072"/>
            <a:ext cx="505777" cy="289142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accent1"/>
                </a:solidFill>
              </a:defRPr>
            </a:lvl1pPr>
          </a:lstStyle>
          <a:p>
            <a:fld id="{D34453A2-D363-469D-8CBC-0B7B5338D60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BB129319-9730-3342-9FBE-7F2491143411}"/>
              </a:ext>
            </a:extLst>
          </p:cNvPr>
          <p:cNvCxnSpPr>
            <a:cxnSpLocks/>
          </p:cNvCxnSpPr>
          <p:nvPr userDrawn="1"/>
        </p:nvCxnSpPr>
        <p:spPr>
          <a:xfrm>
            <a:off x="1080000" y="3498682"/>
            <a:ext cx="10081533" cy="0"/>
          </a:xfrm>
          <a:prstGeom prst="line">
            <a:avLst/>
          </a:prstGeom>
          <a:ln w="3175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06783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-Corpo-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11">
            <a:extLst>
              <a:ext uri="{FF2B5EF4-FFF2-40B4-BE49-F238E27FC236}">
                <a16:creationId xmlns:a16="http://schemas.microsoft.com/office/drawing/2014/main" id="{B96781CE-A92B-4D4A-A90B-C5B7155961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0"/>
            <a:ext cx="11518900" cy="6477000"/>
          </a:xfrm>
          <a:prstGeom prst="rect">
            <a:avLst/>
          </a:prstGeom>
        </p:spPr>
      </p:pic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A17E6CF8-1F36-A14F-A1E5-E1D08F79DEB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0001" y="360001"/>
            <a:ext cx="10837862" cy="295116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lIns="90000"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360001" y="1"/>
            <a:ext cx="5401038" cy="327600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rmAutofit/>
          </a:bodyPr>
          <a:lstStyle/>
          <a:p>
            <a:r>
              <a:rPr lang="en-US" sz="800" noProof="0">
                <a:solidFill>
                  <a:srgbClr val="999999"/>
                </a:solidFill>
              </a:rPr>
              <a:t>© 2021 IBA SA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332472" y="4841344"/>
            <a:ext cx="3947088" cy="262997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864006" rtl="0" eaLnBrk="1" fontAlgn="auto" latinLnBrk="0" hangingPunct="1">
              <a:lnSpc>
                <a:spcPct val="9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lang="en-US" sz="1300" kern="1200" dirty="0" smtClean="0">
                <a:solidFill>
                  <a:srgbClr val="1D1D1D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864006" rtl="0" eaLnBrk="1" fontAlgn="auto" latinLnBrk="0" hangingPunct="1">
              <a:lnSpc>
                <a:spcPct val="9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noProof="0"/>
              <a:t>First name Last name Job Title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332473" y="4332994"/>
            <a:ext cx="10837938" cy="38551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2300">
                <a:solidFill>
                  <a:srgbClr val="1D1D1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3" indent="0" algn="ctr">
              <a:buNone/>
              <a:defRPr sz="1890"/>
            </a:lvl2pPr>
            <a:lvl3pPr marL="864006" indent="0" algn="ctr">
              <a:buNone/>
              <a:defRPr sz="1701"/>
            </a:lvl3pPr>
            <a:lvl4pPr marL="1296009" indent="0" algn="ctr">
              <a:buNone/>
              <a:defRPr sz="1512"/>
            </a:lvl4pPr>
            <a:lvl5pPr marL="1728011" indent="0" algn="ctr">
              <a:buNone/>
              <a:defRPr sz="1512"/>
            </a:lvl5pPr>
            <a:lvl6pPr marL="2160014" indent="0" algn="ctr">
              <a:buNone/>
              <a:defRPr sz="1512"/>
            </a:lvl6pPr>
            <a:lvl7pPr marL="2592018" indent="0" algn="ctr">
              <a:buNone/>
              <a:defRPr sz="1512"/>
            </a:lvl7pPr>
            <a:lvl8pPr marL="3024021" indent="0" algn="ctr">
              <a:buNone/>
              <a:defRPr sz="1512"/>
            </a:lvl8pPr>
            <a:lvl9pPr marL="3456024" indent="0" algn="ctr">
              <a:buNone/>
              <a:defRPr sz="1512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2473" y="3641146"/>
            <a:ext cx="10837938" cy="62492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rmAutofit/>
          </a:bodyPr>
          <a:lstStyle>
            <a:lvl1pPr algn="l">
              <a:defRPr sz="3800">
                <a:solidFill>
                  <a:srgbClr val="1D1D1D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0713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41">
          <p15:clr>
            <a:srgbClr val="FBAE40"/>
          </p15:clr>
        </p15:guide>
        <p15:guide id="2" pos="3629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T Vertic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FCCF7126-F8E8-0A44-8E60-9E5849A31D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4977" y="300474"/>
            <a:ext cx="1031522" cy="546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573CC2-BABD-4AA1-A27A-2372C4B975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5769920" cy="64801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A6905E0-AF69-40F0-B373-BC622BAE3281}"/>
              </a:ext>
            </a:extLst>
          </p:cNvPr>
          <p:cNvSpPr/>
          <p:nvPr userDrawn="1"/>
        </p:nvSpPr>
        <p:spPr>
          <a:xfrm>
            <a:off x="-200" y="15088"/>
            <a:ext cx="5769920" cy="6480174"/>
          </a:xfrm>
          <a:prstGeom prst="rect">
            <a:avLst/>
          </a:prstGeom>
          <a:gradFill>
            <a:gsLst>
              <a:gs pos="0">
                <a:srgbClr val="FFEC44">
                  <a:alpha val="20000"/>
                </a:srgbClr>
              </a:gs>
              <a:gs pos="25000">
                <a:srgbClr val="69BE28">
                  <a:alpha val="2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9" tIns="45719" rIns="91439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/>
          </a:p>
        </p:txBody>
      </p:sp>
      <p:pic>
        <p:nvPicPr>
          <p:cNvPr id="14" name="Image 8">
            <a:extLst>
              <a:ext uri="{FF2B5EF4-FFF2-40B4-BE49-F238E27FC236}">
                <a16:creationId xmlns:a16="http://schemas.microsoft.com/office/drawing/2014/main" id="{483BABD8-ED52-4DF7-8CAB-348AE3CA0B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286" y="4992069"/>
            <a:ext cx="808527" cy="1180431"/>
          </a:xfrm>
          <a:prstGeom prst="rect">
            <a:avLst/>
          </a:prstGeom>
        </p:spPr>
      </p:pic>
      <p:pic>
        <p:nvPicPr>
          <p:cNvPr id="15" name="Image 17">
            <a:extLst>
              <a:ext uri="{FF2B5EF4-FFF2-40B4-BE49-F238E27FC236}">
                <a16:creationId xmlns:a16="http://schemas.microsoft.com/office/drawing/2014/main" id="{2086F731-4A94-433B-9F36-54CA660863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9383" y="5350598"/>
            <a:ext cx="1550894" cy="1126738"/>
          </a:xfrm>
          <a:prstGeom prst="rect">
            <a:avLst/>
          </a:prstGeom>
        </p:spPr>
      </p:pic>
      <p:pic>
        <p:nvPicPr>
          <p:cNvPr id="19" name="Image 11">
            <a:extLst>
              <a:ext uri="{FF2B5EF4-FFF2-40B4-BE49-F238E27FC236}">
                <a16:creationId xmlns:a16="http://schemas.microsoft.com/office/drawing/2014/main" id="{CCC0614F-7AF6-4A8C-81BF-32E7563E46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69595" y="4953281"/>
            <a:ext cx="1550894" cy="1180432"/>
          </a:xfrm>
          <a:prstGeom prst="rect">
            <a:avLst/>
          </a:prstGeom>
        </p:spPr>
      </p:pic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A41EDB15-B3A6-46B7-B9E5-1194175135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19997" y="4004119"/>
            <a:ext cx="5016499" cy="262997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864006" rtl="0" eaLnBrk="1" fontAlgn="auto" latinLnBrk="0" hangingPunct="1">
              <a:lnSpc>
                <a:spcPct val="9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lang="en-US" sz="1300" kern="1200" dirty="0" smtClean="0">
                <a:solidFill>
                  <a:srgbClr val="1D1D1D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864006" rtl="0" eaLnBrk="1" fontAlgn="auto" latinLnBrk="0" hangingPunct="1">
              <a:lnSpc>
                <a:spcPct val="9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First name Last name Job Title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9989C826-9992-483E-8520-F0B0017CABD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998" y="3228658"/>
            <a:ext cx="5016499" cy="32852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2300">
                <a:solidFill>
                  <a:srgbClr val="1D1D1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3" indent="0" algn="ctr">
              <a:buNone/>
              <a:defRPr sz="1890"/>
            </a:lvl2pPr>
            <a:lvl3pPr marL="864006" indent="0" algn="ctr">
              <a:buNone/>
              <a:defRPr sz="1701"/>
            </a:lvl3pPr>
            <a:lvl4pPr marL="1296009" indent="0" algn="ctr">
              <a:buNone/>
              <a:defRPr sz="1512"/>
            </a:lvl4pPr>
            <a:lvl5pPr marL="1728011" indent="0" algn="ctr">
              <a:buNone/>
              <a:defRPr sz="1512"/>
            </a:lvl5pPr>
            <a:lvl6pPr marL="2160014" indent="0" algn="ctr">
              <a:buNone/>
              <a:defRPr sz="1512"/>
            </a:lvl6pPr>
            <a:lvl7pPr marL="2592018" indent="0" algn="ctr">
              <a:buNone/>
              <a:defRPr sz="1512"/>
            </a:lvl7pPr>
            <a:lvl8pPr marL="3024021" indent="0" algn="ctr">
              <a:buNone/>
              <a:defRPr sz="1512"/>
            </a:lvl8pPr>
            <a:lvl9pPr marL="3456024" indent="0" algn="ctr">
              <a:buNone/>
              <a:defRPr sz="1512"/>
            </a:lvl9pPr>
          </a:lstStyle>
          <a:p>
            <a:r>
              <a:rPr lang="en-US"/>
              <a:t>Click to edit Master subtitle style</a:t>
            </a:r>
            <a:endParaRPr lang="fr-BE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1A5632E-9892-468E-A83F-8B5BF5FBCC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0000" y="1526894"/>
            <a:ext cx="5016499" cy="125460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rmAutofit/>
          </a:bodyPr>
          <a:lstStyle>
            <a:lvl1pPr algn="l">
              <a:defRPr sz="3800">
                <a:solidFill>
                  <a:srgbClr val="1D1D1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75B523-A785-4D7E-82A5-55329D9AD93E}"/>
              </a:ext>
            </a:extLst>
          </p:cNvPr>
          <p:cNvSpPr txBox="1"/>
          <p:nvPr userDrawn="1"/>
        </p:nvSpPr>
        <p:spPr>
          <a:xfrm>
            <a:off x="6119997" y="6253245"/>
            <a:ext cx="4810982" cy="18922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pPr algn="l"/>
            <a:r>
              <a:rPr lang="en-US" sz="550" i="1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©2021 </a:t>
            </a:r>
            <a:r>
              <a:rPr lang="en-US" sz="55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Ion Beam Applications SA. All rights reserved. Reproduction of any of the material contained </a:t>
            </a:r>
          </a:p>
          <a:p>
            <a:pPr algn="l"/>
            <a:r>
              <a:rPr lang="en-US" sz="55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herein in any format or media without the prior and express written permission of Ion Beam Applications SA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42661799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41">
          <p15:clr>
            <a:srgbClr val="FBAE40"/>
          </p15:clr>
        </p15:guide>
        <p15:guide id="2" pos="3629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1_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F510AE39-2D5D-5044-9FE9-885DC0A48477}"/>
              </a:ext>
            </a:extLst>
          </p:cNvPr>
          <p:cNvCxnSpPr>
            <a:cxnSpLocks/>
          </p:cNvCxnSpPr>
          <p:nvPr/>
        </p:nvCxnSpPr>
        <p:spPr>
          <a:xfrm>
            <a:off x="1898422" y="5765644"/>
            <a:ext cx="0" cy="727044"/>
          </a:xfrm>
          <a:prstGeom prst="line">
            <a:avLst/>
          </a:prstGeom>
          <a:ln w="3175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4F7FAF74-58B4-2D45-A9CA-09D30F2801FC}"/>
              </a:ext>
            </a:extLst>
          </p:cNvPr>
          <p:cNvCxnSpPr>
            <a:cxnSpLocks/>
          </p:cNvCxnSpPr>
          <p:nvPr/>
        </p:nvCxnSpPr>
        <p:spPr>
          <a:xfrm>
            <a:off x="7468999" y="-15513"/>
            <a:ext cx="0" cy="727044"/>
          </a:xfrm>
          <a:prstGeom prst="line">
            <a:avLst/>
          </a:prstGeom>
          <a:ln w="3175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EAFF40-96CD-C944-B5FD-B7144E06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453A2-D363-469D-8CBC-0B7B5338D6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563DF56-79F8-6540-928F-7AF16A826501}"/>
              </a:ext>
            </a:extLst>
          </p:cNvPr>
          <p:cNvSpPr/>
          <p:nvPr/>
        </p:nvSpPr>
        <p:spPr>
          <a:xfrm>
            <a:off x="-12715" y="348010"/>
            <a:ext cx="10314428" cy="58171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9705" dist="508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7" noProof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1140A8-FEE0-E14A-B92C-C75E943C8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17FCB-8E29-6741-BA08-B67BDAF81FF6}" type="datetime1">
              <a:rPr lang="en-US" noProof="0" smtClean="0"/>
              <a:t>4/17/2026</a:t>
            </a:fld>
            <a:endParaRPr lang="en-US" noProof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1786AF-3681-CA40-9441-0865904F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12BD8CB-7E6B-4A45-977E-8336B77E82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347639"/>
            <a:ext cx="10314423" cy="495717"/>
          </a:xfrm>
        </p:spPr>
        <p:txBody>
          <a:bodyPr lIns="360000" tIns="360000" rIns="356616" bIns="360000">
            <a:noAutofit/>
          </a:bodyPr>
          <a:lstStyle>
            <a:lvl1pPr>
              <a:defRPr/>
            </a:lvl1pPr>
          </a:lstStyle>
          <a:p>
            <a:r>
              <a:rPr lang="en-US" noProof="0"/>
              <a:t>Title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737B90F0-6F21-1649-B696-697D59775EFF}"/>
              </a:ext>
            </a:extLst>
          </p:cNvPr>
          <p:cNvCxnSpPr>
            <a:cxnSpLocks/>
          </p:cNvCxnSpPr>
          <p:nvPr/>
        </p:nvCxnSpPr>
        <p:spPr>
          <a:xfrm flipH="1">
            <a:off x="340042" y="844920"/>
            <a:ext cx="83900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E554D822-7C7F-46E9-81B9-FA6F7B291A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074683"/>
            <a:ext cx="10314422" cy="5090484"/>
          </a:xfrm>
        </p:spPr>
        <p:txBody>
          <a:bodyPr lIns="356616" tIns="0" rIns="356616" bIns="356616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328765"/>
      </p:ext>
    </p:extLst>
  </p:cSld>
  <p:clrMapOvr>
    <a:masterClrMapping/>
  </p:clrMapOvr>
  <p:hf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F510AE39-2D5D-5044-9FE9-885DC0A48477}"/>
              </a:ext>
            </a:extLst>
          </p:cNvPr>
          <p:cNvCxnSpPr>
            <a:cxnSpLocks/>
          </p:cNvCxnSpPr>
          <p:nvPr/>
        </p:nvCxnSpPr>
        <p:spPr>
          <a:xfrm>
            <a:off x="1898422" y="5765644"/>
            <a:ext cx="0" cy="727044"/>
          </a:xfrm>
          <a:prstGeom prst="line">
            <a:avLst/>
          </a:prstGeom>
          <a:ln w="3175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4F7FAF74-58B4-2D45-A9CA-09D30F2801FC}"/>
              </a:ext>
            </a:extLst>
          </p:cNvPr>
          <p:cNvCxnSpPr>
            <a:cxnSpLocks/>
          </p:cNvCxnSpPr>
          <p:nvPr/>
        </p:nvCxnSpPr>
        <p:spPr>
          <a:xfrm>
            <a:off x="7468999" y="-15513"/>
            <a:ext cx="0" cy="727044"/>
          </a:xfrm>
          <a:prstGeom prst="line">
            <a:avLst/>
          </a:prstGeom>
          <a:ln w="3175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EAFF40-96CD-C944-B5FD-B7144E06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453A2-D363-469D-8CBC-0B7B5338D6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563DF56-79F8-6540-928F-7AF16A826501}"/>
              </a:ext>
            </a:extLst>
          </p:cNvPr>
          <p:cNvSpPr/>
          <p:nvPr/>
        </p:nvSpPr>
        <p:spPr>
          <a:xfrm>
            <a:off x="-12715" y="348010"/>
            <a:ext cx="10314428" cy="58171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9705" dist="508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7" noProof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1140A8-FEE0-E14A-B92C-C75E943C8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17FCB-8E29-6741-BA08-B67BDAF81FF6}" type="datetime1">
              <a:rPr lang="en-US" noProof="0" smtClean="0"/>
              <a:t>4/17/2026</a:t>
            </a:fld>
            <a:endParaRPr lang="en-US" noProof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1786AF-3681-CA40-9441-0865904F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12BD8CB-7E6B-4A45-977E-8336B77E82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347639"/>
            <a:ext cx="10314423" cy="495717"/>
          </a:xfrm>
        </p:spPr>
        <p:txBody>
          <a:bodyPr lIns="360000" tIns="360000" rIns="356616" bIns="360000">
            <a:noAutofit/>
          </a:bodyPr>
          <a:lstStyle>
            <a:lvl1pPr>
              <a:defRPr/>
            </a:lvl1pPr>
          </a:lstStyle>
          <a:p>
            <a:r>
              <a:rPr lang="en-US" noProof="0"/>
              <a:t>Title</a:t>
            </a:r>
          </a:p>
        </p:txBody>
      </p:sp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07F13509-15B7-1446-A2B7-718C0B1791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26723" y="1316822"/>
            <a:ext cx="5442750" cy="3401667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134" baseline="0"/>
            </a:lvl1pPr>
          </a:lstStyle>
          <a:p>
            <a:r>
              <a:rPr lang="en-US" noProof="0"/>
              <a:t>Click icon to add picture</a:t>
            </a:r>
          </a:p>
        </p:txBody>
      </p:sp>
      <p:cxnSp>
        <p:nvCxnSpPr>
          <p:cNvPr id="13" name="Connecteur droit 10">
            <a:extLst>
              <a:ext uri="{FF2B5EF4-FFF2-40B4-BE49-F238E27FC236}">
                <a16:creationId xmlns:a16="http://schemas.microsoft.com/office/drawing/2014/main" id="{43AC9E3D-9CA0-4FDF-B995-4A4BA57DDFE6}"/>
              </a:ext>
            </a:extLst>
          </p:cNvPr>
          <p:cNvCxnSpPr>
            <a:cxnSpLocks/>
          </p:cNvCxnSpPr>
          <p:nvPr/>
        </p:nvCxnSpPr>
        <p:spPr>
          <a:xfrm flipH="1">
            <a:off x="340042" y="844920"/>
            <a:ext cx="83900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BC78E660-0CF8-4B1E-B4A1-7FA3ACBB3C4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074683"/>
            <a:ext cx="5726722" cy="5090484"/>
          </a:xfrm>
        </p:spPr>
        <p:txBody>
          <a:bodyPr lIns="356616" tIns="0" rIns="356616" bIns="356616"/>
          <a:lstStyle/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1517819"/>
      </p:ext>
    </p:extLst>
  </p:cSld>
  <p:clrMapOvr>
    <a:masterClrMapping/>
  </p:clrMapOvr>
  <p:hf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slide for 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460" y="312421"/>
            <a:ext cx="10988040" cy="571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9" tIns="45719" rIns="91439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noProof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652761" y="5884061"/>
            <a:ext cx="505777" cy="289142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b="1">
                <a:solidFill>
                  <a:schemeClr val="accent1"/>
                </a:solidFill>
              </a:defRPr>
            </a:lvl1pPr>
          </a:lstStyle>
          <a:p>
            <a:fld id="{D34453A2-D363-469D-8CBC-0B7B5338D6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283" y="362390"/>
            <a:ext cx="10818254" cy="436216"/>
          </a:xfrm>
          <a:prstGeom prst="rect">
            <a:avLst/>
          </a:prstGeom>
        </p:spPr>
        <p:txBody>
          <a:bodyPr lIns="0" tIns="0" rIns="0" bIns="0"/>
          <a:lstStyle>
            <a:lvl1pPr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40284" y="1102520"/>
            <a:ext cx="10818254" cy="5004695"/>
          </a:xfrm>
          <a:prstGeom prst="rect">
            <a:avLst/>
          </a:prstGeom>
        </p:spPr>
        <p:txBody>
          <a:bodyPr lIns="0" tIns="0" rIns="0" bIns="0"/>
          <a:lstStyle>
            <a:lvl1pPr marL="216001" indent="-216001"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</a:defRPr>
            </a:lvl1pPr>
            <a:lvl2pPr marL="648004" indent="-216001">
              <a:buClr>
                <a:schemeClr val="accent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</a:defRPr>
            </a:lvl2pPr>
            <a:lvl3pPr marL="1080007" indent="-216001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3pPr>
            <a:lvl4pPr marL="1512010" indent="-216001"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4pPr>
            <a:lvl5pPr marL="1944013" indent="-216001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91144509"/>
      </p:ext>
    </p:extLst>
  </p:cSld>
  <p:clrMapOvr>
    <a:masterClrMapping/>
  </p:clrMapOvr>
  <p:hf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-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EB14594-B5EF-D248-8ADB-A1E26250FD15}"/>
              </a:ext>
            </a:extLst>
          </p:cNvPr>
          <p:cNvSpPr/>
          <p:nvPr userDrawn="1"/>
        </p:nvSpPr>
        <p:spPr>
          <a:xfrm>
            <a:off x="0" y="-1"/>
            <a:ext cx="11520488" cy="6480175"/>
          </a:xfrm>
          <a:prstGeom prst="rect">
            <a:avLst/>
          </a:prstGeom>
          <a:gradFill>
            <a:gsLst>
              <a:gs pos="0">
                <a:srgbClr val="FFEC44"/>
              </a:gs>
              <a:gs pos="20000">
                <a:srgbClr val="69BE2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9" tIns="45719" rIns="91439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085" y="2880000"/>
            <a:ext cx="7731327" cy="604215"/>
          </a:xfrm>
          <a:prstGeom prst="rect">
            <a:avLst/>
          </a:prstGeom>
        </p:spPr>
        <p:txBody>
          <a:bodyPr lIns="0" anchor="b">
            <a:noAutofit/>
          </a:bodyPr>
          <a:lstStyle>
            <a:lvl1pPr>
              <a:defRPr sz="4200" b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980085" y="3600000"/>
            <a:ext cx="7731327" cy="1417538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  <a:lvl2pPr marL="432003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06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09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1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14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1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2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24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0652761" y="6116574"/>
            <a:ext cx="505777" cy="3636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D34453A2-D363-469D-8CBC-0B7B5338D6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7037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Cov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3" descr="Une image contenant personne, debout&#10;&#10;Description générée automatiquement">
            <a:extLst>
              <a:ext uri="{FF2B5EF4-FFF2-40B4-BE49-F238E27FC236}">
                <a16:creationId xmlns:a16="http://schemas.microsoft.com/office/drawing/2014/main" id="{66BE0772-92D6-4A4E-A391-9A32A2AE5E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5883"/>
            <a:ext cx="11520488" cy="463491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F00F828-81F4-284B-A115-D1C4BE4A9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015" y="5637909"/>
            <a:ext cx="1007665" cy="52725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53F9251-30B5-5348-8643-C84E0F292FC9}"/>
              </a:ext>
            </a:extLst>
          </p:cNvPr>
          <p:cNvSpPr/>
          <p:nvPr/>
        </p:nvSpPr>
        <p:spPr>
          <a:xfrm>
            <a:off x="0" y="1"/>
            <a:ext cx="11520488" cy="3450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7" noProof="0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8AF5AFB6-4F6D-BC48-BFB1-5F5B8E742C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015" y="1865195"/>
            <a:ext cx="10818458" cy="657776"/>
          </a:xfrm>
        </p:spPr>
        <p:txBody>
          <a:bodyPr anchor="t" anchorCtr="0">
            <a:normAutofit/>
          </a:bodyPr>
          <a:lstStyle>
            <a:lvl1pPr>
              <a:defRPr sz="378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4160E10-D364-E045-9C45-B3F88373F8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1015" y="2491462"/>
            <a:ext cx="10818458" cy="534723"/>
          </a:xfrm>
        </p:spPr>
        <p:txBody>
          <a:bodyPr/>
          <a:lstStyle>
            <a:lvl1pPr marL="0" indent="0" algn="l">
              <a:buNone/>
              <a:defRPr sz="2268">
                <a:solidFill>
                  <a:schemeClr val="bg1"/>
                </a:solidFill>
              </a:defRPr>
            </a:lvl1pPr>
            <a:lvl2pPr marL="432008" indent="0" algn="ctr">
              <a:buNone/>
              <a:defRPr sz="1890"/>
            </a:lvl2pPr>
            <a:lvl3pPr marL="864017" indent="0" algn="ctr">
              <a:buNone/>
              <a:defRPr sz="1701"/>
            </a:lvl3pPr>
            <a:lvl4pPr marL="1296025" indent="0" algn="ctr">
              <a:buNone/>
              <a:defRPr sz="1512"/>
            </a:lvl4pPr>
            <a:lvl5pPr marL="1728033" indent="0" algn="ctr">
              <a:buNone/>
              <a:defRPr sz="1512"/>
            </a:lvl5pPr>
            <a:lvl6pPr marL="2160041" indent="0" algn="ctr">
              <a:buNone/>
              <a:defRPr sz="1512"/>
            </a:lvl6pPr>
            <a:lvl7pPr marL="2592050" indent="0" algn="ctr">
              <a:buNone/>
              <a:defRPr sz="1512"/>
            </a:lvl7pPr>
            <a:lvl8pPr marL="3024058" indent="0" algn="ctr">
              <a:buNone/>
              <a:defRPr sz="1512"/>
            </a:lvl8pPr>
            <a:lvl9pPr marL="3456066" indent="0" algn="ctr">
              <a:buNone/>
              <a:defRPr sz="1512"/>
            </a:lvl9pPr>
          </a:lstStyle>
          <a:p>
            <a:r>
              <a:rPr lang="en-US" noProof="0"/>
              <a:t>Subtitle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E2017092-B3C6-CA4B-BD86-E5D7478AA2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1015" y="3726508"/>
            <a:ext cx="7044298" cy="337179"/>
          </a:xfrm>
        </p:spPr>
        <p:txBody>
          <a:bodyPr>
            <a:normAutofit/>
          </a:bodyPr>
          <a:lstStyle>
            <a:lvl1pPr marL="0" indent="0">
              <a:buNone/>
              <a:defRPr sz="1512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First name Last name Job Title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56455B27-1D0E-40D6-96E5-CEB76D1DEE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7030" y="5142740"/>
            <a:ext cx="1022443" cy="102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590982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T Horizont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Espace réservé pour une image  7">
            <a:extLst>
              <a:ext uri="{FF2B5EF4-FFF2-40B4-BE49-F238E27FC236}">
                <a16:creationId xmlns:a16="http://schemas.microsoft.com/office/drawing/2014/main" id="{FFCAED91-8EB2-450D-A1DB-299DC9D1F24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0001" y="360001"/>
            <a:ext cx="10793976" cy="295116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lIns="90000"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noProof="0"/>
              <a:t>Click icon to add picture</a:t>
            </a:r>
          </a:p>
        </p:txBody>
      </p:sp>
      <p:pic>
        <p:nvPicPr>
          <p:cNvPr id="10" name="Image 11">
            <a:extLst>
              <a:ext uri="{FF2B5EF4-FFF2-40B4-BE49-F238E27FC236}">
                <a16:creationId xmlns:a16="http://schemas.microsoft.com/office/drawing/2014/main" id="{0F1EFE86-62F7-43E6-9F9D-E7A434CC10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0"/>
            <a:ext cx="11518900" cy="6477000"/>
          </a:xfrm>
          <a:prstGeom prst="rect">
            <a:avLst/>
          </a:prstGeom>
        </p:spPr>
      </p:pic>
      <p:pic>
        <p:nvPicPr>
          <p:cNvPr id="12" name="Image 17">
            <a:extLst>
              <a:ext uri="{FF2B5EF4-FFF2-40B4-BE49-F238E27FC236}">
                <a16:creationId xmlns:a16="http://schemas.microsoft.com/office/drawing/2014/main" id="{549EF102-DEE7-44FE-A7B3-D323D476BD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9383" y="5350598"/>
            <a:ext cx="1550894" cy="1126738"/>
          </a:xfrm>
          <a:prstGeom prst="rect">
            <a:avLst/>
          </a:prstGeom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C2C860A6-BF75-43BC-ACEA-953D8C28BF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6907" y="4958814"/>
            <a:ext cx="3919559" cy="262997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864006" rtl="0" eaLnBrk="1" fontAlgn="auto" latinLnBrk="0" hangingPunct="1">
              <a:lnSpc>
                <a:spcPct val="9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lang="en-US" sz="1300" kern="1200" dirty="0" smtClean="0">
                <a:solidFill>
                  <a:srgbClr val="1D1D1D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864006" rtl="0" eaLnBrk="1" fontAlgn="auto" latinLnBrk="0" hangingPunct="1">
              <a:lnSpc>
                <a:spcPct val="9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noProof="0"/>
              <a:t>First name Last name Job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94FB03DE-B929-420C-A74B-C4E837B84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6907" y="4382496"/>
            <a:ext cx="10806674" cy="38551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2300">
                <a:solidFill>
                  <a:srgbClr val="1D1D1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3" indent="0" algn="ctr">
              <a:buNone/>
              <a:defRPr sz="1890"/>
            </a:lvl2pPr>
            <a:lvl3pPr marL="864006" indent="0" algn="ctr">
              <a:buNone/>
              <a:defRPr sz="1701"/>
            </a:lvl3pPr>
            <a:lvl4pPr marL="1296009" indent="0" algn="ctr">
              <a:buNone/>
              <a:defRPr sz="1512"/>
            </a:lvl4pPr>
            <a:lvl5pPr marL="1728011" indent="0" algn="ctr">
              <a:buNone/>
              <a:defRPr sz="1512"/>
            </a:lvl5pPr>
            <a:lvl6pPr marL="2160014" indent="0" algn="ctr">
              <a:buNone/>
              <a:defRPr sz="1512"/>
            </a:lvl6pPr>
            <a:lvl7pPr marL="2592018" indent="0" algn="ctr">
              <a:buNone/>
              <a:defRPr sz="1512"/>
            </a:lvl7pPr>
            <a:lvl8pPr marL="3024021" indent="0" algn="ctr">
              <a:buNone/>
              <a:defRPr sz="1512"/>
            </a:lvl8pPr>
            <a:lvl9pPr marL="3456024" indent="0" algn="ctr">
              <a:buNone/>
              <a:defRPr sz="1512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5489FC3-F1A3-4467-AD7E-EC22D3363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907" y="3566765"/>
            <a:ext cx="10806674" cy="62492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rmAutofit/>
          </a:bodyPr>
          <a:lstStyle>
            <a:lvl1pPr algn="l">
              <a:defRPr sz="3800">
                <a:solidFill>
                  <a:srgbClr val="1D1D1D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B440E7-8439-48DE-9027-A56917C845DB}"/>
              </a:ext>
            </a:extLst>
          </p:cNvPr>
          <p:cNvSpPr txBox="1"/>
          <p:nvPr userDrawn="1"/>
        </p:nvSpPr>
        <p:spPr>
          <a:xfrm>
            <a:off x="2907518" y="5940268"/>
            <a:ext cx="4810982" cy="18922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pPr algn="l"/>
            <a:r>
              <a:rPr lang="en-US" sz="700" i="1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©2021 </a:t>
            </a:r>
            <a:r>
              <a:rPr lang="en-US" sz="70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Ion Beam Applications SA. All rights reserved. Reproduction of any of the material contained </a:t>
            </a:r>
          </a:p>
          <a:p>
            <a:pPr algn="l"/>
            <a:r>
              <a:rPr lang="en-US" sz="70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herein in any format or media without the prior and express written permission of Ion Beam Applications SA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36162154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41">
          <p15:clr>
            <a:srgbClr val="FBAE40"/>
          </p15:clr>
        </p15:guide>
        <p15:guide id="2" pos="3629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i Horizont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erson looking at a computer screen&#10;&#10;Description automatically generated with low confidence">
            <a:extLst>
              <a:ext uri="{FF2B5EF4-FFF2-40B4-BE49-F238E27FC236}">
                <a16:creationId xmlns:a16="http://schemas.microsoft.com/office/drawing/2014/main" id="{0F7F8667-CE0B-4F03-8893-C61EFC6471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302" y="372435"/>
            <a:ext cx="10806675" cy="293479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89BD5A1-0BEB-4C3E-A028-E81C7EBA3286}"/>
              </a:ext>
            </a:extLst>
          </p:cNvPr>
          <p:cNvSpPr/>
          <p:nvPr userDrawn="1"/>
        </p:nvSpPr>
        <p:spPr>
          <a:xfrm>
            <a:off x="347302" y="371377"/>
            <a:ext cx="10806675" cy="2935855"/>
          </a:xfrm>
          <a:prstGeom prst="rect">
            <a:avLst/>
          </a:prstGeom>
          <a:gradFill>
            <a:gsLst>
              <a:gs pos="0">
                <a:srgbClr val="FFEC44">
                  <a:alpha val="20000"/>
                </a:srgbClr>
              </a:gs>
              <a:gs pos="25000">
                <a:srgbClr val="69BE28">
                  <a:alpha val="2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9" tIns="45719" rIns="91439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/>
          </a:p>
        </p:txBody>
      </p:sp>
      <p:pic>
        <p:nvPicPr>
          <p:cNvPr id="9" name="Image 11">
            <a:extLst>
              <a:ext uri="{FF2B5EF4-FFF2-40B4-BE49-F238E27FC236}">
                <a16:creationId xmlns:a16="http://schemas.microsoft.com/office/drawing/2014/main" id="{B96781CE-A92B-4D4A-A90B-C5B7155961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4233"/>
            <a:ext cx="11518900" cy="6477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64A0186-695B-43EC-B264-4959FB098D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9934303" y="4826726"/>
            <a:ext cx="1586186" cy="1653449"/>
          </a:xfrm>
          <a:prstGeom prst="rect">
            <a:avLst/>
          </a:prstGeom>
        </p:spPr>
      </p:pic>
      <p:pic>
        <p:nvPicPr>
          <p:cNvPr id="21" name="Image 17">
            <a:extLst>
              <a:ext uri="{FF2B5EF4-FFF2-40B4-BE49-F238E27FC236}">
                <a16:creationId xmlns:a16="http://schemas.microsoft.com/office/drawing/2014/main" id="{9B6CB382-1209-458C-B3D0-F3E046EAA9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6250" y="5744266"/>
            <a:ext cx="1838053" cy="452435"/>
          </a:xfrm>
          <a:prstGeom prst="rect">
            <a:avLst/>
          </a:prstGeom>
        </p:spPr>
      </p:pic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B590F804-DBB9-46AB-824C-1695C97C47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6907" y="4958814"/>
            <a:ext cx="3919559" cy="262997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864006" rtl="0" eaLnBrk="1" fontAlgn="auto" latinLnBrk="0" hangingPunct="1">
              <a:lnSpc>
                <a:spcPct val="9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lang="en-US" sz="1300" kern="1200" dirty="0" smtClean="0">
                <a:solidFill>
                  <a:srgbClr val="1D1D1D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864006" rtl="0" eaLnBrk="1" fontAlgn="auto" latinLnBrk="0" hangingPunct="1">
              <a:lnSpc>
                <a:spcPct val="9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noProof="0"/>
              <a:t>First name Last name Job Title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B8DBC6A1-7BA8-48DB-9691-64D890EAA7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6907" y="4382496"/>
            <a:ext cx="10806674" cy="38551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2300">
                <a:solidFill>
                  <a:srgbClr val="1D1D1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3" indent="0" algn="ctr">
              <a:buNone/>
              <a:defRPr sz="1890"/>
            </a:lvl2pPr>
            <a:lvl3pPr marL="864006" indent="0" algn="ctr">
              <a:buNone/>
              <a:defRPr sz="1701"/>
            </a:lvl3pPr>
            <a:lvl4pPr marL="1296009" indent="0" algn="ctr">
              <a:buNone/>
              <a:defRPr sz="1512"/>
            </a:lvl4pPr>
            <a:lvl5pPr marL="1728011" indent="0" algn="ctr">
              <a:buNone/>
              <a:defRPr sz="1512"/>
            </a:lvl5pPr>
            <a:lvl6pPr marL="2160014" indent="0" algn="ctr">
              <a:buNone/>
              <a:defRPr sz="1512"/>
            </a:lvl6pPr>
            <a:lvl7pPr marL="2592018" indent="0" algn="ctr">
              <a:buNone/>
              <a:defRPr sz="1512"/>
            </a:lvl7pPr>
            <a:lvl8pPr marL="3024021" indent="0" algn="ctr">
              <a:buNone/>
              <a:defRPr sz="1512"/>
            </a:lvl8pPr>
            <a:lvl9pPr marL="3456024" indent="0" algn="ctr">
              <a:buNone/>
              <a:defRPr sz="1512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6041367-64A8-42A5-B79B-156A58F4F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907" y="3566765"/>
            <a:ext cx="10806674" cy="62492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rmAutofit/>
          </a:bodyPr>
          <a:lstStyle>
            <a:lvl1pPr algn="l">
              <a:defRPr sz="3800">
                <a:solidFill>
                  <a:srgbClr val="1D1D1D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776F9D-E538-4599-A71A-FCF489DD0A7A}"/>
              </a:ext>
            </a:extLst>
          </p:cNvPr>
          <p:cNvSpPr txBox="1"/>
          <p:nvPr userDrawn="1"/>
        </p:nvSpPr>
        <p:spPr>
          <a:xfrm>
            <a:off x="2907518" y="5940268"/>
            <a:ext cx="4810982" cy="18922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pPr algn="l"/>
            <a:r>
              <a:rPr lang="en-US" sz="700" i="1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©2021 </a:t>
            </a:r>
            <a:r>
              <a:rPr lang="en-US" sz="70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Ion Beam Applications SA. All rights reserved. Reproduction of any of the material contained </a:t>
            </a:r>
          </a:p>
          <a:p>
            <a:pPr algn="l"/>
            <a:r>
              <a:rPr lang="en-US" sz="70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herein in any format or media without the prior and express written permission of Ion Beam Applications SA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66390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41">
          <p15:clr>
            <a:srgbClr val="FBAE40"/>
          </p15:clr>
        </p15:guide>
        <p15:guide id="2" pos="362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-Corpo-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A17E6CF8-1F36-A14F-A1E5-E1D08F79DEB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0001" y="360001"/>
            <a:ext cx="10793976" cy="295116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lIns="90000"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noProof="0"/>
              <a:t>Click icon to add picture</a:t>
            </a:r>
          </a:p>
        </p:txBody>
      </p:sp>
      <p:pic>
        <p:nvPicPr>
          <p:cNvPr id="9" name="Image 11">
            <a:extLst>
              <a:ext uri="{FF2B5EF4-FFF2-40B4-BE49-F238E27FC236}">
                <a16:creationId xmlns:a16="http://schemas.microsoft.com/office/drawing/2014/main" id="{B96781CE-A92B-4D4A-A90B-C5B7155961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0"/>
            <a:ext cx="11518900" cy="6477000"/>
          </a:xfrm>
          <a:prstGeom prst="rect">
            <a:avLst/>
          </a:prstGeom>
        </p:spPr>
      </p:pic>
      <p:pic>
        <p:nvPicPr>
          <p:cNvPr id="14" name="Image 17">
            <a:extLst>
              <a:ext uri="{FF2B5EF4-FFF2-40B4-BE49-F238E27FC236}">
                <a16:creationId xmlns:a16="http://schemas.microsoft.com/office/drawing/2014/main" id="{47829524-CDE8-45CD-8EB4-A8AA112CB5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6250" y="5744266"/>
            <a:ext cx="1838053" cy="452435"/>
          </a:xfrm>
          <a:prstGeom prst="rect">
            <a:avLst/>
          </a:prstGeom>
        </p:spPr>
      </p:pic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B2698971-0F13-4C33-9467-498EBB747F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6907" y="4958814"/>
            <a:ext cx="3919559" cy="262997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864006" rtl="0" eaLnBrk="1" fontAlgn="auto" latinLnBrk="0" hangingPunct="1">
              <a:lnSpc>
                <a:spcPct val="9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lang="en-US" sz="1300" kern="1200" dirty="0" smtClean="0">
                <a:solidFill>
                  <a:srgbClr val="1D1D1D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864006" rtl="0" eaLnBrk="1" fontAlgn="auto" latinLnBrk="0" hangingPunct="1">
              <a:lnSpc>
                <a:spcPct val="9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noProof="0"/>
              <a:t>First name Last name Job Title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A132640C-1330-488E-8501-2DE25E7304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6907" y="4382496"/>
            <a:ext cx="10806674" cy="38551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2300">
                <a:solidFill>
                  <a:srgbClr val="1D1D1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3" indent="0" algn="ctr">
              <a:buNone/>
              <a:defRPr sz="1890"/>
            </a:lvl2pPr>
            <a:lvl3pPr marL="864006" indent="0" algn="ctr">
              <a:buNone/>
              <a:defRPr sz="1701"/>
            </a:lvl3pPr>
            <a:lvl4pPr marL="1296009" indent="0" algn="ctr">
              <a:buNone/>
              <a:defRPr sz="1512"/>
            </a:lvl4pPr>
            <a:lvl5pPr marL="1728011" indent="0" algn="ctr">
              <a:buNone/>
              <a:defRPr sz="1512"/>
            </a:lvl5pPr>
            <a:lvl6pPr marL="2160014" indent="0" algn="ctr">
              <a:buNone/>
              <a:defRPr sz="1512"/>
            </a:lvl6pPr>
            <a:lvl7pPr marL="2592018" indent="0" algn="ctr">
              <a:buNone/>
              <a:defRPr sz="1512"/>
            </a:lvl7pPr>
            <a:lvl8pPr marL="3024021" indent="0" algn="ctr">
              <a:buNone/>
              <a:defRPr sz="1512"/>
            </a:lvl8pPr>
            <a:lvl9pPr marL="3456024" indent="0" algn="ctr">
              <a:buNone/>
              <a:defRPr sz="1512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C96FAD3-3D5B-444C-A24E-E22A7FA69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907" y="3566765"/>
            <a:ext cx="10806674" cy="62492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rmAutofit/>
          </a:bodyPr>
          <a:lstStyle>
            <a:lvl1pPr algn="l">
              <a:defRPr sz="3800">
                <a:solidFill>
                  <a:srgbClr val="1D1D1D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AFAB50-E50B-4BE3-9A59-6FE571DE6388}"/>
              </a:ext>
            </a:extLst>
          </p:cNvPr>
          <p:cNvSpPr txBox="1"/>
          <p:nvPr userDrawn="1"/>
        </p:nvSpPr>
        <p:spPr>
          <a:xfrm>
            <a:off x="2907518" y="5940268"/>
            <a:ext cx="4810982" cy="18922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pPr algn="l"/>
            <a:r>
              <a:rPr lang="en-US" sz="700" i="1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©2021 </a:t>
            </a:r>
            <a:r>
              <a:rPr lang="en-US" sz="70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Ion Beam Applications SA. All rights reserved. Reproduction of any of the material contained </a:t>
            </a:r>
          </a:p>
          <a:p>
            <a:pPr algn="l"/>
            <a:r>
              <a:rPr lang="en-US" sz="70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herein in any format or media without the prior and express written permission of Ion Beam Applications SA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2408420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41">
          <p15:clr>
            <a:srgbClr val="FBAE40"/>
          </p15:clr>
        </p15:guide>
        <p15:guide id="2" pos="362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oleObject" Target="../embeddings/oleObject2.bin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ags" Target="../tags/tag3.xml"/><Relationship Id="rId2" Type="http://schemas.openxmlformats.org/officeDocument/2006/relationships/slideLayout" Target="../slideLayouts/slideLayout22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29.jpeg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29.jpe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oleObject" Target="../embeddings/oleObject3.bin"/><Relationship Id="rId5" Type="http://schemas.openxmlformats.org/officeDocument/2006/relationships/slideLayout" Target="../slideLayouts/slideLayout35.xml"/><Relationship Id="rId10" Type="http://schemas.openxmlformats.org/officeDocument/2006/relationships/tags" Target="../tags/tag4.xml"/><Relationship Id="rId4" Type="http://schemas.openxmlformats.org/officeDocument/2006/relationships/slideLayout" Target="../slideLayouts/slideLayout34.xml"/><Relationship Id="rId9" Type="http://schemas.openxmlformats.org/officeDocument/2006/relationships/theme" Target="../theme/theme3.xml"/><Relationship Id="rId14" Type="http://schemas.openxmlformats.org/officeDocument/2006/relationships/image" Target="../media/image3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29.jpe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oleObject" Target="../embeddings/oleObject4.bin"/><Relationship Id="rId5" Type="http://schemas.openxmlformats.org/officeDocument/2006/relationships/slideLayout" Target="../slideLayouts/slideLayout43.xml"/><Relationship Id="rId10" Type="http://schemas.openxmlformats.org/officeDocument/2006/relationships/tags" Target="../tags/tag5.xml"/><Relationship Id="rId4" Type="http://schemas.openxmlformats.org/officeDocument/2006/relationships/slideLayout" Target="../slideLayouts/slideLayout42.xml"/><Relationship Id="rId9" Type="http://schemas.openxmlformats.org/officeDocument/2006/relationships/theme" Target="../theme/theme4.xml"/><Relationship Id="rId14" Type="http://schemas.openxmlformats.org/officeDocument/2006/relationships/image" Target="../media/image3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image" Target="../media/image29.jpe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1.xml"/><Relationship Id="rId10" Type="http://schemas.openxmlformats.org/officeDocument/2006/relationships/oleObject" Target="../embeddings/oleObject5.bin"/><Relationship Id="rId4" Type="http://schemas.openxmlformats.org/officeDocument/2006/relationships/slideLayout" Target="../slideLayouts/slideLayout50.xml"/><Relationship Id="rId9" Type="http://schemas.openxmlformats.org/officeDocument/2006/relationships/tags" Target="../tags/tag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ags" Target="../tags/tag7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oleObject" Target="../embeddings/oleObject6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20C9DD64-857C-4833-9FD3-A863BE80C5C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2"/>
            </p:custDataLst>
            <p:extLst>
              <p:ext uri="{D42A27DB-BD31-4B8C-83A1-F6EECF244321}">
                <p14:modId xmlns:p14="http://schemas.microsoft.com/office/powerpoint/2010/main" val="4648025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3" imgW="592" imgH="591" progId="TCLayout.ActiveDocument.1">
                  <p:embed/>
                </p:oleObj>
              </mc:Choice>
              <mc:Fallback>
                <p:oleObj name="think-cell Slide" r:id="rId23" imgW="592" imgH="59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20C9DD64-857C-4833-9FD3-A863BE80C5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9724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  <p:sldLayoutId id="2147484021" r:id="rId2"/>
    <p:sldLayoutId id="2147483929" r:id="rId3"/>
    <p:sldLayoutId id="2147484025" r:id="rId4"/>
    <p:sldLayoutId id="2147483997" r:id="rId5"/>
    <p:sldLayoutId id="2147484002" r:id="rId6"/>
    <p:sldLayoutId id="2147483930" r:id="rId7"/>
    <p:sldLayoutId id="2147483999" r:id="rId8"/>
    <p:sldLayoutId id="2147484024" r:id="rId9"/>
    <p:sldLayoutId id="2147483964" r:id="rId10"/>
    <p:sldLayoutId id="2147484054" r:id="rId11"/>
    <p:sldLayoutId id="2147484055" r:id="rId12"/>
    <p:sldLayoutId id="2147484001" r:id="rId13"/>
    <p:sldLayoutId id="2147484050" r:id="rId14"/>
    <p:sldLayoutId id="2147484003" r:id="rId15"/>
    <p:sldLayoutId id="2147483932" r:id="rId16"/>
    <p:sldLayoutId id="2147483966" r:id="rId17"/>
    <p:sldLayoutId id="2147484063" r:id="rId18"/>
    <p:sldLayoutId id="2147483967" r:id="rId19"/>
    <p:sldLayoutId id="2147484087" r:id="rId20"/>
  </p:sldLayoutIdLst>
  <p:hf hdr="0" ftr="0" dt="0"/>
  <p:txStyles>
    <p:titleStyle>
      <a:lvl1pPr algn="l" defTabSz="864006" rtl="0" eaLnBrk="1" latinLnBrk="0" hangingPunct="1">
        <a:lnSpc>
          <a:spcPct val="90000"/>
        </a:lnSpc>
        <a:spcBef>
          <a:spcPct val="0"/>
        </a:spcBef>
        <a:buNone/>
        <a:defRPr lang="en-US" sz="3024" kern="1200" baseline="0" smtClean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2003" indent="-432003" algn="l" defTabSz="864006" rtl="0" eaLnBrk="1" latinLnBrk="0" hangingPunct="1">
        <a:lnSpc>
          <a:spcPct val="90000"/>
        </a:lnSpc>
        <a:spcBef>
          <a:spcPts val="945"/>
        </a:spcBef>
        <a:buClr>
          <a:schemeClr val="accent1"/>
        </a:buClr>
        <a:buFont typeface="Wingdings" panose="05000000000000000000" pitchFamily="2" charset="2"/>
        <a:buChar char="§"/>
        <a:defRPr lang="en-US" sz="2646" kern="1200" smtClean="0">
          <a:solidFill>
            <a:schemeClr val="tx1"/>
          </a:solidFill>
          <a:latin typeface="+mn-lt"/>
          <a:ea typeface="+mn-ea"/>
          <a:cs typeface="+mn-cs"/>
        </a:defRPr>
      </a:lvl1pPr>
      <a:lvl2pPr marL="648004" indent="-216001" algn="l" defTabSz="864006" rtl="0" eaLnBrk="1" latinLnBrk="0" hangingPunct="1">
        <a:lnSpc>
          <a:spcPct val="90000"/>
        </a:lnSpc>
        <a:spcBef>
          <a:spcPts val="472"/>
        </a:spcBef>
        <a:buClr>
          <a:schemeClr val="accent1"/>
        </a:buClr>
        <a:buFont typeface="Wingdings" panose="05000000000000000000" pitchFamily="2" charset="2"/>
        <a:buChar char="§"/>
        <a:defRPr lang="en-US" sz="2268" kern="1200" smtClean="0">
          <a:solidFill>
            <a:schemeClr val="tx1"/>
          </a:solidFill>
          <a:latin typeface="+mn-lt"/>
          <a:ea typeface="+mn-ea"/>
          <a:cs typeface="+mn-cs"/>
        </a:defRPr>
      </a:lvl2pPr>
      <a:lvl3pPr marL="1080007" indent="-216001" algn="l" defTabSz="864006" rtl="0" eaLnBrk="1" latinLnBrk="0" hangingPunct="1">
        <a:lnSpc>
          <a:spcPct val="90000"/>
        </a:lnSpc>
        <a:spcBef>
          <a:spcPts val="472"/>
        </a:spcBef>
        <a:buClr>
          <a:schemeClr val="accent1"/>
        </a:buClr>
        <a:buFont typeface="Wingdings" panose="05000000000000000000" pitchFamily="2" charset="2"/>
        <a:buChar char="§"/>
        <a:defRPr lang="en-US" sz="1890" kern="1200" baseline="0" smtClean="0">
          <a:solidFill>
            <a:schemeClr val="tx1"/>
          </a:solidFill>
          <a:latin typeface="+mn-lt"/>
          <a:ea typeface="+mn-ea"/>
          <a:cs typeface="+mn-cs"/>
        </a:defRPr>
      </a:lvl3pPr>
      <a:lvl4pPr marL="1566011" indent="-270001" algn="l" defTabSz="864006" rtl="0" eaLnBrk="1" latinLnBrk="0" hangingPunct="1">
        <a:lnSpc>
          <a:spcPct val="90000"/>
        </a:lnSpc>
        <a:spcBef>
          <a:spcPts val="472"/>
        </a:spcBef>
        <a:buClr>
          <a:schemeClr val="accent1"/>
        </a:buClr>
        <a:buFont typeface="Wingdings" panose="05000000000000000000" pitchFamily="2" charset="2"/>
        <a:buChar char="§"/>
        <a:defRPr lang="en-US" sz="1701" kern="1200" smtClean="0">
          <a:solidFill>
            <a:schemeClr val="tx1"/>
          </a:solidFill>
          <a:latin typeface="+mn-lt"/>
          <a:ea typeface="+mn-ea"/>
          <a:cs typeface="+mn-cs"/>
        </a:defRPr>
      </a:lvl4pPr>
      <a:lvl5pPr marL="1998014" indent="-270001" algn="l" defTabSz="864006" rtl="0" eaLnBrk="1" latinLnBrk="0" hangingPunct="1">
        <a:lnSpc>
          <a:spcPct val="90000"/>
        </a:lnSpc>
        <a:spcBef>
          <a:spcPts val="472"/>
        </a:spcBef>
        <a:buClr>
          <a:schemeClr val="accent1"/>
        </a:buClr>
        <a:buFont typeface="Wingdings" panose="05000000000000000000" pitchFamily="2" charset="2"/>
        <a:buChar char="§"/>
        <a:defRPr lang="en-US" sz="1701" kern="1200" baseline="0" smtClean="0">
          <a:solidFill>
            <a:schemeClr val="tx1"/>
          </a:solidFill>
          <a:latin typeface="+mn-lt"/>
          <a:ea typeface="+mn-ea"/>
          <a:cs typeface="+mn-cs"/>
        </a:defRPr>
      </a:lvl5pPr>
      <a:lvl6pPr marL="2376016" indent="-216001" algn="l" defTabSz="864006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20" indent="-216001" algn="l" defTabSz="864006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22" indent="-216001" algn="l" defTabSz="864006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25" indent="-216001" algn="l" defTabSz="864006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864006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3" algn="l" defTabSz="864006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06" algn="l" defTabSz="864006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09" algn="l" defTabSz="864006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11" algn="l" defTabSz="864006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14" algn="l" defTabSz="864006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18" algn="l" defTabSz="864006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21" algn="l" defTabSz="864006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24" algn="l" defTabSz="864006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3E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A0E2DF72-6660-4686-8A3F-C5491828AB6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9290497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3" imgW="592" imgH="591" progId="TCLayout.ActiveDocument.1">
                  <p:embed/>
                </p:oleObj>
              </mc:Choice>
              <mc:Fallback>
                <p:oleObj name="think-cell Slide" r:id="rId13" imgW="592" imgH="591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A0E2DF72-6660-4686-8A3F-C5491828AB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Connecteur droit 15">
            <a:extLst>
              <a:ext uri="{FF2B5EF4-FFF2-40B4-BE49-F238E27FC236}">
                <a16:creationId xmlns:a16="http://schemas.microsoft.com/office/drawing/2014/main" id="{B52830C4-602E-4737-A35D-0DEADCAF488F}"/>
              </a:ext>
            </a:extLst>
          </p:cNvPr>
          <p:cNvCxnSpPr>
            <a:cxnSpLocks/>
          </p:cNvCxnSpPr>
          <p:nvPr userDrawn="1"/>
        </p:nvCxnSpPr>
        <p:spPr>
          <a:xfrm>
            <a:off x="7468999" y="-15513"/>
            <a:ext cx="0" cy="727044"/>
          </a:xfrm>
          <a:prstGeom prst="line">
            <a:avLst/>
          </a:prstGeom>
          <a:ln w="3175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6">
            <a:extLst>
              <a:ext uri="{FF2B5EF4-FFF2-40B4-BE49-F238E27FC236}">
                <a16:creationId xmlns:a16="http://schemas.microsoft.com/office/drawing/2014/main" id="{B5142A12-06C5-45DC-81A1-B9E8801B9E7B}"/>
              </a:ext>
            </a:extLst>
          </p:cNvPr>
          <p:cNvCxnSpPr>
            <a:cxnSpLocks/>
          </p:cNvCxnSpPr>
          <p:nvPr userDrawn="1"/>
        </p:nvCxnSpPr>
        <p:spPr>
          <a:xfrm>
            <a:off x="1898422" y="5765644"/>
            <a:ext cx="0" cy="727044"/>
          </a:xfrm>
          <a:prstGeom prst="line">
            <a:avLst/>
          </a:prstGeom>
          <a:ln w="3175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49F3D12E-A93B-45C2-A2B2-BAAA6C3DC9DB}"/>
              </a:ext>
            </a:extLst>
          </p:cNvPr>
          <p:cNvSpPr/>
          <p:nvPr userDrawn="1"/>
        </p:nvSpPr>
        <p:spPr>
          <a:xfrm>
            <a:off x="-10274" y="361810"/>
            <a:ext cx="11188557" cy="57673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7"/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D1F0A47-FF7E-6B41-A774-AC7E2E1F5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98" y="345010"/>
            <a:ext cx="10176987" cy="5270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/>
              <a:t>Click to </a:t>
            </a:r>
            <a:r>
              <a:rPr lang="fr-FR" err="1"/>
              <a:t>add</a:t>
            </a:r>
            <a:r>
              <a:rPr lang="fr-FR"/>
              <a:t> </a:t>
            </a:r>
            <a:r>
              <a:rPr lang="fr-FR" err="1"/>
              <a:t>title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1401473-681C-3F45-AB8B-8B170D4138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8015" y="1232583"/>
            <a:ext cx="10478870" cy="45502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  <a:p>
            <a:pPr lvl="1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  <a:p>
            <a:pPr lvl="2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  <a:p>
            <a:pPr lvl="3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  <a:p>
            <a:pPr lvl="4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1C66D1E-273D-9A4C-B576-949F5BD43E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2033" y="6737259"/>
            <a:ext cx="2592110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F534B-143E-EC4A-8A7B-7BD7D9612EB0}" type="datetime1">
              <a:rPr lang="fr-BE" smtClean="0"/>
              <a:t>17-04-26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A74D302-51BE-F147-88CE-7351CCC7D9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16162" y="6737258"/>
            <a:ext cx="3888165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D10AE5F-6193-9448-B2EB-5779B016CD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51421" y="6145968"/>
            <a:ext cx="1221052" cy="32820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134" b="1">
                <a:solidFill>
                  <a:schemeClr val="accent1"/>
                </a:solidFill>
              </a:defRPr>
            </a:lvl1pPr>
          </a:lstStyle>
          <a:p>
            <a:fld id="{B981A7AF-A60D-244B-AFB3-9527C61DD654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8581DFD2-E4B9-4618-8B39-FCAB214FCEC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5843" y="361810"/>
            <a:ext cx="527421" cy="527413"/>
          </a:xfrm>
          <a:prstGeom prst="rect">
            <a:avLst/>
          </a:prstGeom>
        </p:spPr>
      </p:pic>
      <p:cxnSp>
        <p:nvCxnSpPr>
          <p:cNvPr id="13" name="Connecteur droit 11">
            <a:extLst>
              <a:ext uri="{FF2B5EF4-FFF2-40B4-BE49-F238E27FC236}">
                <a16:creationId xmlns:a16="http://schemas.microsoft.com/office/drawing/2014/main" id="{501CF8C6-E296-4452-941C-D7E138242DC3}"/>
              </a:ext>
            </a:extLst>
          </p:cNvPr>
          <p:cNvCxnSpPr>
            <a:cxnSpLocks/>
          </p:cNvCxnSpPr>
          <p:nvPr userDrawn="1"/>
        </p:nvCxnSpPr>
        <p:spPr>
          <a:xfrm>
            <a:off x="338598" y="859681"/>
            <a:ext cx="1182553" cy="0"/>
          </a:xfrm>
          <a:prstGeom prst="line">
            <a:avLst/>
          </a:prstGeom>
          <a:ln w="2540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text, clock, gauge&#10;&#10;Description automatically generated">
            <a:extLst>
              <a:ext uri="{FF2B5EF4-FFF2-40B4-BE49-F238E27FC236}">
                <a16:creationId xmlns:a16="http://schemas.microsoft.com/office/drawing/2014/main" id="{C72AD46F-B7DB-41A1-B314-9A89555D479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930" y="6166470"/>
            <a:ext cx="819887" cy="23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20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  <p:sldLayoutId id="2147484015" r:id="rId2"/>
    <p:sldLayoutId id="2147484016" r:id="rId3"/>
    <p:sldLayoutId id="2147484017" r:id="rId4"/>
    <p:sldLayoutId id="2147484018" r:id="rId5"/>
    <p:sldLayoutId id="2147484059" r:id="rId6"/>
    <p:sldLayoutId id="2147484020" r:id="rId7"/>
    <p:sldLayoutId id="2147484067" r:id="rId8"/>
    <p:sldLayoutId id="2147484072" r:id="rId9"/>
    <p:sldLayoutId id="2147484086" r:id="rId10"/>
  </p:sldLayoutIdLst>
  <p:hf hdr="0" ftr="0" dt="0"/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sz="264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4" indent="-216004" algn="l" defTabSz="864017" rtl="0" eaLnBrk="1" latinLnBrk="0" hangingPunct="1">
        <a:lnSpc>
          <a:spcPct val="90000"/>
        </a:lnSpc>
        <a:spcBef>
          <a:spcPts val="945"/>
        </a:spcBef>
        <a:buClr>
          <a:schemeClr val="accent1"/>
        </a:buClr>
        <a:buFont typeface="Wingdings" pitchFamily="2" charset="2"/>
        <a:buChar char="§"/>
        <a:defRPr sz="2268" kern="1200">
          <a:solidFill>
            <a:schemeClr val="tx1"/>
          </a:solidFill>
          <a:latin typeface="+mn-lt"/>
          <a:ea typeface="+mn-ea"/>
          <a:cs typeface="+mn-cs"/>
        </a:defRPr>
      </a:lvl1pPr>
      <a:lvl2pPr marL="648012" indent="-216004" algn="l" defTabSz="864017" rtl="0" eaLnBrk="1" latinLnBrk="0" hangingPunct="1">
        <a:lnSpc>
          <a:spcPct val="90000"/>
        </a:lnSpc>
        <a:spcBef>
          <a:spcPts val="472"/>
        </a:spcBef>
        <a:buClr>
          <a:schemeClr val="accent1"/>
        </a:buClr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1080021" indent="-216004" algn="l" defTabSz="864017" rtl="0" eaLnBrk="1" latinLnBrk="0" hangingPunct="1">
        <a:lnSpc>
          <a:spcPct val="90000"/>
        </a:lnSpc>
        <a:spcBef>
          <a:spcPts val="472"/>
        </a:spcBef>
        <a:buClr>
          <a:schemeClr val="accent1"/>
        </a:buClr>
        <a:buSzPct val="90000"/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512029" indent="-216004" algn="l" defTabSz="864017" rtl="0" eaLnBrk="1" latinLnBrk="0" hangingPunct="1">
        <a:lnSpc>
          <a:spcPct val="90000"/>
        </a:lnSpc>
        <a:spcBef>
          <a:spcPts val="472"/>
        </a:spcBef>
        <a:buClr>
          <a:schemeClr val="accent1"/>
        </a:buClr>
        <a:buSzPct val="80000"/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944037" indent="-216004" algn="l" defTabSz="864017" rtl="0" eaLnBrk="1" latinLnBrk="0" hangingPunct="1">
        <a:lnSpc>
          <a:spcPct val="90000"/>
        </a:lnSpc>
        <a:spcBef>
          <a:spcPts val="472"/>
        </a:spcBef>
        <a:buClr>
          <a:schemeClr val="accent1"/>
        </a:buClr>
        <a:buSzPct val="70000"/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2" indent="0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None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indent="0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None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indent="0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None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indent="0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None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34">
          <p15:clr>
            <a:srgbClr val="F26B43"/>
          </p15:clr>
        </p15:guide>
        <p15:guide id="2" pos="7446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411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3E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30F1ADCF-0421-4124-ADF2-67B36A94F8E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11636694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592" imgH="591" progId="TCLayout.ActiveDocument.1">
                  <p:embed/>
                </p:oleObj>
              </mc:Choice>
              <mc:Fallback>
                <p:oleObj name="think-cell Slide" r:id="rId11" imgW="592" imgH="59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30F1ADCF-0421-4124-ADF2-67B36A94F8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Connecteur droit 15">
            <a:extLst>
              <a:ext uri="{FF2B5EF4-FFF2-40B4-BE49-F238E27FC236}">
                <a16:creationId xmlns:a16="http://schemas.microsoft.com/office/drawing/2014/main" id="{B52830C4-602E-4737-A35D-0DEADCAF488F}"/>
              </a:ext>
            </a:extLst>
          </p:cNvPr>
          <p:cNvCxnSpPr>
            <a:cxnSpLocks/>
          </p:cNvCxnSpPr>
          <p:nvPr userDrawn="1"/>
        </p:nvCxnSpPr>
        <p:spPr>
          <a:xfrm>
            <a:off x="7468999" y="-15513"/>
            <a:ext cx="0" cy="727044"/>
          </a:xfrm>
          <a:prstGeom prst="line">
            <a:avLst/>
          </a:prstGeom>
          <a:ln w="3175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6">
            <a:extLst>
              <a:ext uri="{FF2B5EF4-FFF2-40B4-BE49-F238E27FC236}">
                <a16:creationId xmlns:a16="http://schemas.microsoft.com/office/drawing/2014/main" id="{B5142A12-06C5-45DC-81A1-B9E8801B9E7B}"/>
              </a:ext>
            </a:extLst>
          </p:cNvPr>
          <p:cNvCxnSpPr>
            <a:cxnSpLocks/>
          </p:cNvCxnSpPr>
          <p:nvPr userDrawn="1"/>
        </p:nvCxnSpPr>
        <p:spPr>
          <a:xfrm>
            <a:off x="1898422" y="5765644"/>
            <a:ext cx="0" cy="727044"/>
          </a:xfrm>
          <a:prstGeom prst="line">
            <a:avLst/>
          </a:prstGeom>
          <a:ln w="3175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49F3D12E-A93B-45C2-A2B2-BAAA6C3DC9DB}"/>
              </a:ext>
            </a:extLst>
          </p:cNvPr>
          <p:cNvSpPr/>
          <p:nvPr userDrawn="1"/>
        </p:nvSpPr>
        <p:spPr>
          <a:xfrm>
            <a:off x="0" y="361810"/>
            <a:ext cx="11172473" cy="57673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7"/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D1F0A47-FF7E-6B41-A774-AC7E2E1F5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98" y="345010"/>
            <a:ext cx="10176987" cy="5270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/>
              <a:t>Click to </a:t>
            </a:r>
            <a:r>
              <a:rPr lang="fr-FR" err="1"/>
              <a:t>add</a:t>
            </a:r>
            <a:r>
              <a:rPr lang="fr-FR"/>
              <a:t> </a:t>
            </a:r>
            <a:r>
              <a:rPr lang="fr-FR" err="1"/>
              <a:t>title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1C66D1E-273D-9A4C-B576-949F5BD43E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2033" y="6737259"/>
            <a:ext cx="2592110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F534B-143E-EC4A-8A7B-7BD7D9612EB0}" type="datetime1">
              <a:rPr lang="fr-BE" smtClean="0"/>
              <a:t>17-04-26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A74D302-51BE-F147-88CE-7351CCC7D9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16162" y="6737258"/>
            <a:ext cx="3888165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D10AE5F-6193-9448-B2EB-5779B016CD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51421" y="6145968"/>
            <a:ext cx="1221052" cy="32820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134" b="1">
                <a:solidFill>
                  <a:schemeClr val="accent1"/>
                </a:solidFill>
              </a:defRPr>
            </a:lvl1pPr>
          </a:lstStyle>
          <a:p>
            <a:fld id="{B981A7AF-A60D-244B-AFB3-9527C61DD654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8581DFD2-E4B9-4618-8B39-FCAB214FCEC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5843" y="361810"/>
            <a:ext cx="527421" cy="527413"/>
          </a:xfrm>
          <a:prstGeom prst="rect">
            <a:avLst/>
          </a:prstGeom>
        </p:spPr>
      </p:pic>
      <p:cxnSp>
        <p:nvCxnSpPr>
          <p:cNvPr id="13" name="Connecteur droit 11">
            <a:extLst>
              <a:ext uri="{FF2B5EF4-FFF2-40B4-BE49-F238E27FC236}">
                <a16:creationId xmlns:a16="http://schemas.microsoft.com/office/drawing/2014/main" id="{501CF8C6-E296-4452-941C-D7E138242DC3}"/>
              </a:ext>
            </a:extLst>
          </p:cNvPr>
          <p:cNvCxnSpPr>
            <a:cxnSpLocks/>
          </p:cNvCxnSpPr>
          <p:nvPr userDrawn="1"/>
        </p:nvCxnSpPr>
        <p:spPr>
          <a:xfrm>
            <a:off x="338598" y="859681"/>
            <a:ext cx="1182553" cy="0"/>
          </a:xfrm>
          <a:prstGeom prst="line">
            <a:avLst/>
          </a:prstGeom>
          <a:ln w="2540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picture containing text, clock, gauge&#10;&#10;Description automatically generated">
            <a:extLst>
              <a:ext uri="{FF2B5EF4-FFF2-40B4-BE49-F238E27FC236}">
                <a16:creationId xmlns:a16="http://schemas.microsoft.com/office/drawing/2014/main" id="{C434835A-ACB3-4FBF-BC8C-AF88E806634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598" y="6189930"/>
            <a:ext cx="1105475" cy="240281"/>
          </a:xfrm>
          <a:prstGeom prst="rect">
            <a:avLst/>
          </a:prstGeom>
        </p:spPr>
      </p:pic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EEF9E471-426D-42A3-B2E8-704D47F62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8015" y="1232583"/>
            <a:ext cx="10478870" cy="45502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  <a:p>
            <a:pPr lvl="1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  <a:p>
            <a:pPr lvl="2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  <a:p>
            <a:pPr lvl="3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  <a:p>
            <a:pPr lvl="4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3071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60" r:id="rId6"/>
    <p:sldLayoutId id="2147484033" r:id="rId7"/>
    <p:sldLayoutId id="2147484082" r:id="rId8"/>
  </p:sldLayoutIdLst>
  <p:hf hdr="0" ftr="0" dt="0"/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sz="264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4" indent="-216004" algn="l" defTabSz="864017" rtl="0" eaLnBrk="1" latinLnBrk="0" hangingPunct="1">
        <a:lnSpc>
          <a:spcPct val="90000"/>
        </a:lnSpc>
        <a:spcBef>
          <a:spcPts val="945"/>
        </a:spcBef>
        <a:buClr>
          <a:schemeClr val="accent1"/>
        </a:buClr>
        <a:buFont typeface="Wingdings" pitchFamily="2" charset="2"/>
        <a:buChar char="§"/>
        <a:defRPr sz="2268" kern="1200">
          <a:solidFill>
            <a:schemeClr val="tx1"/>
          </a:solidFill>
          <a:latin typeface="+mn-lt"/>
          <a:ea typeface="+mn-ea"/>
          <a:cs typeface="+mn-cs"/>
        </a:defRPr>
      </a:lvl1pPr>
      <a:lvl2pPr marL="648012" indent="-216004" algn="l" defTabSz="864017" rtl="0" eaLnBrk="1" latinLnBrk="0" hangingPunct="1">
        <a:lnSpc>
          <a:spcPct val="90000"/>
        </a:lnSpc>
        <a:spcBef>
          <a:spcPts val="472"/>
        </a:spcBef>
        <a:buClr>
          <a:schemeClr val="accent1"/>
        </a:buClr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1080021" indent="-216004" algn="l" defTabSz="864017" rtl="0" eaLnBrk="1" latinLnBrk="0" hangingPunct="1">
        <a:lnSpc>
          <a:spcPct val="90000"/>
        </a:lnSpc>
        <a:spcBef>
          <a:spcPts val="472"/>
        </a:spcBef>
        <a:buClr>
          <a:schemeClr val="accent1"/>
        </a:buClr>
        <a:buSzPct val="90000"/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512029" indent="-216004" algn="l" defTabSz="864017" rtl="0" eaLnBrk="1" latinLnBrk="0" hangingPunct="1">
        <a:lnSpc>
          <a:spcPct val="90000"/>
        </a:lnSpc>
        <a:spcBef>
          <a:spcPts val="472"/>
        </a:spcBef>
        <a:buClr>
          <a:schemeClr val="accent1"/>
        </a:buClr>
        <a:buSzPct val="80000"/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944037" indent="-216004" algn="l" defTabSz="864017" rtl="0" eaLnBrk="1" latinLnBrk="0" hangingPunct="1">
        <a:lnSpc>
          <a:spcPct val="90000"/>
        </a:lnSpc>
        <a:spcBef>
          <a:spcPts val="472"/>
        </a:spcBef>
        <a:buClr>
          <a:schemeClr val="accent1"/>
        </a:buClr>
        <a:buSzPct val="70000"/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34">
          <p15:clr>
            <a:srgbClr val="F26B43"/>
          </p15:clr>
        </p15:guide>
        <p15:guide id="2" pos="7446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411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3E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1CFBA675-DF8F-49C7-9047-634024225C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32271262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592" imgH="591" progId="TCLayout.ActiveDocument.1">
                  <p:embed/>
                </p:oleObj>
              </mc:Choice>
              <mc:Fallback>
                <p:oleObj name="think-cell Slide" r:id="rId11" imgW="592" imgH="59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1CFBA675-DF8F-49C7-9047-634024225C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Connecteur droit 15">
            <a:extLst>
              <a:ext uri="{FF2B5EF4-FFF2-40B4-BE49-F238E27FC236}">
                <a16:creationId xmlns:a16="http://schemas.microsoft.com/office/drawing/2014/main" id="{B52830C4-602E-4737-A35D-0DEADCAF488F}"/>
              </a:ext>
            </a:extLst>
          </p:cNvPr>
          <p:cNvCxnSpPr>
            <a:cxnSpLocks/>
          </p:cNvCxnSpPr>
          <p:nvPr userDrawn="1"/>
        </p:nvCxnSpPr>
        <p:spPr>
          <a:xfrm>
            <a:off x="7468999" y="-15513"/>
            <a:ext cx="0" cy="727044"/>
          </a:xfrm>
          <a:prstGeom prst="line">
            <a:avLst/>
          </a:prstGeom>
          <a:ln w="3175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6">
            <a:extLst>
              <a:ext uri="{FF2B5EF4-FFF2-40B4-BE49-F238E27FC236}">
                <a16:creationId xmlns:a16="http://schemas.microsoft.com/office/drawing/2014/main" id="{B5142A12-06C5-45DC-81A1-B9E8801B9E7B}"/>
              </a:ext>
            </a:extLst>
          </p:cNvPr>
          <p:cNvCxnSpPr>
            <a:cxnSpLocks/>
          </p:cNvCxnSpPr>
          <p:nvPr userDrawn="1"/>
        </p:nvCxnSpPr>
        <p:spPr>
          <a:xfrm>
            <a:off x="1898422" y="5765644"/>
            <a:ext cx="0" cy="727044"/>
          </a:xfrm>
          <a:prstGeom prst="line">
            <a:avLst/>
          </a:prstGeom>
          <a:ln w="3175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49F3D12E-A93B-45C2-A2B2-BAAA6C3DC9DB}"/>
              </a:ext>
            </a:extLst>
          </p:cNvPr>
          <p:cNvSpPr/>
          <p:nvPr userDrawn="1"/>
        </p:nvSpPr>
        <p:spPr>
          <a:xfrm>
            <a:off x="0" y="361810"/>
            <a:ext cx="11172473" cy="57673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7"/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D1F0A47-FF7E-6B41-A774-AC7E2E1F5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98" y="345010"/>
            <a:ext cx="10176987" cy="5270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/>
              <a:t>Click to </a:t>
            </a:r>
            <a:r>
              <a:rPr lang="fr-FR" err="1"/>
              <a:t>add</a:t>
            </a:r>
            <a:r>
              <a:rPr lang="fr-FR"/>
              <a:t> </a:t>
            </a:r>
            <a:r>
              <a:rPr lang="fr-FR" err="1"/>
              <a:t>title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1C66D1E-273D-9A4C-B576-949F5BD43E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2033" y="6737259"/>
            <a:ext cx="2592110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F534B-143E-EC4A-8A7B-7BD7D9612EB0}" type="datetime1">
              <a:rPr lang="fr-BE" smtClean="0"/>
              <a:t>17-04-26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A74D302-51BE-F147-88CE-7351CCC7D9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16162" y="6737258"/>
            <a:ext cx="3888165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D10AE5F-6193-9448-B2EB-5779B016CD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51421" y="6145968"/>
            <a:ext cx="1221052" cy="32820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134" b="1">
                <a:solidFill>
                  <a:schemeClr val="accent1"/>
                </a:solidFill>
              </a:defRPr>
            </a:lvl1pPr>
          </a:lstStyle>
          <a:p>
            <a:fld id="{B981A7AF-A60D-244B-AFB3-9527C61DD654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8581DFD2-E4B9-4618-8B39-FCAB214FCEC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5843" y="361810"/>
            <a:ext cx="527421" cy="527413"/>
          </a:xfrm>
          <a:prstGeom prst="rect">
            <a:avLst/>
          </a:prstGeom>
        </p:spPr>
      </p:pic>
      <p:cxnSp>
        <p:nvCxnSpPr>
          <p:cNvPr id="13" name="Connecteur droit 11">
            <a:extLst>
              <a:ext uri="{FF2B5EF4-FFF2-40B4-BE49-F238E27FC236}">
                <a16:creationId xmlns:a16="http://schemas.microsoft.com/office/drawing/2014/main" id="{501CF8C6-E296-4452-941C-D7E138242DC3}"/>
              </a:ext>
            </a:extLst>
          </p:cNvPr>
          <p:cNvCxnSpPr>
            <a:cxnSpLocks/>
          </p:cNvCxnSpPr>
          <p:nvPr userDrawn="1"/>
        </p:nvCxnSpPr>
        <p:spPr>
          <a:xfrm>
            <a:off x="338598" y="859681"/>
            <a:ext cx="1182553" cy="0"/>
          </a:xfrm>
          <a:prstGeom prst="line">
            <a:avLst/>
          </a:prstGeom>
          <a:ln w="2540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2689D219-EB77-4418-BAA1-79E20174EB6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718" y="6208207"/>
            <a:ext cx="1402311" cy="203728"/>
          </a:xfrm>
          <a:prstGeom prst="rect">
            <a:avLst/>
          </a:prstGeom>
        </p:spPr>
      </p:pic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12544AA5-25E5-4A5B-9339-C65D3ACE69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8015" y="1232583"/>
            <a:ext cx="10478870" cy="45502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  <a:p>
            <a:pPr lvl="1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  <a:p>
            <a:pPr lvl="2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  <a:p>
            <a:pPr lvl="3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  <a:p>
            <a:pPr lvl="4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8692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36" r:id="rId2"/>
    <p:sldLayoutId id="2147484037" r:id="rId3"/>
    <p:sldLayoutId id="2147484038" r:id="rId4"/>
    <p:sldLayoutId id="2147484039" r:id="rId5"/>
    <p:sldLayoutId id="2147484061" r:id="rId6"/>
    <p:sldLayoutId id="2147484041" r:id="rId7"/>
    <p:sldLayoutId id="2147484083" r:id="rId8"/>
  </p:sldLayoutIdLst>
  <p:hf hdr="0" ftr="0" dt="0"/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sz="264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4" indent="-216004" algn="l" defTabSz="864017" rtl="0" eaLnBrk="1" latinLnBrk="0" hangingPunct="1">
        <a:lnSpc>
          <a:spcPct val="90000"/>
        </a:lnSpc>
        <a:spcBef>
          <a:spcPts val="945"/>
        </a:spcBef>
        <a:buClr>
          <a:schemeClr val="accent1"/>
        </a:buClr>
        <a:buFont typeface="Wingdings" pitchFamily="2" charset="2"/>
        <a:buChar char="§"/>
        <a:defRPr sz="2268" kern="1200">
          <a:solidFill>
            <a:schemeClr val="tx1"/>
          </a:solidFill>
          <a:latin typeface="+mn-lt"/>
          <a:ea typeface="+mn-ea"/>
          <a:cs typeface="+mn-cs"/>
        </a:defRPr>
      </a:lvl1pPr>
      <a:lvl2pPr marL="648012" indent="-216004" algn="l" defTabSz="864017" rtl="0" eaLnBrk="1" latinLnBrk="0" hangingPunct="1">
        <a:lnSpc>
          <a:spcPct val="90000"/>
        </a:lnSpc>
        <a:spcBef>
          <a:spcPts val="472"/>
        </a:spcBef>
        <a:buClr>
          <a:schemeClr val="accent1"/>
        </a:buClr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1080021" indent="-216004" algn="l" defTabSz="864017" rtl="0" eaLnBrk="1" latinLnBrk="0" hangingPunct="1">
        <a:lnSpc>
          <a:spcPct val="90000"/>
        </a:lnSpc>
        <a:spcBef>
          <a:spcPts val="472"/>
        </a:spcBef>
        <a:buClr>
          <a:schemeClr val="accent1"/>
        </a:buClr>
        <a:buSzPct val="90000"/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512029" indent="-216004" algn="l" defTabSz="864017" rtl="0" eaLnBrk="1" latinLnBrk="0" hangingPunct="1">
        <a:lnSpc>
          <a:spcPct val="90000"/>
        </a:lnSpc>
        <a:spcBef>
          <a:spcPts val="472"/>
        </a:spcBef>
        <a:buClr>
          <a:schemeClr val="accent1"/>
        </a:buClr>
        <a:buSzPct val="80000"/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944037" indent="-216004" algn="l" defTabSz="864017" rtl="0" eaLnBrk="1" latinLnBrk="0" hangingPunct="1">
        <a:lnSpc>
          <a:spcPct val="90000"/>
        </a:lnSpc>
        <a:spcBef>
          <a:spcPts val="472"/>
        </a:spcBef>
        <a:buClr>
          <a:schemeClr val="accent1"/>
        </a:buClr>
        <a:buSzPct val="70000"/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34">
          <p15:clr>
            <a:srgbClr val="F26B43"/>
          </p15:clr>
        </p15:guide>
        <p15:guide id="2" pos="7446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411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3E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1ADF17E0-D8DA-4B99-B9B6-6123232352E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29189765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592" imgH="591" progId="TCLayout.ActiveDocument.1">
                  <p:embed/>
                </p:oleObj>
              </mc:Choice>
              <mc:Fallback>
                <p:oleObj name="think-cell Slide" r:id="rId10" imgW="592" imgH="59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1ADF17E0-D8DA-4B99-B9B6-6123232352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Connecteur droit 15">
            <a:extLst>
              <a:ext uri="{FF2B5EF4-FFF2-40B4-BE49-F238E27FC236}">
                <a16:creationId xmlns:a16="http://schemas.microsoft.com/office/drawing/2014/main" id="{B52830C4-602E-4737-A35D-0DEADCAF488F}"/>
              </a:ext>
            </a:extLst>
          </p:cNvPr>
          <p:cNvCxnSpPr>
            <a:cxnSpLocks/>
          </p:cNvCxnSpPr>
          <p:nvPr userDrawn="1"/>
        </p:nvCxnSpPr>
        <p:spPr>
          <a:xfrm>
            <a:off x="7468999" y="-15513"/>
            <a:ext cx="0" cy="727044"/>
          </a:xfrm>
          <a:prstGeom prst="line">
            <a:avLst/>
          </a:prstGeom>
          <a:ln w="3175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6">
            <a:extLst>
              <a:ext uri="{FF2B5EF4-FFF2-40B4-BE49-F238E27FC236}">
                <a16:creationId xmlns:a16="http://schemas.microsoft.com/office/drawing/2014/main" id="{B5142A12-06C5-45DC-81A1-B9E8801B9E7B}"/>
              </a:ext>
            </a:extLst>
          </p:cNvPr>
          <p:cNvCxnSpPr>
            <a:cxnSpLocks/>
          </p:cNvCxnSpPr>
          <p:nvPr userDrawn="1"/>
        </p:nvCxnSpPr>
        <p:spPr>
          <a:xfrm>
            <a:off x="1898422" y="5765644"/>
            <a:ext cx="0" cy="727044"/>
          </a:xfrm>
          <a:prstGeom prst="line">
            <a:avLst/>
          </a:prstGeom>
          <a:ln w="3175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49F3D12E-A93B-45C2-A2B2-BAAA6C3DC9DB}"/>
              </a:ext>
            </a:extLst>
          </p:cNvPr>
          <p:cNvSpPr/>
          <p:nvPr userDrawn="1"/>
        </p:nvSpPr>
        <p:spPr>
          <a:xfrm>
            <a:off x="0" y="361810"/>
            <a:ext cx="11172473" cy="57673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7"/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D1F0A47-FF7E-6B41-A774-AC7E2E1F5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98" y="345010"/>
            <a:ext cx="10176987" cy="5270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/>
              <a:t>Click to </a:t>
            </a:r>
            <a:r>
              <a:rPr lang="fr-FR" err="1"/>
              <a:t>add</a:t>
            </a:r>
            <a:r>
              <a:rPr lang="fr-FR"/>
              <a:t> </a:t>
            </a:r>
            <a:r>
              <a:rPr lang="fr-FR" err="1"/>
              <a:t>title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1C66D1E-273D-9A4C-B576-949F5BD43E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2033" y="6737259"/>
            <a:ext cx="2592110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F534B-143E-EC4A-8A7B-7BD7D9612EB0}" type="datetime1">
              <a:rPr lang="fr-BE" smtClean="0"/>
              <a:t>17-04-26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A74D302-51BE-F147-88CE-7351CCC7D9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16162" y="6737258"/>
            <a:ext cx="3888165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D10AE5F-6193-9448-B2EB-5779B016CD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51421" y="6145968"/>
            <a:ext cx="1221052" cy="32820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134" b="1">
                <a:solidFill>
                  <a:schemeClr val="accent1"/>
                </a:solidFill>
              </a:defRPr>
            </a:lvl1pPr>
          </a:lstStyle>
          <a:p>
            <a:fld id="{B981A7AF-A60D-244B-AFB3-9527C61DD654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8581DFD2-E4B9-4618-8B39-FCAB214FCEC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5843" y="361810"/>
            <a:ext cx="527421" cy="527413"/>
          </a:xfrm>
          <a:prstGeom prst="rect">
            <a:avLst/>
          </a:prstGeom>
        </p:spPr>
      </p:pic>
      <p:cxnSp>
        <p:nvCxnSpPr>
          <p:cNvPr id="13" name="Connecteur droit 11">
            <a:extLst>
              <a:ext uri="{FF2B5EF4-FFF2-40B4-BE49-F238E27FC236}">
                <a16:creationId xmlns:a16="http://schemas.microsoft.com/office/drawing/2014/main" id="{501CF8C6-E296-4452-941C-D7E138242DC3}"/>
              </a:ext>
            </a:extLst>
          </p:cNvPr>
          <p:cNvCxnSpPr>
            <a:cxnSpLocks/>
          </p:cNvCxnSpPr>
          <p:nvPr userDrawn="1"/>
        </p:nvCxnSpPr>
        <p:spPr>
          <a:xfrm>
            <a:off x="338598" y="859681"/>
            <a:ext cx="1182553" cy="0"/>
          </a:xfrm>
          <a:prstGeom prst="line">
            <a:avLst/>
          </a:prstGeom>
          <a:ln w="25400">
            <a:gradFill>
              <a:gsLst>
                <a:gs pos="0">
                  <a:srgbClr val="FFEC44"/>
                </a:gs>
                <a:gs pos="20000">
                  <a:srgbClr val="69BE28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Logo&#10;&#10;Description automatically generated with medium confidence">
            <a:extLst>
              <a:ext uri="{FF2B5EF4-FFF2-40B4-BE49-F238E27FC236}">
                <a16:creationId xmlns:a16="http://schemas.microsoft.com/office/drawing/2014/main" id="{4E222FDB-35E9-48B1-BB2F-4BB0F644D11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116" y="6179340"/>
            <a:ext cx="866191" cy="265052"/>
          </a:xfrm>
          <a:prstGeom prst="rect">
            <a:avLst/>
          </a:prstGeom>
        </p:spPr>
      </p:pic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E9D5CB41-E764-4537-801F-EC820C7EBD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8015" y="1232583"/>
            <a:ext cx="10478870" cy="45502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  <a:p>
            <a:pPr lvl="1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  <a:p>
            <a:pPr lvl="2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  <a:p>
            <a:pPr lvl="3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  <a:p>
            <a:pPr lvl="4"/>
            <a:r>
              <a:rPr lang="fr-FR"/>
              <a:t>Click to </a:t>
            </a:r>
            <a:r>
              <a:rPr lang="fr-FR" err="1"/>
              <a:t>edit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090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62" r:id="rId6"/>
    <p:sldLayoutId id="2147484049" r:id="rId7"/>
  </p:sldLayoutIdLst>
  <p:hf hdr="0" ftr="0" dt="0"/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sz="264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4" indent="-216004" algn="l" defTabSz="864017" rtl="0" eaLnBrk="1" latinLnBrk="0" hangingPunct="1">
        <a:lnSpc>
          <a:spcPct val="90000"/>
        </a:lnSpc>
        <a:spcBef>
          <a:spcPts val="945"/>
        </a:spcBef>
        <a:buClr>
          <a:schemeClr val="accent1"/>
        </a:buClr>
        <a:buFont typeface="Wingdings" pitchFamily="2" charset="2"/>
        <a:buChar char="§"/>
        <a:defRPr sz="2268" kern="1200">
          <a:solidFill>
            <a:schemeClr val="tx1"/>
          </a:solidFill>
          <a:latin typeface="+mn-lt"/>
          <a:ea typeface="+mn-ea"/>
          <a:cs typeface="+mn-cs"/>
        </a:defRPr>
      </a:lvl1pPr>
      <a:lvl2pPr marL="648012" indent="-216004" algn="l" defTabSz="864017" rtl="0" eaLnBrk="1" latinLnBrk="0" hangingPunct="1">
        <a:lnSpc>
          <a:spcPct val="90000"/>
        </a:lnSpc>
        <a:spcBef>
          <a:spcPts val="472"/>
        </a:spcBef>
        <a:buClr>
          <a:schemeClr val="accent1"/>
        </a:buClr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1080021" indent="-216004" algn="l" defTabSz="864017" rtl="0" eaLnBrk="1" latinLnBrk="0" hangingPunct="1">
        <a:lnSpc>
          <a:spcPct val="90000"/>
        </a:lnSpc>
        <a:spcBef>
          <a:spcPts val="472"/>
        </a:spcBef>
        <a:buClr>
          <a:schemeClr val="accent1"/>
        </a:buClr>
        <a:buSzPct val="90000"/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512029" indent="-216004" algn="l" defTabSz="864017" rtl="0" eaLnBrk="1" latinLnBrk="0" hangingPunct="1">
        <a:lnSpc>
          <a:spcPct val="90000"/>
        </a:lnSpc>
        <a:spcBef>
          <a:spcPts val="472"/>
        </a:spcBef>
        <a:buClr>
          <a:schemeClr val="accent1"/>
        </a:buClr>
        <a:buSzPct val="80000"/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944037" indent="-216004" algn="l" defTabSz="864017" rtl="0" eaLnBrk="1" latinLnBrk="0" hangingPunct="1">
        <a:lnSpc>
          <a:spcPct val="90000"/>
        </a:lnSpc>
        <a:spcBef>
          <a:spcPts val="472"/>
        </a:spcBef>
        <a:buClr>
          <a:schemeClr val="accent1"/>
        </a:buClr>
        <a:buSzPct val="70000"/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34">
          <p15:clr>
            <a:srgbClr val="F26B43"/>
          </p15:clr>
        </p15:guide>
        <p15:guide id="2" pos="7446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411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D906C523-67B0-4DBC-88BF-EB38983E9BE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2802182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4" imgW="592" imgH="591" progId="TCLayout.ActiveDocument.1">
                  <p:embed/>
                </p:oleObj>
              </mc:Choice>
              <mc:Fallback>
                <p:oleObj name="think-cell Slide" r:id="rId14" imgW="592" imgH="59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D906C523-67B0-4DBC-88BF-EB38983E9B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87293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897" r:id="rId2"/>
    <p:sldLayoutId id="2147484065" r:id="rId3"/>
    <p:sldLayoutId id="2147483906" r:id="rId4"/>
    <p:sldLayoutId id="2147483756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80" r:id="rId11"/>
  </p:sldLayoutIdLst>
  <p:hf hdr="0" ftr="0" dt="0"/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lang="en-US" sz="3024" kern="1200" baseline="0" smtClean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2008" indent="-432008" algn="l" defTabSz="864017" rtl="0" eaLnBrk="1" latinLnBrk="0" hangingPunct="1">
        <a:lnSpc>
          <a:spcPct val="90000"/>
        </a:lnSpc>
        <a:spcBef>
          <a:spcPts val="945"/>
        </a:spcBef>
        <a:buClr>
          <a:schemeClr val="accent1"/>
        </a:buClr>
        <a:buFont typeface="Wingdings" panose="05000000000000000000" pitchFamily="2" charset="2"/>
        <a:buChar char="§"/>
        <a:defRPr lang="en-US" sz="2646" kern="1200" smtClean="0">
          <a:solidFill>
            <a:schemeClr val="tx1"/>
          </a:solidFill>
          <a:latin typeface="+mn-lt"/>
          <a:ea typeface="+mn-ea"/>
          <a:cs typeface="+mn-cs"/>
        </a:defRPr>
      </a:lvl1pPr>
      <a:lvl2pPr marL="648012" indent="-216004" algn="l" defTabSz="864017" rtl="0" eaLnBrk="1" latinLnBrk="0" hangingPunct="1">
        <a:lnSpc>
          <a:spcPct val="90000"/>
        </a:lnSpc>
        <a:spcBef>
          <a:spcPts val="472"/>
        </a:spcBef>
        <a:buClr>
          <a:schemeClr val="accent1"/>
        </a:buClr>
        <a:buFont typeface="Wingdings" panose="05000000000000000000" pitchFamily="2" charset="2"/>
        <a:buChar char="§"/>
        <a:defRPr lang="en-US" sz="2268" kern="1200" smtClean="0">
          <a:solidFill>
            <a:schemeClr val="tx1"/>
          </a:solidFill>
          <a:latin typeface="+mn-lt"/>
          <a:ea typeface="+mn-ea"/>
          <a:cs typeface="+mn-cs"/>
        </a:defRPr>
      </a:lvl2pPr>
      <a:lvl3pPr marL="1080021" indent="-216004" algn="l" defTabSz="864017" rtl="0" eaLnBrk="1" latinLnBrk="0" hangingPunct="1">
        <a:lnSpc>
          <a:spcPct val="90000"/>
        </a:lnSpc>
        <a:spcBef>
          <a:spcPts val="472"/>
        </a:spcBef>
        <a:buClr>
          <a:schemeClr val="accent1"/>
        </a:buClr>
        <a:buFont typeface="Wingdings" panose="05000000000000000000" pitchFamily="2" charset="2"/>
        <a:buChar char="§"/>
        <a:defRPr lang="en-US" sz="1890" kern="1200" baseline="0" smtClean="0">
          <a:solidFill>
            <a:schemeClr val="tx1"/>
          </a:solidFill>
          <a:latin typeface="+mn-lt"/>
          <a:ea typeface="+mn-ea"/>
          <a:cs typeface="+mn-cs"/>
        </a:defRPr>
      </a:lvl3pPr>
      <a:lvl4pPr marL="1566030" indent="-270005" algn="l" defTabSz="864017" rtl="0" eaLnBrk="1" latinLnBrk="0" hangingPunct="1">
        <a:lnSpc>
          <a:spcPct val="90000"/>
        </a:lnSpc>
        <a:spcBef>
          <a:spcPts val="472"/>
        </a:spcBef>
        <a:buClr>
          <a:schemeClr val="accent1"/>
        </a:buClr>
        <a:buFont typeface="Wingdings" panose="05000000000000000000" pitchFamily="2" charset="2"/>
        <a:buChar char="§"/>
        <a:defRPr lang="en-US" sz="1701" kern="1200" smtClean="0">
          <a:solidFill>
            <a:schemeClr val="tx1"/>
          </a:solidFill>
          <a:latin typeface="+mn-lt"/>
          <a:ea typeface="+mn-ea"/>
          <a:cs typeface="+mn-cs"/>
        </a:defRPr>
      </a:lvl4pPr>
      <a:lvl5pPr marL="1998038" indent="-270005" algn="l" defTabSz="864017" rtl="0" eaLnBrk="1" latinLnBrk="0" hangingPunct="1">
        <a:lnSpc>
          <a:spcPct val="90000"/>
        </a:lnSpc>
        <a:spcBef>
          <a:spcPts val="472"/>
        </a:spcBef>
        <a:buClr>
          <a:schemeClr val="accent1"/>
        </a:buClr>
        <a:buFont typeface="Wingdings" panose="05000000000000000000" pitchFamily="2" charset="2"/>
        <a:buChar char="§"/>
        <a:defRPr lang="en-US" sz="1701" kern="1200" baseline="0" smtClean="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ba-worldwide.com/" TargetMode="External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41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40.png"/><Relationship Id="rId5" Type="http://schemas.openxmlformats.org/officeDocument/2006/relationships/image" Target="../media/image39.emf"/><Relationship Id="rId10" Type="http://schemas.openxmlformats.org/officeDocument/2006/relationships/image" Target="../media/image43.jpeg"/><Relationship Id="rId4" Type="http://schemas.openxmlformats.org/officeDocument/2006/relationships/oleObject" Target="../embeddings/oleObject7.bin"/><Relationship Id="rId9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image" Target="../media/image44.emf"/><Relationship Id="rId7" Type="http://schemas.openxmlformats.org/officeDocument/2006/relationships/image" Target="../media/image4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7.png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0.xml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4F68F4C2-20B9-56ED-D316-9BB9695211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anchor="b">
            <a:normAutofit/>
          </a:bodyPr>
          <a:lstStyle/>
          <a:p>
            <a:r>
              <a:rPr lang="fr-BE"/>
              <a:t>Xavier Wilputte, Automation Expert</a:t>
            </a:r>
          </a:p>
        </p:txBody>
      </p:sp>
      <p:sp>
        <p:nvSpPr>
          <p:cNvPr id="3" name="Subtitle 8">
            <a:extLst>
              <a:ext uri="{FF2B5EF4-FFF2-40B4-BE49-F238E27FC236}">
                <a16:creationId xmlns:a16="http://schemas.microsoft.com/office/drawing/2014/main" id="{A70E027E-7EE3-A06A-83AA-F20902A3DF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 sz="1800"/>
              <a:t>EPICS collaboration meeting | Apr 20 – 24, 2026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13196B9-DBAE-42A2-9A32-4CC9116BF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n-US" sz="2400" b="1"/>
              <a:t>Evaluating EPICS as a replacement for IBA’s SCADA Layer</a:t>
            </a:r>
            <a:br>
              <a:rPr lang="en-US" sz="2400" b="1"/>
            </a:br>
            <a:endParaRPr lang="fr-BE" sz="2400"/>
          </a:p>
        </p:txBody>
      </p:sp>
    </p:spTree>
    <p:extLst>
      <p:ext uri="{BB962C8B-B14F-4D97-AF65-F5344CB8AC3E}">
        <p14:creationId xmlns:p14="http://schemas.microsoft.com/office/powerpoint/2010/main" val="2362985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C5BAB2-CB11-7354-4A06-5EF3C7D83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hink-cell data - do not delete" hidden="1">
            <a:extLst>
              <a:ext uri="{FF2B5EF4-FFF2-40B4-BE49-F238E27FC236}">
                <a16:creationId xmlns:a16="http://schemas.microsoft.com/office/drawing/2014/main" id="{C2BCD708-A904-C7F1-63BF-835E4368EBA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9" y="1500"/>
          <a:ext cx="1501" cy="15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1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2BCD708-A904-C7F1-63BF-835E4368EB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00"/>
                        <a:ext cx="1501" cy="15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11">
            <a:extLst>
              <a:ext uri="{FF2B5EF4-FFF2-40B4-BE49-F238E27FC236}">
                <a16:creationId xmlns:a16="http://schemas.microsoft.com/office/drawing/2014/main" id="{7E83EB57-E027-717E-EE38-94C240E4FD8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"/>
          <a:stretch/>
        </p:blipFill>
        <p:spPr>
          <a:xfrm>
            <a:off x="5768485" y="1111105"/>
            <a:ext cx="1986670" cy="1986670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pic>
        <p:nvPicPr>
          <p:cNvPr id="20" name="Picture 17">
            <a:extLst>
              <a:ext uri="{FF2B5EF4-FFF2-40B4-BE49-F238E27FC236}">
                <a16:creationId xmlns:a16="http://schemas.microsoft.com/office/drawing/2014/main" id="{799C534D-F8F9-8E4C-13EE-46A5C44DC9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7600" y="1115712"/>
            <a:ext cx="2005034" cy="1982063"/>
          </a:xfrm>
          <a:prstGeom prst="rect">
            <a:avLst/>
          </a:prstGeom>
          <a:ln>
            <a:noFill/>
          </a:ln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99E4177B-7C1D-B0EE-5DEA-1C434A00E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rmAutofit/>
          </a:bodyPr>
          <a:lstStyle/>
          <a:p>
            <a:r>
              <a:rPr lang="en-US" sz="2600">
                <a:solidFill>
                  <a:schemeClr val="dk1">
                    <a:lumMod val="100000"/>
                  </a:schemeClr>
                </a:solidFill>
              </a:rPr>
              <a:t>IBA – </a:t>
            </a:r>
            <a:r>
              <a:rPr lang="en-US" sz="2600">
                <a:solidFill>
                  <a:srgbClr val="7AC142"/>
                </a:solidFill>
              </a:rPr>
              <a:t>Global </a:t>
            </a:r>
            <a:r>
              <a:rPr lang="en-US" sz="2600">
                <a:solidFill>
                  <a:srgbClr val="69BE28"/>
                </a:solidFill>
              </a:rPr>
              <a:t>leader</a:t>
            </a:r>
            <a:r>
              <a:rPr lang="en-US" sz="2600">
                <a:solidFill>
                  <a:schemeClr val="dk1">
                    <a:lumMod val="100000"/>
                  </a:schemeClr>
                </a:solidFill>
              </a:rPr>
              <a:t> in particle beam technology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ACBF78-AFAD-1298-F4DF-4D901444E79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3199" y="5841470"/>
            <a:ext cx="10592416" cy="201266"/>
          </a:xfrm>
        </p:spPr>
        <p:txBody>
          <a:bodyPr/>
          <a:lstStyle/>
          <a:p>
            <a:pPr marL="0" indent="0">
              <a:buNone/>
            </a:pPr>
            <a:r>
              <a:rPr lang="fr-BE">
                <a:hlinkClick r:id="rId8"/>
              </a:rPr>
              <a:t>https://www.iba-worldwide.com/</a:t>
            </a:r>
            <a:r>
              <a:rPr lang="fr-BE"/>
              <a:t> </a:t>
            </a:r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id="{3E568A2A-012A-02A2-FB48-2D9C83BF9B47}"/>
              </a:ext>
            </a:extLst>
          </p:cNvPr>
          <p:cNvSpPr txBox="1"/>
          <p:nvPr/>
        </p:nvSpPr>
        <p:spPr>
          <a:xfrm>
            <a:off x="2992748" y="5435325"/>
            <a:ext cx="5534992" cy="547665"/>
          </a:xfrm>
          <a:prstGeom prst="rect">
            <a:avLst/>
          </a:prstGeom>
          <a:noFill/>
        </p:spPr>
        <p:txBody>
          <a:bodyPr vert="horz" wrap="square" lIns="34017" tIns="34017" rIns="34017" bIns="34017" rtlCol="0" anchor="ctr">
            <a:noAutofit/>
          </a:bodyPr>
          <a:lstStyle/>
          <a:p>
            <a:pPr algn="ctr" defTabSz="864006">
              <a:defRPr/>
            </a:pPr>
            <a:r>
              <a:rPr lang="en-US" sz="1607"/>
              <a:t>Strong</a:t>
            </a:r>
            <a:r>
              <a:rPr lang="en-US" sz="1607">
                <a:solidFill>
                  <a:schemeClr val="dk1">
                    <a:lumMod val="100000"/>
                  </a:schemeClr>
                </a:solidFill>
              </a:rPr>
              <a:t> </a:t>
            </a:r>
            <a:r>
              <a:rPr lang="en-US" sz="1607" b="1">
                <a:solidFill>
                  <a:srgbClr val="6EC029"/>
                </a:solidFill>
              </a:rPr>
              <a:t>Market &amp; Innovation</a:t>
            </a:r>
            <a:r>
              <a:rPr lang="en-US" sz="1607">
                <a:solidFill>
                  <a:schemeClr val="dk1">
                    <a:lumMod val="100000"/>
                  </a:schemeClr>
                </a:solidFill>
              </a:rPr>
              <a:t> </a:t>
            </a:r>
            <a:r>
              <a:rPr lang="en-US" sz="1607"/>
              <a:t>Synergies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36274B-8951-23A2-51B8-D3FCCAD1D625}"/>
              </a:ext>
            </a:extLst>
          </p:cNvPr>
          <p:cNvSpPr>
            <a:spLocks/>
          </p:cNvSpPr>
          <p:nvPr/>
        </p:nvSpPr>
        <p:spPr>
          <a:xfrm>
            <a:off x="940992" y="2261985"/>
            <a:ext cx="835790" cy="8357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017" tIns="34017" rIns="34017" bIns="34017" rtlCol="0" anchor="ctr"/>
          <a:lstStyle/>
          <a:p>
            <a:pPr algn="ctr"/>
            <a:endParaRPr lang="en-US" sz="1607">
              <a:latin typeface="Arial" panose="020B0604020202020204" pitchFamily="34" charset="0"/>
            </a:endParaRPr>
          </a:p>
        </p:txBody>
      </p:sp>
      <p:pic>
        <p:nvPicPr>
          <p:cNvPr id="24" name="Picture 1">
            <a:extLst>
              <a:ext uri="{FF2B5EF4-FFF2-40B4-BE49-F238E27FC236}">
                <a16:creationId xmlns:a16="http://schemas.microsoft.com/office/drawing/2014/main" id="{F7C689E2-4CC6-8BA5-F22F-2DF0F20B054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33"/>
          <a:stretch/>
        </p:blipFill>
        <p:spPr bwMode="auto">
          <a:xfrm>
            <a:off x="7757036" y="3100532"/>
            <a:ext cx="1986670" cy="1986670"/>
          </a:xfrm>
          <a:prstGeom prst="rect">
            <a:avLst/>
          </a:prstGeom>
          <a:solidFill>
            <a:schemeClr val="lt1">
              <a:lumMod val="100000"/>
            </a:schemeClr>
          </a:solidFill>
          <a:ln w="317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DE71A676-CF66-BFFB-464C-74D3C776E423}"/>
              </a:ext>
            </a:extLst>
          </p:cNvPr>
          <p:cNvSpPr txBox="1"/>
          <p:nvPr/>
        </p:nvSpPr>
        <p:spPr>
          <a:xfrm>
            <a:off x="3584710" y="1113143"/>
            <a:ext cx="2174594" cy="1984632"/>
          </a:xfrm>
          <a:custGeom>
            <a:avLst/>
            <a:gdLst>
              <a:gd name="connsiteX0" fmla="*/ 173571 w 2301383"/>
              <a:gd name="connsiteY0" fmla="*/ 0 h 2100345"/>
              <a:gd name="connsiteX1" fmla="*/ 2301383 w 2301383"/>
              <a:gd name="connsiteY1" fmla="*/ 0 h 2100345"/>
              <a:gd name="connsiteX2" fmla="*/ 2301383 w 2301383"/>
              <a:gd name="connsiteY2" fmla="*/ 2100345 h 2100345"/>
              <a:gd name="connsiteX3" fmla="*/ 173571 w 2301383"/>
              <a:gd name="connsiteY3" fmla="*/ 2100345 h 2100345"/>
              <a:gd name="connsiteX4" fmla="*/ 173571 w 2301383"/>
              <a:gd name="connsiteY4" fmla="*/ 1225993 h 2100345"/>
              <a:gd name="connsiteX5" fmla="*/ 0 w 2301383"/>
              <a:gd name="connsiteY5" fmla="*/ 1052422 h 2100345"/>
              <a:gd name="connsiteX6" fmla="*/ 173571 w 2301383"/>
              <a:gd name="connsiteY6" fmla="*/ 878851 h 2100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1383" h="2100345">
                <a:moveTo>
                  <a:pt x="173571" y="0"/>
                </a:moveTo>
                <a:lnTo>
                  <a:pt x="2301383" y="0"/>
                </a:lnTo>
                <a:lnTo>
                  <a:pt x="2301383" y="2100345"/>
                </a:lnTo>
                <a:lnTo>
                  <a:pt x="173571" y="2100345"/>
                </a:lnTo>
                <a:lnTo>
                  <a:pt x="173571" y="1225993"/>
                </a:lnTo>
                <a:lnTo>
                  <a:pt x="0" y="1052422"/>
                </a:lnTo>
                <a:lnTo>
                  <a:pt x="173571" y="878851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chemeClr val="bg2"/>
            </a:solidFill>
          </a:ln>
        </p:spPr>
        <p:txBody>
          <a:bodyPr vert="horz" wrap="square" lIns="34017" tIns="34017" rIns="34017" bIns="34017" rtlCol="0" anchor="t">
            <a:noAutofit/>
          </a:bodyPr>
          <a:lstStyle/>
          <a:p>
            <a:pPr algn="ctr" defTabSz="863996">
              <a:defRPr/>
            </a:pPr>
            <a:br>
              <a:rPr lang="en-US" b="1"/>
            </a:br>
            <a:br>
              <a:rPr lang="en-US" b="1"/>
            </a:br>
            <a:endParaRPr lang="en-US" b="1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8732F3F4-5FFE-C5E3-7624-3ED1766560E3}"/>
              </a:ext>
            </a:extLst>
          </p:cNvPr>
          <p:cNvSpPr txBox="1"/>
          <p:nvPr/>
        </p:nvSpPr>
        <p:spPr>
          <a:xfrm>
            <a:off x="7560293" y="1118787"/>
            <a:ext cx="2183414" cy="1978988"/>
          </a:xfrm>
          <a:custGeom>
            <a:avLst/>
            <a:gdLst>
              <a:gd name="connsiteX0" fmla="*/ 179284 w 2281786"/>
              <a:gd name="connsiteY0" fmla="*/ 0 h 2094372"/>
              <a:gd name="connsiteX1" fmla="*/ 2281786 w 2281786"/>
              <a:gd name="connsiteY1" fmla="*/ 0 h 2094372"/>
              <a:gd name="connsiteX2" fmla="*/ 2281786 w 2281786"/>
              <a:gd name="connsiteY2" fmla="*/ 2094372 h 2094372"/>
              <a:gd name="connsiteX3" fmla="*/ 179284 w 2281786"/>
              <a:gd name="connsiteY3" fmla="*/ 2094372 h 2094372"/>
              <a:gd name="connsiteX4" fmla="*/ 179284 w 2281786"/>
              <a:gd name="connsiteY4" fmla="*/ 1226169 h 2094372"/>
              <a:gd name="connsiteX5" fmla="*/ 176497 w 2281786"/>
              <a:gd name="connsiteY5" fmla="*/ 1228956 h 2094372"/>
              <a:gd name="connsiteX6" fmla="*/ 0 w 2281786"/>
              <a:gd name="connsiteY6" fmla="*/ 1052459 h 2094372"/>
              <a:gd name="connsiteX7" fmla="*/ 176497 w 2281786"/>
              <a:gd name="connsiteY7" fmla="*/ 875962 h 2094372"/>
              <a:gd name="connsiteX8" fmla="*/ 179284 w 2281786"/>
              <a:gd name="connsiteY8" fmla="*/ 878749 h 2094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1786" h="2094372">
                <a:moveTo>
                  <a:pt x="179284" y="0"/>
                </a:moveTo>
                <a:lnTo>
                  <a:pt x="2281786" y="0"/>
                </a:lnTo>
                <a:lnTo>
                  <a:pt x="2281786" y="2094372"/>
                </a:lnTo>
                <a:lnTo>
                  <a:pt x="179284" y="2094372"/>
                </a:lnTo>
                <a:lnTo>
                  <a:pt x="179284" y="1226169"/>
                </a:lnTo>
                <a:lnTo>
                  <a:pt x="176497" y="1228956"/>
                </a:lnTo>
                <a:lnTo>
                  <a:pt x="0" y="1052459"/>
                </a:lnTo>
                <a:lnTo>
                  <a:pt x="176497" y="875962"/>
                </a:lnTo>
                <a:lnTo>
                  <a:pt x="179284" y="878749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chemeClr val="bg2"/>
            </a:solidFill>
          </a:ln>
        </p:spPr>
        <p:txBody>
          <a:bodyPr vert="horz" wrap="square" lIns="34017" tIns="34017" rIns="34017" bIns="34017" rtlCol="0" anchor="t">
            <a:noAutofit/>
          </a:bodyPr>
          <a:lstStyle/>
          <a:p>
            <a:pPr algn="ctr" defTabSz="863996">
              <a:defRPr/>
            </a:pPr>
            <a:br>
              <a:rPr lang="en-US" b="1">
                <a:solidFill>
                  <a:schemeClr val="tx2"/>
                </a:solidFill>
              </a:rPr>
            </a:br>
            <a:endParaRPr lang="en-US" sz="3780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F16F2950-394F-9943-F775-9C388025CC66}"/>
              </a:ext>
            </a:extLst>
          </p:cNvPr>
          <p:cNvSpPr txBox="1">
            <a:spLocks/>
          </p:cNvSpPr>
          <p:nvPr/>
        </p:nvSpPr>
        <p:spPr>
          <a:xfrm>
            <a:off x="5766288" y="3100850"/>
            <a:ext cx="2154888" cy="1986670"/>
          </a:xfrm>
          <a:custGeom>
            <a:avLst/>
            <a:gdLst>
              <a:gd name="connsiteX0" fmla="*/ 0 w 2280528"/>
              <a:gd name="connsiteY0" fmla="*/ 0 h 2102502"/>
              <a:gd name="connsiteX1" fmla="*/ 2102502 w 2280528"/>
              <a:gd name="connsiteY1" fmla="*/ 0 h 2102502"/>
              <a:gd name="connsiteX2" fmla="*/ 2102502 w 2280528"/>
              <a:gd name="connsiteY2" fmla="*/ 876114 h 2102502"/>
              <a:gd name="connsiteX3" fmla="*/ 2104031 w 2280528"/>
              <a:gd name="connsiteY3" fmla="*/ 874585 h 2102502"/>
              <a:gd name="connsiteX4" fmla="*/ 2280528 w 2280528"/>
              <a:gd name="connsiteY4" fmla="*/ 1051082 h 2102502"/>
              <a:gd name="connsiteX5" fmla="*/ 2104031 w 2280528"/>
              <a:gd name="connsiteY5" fmla="*/ 1227579 h 2102502"/>
              <a:gd name="connsiteX6" fmla="*/ 2102502 w 2280528"/>
              <a:gd name="connsiteY6" fmla="*/ 1226050 h 2102502"/>
              <a:gd name="connsiteX7" fmla="*/ 2102502 w 2280528"/>
              <a:gd name="connsiteY7" fmla="*/ 2102502 h 2102502"/>
              <a:gd name="connsiteX8" fmla="*/ 0 w 2280528"/>
              <a:gd name="connsiteY8" fmla="*/ 2102502 h 2102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0528" h="2102502">
                <a:moveTo>
                  <a:pt x="0" y="0"/>
                </a:moveTo>
                <a:lnTo>
                  <a:pt x="2102502" y="0"/>
                </a:lnTo>
                <a:lnTo>
                  <a:pt x="2102502" y="876114"/>
                </a:lnTo>
                <a:lnTo>
                  <a:pt x="2104031" y="874585"/>
                </a:lnTo>
                <a:lnTo>
                  <a:pt x="2280528" y="1051082"/>
                </a:lnTo>
                <a:lnTo>
                  <a:pt x="2104031" y="1227579"/>
                </a:lnTo>
                <a:lnTo>
                  <a:pt x="2102502" y="1226050"/>
                </a:lnTo>
                <a:lnTo>
                  <a:pt x="2102502" y="2102502"/>
                </a:lnTo>
                <a:lnTo>
                  <a:pt x="0" y="2102502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chemeClr val="bg2"/>
            </a:solidFill>
          </a:ln>
        </p:spPr>
        <p:txBody>
          <a:bodyPr vert="horz" wrap="square" lIns="34017" tIns="34017" rIns="34017" bIns="34017" rtlCol="0" anchor="t">
            <a:noAutofit/>
          </a:bodyPr>
          <a:lstStyle/>
          <a:p>
            <a:pPr algn="ctr" defTabSz="863996">
              <a:defRPr/>
            </a:pPr>
            <a:br>
              <a:rPr lang="en-US" b="1">
                <a:solidFill>
                  <a:schemeClr val="tx2"/>
                </a:solidFill>
              </a:rPr>
            </a:br>
            <a:endParaRPr lang="en-US" b="1">
              <a:solidFill>
                <a:schemeClr val="tx2"/>
              </a:solidFill>
            </a:endParaRPr>
          </a:p>
          <a:p>
            <a:pPr algn="ctr" defTabSz="863996">
              <a:defRPr/>
            </a:pPr>
            <a:endParaRPr lang="en-US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5F9B1C0-FC0F-152C-0BA8-5F05F77FE784}"/>
              </a:ext>
            </a:extLst>
          </p:cNvPr>
          <p:cNvSpPr>
            <a:spLocks/>
          </p:cNvSpPr>
          <p:nvPr/>
        </p:nvSpPr>
        <p:spPr>
          <a:xfrm>
            <a:off x="9743706" y="3100531"/>
            <a:ext cx="835790" cy="8357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017" tIns="34017" rIns="34017" bIns="34017" rtlCol="0" anchor="ctr"/>
          <a:lstStyle/>
          <a:p>
            <a:pPr algn="ctr"/>
            <a:endParaRPr lang="en-US" sz="1607">
              <a:latin typeface="Arial" panose="020B0604020202020204" pitchFamily="34" charset="0"/>
            </a:endParaRPr>
          </a:p>
        </p:txBody>
      </p:sp>
      <p:cxnSp>
        <p:nvCxnSpPr>
          <p:cNvPr id="8" name="Straight Connector 10">
            <a:extLst>
              <a:ext uri="{FF2B5EF4-FFF2-40B4-BE49-F238E27FC236}">
                <a16:creationId xmlns:a16="http://schemas.microsoft.com/office/drawing/2014/main" id="{64694339-40A0-2128-D4BF-A1CECB24D3D2}"/>
              </a:ext>
            </a:extLst>
          </p:cNvPr>
          <p:cNvCxnSpPr>
            <a:cxnSpLocks/>
          </p:cNvCxnSpPr>
          <p:nvPr/>
        </p:nvCxnSpPr>
        <p:spPr>
          <a:xfrm>
            <a:off x="2608084" y="4094185"/>
            <a:ext cx="469687" cy="0"/>
          </a:xfrm>
          <a:prstGeom prst="line">
            <a:avLst/>
          </a:prstGeom>
          <a:ln w="19050">
            <a:gradFill flip="none" rotWithShape="1">
              <a:gsLst>
                <a:gs pos="0">
                  <a:srgbClr val="F5E942"/>
                </a:gs>
                <a:gs pos="50000">
                  <a:srgbClr val="6EC029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338421FB-12CE-6C9C-D9DA-5181E483B1F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9" r="19293" b="5537"/>
          <a:stretch/>
        </p:blipFill>
        <p:spPr>
          <a:xfrm>
            <a:off x="3756231" y="3113529"/>
            <a:ext cx="2016869" cy="1984632"/>
          </a:xfrm>
          <a:prstGeom prst="rect">
            <a:avLst/>
          </a:prstGeom>
        </p:spPr>
      </p:pic>
      <p:sp>
        <p:nvSpPr>
          <p:cNvPr id="43" name="ZoneTexte 42">
            <a:extLst>
              <a:ext uri="{FF2B5EF4-FFF2-40B4-BE49-F238E27FC236}">
                <a16:creationId xmlns:a16="http://schemas.microsoft.com/office/drawing/2014/main" id="{EA71ED0E-3114-CAED-1754-1D857447A35A}"/>
              </a:ext>
            </a:extLst>
          </p:cNvPr>
          <p:cNvSpPr txBox="1">
            <a:spLocks/>
          </p:cNvSpPr>
          <p:nvPr/>
        </p:nvSpPr>
        <p:spPr>
          <a:xfrm>
            <a:off x="1767599" y="3100850"/>
            <a:ext cx="2150657" cy="1986670"/>
          </a:xfrm>
          <a:custGeom>
            <a:avLst/>
            <a:gdLst>
              <a:gd name="connsiteX0" fmla="*/ 0 w 2276050"/>
              <a:gd name="connsiteY0" fmla="*/ 0 h 2102502"/>
              <a:gd name="connsiteX1" fmla="*/ 2102502 w 2276050"/>
              <a:gd name="connsiteY1" fmla="*/ 0 h 2102502"/>
              <a:gd name="connsiteX2" fmla="*/ 2102502 w 2276050"/>
              <a:gd name="connsiteY2" fmla="*/ 877534 h 2102502"/>
              <a:gd name="connsiteX3" fmla="*/ 2276050 w 2276050"/>
              <a:gd name="connsiteY3" fmla="*/ 1051082 h 2102502"/>
              <a:gd name="connsiteX4" fmla="*/ 2102502 w 2276050"/>
              <a:gd name="connsiteY4" fmla="*/ 1224630 h 2102502"/>
              <a:gd name="connsiteX5" fmla="*/ 2102502 w 2276050"/>
              <a:gd name="connsiteY5" fmla="*/ 2102502 h 2102502"/>
              <a:gd name="connsiteX6" fmla="*/ 0 w 2276050"/>
              <a:gd name="connsiteY6" fmla="*/ 2102502 h 2102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6050" h="2102502">
                <a:moveTo>
                  <a:pt x="0" y="0"/>
                </a:moveTo>
                <a:lnTo>
                  <a:pt x="2102502" y="0"/>
                </a:lnTo>
                <a:lnTo>
                  <a:pt x="2102502" y="877534"/>
                </a:lnTo>
                <a:lnTo>
                  <a:pt x="2276050" y="1051082"/>
                </a:lnTo>
                <a:lnTo>
                  <a:pt x="2102502" y="1224630"/>
                </a:lnTo>
                <a:lnTo>
                  <a:pt x="2102502" y="2102502"/>
                </a:lnTo>
                <a:lnTo>
                  <a:pt x="0" y="2102502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chemeClr val="bg2"/>
            </a:solidFill>
          </a:ln>
        </p:spPr>
        <p:txBody>
          <a:bodyPr vert="horz" wrap="square" lIns="34017" tIns="34017" rIns="34017" bIns="34017" rtlCol="0" anchor="t">
            <a:noAutofit/>
          </a:bodyPr>
          <a:lstStyle/>
          <a:p>
            <a:pPr algn="ctr" defTabSz="863996">
              <a:defRPr/>
            </a:pPr>
            <a:br>
              <a:rPr lang="en-US" b="1">
                <a:solidFill>
                  <a:schemeClr val="tx2"/>
                </a:solidFill>
              </a:rPr>
            </a:br>
            <a:endParaRPr lang="en-US" b="1">
              <a:solidFill>
                <a:schemeClr val="tx2"/>
              </a:solidFill>
            </a:endParaRPr>
          </a:p>
          <a:p>
            <a:pPr algn="ctr" defTabSz="863996">
              <a:defRPr/>
            </a:pPr>
            <a:endParaRPr lang="en-US" b="1">
              <a:latin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AA383B2-85F8-19F2-D3E4-8B17D338EE08}"/>
              </a:ext>
            </a:extLst>
          </p:cNvPr>
          <p:cNvSpPr txBox="1"/>
          <p:nvPr/>
        </p:nvSpPr>
        <p:spPr>
          <a:xfrm>
            <a:off x="1831723" y="3312644"/>
            <a:ext cx="1882481" cy="592175"/>
          </a:xfrm>
          <a:prstGeom prst="rect">
            <a:avLst/>
          </a:prstGeom>
          <a:noFill/>
          <a:ln w="6350">
            <a:noFill/>
          </a:ln>
        </p:spPr>
        <p:txBody>
          <a:bodyPr wrap="square" lIns="34017" tIns="34017" rIns="34017" bIns="34017">
            <a:spAutoFit/>
          </a:bodyPr>
          <a:lstStyle/>
          <a:p>
            <a:pPr algn="ctr" defTabSz="863996">
              <a:defRPr/>
            </a:pPr>
            <a:r>
              <a:rPr lang="en-US" b="1"/>
              <a:t>PROTON </a:t>
            </a:r>
            <a:br>
              <a:rPr lang="en-US" b="1"/>
            </a:br>
            <a:r>
              <a:rPr lang="en-US" b="1"/>
              <a:t>THERAPY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71BF27F-CF3E-9089-AFFA-EA595DBFDE62}"/>
              </a:ext>
            </a:extLst>
          </p:cNvPr>
          <p:cNvSpPr txBox="1"/>
          <p:nvPr/>
        </p:nvSpPr>
        <p:spPr>
          <a:xfrm>
            <a:off x="5789407" y="3459151"/>
            <a:ext cx="1986670" cy="577749"/>
          </a:xfrm>
          <a:prstGeom prst="rect">
            <a:avLst/>
          </a:prstGeom>
          <a:noFill/>
          <a:ln w="6350">
            <a:noFill/>
          </a:ln>
        </p:spPr>
        <p:txBody>
          <a:bodyPr wrap="square" lIns="34017" tIns="34017" rIns="34017" bIns="34017">
            <a:spAutoFit/>
          </a:bodyPr>
          <a:lstStyle/>
          <a:p>
            <a:pPr algn="ctr"/>
            <a:r>
              <a:rPr lang="en-US" b="1"/>
              <a:t>INDUSTRIAL</a:t>
            </a:r>
          </a:p>
          <a:p>
            <a:pPr algn="ctr"/>
            <a:r>
              <a:rPr lang="en-US" sz="1607" b="1"/>
              <a:t>SOLUTIONS</a:t>
            </a:r>
            <a:endParaRPr lang="fr-BE" sz="1607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D4D5E36-E329-DCC1-8966-702967960657}"/>
              </a:ext>
            </a:extLst>
          </p:cNvPr>
          <p:cNvSpPr txBox="1"/>
          <p:nvPr/>
        </p:nvSpPr>
        <p:spPr>
          <a:xfrm>
            <a:off x="1813873" y="4069063"/>
            <a:ext cx="1979450" cy="901875"/>
          </a:xfrm>
          <a:prstGeom prst="rect">
            <a:avLst/>
          </a:prstGeom>
          <a:noFill/>
          <a:ln w="6350">
            <a:noFill/>
          </a:ln>
        </p:spPr>
        <p:txBody>
          <a:bodyPr wrap="square" lIns="34017" tIns="34017" rIns="34017" bIns="34017">
            <a:spAutoFit/>
          </a:bodyPr>
          <a:lstStyle/>
          <a:p>
            <a:pPr algn="ctr" defTabSz="863996">
              <a:spcBef>
                <a:spcPts val="600"/>
              </a:spcBef>
              <a:defRPr/>
            </a:pPr>
            <a:r>
              <a:rPr lang="en-US" sz="2646" b="1">
                <a:solidFill>
                  <a:schemeClr val="accent1">
                    <a:lumMod val="100000"/>
                  </a:schemeClr>
                </a:solidFill>
              </a:rPr>
              <a:t>#1</a:t>
            </a:r>
            <a:br>
              <a:rPr lang="en-US" sz="1607" b="1"/>
            </a:br>
            <a:r>
              <a:rPr lang="en-US" sz="1134"/>
              <a:t>Proton Therapy Solutions</a:t>
            </a:r>
          </a:p>
          <a:p>
            <a:pPr algn="ctr" defTabSz="863996">
              <a:spcBef>
                <a:spcPts val="600"/>
              </a:spcBef>
              <a:defRPr/>
            </a:pPr>
            <a:r>
              <a:rPr lang="en-US" sz="1134" b="1">
                <a:solidFill>
                  <a:schemeClr val="accent1"/>
                </a:solidFill>
              </a:rPr>
              <a:t>75+ </a:t>
            </a:r>
            <a:r>
              <a:rPr lang="en-US" sz="1134"/>
              <a:t>systems sold</a:t>
            </a:r>
            <a:endParaRPr lang="en-US" sz="378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F390048-0F53-53E4-A3C2-9F67EBA9BA91}"/>
              </a:ext>
            </a:extLst>
          </p:cNvPr>
          <p:cNvSpPr txBox="1"/>
          <p:nvPr/>
        </p:nvSpPr>
        <p:spPr>
          <a:xfrm>
            <a:off x="5794276" y="4068795"/>
            <a:ext cx="1983937" cy="901875"/>
          </a:xfrm>
          <a:prstGeom prst="rect">
            <a:avLst/>
          </a:prstGeom>
          <a:noFill/>
          <a:ln w="6350">
            <a:noFill/>
          </a:ln>
        </p:spPr>
        <p:txBody>
          <a:bodyPr wrap="square" lIns="34017" tIns="34017" rIns="34017" bIns="34017">
            <a:spAutoFit/>
          </a:bodyPr>
          <a:lstStyle/>
          <a:p>
            <a:pPr algn="ctr" defTabSz="863996">
              <a:spcBef>
                <a:spcPts val="600"/>
              </a:spcBef>
              <a:defRPr/>
            </a:pPr>
            <a:r>
              <a:rPr lang="en-US" sz="2646" b="1">
                <a:solidFill>
                  <a:schemeClr val="accent1"/>
                </a:solidFill>
              </a:rPr>
              <a:t>#1</a:t>
            </a:r>
            <a:br>
              <a:rPr lang="en-US" sz="1607" b="1"/>
            </a:br>
            <a:r>
              <a:rPr lang="en-US" sz="1134"/>
              <a:t>E-Beam &amp; X-ray Solutions</a:t>
            </a:r>
          </a:p>
          <a:p>
            <a:pPr algn="ctr" defTabSz="863996">
              <a:spcBef>
                <a:spcPts val="600"/>
              </a:spcBef>
              <a:defRPr/>
            </a:pPr>
            <a:r>
              <a:rPr lang="en-US" sz="1134" b="1">
                <a:solidFill>
                  <a:schemeClr val="accent1"/>
                </a:solidFill>
              </a:rPr>
              <a:t>300+ </a:t>
            </a:r>
            <a:r>
              <a:rPr lang="en-US" sz="1134"/>
              <a:t>accelerators sold</a:t>
            </a:r>
            <a:endParaRPr lang="en-US" sz="2646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A334C7D-202C-B297-7A68-B4D1C82783AB}"/>
              </a:ext>
            </a:extLst>
          </p:cNvPr>
          <p:cNvSpPr txBox="1"/>
          <p:nvPr/>
        </p:nvSpPr>
        <p:spPr>
          <a:xfrm>
            <a:off x="7764338" y="1314247"/>
            <a:ext cx="1986670" cy="563321"/>
          </a:xfrm>
          <a:prstGeom prst="rect">
            <a:avLst/>
          </a:prstGeom>
          <a:noFill/>
          <a:ln w="6350">
            <a:noFill/>
          </a:ln>
        </p:spPr>
        <p:txBody>
          <a:bodyPr wrap="square" lIns="34017" tIns="34017" rIns="34017" bIns="34017">
            <a:spAutoFit/>
          </a:bodyPr>
          <a:lstStyle/>
          <a:p>
            <a:pPr algn="ctr"/>
            <a:r>
              <a:rPr lang="en-US" sz="1607" b="1"/>
              <a:t>RADIOPHARMA</a:t>
            </a:r>
          </a:p>
          <a:p>
            <a:pPr algn="ctr"/>
            <a:r>
              <a:rPr lang="en-US" sz="1607" b="1"/>
              <a:t>SOLUTIONS</a:t>
            </a:r>
            <a:endParaRPr lang="fr-BE" sz="1607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F4B1E6F-54D3-EF6E-7CEF-227DAD712058}"/>
              </a:ext>
            </a:extLst>
          </p:cNvPr>
          <p:cNvSpPr txBox="1"/>
          <p:nvPr/>
        </p:nvSpPr>
        <p:spPr>
          <a:xfrm>
            <a:off x="7750052" y="1924412"/>
            <a:ext cx="1993654" cy="901875"/>
          </a:xfrm>
          <a:prstGeom prst="rect">
            <a:avLst/>
          </a:prstGeom>
          <a:noFill/>
          <a:ln w="6350">
            <a:noFill/>
          </a:ln>
        </p:spPr>
        <p:txBody>
          <a:bodyPr wrap="square" lIns="34017" tIns="34017" rIns="34017" bIns="34017">
            <a:spAutoFit/>
          </a:bodyPr>
          <a:lstStyle/>
          <a:p>
            <a:pPr algn="ctr" defTabSz="863996">
              <a:spcBef>
                <a:spcPts val="600"/>
              </a:spcBef>
              <a:defRPr/>
            </a:pPr>
            <a:r>
              <a:rPr lang="en-US" sz="2646" b="1">
                <a:solidFill>
                  <a:schemeClr val="accent1"/>
                </a:solidFill>
              </a:rPr>
              <a:t>#1</a:t>
            </a:r>
            <a:br>
              <a:rPr lang="en-US" sz="1607"/>
            </a:br>
            <a:r>
              <a:rPr lang="en-US" sz="1134"/>
              <a:t>Radioisotopes production</a:t>
            </a:r>
          </a:p>
          <a:p>
            <a:pPr algn="ctr" defTabSz="863996">
              <a:spcBef>
                <a:spcPts val="600"/>
              </a:spcBef>
              <a:defRPr/>
            </a:pPr>
            <a:r>
              <a:rPr lang="en-US" sz="1134" b="1">
                <a:solidFill>
                  <a:schemeClr val="accent1"/>
                </a:solidFill>
              </a:rPr>
              <a:t>380+ </a:t>
            </a:r>
            <a:r>
              <a:rPr lang="en-US" sz="1134"/>
              <a:t>accelerators sold</a:t>
            </a:r>
            <a:endParaRPr lang="en-US" sz="2646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E521E6B-9B01-F79B-931B-909663CD5CCB}"/>
              </a:ext>
            </a:extLst>
          </p:cNvPr>
          <p:cNvSpPr txBox="1"/>
          <p:nvPr/>
        </p:nvSpPr>
        <p:spPr>
          <a:xfrm>
            <a:off x="3772633" y="1936853"/>
            <a:ext cx="2005034" cy="922137"/>
          </a:xfrm>
          <a:prstGeom prst="rect">
            <a:avLst/>
          </a:prstGeom>
          <a:noFill/>
          <a:ln w="6350">
            <a:noFill/>
          </a:ln>
        </p:spPr>
        <p:txBody>
          <a:bodyPr wrap="square" lIns="34017" tIns="34017" rIns="34017" bIns="34017">
            <a:spAutoFit/>
          </a:bodyPr>
          <a:lstStyle/>
          <a:p>
            <a:pPr algn="ctr" defTabSz="863996">
              <a:spcBef>
                <a:spcPts val="600"/>
              </a:spcBef>
              <a:defRPr/>
            </a:pPr>
            <a:r>
              <a:rPr lang="en-US" sz="2646" b="1">
                <a:solidFill>
                  <a:schemeClr val="accent1"/>
                </a:solidFill>
              </a:rPr>
              <a:t>#1</a:t>
            </a:r>
            <a:br>
              <a:rPr lang="en-US" sz="1607" b="1"/>
            </a:br>
            <a:r>
              <a:rPr lang="en-US" sz="1200"/>
              <a:t>Quality Assurance Solutions</a:t>
            </a:r>
          </a:p>
          <a:p>
            <a:pPr algn="ctr" defTabSz="863996">
              <a:spcBef>
                <a:spcPts val="600"/>
              </a:spcBef>
              <a:defRPr/>
            </a:pPr>
            <a:r>
              <a:rPr lang="en-US" sz="1200" b="1">
                <a:solidFill>
                  <a:schemeClr val="accent1"/>
                </a:solidFill>
              </a:rPr>
              <a:t>10k+ </a:t>
            </a:r>
            <a:r>
              <a:rPr lang="en-US" sz="1200"/>
              <a:t>customers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C51FE7F-7BDF-61F6-EFE6-1D3D45D09C15}"/>
              </a:ext>
            </a:extLst>
          </p:cNvPr>
          <p:cNvSpPr txBox="1"/>
          <p:nvPr/>
        </p:nvSpPr>
        <p:spPr>
          <a:xfrm>
            <a:off x="3830965" y="1475813"/>
            <a:ext cx="1882481" cy="330437"/>
          </a:xfrm>
          <a:prstGeom prst="rect">
            <a:avLst/>
          </a:prstGeom>
          <a:noFill/>
          <a:ln w="6350">
            <a:noFill/>
          </a:ln>
        </p:spPr>
        <p:txBody>
          <a:bodyPr wrap="square" lIns="34017" tIns="34017" rIns="34017" bIns="34017">
            <a:spAutoFit/>
          </a:bodyPr>
          <a:lstStyle/>
          <a:p>
            <a:pPr algn="ctr"/>
            <a:r>
              <a:rPr lang="en-US" b="1"/>
              <a:t>DOSIMETRY</a:t>
            </a:r>
            <a:endParaRPr lang="fr-BE" sz="1607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8C0113-0F1D-F6C5-87D9-1ED3BC009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7071B2A-C4FE-0F8D-9E20-40C642207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9927-066A-4E42-B902-7FE3DF2732F9}" type="slidenum">
              <a:rPr lang="en-US" smtClean="0"/>
              <a:t>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6059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B44DA4-1AC2-07E2-B495-03ECA0E4C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9627D9-09F9-53E5-4E4D-9B2511F65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453A2-D363-469D-8CBC-0B7B5338D609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70859B-62A7-BB01-F90C-FE9C98B6F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/>
              <a:t>IBA </a:t>
            </a:r>
            <a:r>
              <a:rPr lang="en-US" sz="2800">
                <a:solidFill>
                  <a:schemeClr val="dk1">
                    <a:lumMod val="100000"/>
                  </a:schemeClr>
                </a:solidFill>
              </a:rPr>
              <a:t>–</a:t>
            </a:r>
            <a:r>
              <a:rPr lang="fr-BE"/>
              <a:t> </a:t>
            </a:r>
            <a:r>
              <a:rPr lang="fr-BE">
                <a:solidFill>
                  <a:srgbClr val="69BE28"/>
                </a:solidFill>
              </a:rPr>
              <a:t>Control System</a:t>
            </a:r>
            <a:endParaRPr lang="en-US">
              <a:solidFill>
                <a:srgbClr val="69BE28"/>
              </a:solidFill>
            </a:endParaRPr>
          </a:p>
        </p:txBody>
      </p:sp>
      <p:sp>
        <p:nvSpPr>
          <p:cNvPr id="52" name="Content Placeholder 4">
            <a:extLst>
              <a:ext uri="{FF2B5EF4-FFF2-40B4-BE49-F238E27FC236}">
                <a16:creationId xmlns:a16="http://schemas.microsoft.com/office/drawing/2014/main" id="{3D0F5182-AB6F-7BDB-9CF7-DE6AB7BBC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6249" y="963835"/>
            <a:ext cx="5320009" cy="4964293"/>
          </a:xfrm>
        </p:spPr>
        <p:txBody>
          <a:bodyPr>
            <a:normAutofit/>
          </a:bodyPr>
          <a:lstStyle/>
          <a:p>
            <a:r>
              <a:rPr lang="fr-BE" sz="2400">
                <a:solidFill>
                  <a:srgbClr val="69BE28"/>
                </a:solidFill>
              </a:rPr>
              <a:t>SCADA</a:t>
            </a:r>
            <a:r>
              <a:rPr lang="fr-BE" sz="2400"/>
              <a:t> </a:t>
            </a:r>
            <a:r>
              <a:rPr lang="fr-BE" sz="2400" err="1">
                <a:solidFill>
                  <a:srgbClr val="69BE28"/>
                </a:solidFill>
              </a:rPr>
              <a:t>capabilities</a:t>
            </a:r>
            <a:endParaRPr lang="fr-BE" sz="2400">
              <a:solidFill>
                <a:srgbClr val="69BE28"/>
              </a:solidFill>
            </a:endParaRPr>
          </a:p>
          <a:p>
            <a:pPr lvl="1"/>
            <a:r>
              <a:rPr lang="fr-BE" sz="2000"/>
              <a:t>5k to 30k </a:t>
            </a:r>
            <a:r>
              <a:rPr lang="fr-BE" sz="2000" err="1"/>
              <a:t>PVs</a:t>
            </a:r>
            <a:endParaRPr lang="fr-BE" sz="2000"/>
          </a:p>
          <a:p>
            <a:pPr lvl="1"/>
            <a:r>
              <a:rPr lang="fr-BE" sz="2000"/>
              <a:t>1k to 10k </a:t>
            </a:r>
            <a:r>
              <a:rPr lang="fr-BE" sz="2000" err="1"/>
              <a:t>Historized</a:t>
            </a:r>
            <a:r>
              <a:rPr lang="fr-BE" sz="2000"/>
              <a:t> </a:t>
            </a:r>
            <a:r>
              <a:rPr lang="fr-BE" sz="2000" err="1"/>
              <a:t>PVs</a:t>
            </a:r>
            <a:endParaRPr lang="fr-BE" sz="2000"/>
          </a:p>
          <a:p>
            <a:pPr lvl="1"/>
            <a:r>
              <a:rPr lang="fr-BE" sz="2000"/>
              <a:t>1Hz to 40Hz PV update</a:t>
            </a:r>
          </a:p>
          <a:p>
            <a:pPr lvl="1"/>
            <a:r>
              <a:rPr lang="fr-BE" sz="2000"/>
              <a:t>Up to 5 HMI concurrent sessions</a:t>
            </a:r>
          </a:p>
          <a:p>
            <a:pPr lvl="1"/>
            <a:r>
              <a:rPr lang="fr-BE" sz="2000"/>
              <a:t>RBAC &amp; Audit trail</a:t>
            </a:r>
          </a:p>
          <a:p>
            <a:r>
              <a:rPr lang="fr-BE" sz="2400"/>
              <a:t>SCADA </a:t>
            </a:r>
            <a:r>
              <a:rPr lang="fr-BE" sz="2400" err="1"/>
              <a:t>current</a:t>
            </a:r>
            <a:r>
              <a:rPr lang="fr-BE" sz="2400"/>
              <a:t> </a:t>
            </a:r>
            <a:r>
              <a:rPr lang="fr-BE" sz="2400">
                <a:solidFill>
                  <a:srgbClr val="69BE28"/>
                </a:solidFill>
              </a:rPr>
              <a:t>pains</a:t>
            </a:r>
          </a:p>
          <a:p>
            <a:pPr lvl="1"/>
            <a:r>
              <a:rPr lang="fr-BE" sz="2000" err="1"/>
              <a:t>Proprietary</a:t>
            </a:r>
            <a:r>
              <a:rPr lang="fr-BE" sz="2000"/>
              <a:t>, </a:t>
            </a:r>
            <a:r>
              <a:rPr lang="fr-BE" sz="2000" err="1"/>
              <a:t>commercially</a:t>
            </a:r>
            <a:r>
              <a:rPr lang="fr-BE" sz="2000"/>
              <a:t> </a:t>
            </a:r>
            <a:r>
              <a:rPr lang="fr-BE" sz="2000" err="1"/>
              <a:t>licensed</a:t>
            </a:r>
            <a:r>
              <a:rPr lang="fr-BE" sz="2000"/>
              <a:t> </a:t>
            </a:r>
            <a:r>
              <a:rPr lang="fr-BE" sz="2000" err="1"/>
              <a:t>technology</a:t>
            </a:r>
            <a:r>
              <a:rPr lang="fr-BE" sz="2000"/>
              <a:t> (VMWare, Windows, Aveva)</a:t>
            </a:r>
          </a:p>
          <a:p>
            <a:pPr lvl="1"/>
            <a:r>
              <a:rPr lang="fr-BE" sz="2000" err="1"/>
              <a:t>Tightly</a:t>
            </a:r>
            <a:r>
              <a:rPr lang="fr-BE" sz="2000"/>
              <a:t> </a:t>
            </a:r>
            <a:r>
              <a:rPr lang="fr-BE" sz="2000" err="1"/>
              <a:t>coupled</a:t>
            </a:r>
            <a:r>
              <a:rPr lang="fr-BE" sz="2000"/>
              <a:t> to </a:t>
            </a:r>
            <a:r>
              <a:rPr lang="fr-BE" sz="2000" err="1"/>
              <a:t>vendor</a:t>
            </a:r>
            <a:r>
              <a:rPr lang="fr-BE" sz="2000"/>
              <a:t> </a:t>
            </a:r>
            <a:r>
              <a:rPr lang="fr-BE" sz="2000" err="1"/>
              <a:t>toolchain</a:t>
            </a:r>
            <a:r>
              <a:rPr lang="fr-BE" sz="2000"/>
              <a:t> &amp; </a:t>
            </a:r>
            <a:r>
              <a:rPr lang="fr-BE" sz="2000" err="1"/>
              <a:t>license</a:t>
            </a:r>
            <a:r>
              <a:rPr lang="fr-BE" sz="2000"/>
              <a:t> model</a:t>
            </a:r>
          </a:p>
          <a:p>
            <a:pPr lvl="1"/>
            <a:r>
              <a:rPr lang="fr-BE" sz="2000"/>
              <a:t>Growing </a:t>
            </a:r>
            <a:r>
              <a:rPr lang="fr-BE" sz="2000" err="1"/>
              <a:t>concerns</a:t>
            </a:r>
            <a:r>
              <a:rPr lang="fr-BE" sz="2000"/>
              <a:t>: </a:t>
            </a:r>
            <a:r>
              <a:rPr lang="fr-BE" sz="2000" err="1"/>
              <a:t>sustainability</a:t>
            </a:r>
            <a:r>
              <a:rPr lang="fr-BE" sz="2000"/>
              <a:t>, </a:t>
            </a:r>
            <a:r>
              <a:rPr lang="fr-BE" sz="2000" err="1"/>
              <a:t>cost</a:t>
            </a:r>
            <a:r>
              <a:rPr lang="fr-BE" sz="2000"/>
              <a:t> &amp; </a:t>
            </a:r>
            <a:r>
              <a:rPr lang="fr-BE" sz="2000" err="1"/>
              <a:t>vendor</a:t>
            </a:r>
            <a:r>
              <a:rPr lang="fr-BE" sz="2000"/>
              <a:t> lock-in</a:t>
            </a:r>
          </a:p>
          <a:p>
            <a:endParaRPr lang="fr-BE" sz="2400"/>
          </a:p>
          <a:p>
            <a:endParaRPr lang="fr-BE" sz="2400"/>
          </a:p>
          <a:p>
            <a:pPr marL="432008" lvl="1" indent="0">
              <a:buNone/>
            </a:pPr>
            <a:endParaRPr lang="fr-BE" sz="2000"/>
          </a:p>
          <a:p>
            <a:pPr lvl="1"/>
            <a:endParaRPr lang="en-US" sz="2000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DDDF091-3E0C-FE03-2FA1-0C7074AB9DAE}"/>
              </a:ext>
            </a:extLst>
          </p:cNvPr>
          <p:cNvGrpSpPr/>
          <p:nvPr/>
        </p:nvGrpSpPr>
        <p:grpSpPr>
          <a:xfrm>
            <a:off x="457596" y="1435831"/>
            <a:ext cx="4580493" cy="3608512"/>
            <a:chOff x="338598" y="1448386"/>
            <a:chExt cx="4580493" cy="360851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E0C2C35-0356-4E38-F0C8-6D494A9D3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45636" y="4408898"/>
              <a:ext cx="1973455" cy="6480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8A7243E-A040-CC1C-C9BE-B1132BB6B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8699" y="2457500"/>
              <a:ext cx="396837" cy="648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9E91C34-2F11-F537-DAA6-BE2D4EAA9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75986" y="2483065"/>
              <a:ext cx="396837" cy="648000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ABF4D71-BD21-B411-12A2-BCBC9CC87512}"/>
                </a:ext>
              </a:extLst>
            </p:cNvPr>
            <p:cNvGrpSpPr/>
            <p:nvPr/>
          </p:nvGrpSpPr>
          <p:grpSpPr>
            <a:xfrm>
              <a:off x="648420" y="1448386"/>
              <a:ext cx="648000" cy="741609"/>
              <a:chOff x="1172249" y="1952743"/>
              <a:chExt cx="648000" cy="741609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E07F7374-C0C4-6837-E958-366CAB6074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72249" y="1952743"/>
                <a:ext cx="648000" cy="648000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1B5B8D1-C707-5B08-04FD-5DB8E6B695DE}"/>
                  </a:ext>
                </a:extLst>
              </p:cNvPr>
              <p:cNvSpPr txBox="1"/>
              <p:nvPr/>
            </p:nvSpPr>
            <p:spPr>
              <a:xfrm>
                <a:off x="1172249" y="2417353"/>
                <a:ext cx="57156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sz="600"/>
                  <a:t>High-level software</a:t>
                </a:r>
                <a:endParaRPr lang="en-US" sz="600"/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2F551EB-6A75-5FEF-5F37-EE8032FE3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8699" y="4408898"/>
              <a:ext cx="1934256" cy="64800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8A118E6-6C94-88B3-62FD-83953F6AD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8420" y="3445982"/>
              <a:ext cx="689236" cy="648000"/>
            </a:xfrm>
            <a:prstGeom prst="rect">
              <a:avLst/>
            </a:prstGeom>
          </p:spPr>
        </p:pic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51EDB78-F911-AB29-33C8-5A5C5EF5ABE7}"/>
                </a:ext>
              </a:extLst>
            </p:cNvPr>
            <p:cNvCxnSpPr>
              <a:cxnSpLocks/>
            </p:cNvCxnSpPr>
            <p:nvPr/>
          </p:nvCxnSpPr>
          <p:spPr>
            <a:xfrm>
              <a:off x="338598" y="1772386"/>
              <a:ext cx="0" cy="191662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68EF304-F80B-6F6A-BC75-BF1A11EFF9E4}"/>
                </a:ext>
              </a:extLst>
            </p:cNvPr>
            <p:cNvCxnSpPr>
              <a:endCxn id="24" idx="1"/>
            </p:cNvCxnSpPr>
            <p:nvPr/>
          </p:nvCxnSpPr>
          <p:spPr>
            <a:xfrm>
              <a:off x="338598" y="1772386"/>
              <a:ext cx="309822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D0BDDE2-718A-2814-B487-A22423B5C787}"/>
                </a:ext>
              </a:extLst>
            </p:cNvPr>
            <p:cNvCxnSpPr/>
            <p:nvPr/>
          </p:nvCxnSpPr>
          <p:spPr>
            <a:xfrm>
              <a:off x="338598" y="2781500"/>
              <a:ext cx="309822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82AF224-8D0A-2781-298B-2049408C7513}"/>
                </a:ext>
              </a:extLst>
            </p:cNvPr>
            <p:cNvCxnSpPr/>
            <p:nvPr/>
          </p:nvCxnSpPr>
          <p:spPr>
            <a:xfrm>
              <a:off x="338598" y="3674728"/>
              <a:ext cx="309822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A950193-43D4-7F04-997C-BF387A37FE16}"/>
                </a:ext>
              </a:extLst>
            </p:cNvPr>
            <p:cNvCxnSpPr/>
            <p:nvPr/>
          </p:nvCxnSpPr>
          <p:spPr>
            <a:xfrm>
              <a:off x="338598" y="4609228"/>
              <a:ext cx="309822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B624936-759A-ACCC-4CCE-C8D524816746}"/>
                </a:ext>
              </a:extLst>
            </p:cNvPr>
            <p:cNvCxnSpPr/>
            <p:nvPr/>
          </p:nvCxnSpPr>
          <p:spPr>
            <a:xfrm>
              <a:off x="1141509" y="2781500"/>
              <a:ext cx="309822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1221E9F-58C1-2321-2A8C-D8CC4AEDD3E9}"/>
                </a:ext>
              </a:extLst>
            </p:cNvPr>
            <p:cNvCxnSpPr>
              <a:cxnSpLocks/>
            </p:cNvCxnSpPr>
            <p:nvPr/>
          </p:nvCxnSpPr>
          <p:spPr>
            <a:xfrm>
              <a:off x="1182745" y="4616314"/>
              <a:ext cx="293241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AD46B81-C6B4-49B4-9CED-B18F250B7382}"/>
                </a:ext>
              </a:extLst>
            </p:cNvPr>
            <p:cNvCxnSpPr>
              <a:cxnSpLocks/>
            </p:cNvCxnSpPr>
            <p:nvPr/>
          </p:nvCxnSpPr>
          <p:spPr>
            <a:xfrm>
              <a:off x="1892358" y="4610679"/>
              <a:ext cx="293241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7DFBE81-14D7-8109-5AE7-331007911C6C}"/>
                </a:ext>
              </a:extLst>
            </p:cNvPr>
            <p:cNvCxnSpPr>
              <a:cxnSpLocks/>
            </p:cNvCxnSpPr>
            <p:nvPr/>
          </p:nvCxnSpPr>
          <p:spPr>
            <a:xfrm>
              <a:off x="2652395" y="4609228"/>
              <a:ext cx="293241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C9B5ACF-4764-0B6C-0FDA-D9F8A6F596DA}"/>
                </a:ext>
              </a:extLst>
            </p:cNvPr>
            <p:cNvCxnSpPr>
              <a:cxnSpLocks/>
            </p:cNvCxnSpPr>
            <p:nvPr/>
          </p:nvCxnSpPr>
          <p:spPr>
            <a:xfrm>
              <a:off x="3364765" y="4609228"/>
              <a:ext cx="293241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1CED361-F5B9-3B51-FD10-F9D4CA8C0BB2}"/>
                </a:ext>
              </a:extLst>
            </p:cNvPr>
            <p:cNvCxnSpPr>
              <a:cxnSpLocks/>
            </p:cNvCxnSpPr>
            <p:nvPr/>
          </p:nvCxnSpPr>
          <p:spPr>
            <a:xfrm>
              <a:off x="4137025" y="4609228"/>
              <a:ext cx="216307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730BC27-46A1-64E3-65D6-1C2F4AEEDE43}"/>
                </a:ext>
              </a:extLst>
            </p:cNvPr>
            <p:cNvCxnSpPr>
              <a:cxnSpLocks/>
            </p:cNvCxnSpPr>
            <p:nvPr/>
          </p:nvCxnSpPr>
          <p:spPr>
            <a:xfrm>
              <a:off x="338598" y="3760458"/>
              <a:ext cx="0" cy="86393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B1426059-ACDB-12B5-C219-02C2A22B98C7}"/>
                </a:ext>
              </a:extLst>
            </p:cNvPr>
            <p:cNvCxnSpPr/>
            <p:nvPr/>
          </p:nvCxnSpPr>
          <p:spPr>
            <a:xfrm>
              <a:off x="338598" y="3772363"/>
              <a:ext cx="309822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4AC6D992-3D4C-9162-A560-3339EA725FA6}"/>
                </a:ext>
              </a:extLst>
            </p:cNvPr>
            <p:cNvSpPr/>
            <p:nvPr/>
          </p:nvSpPr>
          <p:spPr>
            <a:xfrm>
              <a:off x="476250" y="2324100"/>
              <a:ext cx="2762481" cy="915981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fr-BE">
                  <a:solidFill>
                    <a:schemeClr val="tx1"/>
                  </a:solidFill>
                </a:rPr>
                <a:t>SCADA</a:t>
              </a:r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5387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AC07D-BA40-6CE0-0F1E-C0A7A15DC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780080-4135-4935-C3B7-981827C8D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453A2-D363-469D-8CBC-0B7B5338D609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04F126-2584-CB97-4FEC-D68C4E57D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/>
              <a:t>IBA </a:t>
            </a:r>
            <a:r>
              <a:rPr lang="en-US" sz="2800">
                <a:solidFill>
                  <a:schemeClr val="dk1">
                    <a:lumMod val="100000"/>
                  </a:schemeClr>
                </a:solidFill>
              </a:rPr>
              <a:t>– </a:t>
            </a:r>
            <a:r>
              <a:rPr lang="fr-BE"/>
              <a:t>Our </a:t>
            </a:r>
            <a:r>
              <a:rPr lang="fr-BE" err="1">
                <a:solidFill>
                  <a:srgbClr val="69BE28"/>
                </a:solidFill>
              </a:rPr>
              <a:t>evaluation</a:t>
            </a:r>
            <a:r>
              <a:rPr lang="fr-BE"/>
              <a:t> </a:t>
            </a:r>
            <a:r>
              <a:rPr lang="fr-BE" err="1"/>
              <a:t>approach</a:t>
            </a:r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6EF8DAF-BB14-7037-F88E-AF09E62EE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13" y="2065076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7A2DE5-E537-7198-7C30-4AA3BE5854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3868" y="2048392"/>
            <a:ext cx="1323693" cy="72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335E43E-A116-88AF-4DFD-BB43CF6614CA}"/>
              </a:ext>
            </a:extLst>
          </p:cNvPr>
          <p:cNvSpPr txBox="1"/>
          <p:nvPr/>
        </p:nvSpPr>
        <p:spPr>
          <a:xfrm>
            <a:off x="3009575" y="2988762"/>
            <a:ext cx="2268000" cy="2748445"/>
          </a:xfrm>
          <a:prstGeom prst="rect">
            <a:avLst/>
          </a:prstGeom>
          <a:solidFill>
            <a:srgbClr val="69BE28">
              <a:alpha val="10000"/>
            </a:srgbClr>
          </a:solidFill>
        </p:spPr>
        <p:txBody>
          <a:bodyPr vert="horz" wrap="square" lIns="0" tIns="0" rIns="0" bIns="0" rtlCol="0">
            <a:normAutofit fontScale="92500" lnSpcReduction="20000"/>
          </a:bodyPr>
          <a:lstStyle>
            <a:lvl1pPr marL="216004" indent="-216004">
              <a:lnSpc>
                <a:spcPct val="90000"/>
              </a:lnSpc>
              <a:spcBef>
                <a:spcPts val="945"/>
              </a:spcBef>
              <a:buClr>
                <a:schemeClr val="accent1"/>
              </a:buClr>
              <a:buFont typeface="Wingdings" pitchFamily="2" charset="2"/>
              <a:buChar char="§"/>
              <a:defRPr sz="1600"/>
            </a:lvl1pPr>
            <a:lvl2pPr marL="648012" indent="-216004">
              <a:lnSpc>
                <a:spcPct val="9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90"/>
            </a:lvl2pPr>
            <a:lvl3pPr marL="1080021" indent="-216004">
              <a:lnSpc>
                <a:spcPct val="90000"/>
              </a:lnSpc>
              <a:spcBef>
                <a:spcPts val="472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</a:lvl3pPr>
            <a:lvl4pPr marL="1512029" indent="-216004">
              <a:lnSpc>
                <a:spcPct val="90000"/>
              </a:lnSpc>
              <a:spcBef>
                <a:spcPts val="472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lvl4pPr>
            <a:lvl5pPr marL="1944037" indent="-216004">
              <a:lnSpc>
                <a:spcPct val="90000"/>
              </a:lnSpc>
              <a:spcBef>
                <a:spcPts val="472"/>
              </a:spcBef>
              <a:buClr>
                <a:schemeClr val="accent1"/>
              </a:buClr>
              <a:buSzPct val="70000"/>
              <a:buFont typeface="Arial" panose="020B0604020202020204" pitchFamily="34" charset="0"/>
              <a:buChar char="•"/>
            </a:lvl5pPr>
            <a:lvl6pPr marL="2160042" indent="0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</a:lvl6pPr>
            <a:lvl7pPr indent="0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</a:lvl7pPr>
            <a:lvl8pPr indent="0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</a:lvl8pPr>
            <a:lvl9pPr indent="0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</a:lvl9pPr>
          </a:lstStyle>
          <a:p>
            <a:endParaRPr lang="fr-BE" sz="200"/>
          </a:p>
          <a:p>
            <a:r>
              <a:rPr lang="fr-BE" err="1"/>
              <a:t>Regulations</a:t>
            </a:r>
            <a:endParaRPr lang="fr-BE"/>
          </a:p>
          <a:p>
            <a:pPr lvl="1"/>
            <a:r>
              <a:rPr lang="fr-BE" sz="1500" err="1"/>
              <a:t>Medical</a:t>
            </a:r>
            <a:endParaRPr lang="fr-BE" sz="1500"/>
          </a:p>
          <a:p>
            <a:pPr lvl="1"/>
            <a:r>
              <a:rPr lang="fr-BE" sz="1500"/>
              <a:t>Industrial</a:t>
            </a:r>
          </a:p>
          <a:p>
            <a:pPr lvl="1"/>
            <a:r>
              <a:rPr lang="fr-BE" sz="1500" err="1"/>
              <a:t>Cybersecurity</a:t>
            </a:r>
            <a:endParaRPr lang="fr-BE" sz="1500"/>
          </a:p>
          <a:p>
            <a:r>
              <a:rPr lang="fr-BE" err="1"/>
              <a:t>Quality</a:t>
            </a:r>
            <a:r>
              <a:rPr lang="fr-BE"/>
              <a:t> </a:t>
            </a:r>
            <a:r>
              <a:rPr lang="fr-BE" err="1"/>
              <a:t>attributes</a:t>
            </a:r>
            <a:endParaRPr lang="fr-BE"/>
          </a:p>
          <a:p>
            <a:pPr lvl="1"/>
            <a:r>
              <a:rPr lang="fr-BE" sz="1500"/>
              <a:t>24/7 </a:t>
            </a:r>
            <a:r>
              <a:rPr lang="fr-BE" sz="1500" err="1"/>
              <a:t>availability</a:t>
            </a:r>
            <a:endParaRPr lang="fr-BE" sz="1500"/>
          </a:p>
          <a:p>
            <a:pPr lvl="1"/>
            <a:r>
              <a:rPr lang="fr-BE" sz="1500" err="1"/>
              <a:t>Auditability</a:t>
            </a:r>
            <a:r>
              <a:rPr lang="fr-BE" sz="1500"/>
              <a:t> &amp; </a:t>
            </a:r>
            <a:r>
              <a:rPr lang="fr-BE" sz="1500" err="1"/>
              <a:t>Role</a:t>
            </a:r>
            <a:r>
              <a:rPr lang="fr-BE" sz="1500"/>
              <a:t> base access </a:t>
            </a:r>
          </a:p>
          <a:p>
            <a:pPr lvl="1"/>
            <a:r>
              <a:rPr lang="fr-BE" sz="1500" err="1"/>
              <a:t>Maintanability</a:t>
            </a:r>
            <a:r>
              <a:rPr lang="fr-BE" sz="1500"/>
              <a:t> and system </a:t>
            </a:r>
            <a:r>
              <a:rPr lang="fr-BE" sz="1500" err="1"/>
              <a:t>remotely</a:t>
            </a:r>
            <a:r>
              <a:rPr lang="fr-BE" sz="1500"/>
              <a:t> </a:t>
            </a:r>
            <a:r>
              <a:rPr lang="fr-BE" sz="1500" err="1"/>
              <a:t>updatable</a:t>
            </a:r>
            <a:endParaRPr lang="fr-BE" sz="1500"/>
          </a:p>
          <a:p>
            <a:pPr lvl="1"/>
            <a:r>
              <a:rPr lang="fr-BE" sz="1500"/>
              <a:t>…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35803CE7-9295-EA2F-077A-DECED346E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450" y="2988763"/>
            <a:ext cx="2268000" cy="2748445"/>
          </a:xfrm>
          <a:solidFill>
            <a:srgbClr val="69BE28">
              <a:alpha val="10000"/>
            </a:srgbClr>
          </a:solidFill>
        </p:spPr>
        <p:txBody>
          <a:bodyPr wrap="square" lIns="0" tIns="0" rIns="0" bIns="0" rtlCol="0">
            <a:normAutofit/>
          </a:bodyPr>
          <a:lstStyle/>
          <a:p>
            <a:endParaRPr lang="fr-BE" sz="200"/>
          </a:p>
          <a:p>
            <a:r>
              <a:rPr lang="fr-BE" sz="1600" err="1"/>
              <a:t>Categories</a:t>
            </a:r>
            <a:endParaRPr lang="fr-BE" sz="1600"/>
          </a:p>
          <a:p>
            <a:r>
              <a:rPr lang="fr-BE" sz="1600" err="1"/>
              <a:t>Weighted</a:t>
            </a:r>
            <a:r>
              <a:rPr lang="fr-BE" sz="1600"/>
              <a:t> </a:t>
            </a:r>
            <a:r>
              <a:rPr lang="fr-BE" sz="1600" err="1"/>
              <a:t>scoring</a:t>
            </a:r>
            <a:endParaRPr lang="fr-BE" sz="160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1E22F33-4166-2B4F-02E3-55774EB63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225" y="2026736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3D136FE-7E51-A5F5-2CE4-147C7A913EE7}"/>
              </a:ext>
            </a:extLst>
          </p:cNvPr>
          <p:cNvSpPr txBox="1"/>
          <p:nvPr/>
        </p:nvSpPr>
        <p:spPr>
          <a:xfrm>
            <a:off x="5760244" y="2988763"/>
            <a:ext cx="2268000" cy="2748445"/>
          </a:xfrm>
          <a:prstGeom prst="rect">
            <a:avLst/>
          </a:prstGeom>
          <a:solidFill>
            <a:srgbClr val="69BE28">
              <a:alpha val="10000"/>
            </a:srgbClr>
          </a:solidFill>
        </p:spPr>
        <p:txBody>
          <a:bodyPr vert="horz" wrap="square" lIns="0" tIns="0" rIns="0" bIns="0" rtlCol="0">
            <a:normAutofit/>
          </a:bodyPr>
          <a:lstStyle>
            <a:defPPr>
              <a:defRPr lang="fr-FR"/>
            </a:defPPr>
            <a:lvl1pPr marL="216004" indent="-216004">
              <a:lnSpc>
                <a:spcPct val="90000"/>
              </a:lnSpc>
              <a:spcBef>
                <a:spcPts val="945"/>
              </a:spcBef>
              <a:buClr>
                <a:schemeClr val="accent1"/>
              </a:buClr>
              <a:buFont typeface="Wingdings" pitchFamily="2" charset="2"/>
              <a:buChar char="§"/>
              <a:defRPr sz="200"/>
            </a:lvl1pPr>
            <a:lvl2pPr marL="648012" lvl="1" indent="-216004">
              <a:lnSpc>
                <a:spcPct val="9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1080021" indent="-216004">
              <a:lnSpc>
                <a:spcPct val="90000"/>
              </a:lnSpc>
              <a:spcBef>
                <a:spcPts val="472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</a:lvl3pPr>
            <a:lvl4pPr marL="1512029" indent="-216004">
              <a:lnSpc>
                <a:spcPct val="90000"/>
              </a:lnSpc>
              <a:spcBef>
                <a:spcPts val="472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lvl4pPr>
            <a:lvl5pPr marL="1944037" indent="-216004">
              <a:lnSpc>
                <a:spcPct val="90000"/>
              </a:lnSpc>
              <a:spcBef>
                <a:spcPts val="472"/>
              </a:spcBef>
              <a:buClr>
                <a:schemeClr val="accent1"/>
              </a:buClr>
              <a:buSzPct val="70000"/>
              <a:buFont typeface="Arial" panose="020B0604020202020204" pitchFamily="34" charset="0"/>
              <a:buChar char="•"/>
            </a:lvl5pPr>
            <a:lvl6pPr marL="2160042" indent="0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</a:lvl6pPr>
            <a:lvl7pPr indent="0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</a:lvl7pPr>
            <a:lvl8pPr indent="0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</a:lvl8pPr>
            <a:lvl9pPr indent="0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</a:lvl9pPr>
          </a:lstStyle>
          <a:p>
            <a:endParaRPr lang="fr-BE"/>
          </a:p>
          <a:p>
            <a:r>
              <a:rPr lang="en-US" sz="1600"/>
              <a:t>EPICS + Web-HMI framework </a:t>
            </a:r>
          </a:p>
          <a:p>
            <a:r>
              <a:rPr lang="en-US" sz="1600"/>
              <a:t>Open-source, royalty-free license</a:t>
            </a:r>
          </a:p>
          <a:p>
            <a:r>
              <a:rPr lang="en-US" sz="1600"/>
              <a:t>OPC-UA &amp; </a:t>
            </a:r>
            <a:r>
              <a:rPr lang="en-US" sz="1600" err="1"/>
              <a:t>pvAccess</a:t>
            </a:r>
            <a:r>
              <a:rPr lang="en-US" sz="1600"/>
              <a:t> for PLC comms</a:t>
            </a:r>
          </a:p>
          <a:p>
            <a:r>
              <a:rPr lang="en-US" sz="1600"/>
              <a:t>Proven at large-scale facilities worldwide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6CBFD41-4A8A-B308-334D-582F6EC85BF7}"/>
              </a:ext>
            </a:extLst>
          </p:cNvPr>
          <p:cNvGrpSpPr/>
          <p:nvPr/>
        </p:nvGrpSpPr>
        <p:grpSpPr>
          <a:xfrm>
            <a:off x="317053" y="1244034"/>
            <a:ext cx="10244894" cy="557718"/>
            <a:chOff x="315828" y="1086645"/>
            <a:chExt cx="10244894" cy="55771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F9303C7-2621-7184-7FD7-0403C190DBAF}"/>
                </a:ext>
              </a:extLst>
            </p:cNvPr>
            <p:cNvSpPr/>
            <p:nvPr/>
          </p:nvSpPr>
          <p:spPr>
            <a:xfrm>
              <a:off x="315828" y="1086646"/>
              <a:ext cx="1707121" cy="55771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8640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12" b="1" i="0" u="none" strike="noStrike" kern="1200" cap="all" spc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Evaluation framework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79033CB-C757-5ACB-18DF-C5005B77AB83}"/>
                </a:ext>
              </a:extLst>
            </p:cNvPr>
            <p:cNvSpPr/>
            <p:nvPr/>
          </p:nvSpPr>
          <p:spPr>
            <a:xfrm>
              <a:off x="5972876" y="1086645"/>
              <a:ext cx="1563911" cy="55771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8640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12" b="1" i="0" u="none" strike="noStrike" kern="1200" cap="all" spc="0" normalizeH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Candidates EVALUATION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CD44524-F363-9690-AA90-875216DCD1A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504204" y="1204244"/>
              <a:ext cx="180572" cy="287999"/>
              <a:chOff x="1869620" y="4667375"/>
              <a:chExt cx="360000" cy="574175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9A4DE5A-3A05-A693-6F07-798B3AF2A921}"/>
                  </a:ext>
                </a:extLst>
              </p:cNvPr>
              <p:cNvSpPr/>
              <p:nvPr/>
            </p:nvSpPr>
            <p:spPr>
              <a:xfrm rot="18900000">
                <a:off x="2001469" y="4667375"/>
                <a:ext cx="108001" cy="359999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770" tIns="48385" rIns="96770" bIns="4838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8640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BE" sz="190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DEFC001-B50A-1062-6AC2-38112C343178}"/>
                  </a:ext>
                </a:extLst>
              </p:cNvPr>
              <p:cNvSpPr/>
              <p:nvPr/>
            </p:nvSpPr>
            <p:spPr>
              <a:xfrm rot="2700000">
                <a:off x="1995620" y="5007551"/>
                <a:ext cx="107999" cy="360000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770" tIns="48385" rIns="96770" bIns="4838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8640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BE" sz="190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19DE8EC-A931-196C-69B2-207853C0FDB3}"/>
                </a:ext>
              </a:extLst>
            </p:cNvPr>
            <p:cNvSpPr/>
            <p:nvPr/>
          </p:nvSpPr>
          <p:spPr>
            <a:xfrm>
              <a:off x="2936181" y="1202992"/>
              <a:ext cx="2141639" cy="32502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8640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12" b="1" i="0" u="none" strike="noStrike" kern="1200" cap="all" spc="0" normalizeH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Requirements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377F10F-6C16-2DBA-6E87-B3AD403FAE12}"/>
                </a:ext>
              </a:extLst>
            </p:cNvPr>
            <p:cNvSpPr/>
            <p:nvPr/>
          </p:nvSpPr>
          <p:spPr>
            <a:xfrm>
              <a:off x="8419083" y="1202992"/>
              <a:ext cx="2141639" cy="32502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8640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12" b="1" i="0" u="none" strike="noStrike" kern="1200" cap="all" spc="0" normalizeH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Demonstrator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ECF1443-69B7-E60F-0917-BEAF6225A27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279250" y="1196953"/>
              <a:ext cx="180572" cy="288000"/>
              <a:chOff x="1781007" y="4667375"/>
              <a:chExt cx="360000" cy="574177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CB66A4D-1673-65CC-7EA2-2D5859263922}"/>
                  </a:ext>
                </a:extLst>
              </p:cNvPr>
              <p:cNvSpPr/>
              <p:nvPr/>
            </p:nvSpPr>
            <p:spPr>
              <a:xfrm rot="18900000">
                <a:off x="1912856" y="4667375"/>
                <a:ext cx="108000" cy="360000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770" tIns="48385" rIns="96770" bIns="4838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8640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BE" sz="190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D8E22BC-DA29-D22D-348B-FAD463773820}"/>
                  </a:ext>
                </a:extLst>
              </p:cNvPr>
              <p:cNvSpPr/>
              <p:nvPr/>
            </p:nvSpPr>
            <p:spPr>
              <a:xfrm rot="2700000">
                <a:off x="1907007" y="5007552"/>
                <a:ext cx="108000" cy="360000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770" tIns="48385" rIns="96770" bIns="4838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8640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BE" sz="190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8AB11EF-0423-45D2-3B03-D2AD50E12BA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46908" y="1196953"/>
              <a:ext cx="180572" cy="287999"/>
              <a:chOff x="1781007" y="4667377"/>
              <a:chExt cx="360000" cy="574175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A5E81D8-973C-1A3A-C7EB-86D18BC1C746}"/>
                  </a:ext>
                </a:extLst>
              </p:cNvPr>
              <p:cNvSpPr/>
              <p:nvPr/>
            </p:nvSpPr>
            <p:spPr>
              <a:xfrm rot="18900000">
                <a:off x="1912858" y="4667377"/>
                <a:ext cx="108001" cy="359999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770" tIns="48385" rIns="96770" bIns="4838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8640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BE" sz="190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FFE1594-6083-B019-8222-7768B3748055}"/>
                  </a:ext>
                </a:extLst>
              </p:cNvPr>
              <p:cNvSpPr/>
              <p:nvPr/>
            </p:nvSpPr>
            <p:spPr>
              <a:xfrm rot="2700000">
                <a:off x="1907007" y="5007552"/>
                <a:ext cx="108000" cy="360000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770" tIns="48385" rIns="96770" bIns="4838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8640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BE" sz="190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5E7EAC7-AA57-5348-246F-2A0D7F904B2A}"/>
              </a:ext>
            </a:extLst>
          </p:cNvPr>
          <p:cNvSpPr txBox="1"/>
          <p:nvPr/>
        </p:nvSpPr>
        <p:spPr>
          <a:xfrm>
            <a:off x="8420308" y="2988761"/>
            <a:ext cx="2268000" cy="2748445"/>
          </a:xfrm>
          <a:prstGeom prst="rect">
            <a:avLst/>
          </a:prstGeom>
          <a:solidFill>
            <a:srgbClr val="69BE28">
              <a:alpha val="10000"/>
            </a:srgbClr>
          </a:solidFill>
        </p:spPr>
        <p:txBody>
          <a:bodyPr vert="horz" wrap="square" lIns="0" tIns="0" rIns="0" bIns="0" rtlCol="0">
            <a:normAutofit/>
          </a:bodyPr>
          <a:lstStyle>
            <a:defPPr>
              <a:defRPr lang="fr-FR"/>
            </a:defPPr>
            <a:lvl1pPr marL="216004" indent="-216004">
              <a:lnSpc>
                <a:spcPct val="90000"/>
              </a:lnSpc>
              <a:spcBef>
                <a:spcPts val="945"/>
              </a:spcBef>
              <a:buClr>
                <a:schemeClr val="accent1"/>
              </a:buClr>
              <a:buFont typeface="Wingdings" pitchFamily="2" charset="2"/>
              <a:buChar char="§"/>
              <a:defRPr sz="200"/>
            </a:lvl1pPr>
            <a:lvl2pPr marL="648012" lvl="1" indent="-216004">
              <a:lnSpc>
                <a:spcPct val="9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1080021" indent="-216004">
              <a:lnSpc>
                <a:spcPct val="90000"/>
              </a:lnSpc>
              <a:spcBef>
                <a:spcPts val="472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</a:lvl3pPr>
            <a:lvl4pPr marL="1512029" indent="-216004">
              <a:lnSpc>
                <a:spcPct val="90000"/>
              </a:lnSpc>
              <a:spcBef>
                <a:spcPts val="472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lvl4pPr>
            <a:lvl5pPr marL="1944037" indent="-216004">
              <a:lnSpc>
                <a:spcPct val="90000"/>
              </a:lnSpc>
              <a:spcBef>
                <a:spcPts val="472"/>
              </a:spcBef>
              <a:buClr>
                <a:schemeClr val="accent1"/>
              </a:buClr>
              <a:buSzPct val="70000"/>
              <a:buFont typeface="Arial" panose="020B0604020202020204" pitchFamily="34" charset="0"/>
              <a:buChar char="•"/>
            </a:lvl5pPr>
            <a:lvl6pPr marL="2160042" indent="0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</a:lvl6pPr>
            <a:lvl7pPr indent="0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</a:lvl7pPr>
            <a:lvl8pPr indent="0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</a:lvl8pPr>
            <a:lvl9pPr indent="0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</a:lvl9pPr>
          </a:lstStyle>
          <a:p>
            <a:endParaRPr lang="fr-BE"/>
          </a:p>
          <a:p>
            <a:r>
              <a:rPr lang="en-US" sz="1600"/>
              <a:t>A comprehensive overview</a:t>
            </a:r>
          </a:p>
          <a:p>
            <a:r>
              <a:rPr lang="en-US" sz="1600"/>
              <a:t>Residual uncertainties</a:t>
            </a:r>
          </a:p>
          <a:p>
            <a:r>
              <a:rPr lang="en-US" sz="1600"/>
              <a:t>Performances</a:t>
            </a:r>
          </a:p>
          <a:p>
            <a:r>
              <a:rPr lang="en-US" sz="1600"/>
              <a:t>Based for the IBA product impact analysis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01CDBF-9CAA-79D4-7945-CF1617AA0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7141" y="1924406"/>
            <a:ext cx="967971" cy="96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064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BDB91F-140D-E048-9E3D-C2BB0942C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D52793-95CD-0661-9E4A-91184F0A9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453A2-D363-469D-8CBC-0B7B5338D609}" type="slidenum">
              <a:rPr lang="en-US" smtClean="0">
                <a:solidFill>
                  <a:srgbClr val="69BE28"/>
                </a:solidFill>
              </a:rPr>
              <a:pPr/>
              <a:t>5</a:t>
            </a:fld>
            <a:endParaRPr lang="en-US">
              <a:solidFill>
                <a:srgbClr val="69BE28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2F0C3D-EF67-6EDA-0034-4EACAC94C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/>
              <a:t>IBA </a:t>
            </a:r>
            <a:r>
              <a:rPr lang="en-US" sz="2800">
                <a:solidFill>
                  <a:schemeClr val="dk1">
                    <a:lumMod val="100000"/>
                  </a:schemeClr>
                </a:solidFill>
              </a:rPr>
              <a:t>– </a:t>
            </a:r>
            <a:r>
              <a:rPr lang="fr-BE" err="1"/>
              <a:t>What</a:t>
            </a:r>
            <a:r>
              <a:rPr lang="fr-BE"/>
              <a:t> </a:t>
            </a:r>
            <a:r>
              <a:rPr lang="fr-BE" err="1"/>
              <a:t>we</a:t>
            </a:r>
            <a:r>
              <a:rPr lang="fr-BE"/>
              <a:t> are </a:t>
            </a:r>
            <a:r>
              <a:rPr lang="fr-BE" err="1">
                <a:solidFill>
                  <a:srgbClr val="69BE28"/>
                </a:solidFill>
              </a:rPr>
              <a:t>seeking</a:t>
            </a:r>
            <a:r>
              <a:rPr lang="fr-BE"/>
              <a:t>?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AB1811-1492-2F78-C1CD-E3B16E45EA97}"/>
              </a:ext>
            </a:extLst>
          </p:cNvPr>
          <p:cNvSpPr txBox="1"/>
          <p:nvPr/>
        </p:nvSpPr>
        <p:spPr>
          <a:xfrm>
            <a:off x="743959" y="3240086"/>
            <a:ext cx="2658829" cy="2613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none" lIns="91440" tIns="45720" rIns="91440" bIns="45720" rtlCol="0" anchor="t">
            <a:normAutofit/>
          </a:bodyPr>
          <a:lstStyle>
            <a:defPPr>
              <a:defRPr lang="fr-FR"/>
            </a:defPPr>
            <a:lvl1pPr algn="ctr">
              <a:defRPr>
                <a:solidFill>
                  <a:srgbClr val="414141"/>
                </a:solidFill>
              </a:defRPr>
            </a:lvl1pPr>
          </a:lstStyle>
          <a:p>
            <a:pPr algn="l"/>
            <a:endParaRPr lang="en-US" sz="160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97FD2BBF-D8D5-EC52-61B5-A16E34BD3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074" y="1630395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CB7C1FD-9662-8317-9C7D-779FEF8D5A15}"/>
              </a:ext>
            </a:extLst>
          </p:cNvPr>
          <p:cNvSpPr/>
          <p:nvPr/>
        </p:nvSpPr>
        <p:spPr>
          <a:xfrm>
            <a:off x="736600" y="1152660"/>
            <a:ext cx="2690949" cy="4765182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BE" sz="1600" err="1">
                <a:solidFill>
                  <a:srgbClr val="414141"/>
                </a:solidFill>
              </a:rPr>
              <a:t>Operational</a:t>
            </a:r>
            <a:r>
              <a:rPr lang="fr-BE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fr-BE" sz="1600" err="1">
                <a:solidFill>
                  <a:srgbClr val="414141"/>
                </a:solidFill>
              </a:rPr>
              <a:t>Experience</a:t>
            </a:r>
            <a:endParaRPr lang="en-US" sz="1600">
              <a:solidFill>
                <a:srgbClr val="414141"/>
              </a:solidFill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F1C00AC-9B81-AE06-680D-748A0AA2D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668" y="1630395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16EDEFB-CEFA-EA65-E968-FB4D6B7B0134}"/>
              </a:ext>
            </a:extLst>
          </p:cNvPr>
          <p:cNvSpPr/>
          <p:nvPr/>
        </p:nvSpPr>
        <p:spPr>
          <a:xfrm>
            <a:off x="4357194" y="1152660"/>
            <a:ext cx="2690949" cy="4765182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BE" sz="1600">
                <a:solidFill>
                  <a:srgbClr val="414141"/>
                </a:solidFill>
              </a:rPr>
              <a:t>Know Limitations</a:t>
            </a:r>
            <a:endParaRPr lang="en-US" sz="1600">
              <a:solidFill>
                <a:srgbClr val="414141"/>
              </a:solidFill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88423795-AE69-6298-D249-277A65193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262" y="1630395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970F7C7-497E-1E7D-9D3F-399D9526281B}"/>
              </a:ext>
            </a:extLst>
          </p:cNvPr>
          <p:cNvSpPr/>
          <p:nvPr/>
        </p:nvSpPr>
        <p:spPr>
          <a:xfrm>
            <a:off x="7977788" y="1152659"/>
            <a:ext cx="2690949" cy="4765181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BE" sz="1600">
                <a:solidFill>
                  <a:srgbClr val="414141"/>
                </a:solidFill>
              </a:rPr>
              <a:t>Community &amp; Collaboration</a:t>
            </a:r>
            <a:endParaRPr lang="en-US" sz="1600">
              <a:solidFill>
                <a:srgbClr val="41414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47C2276-A6AD-E316-8CBC-CCB8D324AE53}"/>
              </a:ext>
            </a:extLst>
          </p:cNvPr>
          <p:cNvSpPr txBox="1"/>
          <p:nvPr/>
        </p:nvSpPr>
        <p:spPr>
          <a:xfrm>
            <a:off x="736600" y="3303431"/>
            <a:ext cx="269094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REX in similar context</a:t>
            </a:r>
          </a:p>
          <a:p>
            <a:pPr marL="717758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Configuration</a:t>
            </a:r>
          </a:p>
          <a:p>
            <a:pPr marL="717758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Long term support</a:t>
            </a:r>
          </a:p>
          <a:p>
            <a:pPr marL="717758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Regulated env.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Cybersecurity hardening</a:t>
            </a:r>
            <a:br>
              <a:rPr lang="en-US" sz="1600" dirty="0"/>
            </a:br>
            <a:r>
              <a:rPr lang="en-US" sz="1600"/>
              <a:t>“secure by design”</a:t>
            </a:r>
            <a:endParaRPr lang="en-US" sz="1600" dirty="0"/>
          </a:p>
          <a:p>
            <a:endParaRPr lang="en-US" sz="1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3D93CB-7EAE-3557-D199-A43FE5189836}"/>
              </a:ext>
            </a:extLst>
          </p:cNvPr>
          <p:cNvSpPr txBox="1"/>
          <p:nvPr/>
        </p:nvSpPr>
        <p:spPr>
          <a:xfrm>
            <a:off x="7977788" y="3303431"/>
            <a:ext cx="2690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285750" indent="-285750">
              <a:buFont typeface="Arial" panose="020B0604020202020204" pitchFamily="34" charset="0"/>
              <a:buChar char="•"/>
              <a:defRPr sz="1134">
                <a:solidFill>
                  <a:schemeClr val="tx2"/>
                </a:solidFill>
              </a:defRPr>
            </a:lvl1pPr>
          </a:lstStyle>
          <a:p>
            <a:r>
              <a:rPr lang="en-US" sz="1600">
                <a:solidFill>
                  <a:schemeClr val="tx1"/>
                </a:solidFill>
              </a:rPr>
              <a:t>Support pathways </a:t>
            </a:r>
          </a:p>
          <a:p>
            <a:r>
              <a:rPr lang="en-US" sz="1600">
                <a:solidFill>
                  <a:schemeClr val="tx1"/>
                </a:solidFill>
              </a:rPr>
              <a:t>Contributing back if evaluation is positive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385705-8129-5E88-74BA-B99EE688137C}"/>
              </a:ext>
            </a:extLst>
          </p:cNvPr>
          <p:cNvSpPr txBox="1"/>
          <p:nvPr/>
        </p:nvSpPr>
        <p:spPr>
          <a:xfrm>
            <a:off x="4357194" y="3303431"/>
            <a:ext cx="2690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Scalability challenges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Web-HMI capabilities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6855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7CAE64-3221-6173-4B73-F494836A0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AE87DA-D3C7-8154-591B-BE2D0FA97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453A2-D363-469D-8CBC-0B7B5338D609}" type="slidenum">
              <a:rPr lang="en-US" smtClean="0">
                <a:solidFill>
                  <a:srgbClr val="69BE28"/>
                </a:solidFill>
              </a:rPr>
              <a:pPr/>
              <a:t>6</a:t>
            </a:fld>
            <a:endParaRPr lang="en-US">
              <a:solidFill>
                <a:srgbClr val="69BE28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BCBCEF-3A8E-0575-F1B3-0433B9220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/>
              <a:t>Contact 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8509BD-CC56-546C-06E7-8A79EA1378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70BCCE-9C20-0246-686A-BF2B468A688C}"/>
              </a:ext>
            </a:extLst>
          </p:cNvPr>
          <p:cNvSpPr txBox="1"/>
          <p:nvPr/>
        </p:nvSpPr>
        <p:spPr>
          <a:xfrm>
            <a:off x="743959" y="3240086"/>
            <a:ext cx="2658829" cy="2613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none" lIns="91440" tIns="45720" rIns="91440" bIns="45720" rtlCol="0" anchor="t">
            <a:normAutofit/>
          </a:bodyPr>
          <a:lstStyle>
            <a:defPPr>
              <a:defRPr lang="fr-FR"/>
            </a:defPPr>
            <a:lvl1pPr algn="ctr">
              <a:defRPr>
                <a:solidFill>
                  <a:srgbClr val="414141"/>
                </a:solidFill>
              </a:defRPr>
            </a:lvl1pPr>
          </a:lstStyle>
          <a:p>
            <a:pPr algn="l"/>
            <a:endParaRPr lang="en-US" sz="16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F6920B-209B-999A-1EEB-C9FFF72116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373" y="3026397"/>
            <a:ext cx="1627187" cy="16271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EAD73E8-FD57-2DEB-8DA9-DA35E90BB9FD}"/>
              </a:ext>
            </a:extLst>
          </p:cNvPr>
          <p:cNvSpPr txBox="1"/>
          <p:nvPr/>
        </p:nvSpPr>
        <p:spPr>
          <a:xfrm>
            <a:off x="1429759" y="1562027"/>
            <a:ext cx="3358141" cy="985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b="1"/>
              <a:t>Xavier Wilputte</a:t>
            </a:r>
          </a:p>
          <a:p>
            <a:pPr>
              <a:lnSpc>
                <a:spcPts val="2400"/>
              </a:lnSpc>
            </a:pPr>
            <a:r>
              <a:rPr lang="en-US"/>
              <a:t>R&amp;D Automation Expert</a:t>
            </a:r>
          </a:p>
          <a:p>
            <a:pPr>
              <a:lnSpc>
                <a:spcPts val="2400"/>
              </a:lnSpc>
            </a:pPr>
            <a:r>
              <a:rPr lang="en-US" sz="1600" b="1">
                <a:solidFill>
                  <a:srgbClr val="69BE28"/>
                </a:solidFill>
                <a:latin typeface="Segoe UI" panose="020B0502040204020203" pitchFamily="34" charset="0"/>
              </a:rPr>
              <a:t>Xavier.Wilputte@iba-group.com</a:t>
            </a:r>
            <a:endParaRPr lang="en-US" sz="1600" b="1" i="0">
              <a:solidFill>
                <a:srgbClr val="69BE28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FFCCE6-F874-CA7E-898C-55139F009CDC}"/>
              </a:ext>
            </a:extLst>
          </p:cNvPr>
          <p:cNvSpPr txBox="1"/>
          <p:nvPr/>
        </p:nvSpPr>
        <p:spPr>
          <a:xfrm>
            <a:off x="5687440" y="1585046"/>
            <a:ext cx="3818509" cy="93916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700" b="1"/>
              <a:t>Marco </a:t>
            </a:r>
            <a:r>
              <a:rPr lang="en-US" sz="1700" b="1" err="1"/>
              <a:t>Pitruzzella</a:t>
            </a:r>
            <a:endParaRPr lang="en-US" sz="1700" b="1" err="1">
              <a:cs typeface="Arial"/>
            </a:endParaRPr>
          </a:p>
          <a:p>
            <a:pPr>
              <a:lnSpc>
                <a:spcPts val="2400"/>
              </a:lnSpc>
            </a:pPr>
            <a:r>
              <a:rPr lang="en-US" sz="1700"/>
              <a:t>R&amp;D Automation Expert</a:t>
            </a:r>
            <a:endParaRPr lang="en-US" sz="1700">
              <a:cs typeface="Arial"/>
            </a:endParaRPr>
          </a:p>
          <a:p>
            <a:pPr>
              <a:lnSpc>
                <a:spcPts val="2400"/>
              </a:lnSpc>
            </a:pPr>
            <a:r>
              <a:rPr lang="en-US" sz="1600" b="1">
                <a:solidFill>
                  <a:srgbClr val="69BE28"/>
                </a:solidFill>
                <a:latin typeface="Segoe UI" panose="020B0502040204020203" pitchFamily="34" charset="0"/>
              </a:rPr>
              <a:t>Marco.Pitruzzella@iba-group.com</a:t>
            </a:r>
            <a:endParaRPr lang="en-US" sz="1600" b="1" i="0">
              <a:solidFill>
                <a:srgbClr val="69BE28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5" name="Image 4" descr="Une image contenant motif, point, texte&#10;&#10;Le contenu généré par l’IA peut être incorrect.">
            <a:extLst>
              <a:ext uri="{FF2B5EF4-FFF2-40B4-BE49-F238E27FC236}">
                <a16:creationId xmlns:a16="http://schemas.microsoft.com/office/drawing/2014/main" id="{AF7B887B-E8C8-A380-54F6-7D8575FC70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468" y="3026397"/>
            <a:ext cx="1633283" cy="162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68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89" t="313" r="312" b="6724"/>
          <a:stretch/>
        </p:blipFill>
        <p:spPr>
          <a:xfrm>
            <a:off x="-3705" y="0"/>
            <a:ext cx="11539959" cy="648017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-1" y="256135"/>
            <a:ext cx="11539959" cy="846383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3600">
                <a:solidFill>
                  <a:srgbClr val="FFFFFF"/>
                </a:solidFill>
              </a:rPr>
              <a:t>Protect, Enhance and Save Lives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906691" y="5917185"/>
            <a:ext cx="4499555" cy="446047"/>
          </a:xfrm>
          <a:prstGeom prst="rect">
            <a:avLst/>
          </a:prstGeom>
          <a:noFill/>
        </p:spPr>
        <p:txBody>
          <a:bodyPr vert="horz" wrap="square" lIns="0" tIns="45720" rIns="91440" bIns="45720" rtlCol="0" anchor="ctr">
            <a:normAutofit/>
          </a:bodyPr>
          <a:lstStyle/>
          <a:p>
            <a:r>
              <a:rPr lang="en-US" sz="1600" err="1">
                <a:solidFill>
                  <a:srgbClr val="FFFFFF"/>
                </a:solidFill>
              </a:rPr>
              <a:t>Viggo</a:t>
            </a:r>
            <a:r>
              <a:rPr lang="en-US" sz="1600">
                <a:solidFill>
                  <a:srgbClr val="FFFFFF"/>
                </a:solidFill>
              </a:rPr>
              <a:t> </a:t>
            </a:r>
            <a:r>
              <a:rPr lang="en-US" sz="1600" err="1">
                <a:solidFill>
                  <a:srgbClr val="FFFFFF"/>
                </a:solidFill>
              </a:rPr>
              <a:t>Mommaerts</a:t>
            </a:r>
            <a:r>
              <a:rPr lang="en-US" sz="1600">
                <a:solidFill>
                  <a:srgbClr val="FFFFFF"/>
                </a:solidFill>
              </a:rPr>
              <a:t>, treated with Proton Therapy</a:t>
            </a:r>
          </a:p>
        </p:txBody>
      </p:sp>
    </p:spTree>
    <p:extLst>
      <p:ext uri="{BB962C8B-B14F-4D97-AF65-F5344CB8AC3E}">
        <p14:creationId xmlns:p14="http://schemas.microsoft.com/office/powerpoint/2010/main" val="1230442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2F5570F0-F261-4E89-8187-D09CF2B17CF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645765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1" progId="TCLayout.ActiveDocument.1">
                  <p:embed/>
                </p:oleObj>
              </mc:Choice>
              <mc:Fallback>
                <p:oleObj name="think-cell Slide" r:id="rId3" imgW="592" imgH="59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2F5570F0-F261-4E89-8187-D09CF2B17CF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7C40117-DE75-4EE4-A8FF-4F2B4FF22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fr-B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3299463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INKEDUPSLIDEINDIVIDUALSLIDE" val="True"/>
  <p:tag name="LINKEDUPSLIDESLIDELIBITEMEDITIONDATE" val="638095630303548130"/>
  <p:tag name="LINKEDUPSLIDESLIDELIBITEMINSERTIONID" val="277e5611-b3b8-440c-b954-fe0f48eddbaa"/>
  <p:tag name="LINKEDUPSLIDESLIDELIBITEMLASTCREATOR" val="cunin"/>
  <p:tag name="LINKEDUPSLIDESLIDELIBITEMNAME" val="IBA – the leader in all its markets"/>
  <p:tag name="LINKEDUPSLIDESLIDELIBRARYITEMID" val="a11d9004-8ead-4750-accf-1b9bad7e7a96"/>
  <p:tag name="LINKEDUPSLIDESLIDELIBRARYITEMPARTINDEX" val="1"/>
  <p:tag name="LINKEDUPSLIDESTOREDSLIDELOCATION" val="c:\customization\libraries\Slide Library\00_Key Figures Only (linked slides)\1. Figures &amp; Maps\Figures &amp; Maps.pptlib"/>
  <p:tag name="UPSLIDEINDIVIDUALSLIDE" val="False"/>
  <p:tag name="UPSLIDESLIDELIBITEMEDITIONDATE" val="638095674507476161"/>
  <p:tag name="UPSLIDESLIDELIBITEMINSERTIONID" val="19cad983-5dab-4268-a7c6-a95913d71ec7"/>
  <p:tag name="UPSLIDESLIDELIBITEMLASTCREATOR" val="cunin"/>
  <p:tag name="UPSLIDESLIDELIBITEMNAME" val="Proteus®ONE"/>
  <p:tag name="UPSLIDESLIDELIBRARYITEMID" val="86936730-1ccd-4742-8c1c-e4af0aab5c92"/>
  <p:tag name="UPSLIDESLIDELIBRARYITEMPARTINDEX" val="4"/>
  <p:tag name="UPSLIDESTOREDSLIDELOCATION" val="https://iba2016.sharepoint.com/sites/UpSlideRepository/Library/Slide Library/03_Why IBA/01_Fully committed to PT/ProteusONE.pptlib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IBA-Theme - Covers+Back">
  <a:themeElements>
    <a:clrScheme name="IBA-2021">
      <a:dk1>
        <a:srgbClr val="414141"/>
      </a:dk1>
      <a:lt1>
        <a:srgbClr val="FFFFFF"/>
      </a:lt1>
      <a:dk2>
        <a:srgbClr val="616264"/>
      </a:dk2>
      <a:lt2>
        <a:srgbClr val="E3E4E4"/>
      </a:lt2>
      <a:accent1>
        <a:srgbClr val="69BE28"/>
      </a:accent1>
      <a:accent2>
        <a:srgbClr val="009FDA"/>
      </a:accent2>
      <a:accent3>
        <a:srgbClr val="F0AB00"/>
      </a:accent3>
      <a:accent4>
        <a:srgbClr val="D40F7D"/>
      </a:accent4>
      <a:accent5>
        <a:srgbClr val="009B00"/>
      </a:accent5>
      <a:accent6>
        <a:srgbClr val="82C859"/>
      </a:accent6>
      <a:hlink>
        <a:srgbClr val="029FDA"/>
      </a:hlink>
      <a:folHlink>
        <a:srgbClr val="05195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rot="0" spcFirstLastPara="0" vertOverflow="overflow" horzOverflow="overflow" vert="horz" wrap="square" lIns="9000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vert="horz" wrap="square" lIns="91440" tIns="45720" rIns="91440" bIns="45720" rtlCol="0" anchor="ctr">
        <a:normAutofit fontScale="85000" lnSpcReduction="20000"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mplate_document_Powerpoint" id="{257E1A8A-66D5-4D83-8EB5-A029709615EF}" vid="{2F434343-AC40-4EC7-9BB2-8F556194B471}"/>
    </a:ext>
  </a:extLst>
</a:theme>
</file>

<file path=ppt/theme/theme2.xml><?xml version="1.0" encoding="utf-8"?>
<a:theme xmlns:a="http://schemas.openxmlformats.org/drawingml/2006/main" name="2_IBA-PUBLIC-theme - designs">
  <a:themeElements>
    <a:clrScheme name="IBA-Design-2021">
      <a:dk1>
        <a:srgbClr val="1D1D1D"/>
      </a:dk1>
      <a:lt1>
        <a:srgbClr val="FFFFFF"/>
      </a:lt1>
      <a:dk2>
        <a:srgbClr val="1D1D1D"/>
      </a:dk2>
      <a:lt2>
        <a:srgbClr val="E3E4E4"/>
      </a:lt2>
      <a:accent1>
        <a:srgbClr val="69BE28"/>
      </a:accent1>
      <a:accent2>
        <a:srgbClr val="009FDA"/>
      </a:accent2>
      <a:accent3>
        <a:srgbClr val="F0AB00"/>
      </a:accent3>
      <a:accent4>
        <a:srgbClr val="D40F7D"/>
      </a:accent4>
      <a:accent5>
        <a:srgbClr val="009B00"/>
      </a:accent5>
      <a:accent6>
        <a:srgbClr val="82C859"/>
      </a:accent6>
      <a:hlink>
        <a:srgbClr val="029FDA"/>
      </a:hlink>
      <a:folHlink>
        <a:srgbClr val="05195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IBA-INTERNAL_ONLY-theme - designs">
  <a:themeElements>
    <a:clrScheme name="IBA-Design-2021">
      <a:dk1>
        <a:srgbClr val="1D1D1D"/>
      </a:dk1>
      <a:lt1>
        <a:srgbClr val="FFFFFF"/>
      </a:lt1>
      <a:dk2>
        <a:srgbClr val="1D1D1D"/>
      </a:dk2>
      <a:lt2>
        <a:srgbClr val="E3E4E4"/>
      </a:lt2>
      <a:accent1>
        <a:srgbClr val="69BE28"/>
      </a:accent1>
      <a:accent2>
        <a:srgbClr val="009FDA"/>
      </a:accent2>
      <a:accent3>
        <a:srgbClr val="F0AB00"/>
      </a:accent3>
      <a:accent4>
        <a:srgbClr val="D40F7D"/>
      </a:accent4>
      <a:accent5>
        <a:srgbClr val="009B00"/>
      </a:accent5>
      <a:accent6>
        <a:srgbClr val="82C859"/>
      </a:accent6>
      <a:hlink>
        <a:srgbClr val="029FDA"/>
      </a:hlink>
      <a:folHlink>
        <a:srgbClr val="05195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IBA-CONFIDENTIAL-theme - designs">
  <a:themeElements>
    <a:clrScheme name="IBA-Design-2021">
      <a:dk1>
        <a:srgbClr val="1D1D1D"/>
      </a:dk1>
      <a:lt1>
        <a:srgbClr val="FFFFFF"/>
      </a:lt1>
      <a:dk2>
        <a:srgbClr val="1D1D1D"/>
      </a:dk2>
      <a:lt2>
        <a:srgbClr val="E3E4E4"/>
      </a:lt2>
      <a:accent1>
        <a:srgbClr val="69BE28"/>
      </a:accent1>
      <a:accent2>
        <a:srgbClr val="009FDA"/>
      </a:accent2>
      <a:accent3>
        <a:srgbClr val="F0AB00"/>
      </a:accent3>
      <a:accent4>
        <a:srgbClr val="D40F7D"/>
      </a:accent4>
      <a:accent5>
        <a:srgbClr val="009B00"/>
      </a:accent5>
      <a:accent6>
        <a:srgbClr val="82C859"/>
      </a:accent6>
      <a:hlink>
        <a:srgbClr val="029FDA"/>
      </a:hlink>
      <a:folHlink>
        <a:srgbClr val="05195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IBA-SECRET-theme - designs">
  <a:themeElements>
    <a:clrScheme name="IBA-Design-2021">
      <a:dk1>
        <a:srgbClr val="1D1D1D"/>
      </a:dk1>
      <a:lt1>
        <a:srgbClr val="FFFFFF"/>
      </a:lt1>
      <a:dk2>
        <a:srgbClr val="1D1D1D"/>
      </a:dk2>
      <a:lt2>
        <a:srgbClr val="E3E4E4"/>
      </a:lt2>
      <a:accent1>
        <a:srgbClr val="69BE28"/>
      </a:accent1>
      <a:accent2>
        <a:srgbClr val="009FDA"/>
      </a:accent2>
      <a:accent3>
        <a:srgbClr val="F0AB00"/>
      </a:accent3>
      <a:accent4>
        <a:srgbClr val="D40F7D"/>
      </a:accent4>
      <a:accent5>
        <a:srgbClr val="009B00"/>
      </a:accent5>
      <a:accent6>
        <a:srgbClr val="82C859"/>
      </a:accent6>
      <a:hlink>
        <a:srgbClr val="029FDA"/>
      </a:hlink>
      <a:folHlink>
        <a:srgbClr val="05195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IBA-Transition-slides">
  <a:themeElements>
    <a:clrScheme name="Iba Colors">
      <a:dk1>
        <a:srgbClr val="414141"/>
      </a:dk1>
      <a:lt1>
        <a:srgbClr val="FFFFFF"/>
      </a:lt1>
      <a:dk2>
        <a:srgbClr val="616264"/>
      </a:dk2>
      <a:lt2>
        <a:srgbClr val="E3E4E4"/>
      </a:lt2>
      <a:accent1>
        <a:srgbClr val="69BE28"/>
      </a:accent1>
      <a:accent2>
        <a:srgbClr val="009FDA"/>
      </a:accent2>
      <a:accent3>
        <a:srgbClr val="F0AB00"/>
      </a:accent3>
      <a:accent4>
        <a:srgbClr val="D40F7D"/>
      </a:accent4>
      <a:accent5>
        <a:srgbClr val="F7DD00"/>
      </a:accent5>
      <a:accent6>
        <a:srgbClr val="ED1C24"/>
      </a:accent6>
      <a:hlink>
        <a:srgbClr val="029FDA"/>
      </a:hlink>
      <a:folHlink>
        <a:srgbClr val="F0AB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vert="horz" wrap="square" lIns="91440" tIns="45720" rIns="91440" bIns="45720" rtlCol="0" anchor="ctr">
        <a:normAutofit fontScale="85000" lnSpcReduction="20000"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mplate_document_Powerpoint" id="{257E1A8A-66D5-4D83-8EB5-A029709615EF}" vid="{1699F661-662F-465C-AC1D-867B12910290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f72a6bd-7827-4006-957d-36fbdec87c6e">
      <Terms xmlns="http://schemas.microsoft.com/office/infopath/2007/PartnerControls"/>
    </lcf76f155ced4ddcb4097134ff3c332f>
    <TaxCatchAll xmlns="6c825a6e-0e01-46de-8a29-8d2a33005f30" xsi:nil="true"/>
    <SharedWithUsers xmlns="6c825a6e-0e01-46de-8a29-8d2a33005f30">
      <UserInfo>
        <DisplayName/>
        <AccountId xsi:nil="true"/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31E5C08263C934890E987D876830D9A" ma:contentTypeVersion="16" ma:contentTypeDescription="Create a new document." ma:contentTypeScope="" ma:versionID="cd944934fc1152d5731e6dd6f38091d6">
  <xsd:schema xmlns:xsd="http://www.w3.org/2001/XMLSchema" xmlns:xs="http://www.w3.org/2001/XMLSchema" xmlns:p="http://schemas.microsoft.com/office/2006/metadata/properties" xmlns:ns2="bf72a6bd-7827-4006-957d-36fbdec87c6e" xmlns:ns3="6c825a6e-0e01-46de-8a29-8d2a33005f30" targetNamespace="http://schemas.microsoft.com/office/2006/metadata/properties" ma:root="true" ma:fieldsID="33c7f3d2d30b6224bc66d3b84d0dc158" ns2:_="" ns3:_="">
    <xsd:import namespace="bf72a6bd-7827-4006-957d-36fbdec87c6e"/>
    <xsd:import namespace="6c825a6e-0e01-46de-8a29-8d2a33005f3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72a6bd-7827-4006-957d-36fbdec87c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f451d201-5796-4dff-8bfb-72e9014e527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825a6e-0e01-46de-8a29-8d2a33005f30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e891e0b3-9e35-45e5-bcda-17db5c69de57}" ma:internalName="TaxCatchAll" ma:showField="CatchAllData" ma:web="6c825a6e-0e01-46de-8a29-8d2a33005f3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3615264-4009-4081-BA01-43407F7F73B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A8004532-6021-4D91-8376-3C11E316C0C5}"/>
</file>

<file path=customXml/itemProps3.xml><?xml version="1.0" encoding="utf-8"?>
<ds:datastoreItem xmlns:ds="http://schemas.openxmlformats.org/officeDocument/2006/customXml" ds:itemID="{1131B59C-B434-46D8-B088-F27D3D06392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MID_62978_B_Template_document_Powerpoint (2)</Template>
  <TotalTime>4</TotalTime>
  <Words>326</Words>
  <Application>Microsoft Office PowerPoint</Application>
  <PresentationFormat>Custom</PresentationFormat>
  <Paragraphs>100</Paragraphs>
  <Slides>8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Arial</vt:lpstr>
      <vt:lpstr>Calibri</vt:lpstr>
      <vt:lpstr>Segoe UI</vt:lpstr>
      <vt:lpstr>Wingdings</vt:lpstr>
      <vt:lpstr>1_IBA-Theme - Covers+Back</vt:lpstr>
      <vt:lpstr>2_IBA-PUBLIC-theme - designs</vt:lpstr>
      <vt:lpstr>3_IBA-INTERNAL_ONLY-theme - designs</vt:lpstr>
      <vt:lpstr>4_IBA-CONFIDENTIAL-theme - designs</vt:lpstr>
      <vt:lpstr>5_IBA-SECRET-theme - designs</vt:lpstr>
      <vt:lpstr>IBA-Transition-slides</vt:lpstr>
      <vt:lpstr>think-cell Slide</vt:lpstr>
      <vt:lpstr>Evaluating EPICS as a replacement for IBA’s SCADA Layer </vt:lpstr>
      <vt:lpstr>IBA – Global leader in particle beam technology</vt:lpstr>
      <vt:lpstr>IBA – Control System</vt:lpstr>
      <vt:lpstr>IBA – Our evaluation approach</vt:lpstr>
      <vt:lpstr>IBA – What we are seeking?</vt:lpstr>
      <vt:lpstr>Contact </vt:lpstr>
      <vt:lpstr>PowerPoint Presentation</vt:lpstr>
      <vt:lpstr> </vt:lpstr>
    </vt:vector>
  </TitlesOfParts>
  <Company>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IBA introduction</dc:subject>
  <dc:creator>Xavier Wilputte</dc:creator>
  <cp:lastModifiedBy>Xavier Wilputte</cp:lastModifiedBy>
  <cp:revision>1</cp:revision>
  <cp:lastPrinted>2022-03-23T17:21:28Z</cp:lastPrinted>
  <dcterms:created xsi:type="dcterms:W3CDTF">2020-01-07T07:19:02Z</dcterms:created>
  <dcterms:modified xsi:type="dcterms:W3CDTF">2026-04-17T12:35:43Z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0x010100031E5C08263C934890E987D876830D9A</vt:lpwstr>
  </property>
  <property fmtid="{D5CDD505-2E9C-101B-9397-08002B2CF9AE}" pid="3" name="MSIP_Label_2fcd86af-859f-470c-a775-a7f72d10bae6_Enabled">
    <vt:lpwstr>true</vt:lpwstr>
  </property>
  <property fmtid="{D5CDD505-2E9C-101B-9397-08002B2CF9AE}" pid="4" name="MSIP_Label_2fcd86af-859f-470c-a775-a7f72d10bae6_SetDate">
    <vt:lpwstr>2021-09-21T11:36:43Z</vt:lpwstr>
  </property>
  <property fmtid="{D5CDD505-2E9C-101B-9397-08002B2CF9AE}" pid="5" name="MSIP_Label_2fcd86af-859f-470c-a775-a7f72d10bae6_Method">
    <vt:lpwstr>Standard</vt:lpwstr>
  </property>
  <property fmtid="{D5CDD505-2E9C-101B-9397-08002B2CF9AE}" pid="6" name="MSIP_Label_2fcd86af-859f-470c-a775-a7f72d10bae6_Name">
    <vt:lpwstr>2fcd86af-859f-470c-a775-a7f72d10bae6</vt:lpwstr>
  </property>
  <property fmtid="{D5CDD505-2E9C-101B-9397-08002B2CF9AE}" pid="7" name="MSIP_Label_2fcd86af-859f-470c-a775-a7f72d10bae6_SiteId">
    <vt:lpwstr>c2a8770b-ad33-4215-bbe7-ec4185e9587b</vt:lpwstr>
  </property>
  <property fmtid="{D5CDD505-2E9C-101B-9397-08002B2CF9AE}" pid="8" name="MSIP_Label_2fcd86af-859f-470c-a775-a7f72d10bae6_ActionId">
    <vt:lpwstr>a8331e74-627b-4f96-9366-c5eb2e7cc4d3</vt:lpwstr>
  </property>
  <property fmtid="{D5CDD505-2E9C-101B-9397-08002B2CF9AE}" pid="9" name="MSIP_Label_2fcd86af-859f-470c-a775-a7f72d10bae6_ContentBits">
    <vt:lpwstr>0</vt:lpwstr>
  </property>
  <property fmtid="{D5CDD505-2E9C-101B-9397-08002B2CF9AE}" pid="10" name="_SourceUrl">
    <vt:lpwstr/>
  </property>
  <property fmtid="{D5CDD505-2E9C-101B-9397-08002B2CF9AE}" pid="11" name="_SharedFileIndex">
    <vt:lpwstr/>
  </property>
  <property fmtid="{D5CDD505-2E9C-101B-9397-08002B2CF9AE}" pid="12" name="ComplianceAssetId">
    <vt:lpwstr/>
  </property>
  <property fmtid="{D5CDD505-2E9C-101B-9397-08002B2CF9AE}" pid="13" name="_ExtendedDescription">
    <vt:lpwstr/>
  </property>
  <property fmtid="{D5CDD505-2E9C-101B-9397-08002B2CF9AE}" pid="14" name="_activity">
    <vt:lpwstr>{"FileActivityType":"9","FileActivityTimeStamp":"2026-04-14T13:36:32.190Z","FileActivityUsersOnPage":[{"DisplayName":"Xavier Wilputte","Id":"xwi@goiba.net"},{"DisplayName":"Marco Pitruzzella","Id":"aitcd@goiba.net"},{"DisplayName":"Jean-Michel Geets","Id":"jge@goiba.net"}],"FileActivityNavigationId":null}</vt:lpwstr>
  </property>
  <property fmtid="{D5CDD505-2E9C-101B-9397-08002B2CF9AE}" pid="15" name="TriggerFlowInfo">
    <vt:lpwstr/>
  </property>
</Properties>
</file>