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146849229" r:id="rId5"/>
    <p:sldId id="2146849231" r:id="rId6"/>
    <p:sldId id="2146849230" r:id="rId7"/>
    <p:sldId id="2146849232" r:id="rId8"/>
    <p:sldId id="2146849235" r:id="rId9"/>
    <p:sldId id="268" r:id="rId10"/>
  </p:sldIdLst>
  <p:sldSz cx="12192000" cy="6858000"/>
  <p:notesSz cx="6958013" cy="99472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IT" id="{C66B22B9-B01D-4CCC-9B11-75AACE3B512E}">
          <p14:sldIdLst>
            <p14:sldId id="2146849229"/>
            <p14:sldId id="2146849231"/>
            <p14:sldId id="2146849230"/>
            <p14:sldId id="2146849232"/>
            <p14:sldId id="2146849235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680B"/>
    <a:srgbClr val="00314D"/>
    <a:srgbClr val="D19F0A"/>
    <a:srgbClr val="EDB200"/>
    <a:srgbClr val="E8AE00"/>
    <a:srgbClr val="FFDAAD"/>
    <a:srgbClr val="FFF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93F7B6-2649-83FA-4CBC-4AD58FFD49A4}" v="323" dt="2026-04-21T16:15:09.984"/>
    <p1510:client id="{D7153FFA-FE89-58C4-3DA3-493C9AB77C9F}" v="5" dt="2026-04-20T19:26:37.063"/>
    <p1510:client id="{F58EAEFB-63AF-25BC-2170-FDC3FE55B19E}" v="149" dt="2026-04-21T22:44:13.233"/>
  </p1510:revLst>
</p1510:revInfo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opfzeilenplatzhalter 1">
            <a:extLst>
              <a:ext uri="{FF2B5EF4-FFF2-40B4-BE49-F238E27FC236}">
                <a16:creationId xmlns:a16="http://schemas.microsoft.com/office/drawing/2014/main" id="{7021594F-60AF-5030-27F4-B919E0755C05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gray">
          <a:xfrm>
            <a:off x="184640" y="0"/>
            <a:ext cx="5886653" cy="499091"/>
          </a:xfrm>
          <a:prstGeom prst="rect">
            <a:avLst/>
          </a:prstGeom>
        </p:spPr>
        <p:txBody>
          <a:bodyPr vert="horz" lIns="0" tIns="144000" rIns="0" bIns="0" rtlCol="0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45C4C54D-5268-2170-0B7D-70659D206B08}"/>
              </a:ext>
            </a:extLst>
          </p:cNvPr>
          <p:cNvSpPr>
            <a:spLocks noGrp="1"/>
          </p:cNvSpPr>
          <p:nvPr>
            <p:ph type="dt" idx="1"/>
          </p:nvPr>
        </p:nvSpPr>
        <p:spPr bwMode="gray">
          <a:xfrm>
            <a:off x="6071293" y="0"/>
            <a:ext cx="700471" cy="499091"/>
          </a:xfrm>
          <a:prstGeom prst="rect">
            <a:avLst/>
          </a:prstGeom>
        </p:spPr>
        <p:txBody>
          <a:bodyPr vert="horz" lIns="0" tIns="144000" rIns="0" bIns="0" rtlCol="0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0530C102-DC59-4ADF-BCE9-B21E5AA1F1ED}" type="datetimeFigureOut">
              <a:rPr lang="de-DE" smtClean="0"/>
              <a:pPr/>
              <a:t>21.04.2026</a:t>
            </a:fld>
            <a:endParaRPr lang="de-DE"/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A7568FAF-32D5-F797-5874-241DEBC3A7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 bwMode="gray">
          <a:xfrm>
            <a:off x="184640" y="9448185"/>
            <a:ext cx="5886653" cy="499090"/>
          </a:xfrm>
          <a:prstGeom prst="rect">
            <a:avLst/>
          </a:prstGeom>
        </p:spPr>
        <p:txBody>
          <a:bodyPr vert="horz" lIns="0" tIns="0" rIns="0" bIns="144000" rtlCol="0" anchor="b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6A11AFD2-EF91-BDDC-349A-DB1934250B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 bwMode="gray">
          <a:xfrm>
            <a:off x="6071293" y="9448185"/>
            <a:ext cx="700471" cy="499090"/>
          </a:xfrm>
          <a:prstGeom prst="rect">
            <a:avLst/>
          </a:prstGeom>
        </p:spPr>
        <p:txBody>
          <a:bodyPr vert="horz" lIns="0" tIns="0" rIns="0" bIns="144000" rtlCol="0" anchor="b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8D601724-35E3-4B40-B93F-B7E192B7FF5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061043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704" userDrawn="1">
          <p15:clr>
            <a:srgbClr val="F26B43"/>
          </p15:clr>
        </p15:guide>
        <p15:guide id="2" pos="219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gray">
          <a:xfrm>
            <a:off x="184640" y="0"/>
            <a:ext cx="5886653" cy="499091"/>
          </a:xfrm>
          <a:prstGeom prst="rect">
            <a:avLst/>
          </a:prstGeom>
        </p:spPr>
        <p:txBody>
          <a:bodyPr vert="horz" lIns="0" tIns="144000" rIns="0" bIns="0" rtlCol="0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gray">
          <a:xfrm>
            <a:off x="6071293" y="0"/>
            <a:ext cx="700471" cy="499091"/>
          </a:xfrm>
          <a:prstGeom prst="rect">
            <a:avLst/>
          </a:prstGeom>
        </p:spPr>
        <p:txBody>
          <a:bodyPr vert="horz" lIns="0" tIns="144000" rIns="0" bIns="0" rtlCol="0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0530C102-DC59-4ADF-BCE9-B21E5AA1F1ED}" type="datetimeFigureOut">
              <a:rPr lang="de-DE" smtClean="0"/>
              <a:pPr/>
              <a:t>21.04.2026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184640" y="499091"/>
            <a:ext cx="6588732" cy="3707147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txBody>
          <a:bodyPr vert="horz" lIns="96597" tIns="48299" rIns="96597" bIns="4829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gray">
          <a:xfrm>
            <a:off x="192088" y="4398211"/>
            <a:ext cx="6581284" cy="46798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gray">
          <a:xfrm>
            <a:off x="184640" y="9448185"/>
            <a:ext cx="5886653" cy="499090"/>
          </a:xfrm>
          <a:prstGeom prst="rect">
            <a:avLst/>
          </a:prstGeom>
        </p:spPr>
        <p:txBody>
          <a:bodyPr vert="horz" lIns="0" tIns="0" rIns="0" bIns="144000" rtlCol="0" anchor="b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gray">
          <a:xfrm>
            <a:off x="6071293" y="9448185"/>
            <a:ext cx="700471" cy="499090"/>
          </a:xfrm>
          <a:prstGeom prst="rect">
            <a:avLst/>
          </a:prstGeom>
        </p:spPr>
        <p:txBody>
          <a:bodyPr vert="horz" lIns="0" tIns="0" rIns="0" bIns="144000" rtlCol="0" anchor="b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8D601724-35E3-4B40-B93F-B7E192B7FF5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85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defRPr sz="1200" kern="1200">
        <a:solidFill>
          <a:srgbClr val="000000"/>
        </a:solidFill>
        <a:latin typeface="+mn-lt"/>
        <a:ea typeface="+mn-ea"/>
        <a:cs typeface="+mn-cs"/>
      </a:defRPr>
    </a:lvl1pPr>
    <a:lvl2pPr marL="252000" indent="-25200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buClr>
        <a:schemeClr val="accent1"/>
      </a:buClr>
      <a:buFont typeface="Wingdings" panose="05000000000000000000" pitchFamily="2" charset="2"/>
      <a:buChar char="§"/>
      <a:defRPr sz="1200" kern="1200">
        <a:solidFill>
          <a:srgbClr val="000000"/>
        </a:solidFill>
        <a:latin typeface="+mn-lt"/>
        <a:ea typeface="+mn-ea"/>
        <a:cs typeface="+mn-cs"/>
      </a:defRPr>
    </a:lvl2pPr>
    <a:lvl3pPr marL="252000" indent="-25200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buClr>
        <a:schemeClr val="accent1"/>
      </a:buClr>
      <a:buFont typeface="+mj-lt"/>
      <a:buAutoNum type="arabicPeriod"/>
      <a:defRPr sz="1200" kern="1200">
        <a:solidFill>
          <a:srgbClr val="000000"/>
        </a:solidFill>
        <a:latin typeface="+mn-lt"/>
        <a:ea typeface="+mn-ea"/>
        <a:cs typeface="+mn-cs"/>
      </a:defRPr>
    </a:lvl3pPr>
    <a:lvl4pPr marL="504000" indent="-252000" algn="l" defTabSz="914400" rtl="0" eaLnBrk="1" latinLnBrk="0" hangingPunct="1">
      <a:lnSpc>
        <a:spcPct val="110000"/>
      </a:lnSpc>
      <a:spcBef>
        <a:spcPts val="0"/>
      </a:spcBef>
      <a:spcAft>
        <a:spcPts val="300"/>
      </a:spcAft>
      <a:buClr>
        <a:schemeClr val="accent1"/>
      </a:buClr>
      <a:buFont typeface="Symbol" panose="05050102010706020507" pitchFamily="18" charset="2"/>
      <a:buChar char="-"/>
      <a:defRPr sz="1200" kern="1200">
        <a:solidFill>
          <a:srgbClr val="000000"/>
        </a:solidFill>
        <a:latin typeface="+mn-lt"/>
        <a:ea typeface="+mn-ea"/>
        <a:cs typeface="+mn-cs"/>
      </a:defRPr>
    </a:lvl4pPr>
    <a:lvl5pPr marL="504000" indent="-252000" algn="l" defTabSz="914400" rtl="0" eaLnBrk="1" latinLnBrk="0" hangingPunct="1">
      <a:lnSpc>
        <a:spcPct val="110000"/>
      </a:lnSpc>
      <a:spcBef>
        <a:spcPts val="0"/>
      </a:spcBef>
      <a:spcAft>
        <a:spcPts val="300"/>
      </a:spcAft>
      <a:buClr>
        <a:schemeClr val="accent1"/>
      </a:buClr>
      <a:buFont typeface="+mj-lt"/>
      <a:buAutoNum type="alphaLcPeriod"/>
      <a:defRPr sz="1200" kern="1200">
        <a:solidFill>
          <a:srgbClr val="000000"/>
        </a:solidFill>
        <a:latin typeface="+mn-lt"/>
        <a:ea typeface="+mn-ea"/>
        <a:cs typeface="+mn-cs"/>
      </a:defRPr>
    </a:lvl5pPr>
    <a:lvl6pPr marL="0" indent="0" algn="l" defTabSz="914400" rtl="0" eaLnBrk="1" latinLnBrk="0" hangingPunct="1">
      <a:lnSpc>
        <a:spcPct val="110000"/>
      </a:lnSpc>
      <a:spcBef>
        <a:spcPts val="1000"/>
      </a:spcBef>
      <a:spcAft>
        <a:spcPts val="600"/>
      </a:spcAft>
      <a:defRPr sz="1600" b="1" kern="1200">
        <a:solidFill>
          <a:schemeClr val="accent1"/>
        </a:solidFill>
        <a:latin typeface="+mn-lt"/>
        <a:ea typeface="+mn-ea"/>
        <a:cs typeface="+mn-cs"/>
      </a:defRPr>
    </a:lvl6pPr>
    <a:lvl7pPr marL="0" indent="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defRPr sz="800" kern="1200">
        <a:solidFill>
          <a:srgbClr val="000000"/>
        </a:solidFill>
        <a:latin typeface="+mn-lt"/>
        <a:ea typeface="+mn-ea"/>
        <a:cs typeface="+mn-cs"/>
      </a:defRPr>
    </a:lvl7pPr>
    <a:lvl8pPr marL="0" indent="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defRPr sz="800" kern="1200">
        <a:solidFill>
          <a:srgbClr val="000000"/>
        </a:solidFill>
        <a:latin typeface="+mn-lt"/>
        <a:ea typeface="+mn-ea"/>
        <a:cs typeface="+mn-cs"/>
      </a:defRPr>
    </a:lvl8pPr>
    <a:lvl9pPr marL="0" indent="0" algn="l" defTabSz="914400" rtl="0" eaLnBrk="1" latinLnBrk="0" hangingPunct="1">
      <a:lnSpc>
        <a:spcPct val="110000"/>
      </a:lnSpc>
      <a:spcBef>
        <a:spcPts val="300"/>
      </a:spcBef>
      <a:spcAft>
        <a:spcPts val="300"/>
      </a:spcAft>
      <a:defRPr sz="800" kern="1200">
        <a:solidFill>
          <a:srgbClr val="000000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772" userDrawn="1">
          <p15:clr>
            <a:srgbClr val="F26B43"/>
          </p15:clr>
        </p15:guide>
        <p15:guide id="2" pos="121" userDrawn="1">
          <p15:clr>
            <a:srgbClr val="F26B43"/>
          </p15:clr>
        </p15:guide>
        <p15:guide id="3" pos="4271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150" y="498475"/>
            <a:ext cx="6589713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2D4C"/>
                </a:solidFill>
              </a:rPr>
              <a:t>① Data Store -&gt; JSON config</a:t>
            </a:r>
          </a:p>
          <a:p>
            <a:r>
              <a:rPr lang="en-US">
                <a:solidFill>
                  <a:srgbClr val="002D4C"/>
                </a:solidFill>
              </a:rPr>
              <a:t>② BT Editor -&gt; Logic template</a:t>
            </a:r>
          </a:p>
          <a:p>
            <a:r>
              <a:rPr lang="en-US">
                <a:solidFill>
                  <a:srgbClr val="002D4C"/>
                </a:solidFill>
              </a:rPr>
              <a:t>③ Template Processor merges both</a:t>
            </a:r>
          </a:p>
          <a:p>
            <a:r>
              <a:rPr lang="en-US" dirty="0">
                <a:solidFill>
                  <a:srgbClr val="002D4C"/>
                </a:solidFill>
              </a:rPr>
              <a:t>④ Outputs </a:t>
            </a:r>
            <a:r>
              <a:rPr lang="en-US" dirty="0" err="1">
                <a:solidFill>
                  <a:srgbClr val="002D4C"/>
                </a:solidFill>
              </a:rPr>
              <a:t>OACTree</a:t>
            </a:r>
            <a:r>
              <a:rPr lang="en-US" dirty="0">
                <a:solidFill>
                  <a:srgbClr val="002D4C"/>
                </a:solidFill>
              </a:rPr>
              <a:t> XML</a:t>
            </a:r>
            <a:endParaRPr lang="en-US" dirty="0">
              <a:solidFill>
                <a:srgbClr val="002D4C"/>
              </a:solidFill>
              <a:cs typeface="Arial"/>
            </a:endParaRPr>
          </a:p>
          <a:p>
            <a:r>
              <a:rPr lang="en-US" b="1">
                <a:solidFill>
                  <a:schemeClr val="accent1"/>
                </a:solidFill>
              </a:rPr>
              <a:t>⑤ Submit as automated job</a:t>
            </a:r>
            <a:endParaRPr lang="en-US">
              <a:solidFill>
                <a:srgbClr val="002D4C"/>
              </a:solidFill>
            </a:endParaRPr>
          </a:p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01724-35E3-4B40-B93F-B7E192B7FF5D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5672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60EB3CE-8FA7-6B59-50FD-F65D29AB330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34988" y="1592263"/>
            <a:ext cx="10585538" cy="34575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r>
              <a:rPr lang="de-DE" sz="12000" b="1">
                <a:solidFill>
                  <a:schemeClr val="bg1"/>
                </a:solidFill>
              </a:rPr>
              <a:t>Titelfolien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9806C6D-0905-EEEA-0B68-C996F2964FF2}"/>
              </a:ext>
            </a:extLst>
          </p:cNvPr>
          <p:cNvGrpSpPr/>
          <p:nvPr userDrawn="1"/>
        </p:nvGrpSpPr>
        <p:grpSpPr>
          <a:xfrm>
            <a:off x="9749847" y="2816226"/>
            <a:ext cx="1207276" cy="1009648"/>
            <a:chOff x="9336214" y="2528900"/>
            <a:chExt cx="1980368" cy="1656188"/>
          </a:xfrm>
        </p:grpSpPr>
        <p:cxnSp>
          <p:nvCxnSpPr>
            <p:cNvPr id="4" name="Gerader Verbinder 3">
              <a:extLst>
                <a:ext uri="{FF2B5EF4-FFF2-40B4-BE49-F238E27FC236}">
                  <a16:creationId xmlns:a16="http://schemas.microsoft.com/office/drawing/2014/main" id="{5E157EA1-ECC1-A9AA-1AF8-CA75A4644506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336214" y="3356994"/>
              <a:ext cx="1980368" cy="0"/>
            </a:xfrm>
            <a:prstGeom prst="line">
              <a:avLst/>
            </a:prstGeom>
            <a:ln w="152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aute 4">
              <a:extLst>
                <a:ext uri="{FF2B5EF4-FFF2-40B4-BE49-F238E27FC236}">
                  <a16:creationId xmlns:a16="http://schemas.microsoft.com/office/drawing/2014/main" id="{FDC88BE7-F254-7F88-E4BE-4948376941CA}"/>
                </a:ext>
              </a:extLst>
            </p:cNvPr>
            <p:cNvSpPr/>
            <p:nvPr userDrawn="1"/>
          </p:nvSpPr>
          <p:spPr bwMode="gray">
            <a:xfrm>
              <a:off x="10488488" y="2528900"/>
              <a:ext cx="828094" cy="1656188"/>
            </a:xfrm>
            <a:custGeom>
              <a:avLst/>
              <a:gdLst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0 w 648072"/>
                <a:gd name="connsiteY4" fmla="*/ 32403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91440 w 648072"/>
                <a:gd name="connsiteY4" fmla="*/ 41547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0" fmla="*/ 0 w 324036"/>
                <a:gd name="connsiteY0" fmla="*/ 0 h 648072"/>
                <a:gd name="connsiteX1" fmla="*/ 324036 w 324036"/>
                <a:gd name="connsiteY1" fmla="*/ 324036 h 648072"/>
                <a:gd name="connsiteX2" fmla="*/ 0 w 32403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036" h="648072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de-DE" sz="14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42467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Zweispaltig Bl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CD1E56A9-7120-0C1B-1DFE-FB4F2B9F90B7}"/>
              </a:ext>
            </a:extLst>
          </p:cNvPr>
          <p:cNvSpPr/>
          <p:nvPr userDrawn="1"/>
        </p:nvSpPr>
        <p:spPr bwMode="gray">
          <a:xfrm>
            <a:off x="10091738" y="0"/>
            <a:ext cx="2100262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F5B4F9-46BC-DCE2-AB96-AC7CB76E8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71475" y="368659"/>
            <a:ext cx="1728788" cy="1007704"/>
          </a:xfrm>
        </p:spPr>
        <p:txBody>
          <a:bodyPr tIns="252000"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de-DE"/>
              <a:t>Inhalte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7AE8D194-9EDA-738A-DC32-F2142FF7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A03681D3-D422-4F4E-AC4E-6C67671542C2}" type="datetime1">
              <a:rPr lang="de-DE" smtClean="0"/>
              <a:t>21.04.2026</a:t>
            </a:fld>
            <a:endParaRPr 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05649568-1C2D-B202-63ED-CEE7405FD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de-DE"/>
              <a:t>Vorname Name - Präsentationstitel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B9F8B5-CDA2-B101-8FD8-AD3CDBA0C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de-DE" smtClean="0"/>
              <a:pPr/>
              <a:t>‹#›</a:t>
            </a:fld>
            <a:endParaRPr lang="de-DE"/>
          </a:p>
        </p:txBody>
      </p:sp>
      <p:grpSp>
        <p:nvGrpSpPr>
          <p:cNvPr id="12" name="Gruppieren 8">
            <a:extLst>
              <a:ext uri="{FF2B5EF4-FFF2-40B4-BE49-F238E27FC236}">
                <a16:creationId xmlns:a16="http://schemas.microsoft.com/office/drawing/2014/main" id="{A6AB963E-1F0D-866D-E3FB-95098EBB08C9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  <a:solidFill>
            <a:schemeClr val="bg1"/>
          </a:solidFill>
        </p:grpSpPr>
        <p:sp>
          <p:nvSpPr>
            <p:cNvPr id="13" name="Freihandform: Form 9">
              <a:extLst>
                <a:ext uri="{FF2B5EF4-FFF2-40B4-BE49-F238E27FC236}">
                  <a16:creationId xmlns:a16="http://schemas.microsoft.com/office/drawing/2014/main" id="{7F437339-9972-1104-C84E-3425CA29FA15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10">
              <a:extLst>
                <a:ext uri="{FF2B5EF4-FFF2-40B4-BE49-F238E27FC236}">
                  <a16:creationId xmlns:a16="http://schemas.microsoft.com/office/drawing/2014/main" id="{E8490089-7E0F-697B-8A21-B674E637433E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FB31B9B-7A37-361D-F7F6-4E6344A8A4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black">
          <a:xfrm>
            <a:off x="2316163" y="368300"/>
            <a:ext cx="6588125" cy="4681538"/>
          </a:xfrm>
        </p:spPr>
        <p:txBody>
          <a:bodyPr tIns="252000"/>
          <a:lstStyle>
            <a:lvl1pPr marL="540000" indent="-5400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  <a:defRPr sz="35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Font typeface="+mj-lt"/>
              <a:buAutoNum type="alphaLcPeriod"/>
              <a:defRPr sz="1600">
                <a:solidFill>
                  <a:schemeClr val="bg1"/>
                </a:solidFill>
              </a:defRPr>
            </a:lvl3pPr>
            <a:lvl4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6pPr>
            <a:lvl7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7pPr>
            <a:lvl8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8pPr>
            <a:lvl9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0118436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60EB3CE-8FA7-6B59-50FD-F65D29AB330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34988" y="1592263"/>
            <a:ext cx="10585538" cy="34575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r>
              <a:rPr lang="de-DE" sz="12000" b="1" err="1">
                <a:solidFill>
                  <a:schemeClr val="bg1"/>
                </a:solidFill>
              </a:rPr>
              <a:t>Trenner</a:t>
            </a:r>
            <a:endParaRPr lang="de-DE" sz="12000" b="1">
              <a:solidFill>
                <a:schemeClr val="bg1"/>
              </a:solidFill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83ADA49-B8A9-2D5D-A571-94E5F1DD0F54}"/>
              </a:ext>
            </a:extLst>
          </p:cNvPr>
          <p:cNvGrpSpPr/>
          <p:nvPr userDrawn="1"/>
        </p:nvGrpSpPr>
        <p:grpSpPr>
          <a:xfrm>
            <a:off x="9749847" y="2816226"/>
            <a:ext cx="1207276" cy="1009648"/>
            <a:chOff x="9336214" y="2528900"/>
            <a:chExt cx="1980368" cy="1656188"/>
          </a:xfrm>
        </p:grpSpPr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E2251FA2-90EB-2A45-FC37-A0304FBAD85F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336214" y="3356994"/>
              <a:ext cx="1980368" cy="0"/>
            </a:xfrm>
            <a:prstGeom prst="line">
              <a:avLst/>
            </a:prstGeom>
            <a:ln w="152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aute 4">
              <a:extLst>
                <a:ext uri="{FF2B5EF4-FFF2-40B4-BE49-F238E27FC236}">
                  <a16:creationId xmlns:a16="http://schemas.microsoft.com/office/drawing/2014/main" id="{61D9F5AD-F0AD-2CAA-880D-C238F5A4CFA7}"/>
                </a:ext>
              </a:extLst>
            </p:cNvPr>
            <p:cNvSpPr/>
            <p:nvPr userDrawn="1"/>
          </p:nvSpPr>
          <p:spPr bwMode="gray">
            <a:xfrm>
              <a:off x="10488488" y="2528900"/>
              <a:ext cx="828094" cy="1656188"/>
            </a:xfrm>
            <a:custGeom>
              <a:avLst/>
              <a:gdLst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0 w 648072"/>
                <a:gd name="connsiteY4" fmla="*/ 32403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91440 w 648072"/>
                <a:gd name="connsiteY4" fmla="*/ 41547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0" fmla="*/ 0 w 324036"/>
                <a:gd name="connsiteY0" fmla="*/ 0 h 648072"/>
                <a:gd name="connsiteX1" fmla="*/ 324036 w 324036"/>
                <a:gd name="connsiteY1" fmla="*/ 324036 h 648072"/>
                <a:gd name="connsiteX2" fmla="*/ 0 w 32403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036" h="648072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de-DE" sz="14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515969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49F37-C71A-F97E-E3A7-139DDD7F9DA7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371475" y="4041774"/>
            <a:ext cx="7561263" cy="2232025"/>
          </a:xfrm>
        </p:spPr>
        <p:txBody>
          <a:bodyPr tIns="72000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377F9694-8382-FAAE-BF69-4C4EF7EA399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87993A48-89C1-4277-9AA4-794FAA17925A}" type="datetime1">
              <a:rPr lang="de-DE" smtClean="0"/>
              <a:t>21.04.2026</a:t>
            </a:fld>
            <a:endParaRPr 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1ACFB753-502E-F3E6-F47F-279E23DC2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de-DE"/>
              <a:t>Vorname Name - Präsentationstitel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1960B388-4E4A-DE89-37D5-609461BF3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FF8578ED-5C80-7F30-EAC9-58EF35B5425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"/>
            <a:ext cx="12191999" cy="3824287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02A2A9F0-A69F-C43F-A107-E3FA32B328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10091738" y="4041776"/>
            <a:ext cx="1726244" cy="365518"/>
          </a:xfrm>
        </p:spPr>
        <p:txBody>
          <a:bodyPr wrap="none" tIns="108000"/>
          <a:lstStyle>
            <a:lvl1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1pPr>
            <a:lvl2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2pPr>
            <a:lvl3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3pPr>
            <a:lvl4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6pPr>
            <a:lvl7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7pPr>
            <a:lvl8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8pPr>
            <a:lvl9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Kapitel</a:t>
            </a:r>
          </a:p>
        </p:txBody>
      </p:sp>
      <p:sp>
        <p:nvSpPr>
          <p:cNvPr id="17" name="Textplatzhalter 13">
            <a:extLst>
              <a:ext uri="{FF2B5EF4-FFF2-40B4-BE49-F238E27FC236}">
                <a16:creationId xmlns:a16="http://schemas.microsoft.com/office/drawing/2014/main" id="{4FC48BF4-7798-9F53-9DFC-ED348CD6B0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0091738" y="4407464"/>
            <a:ext cx="1726244" cy="858274"/>
          </a:xfrm>
        </p:spPr>
        <p:txBody>
          <a:bodyPr wrap="none" tIns="0"/>
          <a:lstStyle>
            <a:lvl1pPr mar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bg1">
                    <a:alpha val="60000"/>
                  </a:schemeClr>
                </a:solidFill>
                <a:latin typeface="+mj-lt"/>
              </a:defRPr>
            </a:lvl1pPr>
            <a:lvl2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2pPr>
            <a:lvl3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3pPr>
            <a:lvl4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4pPr>
            <a:lvl5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5pPr>
            <a:lvl6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6pPr>
            <a:lvl7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7pPr>
            <a:lvl8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8pPr>
            <a:lvl9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000" b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9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8A65190-0278-D712-7185-458914BDE89A}"/>
              </a:ext>
            </a:extLst>
          </p:cNvPr>
          <p:cNvSpPr/>
          <p:nvPr userDrawn="1"/>
        </p:nvSpPr>
        <p:spPr bwMode="gray">
          <a:xfrm>
            <a:off x="12252684" y="4041774"/>
            <a:ext cx="1908212" cy="1835498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t"/>
          <a:lstStyle/>
          <a:p>
            <a:pPr algn="l"/>
            <a:r>
              <a:rPr lang="de-DE" sz="1000" b="1">
                <a:solidFill>
                  <a:schemeClr val="tx1"/>
                </a:solidFill>
              </a:rPr>
              <a:t>Kapiteltrenner Farbe</a:t>
            </a:r>
          </a:p>
          <a:p>
            <a:pPr algn="l"/>
            <a:r>
              <a:rPr lang="de-DE" sz="1000">
                <a:solidFill>
                  <a:schemeClr val="tx1"/>
                </a:solidFill>
              </a:rPr>
              <a:t>Für eine bessere Übersicht kann der Kapiteltrenner Farblich angepasst werden.</a:t>
            </a:r>
          </a:p>
          <a:p>
            <a:pPr algn="l"/>
            <a:endParaRPr lang="de-DE" sz="1000" b="0">
              <a:solidFill>
                <a:schemeClr val="tx1"/>
              </a:solidFill>
            </a:endParaRPr>
          </a:p>
          <a:p>
            <a:pPr algn="l"/>
            <a:r>
              <a:rPr lang="de-DE" sz="1000" b="0">
                <a:solidFill>
                  <a:schemeClr val="tx1"/>
                </a:solidFill>
              </a:rPr>
              <a:t>Rechtsklick neben der Folie,</a:t>
            </a:r>
          </a:p>
          <a:p>
            <a:pPr algn="l"/>
            <a:r>
              <a:rPr lang="de-DE" sz="1000" b="1">
                <a:solidFill>
                  <a:schemeClr val="tx1"/>
                </a:solidFill>
              </a:rPr>
              <a:t>Hintergrund formatieren,</a:t>
            </a:r>
            <a:br>
              <a:rPr lang="de-DE" sz="1000" b="1">
                <a:solidFill>
                  <a:schemeClr val="tx1"/>
                </a:solidFill>
              </a:rPr>
            </a:br>
            <a:r>
              <a:rPr lang="de-DE" sz="1000" b="1">
                <a:solidFill>
                  <a:schemeClr val="tx1"/>
                </a:solidFill>
              </a:rPr>
              <a:t>Design Farbe </a:t>
            </a:r>
            <a:r>
              <a:rPr lang="de-DE" sz="1000" b="0">
                <a:solidFill>
                  <a:schemeClr val="tx1"/>
                </a:solidFill>
              </a:rPr>
              <a:t>auswählen.</a:t>
            </a:r>
            <a:endParaRPr lang="de-DE" sz="1000" b="1">
              <a:solidFill>
                <a:schemeClr val="tx1"/>
              </a:solidFill>
            </a:endParaRP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60105423-6B46-120A-0BA8-0B71D20B9EDB}"/>
              </a:ext>
            </a:extLst>
          </p:cNvPr>
          <p:cNvSpPr/>
          <p:nvPr userDrawn="1"/>
        </p:nvSpPr>
        <p:spPr bwMode="gray">
          <a:xfrm>
            <a:off x="12396701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de-DE" sz="1400" b="1">
              <a:solidFill>
                <a:schemeClr val="bg1"/>
              </a:solidFill>
            </a:endParaRP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C49502F4-B000-C269-8071-9A63E2A72653}"/>
              </a:ext>
            </a:extLst>
          </p:cNvPr>
          <p:cNvSpPr/>
          <p:nvPr userDrawn="1"/>
        </p:nvSpPr>
        <p:spPr bwMode="gray">
          <a:xfrm>
            <a:off x="12616451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de-DE" sz="1400" b="1">
              <a:solidFill>
                <a:schemeClr val="bg1"/>
              </a:solidFill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7E2FD37A-1CC6-89FD-5DDD-E6570ACC76CE}"/>
              </a:ext>
            </a:extLst>
          </p:cNvPr>
          <p:cNvSpPr/>
          <p:nvPr userDrawn="1"/>
        </p:nvSpPr>
        <p:spPr bwMode="gray">
          <a:xfrm>
            <a:off x="12836201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de-DE" sz="1400" b="1">
              <a:solidFill>
                <a:schemeClr val="bg1"/>
              </a:solidFill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F39F4507-52B0-54F8-D940-968CA169441A}"/>
              </a:ext>
            </a:extLst>
          </p:cNvPr>
          <p:cNvSpPr/>
          <p:nvPr userDrawn="1"/>
        </p:nvSpPr>
        <p:spPr bwMode="gray">
          <a:xfrm>
            <a:off x="13055951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de-DE" sz="1400" b="1">
              <a:solidFill>
                <a:schemeClr val="bg1"/>
              </a:solidFill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1057D053-9A95-35E0-0244-4F994B98FF23}"/>
              </a:ext>
            </a:extLst>
          </p:cNvPr>
          <p:cNvSpPr/>
          <p:nvPr userDrawn="1"/>
        </p:nvSpPr>
        <p:spPr bwMode="gray">
          <a:xfrm>
            <a:off x="13275701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de-DE" sz="1400" b="1">
              <a:solidFill>
                <a:schemeClr val="bg1"/>
              </a:solidFill>
            </a:endParaRP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3F5C6E84-2A68-9158-2D5F-E1AB8B02124C}"/>
              </a:ext>
            </a:extLst>
          </p:cNvPr>
          <p:cNvSpPr/>
          <p:nvPr userDrawn="1"/>
        </p:nvSpPr>
        <p:spPr bwMode="gray">
          <a:xfrm>
            <a:off x="13495450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de-DE" sz="1400" b="1">
              <a:solidFill>
                <a:schemeClr val="bg1"/>
              </a:solidFill>
            </a:endParaRP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0AE386D5-4201-6C21-55BF-AE30828A74FF}"/>
              </a:ext>
            </a:extLst>
          </p:cNvPr>
          <p:cNvSpPr/>
          <p:nvPr userDrawn="1"/>
        </p:nvSpPr>
        <p:spPr bwMode="gray">
          <a:xfrm>
            <a:off x="13715202" y="5528853"/>
            <a:ext cx="193667" cy="193667"/>
          </a:xfrm>
          <a:prstGeom prst="roundRect">
            <a:avLst>
              <a:gd name="adj" fmla="val 23225"/>
            </a:avLst>
          </a:pr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de-DE" sz="1400" b="1">
              <a:solidFill>
                <a:schemeClr val="bg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FCCD13C-13DF-D323-4F51-3921028E77C1}"/>
              </a:ext>
            </a:extLst>
          </p:cNvPr>
          <p:cNvSpPr>
            <a:spLocks/>
          </p:cNvSpPr>
          <p:nvPr/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658049 w 861983"/>
              <a:gd name="connsiteY0" fmla="*/ 308 h 309203"/>
              <a:gd name="connsiteX1" fmla="*/ 861983 w 861983"/>
              <a:gd name="connsiteY1" fmla="*/ 308 h 309203"/>
              <a:gd name="connsiteX2" fmla="*/ 861983 w 861983"/>
              <a:gd name="connsiteY2" fmla="*/ 69770 h 309203"/>
              <a:gd name="connsiteX3" fmla="*/ 802345 w 861983"/>
              <a:gd name="connsiteY3" fmla="*/ 69770 h 309203"/>
              <a:gd name="connsiteX4" fmla="*/ 802345 w 861983"/>
              <a:gd name="connsiteY4" fmla="*/ 309203 h 309203"/>
              <a:gd name="connsiteX5" fmla="*/ 717687 w 861983"/>
              <a:gd name="connsiteY5" fmla="*/ 309203 h 309203"/>
              <a:gd name="connsiteX6" fmla="*/ 717687 w 861983"/>
              <a:gd name="connsiteY6" fmla="*/ 69770 h 309203"/>
              <a:gd name="connsiteX7" fmla="*/ 658049 w 861983"/>
              <a:gd name="connsiteY7" fmla="*/ 69770 h 309203"/>
              <a:gd name="connsiteX8" fmla="*/ 553088 w 861983"/>
              <a:gd name="connsiteY8" fmla="*/ 308 h 309203"/>
              <a:gd name="connsiteX9" fmla="*/ 637743 w 861983"/>
              <a:gd name="connsiteY9" fmla="*/ 308 h 309203"/>
              <a:gd name="connsiteX10" fmla="*/ 637743 w 861983"/>
              <a:gd name="connsiteY10" fmla="*/ 308895 h 309203"/>
              <a:gd name="connsiteX11" fmla="*/ 553088 w 861983"/>
              <a:gd name="connsiteY11" fmla="*/ 308895 h 309203"/>
              <a:gd name="connsiteX12" fmla="*/ 310128 w 861983"/>
              <a:gd name="connsiteY12" fmla="*/ 308 h 309203"/>
              <a:gd name="connsiteX13" fmla="*/ 312683 w 861983"/>
              <a:gd name="connsiteY13" fmla="*/ 308 h 309203"/>
              <a:gd name="connsiteX14" fmla="*/ 312375 w 861983"/>
              <a:gd name="connsiteY14" fmla="*/ 308893 h 309203"/>
              <a:gd name="connsiteX15" fmla="*/ 312376 w 861983"/>
              <a:gd name="connsiteY15" fmla="*/ 308894 h 309203"/>
              <a:gd name="connsiteX16" fmla="*/ 312375 w 861983"/>
              <a:gd name="connsiteY16" fmla="*/ 308894 h 309203"/>
              <a:gd name="connsiteX17" fmla="*/ 312375 w 861983"/>
              <a:gd name="connsiteY17" fmla="*/ 308895 h 309203"/>
              <a:gd name="connsiteX18" fmla="*/ 312330 w 861983"/>
              <a:gd name="connsiteY18" fmla="*/ 308895 h 309203"/>
              <a:gd name="connsiteX19" fmla="*/ 312330 w 861983"/>
              <a:gd name="connsiteY19" fmla="*/ 308894 h 309203"/>
              <a:gd name="connsiteX20" fmla="*/ 0 w 861983"/>
              <a:gd name="connsiteY20" fmla="*/ 308894 h 309203"/>
              <a:gd name="connsiteX21" fmla="*/ 9822 w 861983"/>
              <a:gd name="connsiteY21" fmla="*/ 233400 h 309203"/>
              <a:gd name="connsiteX22" fmla="*/ 312327 w 861983"/>
              <a:gd name="connsiteY22" fmla="*/ 308882 h 309203"/>
              <a:gd name="connsiteX23" fmla="*/ 312324 w 861983"/>
              <a:gd name="connsiteY23" fmla="*/ 308870 h 309203"/>
              <a:gd name="connsiteX24" fmla="*/ 30128 w 861983"/>
              <a:gd name="connsiteY24" fmla="*/ 177592 h 309203"/>
              <a:gd name="connsiteX25" fmla="*/ 71047 w 861983"/>
              <a:gd name="connsiteY25" fmla="*/ 113197 h 309203"/>
              <a:gd name="connsiteX26" fmla="*/ 312318 w 861983"/>
              <a:gd name="connsiteY26" fmla="*/ 308847 h 309203"/>
              <a:gd name="connsiteX27" fmla="*/ 312293 w 861983"/>
              <a:gd name="connsiteY27" fmla="*/ 308749 h 309203"/>
              <a:gd name="connsiteX28" fmla="*/ 116061 w 861983"/>
              <a:gd name="connsiteY28" fmla="*/ 68799 h 309203"/>
              <a:gd name="connsiteX29" fmla="*/ 180765 w 861983"/>
              <a:gd name="connsiteY29" fmla="*/ 28848 h 309203"/>
              <a:gd name="connsiteX30" fmla="*/ 312277 w 861983"/>
              <a:gd name="connsiteY30" fmla="*/ 308685 h 309203"/>
              <a:gd name="connsiteX31" fmla="*/ 237188 w 861983"/>
              <a:gd name="connsiteY31" fmla="*/ 9205 h 309203"/>
              <a:gd name="connsiteX32" fmla="*/ 310128 w 861983"/>
              <a:gd name="connsiteY32" fmla="*/ 308 h 309203"/>
              <a:gd name="connsiteX33" fmla="*/ 441123 w 861983"/>
              <a:gd name="connsiteY33" fmla="*/ 0 h 309203"/>
              <a:gd name="connsiteX34" fmla="*/ 538155 w 861983"/>
              <a:gd name="connsiteY34" fmla="*/ 0 h 309203"/>
              <a:gd name="connsiteX35" fmla="*/ 413197 w 861983"/>
              <a:gd name="connsiteY35" fmla="*/ 155394 h 309203"/>
              <a:gd name="connsiteX36" fmla="*/ 538772 w 861983"/>
              <a:gd name="connsiteY36" fmla="*/ 308895 h 309203"/>
              <a:gd name="connsiteX37" fmla="*/ 444646 w 861983"/>
              <a:gd name="connsiteY37" fmla="*/ 308895 h 309203"/>
              <a:gd name="connsiteX38" fmla="*/ 332681 w 861983"/>
              <a:gd name="connsiteY38" fmla="*/ 188693 h 309203"/>
              <a:gd name="connsiteX39" fmla="*/ 332681 w 861983"/>
              <a:gd name="connsiteY39" fmla="*/ 119895 h 309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61983" h="309203">
                <a:moveTo>
                  <a:pt x="658049" y="308"/>
                </a:moveTo>
                <a:lnTo>
                  <a:pt x="861983" y="308"/>
                </a:lnTo>
                <a:lnTo>
                  <a:pt x="861983" y="69770"/>
                </a:lnTo>
                <a:lnTo>
                  <a:pt x="802345" y="69770"/>
                </a:lnTo>
                <a:lnTo>
                  <a:pt x="802345" y="309203"/>
                </a:lnTo>
                <a:lnTo>
                  <a:pt x="717687" y="309203"/>
                </a:lnTo>
                <a:lnTo>
                  <a:pt x="717687" y="69770"/>
                </a:lnTo>
                <a:lnTo>
                  <a:pt x="658049" y="69770"/>
                </a:lnTo>
                <a:close/>
                <a:moveTo>
                  <a:pt x="553088" y="308"/>
                </a:moveTo>
                <a:lnTo>
                  <a:pt x="637743" y="308"/>
                </a:lnTo>
                <a:lnTo>
                  <a:pt x="637743" y="308895"/>
                </a:lnTo>
                <a:lnTo>
                  <a:pt x="553088" y="308895"/>
                </a:lnTo>
                <a:close/>
                <a:moveTo>
                  <a:pt x="310128" y="308"/>
                </a:moveTo>
                <a:lnTo>
                  <a:pt x="312683" y="308"/>
                </a:lnTo>
                <a:lnTo>
                  <a:pt x="312375" y="308893"/>
                </a:lnTo>
                <a:lnTo>
                  <a:pt x="312376" y="308894"/>
                </a:lnTo>
                <a:lnTo>
                  <a:pt x="312375" y="308894"/>
                </a:lnTo>
                <a:lnTo>
                  <a:pt x="312375" y="308895"/>
                </a:lnTo>
                <a:lnTo>
                  <a:pt x="312330" y="308895"/>
                </a:lnTo>
                <a:lnTo>
                  <a:pt x="312330" y="308894"/>
                </a:lnTo>
                <a:lnTo>
                  <a:pt x="0" y="308894"/>
                </a:lnTo>
                <a:cubicBezTo>
                  <a:pt x="308" y="282863"/>
                  <a:pt x="3480" y="257493"/>
                  <a:pt x="9822" y="233400"/>
                </a:cubicBezTo>
                <a:lnTo>
                  <a:pt x="312327" y="308882"/>
                </a:lnTo>
                <a:lnTo>
                  <a:pt x="312324" y="308870"/>
                </a:lnTo>
                <a:lnTo>
                  <a:pt x="30128" y="177592"/>
                </a:lnTo>
                <a:cubicBezTo>
                  <a:pt x="40920" y="154425"/>
                  <a:pt x="54882" y="132842"/>
                  <a:pt x="71047" y="113197"/>
                </a:cubicBezTo>
                <a:lnTo>
                  <a:pt x="312318" y="308847"/>
                </a:lnTo>
                <a:lnTo>
                  <a:pt x="312293" y="308749"/>
                </a:lnTo>
                <a:lnTo>
                  <a:pt x="116061" y="68799"/>
                </a:lnTo>
                <a:cubicBezTo>
                  <a:pt x="135750" y="52942"/>
                  <a:pt x="157289" y="39640"/>
                  <a:pt x="180765" y="28848"/>
                </a:cubicBezTo>
                <a:lnTo>
                  <a:pt x="312277" y="308685"/>
                </a:lnTo>
                <a:lnTo>
                  <a:pt x="237188" y="9205"/>
                </a:lnTo>
                <a:cubicBezTo>
                  <a:pt x="260665" y="3480"/>
                  <a:pt x="285066" y="308"/>
                  <a:pt x="310128" y="308"/>
                </a:cubicBezTo>
                <a:close/>
                <a:moveTo>
                  <a:pt x="441123" y="0"/>
                </a:moveTo>
                <a:lnTo>
                  <a:pt x="538155" y="0"/>
                </a:lnTo>
                <a:lnTo>
                  <a:pt x="413197" y="155394"/>
                </a:lnTo>
                <a:lnTo>
                  <a:pt x="538772" y="308895"/>
                </a:lnTo>
                <a:lnTo>
                  <a:pt x="444646" y="308895"/>
                </a:lnTo>
                <a:lnTo>
                  <a:pt x="332681" y="188693"/>
                </a:lnTo>
                <a:lnTo>
                  <a:pt x="332681" y="11989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314130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foli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60EB3CE-8FA7-6B59-50FD-F65D29AB330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34988" y="1592263"/>
            <a:ext cx="10585538" cy="34575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r>
              <a:rPr lang="de-DE" sz="12000" b="1">
                <a:solidFill>
                  <a:schemeClr val="bg1"/>
                </a:solidFill>
              </a:rPr>
              <a:t>Textfolien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96487C8-3898-9A0D-C9F9-756ABF29CC7A}"/>
              </a:ext>
            </a:extLst>
          </p:cNvPr>
          <p:cNvGrpSpPr/>
          <p:nvPr userDrawn="1"/>
        </p:nvGrpSpPr>
        <p:grpSpPr>
          <a:xfrm>
            <a:off x="9749847" y="2816226"/>
            <a:ext cx="1207276" cy="1009648"/>
            <a:chOff x="9336214" y="2528900"/>
            <a:chExt cx="1980368" cy="1656188"/>
          </a:xfrm>
        </p:grpSpPr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BB845C91-C89E-338E-C9EA-4C39346DFA55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336214" y="3356994"/>
              <a:ext cx="1980368" cy="0"/>
            </a:xfrm>
            <a:prstGeom prst="line">
              <a:avLst/>
            </a:prstGeom>
            <a:ln w="152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aute 4">
              <a:extLst>
                <a:ext uri="{FF2B5EF4-FFF2-40B4-BE49-F238E27FC236}">
                  <a16:creationId xmlns:a16="http://schemas.microsoft.com/office/drawing/2014/main" id="{176FA26C-F202-41D1-CD6E-898DF2DEBB09}"/>
                </a:ext>
              </a:extLst>
            </p:cNvPr>
            <p:cNvSpPr/>
            <p:nvPr userDrawn="1"/>
          </p:nvSpPr>
          <p:spPr bwMode="gray">
            <a:xfrm>
              <a:off x="10488488" y="2528900"/>
              <a:ext cx="828094" cy="1656188"/>
            </a:xfrm>
            <a:custGeom>
              <a:avLst/>
              <a:gdLst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0 w 648072"/>
                <a:gd name="connsiteY4" fmla="*/ 32403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91440 w 648072"/>
                <a:gd name="connsiteY4" fmla="*/ 41547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0" fmla="*/ 0 w 324036"/>
                <a:gd name="connsiteY0" fmla="*/ 0 h 648072"/>
                <a:gd name="connsiteX1" fmla="*/ 324036 w 324036"/>
                <a:gd name="connsiteY1" fmla="*/ 324036 h 648072"/>
                <a:gd name="connsiteX2" fmla="*/ 0 w 32403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036" h="648072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de-DE" sz="14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09343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1837F5-E22E-01A4-4B20-4EC3C07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3E782B3-0C9B-FAE6-7BE6-84624320F3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1"/>
              <a:t>Vorname Name - Präsentationstitel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AFDA13-A30E-E409-02C3-53E4F575AF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FC98F-84AD-404B-BCCB-49E092AA6DE0}" type="slidenum">
              <a:rPr lang="de-DE" noProof="1" smtClean="0"/>
              <a:pPr/>
              <a:t>‹#›</a:t>
            </a:fld>
            <a:endParaRPr lang="de-DE" noProof="1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F9B2F4A-451C-3D68-A7F3-D278E9E9A31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FC0BC2D-7FED-41A5-BAE2-11DBF7B0810E}" type="datetime1">
              <a:rPr lang="de-DE" noProof="1" smtClean="0"/>
              <a:t>21.04.2026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353693296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71474" y="1592263"/>
            <a:ext cx="7561264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D431E4-E519-1234-FE33-E8AB8077801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2E4B69-C80D-4778-82B4-03B5A6787DAC}" type="datetime1">
              <a:rPr lang="de-DE" smtClean="0"/>
              <a:t>21.04.2026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38985F4-50E8-E270-E8DA-DC9A5DFEC6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Vorname Name - Präsentationstitel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811813F-F15B-6052-8D32-B7BF1C278A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380263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x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71474" y="1592263"/>
            <a:ext cx="5616575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6203953" y="1592263"/>
            <a:ext cx="5616575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89038B4-FE9D-E75E-CBA7-A4AFDD61FFE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B1DD238-7F98-4379-A463-E5915B6C7735}" type="datetime1">
              <a:rPr lang="de-DE" smtClean="0"/>
              <a:t>21.04.2026</a:t>
            </a:fld>
            <a:endParaRPr lang="de-DE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B3F8990C-EE9B-9FAE-C44C-270F39377E6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Vorname Name - Präsentationstitel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BC8FCD27-29AE-82EA-3746-DBEB0532798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996826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 3x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71474" y="1592263"/>
            <a:ext cx="3671885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259263" y="1598217"/>
            <a:ext cx="3671885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5FAB14BE-0A96-B2A6-1E7C-652A5A235D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8155943" y="1592263"/>
            <a:ext cx="3671885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DFCF9B44-89CE-5C78-E17A-E0D8DDD8AA0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B5360B3-F560-47E4-9DDB-7B746CC6E990}" type="datetime1">
              <a:rPr lang="de-DE" smtClean="0"/>
              <a:t>21.04.2026</a:t>
            </a:fld>
            <a:endParaRPr lang="de-DE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2B90CFD-7675-410D-5FBC-60FE99027A6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Vorname Name - Präsentationstitel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EE605EC-0BAE-E682-2FEE-959934696D4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807566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 4x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71474" y="1592263"/>
            <a:ext cx="2700339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3287713" y="1598217"/>
            <a:ext cx="2700339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5FAB14BE-0A96-B2A6-1E7C-652A5A235D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6203949" y="1592263"/>
            <a:ext cx="2700339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A18B540B-0C8C-E249-F263-396FA418CF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9120188" y="1592263"/>
            <a:ext cx="2700339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F6F2C2F2-A469-FDA9-4694-B14CE4D2B8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6339CAF-D3C1-483D-8209-57DC84B207F6}" type="datetime1">
              <a:rPr lang="de-DE" smtClean="0"/>
              <a:t>21.04.2026</a:t>
            </a:fld>
            <a:endParaRPr lang="de-DE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09FE437C-2FB5-8E53-12AF-758B9C09B96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Vorname Name - Präsentationstitel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FC6255C4-5E26-8F03-0093-3FE830E79CD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519302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60EB3CE-8FA7-6B59-50FD-F65D29AB330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34988" y="1592263"/>
            <a:ext cx="10585538" cy="34575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r>
              <a:rPr lang="de-DE" sz="12000" b="1">
                <a:solidFill>
                  <a:schemeClr val="bg1"/>
                </a:solidFill>
              </a:rPr>
              <a:t>Text &amp; Bild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D91CF98-7E64-A92D-A585-8CE7EB1112F2}"/>
              </a:ext>
            </a:extLst>
          </p:cNvPr>
          <p:cNvGrpSpPr/>
          <p:nvPr userDrawn="1"/>
        </p:nvGrpSpPr>
        <p:grpSpPr>
          <a:xfrm>
            <a:off x="9749847" y="2816226"/>
            <a:ext cx="1207276" cy="1009648"/>
            <a:chOff x="9336214" y="2528900"/>
            <a:chExt cx="1980368" cy="1656188"/>
          </a:xfrm>
        </p:grpSpPr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0DC14551-5FA4-58A0-A5D0-4712444E529A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336214" y="3356994"/>
              <a:ext cx="1980368" cy="0"/>
            </a:xfrm>
            <a:prstGeom prst="line">
              <a:avLst/>
            </a:prstGeom>
            <a:ln w="152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aute 4">
              <a:extLst>
                <a:ext uri="{FF2B5EF4-FFF2-40B4-BE49-F238E27FC236}">
                  <a16:creationId xmlns:a16="http://schemas.microsoft.com/office/drawing/2014/main" id="{CA816A33-7090-9599-A875-ED901DF398EA}"/>
                </a:ext>
              </a:extLst>
            </p:cNvPr>
            <p:cNvSpPr/>
            <p:nvPr userDrawn="1"/>
          </p:nvSpPr>
          <p:spPr bwMode="gray">
            <a:xfrm>
              <a:off x="10488488" y="2528900"/>
              <a:ext cx="828094" cy="1656188"/>
            </a:xfrm>
            <a:custGeom>
              <a:avLst/>
              <a:gdLst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0 w 648072"/>
                <a:gd name="connsiteY4" fmla="*/ 32403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91440 w 648072"/>
                <a:gd name="connsiteY4" fmla="*/ 41547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0" fmla="*/ 0 w 324036"/>
                <a:gd name="connsiteY0" fmla="*/ 0 h 648072"/>
                <a:gd name="connsiteX1" fmla="*/ 324036 w 324036"/>
                <a:gd name="connsiteY1" fmla="*/ 324036 h 648072"/>
                <a:gd name="connsiteX2" fmla="*/ 0 w 32403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036" h="648072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de-DE" sz="14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138540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617D12E-D9F2-FE30-962E-F646556116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988051" y="1"/>
            <a:ext cx="4103687" cy="6858000"/>
          </a:xfrm>
        </p:spPr>
        <p:txBody>
          <a:bodyPr tIns="936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14472A9-C746-414B-A339-17009C086F0C}"/>
              </a:ext>
            </a:extLst>
          </p:cNvPr>
          <p:cNvSpPr/>
          <p:nvPr userDrawn="1"/>
        </p:nvSpPr>
        <p:spPr bwMode="gray">
          <a:xfrm>
            <a:off x="0" y="0"/>
            <a:ext cx="59880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46F4A2-1BBD-C6A2-7866-B5B1968C9412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71475" y="368300"/>
            <a:ext cx="5616575" cy="4681538"/>
          </a:xfrm>
        </p:spPr>
        <p:txBody>
          <a:bodyPr rIns="360000" anchor="t"/>
          <a:lstStyle>
            <a:lvl1pPr algn="l">
              <a:defRPr sz="5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604293-CF1F-A295-5586-92D0F86F4A34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5265738"/>
            <a:ext cx="5616575" cy="1011236"/>
          </a:xfrm>
        </p:spPr>
        <p:txBody>
          <a:bodyPr rIns="360000" anchor="b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600">
                <a:solidFill>
                  <a:schemeClr val="bg1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6250CC-595F-56CB-920B-A07D0AF8DB6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296D46DB-6A3E-44BE-B9FD-90BBB499CC21}" type="datetime1">
              <a:rPr lang="de-DE" smtClean="0"/>
              <a:t>21.04.2026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012934-337B-04B6-BBA6-336DE7455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de-DE"/>
              <a:t>Vorname Name - Präsentationstitel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7DF1B2-42B7-5543-6886-E7938EDB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de-DE" smtClean="0"/>
              <a:pPr/>
              <a:t>‹#›</a:t>
            </a:fld>
            <a:endParaRPr lang="de-DE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0484C6BD-91DB-46E4-D1D8-D75CEFB669AE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59D79EA9-159E-AF02-E8D2-0E0E2BFCBD4B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D0DC72A4-EA66-1D2C-67F7-6C89ECA758CD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EA0F1769-10E8-A988-F711-DB28498A25E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gray">
          <a:xfrm>
            <a:off x="10488487" y="5553236"/>
            <a:ext cx="1332038" cy="72056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9pPr>
          </a:lstStyle>
          <a:p>
            <a:pPr lvl="0"/>
            <a:r>
              <a:rPr lang="de-DE" noProof="1"/>
              <a:t>OE Logoplatzhalter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DC890DB-CD17-4A1F-BD79-44804CD60EB3}"/>
              </a:ext>
            </a:extLst>
          </p:cNvPr>
          <p:cNvSpPr/>
          <p:nvPr userDrawn="1"/>
        </p:nvSpPr>
        <p:spPr bwMode="gray">
          <a:xfrm>
            <a:off x="12233756" y="5553236"/>
            <a:ext cx="1640680" cy="72056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de-DE" sz="1000" b="1">
                <a:solidFill>
                  <a:schemeClr val="tx1"/>
                </a:solidFill>
              </a:rPr>
              <a:t>OE-Logo (optional)</a:t>
            </a:r>
          </a:p>
          <a:p>
            <a:pPr algn="l"/>
            <a:r>
              <a:rPr lang="de-DE" sz="1000">
                <a:solidFill>
                  <a:schemeClr val="tx1"/>
                </a:solidFill>
              </a:rPr>
              <a:t>mit einem Klick auf das </a:t>
            </a:r>
            <a:br>
              <a:rPr lang="de-DE" sz="1000">
                <a:solidFill>
                  <a:schemeClr val="tx1"/>
                </a:solidFill>
              </a:rPr>
            </a:br>
            <a:r>
              <a:rPr lang="de-DE" sz="1000">
                <a:solidFill>
                  <a:schemeClr val="tx1"/>
                </a:solidFill>
              </a:rPr>
              <a:t>Bild-Symbol einfügen</a:t>
            </a:r>
            <a:endParaRPr lang="de-DE" sz="1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4573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x Text und Bild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368299"/>
            <a:ext cx="7561263" cy="10080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260849" y="1592263"/>
            <a:ext cx="3671889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148638" y="1"/>
            <a:ext cx="4043361" cy="6857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D70B73C-0CF1-5C0D-6E7E-0F2140886ACB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de-DE" sz="1000" b="1">
                <a:solidFill>
                  <a:schemeClr val="tx1"/>
                </a:solidFill>
              </a:rPr>
              <a:t>Logo Farbe</a:t>
            </a:r>
          </a:p>
          <a:p>
            <a:pPr algn="l"/>
            <a:r>
              <a:rPr lang="de-DE" sz="1000">
                <a:solidFill>
                  <a:schemeClr val="tx1"/>
                </a:solidFill>
              </a:rPr>
              <a:t>Bei hellen Bildern kann die Logo Farbe auf Schwarz geändert werden.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F79FA06E-4A79-9BE7-7176-0CDABBFDEA0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F2D5885-E04A-4B29-8DBA-D7D194F502B4}" type="datetime1">
              <a:rPr lang="de-DE" smtClean="0"/>
              <a:t>21.04.2026</a:t>
            </a:fld>
            <a:endParaRPr lang="de-DE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ECACCEBE-2A95-EBE4-CD9F-A6EDDA24967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Vorname Name - Präsentationstitel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4930C461-1671-0A4D-6841-C1DA8B5BA1B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EA6D74CA-A6BA-B921-DEB9-D6A49E43D2ED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de-DE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153679442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x Text und 2x Bild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368299"/>
            <a:ext cx="7561263" cy="10080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260849" y="1592263"/>
            <a:ext cx="3671889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148638" y="0"/>
            <a:ext cx="4043361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8F5116AB-EDC8-4AAB-4B23-B0F880D3116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148638" y="3429000"/>
            <a:ext cx="4043361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76EE313-5AAA-A0EA-8444-811EFE1191D0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de-DE" sz="1000" b="1">
                <a:solidFill>
                  <a:schemeClr val="tx1"/>
                </a:solidFill>
              </a:rPr>
              <a:t>Logo Farbe</a:t>
            </a:r>
          </a:p>
          <a:p>
            <a:pPr algn="l"/>
            <a:r>
              <a:rPr lang="de-DE" sz="1000">
                <a:solidFill>
                  <a:schemeClr val="tx1"/>
                </a:solidFill>
              </a:rPr>
              <a:t>Bei hellen Bildern kann die Logo Farbe auf Schwarz geändert werden.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A1FC182A-F96F-5221-873F-3B2B5AAB8E5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0CFF45B-B9BC-49DB-8CBD-FF34E30902A2}" type="datetime1">
              <a:rPr lang="de-DE" smtClean="0"/>
              <a:t>21.04.2026</a:t>
            </a:fld>
            <a:endParaRPr lang="de-DE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32C1A369-5E22-F1DC-FC91-3E67E0891AA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Vorname Name - Präsentationstitel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1294EBFA-1C3B-20E4-7E18-EADCA4BF01E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687767C0-1F3D-3EB7-C35E-3DFC7F453FED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de-DE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120903491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und Bild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368299"/>
            <a:ext cx="5616575" cy="10080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71474" y="1592263"/>
            <a:ext cx="5616575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203950" y="1"/>
            <a:ext cx="5988049" cy="6857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6D641E1-639F-0493-BBF6-89BD42031440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de-DE" sz="1000" b="1">
                <a:solidFill>
                  <a:schemeClr val="tx1"/>
                </a:solidFill>
              </a:rPr>
              <a:t>Logo Farbe</a:t>
            </a:r>
          </a:p>
          <a:p>
            <a:pPr algn="l"/>
            <a:r>
              <a:rPr lang="de-DE" sz="1000">
                <a:solidFill>
                  <a:schemeClr val="tx1"/>
                </a:solidFill>
              </a:rPr>
              <a:t>Bei hellen Bildern kann die Logo Farbe auf Schwarz geändert werden.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2E680-3FF9-ABDB-21FE-FBA027792160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FC886800-273E-4258-9FB5-742244E28CD2}" type="datetime1">
              <a:rPr lang="de-DE" noProof="1" smtClean="0"/>
              <a:t>21.04.2026</a:t>
            </a:fld>
            <a:endParaRPr lang="de-DE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A526B-BB77-0D6A-817F-6C40D944BDC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100264" y="6273800"/>
            <a:ext cx="3887786" cy="584200"/>
          </a:xfrm>
        </p:spPr>
        <p:txBody>
          <a:bodyPr/>
          <a:lstStyle/>
          <a:p>
            <a:r>
              <a:rPr lang="de-DE" noProof="1"/>
              <a:t>Vorname Name - Präsentationstitel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BF4C557-2716-4BAC-1F79-F528FD3982D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de-DE" noProof="1" smtClean="0"/>
              <a:pPr/>
              <a:t>‹#›</a:t>
            </a:fld>
            <a:endParaRPr lang="de-DE" noProof="1"/>
          </a:p>
        </p:txBody>
      </p:sp>
      <p:sp>
        <p:nvSpPr>
          <p:cNvPr id="9" name="SmartArt Placeholder 8">
            <a:extLst>
              <a:ext uri="{FF2B5EF4-FFF2-40B4-BE49-F238E27FC236}">
                <a16:creationId xmlns:a16="http://schemas.microsoft.com/office/drawing/2014/main" id="{644C98EE-B3A7-7238-F3DE-A4EEE986D320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de-DE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44357380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und 2x Bild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368299"/>
            <a:ext cx="5616575" cy="10080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71474" y="1592263"/>
            <a:ext cx="5616575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277424FD-F9EC-9D50-76B7-A15217260B9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203952" y="0"/>
            <a:ext cx="5988047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E6670E1C-5A99-3F90-22DA-92683344E10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203952" y="3429000"/>
            <a:ext cx="5988047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E029FC3-CCFD-6807-4B07-283D6D2E4AC3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de-DE" sz="1000" b="1">
                <a:solidFill>
                  <a:schemeClr val="tx1"/>
                </a:solidFill>
              </a:rPr>
              <a:t>Logo Farbe</a:t>
            </a:r>
          </a:p>
          <a:p>
            <a:pPr algn="l"/>
            <a:r>
              <a:rPr lang="de-DE" sz="1000">
                <a:solidFill>
                  <a:schemeClr val="tx1"/>
                </a:solidFill>
              </a:rPr>
              <a:t>Bei hellen Bildern kann die Logo Farbe auf Schwarz geändert werden.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4BE23FB-82F9-256A-844F-E66CF0B1169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73DAD786-1CA9-4CA2-BB2A-2196345E9739}" type="datetime1">
              <a:rPr lang="de-DE" noProof="1" smtClean="0"/>
              <a:t>21.04.2026</a:t>
            </a:fld>
            <a:endParaRPr lang="de-DE" noProof="1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FB82624-8EFE-AB1E-C365-BC8C7FE4BEC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100264" y="6273800"/>
            <a:ext cx="3887786" cy="584200"/>
          </a:xfrm>
        </p:spPr>
        <p:txBody>
          <a:bodyPr/>
          <a:lstStyle/>
          <a:p>
            <a:r>
              <a:rPr lang="de-DE" noProof="1"/>
              <a:t>Vorname Name - Präsentationstitel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15CD544-922E-96F9-8EAB-ABE0DF7E74C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de-DE" noProof="1" smtClean="0"/>
              <a:pPr/>
              <a:t>‹#›</a:t>
            </a:fld>
            <a:endParaRPr lang="de-DE" noProof="1"/>
          </a:p>
        </p:txBody>
      </p:sp>
      <p:sp>
        <p:nvSpPr>
          <p:cNvPr id="10" name="SmartArt Placeholder 9">
            <a:extLst>
              <a:ext uri="{FF2B5EF4-FFF2-40B4-BE49-F238E27FC236}">
                <a16:creationId xmlns:a16="http://schemas.microsoft.com/office/drawing/2014/main" id="{C80D2BB3-E138-B7DD-31BD-76E8F71E4E39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de-DE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252275834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und Bild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368299"/>
            <a:ext cx="3671889" cy="10080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59264" y="1"/>
            <a:ext cx="7932736" cy="6857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CC92567-845B-5A16-AD42-AF8D88C03086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de-DE" sz="1000" b="1">
                <a:solidFill>
                  <a:schemeClr val="tx1"/>
                </a:solidFill>
              </a:rPr>
              <a:t>Logo Farbe</a:t>
            </a:r>
          </a:p>
          <a:p>
            <a:pPr algn="l"/>
            <a:r>
              <a:rPr lang="de-DE" sz="1000">
                <a:solidFill>
                  <a:schemeClr val="tx1"/>
                </a:solidFill>
              </a:rPr>
              <a:t>Bei hellen Bildern kann die Logo Farbe auf Schwarz geändert werden.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41EFE2-E8B5-56D7-6032-6F049A14EA6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3186ABE2-3200-4C38-A1EF-839C7D5834F7}" type="datetime1">
              <a:rPr lang="de-DE" noProof="1" smtClean="0"/>
              <a:t>21.04.2026</a:t>
            </a:fld>
            <a:endParaRPr lang="de-DE" noProof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B05A39-8EF3-2CC5-3106-31B6DF3A23FD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100264" y="6273800"/>
            <a:ext cx="1943100" cy="584200"/>
          </a:xfrm>
        </p:spPr>
        <p:txBody>
          <a:bodyPr/>
          <a:lstStyle/>
          <a:p>
            <a:r>
              <a:rPr lang="de-DE" noProof="1"/>
              <a:t>Vorname Name - Präsentationstitel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9CFE138-5A56-42D1-CEDB-6704D5C323D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de-DE" noProof="1" smtClean="0"/>
              <a:pPr/>
              <a:t>‹#›</a:t>
            </a:fld>
            <a:endParaRPr lang="de-DE" noProof="1"/>
          </a:p>
        </p:txBody>
      </p:sp>
      <p:sp>
        <p:nvSpPr>
          <p:cNvPr id="9" name="SmartArt Placeholder 8">
            <a:extLst>
              <a:ext uri="{FF2B5EF4-FFF2-40B4-BE49-F238E27FC236}">
                <a16:creationId xmlns:a16="http://schemas.microsoft.com/office/drawing/2014/main" id="{F2824E2A-4652-0276-77D5-E2F7A17236EF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de-DE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88654495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und 2x Bild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21C31316-62F6-D18F-1737-CCC5C0FA2DB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59263" y="0"/>
            <a:ext cx="7932737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9ECB9B22-62D9-8BEF-B4AF-E3D501B30B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259263" y="3429000"/>
            <a:ext cx="7932737" cy="3428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368299"/>
            <a:ext cx="3671889" cy="10080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7364D22-E1CE-D3E5-45DB-66B9F8D3C95C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de-DE" sz="1000" b="1">
                <a:solidFill>
                  <a:schemeClr val="tx1"/>
                </a:solidFill>
              </a:rPr>
              <a:t>Logo Farbe</a:t>
            </a:r>
          </a:p>
          <a:p>
            <a:pPr algn="l"/>
            <a:r>
              <a:rPr lang="de-DE" sz="1000">
                <a:solidFill>
                  <a:schemeClr val="tx1"/>
                </a:solidFill>
              </a:rPr>
              <a:t>Bei hellen Bildern kann die Logo Farbe auf Schwarz geändert werden.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25E92D-EEDF-41E0-AFB0-5B7CA56902F1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22BF6D8B-3FD4-4A6A-A871-DEE8693C8B41}" type="datetime1">
              <a:rPr lang="de-DE" noProof="1" smtClean="0"/>
              <a:t>21.04.2026</a:t>
            </a:fld>
            <a:endParaRPr lang="de-DE" noProof="1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3181661-B42D-C815-F777-F226E4013AB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100264" y="6273800"/>
            <a:ext cx="1943100" cy="584200"/>
          </a:xfrm>
        </p:spPr>
        <p:txBody>
          <a:bodyPr/>
          <a:lstStyle/>
          <a:p>
            <a:r>
              <a:rPr lang="de-DE" noProof="1"/>
              <a:t>Vorname Name - Präsentationstitel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A4FC51-B5D1-EA2C-4520-8FBD7D0AD4F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de-DE" noProof="1" smtClean="0"/>
              <a:pPr/>
              <a:t>‹#›</a:t>
            </a:fld>
            <a:endParaRPr lang="de-DE" noProof="1"/>
          </a:p>
        </p:txBody>
      </p:sp>
      <p:sp>
        <p:nvSpPr>
          <p:cNvPr id="10" name="SmartArt Placeholder 9">
            <a:extLst>
              <a:ext uri="{FF2B5EF4-FFF2-40B4-BE49-F238E27FC236}">
                <a16:creationId xmlns:a16="http://schemas.microsoft.com/office/drawing/2014/main" id="{25AC6484-86DB-2DAB-BB62-A5745F449A7D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de-DE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163630723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und 2x Bild hoch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21C31316-62F6-D18F-1737-CCC5C0FA2DB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59263" y="0"/>
            <a:ext cx="3967200" cy="6858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9ECB9B22-62D9-8BEF-B4AF-E3D501B30B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224800" y="0"/>
            <a:ext cx="3967200" cy="6858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368299"/>
            <a:ext cx="3671889" cy="10080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946D4BB-B535-21BF-5706-F2593173BAA1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de-DE" sz="1000" b="1">
                <a:solidFill>
                  <a:schemeClr val="tx1"/>
                </a:solidFill>
              </a:rPr>
              <a:t>Logo Farbe</a:t>
            </a:r>
          </a:p>
          <a:p>
            <a:pPr algn="l"/>
            <a:r>
              <a:rPr lang="de-DE" sz="1000">
                <a:solidFill>
                  <a:schemeClr val="tx1"/>
                </a:solidFill>
              </a:rPr>
              <a:t>Bei hellen Bildern kann die Logo Farbe auf Schwarz geändert werden.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2913EC-AA64-42F8-7D39-B16842087DF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E8377EC9-55AA-41D5-8DFC-2125E6D6FA47}" type="datetime1">
              <a:rPr lang="de-DE" noProof="1" smtClean="0"/>
              <a:t>21.04.2026</a:t>
            </a:fld>
            <a:endParaRPr lang="de-DE" noProof="1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E0DADB-FC3F-095E-4791-75B52230B02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100264" y="6273800"/>
            <a:ext cx="1943100" cy="584200"/>
          </a:xfrm>
        </p:spPr>
        <p:txBody>
          <a:bodyPr/>
          <a:lstStyle/>
          <a:p>
            <a:r>
              <a:rPr lang="de-DE" noProof="1"/>
              <a:t>Vorname Name - Präsentationstitel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A1CFBF2-D69A-34C8-B3BD-C059BF951A1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de-DE" noProof="1" smtClean="0"/>
              <a:pPr/>
              <a:t>‹#›</a:t>
            </a:fld>
            <a:endParaRPr lang="de-DE" noProof="1"/>
          </a:p>
        </p:txBody>
      </p:sp>
      <p:sp>
        <p:nvSpPr>
          <p:cNvPr id="10" name="SmartArt Placeholder 9">
            <a:extLst>
              <a:ext uri="{FF2B5EF4-FFF2-40B4-BE49-F238E27FC236}">
                <a16:creationId xmlns:a16="http://schemas.microsoft.com/office/drawing/2014/main" id="{B89CE0D6-653F-7F8C-F948-4496D414E60D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de-DE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209978504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und 4x Bild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21C31316-62F6-D18F-1737-CCC5C0FA2DB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59263" y="0"/>
            <a:ext cx="3967200" cy="3429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9ECB9B22-62D9-8BEF-B4AF-E3D501B30B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224800" y="0"/>
            <a:ext cx="3967200" cy="3429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368299"/>
            <a:ext cx="3671889" cy="10080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71474" y="1592263"/>
            <a:ext cx="3671889" cy="46847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Bildplatzhalter 15">
            <a:extLst>
              <a:ext uri="{FF2B5EF4-FFF2-40B4-BE49-F238E27FC236}">
                <a16:creationId xmlns:a16="http://schemas.microsoft.com/office/drawing/2014/main" id="{7F82C154-C2F8-0DAB-C0BD-5339CDD093A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259263" y="3429000"/>
            <a:ext cx="3967200" cy="3429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11" name="Bildplatzhalter 15">
            <a:extLst>
              <a:ext uri="{FF2B5EF4-FFF2-40B4-BE49-F238E27FC236}">
                <a16:creationId xmlns:a16="http://schemas.microsoft.com/office/drawing/2014/main" id="{20C756FA-7475-759D-D898-FED49EC21C6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8224800" y="3429000"/>
            <a:ext cx="3967200" cy="3429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3376BD9-6CCE-719E-7D39-A434E6F082BA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de-DE" sz="1000" b="1">
                <a:solidFill>
                  <a:schemeClr val="tx1"/>
                </a:solidFill>
              </a:rPr>
              <a:t>Logo Farbe</a:t>
            </a:r>
          </a:p>
          <a:p>
            <a:pPr algn="l"/>
            <a:r>
              <a:rPr lang="de-DE" sz="1000">
                <a:solidFill>
                  <a:schemeClr val="tx1"/>
                </a:solidFill>
              </a:rPr>
              <a:t>Bei hellen Bildern kann die Logo Farbe auf Schwarz geändert werden.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230D9CD-2193-97AA-1758-B1FC1421DAAF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EB97C127-138D-4E6F-A2F6-97C04096FB47}" type="datetime1">
              <a:rPr lang="de-DE" noProof="1" smtClean="0"/>
              <a:t>21.04.2026</a:t>
            </a:fld>
            <a:endParaRPr lang="de-DE" noProof="1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9C73A4-0550-88A3-B15C-D839D27C3A41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2100264" y="6273800"/>
            <a:ext cx="1943100" cy="584200"/>
          </a:xfrm>
        </p:spPr>
        <p:txBody>
          <a:bodyPr/>
          <a:lstStyle/>
          <a:p>
            <a:r>
              <a:rPr lang="de-DE" noProof="1"/>
              <a:t>Vorname Name - Präsentationstitel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09BE537-47E8-E28E-E31C-569B375CD31F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76FC98F-84AD-404B-BCCB-49E092AA6DE0}" type="slidenum">
              <a:rPr lang="de-DE" noProof="1" smtClean="0"/>
              <a:pPr/>
              <a:t>‹#›</a:t>
            </a:fld>
            <a:endParaRPr lang="de-DE" noProof="1"/>
          </a:p>
        </p:txBody>
      </p:sp>
      <p:sp>
        <p:nvSpPr>
          <p:cNvPr id="12" name="SmartArt Placeholder 11">
            <a:extLst>
              <a:ext uri="{FF2B5EF4-FFF2-40B4-BE49-F238E27FC236}">
                <a16:creationId xmlns:a16="http://schemas.microsoft.com/office/drawing/2014/main" id="{CC855A49-14E5-453A-4AAE-9D55DDBC3682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de-DE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240119587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 und Bild breit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2816225"/>
            <a:ext cx="3671889" cy="3460748"/>
          </a:xfrm>
        </p:spPr>
        <p:txBody>
          <a:bodyPr tIns="0"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255615" y="2816225"/>
            <a:ext cx="3671889" cy="346074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600DACF-0260-C244-6BC3-A95B98E320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8144990" y="2816225"/>
            <a:ext cx="3671889" cy="346074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-1"/>
            <a:ext cx="12191999" cy="26003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38BCFDEC-EEB4-FB94-494B-7A6B7C8104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497EAAD-1372-4F55-90A4-E570555F26D7}" type="datetime1">
              <a:rPr lang="de-DE" smtClean="0"/>
              <a:t>21.04.2026</a:t>
            </a:fld>
            <a:endParaRPr lang="de-DE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E38CEE48-7318-2C48-A4DB-0374240E6D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Vorname Name - Präsentationstitel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2A6EAAC-D781-C247-456C-6DDB93810F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942044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breit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4041775"/>
            <a:ext cx="5616575" cy="2235198"/>
          </a:xfrm>
        </p:spPr>
        <p:txBody>
          <a:bodyPr tIns="0"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6203949" y="4041775"/>
            <a:ext cx="5616575" cy="22351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-1"/>
            <a:ext cx="12191999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9EC190A-F91D-A63D-5DE6-284075CC06D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3AC32E0-B81F-4E0D-87D6-258EBD0A9F43}" type="datetime1">
              <a:rPr lang="de-DE" smtClean="0"/>
              <a:t>21.04.2026</a:t>
            </a:fld>
            <a:endParaRPr lang="de-DE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7D6DBFAC-7948-6CD4-F795-0F657587514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Vorname Name - Präsentationstitel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1806FD95-1722-01B2-D054-0F1C46053F9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266583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l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14472A9-C746-414B-A339-17009C086F0C}"/>
              </a:ext>
            </a:extLst>
          </p:cNvPr>
          <p:cNvSpPr/>
          <p:nvPr userDrawn="1"/>
        </p:nvSpPr>
        <p:spPr bwMode="gray">
          <a:xfrm>
            <a:off x="5988050" y="0"/>
            <a:ext cx="620395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46F4A2-1BBD-C6A2-7866-B5B1968C9412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371475" y="368300"/>
            <a:ext cx="5616575" cy="4681538"/>
          </a:xfrm>
        </p:spPr>
        <p:txBody>
          <a:bodyPr rIns="360000" anchor="t"/>
          <a:lstStyle>
            <a:lvl1pPr algn="l">
              <a:defRPr sz="5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604293-CF1F-A295-5586-92D0F86F4A34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1475" y="5265738"/>
            <a:ext cx="5616575" cy="1011236"/>
          </a:xfrm>
        </p:spPr>
        <p:txBody>
          <a:bodyPr rIns="360000" anchor="b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600">
                <a:solidFill>
                  <a:schemeClr val="bg1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Master-Untertitelformat bearbeiten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617D12E-D9F2-FE30-962E-F646556116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988051" y="1"/>
            <a:ext cx="4103687" cy="6858000"/>
          </a:xfrm>
        </p:spPr>
        <p:txBody>
          <a:bodyPr tIns="864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das Bild einfügen.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B13F734F-93E9-EAAB-2752-52949F41370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A6BAD4EB-A604-45A5-AC6E-7CB7CEDBD03A}" type="datetime1">
              <a:rPr lang="de-DE" smtClean="0"/>
              <a:t>21.04.2026</a:t>
            </a:fld>
            <a:endParaRPr lang="de-DE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7037DF08-8E92-E882-4AEB-B9E96AA7A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de-DE"/>
              <a:t>Vorname Name - Präsentationstitel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29264F0A-C45F-9937-0433-4CE92B3ED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de-DE" smtClean="0"/>
              <a:pPr/>
              <a:t>‹#›</a:t>
            </a:fld>
            <a:endParaRPr lang="de-DE"/>
          </a:p>
        </p:txBody>
      </p:sp>
      <p:grpSp>
        <p:nvGrpSpPr>
          <p:cNvPr id="4" name="Gruppieren 8">
            <a:extLst>
              <a:ext uri="{FF2B5EF4-FFF2-40B4-BE49-F238E27FC236}">
                <a16:creationId xmlns:a16="http://schemas.microsoft.com/office/drawing/2014/main" id="{A1532E2A-0AD5-78A6-C7F4-C16B026BA9BB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  <a:solidFill>
            <a:schemeClr val="bg1"/>
          </a:solidFill>
        </p:grpSpPr>
        <p:sp>
          <p:nvSpPr>
            <p:cNvPr id="5" name="Freihandform: Form 9">
              <a:extLst>
                <a:ext uri="{FF2B5EF4-FFF2-40B4-BE49-F238E27FC236}">
                  <a16:creationId xmlns:a16="http://schemas.microsoft.com/office/drawing/2014/main" id="{1126D6D5-2B7D-390E-6320-C8E356BB57B9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" name="Freihandform: Form 10">
              <a:extLst>
                <a:ext uri="{FF2B5EF4-FFF2-40B4-BE49-F238E27FC236}">
                  <a16:creationId xmlns:a16="http://schemas.microsoft.com/office/drawing/2014/main" id="{E48DCF6E-1E81-A530-130D-A40052D29E56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16295743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2x Bild breit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4041775"/>
            <a:ext cx="5616575" cy="2235198"/>
          </a:xfrm>
        </p:spPr>
        <p:txBody>
          <a:bodyPr tIns="0"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6203949" y="4041775"/>
            <a:ext cx="5616575" cy="22351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" y="-1"/>
            <a:ext cx="6203948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203950" y="-1"/>
            <a:ext cx="5988050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E289A028-6BAD-57D6-0C99-2E2EE8D2385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5E5FB4DB-80CB-4AF1-A2C1-A3E363BB70A0}" type="datetime1">
              <a:rPr lang="de-DE" smtClean="0"/>
              <a:t>21.04.2026</a:t>
            </a:fld>
            <a:endParaRPr lang="de-DE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FF70BBC8-26C8-72F5-7017-C4E9ADC5110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Vorname Name - Präsentationstitel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4220114-93CE-7986-FBD4-6B87CC84D15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61536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3x Bild breit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4041775"/>
            <a:ext cx="5616575" cy="2235198"/>
          </a:xfrm>
        </p:spPr>
        <p:txBody>
          <a:bodyPr tIns="0"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148638" y="4041775"/>
            <a:ext cx="3671886" cy="22351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" y="-1"/>
            <a:ext cx="4259261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59263" y="-1"/>
            <a:ext cx="3889375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B0C0D4B8-0642-DA51-02B4-CD518D792A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148638" y="-1"/>
            <a:ext cx="4043360" cy="382428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94F7FD17-6F08-455B-89F3-014E426ED5A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EBE1068-567C-461B-AAC8-39E726DDFB69}" type="datetime1">
              <a:rPr lang="de-DE" smtClean="0"/>
              <a:t>21.04.2026</a:t>
            </a:fld>
            <a:endParaRPr lang="de-DE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295BB98B-CA7B-1291-9702-334ACEEE83D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Vorname Name - Präsentationstitel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49F8E6D6-952F-6259-CB3F-D9FD0CF614A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456137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breit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6203949" y="5265738"/>
            <a:ext cx="5616575" cy="101123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-1"/>
            <a:ext cx="12191999" cy="504983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C3AEDD-A574-4DAF-D1EC-A27C2292DE6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D79DE92-978C-4675-84BE-6B60E95D1BA5}" type="datetime1">
              <a:rPr lang="de-DE" smtClean="0"/>
              <a:t>21.04.2026</a:t>
            </a:fld>
            <a:endParaRPr lang="de-DE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CF58EBD7-6711-442F-F11B-AEE90C03C90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Vorname Name - Präsentationstitel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8F5ADB7-1DE3-CF4C-2772-4A7CBBB483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7548939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2x Bild breit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6203949" y="5265738"/>
            <a:ext cx="5616575" cy="101123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08F79B48-DA81-CB7D-4184-C12044C4712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2" y="-1"/>
            <a:ext cx="6203948" cy="504983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73DB8F0C-439C-6E68-E1D6-2CD9C93ACEF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203950" y="-1"/>
            <a:ext cx="5988049" cy="504983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C26F2CC-FD06-0D05-F9BC-EA3577B02BA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A6D2DE7-691B-4465-B903-B46417A9FB84}" type="datetime1">
              <a:rPr lang="de-DE" smtClean="0"/>
              <a:t>21.04.2026</a:t>
            </a:fld>
            <a:endParaRPr lang="de-DE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4B56F4D1-3BED-CF11-4CA9-195A2857302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Vorname Name - Präsentationstitel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2BB5B3-0CF3-C297-3B12-70918709FF8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133850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3x Bild breit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148638" y="5265738"/>
            <a:ext cx="3671886" cy="101123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D81F5719-88F7-8122-30E7-C4EDDE47BEB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0"/>
            <a:ext cx="4259262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DF833069-8A51-2788-517E-244A50E9A0E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59263" y="0"/>
            <a:ext cx="3889375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8FBD7F7D-0AAE-6C8E-E25F-AD0146EE9DC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8" y="0"/>
            <a:ext cx="4043362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CC866A8-34DE-9962-F35F-CD530235112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7BBBAA5-420D-4D1E-859B-FB11FB9FA04B}" type="datetime1">
              <a:rPr lang="de-DE" smtClean="0"/>
              <a:t>21.04.2026</a:t>
            </a:fld>
            <a:endParaRPr lang="de-DE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CD73AD41-5895-7F97-5F11-9EE28D61761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Vorname Name - Präsentationstitel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AC39AA92-697F-9C87-7391-FD2148F379B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203974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4x Bild breit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148638" y="5265738"/>
            <a:ext cx="3671886" cy="10080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15">
            <a:extLst>
              <a:ext uri="{FF2B5EF4-FFF2-40B4-BE49-F238E27FC236}">
                <a16:creationId xmlns:a16="http://schemas.microsoft.com/office/drawing/2014/main" id="{57221ED0-08B5-804A-A5D3-858C1FBF65E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0"/>
            <a:ext cx="4259262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2C1B9B64-2441-8357-F153-985A05DAB7A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59263" y="0"/>
            <a:ext cx="3889375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13" name="Bildplatzhalter 15">
            <a:extLst>
              <a:ext uri="{FF2B5EF4-FFF2-40B4-BE49-F238E27FC236}">
                <a16:creationId xmlns:a16="http://schemas.microsoft.com/office/drawing/2014/main" id="{3B17586A-9CCE-8295-2F97-E528DD0C3C8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8" y="0"/>
            <a:ext cx="4043362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0C7BBDAF-B20D-60D9-3199-BC0FA5A0FEA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-1" y="2528900"/>
            <a:ext cx="4259263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B07C1E-75AF-D661-9B0E-FB6406930C72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2066FE60-BA78-4C37-9016-7CE8A1596346}" type="datetime1">
              <a:rPr lang="de-DE" smtClean="0"/>
              <a:t>21.04.2026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F2A8345-FC50-948A-F811-0B4575026B2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/>
              <a:t>Vorname Name - Präsentationstitel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9AA0923-C682-650B-E243-7EC5A1EB571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12368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5x Bild breit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148638" y="5265738"/>
            <a:ext cx="3671886" cy="10080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5DC53031-0D17-F341-B556-CAB21B21AD9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0"/>
            <a:ext cx="4259262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7621CD60-0EEE-8EE1-2413-15ACFBB4FD0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59263" y="0"/>
            <a:ext cx="3889375" cy="50498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7834F377-608A-1764-2D89-CC39A31EDCC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8" y="0"/>
            <a:ext cx="4043362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4C11F33F-4952-0822-BD29-5112BEE9D3D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-1" y="2528900"/>
            <a:ext cx="4259263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E636C18E-9864-2F8B-F6CA-5E977141C9D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8148638" y="2528900"/>
            <a:ext cx="4043362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481462F4-7E9B-9816-7A91-CD63748EFFA7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2373436E-280B-49A8-B4FF-33B17AA2EAA8}" type="datetime1">
              <a:rPr lang="de-DE" smtClean="0"/>
              <a:t>21.04.2026</a:t>
            </a:fld>
            <a:endParaRPr lang="de-DE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C2F10F94-6302-EFB2-67BF-534AEC1DF94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Vorname Name - Präsentationstitel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3E4D86CD-F0F0-D953-FC70-25716FFC701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580553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6x Bild breit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5265737"/>
            <a:ext cx="5616575" cy="1011236"/>
          </a:xfrm>
        </p:spPr>
        <p:txBody>
          <a:bodyPr tIns="0"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148638" y="5265738"/>
            <a:ext cx="3671886" cy="10080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Bildplatzhalter 15">
            <a:extLst>
              <a:ext uri="{FF2B5EF4-FFF2-40B4-BE49-F238E27FC236}">
                <a16:creationId xmlns:a16="http://schemas.microsoft.com/office/drawing/2014/main" id="{06B3F9A9-7D44-E3D9-34C3-186B5CE72C7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0"/>
            <a:ext cx="4259262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487580F0-10F0-597D-B74B-3AA53C72CB5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59263" y="0"/>
            <a:ext cx="3889375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15" name="Bildplatzhalter 15">
            <a:extLst>
              <a:ext uri="{FF2B5EF4-FFF2-40B4-BE49-F238E27FC236}">
                <a16:creationId xmlns:a16="http://schemas.microsoft.com/office/drawing/2014/main" id="{479D4CF8-3CF2-33EE-3E52-E67D33D232A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8" y="0"/>
            <a:ext cx="4043362" cy="25289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681FE394-9FBF-7254-E399-7BF501CFF5E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-1" y="2528900"/>
            <a:ext cx="4259263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2EC1BE5C-58BE-A28F-D48F-AACC647D303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4259262" y="2528900"/>
            <a:ext cx="3889375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A1CE0C82-8D00-6128-A723-75FB35F9E4B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8148638" y="2528900"/>
            <a:ext cx="4043362" cy="2520938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1D9D3A7-656E-5EF8-DC21-9E4100AD724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2F33096D-7037-47ED-926B-13839EAC0DEB}" type="datetime1">
              <a:rPr lang="de-DE" smtClean="0"/>
              <a:t>21.04.2026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115DD17-D1C2-CAD1-2B57-987C840DD93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Vorname Name - Präsentationstitel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4FC4E6F-39C1-2BF6-B3CD-824ACF396079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7833482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-1"/>
            <a:ext cx="12191999" cy="6858001"/>
          </a:xfrm>
        </p:spPr>
        <p:txBody>
          <a:bodyPr tIns="90000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5265737"/>
            <a:ext cx="7561263" cy="1011236"/>
          </a:xfrm>
        </p:spPr>
        <p:txBody>
          <a:bodyPr t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4A93AEE-C09B-11EE-62B2-D258B26B0D2C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de-DE" sz="1000" b="1">
                <a:solidFill>
                  <a:schemeClr val="tx1"/>
                </a:solidFill>
              </a:rPr>
              <a:t>Logo Farbe</a:t>
            </a:r>
          </a:p>
          <a:p>
            <a:pPr algn="l"/>
            <a:r>
              <a:rPr lang="de-DE" sz="1000">
                <a:solidFill>
                  <a:schemeClr val="tx1"/>
                </a:solidFill>
              </a:rPr>
              <a:t>Bei hellen Bildern kann die Logo Farbe auf Schwarz geändert werden.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A26D7894-F140-1F47-D2F6-229CD2C494F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41DA6-B555-458F-8264-80EA93F090BF}" type="datetime1">
              <a:rPr lang="de-DE" smtClean="0"/>
              <a:t>21.04.2026</a:t>
            </a:fld>
            <a:endParaRPr lang="de-DE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60435903-70F1-B75C-C10A-BC04CBD3B6F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Vorname Name - Präsentationstitel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5C091A42-6A7C-132E-E5ED-A7A2F10231A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6FC98F-84AD-404B-BCCB-49E092AA6DE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AF2A633C-85DA-E08F-E985-EE1D753E33BE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de-DE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3957802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 und 2x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71475" y="5265738"/>
            <a:ext cx="5616575" cy="101123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4" y="1592263"/>
            <a:ext cx="5616575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203949" y="1592263"/>
            <a:ext cx="5616575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6203950" y="5265738"/>
            <a:ext cx="5616575" cy="101123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EE3343F-20F8-0E46-42FA-821D2026B50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EB3FC31-7DBA-4513-9492-3E8102269F1F}" type="datetime1">
              <a:rPr lang="de-DE" smtClean="0"/>
              <a:t>21.04.2026</a:t>
            </a:fld>
            <a:endParaRPr lang="de-DE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57DF4F2F-5D04-4C9E-307B-30037ABC94A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Vorname Name - Präsentationstitel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D81DB6B4-64B1-EEDE-D757-88A82845A33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19231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Qu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617D12E-D9F2-FE30-962E-F64655611604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0" y="1"/>
            <a:ext cx="12191999" cy="3824287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46F4A2-1BBD-C6A2-7866-B5B1968C9412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371475" y="4041775"/>
            <a:ext cx="5616575" cy="1691479"/>
          </a:xfrm>
        </p:spPr>
        <p:txBody>
          <a:bodyPr rIns="0" anchor="t"/>
          <a:lstStyle>
            <a:lvl1pPr algn="l">
              <a:defRPr sz="5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604293-CF1F-A295-5586-92D0F86F4A34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1475" y="5733256"/>
            <a:ext cx="5616575" cy="543718"/>
          </a:xfrm>
        </p:spPr>
        <p:txBody>
          <a:bodyPr rIns="0" anchor="b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600">
                <a:solidFill>
                  <a:schemeClr val="bg1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Master-Untertitelformat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E52B5CC-CF21-9E7E-CADE-8B782F3AF80F}"/>
              </a:ext>
            </a:extLst>
          </p:cNvPr>
          <p:cNvSpPr/>
          <p:nvPr userDrawn="1"/>
        </p:nvSpPr>
        <p:spPr bwMode="gray">
          <a:xfrm>
            <a:off x="12233756" y="1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de-DE" sz="1000" b="1">
                <a:solidFill>
                  <a:schemeClr val="tx1"/>
                </a:solidFill>
              </a:rPr>
              <a:t>Logo Farbe</a:t>
            </a:r>
          </a:p>
          <a:p>
            <a:pPr algn="l"/>
            <a:r>
              <a:rPr lang="de-DE" sz="1000">
                <a:solidFill>
                  <a:schemeClr val="tx1"/>
                </a:solidFill>
              </a:rPr>
              <a:t>Bei hellen Bildern kann die Logo Farbe auf Schwarz geändert werden.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613673CC-527A-F7FD-F4BB-EFB8EDA92E7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B6A7B3A5-8194-4DFE-962F-99B81FED4CAB}" type="datetime1">
              <a:rPr lang="de-DE" smtClean="0"/>
              <a:t>21.04.2026</a:t>
            </a:fld>
            <a:endParaRPr 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42973810-AFA0-E19F-E5A5-A7F82CD72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de-DE"/>
              <a:t>Vorname Name - Präsentationstitel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51AF4981-2A51-01C8-FC65-7C68623E4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SmartArt-Platzhalter 10">
            <a:extLst>
              <a:ext uri="{FF2B5EF4-FFF2-40B4-BE49-F238E27FC236}">
                <a16:creationId xmlns:a16="http://schemas.microsoft.com/office/drawing/2014/main" id="{B8A25F18-5A38-86C1-D835-316B836320E1}"/>
              </a:ext>
            </a:extLst>
          </p:cNvPr>
          <p:cNvSpPr>
            <a:spLocks noGrp="1" noChangeAspect="1"/>
          </p:cNvSpPr>
          <p:nvPr>
            <p:ph type="dgm" sz="quarter" idx="20" hasCustomPrompt="1"/>
          </p:nvPr>
        </p:nvSpPr>
        <p:spPr bwMode="gray">
          <a:xfrm>
            <a:off x="10710878" y="368661"/>
            <a:ext cx="861983" cy="309203"/>
          </a:xfrm>
          <a:custGeom>
            <a:avLst/>
            <a:gdLst>
              <a:gd name="connsiteX0" fmla="*/ 672615 w 881062"/>
              <a:gd name="connsiteY0" fmla="*/ 316 h 316047"/>
              <a:gd name="connsiteX1" fmla="*/ 881062 w 881062"/>
              <a:gd name="connsiteY1" fmla="*/ 316 h 316047"/>
              <a:gd name="connsiteX2" fmla="*/ 881062 w 881062"/>
              <a:gd name="connsiteY2" fmla="*/ 71315 h 316047"/>
              <a:gd name="connsiteX3" fmla="*/ 820105 w 881062"/>
              <a:gd name="connsiteY3" fmla="*/ 71315 h 316047"/>
              <a:gd name="connsiteX4" fmla="*/ 820105 w 881062"/>
              <a:gd name="connsiteY4" fmla="*/ 316047 h 316047"/>
              <a:gd name="connsiteX5" fmla="*/ 733572 w 881062"/>
              <a:gd name="connsiteY5" fmla="*/ 316047 h 316047"/>
              <a:gd name="connsiteX6" fmla="*/ 733572 w 881062"/>
              <a:gd name="connsiteY6" fmla="*/ 71315 h 316047"/>
              <a:gd name="connsiteX7" fmla="*/ 672615 w 881062"/>
              <a:gd name="connsiteY7" fmla="*/ 71315 h 316047"/>
              <a:gd name="connsiteX8" fmla="*/ 565331 w 881062"/>
              <a:gd name="connsiteY8" fmla="*/ 316 h 316047"/>
              <a:gd name="connsiteX9" fmla="*/ 651859 w 881062"/>
              <a:gd name="connsiteY9" fmla="*/ 316 h 316047"/>
              <a:gd name="connsiteX10" fmla="*/ 651859 w 881062"/>
              <a:gd name="connsiteY10" fmla="*/ 315733 h 316047"/>
              <a:gd name="connsiteX11" fmla="*/ 565331 w 881062"/>
              <a:gd name="connsiteY11" fmla="*/ 315733 h 316047"/>
              <a:gd name="connsiteX12" fmla="*/ 316992 w 881062"/>
              <a:gd name="connsiteY12" fmla="*/ 316 h 316047"/>
              <a:gd name="connsiteX13" fmla="*/ 319603 w 881062"/>
              <a:gd name="connsiteY13" fmla="*/ 316 h 316047"/>
              <a:gd name="connsiteX14" fmla="*/ 319289 w 881062"/>
              <a:gd name="connsiteY14" fmla="*/ 315733 h 316047"/>
              <a:gd name="connsiteX15" fmla="*/ 319243 w 881062"/>
              <a:gd name="connsiteY15" fmla="*/ 315733 h 316047"/>
              <a:gd name="connsiteX16" fmla="*/ 319243 w 881062"/>
              <a:gd name="connsiteY16" fmla="*/ 315729 h 316047"/>
              <a:gd name="connsiteX17" fmla="*/ 0 w 881062"/>
              <a:gd name="connsiteY17" fmla="*/ 315729 h 316047"/>
              <a:gd name="connsiteX18" fmla="*/ 10040 w 881062"/>
              <a:gd name="connsiteY18" fmla="*/ 238565 h 316047"/>
              <a:gd name="connsiteX19" fmla="*/ 319239 w 881062"/>
              <a:gd name="connsiteY19" fmla="*/ 315718 h 316047"/>
              <a:gd name="connsiteX20" fmla="*/ 319236 w 881062"/>
              <a:gd name="connsiteY20" fmla="*/ 315705 h 316047"/>
              <a:gd name="connsiteX21" fmla="*/ 30795 w 881062"/>
              <a:gd name="connsiteY21" fmla="*/ 181522 h 316047"/>
              <a:gd name="connsiteX22" fmla="*/ 72618 w 881062"/>
              <a:gd name="connsiteY22" fmla="*/ 115703 h 316047"/>
              <a:gd name="connsiteX23" fmla="*/ 319230 w 881062"/>
              <a:gd name="connsiteY23" fmla="*/ 315681 h 316047"/>
              <a:gd name="connsiteX24" fmla="*/ 319204 w 881062"/>
              <a:gd name="connsiteY24" fmla="*/ 315579 h 316047"/>
              <a:gd name="connsiteX25" fmla="*/ 118629 w 881062"/>
              <a:gd name="connsiteY25" fmla="*/ 70321 h 316047"/>
              <a:gd name="connsiteX26" fmla="*/ 184766 w 881062"/>
              <a:gd name="connsiteY26" fmla="*/ 29486 h 316047"/>
              <a:gd name="connsiteX27" fmla="*/ 319187 w 881062"/>
              <a:gd name="connsiteY27" fmla="*/ 315512 h 316047"/>
              <a:gd name="connsiteX28" fmla="*/ 242439 w 881062"/>
              <a:gd name="connsiteY28" fmla="*/ 9408 h 316047"/>
              <a:gd name="connsiteX29" fmla="*/ 316992 w 881062"/>
              <a:gd name="connsiteY29" fmla="*/ 316 h 316047"/>
              <a:gd name="connsiteX30" fmla="*/ 450887 w 881062"/>
              <a:gd name="connsiteY30" fmla="*/ 0 h 316047"/>
              <a:gd name="connsiteX31" fmla="*/ 550067 w 881062"/>
              <a:gd name="connsiteY31" fmla="*/ 0 h 316047"/>
              <a:gd name="connsiteX32" fmla="*/ 422343 w 881062"/>
              <a:gd name="connsiteY32" fmla="*/ 158833 h 316047"/>
              <a:gd name="connsiteX33" fmla="*/ 550698 w 881062"/>
              <a:gd name="connsiteY33" fmla="*/ 315733 h 316047"/>
              <a:gd name="connsiteX34" fmla="*/ 454488 w 881062"/>
              <a:gd name="connsiteY34" fmla="*/ 315733 h 316047"/>
              <a:gd name="connsiteX35" fmla="*/ 340045 w 881062"/>
              <a:gd name="connsiteY35" fmla="*/ 192869 h 316047"/>
              <a:gd name="connsiteX36" fmla="*/ 340045 w 881062"/>
              <a:gd name="connsiteY36" fmla="*/ 122548 h 31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81062" h="316047">
                <a:moveTo>
                  <a:pt x="672615" y="316"/>
                </a:moveTo>
                <a:lnTo>
                  <a:pt x="881062" y="316"/>
                </a:lnTo>
                <a:lnTo>
                  <a:pt x="881062" y="71315"/>
                </a:lnTo>
                <a:lnTo>
                  <a:pt x="820105" y="71315"/>
                </a:lnTo>
                <a:lnTo>
                  <a:pt x="820105" y="316047"/>
                </a:lnTo>
                <a:lnTo>
                  <a:pt x="733572" y="316047"/>
                </a:lnTo>
                <a:lnTo>
                  <a:pt x="733572" y="71315"/>
                </a:lnTo>
                <a:lnTo>
                  <a:pt x="672615" y="71315"/>
                </a:lnTo>
                <a:close/>
                <a:moveTo>
                  <a:pt x="565331" y="316"/>
                </a:moveTo>
                <a:lnTo>
                  <a:pt x="651859" y="316"/>
                </a:lnTo>
                <a:lnTo>
                  <a:pt x="651859" y="315733"/>
                </a:lnTo>
                <a:lnTo>
                  <a:pt x="565331" y="315733"/>
                </a:lnTo>
                <a:close/>
                <a:moveTo>
                  <a:pt x="316992" y="316"/>
                </a:moveTo>
                <a:lnTo>
                  <a:pt x="319603" y="316"/>
                </a:lnTo>
                <a:lnTo>
                  <a:pt x="319289" y="315733"/>
                </a:lnTo>
                <a:lnTo>
                  <a:pt x="319243" y="315733"/>
                </a:lnTo>
                <a:lnTo>
                  <a:pt x="319243" y="315729"/>
                </a:lnTo>
                <a:lnTo>
                  <a:pt x="0" y="315729"/>
                </a:lnTo>
                <a:cubicBezTo>
                  <a:pt x="314" y="289122"/>
                  <a:pt x="3556" y="263191"/>
                  <a:pt x="10040" y="238565"/>
                </a:cubicBezTo>
                <a:lnTo>
                  <a:pt x="319239" y="315718"/>
                </a:lnTo>
                <a:lnTo>
                  <a:pt x="319236" y="315705"/>
                </a:lnTo>
                <a:lnTo>
                  <a:pt x="30795" y="181522"/>
                </a:lnTo>
                <a:cubicBezTo>
                  <a:pt x="41825" y="157842"/>
                  <a:pt x="56097" y="135780"/>
                  <a:pt x="72618" y="115703"/>
                </a:cubicBezTo>
                <a:lnTo>
                  <a:pt x="319230" y="315681"/>
                </a:lnTo>
                <a:lnTo>
                  <a:pt x="319204" y="315579"/>
                </a:lnTo>
                <a:lnTo>
                  <a:pt x="118629" y="70321"/>
                </a:lnTo>
                <a:cubicBezTo>
                  <a:pt x="138754" y="54114"/>
                  <a:pt x="160770" y="40518"/>
                  <a:pt x="184766" y="29486"/>
                </a:cubicBezTo>
                <a:lnTo>
                  <a:pt x="319187" y="315512"/>
                </a:lnTo>
                <a:lnTo>
                  <a:pt x="242439" y="9408"/>
                </a:lnTo>
                <a:cubicBezTo>
                  <a:pt x="266435" y="3556"/>
                  <a:pt x="291376" y="316"/>
                  <a:pt x="316992" y="316"/>
                </a:cubicBezTo>
                <a:close/>
                <a:moveTo>
                  <a:pt x="450887" y="0"/>
                </a:moveTo>
                <a:lnTo>
                  <a:pt x="550067" y="0"/>
                </a:lnTo>
                <a:lnTo>
                  <a:pt x="422343" y="158833"/>
                </a:lnTo>
                <a:lnTo>
                  <a:pt x="550698" y="315733"/>
                </a:lnTo>
                <a:lnTo>
                  <a:pt x="454488" y="315733"/>
                </a:lnTo>
                <a:lnTo>
                  <a:pt x="340045" y="192869"/>
                </a:lnTo>
                <a:lnTo>
                  <a:pt x="340045" y="12254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non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de-DE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3922738252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 und 3x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71475" y="5265738"/>
            <a:ext cx="3671889" cy="101123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4" y="1592263"/>
            <a:ext cx="3671889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60848" y="1592263"/>
            <a:ext cx="3671889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260849" y="5265738"/>
            <a:ext cx="3671889" cy="101123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8" y="1592263"/>
            <a:ext cx="3671889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8148639" y="5265738"/>
            <a:ext cx="3671889" cy="101123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CDF1D0DD-152A-CD72-F7A9-948FA54C791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C7BD803-2585-47EA-B4B5-527AF70B7B97}" type="datetime1">
              <a:rPr lang="de-DE" smtClean="0"/>
              <a:t>21.04.2026</a:t>
            </a:fld>
            <a:endParaRPr lang="de-DE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10188A5A-13A0-E431-44B3-E58A8A6D0DD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Vorname Name - Präsentationstitel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79C41ECA-AF89-1BAD-40AE-C421974015D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439513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Text und 4x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71476" y="5265738"/>
            <a:ext cx="2700338" cy="101123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5" y="1592263"/>
            <a:ext cx="2700338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285826" y="1592263"/>
            <a:ext cx="2700338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3285827" y="5265738"/>
            <a:ext cx="2700338" cy="101123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205686" y="1592263"/>
            <a:ext cx="2700338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05687" y="5265738"/>
            <a:ext cx="2700338" cy="101123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C4D4B916-72EE-D72A-5C96-51535BE77B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120186" y="1592263"/>
            <a:ext cx="2700338" cy="345757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7F1E17B-BC6D-5885-9A9E-8DFC4EE2BF9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9120187" y="5265738"/>
            <a:ext cx="2700338" cy="101123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15DC6279-864D-E5B0-0BBF-962E9E50B6F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5B13A0D7-F036-4094-9A1F-C13162A6DD92}" type="datetime1">
              <a:rPr lang="de-DE" smtClean="0"/>
              <a:t>21.04.2026</a:t>
            </a:fld>
            <a:endParaRPr lang="de-DE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3CF6C9B7-B599-4BE6-52FB-051D2A0B3B4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Vorname Name - Präsentationstitel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9EAF3799-0F9B-7F03-53B6-D30505ED8E7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1697891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x Text und 5x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71476" y="4041775"/>
            <a:ext cx="2116800" cy="22351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5" y="1592263"/>
            <a:ext cx="2116800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2704537" y="1592263"/>
            <a:ext cx="2116800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368907"/>
            <a:ext cx="11449050" cy="100745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2704538" y="4041775"/>
            <a:ext cx="2116800" cy="22351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037599" y="1592263"/>
            <a:ext cx="2116800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5037600" y="4041775"/>
            <a:ext cx="2116800" cy="22351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C4D4B916-72EE-D72A-5C96-51535BE77B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7370661" y="1592263"/>
            <a:ext cx="2116800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7F1E17B-BC6D-5885-9A9E-8DFC4EE2BF9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7370662" y="4041775"/>
            <a:ext cx="2116800" cy="22351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290663F7-C01E-A524-14EE-F495697580C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9703724" y="1592263"/>
            <a:ext cx="2116800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4A722441-C52C-1DE3-6900-FAF58B44C94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9703725" y="4041775"/>
            <a:ext cx="2116800" cy="22351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Datumsplatzhalter 15">
            <a:extLst>
              <a:ext uri="{FF2B5EF4-FFF2-40B4-BE49-F238E27FC236}">
                <a16:creationId xmlns:a16="http://schemas.microsoft.com/office/drawing/2014/main" id="{99193BC6-5DE5-F84B-817B-E27F95FD4E36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81D7B312-78F2-4526-8C71-AE9976E9FDD9}" type="datetime1">
              <a:rPr lang="de-DE" smtClean="0"/>
              <a:t>21.04.2026</a:t>
            </a:fld>
            <a:endParaRPr lang="de-DE"/>
          </a:p>
        </p:txBody>
      </p:sp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id="{A4281E8C-1C19-EF23-952B-CD22CCC9F3BE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/>
              <a:t>Vorname Name - Präsentationstitel</a:t>
            </a:r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C9F951DB-FC7A-C00E-DAB8-004CEF0ABB3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0587118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Text und 6x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71476" y="4041774"/>
            <a:ext cx="1728788" cy="22320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5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2314574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2314575" y="4041774"/>
            <a:ext cx="1728788" cy="22320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259262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4259263" y="4041774"/>
            <a:ext cx="1728788" cy="22320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C4D4B916-72EE-D72A-5C96-51535BE77B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6203949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7F1E17B-BC6D-5885-9A9E-8DFC4EE2BF9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6203950" y="4041774"/>
            <a:ext cx="1728788" cy="22320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290663F7-C01E-A524-14EE-F495697580C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8149231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4A722441-C52C-1DE3-6900-FAF58B44C94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8148638" y="4041774"/>
            <a:ext cx="1728788" cy="22320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CDB5A221-6B48-924B-A1FD-6D62179C207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10090049" y="1592262"/>
            <a:ext cx="1728788" cy="2232025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EB10AE12-A5D0-F238-1264-88B90FA440A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10090050" y="4041774"/>
            <a:ext cx="1728788" cy="22320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Datumsplatzhalter 17">
            <a:extLst>
              <a:ext uri="{FF2B5EF4-FFF2-40B4-BE49-F238E27FC236}">
                <a16:creationId xmlns:a16="http://schemas.microsoft.com/office/drawing/2014/main" id="{79DD9CB7-7539-1828-FADA-78A66F2349FA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B9C4A9F9-22F5-4E59-9936-536579FE0E9A}" type="datetime1">
              <a:rPr lang="de-DE" smtClean="0"/>
              <a:t>21.04.2026</a:t>
            </a:fld>
            <a:endParaRPr lang="de-DE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63BDBE70-17B1-8520-1846-0D0FF5DC7FC7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/>
              <a:t>Vorname Name - Präsentationstitel</a:t>
            </a:r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7D5DEFA5-487F-8348-320F-F21E99551105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6403977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Bild und 4x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71475" y="3360814"/>
            <a:ext cx="5616575" cy="463474"/>
          </a:xfrm>
        </p:spPr>
        <p:txBody>
          <a:bodyPr tIns="14400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5" y="1592262"/>
            <a:ext cx="5616574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203948" y="1592262"/>
            <a:ext cx="5616575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6203950" y="3360814"/>
            <a:ext cx="5616575" cy="463474"/>
          </a:xfrm>
        </p:spPr>
        <p:txBody>
          <a:bodyPr tIns="14400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371475" y="4041775"/>
            <a:ext cx="5616573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371474" y="5805774"/>
            <a:ext cx="5616573" cy="464400"/>
          </a:xfrm>
        </p:spPr>
        <p:txBody>
          <a:bodyPr tIns="14400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C4D4B916-72EE-D72A-5C96-51535BE77B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6203949" y="4041774"/>
            <a:ext cx="5616575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7F1E17B-BC6D-5885-9A9E-8DFC4EE2BF9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6203950" y="5805774"/>
            <a:ext cx="5616573" cy="464400"/>
          </a:xfrm>
        </p:spPr>
        <p:txBody>
          <a:bodyPr tIns="14400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17649989-D9AA-435F-7A4A-0B2A5E1ECF2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9382D855-D954-40D7-9C8E-F765875C8481}" type="datetime1">
              <a:rPr lang="de-DE" smtClean="0"/>
              <a:t>21.04.2026</a:t>
            </a:fld>
            <a:endParaRPr lang="de-DE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C9F316C1-96F5-A67B-AF23-9ACC6CA9F2A5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Vorname Name - Präsentationstitel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D2A681F8-D362-068B-DB53-4422E123610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213593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Bild und 6x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71475" y="3360814"/>
            <a:ext cx="3671888" cy="463474"/>
          </a:xfrm>
        </p:spPr>
        <p:txBody>
          <a:bodyPr tIns="14400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71475" y="1592262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3" name="Bildplatzhalter 15">
            <a:extLst>
              <a:ext uri="{FF2B5EF4-FFF2-40B4-BE49-F238E27FC236}">
                <a16:creationId xmlns:a16="http://schemas.microsoft.com/office/drawing/2014/main" id="{CD8BE5C1-5277-9F0D-214B-6BE9AC8AC9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60846" y="1592262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D2788FA-E004-70D7-3A51-569E0F2546A4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EEB74CB-203B-02FC-976A-B40F94BCE8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260848" y="3360814"/>
            <a:ext cx="3671888" cy="463474"/>
          </a:xfrm>
        </p:spPr>
        <p:txBody>
          <a:bodyPr tIns="14400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Bildplatzhalter 15">
            <a:extLst>
              <a:ext uri="{FF2B5EF4-FFF2-40B4-BE49-F238E27FC236}">
                <a16:creationId xmlns:a16="http://schemas.microsoft.com/office/drawing/2014/main" id="{F8AC44F9-1F23-6873-474A-BE0A023DEA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48637" y="1594869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ADE0E58-96C3-B4F9-7508-58B7536F7C7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8148637" y="3358868"/>
            <a:ext cx="3671888" cy="464400"/>
          </a:xfrm>
        </p:spPr>
        <p:txBody>
          <a:bodyPr tIns="14400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C4D4B916-72EE-D72A-5C96-51535BE77B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371475" y="4041774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7F1E17B-BC6D-5885-9A9E-8DFC4EE2BF9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371474" y="5805774"/>
            <a:ext cx="3671888" cy="464400"/>
          </a:xfrm>
        </p:spPr>
        <p:txBody>
          <a:bodyPr tIns="14400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DC1FEB43-DE82-8732-4F57-F71B0E7269D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4259260" y="4044948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1677C5CF-B71C-20E0-5EC4-77FF60F7CBC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4259262" y="5813500"/>
            <a:ext cx="3671888" cy="463474"/>
          </a:xfrm>
        </p:spPr>
        <p:txBody>
          <a:bodyPr tIns="14400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DFEEF33F-FBF4-3DE9-D0E5-00A10C7FC56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8148637" y="4041773"/>
            <a:ext cx="3671888" cy="1764000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A36A8A1C-5BB2-98A0-32C5-38F2E40CEFE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8148637" y="5805773"/>
            <a:ext cx="3671888" cy="464400"/>
          </a:xfrm>
        </p:spPr>
        <p:txBody>
          <a:bodyPr tIns="144000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Datumsplatzhalter 17">
            <a:extLst>
              <a:ext uri="{FF2B5EF4-FFF2-40B4-BE49-F238E27FC236}">
                <a16:creationId xmlns:a16="http://schemas.microsoft.com/office/drawing/2014/main" id="{A5232473-C891-573E-C486-121FF378F57C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5127A912-77FF-472F-9A35-E2511116C954}" type="datetime1">
              <a:rPr lang="de-DE" smtClean="0"/>
              <a:t>21.04.2026</a:t>
            </a:fld>
            <a:endParaRPr lang="de-DE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7302FC03-B491-A207-7DBA-127BB90729DD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/>
              <a:t>Vorname Name - Präsentationstitel</a:t>
            </a:r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8B67C2D4-3135-E49A-5148-63257685678A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7620574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368300"/>
            <a:ext cx="7561263" cy="4681537"/>
          </a:xfrm>
        </p:spPr>
        <p:txBody>
          <a:bodyPr/>
          <a:lstStyle>
            <a:lvl1pPr marL="432000" indent="-432000">
              <a:buClrTx/>
              <a:buFont typeface="Franklin Gothic Medium" panose="020B0603020102020204" pitchFamily="34" charset="0"/>
              <a:buChar char="”"/>
              <a:defRPr sz="5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259262" y="5265738"/>
            <a:ext cx="3673475" cy="1011236"/>
          </a:xfrm>
        </p:spPr>
        <p:txBody>
          <a:bodyPr anchor="b"/>
          <a:lstStyle>
            <a:lvl1pPr algn="r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1800" b="1">
                <a:solidFill>
                  <a:schemeClr val="accent1"/>
                </a:solidFill>
              </a:defRPr>
            </a:lvl1pPr>
            <a:lvl2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2pPr>
            <a:lvl3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3pPr>
            <a:lvl4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 b="0">
                <a:solidFill>
                  <a:schemeClr val="tx1"/>
                </a:solidFill>
              </a:defRPr>
            </a:lvl4pPr>
            <a:lvl5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5pPr>
            <a:lvl6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148638" y="1"/>
            <a:ext cx="4043362" cy="6857999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A2B4EB0-6F81-8A92-AEB6-3A876DF968E9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de-DE" sz="1000" b="1">
                <a:solidFill>
                  <a:schemeClr val="tx1"/>
                </a:solidFill>
              </a:rPr>
              <a:t>Logo Farbe</a:t>
            </a:r>
          </a:p>
          <a:p>
            <a:pPr algn="l"/>
            <a:r>
              <a:rPr lang="de-DE" sz="1000">
                <a:solidFill>
                  <a:schemeClr val="tx1"/>
                </a:solidFill>
              </a:rPr>
              <a:t>Bei hellen Bildern kann die Logo Farbe auf Schwarz geändert werden.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B1A5CA9-F444-9ABD-A3CA-65CB055B04B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7915BFB-46E0-4C2A-9472-C83280911CE5}" type="datetime1">
              <a:rPr lang="de-DE" smtClean="0"/>
              <a:t>21.04.2026</a:t>
            </a:fld>
            <a:endParaRPr lang="de-DE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110DDBB-783E-176F-3138-CDB539444CF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Vorname Name - Präsentationstitel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1568248-D3ED-9CDD-8765-05A7F7D909A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CD118D49-289F-F3C3-A4F7-A7BAA877B06B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de-DE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3156005636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0"/>
            <a:ext cx="12192000" cy="6857999"/>
          </a:xfrm>
          <a:solidFill>
            <a:schemeClr val="tx1"/>
          </a:solidFill>
        </p:spPr>
        <p:txBody>
          <a:bodyPr tIns="0" rIns="360000"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/>
              <a:t>Bild in die Zwischenablage kopieren, </a:t>
            </a:r>
            <a:br>
              <a:rPr lang="de-DE"/>
            </a:br>
            <a:r>
              <a:rPr lang="de-DE"/>
              <a:t>den Platzhalter hier auswählen </a:t>
            </a:r>
            <a:br>
              <a:rPr lang="de-DE"/>
            </a:br>
            <a:r>
              <a:rPr lang="de-DE"/>
              <a:t>und das Bild einfügen.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" y="0"/>
            <a:ext cx="9875838" cy="6858000"/>
          </a:xfrm>
          <a:gradFill>
            <a:gsLst>
              <a:gs pos="0">
                <a:schemeClr val="tx1">
                  <a:alpha val="50000"/>
                </a:schemeClr>
              </a:gs>
              <a:gs pos="45000">
                <a:schemeClr val="tx1">
                  <a:alpha val="0"/>
                </a:schemeClr>
              </a:gs>
            </a:gsLst>
            <a:lin ang="3600000" scaled="0"/>
          </a:gradFill>
        </p:spPr>
        <p:txBody>
          <a:bodyPr lIns="370800" tIns="367200"/>
          <a:lstStyle>
            <a:lvl1pPr marL="0" indent="0">
              <a:buClrTx/>
              <a:buFont typeface="Franklin Gothic Medium" panose="020B0603020102020204" pitchFamily="34" charset="0"/>
              <a:buNone/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148638" y="5265738"/>
            <a:ext cx="3671887" cy="1011236"/>
          </a:xfrm>
        </p:spPr>
        <p:txBody>
          <a:bodyPr anchor="t"/>
          <a:lstStyle>
            <a:lvl1pPr algn="r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2000" b="1">
                <a:solidFill>
                  <a:schemeClr val="bg1"/>
                </a:solidFill>
              </a:defRPr>
            </a:lvl1pPr>
            <a:lvl2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2pPr>
            <a:lvl3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3pPr>
            <a:lvl4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6pPr>
            <a:lvl7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7pPr>
            <a:lvl8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8pPr>
            <a:lvl9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5E8BE99-BBFE-1166-A5A4-5E8F865BC339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de-DE" sz="1000" b="1">
                <a:solidFill>
                  <a:schemeClr val="tx1"/>
                </a:solidFill>
              </a:rPr>
              <a:t>Logo Farbe</a:t>
            </a:r>
          </a:p>
          <a:p>
            <a:pPr algn="l"/>
            <a:r>
              <a:rPr lang="de-DE" sz="1000">
                <a:solidFill>
                  <a:schemeClr val="tx1"/>
                </a:solidFill>
              </a:rPr>
              <a:t>Bei hellen Bildern kann die Logo Farbe auf Schwarz geändert werden.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475F87F0-97BD-75C5-3B01-5453495E2DA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694C9C-8510-4D69-A6EC-CDB34BEE7E6D}" type="datetime1">
              <a:rPr lang="de-DE" smtClean="0"/>
              <a:t>21.04.2026</a:t>
            </a:fld>
            <a:endParaRPr lang="de-DE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9DC4A23-8BC7-B256-93F3-F3D72EA72D2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Vorname Name - Präsentationstitel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12BEC3C-F478-347A-87BC-A57694C03C4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6FC98F-84AD-404B-BCCB-49E092AA6DE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5CFA640E-0C3B-EC08-4180-576AB4B63F75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de-DE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1128622433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3D7FEBCC-B6B1-D6F4-B8C4-39CAEC3BF5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0"/>
            <a:ext cx="12192000" cy="6857999"/>
          </a:xfrm>
          <a:solidFill>
            <a:schemeClr val="tx1"/>
          </a:solidFill>
        </p:spPr>
        <p:txBody>
          <a:bodyPr tIns="0" rIns="360000" anchor="ctr"/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/>
              <a:t>Bild in die Zwischenablage kopieren, </a:t>
            </a:r>
            <a:br>
              <a:rPr lang="de-DE"/>
            </a:br>
            <a:r>
              <a:rPr lang="de-DE"/>
              <a:t>den Platzhalter hier auswählen </a:t>
            </a:r>
            <a:br>
              <a:rPr lang="de-DE"/>
            </a:br>
            <a:r>
              <a:rPr lang="de-DE"/>
              <a:t>und das Bild einfügen.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" y="0"/>
            <a:ext cx="9875838" cy="6858000"/>
          </a:xfrm>
          <a:gradFill>
            <a:gsLst>
              <a:gs pos="0">
                <a:schemeClr val="tx1">
                  <a:alpha val="50000"/>
                </a:schemeClr>
              </a:gs>
              <a:gs pos="45000">
                <a:schemeClr val="tx1">
                  <a:alpha val="0"/>
                </a:schemeClr>
              </a:gs>
            </a:gsLst>
            <a:lin ang="3600000" scaled="0"/>
          </a:gradFill>
        </p:spPr>
        <p:txBody>
          <a:bodyPr lIns="370800" tIns="367200"/>
          <a:lstStyle>
            <a:lvl1pPr marL="0" indent="0">
              <a:buClrTx/>
              <a:buFont typeface="Franklin Gothic Medium" panose="020B0603020102020204" pitchFamily="34" charset="0"/>
              <a:buNone/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74B639C-9221-9BDD-0103-AF80E5F4FC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371475" y="2816225"/>
            <a:ext cx="3671888" cy="22336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EA6A5AB-5F58-422C-FC11-9570CAC5B5E8}"/>
              </a:ext>
            </a:extLst>
          </p:cNvPr>
          <p:cNvSpPr/>
          <p:nvPr userDrawn="1"/>
        </p:nvSpPr>
        <p:spPr bwMode="gray">
          <a:xfrm>
            <a:off x="12233756" y="6026150"/>
            <a:ext cx="1963144" cy="8286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l"/>
            <a:r>
              <a:rPr lang="de-DE" sz="1000" b="1">
                <a:solidFill>
                  <a:schemeClr val="tx1"/>
                </a:solidFill>
              </a:rPr>
              <a:t>Logo Farbe</a:t>
            </a:r>
          </a:p>
          <a:p>
            <a:pPr algn="l"/>
            <a:r>
              <a:rPr lang="de-DE" sz="1000">
                <a:solidFill>
                  <a:schemeClr val="tx1"/>
                </a:solidFill>
              </a:rPr>
              <a:t>Bei hellen Bildern kann die Logo Farbe auf Schwarz geändert werden.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D1980954-6FA1-FA07-4041-D754784A207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6645AB-8031-4015-A233-A7EC2B0BD5F7}" type="datetime1">
              <a:rPr lang="de-DE" smtClean="0"/>
              <a:t>21.04.2026</a:t>
            </a:fld>
            <a:endParaRPr lang="de-DE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8BB377EE-E522-561C-164E-DE25C9BDA1C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Vorname Name - Präsentationstitel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544A298-CA43-241E-F64B-02F6BEC45A0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6FC98F-84AD-404B-BCCB-49E092AA6DE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5EB352FB-5D9C-29FF-9EFE-4F1988C355BE}"/>
              </a:ext>
            </a:extLst>
          </p:cNvPr>
          <p:cNvSpPr>
            <a:spLocks noGrp="1" noChangeAspect="1"/>
          </p:cNvSpPr>
          <p:nvPr>
            <p:ph type="dgm" sz="quarter" idx="21" hasCustomPrompt="1"/>
          </p:nvPr>
        </p:nvSpPr>
        <p:spPr bwMode="gray">
          <a:xfrm>
            <a:off x="11140463" y="6437457"/>
            <a:ext cx="689586" cy="247362"/>
          </a:xfrm>
          <a:custGeom>
            <a:avLst/>
            <a:gdLst>
              <a:gd name="connsiteX0" fmla="*/ 526439 w 689586"/>
              <a:gd name="connsiteY0" fmla="*/ 247 h 247362"/>
              <a:gd name="connsiteX1" fmla="*/ 689586 w 689586"/>
              <a:gd name="connsiteY1" fmla="*/ 247 h 247362"/>
              <a:gd name="connsiteX2" fmla="*/ 689586 w 689586"/>
              <a:gd name="connsiteY2" fmla="*/ 55816 h 247362"/>
              <a:gd name="connsiteX3" fmla="*/ 641876 w 689586"/>
              <a:gd name="connsiteY3" fmla="*/ 55816 h 247362"/>
              <a:gd name="connsiteX4" fmla="*/ 641876 w 689586"/>
              <a:gd name="connsiteY4" fmla="*/ 247362 h 247362"/>
              <a:gd name="connsiteX5" fmla="*/ 574149 w 689586"/>
              <a:gd name="connsiteY5" fmla="*/ 247362 h 247362"/>
              <a:gd name="connsiteX6" fmla="*/ 574149 w 689586"/>
              <a:gd name="connsiteY6" fmla="*/ 55816 h 247362"/>
              <a:gd name="connsiteX7" fmla="*/ 526439 w 689586"/>
              <a:gd name="connsiteY7" fmla="*/ 55816 h 247362"/>
              <a:gd name="connsiteX8" fmla="*/ 442470 w 689586"/>
              <a:gd name="connsiteY8" fmla="*/ 247 h 247362"/>
              <a:gd name="connsiteX9" fmla="*/ 510194 w 689586"/>
              <a:gd name="connsiteY9" fmla="*/ 247 h 247362"/>
              <a:gd name="connsiteX10" fmla="*/ 510194 w 689586"/>
              <a:gd name="connsiteY10" fmla="*/ 247116 h 247362"/>
              <a:gd name="connsiteX11" fmla="*/ 442470 w 689586"/>
              <a:gd name="connsiteY11" fmla="*/ 247116 h 247362"/>
              <a:gd name="connsiteX12" fmla="*/ 248102 w 689586"/>
              <a:gd name="connsiteY12" fmla="*/ 247 h 247362"/>
              <a:gd name="connsiteX13" fmla="*/ 250146 w 689586"/>
              <a:gd name="connsiteY13" fmla="*/ 247 h 247362"/>
              <a:gd name="connsiteX14" fmla="*/ 249899 w 689586"/>
              <a:gd name="connsiteY14" fmla="*/ 247077 h 247362"/>
              <a:gd name="connsiteX15" fmla="*/ 249900 w 689586"/>
              <a:gd name="connsiteY15" fmla="*/ 247078 h 247362"/>
              <a:gd name="connsiteX16" fmla="*/ 249900 w 689586"/>
              <a:gd name="connsiteY16" fmla="*/ 247113 h 247362"/>
              <a:gd name="connsiteX17" fmla="*/ 249899 w 689586"/>
              <a:gd name="connsiteY17" fmla="*/ 247111 h 247362"/>
              <a:gd name="connsiteX18" fmla="*/ 249899 w 689586"/>
              <a:gd name="connsiteY18" fmla="*/ 247113 h 247362"/>
              <a:gd name="connsiteX19" fmla="*/ 249899 w 689586"/>
              <a:gd name="connsiteY19" fmla="*/ 247114 h 247362"/>
              <a:gd name="connsiteX20" fmla="*/ 249899 w 689586"/>
              <a:gd name="connsiteY20" fmla="*/ 247116 h 247362"/>
              <a:gd name="connsiteX21" fmla="*/ 249864 w 689586"/>
              <a:gd name="connsiteY21" fmla="*/ 247116 h 247362"/>
              <a:gd name="connsiteX22" fmla="*/ 249864 w 689586"/>
              <a:gd name="connsiteY22" fmla="*/ 247114 h 247362"/>
              <a:gd name="connsiteX23" fmla="*/ 0 w 689586"/>
              <a:gd name="connsiteY23" fmla="*/ 247114 h 247362"/>
              <a:gd name="connsiteX24" fmla="*/ 7858 w 689586"/>
              <a:gd name="connsiteY24" fmla="*/ 186719 h 247362"/>
              <a:gd name="connsiteX25" fmla="*/ 249861 w 689586"/>
              <a:gd name="connsiteY25" fmla="*/ 247105 h 247362"/>
              <a:gd name="connsiteX26" fmla="*/ 249859 w 689586"/>
              <a:gd name="connsiteY26" fmla="*/ 247095 h 247362"/>
              <a:gd name="connsiteX27" fmla="*/ 24103 w 689586"/>
              <a:gd name="connsiteY27" fmla="*/ 142073 h 247362"/>
              <a:gd name="connsiteX28" fmla="*/ 56837 w 689586"/>
              <a:gd name="connsiteY28" fmla="*/ 90557 h 247362"/>
              <a:gd name="connsiteX29" fmla="*/ 249854 w 689586"/>
              <a:gd name="connsiteY29" fmla="*/ 247076 h 247362"/>
              <a:gd name="connsiteX30" fmla="*/ 249834 w 689586"/>
              <a:gd name="connsiteY30" fmla="*/ 246997 h 247362"/>
              <a:gd name="connsiteX31" fmla="*/ 92849 w 689586"/>
              <a:gd name="connsiteY31" fmla="*/ 55039 h 247362"/>
              <a:gd name="connsiteX32" fmla="*/ 144612 w 689586"/>
              <a:gd name="connsiteY32" fmla="*/ 23078 h 247362"/>
              <a:gd name="connsiteX33" fmla="*/ 249821 w 689586"/>
              <a:gd name="connsiteY33" fmla="*/ 246945 h 247362"/>
              <a:gd name="connsiteX34" fmla="*/ 189750 w 689586"/>
              <a:gd name="connsiteY34" fmla="*/ 7364 h 247362"/>
              <a:gd name="connsiteX35" fmla="*/ 248102 w 689586"/>
              <a:gd name="connsiteY35" fmla="*/ 247 h 247362"/>
              <a:gd name="connsiteX36" fmla="*/ 352898 w 689586"/>
              <a:gd name="connsiteY36" fmla="*/ 0 h 247362"/>
              <a:gd name="connsiteX37" fmla="*/ 430524 w 689586"/>
              <a:gd name="connsiteY37" fmla="*/ 0 h 247362"/>
              <a:gd name="connsiteX38" fmla="*/ 330557 w 689586"/>
              <a:gd name="connsiteY38" fmla="*/ 124315 h 247362"/>
              <a:gd name="connsiteX39" fmla="*/ 431017 w 689586"/>
              <a:gd name="connsiteY39" fmla="*/ 247116 h 247362"/>
              <a:gd name="connsiteX40" fmla="*/ 355716 w 689586"/>
              <a:gd name="connsiteY40" fmla="*/ 247116 h 247362"/>
              <a:gd name="connsiteX41" fmla="*/ 266144 w 689586"/>
              <a:gd name="connsiteY41" fmla="*/ 150954 h 247362"/>
              <a:gd name="connsiteX42" fmla="*/ 266144 w 689586"/>
              <a:gd name="connsiteY42" fmla="*/ 95916 h 24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89586" h="247362">
                <a:moveTo>
                  <a:pt x="526439" y="247"/>
                </a:moveTo>
                <a:lnTo>
                  <a:pt x="689586" y="247"/>
                </a:lnTo>
                <a:lnTo>
                  <a:pt x="689586" y="55816"/>
                </a:lnTo>
                <a:lnTo>
                  <a:pt x="641876" y="55816"/>
                </a:lnTo>
                <a:lnTo>
                  <a:pt x="641876" y="247362"/>
                </a:lnTo>
                <a:lnTo>
                  <a:pt x="574149" y="247362"/>
                </a:lnTo>
                <a:lnTo>
                  <a:pt x="574149" y="55816"/>
                </a:lnTo>
                <a:lnTo>
                  <a:pt x="526439" y="55816"/>
                </a:lnTo>
                <a:close/>
                <a:moveTo>
                  <a:pt x="442470" y="247"/>
                </a:moveTo>
                <a:lnTo>
                  <a:pt x="510194" y="247"/>
                </a:lnTo>
                <a:lnTo>
                  <a:pt x="510194" y="247116"/>
                </a:lnTo>
                <a:lnTo>
                  <a:pt x="442470" y="247116"/>
                </a:lnTo>
                <a:close/>
                <a:moveTo>
                  <a:pt x="248102" y="247"/>
                </a:moveTo>
                <a:lnTo>
                  <a:pt x="250146" y="247"/>
                </a:lnTo>
                <a:lnTo>
                  <a:pt x="249899" y="247077"/>
                </a:lnTo>
                <a:lnTo>
                  <a:pt x="249900" y="247078"/>
                </a:lnTo>
                <a:lnTo>
                  <a:pt x="249900" y="247113"/>
                </a:lnTo>
                <a:lnTo>
                  <a:pt x="249899" y="247111"/>
                </a:lnTo>
                <a:lnTo>
                  <a:pt x="249899" y="247113"/>
                </a:lnTo>
                <a:lnTo>
                  <a:pt x="249899" y="247114"/>
                </a:lnTo>
                <a:lnTo>
                  <a:pt x="249899" y="247116"/>
                </a:lnTo>
                <a:lnTo>
                  <a:pt x="249864" y="247116"/>
                </a:lnTo>
                <a:lnTo>
                  <a:pt x="249864" y="247114"/>
                </a:lnTo>
                <a:lnTo>
                  <a:pt x="0" y="247114"/>
                </a:lnTo>
                <a:cubicBezTo>
                  <a:pt x="246" y="226289"/>
                  <a:pt x="2784" y="205994"/>
                  <a:pt x="7858" y="186719"/>
                </a:cubicBezTo>
                <a:lnTo>
                  <a:pt x="249861" y="247105"/>
                </a:lnTo>
                <a:lnTo>
                  <a:pt x="249859" y="247095"/>
                </a:lnTo>
                <a:lnTo>
                  <a:pt x="24103" y="142073"/>
                </a:lnTo>
                <a:cubicBezTo>
                  <a:pt x="32736" y="123539"/>
                  <a:pt x="43906" y="106273"/>
                  <a:pt x="56837" y="90557"/>
                </a:cubicBezTo>
                <a:lnTo>
                  <a:pt x="249854" y="247076"/>
                </a:lnTo>
                <a:lnTo>
                  <a:pt x="249834" y="246997"/>
                </a:lnTo>
                <a:lnTo>
                  <a:pt x="92849" y="55039"/>
                </a:lnTo>
                <a:cubicBezTo>
                  <a:pt x="108600" y="42353"/>
                  <a:pt x="125831" y="31712"/>
                  <a:pt x="144612" y="23078"/>
                </a:cubicBezTo>
                <a:lnTo>
                  <a:pt x="249821" y="246945"/>
                </a:lnTo>
                <a:lnTo>
                  <a:pt x="189750" y="7364"/>
                </a:lnTo>
                <a:cubicBezTo>
                  <a:pt x="208531" y="2784"/>
                  <a:pt x="228052" y="247"/>
                  <a:pt x="248102" y="247"/>
                </a:cubicBezTo>
                <a:close/>
                <a:moveTo>
                  <a:pt x="352898" y="0"/>
                </a:moveTo>
                <a:lnTo>
                  <a:pt x="430524" y="0"/>
                </a:lnTo>
                <a:lnTo>
                  <a:pt x="330557" y="124315"/>
                </a:lnTo>
                <a:lnTo>
                  <a:pt x="431017" y="247116"/>
                </a:lnTo>
                <a:lnTo>
                  <a:pt x="355716" y="247116"/>
                </a:lnTo>
                <a:lnTo>
                  <a:pt x="266144" y="150954"/>
                </a:lnTo>
                <a:lnTo>
                  <a:pt x="266144" y="959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de-DE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1354465971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1CE1-6CC9-F59B-4D70-B6BAA15374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368300"/>
            <a:ext cx="7561263" cy="4681538"/>
          </a:xfrm>
        </p:spPr>
        <p:txBody>
          <a:bodyPr/>
          <a:lstStyle>
            <a:lvl1pPr marL="0" indent="0">
              <a:buClrTx/>
              <a:buFont typeface="Franklin Gothic Medium" panose="020B0603020102020204" pitchFamily="34" charset="0"/>
              <a:buNone/>
              <a:defRPr sz="5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8292EB-A174-4AF5-E760-21B840992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148637" y="5265738"/>
            <a:ext cx="3671887" cy="1011236"/>
          </a:xfrm>
        </p:spPr>
        <p:txBody>
          <a:bodyPr anchor="t"/>
          <a:lstStyle>
            <a:lvl1pPr algn="r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  <a:defRPr sz="2000" b="1">
                <a:solidFill>
                  <a:schemeClr val="accent1"/>
                </a:solidFill>
              </a:defRPr>
            </a:lvl1pPr>
            <a:lvl2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2pPr>
            <a:lvl3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3pPr>
            <a:lvl4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600" b="0">
                <a:solidFill>
                  <a:schemeClr val="tx1"/>
                </a:solidFill>
              </a:defRPr>
            </a:lvl4pPr>
            <a:lvl5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5pPr>
            <a:lvl6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6pPr>
            <a:lvl7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 algn="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F98A4DE-C74C-4808-FDCB-EBF6770F28A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D91A66-1373-4C8B-8FCC-B2D45851A8BD}" type="datetime1">
              <a:rPr lang="de-DE" smtClean="0"/>
              <a:t>21.04.2026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3D1B3FA-E430-88B7-E277-5600359CFE9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Vorname Name - Präsentationstitel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21F58DB-2C93-B018-29B4-F68DDB674B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094205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Quer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617D12E-D9F2-FE30-962E-F64655611604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 bwMode="gray">
          <a:xfrm>
            <a:off x="0" y="1"/>
            <a:ext cx="12191999" cy="3824287"/>
          </a:xfrm>
        </p:spPr>
        <p:txBody>
          <a:bodyPr tIns="900000"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r>
              <a:rPr lang="de-DE"/>
              <a:t>Bild mit einem Klick auf das Symbol einfügen. </a:t>
            </a:r>
            <a:br>
              <a:rPr lang="de-DE"/>
            </a:br>
            <a:br>
              <a:rPr lang="de-DE"/>
            </a:br>
            <a:r>
              <a:rPr lang="de-DE"/>
              <a:t>Alternativ Bild in die Zwischenablage kopieren, </a:t>
            </a:r>
            <a:br>
              <a:rPr lang="de-DE"/>
            </a:br>
            <a:r>
              <a:rPr lang="de-DE"/>
              <a:t>den Platzhalter auswählen und das Bild einfügen.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46F4A2-1BBD-C6A2-7866-B5B1968C9412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371475" y="4038599"/>
            <a:ext cx="5616575" cy="1694655"/>
          </a:xfrm>
        </p:spPr>
        <p:txBody>
          <a:bodyPr rIns="0" anchor="t"/>
          <a:lstStyle>
            <a:lvl1pPr algn="l"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604293-CF1F-A295-5586-92D0F86F4A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71475" y="5733256"/>
            <a:ext cx="5616575" cy="543718"/>
          </a:xfrm>
        </p:spPr>
        <p:txBody>
          <a:bodyPr rIns="0" anchor="b"/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2pPr>
            <a:lvl3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3pPr>
            <a:lvl4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5pPr>
            <a:lvl6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6pPr>
            <a:lvl7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7pPr>
            <a:lvl8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Master-Untertitelformat bearbeiten</a:t>
            </a:r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EA0F1769-10E8-A988-F711-DB28498A25E4}"/>
              </a:ext>
            </a:extLst>
          </p:cNvPr>
          <p:cNvSpPr>
            <a:spLocks noGrp="1"/>
          </p:cNvSpPr>
          <p:nvPr userDrawn="1">
            <p:ph sz="quarter" idx="14" hasCustomPrompt="1"/>
          </p:nvPr>
        </p:nvSpPr>
        <p:spPr bwMode="black">
          <a:xfrm>
            <a:off x="10488487" y="5553236"/>
            <a:ext cx="1332038" cy="72056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>
                <a:noFill/>
              </a:defRPr>
            </a:lvl9pPr>
          </a:lstStyle>
          <a:p>
            <a:pPr lvl="0"/>
            <a:r>
              <a:rPr lang="de-DE" noProof="1"/>
              <a:t>OE Logoplatzhalter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CDC56E0-CC7D-87E3-D66D-6BEE83D8AE75}"/>
              </a:ext>
            </a:extLst>
          </p:cNvPr>
          <p:cNvSpPr/>
          <p:nvPr userDrawn="1"/>
        </p:nvSpPr>
        <p:spPr bwMode="gray">
          <a:xfrm>
            <a:off x="12233756" y="5553236"/>
            <a:ext cx="1640680" cy="72056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>
                <a:solidFill>
                  <a:schemeClr val="tx1"/>
                </a:solidFill>
              </a:rPr>
              <a:t>OE-Logo (optional)</a:t>
            </a:r>
          </a:p>
          <a:p>
            <a:pPr algn="l"/>
            <a:r>
              <a:rPr lang="de-DE" sz="1000">
                <a:solidFill>
                  <a:schemeClr val="tx1"/>
                </a:solidFill>
              </a:rPr>
              <a:t>mit einem Klick auf das </a:t>
            </a:r>
            <a:br>
              <a:rPr lang="de-DE" sz="1000">
                <a:solidFill>
                  <a:schemeClr val="tx1"/>
                </a:solidFill>
              </a:rPr>
            </a:br>
            <a:r>
              <a:rPr lang="de-DE" sz="1000">
                <a:solidFill>
                  <a:schemeClr val="tx1"/>
                </a:solidFill>
              </a:rPr>
              <a:t>Bild-Symbol einfügen</a:t>
            </a:r>
            <a:endParaRPr lang="de-DE" sz="1000" b="1">
              <a:solidFill>
                <a:schemeClr val="tx1"/>
              </a:solidFill>
            </a:endParaRP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B05E904A-C9EA-86A7-9664-F1BEB574F064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0" y="6858000"/>
            <a:ext cx="0" cy="0"/>
          </a:xfrm>
          <a:prstGeom prst="rect">
            <a:avLst/>
          </a:prstGeom>
        </p:spPr>
        <p:txBody>
          <a:bodyPr vert="horz" wrap="none" lIns="0" tIns="36000" rIns="0" bIns="0" rtlCol="0" anchor="ctr">
            <a:normAutofit fontScale="25000" lnSpcReduction="20000"/>
          </a:bodyPr>
          <a:lstStyle>
            <a:defPPr>
              <a:defRPr lang="de-DE"/>
            </a:defPPr>
            <a:lvl1pPr marL="0" algn="l" defTabSz="914400" rtl="0" eaLnBrk="1" latinLnBrk="0" hangingPunct="1">
              <a:defRPr sz="7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Datum aus technischen Gründen nicht deaktivieren!</a:t>
            </a: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146CC5CD-AF6B-4EF0-3308-79576A9AD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de-DE"/>
              <a:t>Vorname Name - Präsentationstitel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4EF9ED98-5AE0-9DB9-A2FD-AB2BDC2F8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SmartArt-Platzhalter 10">
            <a:extLst>
              <a:ext uri="{FF2B5EF4-FFF2-40B4-BE49-F238E27FC236}">
                <a16:creationId xmlns:a16="http://schemas.microsoft.com/office/drawing/2014/main" id="{A96C0EF9-BA74-F815-E094-6E6D6E1F1198}"/>
              </a:ext>
            </a:extLst>
          </p:cNvPr>
          <p:cNvSpPr>
            <a:spLocks noGrp="1" noChangeAspect="1"/>
          </p:cNvSpPr>
          <p:nvPr>
            <p:ph type="dgm" sz="quarter" idx="20" hasCustomPrompt="1"/>
          </p:nvPr>
        </p:nvSpPr>
        <p:spPr bwMode="gray">
          <a:xfrm>
            <a:off x="10710878" y="368661"/>
            <a:ext cx="861983" cy="309203"/>
          </a:xfrm>
          <a:custGeom>
            <a:avLst/>
            <a:gdLst>
              <a:gd name="connsiteX0" fmla="*/ 672615 w 881062"/>
              <a:gd name="connsiteY0" fmla="*/ 316 h 316047"/>
              <a:gd name="connsiteX1" fmla="*/ 881062 w 881062"/>
              <a:gd name="connsiteY1" fmla="*/ 316 h 316047"/>
              <a:gd name="connsiteX2" fmla="*/ 881062 w 881062"/>
              <a:gd name="connsiteY2" fmla="*/ 71315 h 316047"/>
              <a:gd name="connsiteX3" fmla="*/ 820105 w 881062"/>
              <a:gd name="connsiteY3" fmla="*/ 71315 h 316047"/>
              <a:gd name="connsiteX4" fmla="*/ 820105 w 881062"/>
              <a:gd name="connsiteY4" fmla="*/ 316047 h 316047"/>
              <a:gd name="connsiteX5" fmla="*/ 733572 w 881062"/>
              <a:gd name="connsiteY5" fmla="*/ 316047 h 316047"/>
              <a:gd name="connsiteX6" fmla="*/ 733572 w 881062"/>
              <a:gd name="connsiteY6" fmla="*/ 71315 h 316047"/>
              <a:gd name="connsiteX7" fmla="*/ 672615 w 881062"/>
              <a:gd name="connsiteY7" fmla="*/ 71315 h 316047"/>
              <a:gd name="connsiteX8" fmla="*/ 565331 w 881062"/>
              <a:gd name="connsiteY8" fmla="*/ 316 h 316047"/>
              <a:gd name="connsiteX9" fmla="*/ 651859 w 881062"/>
              <a:gd name="connsiteY9" fmla="*/ 316 h 316047"/>
              <a:gd name="connsiteX10" fmla="*/ 651859 w 881062"/>
              <a:gd name="connsiteY10" fmla="*/ 315733 h 316047"/>
              <a:gd name="connsiteX11" fmla="*/ 565331 w 881062"/>
              <a:gd name="connsiteY11" fmla="*/ 315733 h 316047"/>
              <a:gd name="connsiteX12" fmla="*/ 316992 w 881062"/>
              <a:gd name="connsiteY12" fmla="*/ 316 h 316047"/>
              <a:gd name="connsiteX13" fmla="*/ 319603 w 881062"/>
              <a:gd name="connsiteY13" fmla="*/ 316 h 316047"/>
              <a:gd name="connsiteX14" fmla="*/ 319289 w 881062"/>
              <a:gd name="connsiteY14" fmla="*/ 315733 h 316047"/>
              <a:gd name="connsiteX15" fmla="*/ 319243 w 881062"/>
              <a:gd name="connsiteY15" fmla="*/ 315733 h 316047"/>
              <a:gd name="connsiteX16" fmla="*/ 319243 w 881062"/>
              <a:gd name="connsiteY16" fmla="*/ 315729 h 316047"/>
              <a:gd name="connsiteX17" fmla="*/ 0 w 881062"/>
              <a:gd name="connsiteY17" fmla="*/ 315729 h 316047"/>
              <a:gd name="connsiteX18" fmla="*/ 10040 w 881062"/>
              <a:gd name="connsiteY18" fmla="*/ 238565 h 316047"/>
              <a:gd name="connsiteX19" fmla="*/ 319239 w 881062"/>
              <a:gd name="connsiteY19" fmla="*/ 315718 h 316047"/>
              <a:gd name="connsiteX20" fmla="*/ 319236 w 881062"/>
              <a:gd name="connsiteY20" fmla="*/ 315705 h 316047"/>
              <a:gd name="connsiteX21" fmla="*/ 30795 w 881062"/>
              <a:gd name="connsiteY21" fmla="*/ 181522 h 316047"/>
              <a:gd name="connsiteX22" fmla="*/ 72618 w 881062"/>
              <a:gd name="connsiteY22" fmla="*/ 115703 h 316047"/>
              <a:gd name="connsiteX23" fmla="*/ 319230 w 881062"/>
              <a:gd name="connsiteY23" fmla="*/ 315681 h 316047"/>
              <a:gd name="connsiteX24" fmla="*/ 319204 w 881062"/>
              <a:gd name="connsiteY24" fmla="*/ 315579 h 316047"/>
              <a:gd name="connsiteX25" fmla="*/ 118629 w 881062"/>
              <a:gd name="connsiteY25" fmla="*/ 70321 h 316047"/>
              <a:gd name="connsiteX26" fmla="*/ 184766 w 881062"/>
              <a:gd name="connsiteY26" fmla="*/ 29486 h 316047"/>
              <a:gd name="connsiteX27" fmla="*/ 319187 w 881062"/>
              <a:gd name="connsiteY27" fmla="*/ 315512 h 316047"/>
              <a:gd name="connsiteX28" fmla="*/ 242439 w 881062"/>
              <a:gd name="connsiteY28" fmla="*/ 9408 h 316047"/>
              <a:gd name="connsiteX29" fmla="*/ 316992 w 881062"/>
              <a:gd name="connsiteY29" fmla="*/ 316 h 316047"/>
              <a:gd name="connsiteX30" fmla="*/ 450887 w 881062"/>
              <a:gd name="connsiteY30" fmla="*/ 0 h 316047"/>
              <a:gd name="connsiteX31" fmla="*/ 550067 w 881062"/>
              <a:gd name="connsiteY31" fmla="*/ 0 h 316047"/>
              <a:gd name="connsiteX32" fmla="*/ 422343 w 881062"/>
              <a:gd name="connsiteY32" fmla="*/ 158833 h 316047"/>
              <a:gd name="connsiteX33" fmla="*/ 550698 w 881062"/>
              <a:gd name="connsiteY33" fmla="*/ 315733 h 316047"/>
              <a:gd name="connsiteX34" fmla="*/ 454488 w 881062"/>
              <a:gd name="connsiteY34" fmla="*/ 315733 h 316047"/>
              <a:gd name="connsiteX35" fmla="*/ 340045 w 881062"/>
              <a:gd name="connsiteY35" fmla="*/ 192869 h 316047"/>
              <a:gd name="connsiteX36" fmla="*/ 340045 w 881062"/>
              <a:gd name="connsiteY36" fmla="*/ 122548 h 31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81062" h="316047">
                <a:moveTo>
                  <a:pt x="672615" y="316"/>
                </a:moveTo>
                <a:lnTo>
                  <a:pt x="881062" y="316"/>
                </a:lnTo>
                <a:lnTo>
                  <a:pt x="881062" y="71315"/>
                </a:lnTo>
                <a:lnTo>
                  <a:pt x="820105" y="71315"/>
                </a:lnTo>
                <a:lnTo>
                  <a:pt x="820105" y="316047"/>
                </a:lnTo>
                <a:lnTo>
                  <a:pt x="733572" y="316047"/>
                </a:lnTo>
                <a:lnTo>
                  <a:pt x="733572" y="71315"/>
                </a:lnTo>
                <a:lnTo>
                  <a:pt x="672615" y="71315"/>
                </a:lnTo>
                <a:close/>
                <a:moveTo>
                  <a:pt x="565331" y="316"/>
                </a:moveTo>
                <a:lnTo>
                  <a:pt x="651859" y="316"/>
                </a:lnTo>
                <a:lnTo>
                  <a:pt x="651859" y="315733"/>
                </a:lnTo>
                <a:lnTo>
                  <a:pt x="565331" y="315733"/>
                </a:lnTo>
                <a:close/>
                <a:moveTo>
                  <a:pt x="316992" y="316"/>
                </a:moveTo>
                <a:lnTo>
                  <a:pt x="319603" y="316"/>
                </a:lnTo>
                <a:lnTo>
                  <a:pt x="319289" y="315733"/>
                </a:lnTo>
                <a:lnTo>
                  <a:pt x="319243" y="315733"/>
                </a:lnTo>
                <a:lnTo>
                  <a:pt x="319243" y="315729"/>
                </a:lnTo>
                <a:lnTo>
                  <a:pt x="0" y="315729"/>
                </a:lnTo>
                <a:cubicBezTo>
                  <a:pt x="314" y="289122"/>
                  <a:pt x="3556" y="263191"/>
                  <a:pt x="10040" y="238565"/>
                </a:cubicBezTo>
                <a:lnTo>
                  <a:pt x="319239" y="315718"/>
                </a:lnTo>
                <a:lnTo>
                  <a:pt x="319236" y="315705"/>
                </a:lnTo>
                <a:lnTo>
                  <a:pt x="30795" y="181522"/>
                </a:lnTo>
                <a:cubicBezTo>
                  <a:pt x="41825" y="157842"/>
                  <a:pt x="56097" y="135780"/>
                  <a:pt x="72618" y="115703"/>
                </a:cubicBezTo>
                <a:lnTo>
                  <a:pt x="319230" y="315681"/>
                </a:lnTo>
                <a:lnTo>
                  <a:pt x="319204" y="315579"/>
                </a:lnTo>
                <a:lnTo>
                  <a:pt x="118629" y="70321"/>
                </a:lnTo>
                <a:cubicBezTo>
                  <a:pt x="138754" y="54114"/>
                  <a:pt x="160770" y="40518"/>
                  <a:pt x="184766" y="29486"/>
                </a:cubicBezTo>
                <a:lnTo>
                  <a:pt x="319187" y="315512"/>
                </a:lnTo>
                <a:lnTo>
                  <a:pt x="242439" y="9408"/>
                </a:lnTo>
                <a:cubicBezTo>
                  <a:pt x="266435" y="3556"/>
                  <a:pt x="291376" y="316"/>
                  <a:pt x="316992" y="316"/>
                </a:cubicBezTo>
                <a:close/>
                <a:moveTo>
                  <a:pt x="450887" y="0"/>
                </a:moveTo>
                <a:lnTo>
                  <a:pt x="550067" y="0"/>
                </a:lnTo>
                <a:lnTo>
                  <a:pt x="422343" y="158833"/>
                </a:lnTo>
                <a:lnTo>
                  <a:pt x="550698" y="315733"/>
                </a:lnTo>
                <a:lnTo>
                  <a:pt x="454488" y="315733"/>
                </a:lnTo>
                <a:lnTo>
                  <a:pt x="340045" y="192869"/>
                </a:lnTo>
                <a:lnTo>
                  <a:pt x="340045" y="12254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none">
            <a:no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de-DE" noProof="1"/>
              <a:t> dsafasdfadsfdsfasdfsadfasdfadsf sdaf asdfasdf</a:t>
            </a:r>
          </a:p>
        </p:txBody>
      </p:sp>
    </p:spTree>
    <p:extLst>
      <p:ext uri="{BB962C8B-B14F-4D97-AF65-F5344CB8AC3E}">
        <p14:creationId xmlns:p14="http://schemas.microsoft.com/office/powerpoint/2010/main" val="385470920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DF83F67C-6F11-812D-C9A9-0CCF3FAD3E1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A791D00C-2A79-4D0F-B73B-1698F81DC0F3}" type="datetime1">
              <a:rPr lang="de-DE" smtClean="0"/>
              <a:t>21.04.2026</a:t>
            </a:fld>
            <a:endParaRPr 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07D85C20-697F-36B4-27AB-4369535EA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de-DE"/>
              <a:t>Vorname Name - Präsentationstitel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1AD7C5E3-7820-0372-2225-AD27411D8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de-DE" smtClean="0"/>
              <a:pPr/>
              <a:t>‹#›</a:t>
            </a:fld>
            <a:endParaRPr lang="de-DE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3E4CDB45-9507-051E-FC07-208E38906803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5484000" y="3209400"/>
            <a:ext cx="1224000" cy="439200"/>
            <a:chOff x="11189494" y="381000"/>
            <a:chExt cx="621506" cy="222941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77E21D00-0F9F-CF9A-2404-7B982CA99715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2B7C94D0-DD91-0D9E-E79B-7B7E82C21C56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07831357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60EB3CE-8FA7-6B59-50FD-F65D29AB330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34988" y="1592263"/>
            <a:ext cx="10585538" cy="345757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</a:pPr>
            <a:r>
              <a:rPr lang="de-DE" sz="12000" b="1">
                <a:solidFill>
                  <a:schemeClr val="bg1"/>
                </a:solidFill>
              </a:rPr>
              <a:t>Agenden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5244B92-11CA-AA31-8AB9-45C253E1FCD6}"/>
              </a:ext>
            </a:extLst>
          </p:cNvPr>
          <p:cNvGrpSpPr/>
          <p:nvPr userDrawn="1"/>
        </p:nvGrpSpPr>
        <p:grpSpPr>
          <a:xfrm>
            <a:off x="9749847" y="2816226"/>
            <a:ext cx="1207276" cy="1009648"/>
            <a:chOff x="9336214" y="2528900"/>
            <a:chExt cx="1980368" cy="1656188"/>
          </a:xfrm>
        </p:grpSpPr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92178F17-D259-CFA4-628D-049EBD28B82E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9336214" y="3356994"/>
              <a:ext cx="1980368" cy="0"/>
            </a:xfrm>
            <a:prstGeom prst="line">
              <a:avLst/>
            </a:prstGeom>
            <a:ln w="152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aute 4">
              <a:extLst>
                <a:ext uri="{FF2B5EF4-FFF2-40B4-BE49-F238E27FC236}">
                  <a16:creationId xmlns:a16="http://schemas.microsoft.com/office/drawing/2014/main" id="{27EC8CEF-7F13-B3B5-1CA9-5784DB43CE28}"/>
                </a:ext>
              </a:extLst>
            </p:cNvPr>
            <p:cNvSpPr/>
            <p:nvPr userDrawn="1"/>
          </p:nvSpPr>
          <p:spPr bwMode="gray">
            <a:xfrm>
              <a:off x="10488488" y="2528900"/>
              <a:ext cx="828094" cy="1656188"/>
            </a:xfrm>
            <a:custGeom>
              <a:avLst/>
              <a:gdLst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0 w 648072"/>
                <a:gd name="connsiteY4" fmla="*/ 32403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4" fmla="*/ 91440 w 648072"/>
                <a:gd name="connsiteY4" fmla="*/ 415476 h 648072"/>
                <a:gd name="connsiteX0" fmla="*/ 0 w 648072"/>
                <a:gd name="connsiteY0" fmla="*/ 324036 h 648072"/>
                <a:gd name="connsiteX1" fmla="*/ 324036 w 648072"/>
                <a:gd name="connsiteY1" fmla="*/ 0 h 648072"/>
                <a:gd name="connsiteX2" fmla="*/ 648072 w 648072"/>
                <a:gd name="connsiteY2" fmla="*/ 324036 h 648072"/>
                <a:gd name="connsiteX3" fmla="*/ 324036 w 648072"/>
                <a:gd name="connsiteY3" fmla="*/ 648072 h 648072"/>
                <a:gd name="connsiteX0" fmla="*/ 0 w 324036"/>
                <a:gd name="connsiteY0" fmla="*/ 0 h 648072"/>
                <a:gd name="connsiteX1" fmla="*/ 324036 w 324036"/>
                <a:gd name="connsiteY1" fmla="*/ 324036 h 648072"/>
                <a:gd name="connsiteX2" fmla="*/ 0 w 324036"/>
                <a:gd name="connsiteY2" fmla="*/ 648072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036" h="648072">
                  <a:moveTo>
                    <a:pt x="0" y="0"/>
                  </a:moveTo>
                  <a:lnTo>
                    <a:pt x="324036" y="324036"/>
                  </a:lnTo>
                  <a:lnTo>
                    <a:pt x="0" y="648072"/>
                  </a:lnTo>
                </a:path>
              </a:pathLst>
            </a:custGeom>
            <a:noFill/>
            <a:ln w="152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144000" bIns="144000" rtlCol="0" anchor="ctr"/>
            <a:lstStyle/>
            <a:p>
              <a:pPr algn="ctr"/>
              <a:endParaRPr lang="de-DE" sz="14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20089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CD1E56A9-7120-0C1B-1DFE-FB4F2B9F90B7}"/>
              </a:ext>
            </a:extLst>
          </p:cNvPr>
          <p:cNvSpPr/>
          <p:nvPr userDrawn="1"/>
        </p:nvSpPr>
        <p:spPr bwMode="gray">
          <a:xfrm>
            <a:off x="10091738" y="1"/>
            <a:ext cx="2100262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F5B4F9-46BC-DCE2-AB96-AC7CB76E8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71475" y="368299"/>
            <a:ext cx="1728788" cy="1008063"/>
          </a:xfrm>
        </p:spPr>
        <p:txBody>
          <a:bodyPr tIns="252000"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de-DE"/>
              <a:t>Inhalte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A62E724-8D8E-017B-D237-54AB651DA6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black">
          <a:xfrm>
            <a:off x="2316163" y="368300"/>
            <a:ext cx="6588125" cy="4681538"/>
          </a:xfrm>
        </p:spPr>
        <p:txBody>
          <a:bodyPr tIns="252000"/>
          <a:lstStyle>
            <a:lvl1pPr marL="540000" indent="-5400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  <a:defRPr sz="35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Font typeface="+mj-lt"/>
              <a:buAutoNum type="alphaLcPeriod"/>
              <a:defRPr sz="1600">
                <a:solidFill>
                  <a:schemeClr val="bg1"/>
                </a:solidFill>
              </a:defRPr>
            </a:lvl3pPr>
            <a:lvl4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6pPr>
            <a:lvl7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7pPr>
            <a:lvl8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8pPr>
            <a:lvl9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AA1E83E6-0784-7D15-05B6-ECA93ACB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5AE9A558-7439-445C-AF18-7EE14B1675D5}" type="datetime1">
              <a:rPr lang="de-DE" smtClean="0"/>
              <a:t>21.04.2026</a:t>
            </a:fld>
            <a:endParaRPr 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64CFC666-FAD5-95CE-AB04-8312C38E5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de-DE"/>
              <a:t>Vorname Name - Präsentationstitel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E88CBA03-8F50-B545-A32B-4EB8051F1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de-DE" smtClean="0"/>
              <a:pPr/>
              <a:t>‹#›</a:t>
            </a:fld>
            <a:endParaRPr lang="de-DE"/>
          </a:p>
        </p:txBody>
      </p:sp>
      <p:grpSp>
        <p:nvGrpSpPr>
          <p:cNvPr id="6" name="Gruppieren 8">
            <a:extLst>
              <a:ext uri="{FF2B5EF4-FFF2-40B4-BE49-F238E27FC236}">
                <a16:creationId xmlns:a16="http://schemas.microsoft.com/office/drawing/2014/main" id="{4F193AEC-6C33-5D16-E8BD-11008ABD0D26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</p:grpSpPr>
        <p:sp>
          <p:nvSpPr>
            <p:cNvPr id="12" name="Freihandform: Form 9">
              <a:extLst>
                <a:ext uri="{FF2B5EF4-FFF2-40B4-BE49-F238E27FC236}">
                  <a16:creationId xmlns:a16="http://schemas.microsoft.com/office/drawing/2014/main" id="{BA3CA40A-7851-2B35-5B5A-35D208E18409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: Form 10">
              <a:extLst>
                <a:ext uri="{FF2B5EF4-FFF2-40B4-BE49-F238E27FC236}">
                  <a16:creationId xmlns:a16="http://schemas.microsoft.com/office/drawing/2014/main" id="{E7EC9A8E-93DF-7D38-89A8-78C0093850F3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2050791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Bl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CD1E56A9-7120-0C1B-1DFE-FB4F2B9F90B7}"/>
              </a:ext>
            </a:extLst>
          </p:cNvPr>
          <p:cNvSpPr/>
          <p:nvPr userDrawn="1"/>
        </p:nvSpPr>
        <p:spPr bwMode="gray">
          <a:xfrm>
            <a:off x="10091738" y="0"/>
            <a:ext cx="2100262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F5B4F9-46BC-DCE2-AB96-AC7CB76E8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71475" y="368300"/>
            <a:ext cx="1728788" cy="1008063"/>
          </a:xfrm>
        </p:spPr>
        <p:txBody>
          <a:bodyPr tIns="252000"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de-DE"/>
              <a:t>Inhalte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C2C08001-0F3C-B494-75F8-9E71BBFF68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A3DE07B8-1D4B-4B75-8C86-C3B6BEEBE84D}" type="datetime1">
              <a:rPr lang="de-DE" smtClean="0"/>
              <a:t>21.04.2026</a:t>
            </a:fld>
            <a:endParaRPr lang="de-DE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B6259812-E65C-E700-2748-83B9B6FC5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de-DE"/>
              <a:t>Vorname Name - Präsentationstitel</a:t>
            </a:r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09484FD1-E4AD-217E-F687-4A210DD2A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de-DE" smtClean="0"/>
              <a:pPr/>
              <a:t>‹#›</a:t>
            </a:fld>
            <a:endParaRPr lang="de-DE"/>
          </a:p>
        </p:txBody>
      </p:sp>
      <p:grpSp>
        <p:nvGrpSpPr>
          <p:cNvPr id="4" name="Gruppieren 8">
            <a:extLst>
              <a:ext uri="{FF2B5EF4-FFF2-40B4-BE49-F238E27FC236}">
                <a16:creationId xmlns:a16="http://schemas.microsoft.com/office/drawing/2014/main" id="{76DED8B8-EFA6-718F-9119-0912343D0EB1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  <a:solidFill>
            <a:schemeClr val="bg1"/>
          </a:solidFill>
        </p:grpSpPr>
        <p:sp>
          <p:nvSpPr>
            <p:cNvPr id="5" name="Freihandform: Form 9">
              <a:extLst>
                <a:ext uri="{FF2B5EF4-FFF2-40B4-BE49-F238E27FC236}">
                  <a16:creationId xmlns:a16="http://schemas.microsoft.com/office/drawing/2014/main" id="{234776EF-E104-BAD6-7E97-FEE9CFC66A6D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: Form 10">
              <a:extLst>
                <a:ext uri="{FF2B5EF4-FFF2-40B4-BE49-F238E27FC236}">
                  <a16:creationId xmlns:a16="http://schemas.microsoft.com/office/drawing/2014/main" id="{AB56C35B-7BF5-A86F-9241-BB993C9B0B83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158AFF2-074B-D1FB-1C41-F829102F48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black">
          <a:xfrm>
            <a:off x="2316163" y="368300"/>
            <a:ext cx="6588125" cy="4681538"/>
          </a:xfrm>
        </p:spPr>
        <p:txBody>
          <a:bodyPr tIns="252000"/>
          <a:lstStyle>
            <a:lvl1pPr marL="540000" indent="-5400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  <a:defRPr sz="35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Font typeface="+mj-lt"/>
              <a:buAutoNum type="alphaLcPeriod"/>
              <a:defRPr sz="1600">
                <a:solidFill>
                  <a:schemeClr val="bg1"/>
                </a:solidFill>
              </a:defRPr>
            </a:lvl3pPr>
            <a:lvl4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6pPr>
            <a:lvl7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7pPr>
            <a:lvl8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8pPr>
            <a:lvl9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9970532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Zweispalti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CD1E56A9-7120-0C1B-1DFE-FB4F2B9F90B7}"/>
              </a:ext>
            </a:extLst>
          </p:cNvPr>
          <p:cNvSpPr/>
          <p:nvPr userDrawn="1"/>
        </p:nvSpPr>
        <p:spPr bwMode="gray">
          <a:xfrm>
            <a:off x="10091738" y="0"/>
            <a:ext cx="2100262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F5B4F9-46BC-DCE2-AB96-AC7CB76E8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71475" y="368299"/>
            <a:ext cx="1728788" cy="1008063"/>
          </a:xfrm>
        </p:spPr>
        <p:txBody>
          <a:bodyPr tIns="252000"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de-DE"/>
              <a:t>Inhalte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9BE5E7D9-65C6-9061-D956-2409B92BA4B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0" y="6858000"/>
            <a:ext cx="0" cy="0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>
                <a:noFill/>
              </a:defRPr>
            </a:lvl1pPr>
          </a:lstStyle>
          <a:p>
            <a:fld id="{C7B6E92B-A5B4-4112-9FA8-F452BC6D2FC4}" type="datetime1">
              <a:rPr lang="de-DE" smtClean="0"/>
              <a:t>21.04.2026</a:t>
            </a:fld>
            <a:endParaRPr 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6AE2B0FA-73E6-CDD3-8A4F-6051AF035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r>
              <a:rPr lang="de-DE"/>
              <a:t>Vorname Name - Präsentationstitel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03FB7E51-B660-A4E3-16CE-5C9FC11B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0" y="6858000"/>
            <a:ext cx="0" cy="0"/>
          </a:xfrm>
        </p:spPr>
        <p:txBody>
          <a:bodyPr wrap="none">
            <a:normAutofit/>
          </a:bodyPr>
          <a:lstStyle>
            <a:lvl1pPr>
              <a:defRPr sz="100">
                <a:noFill/>
              </a:defRPr>
            </a:lvl1pPr>
          </a:lstStyle>
          <a:p>
            <a:fld id="{776FC98F-84AD-404B-BCCB-49E092AA6DE0}" type="slidenum">
              <a:rPr lang="de-DE" smtClean="0"/>
              <a:pPr/>
              <a:t>‹#›</a:t>
            </a:fld>
            <a:endParaRPr lang="de-DE"/>
          </a:p>
        </p:txBody>
      </p:sp>
      <p:grpSp>
        <p:nvGrpSpPr>
          <p:cNvPr id="12" name="Gruppieren 8">
            <a:extLst>
              <a:ext uri="{FF2B5EF4-FFF2-40B4-BE49-F238E27FC236}">
                <a16:creationId xmlns:a16="http://schemas.microsoft.com/office/drawing/2014/main" id="{59902170-140E-DD1B-0ABE-04793B9D1C0F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0710878" y="368659"/>
            <a:ext cx="861983" cy="309203"/>
            <a:chOff x="11189494" y="381000"/>
            <a:chExt cx="621506" cy="222941"/>
          </a:xfrm>
        </p:grpSpPr>
        <p:sp>
          <p:nvSpPr>
            <p:cNvPr id="13" name="Freihandform: Form 9">
              <a:extLst>
                <a:ext uri="{FF2B5EF4-FFF2-40B4-BE49-F238E27FC236}">
                  <a16:creationId xmlns:a16="http://schemas.microsoft.com/office/drawing/2014/main" id="{C5FE5ADF-144A-6881-EE4F-B970B5A2EAE1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10">
              <a:extLst>
                <a:ext uri="{FF2B5EF4-FFF2-40B4-BE49-F238E27FC236}">
                  <a16:creationId xmlns:a16="http://schemas.microsoft.com/office/drawing/2014/main" id="{A0DD601B-ADFA-837B-6B1A-5F76F3B3FCB5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D1336DF-F71A-7856-88D0-0CE77A6C8D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black">
          <a:xfrm>
            <a:off x="2316163" y="368300"/>
            <a:ext cx="6588125" cy="4681538"/>
          </a:xfrm>
        </p:spPr>
        <p:txBody>
          <a:bodyPr tIns="252000"/>
          <a:lstStyle>
            <a:lvl1pPr marL="540000" indent="-5400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  <a:defRPr sz="35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 marL="808038" indent="-268288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Font typeface="+mj-lt"/>
              <a:buAutoNum type="alphaLcPeriod"/>
              <a:defRPr sz="1600">
                <a:solidFill>
                  <a:schemeClr val="bg1"/>
                </a:solidFill>
              </a:defRPr>
            </a:lvl3pPr>
            <a:lvl4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None/>
              <a:defRPr sz="1600" b="0">
                <a:solidFill>
                  <a:schemeClr val="bg1"/>
                </a:solidFill>
              </a:defRPr>
            </a:lvl4pPr>
            <a:lvl5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6pPr>
            <a:lvl7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7pPr>
            <a:lvl8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</a:defRPr>
            </a:lvl8pPr>
            <a:lvl9pPr marL="540000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5739620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2AC8670-2373-ACE7-1748-0B4F79D1DCA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368907"/>
            <a:ext cx="11449050" cy="10074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AF615B8-B68C-BFF2-C357-D019188813E1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371475" y="1592262"/>
            <a:ext cx="11449050" cy="46815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10645A-C6A4-0669-9312-4601E1886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100263" y="6273800"/>
            <a:ext cx="5832475" cy="584200"/>
          </a:xfrm>
          <a:prstGeom prst="rect">
            <a:avLst/>
          </a:prstGeom>
        </p:spPr>
        <p:txBody>
          <a:bodyPr vert="horz" lIns="0" tIns="36000" rIns="0" bIns="0" rtlCol="0" anchor="ctr">
            <a:noAutofit/>
          </a:bodyPr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de-DE" noProof="1"/>
              <a:t>Vorname Name - Präsentationstitel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5839F2-D397-6E48-3A61-2C5024B4E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371475" y="6273800"/>
            <a:ext cx="575953" cy="584200"/>
          </a:xfrm>
          <a:prstGeom prst="rect">
            <a:avLst/>
          </a:prstGeom>
        </p:spPr>
        <p:txBody>
          <a:bodyPr vert="horz" lIns="0" tIns="36000" rIns="0" bIns="0" rtlCol="0" anchor="ctr">
            <a:noAutofit/>
          </a:bodyPr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fld id="{776FC98F-84AD-404B-BCCB-49E092AA6DE0}" type="slidenum">
              <a:rPr lang="de-DE" noProof="1" smtClean="0"/>
              <a:pPr/>
              <a:t>‹#›</a:t>
            </a:fld>
            <a:endParaRPr lang="de-DE" noProof="1"/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890F709B-A2DC-57A5-E7E6-8518482A8044}"/>
              </a:ext>
            </a:extLst>
          </p:cNvPr>
          <p:cNvGrpSpPr>
            <a:grpSpLocks/>
          </p:cNvGrpSpPr>
          <p:nvPr userDrawn="1"/>
        </p:nvGrpSpPr>
        <p:grpSpPr bwMode="gray">
          <a:xfrm>
            <a:off x="11140463" y="6437457"/>
            <a:ext cx="689586" cy="247362"/>
            <a:chOff x="11189494" y="381000"/>
            <a:chExt cx="621506" cy="222941"/>
          </a:xfrm>
        </p:grpSpPr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5EBFDC3C-E9B5-878F-6873-AAF6A36E7689}"/>
                </a:ext>
              </a:extLst>
            </p:cNvPr>
            <p:cNvSpPr/>
            <p:nvPr/>
          </p:nvSpPr>
          <p:spPr bwMode="gray">
            <a:xfrm>
              <a:off x="11360511" y="381000"/>
              <a:ext cx="450489" cy="222941"/>
            </a:xfrm>
            <a:custGeom>
              <a:avLst/>
              <a:gdLst>
                <a:gd name="connsiteX0" fmla="*/ 303449 w 450489"/>
                <a:gd name="connsiteY0" fmla="*/ 222 h 222941"/>
                <a:gd name="connsiteX1" fmla="*/ 450489 w 450489"/>
                <a:gd name="connsiteY1" fmla="*/ 222 h 222941"/>
                <a:gd name="connsiteX2" fmla="*/ 450489 w 450489"/>
                <a:gd name="connsiteY2" fmla="*/ 50305 h 222941"/>
                <a:gd name="connsiteX3" fmla="*/ 407489 w 450489"/>
                <a:gd name="connsiteY3" fmla="*/ 50305 h 222941"/>
                <a:gd name="connsiteX4" fmla="*/ 407489 w 450489"/>
                <a:gd name="connsiteY4" fmla="*/ 222941 h 222941"/>
                <a:gd name="connsiteX5" fmla="*/ 346449 w 450489"/>
                <a:gd name="connsiteY5" fmla="*/ 222941 h 222941"/>
                <a:gd name="connsiteX6" fmla="*/ 346449 w 450489"/>
                <a:gd name="connsiteY6" fmla="*/ 50305 h 222941"/>
                <a:gd name="connsiteX7" fmla="*/ 303449 w 450489"/>
                <a:gd name="connsiteY7" fmla="*/ 50305 h 222941"/>
                <a:gd name="connsiteX8" fmla="*/ 227770 w 450489"/>
                <a:gd name="connsiteY8" fmla="*/ 222 h 222941"/>
                <a:gd name="connsiteX9" fmla="*/ 288808 w 450489"/>
                <a:gd name="connsiteY9" fmla="*/ 222 h 222941"/>
                <a:gd name="connsiteX10" fmla="*/ 288808 w 450489"/>
                <a:gd name="connsiteY10" fmla="*/ 222719 h 222941"/>
                <a:gd name="connsiteX11" fmla="*/ 227770 w 450489"/>
                <a:gd name="connsiteY11" fmla="*/ 222719 h 222941"/>
                <a:gd name="connsiteX12" fmla="*/ 52591 w 450489"/>
                <a:gd name="connsiteY12" fmla="*/ 222 h 222941"/>
                <a:gd name="connsiteX13" fmla="*/ 54433 w 450489"/>
                <a:gd name="connsiteY13" fmla="*/ 222 h 222941"/>
                <a:gd name="connsiteX14" fmla="*/ 54211 w 450489"/>
                <a:gd name="connsiteY14" fmla="*/ 222719 h 222941"/>
                <a:gd name="connsiteX15" fmla="*/ 54179 w 450489"/>
                <a:gd name="connsiteY15" fmla="*/ 222719 h 222941"/>
                <a:gd name="connsiteX16" fmla="*/ 0 w 450489"/>
                <a:gd name="connsiteY16" fmla="*/ 6637 h 222941"/>
                <a:gd name="connsiteX17" fmla="*/ 52591 w 450489"/>
                <a:gd name="connsiteY17" fmla="*/ 222 h 222941"/>
                <a:gd name="connsiteX18" fmla="*/ 147041 w 450489"/>
                <a:gd name="connsiteY18" fmla="*/ 0 h 222941"/>
                <a:gd name="connsiteX19" fmla="*/ 217003 w 450489"/>
                <a:gd name="connsiteY19" fmla="*/ 0 h 222941"/>
                <a:gd name="connsiteX20" fmla="*/ 126906 w 450489"/>
                <a:gd name="connsiteY20" fmla="*/ 112042 h 222941"/>
                <a:gd name="connsiteX21" fmla="*/ 217448 w 450489"/>
                <a:gd name="connsiteY21" fmla="*/ 222719 h 222941"/>
                <a:gd name="connsiteX22" fmla="*/ 149581 w 450489"/>
                <a:gd name="connsiteY22" fmla="*/ 222719 h 222941"/>
                <a:gd name="connsiteX23" fmla="*/ 68852 w 450489"/>
                <a:gd name="connsiteY23" fmla="*/ 136051 h 222941"/>
                <a:gd name="connsiteX24" fmla="*/ 68852 w 450489"/>
                <a:gd name="connsiteY24" fmla="*/ 86446 h 222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489" h="222941">
                  <a:moveTo>
                    <a:pt x="303449" y="222"/>
                  </a:moveTo>
                  <a:lnTo>
                    <a:pt x="450489" y="222"/>
                  </a:lnTo>
                  <a:lnTo>
                    <a:pt x="450489" y="50305"/>
                  </a:lnTo>
                  <a:lnTo>
                    <a:pt x="407489" y="50305"/>
                  </a:lnTo>
                  <a:lnTo>
                    <a:pt x="407489" y="222941"/>
                  </a:lnTo>
                  <a:lnTo>
                    <a:pt x="346449" y="222941"/>
                  </a:lnTo>
                  <a:lnTo>
                    <a:pt x="346449" y="50305"/>
                  </a:lnTo>
                  <a:lnTo>
                    <a:pt x="303449" y="50305"/>
                  </a:lnTo>
                  <a:close/>
                  <a:moveTo>
                    <a:pt x="227770" y="222"/>
                  </a:moveTo>
                  <a:lnTo>
                    <a:pt x="288808" y="222"/>
                  </a:lnTo>
                  <a:lnTo>
                    <a:pt x="288808" y="222719"/>
                  </a:lnTo>
                  <a:lnTo>
                    <a:pt x="227770" y="222719"/>
                  </a:lnTo>
                  <a:close/>
                  <a:moveTo>
                    <a:pt x="52591" y="222"/>
                  </a:moveTo>
                  <a:lnTo>
                    <a:pt x="54433" y="222"/>
                  </a:lnTo>
                  <a:lnTo>
                    <a:pt x="54211" y="222719"/>
                  </a:lnTo>
                  <a:lnTo>
                    <a:pt x="54179" y="222719"/>
                  </a:lnTo>
                  <a:lnTo>
                    <a:pt x="0" y="6637"/>
                  </a:lnTo>
                  <a:cubicBezTo>
                    <a:pt x="16927" y="2509"/>
                    <a:pt x="34521" y="222"/>
                    <a:pt x="52591" y="222"/>
                  </a:cubicBezTo>
                  <a:close/>
                  <a:moveTo>
                    <a:pt x="147041" y="0"/>
                  </a:moveTo>
                  <a:lnTo>
                    <a:pt x="217003" y="0"/>
                  </a:lnTo>
                  <a:lnTo>
                    <a:pt x="126906" y="112042"/>
                  </a:lnTo>
                  <a:lnTo>
                    <a:pt x="217448" y="222719"/>
                  </a:lnTo>
                  <a:lnTo>
                    <a:pt x="149581" y="222719"/>
                  </a:lnTo>
                  <a:lnTo>
                    <a:pt x="68852" y="136051"/>
                  </a:lnTo>
                  <a:lnTo>
                    <a:pt x="68852" y="8644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6035EDC6-B9F4-55AD-87D2-DD2E60B1592D}"/>
                </a:ext>
              </a:extLst>
            </p:cNvPr>
            <p:cNvSpPr/>
            <p:nvPr/>
          </p:nvSpPr>
          <p:spPr bwMode="gray">
            <a:xfrm>
              <a:off x="11189494" y="401800"/>
              <a:ext cx="225229" cy="201918"/>
            </a:xfrm>
            <a:custGeom>
              <a:avLst/>
              <a:gdLst>
                <a:gd name="connsiteX0" fmla="*/ 225193 w 225229"/>
                <a:gd name="connsiteY0" fmla="*/ 201842 h 201918"/>
                <a:gd name="connsiteX1" fmla="*/ 225228 w 225229"/>
                <a:gd name="connsiteY1" fmla="*/ 201885 h 201918"/>
                <a:gd name="connsiteX2" fmla="*/ 225228 w 225229"/>
                <a:gd name="connsiteY2" fmla="*/ 201917 h 201918"/>
                <a:gd name="connsiteX3" fmla="*/ 7082 w 225229"/>
                <a:gd name="connsiteY3" fmla="*/ 147485 h 201918"/>
                <a:gd name="connsiteX4" fmla="*/ 225228 w 225229"/>
                <a:gd name="connsiteY4" fmla="*/ 201918 h 201918"/>
                <a:gd name="connsiteX5" fmla="*/ 0 w 225229"/>
                <a:gd name="connsiteY5" fmla="*/ 201918 h 201918"/>
                <a:gd name="connsiteX6" fmla="*/ 7082 w 225229"/>
                <a:gd name="connsiteY6" fmla="*/ 147485 h 201918"/>
                <a:gd name="connsiteX7" fmla="*/ 51226 w 225229"/>
                <a:gd name="connsiteY7" fmla="*/ 60817 h 201918"/>
                <a:gd name="connsiteX8" fmla="*/ 225229 w 225229"/>
                <a:gd name="connsiteY8" fmla="*/ 201918 h 201918"/>
                <a:gd name="connsiteX9" fmla="*/ 21723 w 225229"/>
                <a:gd name="connsiteY9" fmla="*/ 107247 h 201918"/>
                <a:gd name="connsiteX10" fmla="*/ 51226 w 225229"/>
                <a:gd name="connsiteY10" fmla="*/ 60817 h 201918"/>
                <a:gd name="connsiteX11" fmla="*/ 130335 w 225229"/>
                <a:gd name="connsiteY11" fmla="*/ 0 h 201918"/>
                <a:gd name="connsiteX12" fmla="*/ 225193 w 225229"/>
                <a:gd name="connsiteY12" fmla="*/ 201842 h 201918"/>
                <a:gd name="connsiteX13" fmla="*/ 83682 w 225229"/>
                <a:gd name="connsiteY13" fmla="*/ 28805 h 201918"/>
                <a:gd name="connsiteX14" fmla="*/ 130335 w 225229"/>
                <a:gd name="connsiteY14" fmla="*/ 0 h 2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229" h="201918">
                  <a:moveTo>
                    <a:pt x="225193" y="201842"/>
                  </a:moveTo>
                  <a:lnTo>
                    <a:pt x="225228" y="201885"/>
                  </a:lnTo>
                  <a:lnTo>
                    <a:pt x="225228" y="201917"/>
                  </a:lnTo>
                  <a:close/>
                  <a:moveTo>
                    <a:pt x="7082" y="147485"/>
                  </a:moveTo>
                  <a:lnTo>
                    <a:pt x="225228" y="201918"/>
                  </a:lnTo>
                  <a:lnTo>
                    <a:pt x="0" y="201918"/>
                  </a:lnTo>
                  <a:cubicBezTo>
                    <a:pt x="222" y="183149"/>
                    <a:pt x="2509" y="164857"/>
                    <a:pt x="7082" y="147485"/>
                  </a:cubicBezTo>
                  <a:close/>
                  <a:moveTo>
                    <a:pt x="51226" y="60817"/>
                  </a:moveTo>
                  <a:lnTo>
                    <a:pt x="225229" y="201918"/>
                  </a:lnTo>
                  <a:lnTo>
                    <a:pt x="21723" y="107247"/>
                  </a:lnTo>
                  <a:cubicBezTo>
                    <a:pt x="29504" y="90543"/>
                    <a:pt x="39571" y="74981"/>
                    <a:pt x="51226" y="60817"/>
                  </a:cubicBezTo>
                  <a:close/>
                  <a:moveTo>
                    <a:pt x="130335" y="0"/>
                  </a:moveTo>
                  <a:lnTo>
                    <a:pt x="225193" y="201842"/>
                  </a:lnTo>
                  <a:lnTo>
                    <a:pt x="83682" y="28805"/>
                  </a:lnTo>
                  <a:cubicBezTo>
                    <a:pt x="97878" y="17372"/>
                    <a:pt x="113408" y="7781"/>
                    <a:pt x="13033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A50F823-CF9B-29C2-AD0C-5871331358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7428" y="6273800"/>
            <a:ext cx="1152835" cy="584200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fld id="{DB395765-DFEF-4B7F-81DB-E8578F3AD109}" type="datetime1">
              <a:rPr lang="de-DE" noProof="1" smtClean="0"/>
              <a:t>21.04.2026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123452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49" r:id="rId2"/>
    <p:sldLayoutId id="2147483650" r:id="rId3"/>
    <p:sldLayoutId id="2147483651" r:id="rId4"/>
    <p:sldLayoutId id="2147483652" r:id="rId5"/>
    <p:sldLayoutId id="2147483694" r:id="rId6"/>
    <p:sldLayoutId id="2147483653" r:id="rId7"/>
    <p:sldLayoutId id="2147483654" r:id="rId8"/>
    <p:sldLayoutId id="2147483655" r:id="rId9"/>
    <p:sldLayoutId id="2147483656" r:id="rId10"/>
    <p:sldLayoutId id="2147483695" r:id="rId11"/>
    <p:sldLayoutId id="2147483657" r:id="rId12"/>
    <p:sldLayoutId id="2147483696" r:id="rId13"/>
    <p:sldLayoutId id="2147483698" r:id="rId14"/>
    <p:sldLayoutId id="2147483658" r:id="rId15"/>
    <p:sldLayoutId id="2147483659" r:id="rId16"/>
    <p:sldLayoutId id="2147483660" r:id="rId17"/>
    <p:sldLayoutId id="2147483661" r:id="rId18"/>
    <p:sldLayoutId id="2147483697" r:id="rId19"/>
    <p:sldLayoutId id="2147483662" r:id="rId20"/>
    <p:sldLayoutId id="2147483663" r:id="rId21"/>
    <p:sldLayoutId id="2147483664" r:id="rId22"/>
    <p:sldLayoutId id="2147483665" r:id="rId23"/>
    <p:sldLayoutId id="2147483666" r:id="rId24"/>
    <p:sldLayoutId id="2147483667" r:id="rId25"/>
    <p:sldLayoutId id="2147483668" r:id="rId26"/>
    <p:sldLayoutId id="2147483669" r:id="rId27"/>
    <p:sldLayoutId id="2147483670" r:id="rId28"/>
    <p:sldLayoutId id="2147483671" r:id="rId29"/>
    <p:sldLayoutId id="2147483672" r:id="rId30"/>
    <p:sldLayoutId id="2147483673" r:id="rId31"/>
    <p:sldLayoutId id="2147483674" r:id="rId32"/>
    <p:sldLayoutId id="2147483675" r:id="rId33"/>
    <p:sldLayoutId id="2147483676" r:id="rId34"/>
    <p:sldLayoutId id="2147483677" r:id="rId35"/>
    <p:sldLayoutId id="2147483678" r:id="rId36"/>
    <p:sldLayoutId id="2147483679" r:id="rId37"/>
    <p:sldLayoutId id="2147483680" r:id="rId38"/>
    <p:sldLayoutId id="2147483681" r:id="rId39"/>
    <p:sldLayoutId id="2147483682" r:id="rId40"/>
    <p:sldLayoutId id="2147483683" r:id="rId41"/>
    <p:sldLayoutId id="2147483684" r:id="rId42"/>
    <p:sldLayoutId id="2147483685" r:id="rId43"/>
    <p:sldLayoutId id="2147483686" r:id="rId44"/>
    <p:sldLayoutId id="2147483687" r:id="rId45"/>
    <p:sldLayoutId id="2147483688" r:id="rId46"/>
    <p:sldLayoutId id="2147483689" r:id="rId47"/>
    <p:sldLayoutId id="2147483690" r:id="rId48"/>
    <p:sldLayoutId id="2147483691" r:id="rId49"/>
    <p:sldLayoutId id="2147483692" r:id="rId50"/>
  </p:sldLayoutIdLst>
  <p:transition>
    <p:fade/>
  </p:transition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Font typeface="+mj-lt"/>
        <a:buAutoNum type="alphaL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85000"/>
        </a:lnSpc>
        <a:spcBef>
          <a:spcPts val="12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pos="1323" userDrawn="1">
          <p15:clr>
            <a:srgbClr val="F26B43"/>
          </p15:clr>
        </p15:guide>
        <p15:guide id="5" pos="1459" userDrawn="1">
          <p15:clr>
            <a:srgbClr val="F26B43"/>
          </p15:clr>
        </p15:guide>
        <p15:guide id="6" pos="2547" userDrawn="1">
          <p15:clr>
            <a:srgbClr val="F26B43"/>
          </p15:clr>
        </p15:guide>
        <p15:guide id="7" pos="2683" userDrawn="1">
          <p15:clr>
            <a:srgbClr val="F26B43"/>
          </p15:clr>
        </p15:guide>
        <p15:guide id="8" pos="3772" userDrawn="1">
          <p15:clr>
            <a:srgbClr val="F26B43"/>
          </p15:clr>
        </p15:guide>
        <p15:guide id="9" pos="3908" userDrawn="1">
          <p15:clr>
            <a:srgbClr val="F26B43"/>
          </p15:clr>
        </p15:guide>
        <p15:guide id="10" pos="4997" userDrawn="1">
          <p15:clr>
            <a:srgbClr val="F26B43"/>
          </p15:clr>
        </p15:guide>
        <p15:guide id="11" pos="5133" userDrawn="1">
          <p15:clr>
            <a:srgbClr val="F26B43"/>
          </p15:clr>
        </p15:guide>
        <p15:guide id="12" pos="6221" userDrawn="1">
          <p15:clr>
            <a:srgbClr val="F26B43"/>
          </p15:clr>
        </p15:guide>
        <p15:guide id="13" pos="6357" userDrawn="1">
          <p15:clr>
            <a:srgbClr val="F26B43"/>
          </p15:clr>
        </p15:guide>
        <p15:guide id="14" pos="1935" userDrawn="1">
          <p15:clr>
            <a:srgbClr val="5ACBF0"/>
          </p15:clr>
        </p15:guide>
        <p15:guide id="15" pos="2071" userDrawn="1">
          <p15:clr>
            <a:srgbClr val="5ACBF0"/>
          </p15:clr>
        </p15:guide>
        <p15:guide id="16" pos="5609" userDrawn="1">
          <p15:clr>
            <a:srgbClr val="5ACBF0"/>
          </p15:clr>
        </p15:guide>
        <p15:guide id="17" pos="5745" userDrawn="1">
          <p15:clr>
            <a:srgbClr val="5ACBF0"/>
          </p15:clr>
        </p15:guide>
        <p15:guide id="18" orient="horz" pos="867" userDrawn="1">
          <p15:clr>
            <a:srgbClr val="F26B43"/>
          </p15:clr>
        </p15:guide>
        <p15:guide id="19" orient="horz" pos="1003" userDrawn="1">
          <p15:clr>
            <a:srgbClr val="F26B43"/>
          </p15:clr>
        </p15:guide>
        <p15:guide id="20" orient="horz" pos="1638" userDrawn="1">
          <p15:clr>
            <a:srgbClr val="F26B43"/>
          </p15:clr>
        </p15:guide>
        <p15:guide id="21" orient="horz" pos="1774" userDrawn="1">
          <p15:clr>
            <a:srgbClr val="F26B43"/>
          </p15:clr>
        </p15:guide>
        <p15:guide id="22" orient="horz" pos="2409" userDrawn="1">
          <p15:clr>
            <a:srgbClr val="F26B43"/>
          </p15:clr>
        </p15:guide>
        <p15:guide id="23" orient="horz" pos="2546" userDrawn="1">
          <p15:clr>
            <a:srgbClr val="F26B43"/>
          </p15:clr>
        </p15:guide>
        <p15:guide id="24" orient="horz" pos="3181" userDrawn="1">
          <p15:clr>
            <a:srgbClr val="F26B43"/>
          </p15:clr>
        </p15:guide>
        <p15:guide id="25" orient="horz" pos="3317" userDrawn="1">
          <p15:clr>
            <a:srgbClr val="F26B43"/>
          </p15:clr>
        </p15:guide>
        <p15:guide id="26" orient="horz" pos="39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C8A5A-DC2D-7A8E-6D07-A784C239A5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Planting the </a:t>
            </a:r>
            <a:r>
              <a:rPr lang="en-US" err="1"/>
              <a:t>OACTree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251DAB-A41C-5775-8E45-201B30F047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ea typeface="+mn-lt"/>
                <a:cs typeface="+mn-lt"/>
              </a:rPr>
              <a:t>Max Günther - Spring EPICS collaboration meeting 2026</a:t>
            </a:r>
            <a:endParaRPr lang="en-US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9A67DD29-82AE-D8F2-6F91-5FB99130353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30054" r="30054"/>
          <a:stretch/>
        </p:blipFill>
        <p:spPr bwMode="gray"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396C3-33C7-2B73-EBF8-4C00F1ADC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 fontScale="25000" lnSpcReduction="20000"/>
          </a:bodyPr>
          <a:lstStyle/>
          <a:p>
            <a:fld id="{A6BAD4EB-A604-45A5-AC6E-7CB7CEDBD03A}" type="datetime1">
              <a:rPr lang="de-DE" smtClean="0"/>
              <a:t>21.04.2026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C535FA-D146-9090-7B68-33617D8D6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de-DE"/>
              <a:t>Vorname Name - Präsentationstitel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98BCC6-83E0-B2BA-1021-186E6283D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776FC98F-84AD-404B-BCCB-49E092AA6DE0}" type="slidenum">
              <a:rPr lang="de-DE" smtClean="0"/>
              <a:pPr/>
              <a:t>1</a:t>
            </a:fld>
            <a:endParaRPr lang="de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9E1A1D-5141-65A4-218F-98506273E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2508" y="5711714"/>
            <a:ext cx="1742894" cy="91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0168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D6482-87E1-CB46-F2D4-7CF0F251F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Current status of state machines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52BA2-0813-F1AA-CD25-55F416261B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en-US">
              <a:ea typeface="+mn-lt"/>
              <a:cs typeface="+mn-lt"/>
            </a:endParaRPr>
          </a:p>
          <a:p>
            <a:pPr marL="285750" indent="-285750">
              <a:buChar char="•"/>
            </a:pPr>
            <a:endParaRPr lang="en-US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cs typeface="Arial"/>
            </a:endParaRPr>
          </a:p>
          <a:p>
            <a:pPr marL="555625" lvl="1" indent="-269875">
              <a:buClr>
                <a:srgbClr val="009682"/>
              </a:buClr>
              <a:buFont typeface="Courier New" panose="020B0604020202020204" pitchFamily="34" charset="0"/>
              <a:buChar char="o"/>
            </a:pPr>
            <a:endParaRPr lang="en-US">
              <a:cs typeface="Arial"/>
            </a:endParaRPr>
          </a:p>
          <a:p>
            <a:pPr marL="555625" lvl="1" indent="-269875">
              <a:buClr>
                <a:srgbClr val="009682"/>
              </a:buClr>
              <a:buFont typeface="Courier New" panose="020B0604020202020204" pitchFamily="34" charset="0"/>
              <a:buChar char="o"/>
            </a:pPr>
            <a:endParaRPr lang="en-US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cs typeface="Arial"/>
            </a:endParaRPr>
          </a:p>
          <a:p>
            <a:pPr marL="555625" lvl="1" indent="-269875">
              <a:buClr>
                <a:srgbClr val="009682"/>
              </a:buClr>
              <a:buFont typeface="Courier New" panose="020B0604020202020204" pitchFamily="34" charset="0"/>
              <a:buChar char="o"/>
            </a:pPr>
            <a:endParaRPr lang="en-US">
              <a:cs typeface="Arial"/>
            </a:endParaRPr>
          </a:p>
          <a:p>
            <a:pPr marL="555625" lvl="1" indent="-269875">
              <a:buClr>
                <a:srgbClr val="009682"/>
              </a:buClr>
              <a:buFont typeface="Courier New" panose="020B0604020202020204" pitchFamily="34" charset="0"/>
              <a:buChar char="o"/>
            </a:pPr>
            <a:endParaRPr lang="en-US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6A16D-BFF1-3153-AF7F-CB53FCB707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ln>
            <a:solidFill>
              <a:srgbClr val="00314D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0AE51D-3ED9-8787-7600-CE64CE37BCC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B1DD238-7F98-4379-A463-E5915B6C7735}" type="datetime1">
              <a:rPr lang="de-DE" smtClean="0"/>
              <a:t>21.04.2026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CC4A9-19F6-B02F-52B2-F943586898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Max Günther - Planting the OACTree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28D8E-F7D6-0A7F-B9C1-A5A01F66A7F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22" name="Rechteck 26">
            <a:extLst>
              <a:ext uri="{FF2B5EF4-FFF2-40B4-BE49-F238E27FC236}">
                <a16:creationId xmlns:a16="http://schemas.microsoft.com/office/drawing/2014/main" id="{7A7BAB75-9B1D-1857-2B9C-DF419333986B}"/>
              </a:ext>
            </a:extLst>
          </p:cNvPr>
          <p:cNvSpPr>
            <a:spLocks/>
          </p:cNvSpPr>
          <p:nvPr/>
        </p:nvSpPr>
        <p:spPr bwMode="gray">
          <a:xfrm>
            <a:off x="6202041" y="1594123"/>
            <a:ext cx="5620328" cy="4686656"/>
          </a:xfrm>
          <a:prstGeom prst="rect">
            <a:avLst/>
          </a:prstGeom>
          <a:noFill/>
          <a:ln w="12700">
            <a:solidFill>
              <a:srgbClr val="0031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de-DE" sz="1600" b="1">
              <a:solidFill>
                <a:schemeClr val="accent1"/>
              </a:solidFill>
              <a:cs typeface="Arial"/>
            </a:endParaRPr>
          </a:p>
        </p:txBody>
      </p:sp>
      <p:sp>
        <p:nvSpPr>
          <p:cNvPr id="23" name="Rechteck 26">
            <a:extLst>
              <a:ext uri="{FF2B5EF4-FFF2-40B4-BE49-F238E27FC236}">
                <a16:creationId xmlns:a16="http://schemas.microsoft.com/office/drawing/2014/main" id="{21F93C1D-ECF4-B696-98C2-34FD7A856F72}"/>
              </a:ext>
            </a:extLst>
          </p:cNvPr>
          <p:cNvSpPr>
            <a:spLocks/>
          </p:cNvSpPr>
          <p:nvPr/>
        </p:nvSpPr>
        <p:spPr bwMode="gray">
          <a:xfrm>
            <a:off x="367535" y="1592263"/>
            <a:ext cx="5620328" cy="468665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endParaRPr lang="de-DE" sz="1600" b="1">
              <a:solidFill>
                <a:schemeClr val="accent1"/>
              </a:solidFill>
              <a:cs typeface="Arial"/>
            </a:endParaRPr>
          </a:p>
        </p:txBody>
      </p:sp>
      <p:sp>
        <p:nvSpPr>
          <p:cNvPr id="24" name="Rechteck 13">
            <a:extLst>
              <a:ext uri="{FF2B5EF4-FFF2-40B4-BE49-F238E27FC236}">
                <a16:creationId xmlns:a16="http://schemas.microsoft.com/office/drawing/2014/main" id="{041A0FB6-E981-1CF2-7E1D-E111D2259A78}"/>
              </a:ext>
            </a:extLst>
          </p:cNvPr>
          <p:cNvSpPr>
            <a:spLocks/>
          </p:cNvSpPr>
          <p:nvPr/>
        </p:nvSpPr>
        <p:spPr bwMode="gray">
          <a:xfrm>
            <a:off x="364199" y="1585749"/>
            <a:ext cx="5611954" cy="60032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r>
              <a:rPr lang="de-DE" sz="1600" b="1">
                <a:solidFill>
                  <a:schemeClr val="bg1"/>
                </a:solidFill>
              </a:rPr>
              <a:t>KARA </a:t>
            </a:r>
            <a:r>
              <a:rPr lang="de-DE" sz="1600" b="1" err="1">
                <a:solidFill>
                  <a:schemeClr val="bg1"/>
                </a:solidFill>
                <a:ea typeface="+mn-lt"/>
                <a:cs typeface="+mn-lt"/>
              </a:rPr>
              <a:t>Operations</a:t>
            </a:r>
            <a:r>
              <a:rPr lang="de-DE" sz="1600" b="1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de-DE" sz="1600" b="1">
                <a:solidFill>
                  <a:schemeClr val="bg1"/>
                </a:solidFill>
              </a:rPr>
              <a:t>State </a:t>
            </a:r>
            <a:r>
              <a:rPr lang="de-DE" sz="1600" b="1" err="1">
                <a:solidFill>
                  <a:schemeClr val="bg1"/>
                </a:solidFill>
              </a:rPr>
              <a:t>Machine</a:t>
            </a:r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F65D7D-88B9-FFB2-9A3B-8240756918EE}"/>
              </a:ext>
            </a:extLst>
          </p:cNvPr>
          <p:cNvSpPr txBox="1"/>
          <p:nvPr/>
        </p:nvSpPr>
        <p:spPr bwMode="gray">
          <a:xfrm>
            <a:off x="482017" y="3184228"/>
            <a:ext cx="5392437" cy="17882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US" sz="1400" b="1">
                <a:cs typeface="Arial"/>
              </a:rPr>
              <a:t>Automates key accelerator operations:</a:t>
            </a:r>
          </a:p>
          <a:p>
            <a:pPr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en-US" sz="1400" b="1">
              <a:cs typeface="Arial"/>
            </a:endParaRPr>
          </a:p>
          <a:p>
            <a:pPr marL="285750" indent="-285750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US" sz="1400">
                <a:cs typeface="Arial"/>
              </a:rPr>
              <a:t>Dump beam &amp; prepare injection</a:t>
            </a:r>
          </a:p>
          <a:p>
            <a:pPr marL="285750" indent="-285750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US" sz="1400">
                <a:cs typeface="Arial"/>
              </a:rPr>
              <a:t>Cycle magnets, set RF, </a:t>
            </a:r>
            <a:r>
              <a:rPr lang="en-US" sz="1400" err="1">
                <a:cs typeface="Arial"/>
              </a:rPr>
              <a:t>swit</a:t>
            </a:r>
            <a:r>
              <a:rPr lang="en-US" sz="1400">
                <a:cs typeface="Arial"/>
              </a:rPr>
              <a:t>ch on EGun/Modulator</a:t>
            </a:r>
          </a:p>
          <a:p>
            <a:pPr marL="285750" indent="-285750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US" sz="1400" dirty="0">
                <a:cs typeface="Arial"/>
              </a:rPr>
              <a:t>Timed actions (e.g. </a:t>
            </a:r>
            <a:r>
              <a:rPr lang="en-US" sz="1400" dirty="0">
                <a:ea typeface="+mn-lt"/>
                <a:cs typeface="+mn-lt"/>
              </a:rPr>
              <a:t>shutdown at 08:00 on Saturday)</a:t>
            </a:r>
          </a:p>
          <a:p>
            <a:pPr marL="285750" indent="-285750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US" sz="1400">
                <a:cs typeface="Arial"/>
              </a:rPr>
              <a:t>Currently implemented in EPICS SNL</a:t>
            </a:r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A99198-E3C2-5090-1988-8302565C457B}"/>
              </a:ext>
            </a:extLst>
          </p:cNvPr>
          <p:cNvSpPr txBox="1"/>
          <p:nvPr/>
        </p:nvSpPr>
        <p:spPr bwMode="gray">
          <a:xfrm>
            <a:off x="6318434" y="5134806"/>
            <a:ext cx="5392437" cy="8464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US" sz="1400">
                <a:cs typeface="Arial"/>
              </a:rPr>
              <a:t>1 injection cycle/day (dump + re-inject):</a:t>
            </a:r>
            <a:r>
              <a:rPr lang="en-US" sz="1400" b="1">
                <a:cs typeface="Arial"/>
              </a:rPr>
              <a:t> ~1 h</a:t>
            </a:r>
          </a:p>
          <a:p>
            <a:pPr marL="285750" indent="-285750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US" sz="1400">
                <a:cs typeface="Arial"/>
              </a:rPr>
              <a:t>Automatic operation (no operator present):</a:t>
            </a:r>
            <a:r>
              <a:rPr lang="en-US" sz="1400" b="1">
                <a:cs typeface="Arial"/>
              </a:rPr>
              <a:t> ~23 h</a:t>
            </a:r>
          </a:p>
          <a:p>
            <a:pPr marL="285750" indent="-285750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US" sz="1400">
                <a:cs typeface="Arial"/>
              </a:rPr>
              <a:t>5-day operation –</a:t>
            </a:r>
            <a:r>
              <a:rPr lang="en-US" sz="1400" b="1">
                <a:cs typeface="Arial"/>
              </a:rPr>
              <a:t> weekend: shutdown state</a:t>
            </a:r>
          </a:p>
        </p:txBody>
      </p:sp>
      <p:sp>
        <p:nvSpPr>
          <p:cNvPr id="19" name="Rechteck 13">
            <a:extLst>
              <a:ext uri="{FF2B5EF4-FFF2-40B4-BE49-F238E27FC236}">
                <a16:creationId xmlns:a16="http://schemas.microsoft.com/office/drawing/2014/main" id="{FC65881E-6F79-A850-2170-E39466279C95}"/>
              </a:ext>
            </a:extLst>
          </p:cNvPr>
          <p:cNvSpPr>
            <a:spLocks/>
          </p:cNvSpPr>
          <p:nvPr/>
        </p:nvSpPr>
        <p:spPr bwMode="gray">
          <a:xfrm>
            <a:off x="6208991" y="1585748"/>
            <a:ext cx="5611954" cy="600327"/>
          </a:xfrm>
          <a:prstGeom prst="rect">
            <a:avLst/>
          </a:prstGeom>
          <a:solidFill>
            <a:srgbClr val="00314D"/>
          </a:solidFill>
          <a:ln w="3175">
            <a:solidFill>
              <a:srgbClr val="0031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r>
              <a:rPr lang="de-DE" sz="1600" b="1">
                <a:solidFill>
                  <a:schemeClr val="bg1"/>
                </a:solidFill>
              </a:rPr>
              <a:t>KARA – Karlsruhe Research </a:t>
            </a:r>
            <a:r>
              <a:rPr lang="en-US" sz="1600" b="1">
                <a:solidFill>
                  <a:schemeClr val="bg1"/>
                </a:solidFill>
              </a:rPr>
              <a:t>Accelerator</a:t>
            </a:r>
            <a:endParaRPr lang="en-US" sz="1600" b="1">
              <a:solidFill>
                <a:schemeClr val="bg1"/>
              </a:solidFill>
              <a:cs typeface="Arial"/>
            </a:endParaRPr>
          </a:p>
        </p:txBody>
      </p:sp>
      <p:pic>
        <p:nvPicPr>
          <p:cNvPr id="9" name="Grafik 8" descr="Ein Bild, das Kreis, Kunst enthält.&#10;&#10;KI-generierte Inhalte können fehlerhaft sein.">
            <a:extLst>
              <a:ext uri="{FF2B5EF4-FFF2-40B4-BE49-F238E27FC236}">
                <a16:creationId xmlns:a16="http://schemas.microsoft.com/office/drawing/2014/main" id="{B94BBE75-757F-FA40-D448-E4779BB599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487" y="2484256"/>
            <a:ext cx="4248472" cy="238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684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3" grpId="0" animBg="1"/>
      <p:bldP spid="24" grpId="0" animBg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E9A71-BD9B-5CD6-D2C5-2D2FAEA66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The problem: SNL is Hitting its Limits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3606C-0EF4-8A33-1706-D123F8D17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2E4B69-C80D-4778-82B4-03B5A6787DAC}" type="datetime1">
              <a:rPr lang="de-DE" smtClean="0"/>
              <a:t>21.04.2026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30BE3-B20A-3F17-D937-E84A8EB77A1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Max Günther - Planting the OACTree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879AF-17DA-AC7E-C012-1FC9A1985A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0DBDBC7-9691-4A7B-8A33-09A3789E61B6}"/>
              </a:ext>
            </a:extLst>
          </p:cNvPr>
          <p:cNvSpPr/>
          <p:nvPr/>
        </p:nvSpPr>
        <p:spPr bwMode="gray">
          <a:xfrm>
            <a:off x="505765" y="1217213"/>
            <a:ext cx="5461279" cy="2321169"/>
          </a:xfrm>
          <a:prstGeom prst="rect">
            <a:avLst/>
          </a:prstGeom>
          <a:solidFill>
            <a:srgbClr val="FFF7ED"/>
          </a:solidFill>
          <a:ln w="28575">
            <a:solidFill>
              <a:srgbClr val="FFDAAD"/>
            </a:solidFill>
            <a:extLst>
              <a:ext uri="{C807C97D-BFC1-408E-A445-0C87EB9F89A2}">
                <ask:lineSketchStyleProps xmlns:ask="http://schemas.microsoft.com/office/drawing/2018/sketchyshapes" sd="283741067">
                  <a:custGeom>
                    <a:avLst/>
                    <a:gdLst>
                      <a:gd name="csX0" fmla="*/ 0 w 5461279"/>
                      <a:gd name="csY0" fmla="*/ 0 h 2321169"/>
                      <a:gd name="csX1" fmla="*/ 5461279 w 5461279"/>
                      <a:gd name="csY1" fmla="*/ 0 h 2321169"/>
                      <a:gd name="csX2" fmla="*/ 5461279 w 5461279"/>
                      <a:gd name="csY2" fmla="*/ 2321169 h 2321169"/>
                      <a:gd name="csX3" fmla="*/ 0 w 5461279"/>
                      <a:gd name="csY3" fmla="*/ 2321169 h 2321169"/>
                      <a:gd name="csX4" fmla="*/ 0 w 5461279"/>
                      <a:gd name="csY4" fmla="*/ 0 h 2321169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</a:cxnLst>
                    <a:rect l="l" t="t" r="r" b="b"/>
                    <a:pathLst>
                      <a:path w="5461279" h="2321169" fill="none" extrusionOk="0">
                        <a:moveTo>
                          <a:pt x="0" y="0"/>
                        </a:moveTo>
                        <a:cubicBezTo>
                          <a:pt x="1466876" y="-59067"/>
                          <a:pt x="4484463" y="-129691"/>
                          <a:pt x="5461279" y="0"/>
                        </a:cubicBezTo>
                        <a:cubicBezTo>
                          <a:pt x="5425601" y="704081"/>
                          <a:pt x="5386733" y="1361680"/>
                          <a:pt x="5461279" y="2321169"/>
                        </a:cubicBezTo>
                        <a:cubicBezTo>
                          <a:pt x="4193328" y="2452157"/>
                          <a:pt x="799373" y="2229200"/>
                          <a:pt x="0" y="2321169"/>
                        </a:cubicBezTo>
                        <a:cubicBezTo>
                          <a:pt x="168807" y="1448846"/>
                          <a:pt x="-137122" y="772636"/>
                          <a:pt x="0" y="0"/>
                        </a:cubicBezTo>
                        <a:close/>
                      </a:path>
                      <a:path w="5461279" h="2321169" stroke="0" extrusionOk="0">
                        <a:moveTo>
                          <a:pt x="0" y="0"/>
                        </a:moveTo>
                        <a:cubicBezTo>
                          <a:pt x="630234" y="124235"/>
                          <a:pt x="3834049" y="-150204"/>
                          <a:pt x="5461279" y="0"/>
                        </a:cubicBezTo>
                        <a:cubicBezTo>
                          <a:pt x="5574589" y="1094081"/>
                          <a:pt x="5309251" y="1643736"/>
                          <a:pt x="5461279" y="2321169"/>
                        </a:cubicBezTo>
                        <a:cubicBezTo>
                          <a:pt x="2936114" y="2292409"/>
                          <a:pt x="1450258" y="2350730"/>
                          <a:pt x="0" y="2321169"/>
                        </a:cubicBezTo>
                        <a:cubicBezTo>
                          <a:pt x="101116" y="1675557"/>
                          <a:pt x="-1037" y="68436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01B2BDF-D7B9-3E47-1324-F5D55A21AD0C}"/>
              </a:ext>
            </a:extLst>
          </p:cNvPr>
          <p:cNvSpPr/>
          <p:nvPr/>
        </p:nvSpPr>
        <p:spPr bwMode="gray">
          <a:xfrm>
            <a:off x="6358929" y="1217212"/>
            <a:ext cx="5461279" cy="2321169"/>
          </a:xfrm>
          <a:prstGeom prst="rect">
            <a:avLst/>
          </a:prstGeom>
          <a:solidFill>
            <a:srgbClr val="FFF7ED"/>
          </a:solidFill>
          <a:ln w="28575">
            <a:solidFill>
              <a:srgbClr val="FFDAAD"/>
            </a:solidFill>
            <a:extLst>
              <a:ext uri="{C807C97D-BFC1-408E-A445-0C87EB9F89A2}">
                <ask:lineSketchStyleProps xmlns:ask="http://schemas.microsoft.com/office/drawing/2018/sketchyshapes" sd="1546443433">
                  <a:custGeom>
                    <a:avLst/>
                    <a:gdLst>
                      <a:gd name="csX0" fmla="*/ 0 w 5461279"/>
                      <a:gd name="csY0" fmla="*/ 0 h 2321169"/>
                      <a:gd name="csX1" fmla="*/ 5461279 w 5461279"/>
                      <a:gd name="csY1" fmla="*/ 0 h 2321169"/>
                      <a:gd name="csX2" fmla="*/ 5461279 w 5461279"/>
                      <a:gd name="csY2" fmla="*/ 2321169 h 2321169"/>
                      <a:gd name="csX3" fmla="*/ 0 w 5461279"/>
                      <a:gd name="csY3" fmla="*/ 2321169 h 2321169"/>
                      <a:gd name="csX4" fmla="*/ 0 w 5461279"/>
                      <a:gd name="csY4" fmla="*/ 0 h 2321169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</a:cxnLst>
                    <a:rect l="l" t="t" r="r" b="b"/>
                    <a:pathLst>
                      <a:path w="5461279" h="2321169" fill="none" extrusionOk="0">
                        <a:moveTo>
                          <a:pt x="0" y="0"/>
                        </a:moveTo>
                        <a:cubicBezTo>
                          <a:pt x="2336305" y="-59047"/>
                          <a:pt x="3630771" y="101234"/>
                          <a:pt x="5461279" y="0"/>
                        </a:cubicBezTo>
                        <a:cubicBezTo>
                          <a:pt x="5370521" y="483582"/>
                          <a:pt x="5581412" y="1908215"/>
                          <a:pt x="5461279" y="2321169"/>
                        </a:cubicBezTo>
                        <a:cubicBezTo>
                          <a:pt x="3550922" y="2429380"/>
                          <a:pt x="2676005" y="2426985"/>
                          <a:pt x="0" y="2321169"/>
                        </a:cubicBezTo>
                        <a:cubicBezTo>
                          <a:pt x="-95277" y="1751151"/>
                          <a:pt x="16945" y="925009"/>
                          <a:pt x="0" y="0"/>
                        </a:cubicBezTo>
                        <a:close/>
                      </a:path>
                      <a:path w="5461279" h="2321169" stroke="0" extrusionOk="0">
                        <a:moveTo>
                          <a:pt x="0" y="0"/>
                        </a:moveTo>
                        <a:cubicBezTo>
                          <a:pt x="1890832" y="147242"/>
                          <a:pt x="4257295" y="-153907"/>
                          <a:pt x="5461279" y="0"/>
                        </a:cubicBezTo>
                        <a:cubicBezTo>
                          <a:pt x="5349364" y="953196"/>
                          <a:pt x="5370142" y="1888184"/>
                          <a:pt x="5461279" y="2321169"/>
                        </a:cubicBezTo>
                        <a:cubicBezTo>
                          <a:pt x="4895200" y="2178535"/>
                          <a:pt x="2208137" y="2352316"/>
                          <a:pt x="0" y="2321169"/>
                        </a:cubicBezTo>
                        <a:cubicBezTo>
                          <a:pt x="-144660" y="1300373"/>
                          <a:pt x="-76508" y="2707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C0F06EA-A92D-DEE9-A6FA-8A97C98DB9DF}"/>
              </a:ext>
            </a:extLst>
          </p:cNvPr>
          <p:cNvSpPr txBox="1"/>
          <p:nvPr/>
        </p:nvSpPr>
        <p:spPr bwMode="gray">
          <a:xfrm>
            <a:off x="583927" y="1294662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80000" indent="-18000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</a:pPr>
            <a:endParaRPr lang="en-US" sz="1400" err="1"/>
          </a:p>
        </p:txBody>
      </p:sp>
      <p:pic>
        <p:nvPicPr>
          <p:cNvPr id="93" name="Picture 92" descr="A yellow triangle with a black exclamation mark&#10;&#10;AI-generated content may be incorrect.">
            <a:extLst>
              <a:ext uri="{FF2B5EF4-FFF2-40B4-BE49-F238E27FC236}">
                <a16:creationId xmlns:a16="http://schemas.microsoft.com/office/drawing/2014/main" id="{63E83C5A-7394-1535-2B89-2506FAB7CD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4195" t="-6276" r="-10526" b="-8772"/>
          <a:stretch>
            <a:fillRect/>
          </a:stretch>
        </p:blipFill>
        <p:spPr>
          <a:xfrm>
            <a:off x="675465" y="1343300"/>
            <a:ext cx="459225" cy="451967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895F207E-8FBA-1BF4-3BCF-9E4B84E8CF75}"/>
              </a:ext>
            </a:extLst>
          </p:cNvPr>
          <p:cNvSpPr txBox="1"/>
          <p:nvPr/>
        </p:nvSpPr>
        <p:spPr bwMode="gray">
          <a:xfrm>
            <a:off x="1297021" y="1395830"/>
            <a:ext cx="4434191" cy="312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</a:pPr>
            <a:r>
              <a:rPr lang="en-US" sz="2000" b="1">
                <a:solidFill>
                  <a:srgbClr val="DA680B"/>
                </a:solidFill>
                <a:cs typeface="Arial"/>
              </a:rPr>
              <a:t>Codebase Complexity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960F8B-B7DF-F080-A74E-DD82B5DEC6DD}"/>
              </a:ext>
            </a:extLst>
          </p:cNvPr>
          <p:cNvSpPr txBox="1"/>
          <p:nvPr/>
        </p:nvSpPr>
        <p:spPr bwMode="gray">
          <a:xfrm>
            <a:off x="670193" y="1854114"/>
            <a:ext cx="5132023" cy="19482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>
                <a:cs typeface="Arial"/>
              </a:rPr>
              <a:t>&gt; 2.000 lines of SNL code for the global state machine alone – and it keeps growing with every new feature request.</a:t>
            </a:r>
          </a:p>
          <a:p>
            <a:pPr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>
                <a:cs typeface="Arial"/>
              </a:rPr>
              <a:t>Testing all states and transitions is increasingly difficult.</a:t>
            </a:r>
            <a:br>
              <a:rPr lang="en-US" sz="1400">
                <a:cs typeface="Arial"/>
              </a:rPr>
            </a:br>
            <a:r>
              <a:rPr lang="en-US" sz="1400">
                <a:cs typeface="Arial"/>
              </a:rPr>
              <a:t>New additions can silently break existing logic.</a:t>
            </a:r>
            <a:endParaRPr lang="en-US" sz="1400" b="1">
              <a:solidFill>
                <a:srgbClr val="DA680B"/>
              </a:solidFill>
              <a:cs typeface="+mn-lt"/>
            </a:endParaRPr>
          </a:p>
          <a:p>
            <a:pPr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en-US" sz="1400" b="1">
              <a:solidFill>
                <a:srgbClr val="DA680B"/>
              </a:solidFill>
              <a:cs typeface="+mn-lt"/>
            </a:endParaRPr>
          </a:p>
          <a:p>
            <a:pPr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DA680B"/>
                </a:solidFill>
                <a:cs typeface="+mn-lt"/>
              </a:rPr>
              <a:t>→ Decision: stop adding featur</a:t>
            </a:r>
            <a:r>
              <a:rPr lang="en-US" sz="1400" b="1">
                <a:solidFill>
                  <a:srgbClr val="DA680B"/>
                </a:solidFill>
                <a:cs typeface="Arial"/>
              </a:rPr>
              <a:t>es</a:t>
            </a:r>
            <a:r>
              <a:rPr lang="en-US" sz="1400" b="1">
                <a:solidFill>
                  <a:srgbClr val="DA680B"/>
                </a:solidFill>
                <a:cs typeface="+mn-lt"/>
              </a:rPr>
              <a:t> to SNL implementation.</a:t>
            </a:r>
            <a:endParaRPr lang="en-US" sz="1400" b="1">
              <a:solidFill>
                <a:srgbClr val="DA680B"/>
              </a:solidFill>
              <a:cs typeface="Arial"/>
            </a:endParaRPr>
          </a:p>
          <a:p>
            <a:pPr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en-US" sz="1400"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87A5B9-CC5A-9A5C-D247-1CF6B909C997}"/>
              </a:ext>
            </a:extLst>
          </p:cNvPr>
          <p:cNvSpPr/>
          <p:nvPr/>
        </p:nvSpPr>
        <p:spPr bwMode="gray">
          <a:xfrm>
            <a:off x="6363066" y="1226393"/>
            <a:ext cx="5461279" cy="2321169"/>
          </a:xfrm>
          <a:prstGeom prst="rect">
            <a:avLst/>
          </a:prstGeom>
          <a:solidFill>
            <a:srgbClr val="FFF7ED"/>
          </a:solidFill>
          <a:ln w="28575">
            <a:solidFill>
              <a:srgbClr val="FFDAAD"/>
            </a:solidFill>
            <a:extLst>
              <a:ext uri="{C807C97D-BFC1-408E-A445-0C87EB9F89A2}">
                <ask:lineSketchStyleProps xmlns:ask="http://schemas.microsoft.com/office/drawing/2018/sketchyshapes" sd="283741067">
                  <a:custGeom>
                    <a:avLst/>
                    <a:gdLst>
                      <a:gd name="csX0" fmla="*/ 0 w 5461279"/>
                      <a:gd name="csY0" fmla="*/ 0 h 2321169"/>
                      <a:gd name="csX1" fmla="*/ 5461279 w 5461279"/>
                      <a:gd name="csY1" fmla="*/ 0 h 2321169"/>
                      <a:gd name="csX2" fmla="*/ 5461279 w 5461279"/>
                      <a:gd name="csY2" fmla="*/ 2321169 h 2321169"/>
                      <a:gd name="csX3" fmla="*/ 0 w 5461279"/>
                      <a:gd name="csY3" fmla="*/ 2321169 h 2321169"/>
                      <a:gd name="csX4" fmla="*/ 0 w 5461279"/>
                      <a:gd name="csY4" fmla="*/ 0 h 2321169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</a:cxnLst>
                    <a:rect l="l" t="t" r="r" b="b"/>
                    <a:pathLst>
                      <a:path w="5461279" h="2321169" fill="none" extrusionOk="0">
                        <a:moveTo>
                          <a:pt x="0" y="0"/>
                        </a:moveTo>
                        <a:cubicBezTo>
                          <a:pt x="1466876" y="-59067"/>
                          <a:pt x="4484463" y="-129691"/>
                          <a:pt x="5461279" y="0"/>
                        </a:cubicBezTo>
                        <a:cubicBezTo>
                          <a:pt x="5425601" y="704081"/>
                          <a:pt x="5386733" y="1361680"/>
                          <a:pt x="5461279" y="2321169"/>
                        </a:cubicBezTo>
                        <a:cubicBezTo>
                          <a:pt x="4193328" y="2452157"/>
                          <a:pt x="799373" y="2229200"/>
                          <a:pt x="0" y="2321169"/>
                        </a:cubicBezTo>
                        <a:cubicBezTo>
                          <a:pt x="168807" y="1448846"/>
                          <a:pt x="-137122" y="772636"/>
                          <a:pt x="0" y="0"/>
                        </a:cubicBezTo>
                        <a:close/>
                      </a:path>
                      <a:path w="5461279" h="2321169" stroke="0" extrusionOk="0">
                        <a:moveTo>
                          <a:pt x="0" y="0"/>
                        </a:moveTo>
                        <a:cubicBezTo>
                          <a:pt x="630234" y="124235"/>
                          <a:pt x="3834049" y="-150204"/>
                          <a:pt x="5461279" y="0"/>
                        </a:cubicBezTo>
                        <a:cubicBezTo>
                          <a:pt x="5574589" y="1094081"/>
                          <a:pt x="5309251" y="1643736"/>
                          <a:pt x="5461279" y="2321169"/>
                        </a:cubicBezTo>
                        <a:cubicBezTo>
                          <a:pt x="2936114" y="2292409"/>
                          <a:pt x="1450258" y="2350730"/>
                          <a:pt x="0" y="2321169"/>
                        </a:cubicBezTo>
                        <a:cubicBezTo>
                          <a:pt x="101116" y="1675557"/>
                          <a:pt x="-1037" y="68436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414420-A400-794E-FEE8-33B6BA2DDEBE}"/>
              </a:ext>
            </a:extLst>
          </p:cNvPr>
          <p:cNvSpPr txBox="1"/>
          <p:nvPr/>
        </p:nvSpPr>
        <p:spPr bwMode="gray">
          <a:xfrm>
            <a:off x="6441228" y="1303842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80000" indent="-180000" algn="l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</a:pPr>
            <a:endParaRPr lang="en-US" sz="1400" err="1"/>
          </a:p>
        </p:txBody>
      </p:sp>
      <p:pic>
        <p:nvPicPr>
          <p:cNvPr id="9" name="Picture 8" descr="A yellow triangle with a black exclamation mark&#10;&#10;AI-generated content may be incorrect.">
            <a:extLst>
              <a:ext uri="{FF2B5EF4-FFF2-40B4-BE49-F238E27FC236}">
                <a16:creationId xmlns:a16="http://schemas.microsoft.com/office/drawing/2014/main" id="{EA228C02-526B-EF65-1630-11686BCC3C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4195" t="-6276" r="-10526" b="-8772"/>
          <a:stretch>
            <a:fillRect/>
          </a:stretch>
        </p:blipFill>
        <p:spPr>
          <a:xfrm>
            <a:off x="6532766" y="1352480"/>
            <a:ext cx="459225" cy="4519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194683-5A6C-38F6-3E15-C32A613DAC8B}"/>
              </a:ext>
            </a:extLst>
          </p:cNvPr>
          <p:cNvSpPr txBox="1"/>
          <p:nvPr/>
        </p:nvSpPr>
        <p:spPr bwMode="gray">
          <a:xfrm>
            <a:off x="7154322" y="1405010"/>
            <a:ext cx="4434191" cy="312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>
                <a:solidFill>
                  <a:srgbClr val="DA680B"/>
                </a:solidFill>
                <a:cs typeface="Arial"/>
              </a:rPr>
              <a:t>Operator Requests</a:t>
            </a:r>
            <a:endParaRPr lang="de-D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5A8407-B258-61F3-8625-6053BD1E6C33}"/>
              </a:ext>
            </a:extLst>
          </p:cNvPr>
          <p:cNvSpPr txBox="1"/>
          <p:nvPr/>
        </p:nvSpPr>
        <p:spPr bwMode="gray">
          <a:xfrm>
            <a:off x="6527493" y="1852442"/>
            <a:ext cx="5127320" cy="15081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14347"/>
            <a:r>
              <a:rPr lang="en-US" sz="1400">
                <a:ea typeface="+mn-lt"/>
                <a:cs typeface="+mn-lt"/>
              </a:rPr>
              <a:t>The state machine takes over manual operator steps – but operators have </a:t>
            </a:r>
            <a:r>
              <a:rPr lang="en-US" sz="1400" b="1">
                <a:ea typeface="+mn-lt"/>
                <a:cs typeface="+mn-lt"/>
              </a:rPr>
              <a:t>no way to influence it.</a:t>
            </a:r>
            <a:endParaRPr lang="en-US" sz="1400">
              <a:ea typeface="+mn-lt"/>
              <a:cs typeface="+mn-lt"/>
            </a:endParaRPr>
          </a:p>
          <a:p>
            <a:pPr defTabSz="914347"/>
            <a:endParaRPr lang="en-US" sz="700" b="1">
              <a:ea typeface="+mn-lt"/>
              <a:cs typeface="+mn-lt"/>
            </a:endParaRPr>
          </a:p>
          <a:p>
            <a:pPr defTabSz="914347"/>
            <a:r>
              <a:rPr lang="en-US" sz="1400" dirty="0">
                <a:ea typeface="+mn-lt"/>
                <a:cs typeface="+mn-lt"/>
              </a:rPr>
              <a:t>Temporary or permanent changes (e.g. new procedures, maintenance windows) always require a controls developer to modify the code.</a:t>
            </a:r>
            <a:endParaRPr lang="en-US" dirty="0">
              <a:ea typeface="+mn-lt"/>
              <a:cs typeface="+mn-lt"/>
            </a:endParaRPr>
          </a:p>
          <a:p>
            <a:pPr defTabSz="914347"/>
            <a:endParaRPr lang="en-US" sz="700">
              <a:ea typeface="+mn-lt"/>
              <a:cs typeface="+mn-lt"/>
            </a:endParaRPr>
          </a:p>
          <a:p>
            <a:pPr defTabSz="914347"/>
            <a:r>
              <a:rPr lang="en-US" sz="1400">
                <a:ea typeface="+mn-lt"/>
                <a:cs typeface="+mn-lt"/>
              </a:rPr>
              <a:t>No self-service for operators, no flexibility.</a:t>
            </a:r>
            <a:endParaRPr lang="en-US">
              <a:ea typeface="+mn-lt"/>
              <a:cs typeface="+mn-lt"/>
            </a:endParaRPr>
          </a:p>
        </p:txBody>
      </p:sp>
      <p:pic>
        <p:nvPicPr>
          <p:cNvPr id="23" name="Picture 6" descr="Ein Bild, das Screenshot, Diagramm, Karte enthält.&#10;&#10;KI-generierte Inhalte können fehlerhaft sein.">
            <a:extLst>
              <a:ext uri="{FF2B5EF4-FFF2-40B4-BE49-F238E27FC236}">
                <a16:creationId xmlns:a16="http://schemas.microsoft.com/office/drawing/2014/main" id="{3F1C0D8C-0542-1EF8-7318-9F489A9E3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67" y="3781178"/>
            <a:ext cx="11311845" cy="25514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A746F1-FF53-0B30-D102-A53A9C5CBBE9}"/>
              </a:ext>
            </a:extLst>
          </p:cNvPr>
          <p:cNvSpPr txBox="1"/>
          <p:nvPr/>
        </p:nvSpPr>
        <p:spPr bwMode="gray">
          <a:xfrm>
            <a:off x="536516" y="6105786"/>
            <a:ext cx="3732619" cy="2185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 dirty="0">
                <a:solidFill>
                  <a:schemeClr val="bg1"/>
                </a:solidFill>
                <a:ea typeface="+mn-lt"/>
                <a:cs typeface="+mn-lt"/>
              </a:rPr>
              <a:t>tree-sitter-epics + plasma (</a:t>
            </a:r>
            <a:r>
              <a:rPr lang="en-US" sz="1400" b="1" dirty="0" err="1">
                <a:solidFill>
                  <a:schemeClr val="bg1"/>
                </a:solidFill>
                <a:ea typeface="+mn-lt"/>
                <a:cs typeface="+mn-lt"/>
              </a:rPr>
              <a:t>cea</a:t>
            </a:r>
            <a:r>
              <a:rPr lang="en-US" sz="1400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a typeface="+mn-lt"/>
                <a:cs typeface="+mn-lt"/>
              </a:rPr>
              <a:t>irfu</a:t>
            </a:r>
            <a:r>
              <a:rPr lang="en-US" sz="1400" b="1" dirty="0">
                <a:solidFill>
                  <a:schemeClr val="bg1"/>
                </a:solidFill>
                <a:ea typeface="+mn-lt"/>
                <a:cs typeface="+mn-lt"/>
              </a:rPr>
              <a:t>)</a:t>
            </a:r>
            <a:endParaRPr lang="en-US" b="1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653150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9D91A-3FCE-1BB3-FBF7-C63D7E61B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36585-191E-ADF7-C819-424ABF368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 </a:t>
            </a:r>
            <a:r>
              <a:rPr lang="en-US" dirty="0" err="1"/>
              <a:t>OACTree</a:t>
            </a:r>
            <a:r>
              <a:rPr lang="en-US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516D1-E244-DDA4-75C3-955CA6129B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en-US">
              <a:ea typeface="+mn-lt"/>
              <a:cs typeface="+mn-lt"/>
            </a:endParaRPr>
          </a:p>
          <a:p>
            <a:pPr marL="285750" indent="-285750">
              <a:buChar char="•"/>
            </a:pPr>
            <a:endParaRPr lang="en-US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cs typeface="Arial"/>
            </a:endParaRPr>
          </a:p>
          <a:p>
            <a:pPr marL="555625" lvl="1" indent="-269875">
              <a:buClr>
                <a:srgbClr val="009682"/>
              </a:buClr>
              <a:buFont typeface="Courier New" panose="020B0604020202020204" pitchFamily="34" charset="0"/>
              <a:buChar char="o"/>
            </a:pPr>
            <a:endParaRPr lang="en-US">
              <a:cs typeface="Arial"/>
            </a:endParaRPr>
          </a:p>
          <a:p>
            <a:pPr marL="555625" lvl="1" indent="-269875">
              <a:buClr>
                <a:srgbClr val="009682"/>
              </a:buClr>
              <a:buFont typeface="Courier New" panose="020B0604020202020204" pitchFamily="34" charset="0"/>
              <a:buChar char="o"/>
            </a:pPr>
            <a:endParaRPr lang="en-US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cs typeface="Arial"/>
            </a:endParaRPr>
          </a:p>
          <a:p>
            <a:pPr marL="555625" lvl="1" indent="-269875">
              <a:buClr>
                <a:srgbClr val="009682"/>
              </a:buClr>
              <a:buFont typeface="Courier New" panose="020B0604020202020204" pitchFamily="34" charset="0"/>
              <a:buChar char="o"/>
            </a:pPr>
            <a:endParaRPr lang="en-US">
              <a:cs typeface="Arial"/>
            </a:endParaRPr>
          </a:p>
          <a:p>
            <a:pPr marL="555625" lvl="1" indent="-269875">
              <a:buClr>
                <a:srgbClr val="009682"/>
              </a:buClr>
              <a:buFont typeface="Courier New" panose="020B0604020202020204" pitchFamily="34" charset="0"/>
              <a:buChar char="o"/>
            </a:pPr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598EA5-AE56-A2F6-AAB5-B47E0453B4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0055E3-9B42-3560-DEDD-0D084209FC0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B1DD238-7F98-4379-A463-E5915B6C7735}" type="datetime1">
              <a:rPr lang="de-DE" smtClean="0"/>
              <a:t>21.04.2026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6C0B2B-22B0-870C-FA76-10536F11E1A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Max Günther - Planting the OACTree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6C8E34-E661-DE6A-179F-2B97540CA5F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22" name="Rechteck 26">
            <a:extLst>
              <a:ext uri="{FF2B5EF4-FFF2-40B4-BE49-F238E27FC236}">
                <a16:creationId xmlns:a16="http://schemas.microsoft.com/office/drawing/2014/main" id="{B43CD34E-2674-359A-9A8A-8D21DD7EBF96}"/>
              </a:ext>
            </a:extLst>
          </p:cNvPr>
          <p:cNvSpPr>
            <a:spLocks/>
          </p:cNvSpPr>
          <p:nvPr/>
        </p:nvSpPr>
        <p:spPr bwMode="gray">
          <a:xfrm>
            <a:off x="6202041" y="1594123"/>
            <a:ext cx="5620328" cy="4686656"/>
          </a:xfrm>
          <a:prstGeom prst="rect">
            <a:avLst/>
          </a:prstGeom>
          <a:noFill/>
          <a:ln w="12700">
            <a:solidFill>
              <a:srgbClr val="0031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de-DE" sz="1600" b="1">
              <a:solidFill>
                <a:schemeClr val="accent1"/>
              </a:solidFill>
              <a:cs typeface="Arial"/>
            </a:endParaRPr>
          </a:p>
        </p:txBody>
      </p:sp>
      <p:sp>
        <p:nvSpPr>
          <p:cNvPr id="23" name="Rechteck 26">
            <a:extLst>
              <a:ext uri="{FF2B5EF4-FFF2-40B4-BE49-F238E27FC236}">
                <a16:creationId xmlns:a16="http://schemas.microsoft.com/office/drawing/2014/main" id="{036C5E32-4D0B-A34A-DBA0-6F0C3961F896}"/>
              </a:ext>
            </a:extLst>
          </p:cNvPr>
          <p:cNvSpPr>
            <a:spLocks/>
          </p:cNvSpPr>
          <p:nvPr/>
        </p:nvSpPr>
        <p:spPr bwMode="gray">
          <a:xfrm>
            <a:off x="367535" y="1592263"/>
            <a:ext cx="5620328" cy="468665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endParaRPr lang="de-DE" sz="1600" b="1">
              <a:solidFill>
                <a:schemeClr val="accent1"/>
              </a:solidFill>
              <a:cs typeface="Arial"/>
            </a:endParaRPr>
          </a:p>
        </p:txBody>
      </p:sp>
      <p:sp>
        <p:nvSpPr>
          <p:cNvPr id="24" name="Rechteck 13">
            <a:extLst>
              <a:ext uri="{FF2B5EF4-FFF2-40B4-BE49-F238E27FC236}">
                <a16:creationId xmlns:a16="http://schemas.microsoft.com/office/drawing/2014/main" id="{8587173E-F092-2C5C-BE2A-73764E655A90}"/>
              </a:ext>
            </a:extLst>
          </p:cNvPr>
          <p:cNvSpPr>
            <a:spLocks/>
          </p:cNvSpPr>
          <p:nvPr/>
        </p:nvSpPr>
        <p:spPr bwMode="gray">
          <a:xfrm>
            <a:off x="364199" y="1585749"/>
            <a:ext cx="5611954" cy="60032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r>
              <a:rPr lang="de-DE" sz="1600" b="1" err="1">
                <a:solidFill>
                  <a:schemeClr val="bg1"/>
                </a:solidFill>
              </a:rPr>
              <a:t>OACTree</a:t>
            </a:r>
            <a:r>
              <a:rPr lang="de-DE" sz="1600" b="1">
                <a:solidFill>
                  <a:schemeClr val="bg1"/>
                </a:solidFill>
              </a:rPr>
              <a:t> Sequencer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F5BDC3-1D0A-DD13-EFFF-E602DCE27C5E}"/>
              </a:ext>
            </a:extLst>
          </p:cNvPr>
          <p:cNvSpPr txBox="1"/>
          <p:nvPr/>
        </p:nvSpPr>
        <p:spPr bwMode="gray">
          <a:xfrm>
            <a:off x="482017" y="2751802"/>
            <a:ext cx="5392437" cy="29670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en-US" sz="1400" b="1">
              <a:cs typeface="Arial"/>
            </a:endParaRPr>
          </a:p>
          <a:p>
            <a:pPr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 i="1">
                <a:cs typeface="Arial"/>
              </a:rPr>
              <a:t>O</a:t>
            </a:r>
            <a:r>
              <a:rPr lang="en-US" sz="1400" i="1">
                <a:cs typeface="Arial"/>
              </a:rPr>
              <a:t>peration, </a:t>
            </a:r>
            <a:r>
              <a:rPr lang="en-US" sz="1400" b="1" i="1">
                <a:cs typeface="Arial"/>
              </a:rPr>
              <a:t>A</a:t>
            </a:r>
            <a:r>
              <a:rPr lang="en-US" sz="1400" i="1">
                <a:cs typeface="Arial"/>
              </a:rPr>
              <a:t>utomation &amp; </a:t>
            </a:r>
            <a:r>
              <a:rPr lang="en-US" sz="1400" b="1" i="1">
                <a:cs typeface="Arial"/>
              </a:rPr>
              <a:t>C</a:t>
            </a:r>
            <a:r>
              <a:rPr lang="en-US" sz="1400" i="1">
                <a:cs typeface="Arial"/>
              </a:rPr>
              <a:t>ontrol using Behavior </a:t>
            </a:r>
            <a:r>
              <a:rPr lang="en-US" sz="1400" b="1" i="1">
                <a:cs typeface="Arial"/>
              </a:rPr>
              <a:t>Tree</a:t>
            </a:r>
            <a:r>
              <a:rPr lang="en-US" sz="1400" i="1">
                <a:cs typeface="Arial"/>
              </a:rPr>
              <a:t>s</a:t>
            </a:r>
          </a:p>
          <a:p>
            <a:pPr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en-US" sz="1400" i="1">
              <a:cs typeface="Arial"/>
            </a:endParaRPr>
          </a:p>
          <a:p>
            <a:pPr marL="285750" indent="-285750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US" sz="1400">
                <a:cs typeface="Arial"/>
              </a:rPr>
              <a:t>Goal-based Behavior Trees: decompose operations into subtrees</a:t>
            </a:r>
          </a:p>
          <a:p>
            <a:pPr marL="285750" indent="-285750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US" sz="1400">
                <a:cs typeface="Arial"/>
              </a:rPr>
              <a:t>XML-based sequences – no raw SNL code to maintain</a:t>
            </a:r>
          </a:p>
          <a:p>
            <a:pPr marL="285750" indent="-285750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US" sz="1400">
                <a:cs typeface="Arial"/>
              </a:rPr>
              <a:t>GUI editor for building &amp; monitoring trees</a:t>
            </a:r>
          </a:p>
          <a:p>
            <a:pPr marL="285750" indent="-285750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US" sz="1400">
                <a:cs typeface="Arial"/>
              </a:rPr>
              <a:t>Operators can adjust sequences without developer involvement</a:t>
            </a:r>
          </a:p>
          <a:p>
            <a:pPr marL="285750" indent="-285750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US" sz="1400">
                <a:cs typeface="Arial"/>
              </a:rPr>
              <a:t>Cross-device sequences supported natively</a:t>
            </a:r>
          </a:p>
          <a:p>
            <a:pPr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en-US" sz="1400">
              <a:cs typeface="Arial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6CD79BAC-735E-4F01-4F9B-A73C8EE4A303}"/>
              </a:ext>
            </a:extLst>
          </p:cNvPr>
          <p:cNvSpPr txBox="1">
            <a:spLocks/>
          </p:cNvSpPr>
          <p:nvPr/>
        </p:nvSpPr>
        <p:spPr bwMode="gray">
          <a:xfrm>
            <a:off x="6217940" y="1593937"/>
            <a:ext cx="5616575" cy="46847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cs typeface="Arial"/>
            </a:endParaRPr>
          </a:p>
          <a:p>
            <a:pPr marL="555625" lvl="1" indent="-269875">
              <a:buClr>
                <a:srgbClr val="009682"/>
              </a:buClr>
              <a:buFont typeface="Courier New" panose="020B0604020202020204" pitchFamily="34" charset="0"/>
              <a:buChar char="o"/>
            </a:pPr>
            <a:endParaRPr lang="en-US">
              <a:cs typeface="Arial"/>
            </a:endParaRPr>
          </a:p>
          <a:p>
            <a:pPr marL="555625" lvl="1" indent="-269875">
              <a:buClr>
                <a:srgbClr val="009682"/>
              </a:buClr>
              <a:buFont typeface="Courier New" panose="020B0604020202020204" pitchFamily="34" charset="0"/>
              <a:buChar char="o"/>
            </a:pPr>
            <a:endParaRPr lang="en-US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cs typeface="Arial"/>
            </a:endParaRPr>
          </a:p>
          <a:p>
            <a:pPr marL="555625" lvl="1" indent="-269875">
              <a:buClr>
                <a:srgbClr val="009682"/>
              </a:buClr>
              <a:buFont typeface="Courier New" panose="020B0604020202020204" pitchFamily="34" charset="0"/>
              <a:buChar char="o"/>
            </a:pPr>
            <a:endParaRPr lang="en-US">
              <a:cs typeface="Arial"/>
            </a:endParaRPr>
          </a:p>
          <a:p>
            <a:pPr marL="555625" lvl="1" indent="-269875">
              <a:buClr>
                <a:srgbClr val="009682"/>
              </a:buClr>
              <a:buFont typeface="Courier New" panose="020B0604020202020204" pitchFamily="34" charset="0"/>
              <a:buChar char="o"/>
            </a:pPr>
            <a:endParaRPr lang="en-US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cs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56EF94-FAB2-8B6C-85A3-BB4308044C46}"/>
              </a:ext>
            </a:extLst>
          </p:cNvPr>
          <p:cNvSpPr txBox="1"/>
          <p:nvPr/>
        </p:nvSpPr>
        <p:spPr bwMode="gray">
          <a:xfrm>
            <a:off x="5235109" y="629035"/>
            <a:ext cx="5392437" cy="2185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en-US" sz="1400" dirty="0">
              <a:solidFill>
                <a:srgbClr val="002D4C"/>
              </a:solidFill>
              <a:cs typeface="Arial"/>
            </a:endParaRPr>
          </a:p>
        </p:txBody>
      </p:sp>
      <p:sp>
        <p:nvSpPr>
          <p:cNvPr id="19" name="Rechteck 13">
            <a:extLst>
              <a:ext uri="{FF2B5EF4-FFF2-40B4-BE49-F238E27FC236}">
                <a16:creationId xmlns:a16="http://schemas.microsoft.com/office/drawing/2014/main" id="{388141E0-42E5-C333-338B-1A09B39AD0B3}"/>
              </a:ext>
            </a:extLst>
          </p:cNvPr>
          <p:cNvSpPr>
            <a:spLocks/>
          </p:cNvSpPr>
          <p:nvPr/>
        </p:nvSpPr>
        <p:spPr bwMode="gray">
          <a:xfrm>
            <a:off x="6208991" y="1585748"/>
            <a:ext cx="5611954" cy="600327"/>
          </a:xfrm>
          <a:prstGeom prst="rect">
            <a:avLst/>
          </a:prstGeom>
          <a:solidFill>
            <a:srgbClr val="00314D"/>
          </a:solidFill>
          <a:ln w="3175">
            <a:solidFill>
              <a:srgbClr val="0031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r>
              <a:rPr lang="de-DE" sz="1600" b="1">
                <a:solidFill>
                  <a:schemeClr val="bg1"/>
                </a:solidFill>
              </a:rPr>
              <a:t>Workflow: Template-</a:t>
            </a:r>
            <a:r>
              <a:rPr lang="de-DE" sz="1600" b="1" err="1">
                <a:solidFill>
                  <a:schemeClr val="bg1"/>
                </a:solidFill>
              </a:rPr>
              <a:t>Based</a:t>
            </a:r>
            <a:r>
              <a:rPr lang="de-DE" sz="1600" b="1">
                <a:solidFill>
                  <a:schemeClr val="bg1"/>
                </a:solidFill>
              </a:rPr>
              <a:t> Generation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Picture 8" descr="A diagram &#10;&#10;① Data Store -&gt; JSON config​&#10;&#10;② BT Editor -&gt; Logic template​&#10;&#10;③ Template Processor merges both​&#10;&#10;④ Outputs OACTree XML​&#10;&#10;⑤ Submit as automated job​">
            <a:extLst>
              <a:ext uri="{FF2B5EF4-FFF2-40B4-BE49-F238E27FC236}">
                <a16:creationId xmlns:a16="http://schemas.microsoft.com/office/drawing/2014/main" id="{F739ACA6-EAF0-9F8D-19E8-7723EFB4FF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741" t="4034" r="7763" b="6207"/>
          <a:stretch>
            <a:fillRect/>
          </a:stretch>
        </p:blipFill>
        <p:spPr>
          <a:xfrm>
            <a:off x="7583064" y="2286000"/>
            <a:ext cx="2870930" cy="3894773"/>
          </a:xfrm>
          <a:prstGeom prst="rect">
            <a:avLst/>
          </a:prstGeom>
        </p:spPr>
      </p:pic>
      <p:pic>
        <p:nvPicPr>
          <p:cNvPr id="10" name="Picture 9" descr="A yellow and black logo&#10;&#10;AI-generated content may be incorrect.">
            <a:extLst>
              <a:ext uri="{FF2B5EF4-FFF2-40B4-BE49-F238E27FC236}">
                <a16:creationId xmlns:a16="http://schemas.microsoft.com/office/drawing/2014/main" id="{B3674DB3-7777-CBCD-0D3E-FED6EE05E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7195" y="5372966"/>
            <a:ext cx="1890157" cy="90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421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CF5C8-79E0-3651-AAB5-1FF3412C7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 User Story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82DA05-C553-7260-D159-CA60CFF6D0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3900" y="1598217"/>
            <a:ext cx="5564324" cy="4684711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E2AF4A-4E4F-4DAF-E24F-06B6BE661D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3819" y="1635395"/>
            <a:ext cx="5574009" cy="468471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9C66DE6-6507-C09D-8410-9DDCF00816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B5360B3-F560-47E4-9DDB-7B746CC6E990}" type="datetime1">
              <a:rPr lang="de-DE" smtClean="0"/>
              <a:t>21.04.2026</a:t>
            </a:fld>
            <a:endParaRPr lang="de-D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FC59034-C8A3-D636-D691-9A3028F02CC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Max Günther - Planting the OACTree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6D404A1-FF22-6776-D241-915B7842803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6FC98F-84AD-404B-BCCB-49E092AA6DE0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18" name="Rechteck 26">
            <a:extLst>
              <a:ext uri="{FF2B5EF4-FFF2-40B4-BE49-F238E27FC236}">
                <a16:creationId xmlns:a16="http://schemas.microsoft.com/office/drawing/2014/main" id="{5FFCD422-7C25-42C1-C1B1-18DEF898DD56}"/>
              </a:ext>
            </a:extLst>
          </p:cNvPr>
          <p:cNvSpPr>
            <a:spLocks/>
          </p:cNvSpPr>
          <p:nvPr/>
        </p:nvSpPr>
        <p:spPr bwMode="gray">
          <a:xfrm>
            <a:off x="390112" y="1608500"/>
            <a:ext cx="5580198" cy="4686656"/>
          </a:xfrm>
          <a:prstGeom prst="rect">
            <a:avLst/>
          </a:prstGeom>
          <a:noFill/>
          <a:ln w="12700">
            <a:solidFill>
              <a:srgbClr val="0031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pPr algn="ctr"/>
            <a:endParaRPr lang="de-DE" sz="1600" b="1">
              <a:solidFill>
                <a:schemeClr val="accent1"/>
              </a:solidFill>
              <a:cs typeface="Arial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BF81187-F413-E8D0-FE39-F3143A2F3432}"/>
              </a:ext>
            </a:extLst>
          </p:cNvPr>
          <p:cNvSpPr txBox="1">
            <a:spLocks/>
          </p:cNvSpPr>
          <p:nvPr/>
        </p:nvSpPr>
        <p:spPr bwMode="gray">
          <a:xfrm>
            <a:off x="406011" y="1608314"/>
            <a:ext cx="5576445" cy="46847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cs typeface="Arial"/>
            </a:endParaRPr>
          </a:p>
          <a:p>
            <a:pPr marL="555625" lvl="1" indent="-269875">
              <a:buClr>
                <a:srgbClr val="009682"/>
              </a:buClr>
              <a:buFont typeface="Courier New" panose="020B0604020202020204" pitchFamily="34" charset="0"/>
              <a:buChar char="o"/>
            </a:pPr>
            <a:endParaRPr lang="en-US">
              <a:cs typeface="Arial"/>
            </a:endParaRPr>
          </a:p>
          <a:p>
            <a:pPr marL="555625" lvl="1" indent="-269875">
              <a:buClr>
                <a:srgbClr val="009682"/>
              </a:buClr>
              <a:buFont typeface="Courier New" panose="020B0604020202020204" pitchFamily="34" charset="0"/>
              <a:buChar char="o"/>
            </a:pPr>
            <a:endParaRPr lang="en-US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cs typeface="Arial"/>
            </a:endParaRPr>
          </a:p>
          <a:p>
            <a:pPr marL="555625" lvl="1" indent="-269875">
              <a:buClr>
                <a:srgbClr val="009682"/>
              </a:buClr>
              <a:buFont typeface="Courier New" panose="020B0604020202020204" pitchFamily="34" charset="0"/>
              <a:buChar char="o"/>
            </a:pPr>
            <a:endParaRPr lang="en-US">
              <a:cs typeface="Arial"/>
            </a:endParaRPr>
          </a:p>
          <a:p>
            <a:pPr marL="555625" lvl="1" indent="-269875">
              <a:buClr>
                <a:srgbClr val="009682"/>
              </a:buClr>
              <a:buFont typeface="Courier New" panose="020B0604020202020204" pitchFamily="34" charset="0"/>
              <a:buChar char="o"/>
            </a:pPr>
            <a:endParaRPr lang="en-US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27C1F5-9415-4B33-0F78-984DC0DFD2B7}"/>
              </a:ext>
            </a:extLst>
          </p:cNvPr>
          <p:cNvSpPr txBox="1"/>
          <p:nvPr/>
        </p:nvSpPr>
        <p:spPr bwMode="gray">
          <a:xfrm>
            <a:off x="448996" y="2952409"/>
            <a:ext cx="5340457" cy="28900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 dirty="0">
                <a:cs typeface="Arial"/>
              </a:rPr>
              <a:t>Dependency / Behavior Trees</a:t>
            </a:r>
            <a:endParaRPr lang="en-US" dirty="0">
              <a:cs typeface="Arial"/>
            </a:endParaRPr>
          </a:p>
          <a:p>
            <a:pPr marL="285750" indent="-285750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US" sz="1400" dirty="0">
                <a:cs typeface="Arial"/>
              </a:rPr>
              <a:t>Studied tree structure concepts as prerequisite for </a:t>
            </a:r>
            <a:r>
              <a:rPr lang="en-US" sz="1400" dirty="0" err="1">
                <a:cs typeface="Arial"/>
              </a:rPr>
              <a:t>OACTree</a:t>
            </a:r>
            <a:endParaRPr lang="en-US" dirty="0" err="1">
              <a:cs typeface="Arial"/>
            </a:endParaRPr>
          </a:p>
          <a:p>
            <a:pPr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 dirty="0" err="1">
                <a:cs typeface="Arial"/>
              </a:rPr>
              <a:t>vlinac</a:t>
            </a:r>
            <a:r>
              <a:rPr lang="en-US" sz="1400" b="1" dirty="0">
                <a:cs typeface="Arial"/>
              </a:rPr>
              <a:t> as reference implementation</a:t>
            </a:r>
            <a:endParaRPr lang="en-US" dirty="0">
              <a:cs typeface="Arial"/>
            </a:endParaRPr>
          </a:p>
          <a:p>
            <a:pPr marL="285750" indent="-285750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US" sz="1400" dirty="0">
                <a:cs typeface="Arial"/>
              </a:rPr>
              <a:t>Explored </a:t>
            </a:r>
            <a:r>
              <a:rPr lang="en-US" sz="1400" dirty="0" err="1">
                <a:cs typeface="Arial"/>
              </a:rPr>
              <a:t>vlinac</a:t>
            </a:r>
            <a:r>
              <a:rPr lang="en-US" sz="1400" dirty="0">
                <a:cs typeface="Arial"/>
              </a:rPr>
              <a:t> – a </a:t>
            </a:r>
            <a:r>
              <a:rPr lang="de-DE" sz="1400" dirty="0">
                <a:cs typeface="Arial"/>
              </a:rPr>
              <a:t>simple</a:t>
            </a:r>
            <a:r>
              <a:rPr lang="en-US" sz="1400" dirty="0">
                <a:cs typeface="Arial"/>
              </a:rPr>
              <a:t> linac sequencer built with </a:t>
            </a:r>
            <a:r>
              <a:rPr lang="en-US" sz="1400" dirty="0" err="1">
                <a:cs typeface="Arial"/>
              </a:rPr>
              <a:t>OACTree</a:t>
            </a:r>
            <a:r>
              <a:rPr lang="en-US" sz="1400" dirty="0">
                <a:cs typeface="Arial"/>
              </a:rPr>
              <a:t> from </a:t>
            </a:r>
            <a:r>
              <a:rPr lang="en-US" sz="1400" b="1" dirty="0">
                <a:ea typeface="+mn-lt"/>
                <a:cs typeface="+mn-lt"/>
              </a:rPr>
              <a:t>Timo Korhonen</a:t>
            </a:r>
            <a:endParaRPr lang="en-US" sz="1400" b="1" dirty="0">
              <a:solidFill>
                <a:srgbClr val="FF0000"/>
              </a:solidFill>
              <a:cs typeface="Arial"/>
            </a:endParaRPr>
          </a:p>
          <a:p>
            <a:pPr marL="285750" indent="-285750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US" sz="1400" dirty="0">
                <a:cs typeface="Arial"/>
              </a:rPr>
              <a:t>Studied how sequences are structured in XML and how the tree is executed</a:t>
            </a:r>
            <a:endParaRPr lang="en-US" dirty="0">
              <a:cs typeface="Arial"/>
            </a:endParaRPr>
          </a:p>
          <a:p>
            <a:pPr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 dirty="0">
                <a:cs typeface="Arial"/>
              </a:rPr>
              <a:t>Current status:</a:t>
            </a:r>
            <a:endParaRPr lang="en-US" dirty="0">
              <a:cs typeface="Arial"/>
            </a:endParaRPr>
          </a:p>
          <a:p>
            <a:pPr marL="285750" indent="-285750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US" sz="1400">
                <a:cs typeface="Arial"/>
              </a:rPr>
              <a:t>Framework running, BT concepts understood roughly</a:t>
            </a:r>
            <a:endParaRPr lang="en-US" dirty="0">
              <a:cs typeface="Arial"/>
            </a:endParaRPr>
          </a:p>
          <a:p>
            <a:pPr marL="285750" indent="-285750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US" sz="1400" dirty="0">
                <a:cs typeface="Arial"/>
              </a:rPr>
              <a:t>2 Weeks in – still early stage</a:t>
            </a:r>
            <a:endParaRPr lang="en-US" dirty="0">
              <a:cs typeface="Arial"/>
            </a:endParaRPr>
          </a:p>
        </p:txBody>
      </p:sp>
      <p:sp>
        <p:nvSpPr>
          <p:cNvPr id="24" name="Rechteck 13">
            <a:extLst>
              <a:ext uri="{FF2B5EF4-FFF2-40B4-BE49-F238E27FC236}">
                <a16:creationId xmlns:a16="http://schemas.microsoft.com/office/drawing/2014/main" id="{8CE50C36-79EF-6693-BBE1-1181AB177536}"/>
              </a:ext>
            </a:extLst>
          </p:cNvPr>
          <p:cNvSpPr>
            <a:spLocks/>
          </p:cNvSpPr>
          <p:nvPr/>
        </p:nvSpPr>
        <p:spPr bwMode="gray">
          <a:xfrm>
            <a:off x="397062" y="1600125"/>
            <a:ext cx="5571824" cy="600327"/>
          </a:xfrm>
          <a:prstGeom prst="rect">
            <a:avLst/>
          </a:prstGeom>
          <a:solidFill>
            <a:srgbClr val="00314D"/>
          </a:solidFill>
          <a:ln w="3175">
            <a:solidFill>
              <a:srgbClr val="0031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r>
              <a:rPr lang="de-DE" sz="1600" b="1" err="1">
                <a:solidFill>
                  <a:schemeClr val="bg1"/>
                </a:solidFill>
              </a:rPr>
              <a:t>Exploring</a:t>
            </a:r>
            <a:r>
              <a:rPr lang="de-DE" sz="1600" b="1">
                <a:solidFill>
                  <a:schemeClr val="bg1"/>
                </a:solidFill>
              </a:rPr>
              <a:t> </a:t>
            </a:r>
            <a:r>
              <a:rPr lang="de-DE" sz="1600" b="1" err="1">
                <a:solidFill>
                  <a:schemeClr val="bg1"/>
                </a:solidFill>
              </a:rPr>
              <a:t>OACTree</a:t>
            </a:r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B38743D-50E2-5E0A-2AA3-B3316F03282F}"/>
              </a:ext>
            </a:extLst>
          </p:cNvPr>
          <p:cNvSpPr txBox="1">
            <a:spLocks/>
          </p:cNvSpPr>
          <p:nvPr/>
        </p:nvSpPr>
        <p:spPr bwMode="gray">
          <a:xfrm>
            <a:off x="6201999" y="1649772"/>
            <a:ext cx="5637635" cy="47278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cs typeface="Arial"/>
            </a:endParaRPr>
          </a:p>
          <a:p>
            <a:pPr marL="555625" lvl="1" indent="-269875">
              <a:buClr>
                <a:srgbClr val="009682"/>
              </a:buClr>
              <a:buFont typeface="Courier New" panose="020B0604020202020204" pitchFamily="34" charset="0"/>
              <a:buChar char="o"/>
            </a:pPr>
            <a:endParaRPr lang="en-US">
              <a:cs typeface="Arial"/>
            </a:endParaRPr>
          </a:p>
          <a:p>
            <a:pPr marL="555625" lvl="1" indent="-269875">
              <a:buClr>
                <a:srgbClr val="009682"/>
              </a:buClr>
              <a:buFont typeface="Courier New" panose="020B0604020202020204" pitchFamily="34" charset="0"/>
              <a:buChar char="o"/>
            </a:pPr>
            <a:endParaRPr lang="en-US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cs typeface="Arial"/>
            </a:endParaRPr>
          </a:p>
          <a:p>
            <a:pPr marL="555625" lvl="1" indent="-269875">
              <a:buClr>
                <a:srgbClr val="009682"/>
              </a:buClr>
              <a:buFont typeface="Courier New" panose="020B0604020202020204" pitchFamily="34" charset="0"/>
              <a:buChar char="o"/>
            </a:pPr>
            <a:endParaRPr lang="en-US">
              <a:cs typeface="Arial"/>
            </a:endParaRPr>
          </a:p>
          <a:p>
            <a:pPr marL="555625" lvl="1" indent="-269875">
              <a:buClr>
                <a:srgbClr val="009682"/>
              </a:buClr>
              <a:buFont typeface="Courier New" panose="020B0604020202020204" pitchFamily="34" charset="0"/>
              <a:buChar char="o"/>
            </a:pPr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</p:txBody>
      </p:sp>
      <p:sp>
        <p:nvSpPr>
          <p:cNvPr id="19" name="Rechteck 26">
            <a:extLst>
              <a:ext uri="{FF2B5EF4-FFF2-40B4-BE49-F238E27FC236}">
                <a16:creationId xmlns:a16="http://schemas.microsoft.com/office/drawing/2014/main" id="{9D40E352-DB88-798A-EFEF-A6E768D7DD99}"/>
              </a:ext>
            </a:extLst>
          </p:cNvPr>
          <p:cNvSpPr>
            <a:spLocks/>
          </p:cNvSpPr>
          <p:nvPr/>
        </p:nvSpPr>
        <p:spPr bwMode="gray">
          <a:xfrm>
            <a:off x="6201999" y="1606640"/>
            <a:ext cx="5641388" cy="472978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endParaRPr lang="de-DE" sz="1600" b="1">
              <a:solidFill>
                <a:schemeClr val="accent1"/>
              </a:solidFill>
              <a:cs typeface="Arial"/>
            </a:endParaRPr>
          </a:p>
        </p:txBody>
      </p:sp>
      <p:sp>
        <p:nvSpPr>
          <p:cNvPr id="21" name="Rechteck 13">
            <a:extLst>
              <a:ext uri="{FF2B5EF4-FFF2-40B4-BE49-F238E27FC236}">
                <a16:creationId xmlns:a16="http://schemas.microsoft.com/office/drawing/2014/main" id="{7BB6A61F-92D7-CF51-2523-4D1D7C5DCCD5}"/>
              </a:ext>
            </a:extLst>
          </p:cNvPr>
          <p:cNvSpPr>
            <a:spLocks/>
          </p:cNvSpPr>
          <p:nvPr/>
        </p:nvSpPr>
        <p:spPr bwMode="gray">
          <a:xfrm>
            <a:off x="6198061" y="1606640"/>
            <a:ext cx="5632726" cy="60032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/>
          <a:lstStyle/>
          <a:p>
            <a:r>
              <a:rPr lang="de-DE" sz="1600" b="1" dirty="0">
                <a:solidFill>
                  <a:schemeClr val="bg1"/>
                </a:solidFill>
              </a:rPr>
              <a:t>Next </a:t>
            </a:r>
            <a:r>
              <a:rPr lang="de-DE" sz="1600" b="1" dirty="0" err="1">
                <a:solidFill>
                  <a:schemeClr val="bg1"/>
                </a:solidFill>
              </a:rPr>
              <a:t>Steps</a:t>
            </a: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930169-2FB2-5126-A0F3-980359A18C18}"/>
              </a:ext>
            </a:extLst>
          </p:cNvPr>
          <p:cNvSpPr txBox="1"/>
          <p:nvPr/>
        </p:nvSpPr>
        <p:spPr bwMode="gray">
          <a:xfrm>
            <a:off x="6514029" y="3698767"/>
            <a:ext cx="5239974" cy="13973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cs typeface="Arial"/>
              </a:rPr>
              <a:t>Soon</a:t>
            </a:r>
            <a:endParaRPr lang="en-US" sz="1400" b="1" dirty="0">
              <a:cs typeface="Arial"/>
            </a:endParaRPr>
          </a:p>
          <a:p>
            <a:pPr marL="285750" indent="-285750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US" sz="1400" dirty="0">
                <a:cs typeface="Arial"/>
              </a:rPr>
              <a:t>Write first own </a:t>
            </a:r>
            <a:r>
              <a:rPr lang="en-US" sz="1400" dirty="0" err="1">
                <a:cs typeface="Arial"/>
              </a:rPr>
              <a:t>OACTree</a:t>
            </a:r>
            <a:r>
              <a:rPr lang="en-US" sz="1400" dirty="0">
                <a:cs typeface="Arial"/>
              </a:rPr>
              <a:t> sequences for simple KARA operations</a:t>
            </a:r>
          </a:p>
          <a:p>
            <a:pPr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ea typeface="+mn-lt"/>
                <a:cs typeface="+mn-lt"/>
              </a:rPr>
              <a:t>The big goal</a:t>
            </a:r>
            <a:endParaRPr lang="en-US" sz="1400" b="1" dirty="0">
              <a:ea typeface="+mn-lt"/>
              <a:cs typeface="+mn-lt"/>
            </a:endParaRPr>
          </a:p>
          <a:p>
            <a:pPr marL="285750" indent="-285750" defTabSz="91434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Migrate the global state machine to </a:t>
            </a:r>
            <a:r>
              <a:rPr lang="en-US" sz="1400" dirty="0" err="1">
                <a:ea typeface="+mn-lt"/>
                <a:cs typeface="+mn-lt"/>
              </a:rPr>
              <a:t>OACTree</a:t>
            </a:r>
            <a:endParaRPr lang="en-US" sz="1400" dirty="0" err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699277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77B46CA-6CB1-9101-D9FE-FECF09145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 fontScale="25000" lnSpcReduction="20000"/>
          </a:bodyPr>
          <a:lstStyle/>
          <a:p>
            <a:fld id="{0147655B-894C-41EB-9582-DB4B2E5976FD}" type="datetime1">
              <a:rPr lang="de-DE" smtClean="0"/>
              <a:t>21.04.2026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0E7A1C-583E-D81C-A454-E96BB6172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de-DE"/>
              <a:t>Vorname Name - Präsentationstitel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48DEE6-B2F0-B821-5A71-DE13C1B1A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776FC98F-84AD-404B-BCCB-49E092AA6DE0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18063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KIT">
  <a:themeElements>
    <a:clrScheme name="KIT">
      <a:dk1>
        <a:srgbClr val="002D4C"/>
      </a:dk1>
      <a:lt1>
        <a:srgbClr val="FFFFFF"/>
      </a:lt1>
      <a:dk2>
        <a:srgbClr val="DAE1E6"/>
      </a:dk2>
      <a:lt2>
        <a:srgbClr val="A8B9C4"/>
      </a:lt2>
      <a:accent1>
        <a:srgbClr val="009682"/>
      </a:accent1>
      <a:accent2>
        <a:srgbClr val="005A50"/>
      </a:accent2>
      <a:accent3>
        <a:srgbClr val="23A1E0"/>
      </a:accent3>
      <a:accent4>
        <a:srgbClr val="0C537E"/>
      </a:accent4>
      <a:accent5>
        <a:srgbClr val="8CB63C"/>
      </a:accent5>
      <a:accent6>
        <a:srgbClr val="276738"/>
      </a:accent6>
      <a:hlink>
        <a:srgbClr val="009682"/>
      </a:hlink>
      <a:folHlink>
        <a:srgbClr val="002D4C"/>
      </a:folHlink>
    </a:clrScheme>
    <a:fontScheme name="KIT">
      <a:majorFont>
        <a:latin typeface="Franklin Gothic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1"/>
        </a:solidFill>
        <a:ln w="3175">
          <a:solidFill>
            <a:schemeClr val="accent1"/>
          </a:solidFill>
        </a:ln>
      </a:spPr>
      <a:bodyPr wrap="square" lIns="144000" tIns="144000" rIns="144000" bIns="144000" rtlCol="0" anchor="ctr"/>
      <a:lstStyle>
        <a:defPPr algn="ctr">
          <a:defRPr sz="1400" b="1" dirty="0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80000" indent="-180000" algn="l" defTabSz="914347">
          <a:lnSpc>
            <a:spcPct val="110000"/>
          </a:lnSpc>
          <a:spcBef>
            <a:spcPts val="300"/>
          </a:spcBef>
          <a:spcAft>
            <a:spcPts val="300"/>
          </a:spcAft>
          <a:buClr>
            <a:schemeClr val="accent1"/>
          </a:buClr>
          <a:buSzPct val="90000"/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custClrLst>
    <a:custClr name="Schwarz">
      <a:srgbClr val="000000"/>
    </a:custClr>
    <a:custClr name="Pink">
      <a:srgbClr val="A3107C"/>
    </a:custClr>
    <a:custClr name="Orange">
      <a:srgbClr val="DF9B1B"/>
    </a:custClr>
    <a:custClr name="Gelb">
      <a:srgbClr val="FCE500"/>
    </a:custClr>
    <a:custClr name="Rot">
      <a:srgbClr val="D30015"/>
    </a:custClr>
    <a:custClr name="Braun">
      <a:srgbClr val="A7822E"/>
    </a:custClr>
  </a:custClrLst>
  <a:extLst>
    <a:ext uri="{05A4C25C-085E-4340-85A3-A5531E510DB2}">
      <thm15:themeFamily xmlns:thm15="http://schemas.microsoft.com/office/thememl/2012/main" name="KIT_Template_DE_04_EXP.potx" id="{1881D3DE-B6AC-46CE-AA28-76D2A57474C9}" vid="{0AB5B9B1-C19C-451D-BD25-5BC4F4467087}"/>
    </a:ext>
  </a:extLst>
</a:theme>
</file>

<file path=ppt/theme/theme2.xml><?xml version="1.0" encoding="utf-8"?>
<a:theme xmlns:a="http://schemas.openxmlformats.org/drawingml/2006/main" name="Office">
  <a:themeElements>
    <a:clrScheme name="KIT">
      <a:dk1>
        <a:srgbClr val="002D4C"/>
      </a:dk1>
      <a:lt1>
        <a:srgbClr val="FFFFFF"/>
      </a:lt1>
      <a:dk2>
        <a:srgbClr val="DAE1E6"/>
      </a:dk2>
      <a:lt2>
        <a:srgbClr val="A8B9C4"/>
      </a:lt2>
      <a:accent1>
        <a:srgbClr val="009682"/>
      </a:accent1>
      <a:accent2>
        <a:srgbClr val="005A50"/>
      </a:accent2>
      <a:accent3>
        <a:srgbClr val="23A1E0"/>
      </a:accent3>
      <a:accent4>
        <a:srgbClr val="0C537E"/>
      </a:accent4>
      <a:accent5>
        <a:srgbClr val="8CB63C"/>
      </a:accent5>
      <a:accent6>
        <a:srgbClr val="276738"/>
      </a:accent6>
      <a:hlink>
        <a:srgbClr val="009682"/>
      </a:hlink>
      <a:folHlink>
        <a:srgbClr val="002D4C"/>
      </a:folHlink>
    </a:clrScheme>
    <a:fontScheme name="KIT">
      <a:majorFont>
        <a:latin typeface="Franklin Gothic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1"/>
        </a:solidFill>
        <a:ln w="3175">
          <a:solidFill>
            <a:schemeClr val="accent1"/>
          </a:solidFill>
        </a:ln>
      </a:spPr>
      <a:bodyPr wrap="square" lIns="144000" tIns="144000" rIns="144000" bIns="144000" rtlCol="0" anchor="ctr"/>
      <a:lstStyle>
        <a:defPPr algn="ctr">
          <a:defRPr sz="1200" b="1" dirty="0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80000" indent="-180000" algn="l">
          <a:lnSpc>
            <a:spcPct val="110000"/>
          </a:lnSpc>
          <a:spcBef>
            <a:spcPts val="300"/>
          </a:spcBef>
          <a:spcAft>
            <a:spcPts val="300"/>
          </a:spcAft>
          <a:buClr>
            <a:schemeClr val="accent1"/>
          </a:buClr>
          <a:buFont typeface="Wingdings" panose="05000000000000000000" pitchFamily="2" charset="2"/>
          <a:buChar char="§"/>
          <a:defRPr sz="1200" dirty="0" err="1" smtClean="0">
            <a:solidFill>
              <a:srgbClr val="000000"/>
            </a:solidFill>
          </a:defRPr>
        </a:defPPr>
      </a:lstStyle>
    </a:txDef>
  </a:objectDefaults>
  <a:extraClrSchemeLst/>
  <a:custClrLst>
    <a:custClr name="Schwarz">
      <a:srgbClr val="000000"/>
    </a:custClr>
    <a:custClr name="Pink">
      <a:srgbClr val="A3107C"/>
    </a:custClr>
    <a:custClr name="Orange">
      <a:srgbClr val="DF9B1B"/>
    </a:custClr>
    <a:custClr name="Gelb">
      <a:srgbClr val="FCE500"/>
    </a:custClr>
    <a:custClr name="Rot">
      <a:srgbClr val="D30015"/>
    </a:custClr>
    <a:custClr name="Braun">
      <a:srgbClr val="A7822E"/>
    </a:custClr>
  </a:custClr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">
  <a:themeElements>
    <a:clrScheme name="KIT">
      <a:dk1>
        <a:srgbClr val="002D4C"/>
      </a:dk1>
      <a:lt1>
        <a:srgbClr val="FFFFFF"/>
      </a:lt1>
      <a:dk2>
        <a:srgbClr val="DAE1E6"/>
      </a:dk2>
      <a:lt2>
        <a:srgbClr val="A8B9C4"/>
      </a:lt2>
      <a:accent1>
        <a:srgbClr val="009682"/>
      </a:accent1>
      <a:accent2>
        <a:srgbClr val="005A50"/>
      </a:accent2>
      <a:accent3>
        <a:srgbClr val="23A1E0"/>
      </a:accent3>
      <a:accent4>
        <a:srgbClr val="0C537E"/>
      </a:accent4>
      <a:accent5>
        <a:srgbClr val="8CB63C"/>
      </a:accent5>
      <a:accent6>
        <a:srgbClr val="276738"/>
      </a:accent6>
      <a:hlink>
        <a:srgbClr val="009682"/>
      </a:hlink>
      <a:folHlink>
        <a:srgbClr val="002D4C"/>
      </a:folHlink>
    </a:clrScheme>
    <a:fontScheme name="KIT">
      <a:majorFont>
        <a:latin typeface="Franklin Gothic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1"/>
        </a:solidFill>
        <a:ln w="3175">
          <a:solidFill>
            <a:schemeClr val="accent1"/>
          </a:solidFill>
        </a:ln>
      </a:spPr>
      <a:bodyPr wrap="square" lIns="144000" tIns="144000" rIns="144000" bIns="144000" rtlCol="0" anchor="ctr"/>
      <a:lstStyle>
        <a:defPPr algn="ctr">
          <a:defRPr sz="1200" b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80000" indent="-180000" algn="l">
          <a:lnSpc>
            <a:spcPct val="110000"/>
          </a:lnSpc>
          <a:spcBef>
            <a:spcPts val="300"/>
          </a:spcBef>
          <a:spcAft>
            <a:spcPts val="300"/>
          </a:spcAft>
          <a:buClr>
            <a:schemeClr val="accent1"/>
          </a:buClr>
          <a:buFont typeface="Wingdings" panose="05000000000000000000" pitchFamily="2" charset="2"/>
          <a:buChar char="§"/>
          <a:defRPr sz="1200" dirty="0" err="1" smtClean="0">
            <a:solidFill>
              <a:srgbClr val="000000"/>
            </a:solidFill>
          </a:defRPr>
        </a:defPPr>
      </a:lstStyle>
    </a:txDef>
  </a:objectDefaults>
  <a:extraClrSchemeLst/>
  <a:custClrLst>
    <a:custClr name="Schwarz">
      <a:srgbClr val="000000"/>
    </a:custClr>
    <a:custClr name="Pink">
      <a:srgbClr val="A3107C"/>
    </a:custClr>
    <a:custClr name="Orange">
      <a:srgbClr val="DF9B1B"/>
    </a:custClr>
    <a:custClr name="Gelb">
      <a:srgbClr val="FCE500"/>
    </a:custClr>
    <a:custClr name="Rot">
      <a:srgbClr val="D30015"/>
    </a:custClr>
    <a:custClr name="Braun">
      <a:srgbClr val="A7822E"/>
    </a:custClr>
  </a:custClr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316b092-a2a1-4f3b-b455-46c1e19af03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2E5FD0FACC1A441A3B98524628D82BB" ma:contentTypeVersion="18" ma:contentTypeDescription="Ein neues Dokument erstellen." ma:contentTypeScope="" ma:versionID="ca91d1d73b96296e36ac805fd617baf7">
  <xsd:schema xmlns:xsd="http://www.w3.org/2001/XMLSchema" xmlns:xs="http://www.w3.org/2001/XMLSchema" xmlns:p="http://schemas.microsoft.com/office/2006/metadata/properties" xmlns:ns3="81b2a3e8-42da-4da6-905d-11a8afbb605c" xmlns:ns4="a316b092-a2a1-4f3b-b455-46c1e19af03e" targetNamespace="http://schemas.microsoft.com/office/2006/metadata/properties" ma:root="true" ma:fieldsID="c25dfe43a6d077542e50f2e8cf508a91" ns3:_="" ns4:_="">
    <xsd:import namespace="81b2a3e8-42da-4da6-905d-11a8afbb605c"/>
    <xsd:import namespace="a316b092-a2a1-4f3b-b455-46c1e19af03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SearchProperties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2a3e8-42da-4da6-905d-11a8afbb605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16b092-a2a1-4f3b-b455-46c1e19af0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159617-DEC9-404F-99CE-1D26659791CE}">
  <ds:schemaRefs>
    <ds:schemaRef ds:uri="http://schemas.microsoft.com/office/2006/metadata/properties"/>
    <ds:schemaRef ds:uri="http://www.w3.org/2000/xmlns/"/>
    <ds:schemaRef ds:uri="a316b092-a2a1-4f3b-b455-46c1e19af03e"/>
    <ds:schemaRef ds:uri="http://www.w3.org/2001/XMLSchema-instan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59D8DE2-2B91-453A-899A-5D9038445FF4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81b2a3e8-42da-4da6-905d-11a8afbb605c"/>
    <ds:schemaRef ds:uri="a316b092-a2a1-4f3b-b455-46c1e19af03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359DD4-3818-4294-9945-2CC7AB3D12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6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KIT</vt:lpstr>
      <vt:lpstr>Planting the OACTree</vt:lpstr>
      <vt:lpstr>Current status of state machines</vt:lpstr>
      <vt:lpstr>The problem: SNL is Hitting its Limits</vt:lpstr>
      <vt:lpstr>Why OACTree?</vt:lpstr>
      <vt:lpstr>My User Story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Christoph Gegenheimer</dc:creator>
  <cp:lastModifiedBy>Günther, Max (IBPT)</cp:lastModifiedBy>
  <cp:revision>233</cp:revision>
  <dcterms:created xsi:type="dcterms:W3CDTF">2024-11-15T12:39:13Z</dcterms:created>
  <dcterms:modified xsi:type="dcterms:W3CDTF">2026-04-21T22:44:30Z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0x01010092E5FD0FACC1A441A3B98524628D82BB</vt:lpwstr>
  </property>
</Properties>
</file>