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111" r:id="rId5"/>
    <p:sldId id="2129" r:id="rId6"/>
    <p:sldId id="2159" r:id="rId7"/>
    <p:sldId id="2160" r:id="rId8"/>
    <p:sldId id="2161" r:id="rId9"/>
    <p:sldId id="2162" r:id="rId10"/>
    <p:sldId id="2164" r:id="rId11"/>
    <p:sldId id="2158" r:id="rId12"/>
  </p:sldIdLst>
  <p:sldSz cx="9144000" cy="5143500" type="screen16x9"/>
  <p:notesSz cx="6810375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B38"/>
    <a:srgbClr val="17344B"/>
    <a:srgbClr val="003399"/>
    <a:srgbClr val="FF9999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46FDC5-E5CC-4039-9865-CC6B354AFAB2}" v="9" dt="2026-04-18T14:49:35.9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418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32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as Maindive" userId="35ff132b-2dd0-4b0a-9eac-6416bfcb9b9f" providerId="ADAL" clId="{35C2512D-8FF8-4DB7-8A4F-23C3921233F3}"/>
    <pc:docChg chg="undo redo custSel addSld delSld modSld">
      <pc:chgData name="Lucas Maindive" userId="35ff132b-2dd0-4b0a-9eac-6416bfcb9b9f" providerId="ADAL" clId="{35C2512D-8FF8-4DB7-8A4F-23C3921233F3}" dt="2026-04-18T15:00:35.485" v="6432" actId="20577"/>
      <pc:docMkLst>
        <pc:docMk/>
      </pc:docMkLst>
      <pc:sldChg chg="addSp delSp modSp mod">
        <pc:chgData name="Lucas Maindive" userId="35ff132b-2dd0-4b0a-9eac-6416bfcb9b9f" providerId="ADAL" clId="{35C2512D-8FF8-4DB7-8A4F-23C3921233F3}" dt="2026-04-18T14:31:08.386" v="6035" actId="478"/>
        <pc:sldMkLst>
          <pc:docMk/>
          <pc:sldMk cId="1516613278" sldId="2111"/>
        </pc:sldMkLst>
        <pc:spChg chg="mod">
          <ac:chgData name="Lucas Maindive" userId="35ff132b-2dd0-4b0a-9eac-6416bfcb9b9f" providerId="ADAL" clId="{35C2512D-8FF8-4DB7-8A4F-23C3921233F3}" dt="2026-04-16T17:53:37.136" v="5765" actId="790"/>
          <ac:spMkLst>
            <pc:docMk/>
            <pc:sldMk cId="1516613278" sldId="2111"/>
            <ac:spMk id="2" creationId="{00000000-0000-0000-0000-000000000000}"/>
          </ac:spMkLst>
        </pc:spChg>
        <pc:spChg chg="mod">
          <ac:chgData name="Lucas Maindive" userId="35ff132b-2dd0-4b0a-9eac-6416bfcb9b9f" providerId="ADAL" clId="{35C2512D-8FF8-4DB7-8A4F-23C3921233F3}" dt="2026-04-16T17:53:37.136" v="5765" actId="790"/>
          <ac:spMkLst>
            <pc:docMk/>
            <pc:sldMk cId="1516613278" sldId="2111"/>
            <ac:spMk id="3" creationId="{EE23DDE4-8C4E-6A2E-1BE0-24D8288D890D}"/>
          </ac:spMkLst>
        </pc:spChg>
        <pc:spChg chg="mod">
          <ac:chgData name="Lucas Maindive" userId="35ff132b-2dd0-4b0a-9eac-6416bfcb9b9f" providerId="ADAL" clId="{35C2512D-8FF8-4DB7-8A4F-23C3921233F3}" dt="2026-04-16T17:53:37.136" v="5765" actId="790"/>
          <ac:spMkLst>
            <pc:docMk/>
            <pc:sldMk cId="1516613278" sldId="2111"/>
            <ac:spMk id="4" creationId="{00000000-0000-0000-0000-000000000000}"/>
          </ac:spMkLst>
        </pc:spChg>
        <pc:spChg chg="del mod">
          <ac:chgData name="Lucas Maindive" userId="35ff132b-2dd0-4b0a-9eac-6416bfcb9b9f" providerId="ADAL" clId="{35C2512D-8FF8-4DB7-8A4F-23C3921233F3}" dt="2026-04-18T14:31:08.386" v="6035" actId="478"/>
          <ac:spMkLst>
            <pc:docMk/>
            <pc:sldMk cId="1516613278" sldId="2111"/>
            <ac:spMk id="5" creationId="{C057C375-8A96-6E86-277A-979DE5647B8F}"/>
          </ac:spMkLst>
        </pc:spChg>
        <pc:picChg chg="add del mod ord">
          <ac:chgData name="Lucas Maindive" userId="35ff132b-2dd0-4b0a-9eac-6416bfcb9b9f" providerId="ADAL" clId="{35C2512D-8FF8-4DB7-8A4F-23C3921233F3}" dt="2026-04-12T19:23:09.654" v="917" actId="1076"/>
          <ac:picMkLst>
            <pc:docMk/>
            <pc:sldMk cId="1516613278" sldId="2111"/>
            <ac:picMk id="15" creationId="{038FAD19-C8A0-378A-40AF-0A2D94A8BA4A}"/>
          </ac:picMkLst>
        </pc:picChg>
      </pc:sldChg>
      <pc:sldChg chg="addSp delSp modSp mod addAnim delAnim modAnim">
        <pc:chgData name="Lucas Maindive" userId="35ff132b-2dd0-4b0a-9eac-6416bfcb9b9f" providerId="ADAL" clId="{35C2512D-8FF8-4DB7-8A4F-23C3921233F3}" dt="2026-04-18T14:49:52.133" v="6287" actId="113"/>
        <pc:sldMkLst>
          <pc:docMk/>
          <pc:sldMk cId="3774515189" sldId="2129"/>
        </pc:sldMkLst>
        <pc:spChg chg="mod">
          <ac:chgData name="Lucas Maindive" userId="35ff132b-2dd0-4b0a-9eac-6416bfcb9b9f" providerId="ADAL" clId="{35C2512D-8FF8-4DB7-8A4F-23C3921233F3}" dt="2026-04-18T14:49:52.133" v="6287" actId="113"/>
          <ac:spMkLst>
            <pc:docMk/>
            <pc:sldMk cId="3774515189" sldId="2129"/>
            <ac:spMk id="2" creationId="{DA4B119A-082F-F24F-53F7-43BBDE39F899}"/>
          </ac:spMkLst>
        </pc:spChg>
        <pc:spChg chg="mod">
          <ac:chgData name="Lucas Maindive" userId="35ff132b-2dd0-4b0a-9eac-6416bfcb9b9f" providerId="ADAL" clId="{35C2512D-8FF8-4DB7-8A4F-23C3921233F3}" dt="2026-04-18T14:32:07.563" v="6101" actId="20577"/>
          <ac:spMkLst>
            <pc:docMk/>
            <pc:sldMk cId="3774515189" sldId="2129"/>
            <ac:spMk id="3" creationId="{3DCA6673-68C5-DC9D-8583-DA9E7975D769}"/>
          </ac:spMkLst>
        </pc:spChg>
        <pc:spChg chg="mod">
          <ac:chgData name="Lucas Maindive" userId="35ff132b-2dd0-4b0a-9eac-6416bfcb9b9f" providerId="ADAL" clId="{35C2512D-8FF8-4DB7-8A4F-23C3921233F3}" dt="2026-04-16T17:53:37.136" v="5765" actId="790"/>
          <ac:spMkLst>
            <pc:docMk/>
            <pc:sldMk cId="3774515189" sldId="2129"/>
            <ac:spMk id="4" creationId="{D1FAA70B-3570-3744-6226-3655E141C24E}"/>
          </ac:spMkLst>
        </pc:spChg>
        <pc:spChg chg="mod">
          <ac:chgData name="Lucas Maindive" userId="35ff132b-2dd0-4b0a-9eac-6416bfcb9b9f" providerId="ADAL" clId="{35C2512D-8FF8-4DB7-8A4F-23C3921233F3}" dt="2026-04-16T17:53:37.136" v="5765" actId="790"/>
          <ac:spMkLst>
            <pc:docMk/>
            <pc:sldMk cId="3774515189" sldId="2129"/>
            <ac:spMk id="5" creationId="{6CF4771C-C869-0BDD-465E-530F9029BE6F}"/>
          </ac:spMkLst>
        </pc:spChg>
        <pc:spChg chg="add mod">
          <ac:chgData name="Lucas Maindive" userId="35ff132b-2dd0-4b0a-9eac-6416bfcb9b9f" providerId="ADAL" clId="{35C2512D-8FF8-4DB7-8A4F-23C3921233F3}" dt="2026-04-16T17:53:37.136" v="5765" actId="790"/>
          <ac:spMkLst>
            <pc:docMk/>
            <pc:sldMk cId="3774515189" sldId="2129"/>
            <ac:spMk id="6" creationId="{258058F9-BCA9-A5D2-489C-90E7A5600231}"/>
          </ac:spMkLst>
        </pc:spChg>
        <pc:spChg chg="add mod">
          <ac:chgData name="Lucas Maindive" userId="35ff132b-2dd0-4b0a-9eac-6416bfcb9b9f" providerId="ADAL" clId="{35C2512D-8FF8-4DB7-8A4F-23C3921233F3}" dt="2026-04-16T17:53:37.136" v="5765" actId="790"/>
          <ac:spMkLst>
            <pc:docMk/>
            <pc:sldMk cId="3774515189" sldId="2129"/>
            <ac:spMk id="7" creationId="{9F86EBC6-2887-71E6-0CCB-F487E235AB4F}"/>
          </ac:spMkLst>
        </pc:spChg>
        <pc:picChg chg="add mod">
          <ac:chgData name="Lucas Maindive" userId="35ff132b-2dd0-4b0a-9eac-6416bfcb9b9f" providerId="ADAL" clId="{35C2512D-8FF8-4DB7-8A4F-23C3921233F3}" dt="2026-04-14T18:41:18.964" v="1950" actId="1076"/>
          <ac:picMkLst>
            <pc:docMk/>
            <pc:sldMk cId="3774515189" sldId="2129"/>
            <ac:picMk id="8" creationId="{23F2EB33-586A-52C3-E2BF-F4F1797986B4}"/>
          </ac:picMkLst>
        </pc:picChg>
        <pc:picChg chg="add mod">
          <ac:chgData name="Lucas Maindive" userId="35ff132b-2dd0-4b0a-9eac-6416bfcb9b9f" providerId="ADAL" clId="{35C2512D-8FF8-4DB7-8A4F-23C3921233F3}" dt="2026-04-14T18:08:52.944" v="1788" actId="1076"/>
          <ac:picMkLst>
            <pc:docMk/>
            <pc:sldMk cId="3774515189" sldId="2129"/>
            <ac:picMk id="9" creationId="{6D4ACB51-AE71-03B6-FA43-EA703AF487F2}"/>
          </ac:picMkLst>
        </pc:picChg>
        <pc:picChg chg="add mod">
          <ac:chgData name="Lucas Maindive" userId="35ff132b-2dd0-4b0a-9eac-6416bfcb9b9f" providerId="ADAL" clId="{35C2512D-8FF8-4DB7-8A4F-23C3921233F3}" dt="2026-04-14T18:47:26.414" v="1994" actId="1076"/>
          <ac:picMkLst>
            <pc:docMk/>
            <pc:sldMk cId="3774515189" sldId="2129"/>
            <ac:picMk id="10" creationId="{F9700925-75CF-E117-C2AA-CF7C079F76CF}"/>
          </ac:picMkLst>
        </pc:picChg>
        <pc:picChg chg="add mod">
          <ac:chgData name="Lucas Maindive" userId="35ff132b-2dd0-4b0a-9eac-6416bfcb9b9f" providerId="ADAL" clId="{35C2512D-8FF8-4DB7-8A4F-23C3921233F3}" dt="2026-04-14T18:47:43.296" v="1997" actId="1076"/>
          <ac:picMkLst>
            <pc:docMk/>
            <pc:sldMk cId="3774515189" sldId="2129"/>
            <ac:picMk id="11" creationId="{43CA4E37-B1F3-A351-ABEE-2C4FD1AB82D6}"/>
          </ac:picMkLst>
        </pc:picChg>
        <pc:picChg chg="add mod">
          <ac:chgData name="Lucas Maindive" userId="35ff132b-2dd0-4b0a-9eac-6416bfcb9b9f" providerId="ADAL" clId="{35C2512D-8FF8-4DB7-8A4F-23C3921233F3}" dt="2026-04-14T18:48:08.692" v="1999" actId="1076"/>
          <ac:picMkLst>
            <pc:docMk/>
            <pc:sldMk cId="3774515189" sldId="2129"/>
            <ac:picMk id="1028" creationId="{41B919C8-20BB-FC94-961A-A5D63B0EFE5F}"/>
          </ac:picMkLst>
        </pc:picChg>
      </pc:sldChg>
      <pc:sldChg chg="modSp mod">
        <pc:chgData name="Lucas Maindive" userId="35ff132b-2dd0-4b0a-9eac-6416bfcb9b9f" providerId="ADAL" clId="{35C2512D-8FF8-4DB7-8A4F-23C3921233F3}" dt="2026-04-16T17:53:37.136" v="5765" actId="790"/>
        <pc:sldMkLst>
          <pc:docMk/>
          <pc:sldMk cId="1736194145" sldId="2158"/>
        </pc:sldMkLst>
        <pc:spChg chg="mod">
          <ac:chgData name="Lucas Maindive" userId="35ff132b-2dd0-4b0a-9eac-6416bfcb9b9f" providerId="ADAL" clId="{35C2512D-8FF8-4DB7-8A4F-23C3921233F3}" dt="2026-04-16T17:53:37.136" v="5765" actId="790"/>
          <ac:spMkLst>
            <pc:docMk/>
            <pc:sldMk cId="1736194145" sldId="2158"/>
            <ac:spMk id="25" creationId="{F88AE103-90EC-A9CF-FD65-C50C11776D14}"/>
          </ac:spMkLst>
        </pc:spChg>
        <pc:spChg chg="mod">
          <ac:chgData name="Lucas Maindive" userId="35ff132b-2dd0-4b0a-9eac-6416bfcb9b9f" providerId="ADAL" clId="{35C2512D-8FF8-4DB7-8A4F-23C3921233F3}" dt="2026-04-16T17:53:37.136" v="5765" actId="790"/>
          <ac:spMkLst>
            <pc:docMk/>
            <pc:sldMk cId="1736194145" sldId="2158"/>
            <ac:spMk id="26" creationId="{E5AC0A17-3D88-7AE5-A66D-2800DFD796BB}"/>
          </ac:spMkLst>
        </pc:spChg>
      </pc:sldChg>
      <pc:sldChg chg="addSp delSp modSp new mod">
        <pc:chgData name="Lucas Maindive" userId="35ff132b-2dd0-4b0a-9eac-6416bfcb9b9f" providerId="ADAL" clId="{35C2512D-8FF8-4DB7-8A4F-23C3921233F3}" dt="2026-04-18T14:45:26.771" v="6250" actId="27636"/>
        <pc:sldMkLst>
          <pc:docMk/>
          <pc:sldMk cId="105613841" sldId="2159"/>
        </pc:sldMkLst>
        <pc:spChg chg="add del mod">
          <ac:chgData name="Lucas Maindive" userId="35ff132b-2dd0-4b0a-9eac-6416bfcb9b9f" providerId="ADAL" clId="{35C2512D-8FF8-4DB7-8A4F-23C3921233F3}" dt="2026-04-16T17:53:37.136" v="5765" actId="790"/>
          <ac:spMkLst>
            <pc:docMk/>
            <pc:sldMk cId="105613841" sldId="2159"/>
            <ac:spMk id="2" creationId="{7268EFA7-76CB-BAF0-D529-862F41517862}"/>
          </ac:spMkLst>
        </pc:spChg>
        <pc:spChg chg="mod">
          <ac:chgData name="Lucas Maindive" userId="35ff132b-2dd0-4b0a-9eac-6416bfcb9b9f" providerId="ADAL" clId="{35C2512D-8FF8-4DB7-8A4F-23C3921233F3}" dt="2026-04-18T14:45:26.771" v="6250" actId="27636"/>
          <ac:spMkLst>
            <pc:docMk/>
            <pc:sldMk cId="105613841" sldId="2159"/>
            <ac:spMk id="3" creationId="{DD06A3F1-09B8-B09A-02AD-E9154727879C}"/>
          </ac:spMkLst>
        </pc:spChg>
        <pc:spChg chg="mod">
          <ac:chgData name="Lucas Maindive" userId="35ff132b-2dd0-4b0a-9eac-6416bfcb9b9f" providerId="ADAL" clId="{35C2512D-8FF8-4DB7-8A4F-23C3921233F3}" dt="2026-04-16T17:53:37.136" v="5765" actId="790"/>
          <ac:spMkLst>
            <pc:docMk/>
            <pc:sldMk cId="105613841" sldId="2159"/>
            <ac:spMk id="4" creationId="{82E0A502-C4AB-63CD-7344-C14CFD23B509}"/>
          </ac:spMkLst>
        </pc:spChg>
        <pc:spChg chg="mod">
          <ac:chgData name="Lucas Maindive" userId="35ff132b-2dd0-4b0a-9eac-6416bfcb9b9f" providerId="ADAL" clId="{35C2512D-8FF8-4DB7-8A4F-23C3921233F3}" dt="2026-04-16T17:53:37.136" v="5765" actId="790"/>
          <ac:spMkLst>
            <pc:docMk/>
            <pc:sldMk cId="105613841" sldId="2159"/>
            <ac:spMk id="5" creationId="{5CDE6930-12F5-B986-1A44-DF7974366018}"/>
          </ac:spMkLst>
        </pc:spChg>
        <pc:picChg chg="add mod">
          <ac:chgData name="Lucas Maindive" userId="35ff132b-2dd0-4b0a-9eac-6416bfcb9b9f" providerId="ADAL" clId="{35C2512D-8FF8-4DB7-8A4F-23C3921233F3}" dt="2026-04-16T15:54:55.351" v="2898" actId="29295"/>
          <ac:picMkLst>
            <pc:docMk/>
            <pc:sldMk cId="105613841" sldId="2159"/>
            <ac:picMk id="7" creationId="{15F33247-7839-7219-9B73-E15D075A5910}"/>
          </ac:picMkLst>
        </pc:picChg>
        <pc:picChg chg="add mod">
          <ac:chgData name="Lucas Maindive" userId="35ff132b-2dd0-4b0a-9eac-6416bfcb9b9f" providerId="ADAL" clId="{35C2512D-8FF8-4DB7-8A4F-23C3921233F3}" dt="2026-04-18T14:45:00.906" v="6245" actId="1076"/>
          <ac:picMkLst>
            <pc:docMk/>
            <pc:sldMk cId="105613841" sldId="2159"/>
            <ac:picMk id="11" creationId="{D2A1A7F2-4215-7DD2-45FC-61E2206B9CCE}"/>
          </ac:picMkLst>
        </pc:picChg>
        <pc:picChg chg="add mod">
          <ac:chgData name="Lucas Maindive" userId="35ff132b-2dd0-4b0a-9eac-6416bfcb9b9f" providerId="ADAL" clId="{35C2512D-8FF8-4DB7-8A4F-23C3921233F3}" dt="2026-04-18T14:44:33.133" v="6242" actId="1076"/>
          <ac:picMkLst>
            <pc:docMk/>
            <pc:sldMk cId="105613841" sldId="2159"/>
            <ac:picMk id="13" creationId="{B296330C-9DE7-F65A-3111-2F23E1E314C4}"/>
          </ac:picMkLst>
        </pc:picChg>
      </pc:sldChg>
      <pc:sldChg chg="addSp delSp modSp add mod addAnim delAnim modAnim">
        <pc:chgData name="Lucas Maindive" userId="35ff132b-2dd0-4b0a-9eac-6416bfcb9b9f" providerId="ADAL" clId="{35C2512D-8FF8-4DB7-8A4F-23C3921233F3}" dt="2026-04-18T14:52:09.308" v="6324" actId="20577"/>
        <pc:sldMkLst>
          <pc:docMk/>
          <pc:sldMk cId="139191956" sldId="2160"/>
        </pc:sldMkLst>
        <pc:spChg chg="mod">
          <ac:chgData name="Lucas Maindive" userId="35ff132b-2dd0-4b0a-9eac-6416bfcb9b9f" providerId="ADAL" clId="{35C2512D-8FF8-4DB7-8A4F-23C3921233F3}" dt="2026-04-16T17:53:37.136" v="5765" actId="790"/>
          <ac:spMkLst>
            <pc:docMk/>
            <pc:sldMk cId="139191956" sldId="2160"/>
            <ac:spMk id="2" creationId="{154841FD-95BF-46A9-9962-172600006274}"/>
          </ac:spMkLst>
        </pc:spChg>
        <pc:spChg chg="mod">
          <ac:chgData name="Lucas Maindive" userId="35ff132b-2dd0-4b0a-9eac-6416bfcb9b9f" providerId="ADAL" clId="{35C2512D-8FF8-4DB7-8A4F-23C3921233F3}" dt="2026-04-14T19:28:17.468" v="2159" actId="790"/>
          <ac:spMkLst>
            <pc:docMk/>
            <pc:sldMk cId="139191956" sldId="2160"/>
            <ac:spMk id="4" creationId="{574FA158-0307-20C0-180E-358DB8F57CEF}"/>
          </ac:spMkLst>
        </pc:spChg>
        <pc:spChg chg="add mod">
          <ac:chgData name="Lucas Maindive" userId="35ff132b-2dd0-4b0a-9eac-6416bfcb9b9f" providerId="ADAL" clId="{35C2512D-8FF8-4DB7-8A4F-23C3921233F3}" dt="2026-04-16T17:23:32.318" v="5590" actId="14100"/>
          <ac:spMkLst>
            <pc:docMk/>
            <pc:sldMk cId="139191956" sldId="2160"/>
            <ac:spMk id="6" creationId="{77758162-DAAA-DC51-44D5-6C49426C6B5E}"/>
          </ac:spMkLst>
        </pc:spChg>
        <pc:spChg chg="add mod">
          <ac:chgData name="Lucas Maindive" userId="35ff132b-2dd0-4b0a-9eac-6416bfcb9b9f" providerId="ADAL" clId="{35C2512D-8FF8-4DB7-8A4F-23C3921233F3}" dt="2026-04-16T17:23:29.198" v="5589" actId="1076"/>
          <ac:spMkLst>
            <pc:docMk/>
            <pc:sldMk cId="139191956" sldId="2160"/>
            <ac:spMk id="7" creationId="{91324529-A973-7F06-4C51-A08AFB87EE3F}"/>
          </ac:spMkLst>
        </pc:spChg>
        <pc:spChg chg="add mod">
          <ac:chgData name="Lucas Maindive" userId="35ff132b-2dd0-4b0a-9eac-6416bfcb9b9f" providerId="ADAL" clId="{35C2512D-8FF8-4DB7-8A4F-23C3921233F3}" dt="2026-04-16T17:18:00.091" v="5547" actId="1076"/>
          <ac:spMkLst>
            <pc:docMk/>
            <pc:sldMk cId="139191956" sldId="2160"/>
            <ac:spMk id="8" creationId="{52DFC41F-3D38-4CBE-F8C3-75927E66D925}"/>
          </ac:spMkLst>
        </pc:spChg>
        <pc:spChg chg="mod">
          <ac:chgData name="Lucas Maindive" userId="35ff132b-2dd0-4b0a-9eac-6416bfcb9b9f" providerId="ADAL" clId="{35C2512D-8FF8-4DB7-8A4F-23C3921233F3}" dt="2026-04-16T16:14:55.137" v="3568" actId="1076"/>
          <ac:spMkLst>
            <pc:docMk/>
            <pc:sldMk cId="139191956" sldId="2160"/>
            <ac:spMk id="9" creationId="{0F4F2A31-B980-8D56-5998-756D71F7D769}"/>
          </ac:spMkLst>
        </pc:spChg>
        <pc:spChg chg="mod">
          <ac:chgData name="Lucas Maindive" userId="35ff132b-2dd0-4b0a-9eac-6416bfcb9b9f" providerId="ADAL" clId="{35C2512D-8FF8-4DB7-8A4F-23C3921233F3}" dt="2026-04-16T17:53:37.136" v="5765" actId="790"/>
          <ac:spMkLst>
            <pc:docMk/>
            <pc:sldMk cId="139191956" sldId="2160"/>
            <ac:spMk id="18" creationId="{0E08756C-B81E-AB88-7709-963FA3E851EA}"/>
          </ac:spMkLst>
        </pc:spChg>
        <pc:spChg chg="mod">
          <ac:chgData name="Lucas Maindive" userId="35ff132b-2dd0-4b0a-9eac-6416bfcb9b9f" providerId="ADAL" clId="{35C2512D-8FF8-4DB7-8A4F-23C3921233F3}" dt="2026-04-16T16:14:55.137" v="3568" actId="1076"/>
          <ac:spMkLst>
            <pc:docMk/>
            <pc:sldMk cId="139191956" sldId="2160"/>
            <ac:spMk id="22" creationId="{69F97C2D-5D9D-7686-D445-9C9BBA4D5C98}"/>
          </ac:spMkLst>
        </pc:spChg>
        <pc:spChg chg="add mod">
          <ac:chgData name="Lucas Maindive" userId="35ff132b-2dd0-4b0a-9eac-6416bfcb9b9f" providerId="ADAL" clId="{35C2512D-8FF8-4DB7-8A4F-23C3921233F3}" dt="2026-04-16T16:14:55.137" v="3568" actId="1076"/>
          <ac:spMkLst>
            <pc:docMk/>
            <pc:sldMk cId="139191956" sldId="2160"/>
            <ac:spMk id="23" creationId="{9238D6EA-3B7B-DB42-23D6-269ED81771D0}"/>
          </ac:spMkLst>
        </pc:spChg>
        <pc:spChg chg="add mod">
          <ac:chgData name="Lucas Maindive" userId="35ff132b-2dd0-4b0a-9eac-6416bfcb9b9f" providerId="ADAL" clId="{35C2512D-8FF8-4DB7-8A4F-23C3921233F3}" dt="2026-04-16T17:53:37.136" v="5765" actId="790"/>
          <ac:spMkLst>
            <pc:docMk/>
            <pc:sldMk cId="139191956" sldId="2160"/>
            <ac:spMk id="26" creationId="{EE71006F-ABF0-CDC1-4130-2B45145E91AF}"/>
          </ac:spMkLst>
        </pc:spChg>
        <pc:spChg chg="add mod">
          <ac:chgData name="Lucas Maindive" userId="35ff132b-2dd0-4b0a-9eac-6416bfcb9b9f" providerId="ADAL" clId="{35C2512D-8FF8-4DB7-8A4F-23C3921233F3}" dt="2026-04-16T16:14:55.137" v="3568" actId="1076"/>
          <ac:spMkLst>
            <pc:docMk/>
            <pc:sldMk cId="139191956" sldId="2160"/>
            <ac:spMk id="27" creationId="{F9329D26-DEAA-7EA4-11AE-784E1DE10882}"/>
          </ac:spMkLst>
        </pc:spChg>
        <pc:spChg chg="add mod">
          <ac:chgData name="Lucas Maindive" userId="35ff132b-2dd0-4b0a-9eac-6416bfcb9b9f" providerId="ADAL" clId="{35C2512D-8FF8-4DB7-8A4F-23C3921233F3}" dt="2026-04-14T19:28:17.468" v="2159" actId="790"/>
          <ac:spMkLst>
            <pc:docMk/>
            <pc:sldMk cId="139191956" sldId="2160"/>
            <ac:spMk id="29" creationId="{45D52FC7-DA7D-C739-CDFD-F5A1E93AC696}"/>
          </ac:spMkLst>
        </pc:spChg>
        <pc:spChg chg="mod">
          <ac:chgData name="Lucas Maindive" userId="35ff132b-2dd0-4b0a-9eac-6416bfcb9b9f" providerId="ADAL" clId="{35C2512D-8FF8-4DB7-8A4F-23C3921233F3}" dt="2026-04-16T17:53:37.136" v="5765" actId="790"/>
          <ac:spMkLst>
            <pc:docMk/>
            <pc:sldMk cId="139191956" sldId="2160"/>
            <ac:spMk id="30" creationId="{AC9F2688-93CB-E29A-F2EE-4DF22893546C}"/>
          </ac:spMkLst>
        </pc:spChg>
        <pc:spChg chg="add mod">
          <ac:chgData name="Lucas Maindive" userId="35ff132b-2dd0-4b0a-9eac-6416bfcb9b9f" providerId="ADAL" clId="{35C2512D-8FF8-4DB7-8A4F-23C3921233F3}" dt="2026-04-16T17:53:37.136" v="5765" actId="790"/>
          <ac:spMkLst>
            <pc:docMk/>
            <pc:sldMk cId="139191956" sldId="2160"/>
            <ac:spMk id="33" creationId="{299F194B-793F-697C-0387-19C3BC29480E}"/>
          </ac:spMkLst>
        </pc:spChg>
        <pc:spChg chg="mod">
          <ac:chgData name="Lucas Maindive" userId="35ff132b-2dd0-4b0a-9eac-6416bfcb9b9f" providerId="ADAL" clId="{35C2512D-8FF8-4DB7-8A4F-23C3921233F3}" dt="2026-04-16T16:14:55.137" v="3568" actId="1076"/>
          <ac:spMkLst>
            <pc:docMk/>
            <pc:sldMk cId="139191956" sldId="2160"/>
            <ac:spMk id="35" creationId="{13AF4D9E-8FB2-C67D-C8AC-75A73A2F8F85}"/>
          </ac:spMkLst>
        </pc:spChg>
        <pc:spChg chg="add mod">
          <ac:chgData name="Lucas Maindive" userId="35ff132b-2dd0-4b0a-9eac-6416bfcb9b9f" providerId="ADAL" clId="{35C2512D-8FF8-4DB7-8A4F-23C3921233F3}" dt="2026-04-16T17:21:52.538" v="5566" actId="1076"/>
          <ac:spMkLst>
            <pc:docMk/>
            <pc:sldMk cId="139191956" sldId="2160"/>
            <ac:spMk id="38" creationId="{D27270B6-32A0-5581-E4AF-121E1E25FE19}"/>
          </ac:spMkLst>
        </pc:spChg>
        <pc:spChg chg="mod">
          <ac:chgData name="Lucas Maindive" userId="35ff132b-2dd0-4b0a-9eac-6416bfcb9b9f" providerId="ADAL" clId="{35C2512D-8FF8-4DB7-8A4F-23C3921233F3}" dt="2026-04-16T16:14:55.137" v="3568" actId="1076"/>
          <ac:spMkLst>
            <pc:docMk/>
            <pc:sldMk cId="139191956" sldId="2160"/>
            <ac:spMk id="39" creationId="{26921969-0ECC-F4D0-4C2D-2D891B5E7A2A}"/>
          </ac:spMkLst>
        </pc:spChg>
        <pc:spChg chg="add mod">
          <ac:chgData name="Lucas Maindive" userId="35ff132b-2dd0-4b0a-9eac-6416bfcb9b9f" providerId="ADAL" clId="{35C2512D-8FF8-4DB7-8A4F-23C3921233F3}" dt="2026-04-14T19:28:17.468" v="2159" actId="790"/>
          <ac:spMkLst>
            <pc:docMk/>
            <pc:sldMk cId="139191956" sldId="2160"/>
            <ac:spMk id="43" creationId="{7A6269CB-A860-BCDB-7CD2-033847AA5EF5}"/>
          </ac:spMkLst>
        </pc:spChg>
        <pc:spChg chg="add mod">
          <ac:chgData name="Lucas Maindive" userId="35ff132b-2dd0-4b0a-9eac-6416bfcb9b9f" providerId="ADAL" clId="{35C2512D-8FF8-4DB7-8A4F-23C3921233F3}" dt="2026-04-16T16:14:38.429" v="3567" actId="403"/>
          <ac:spMkLst>
            <pc:docMk/>
            <pc:sldMk cId="139191956" sldId="2160"/>
            <ac:spMk id="44" creationId="{C169550F-7FF9-F5BA-260E-51E43F5763F2}"/>
          </ac:spMkLst>
        </pc:spChg>
        <pc:spChg chg="mod">
          <ac:chgData name="Lucas Maindive" userId="35ff132b-2dd0-4b0a-9eac-6416bfcb9b9f" providerId="ADAL" clId="{35C2512D-8FF8-4DB7-8A4F-23C3921233F3}" dt="2026-04-16T17:53:37.136" v="5765" actId="790"/>
          <ac:spMkLst>
            <pc:docMk/>
            <pc:sldMk cId="139191956" sldId="2160"/>
            <ac:spMk id="55" creationId="{C5F7AA6F-127A-7DA8-D89D-94165D2B6B0B}"/>
          </ac:spMkLst>
        </pc:spChg>
        <pc:spChg chg="add mod">
          <ac:chgData name="Lucas Maindive" userId="35ff132b-2dd0-4b0a-9eac-6416bfcb9b9f" providerId="ADAL" clId="{35C2512D-8FF8-4DB7-8A4F-23C3921233F3}" dt="2026-04-16T17:53:37.136" v="5765" actId="790"/>
          <ac:spMkLst>
            <pc:docMk/>
            <pc:sldMk cId="139191956" sldId="2160"/>
            <ac:spMk id="57" creationId="{6DA4C76B-E64C-7B85-B9FF-A448CD931E76}"/>
          </ac:spMkLst>
        </pc:spChg>
        <pc:spChg chg="mod">
          <ac:chgData name="Lucas Maindive" userId="35ff132b-2dd0-4b0a-9eac-6416bfcb9b9f" providerId="ADAL" clId="{35C2512D-8FF8-4DB7-8A4F-23C3921233F3}" dt="2026-04-16T15:51:19.593" v="2880" actId="20577"/>
          <ac:spMkLst>
            <pc:docMk/>
            <pc:sldMk cId="139191956" sldId="2160"/>
            <ac:spMk id="60" creationId="{A5EB0D31-51E1-6C0A-09B9-72C6ACB22619}"/>
          </ac:spMkLst>
        </pc:spChg>
        <pc:spChg chg="mod">
          <ac:chgData name="Lucas Maindive" userId="35ff132b-2dd0-4b0a-9eac-6416bfcb9b9f" providerId="ADAL" clId="{35C2512D-8FF8-4DB7-8A4F-23C3921233F3}" dt="2026-04-16T17:53:37.136" v="5765" actId="790"/>
          <ac:spMkLst>
            <pc:docMk/>
            <pc:sldMk cId="139191956" sldId="2160"/>
            <ac:spMk id="61" creationId="{4CC28436-B9C4-437C-A720-8F9A53565CD1}"/>
          </ac:spMkLst>
        </pc:spChg>
        <pc:spChg chg="mod">
          <ac:chgData name="Lucas Maindive" userId="35ff132b-2dd0-4b0a-9eac-6416bfcb9b9f" providerId="ADAL" clId="{35C2512D-8FF8-4DB7-8A4F-23C3921233F3}" dt="2026-04-16T17:53:37.136" v="5765" actId="790"/>
          <ac:spMkLst>
            <pc:docMk/>
            <pc:sldMk cId="139191956" sldId="2160"/>
            <ac:spMk id="63" creationId="{5E7A01DA-E054-D5AD-F256-38177AAAA6D3}"/>
          </ac:spMkLst>
        </pc:spChg>
        <pc:spChg chg="mod">
          <ac:chgData name="Lucas Maindive" userId="35ff132b-2dd0-4b0a-9eac-6416bfcb9b9f" providerId="ADAL" clId="{35C2512D-8FF8-4DB7-8A4F-23C3921233F3}" dt="2026-04-16T16:25:23.833" v="3858" actId="1076"/>
          <ac:spMkLst>
            <pc:docMk/>
            <pc:sldMk cId="139191956" sldId="2160"/>
            <ac:spMk id="65" creationId="{32843E5B-CEB9-24A4-69DC-DFC79E7A8832}"/>
          </ac:spMkLst>
        </pc:spChg>
        <pc:spChg chg="mod">
          <ac:chgData name="Lucas Maindive" userId="35ff132b-2dd0-4b0a-9eac-6416bfcb9b9f" providerId="ADAL" clId="{35C2512D-8FF8-4DB7-8A4F-23C3921233F3}" dt="2026-04-16T16:14:55.137" v="3568" actId="1076"/>
          <ac:spMkLst>
            <pc:docMk/>
            <pc:sldMk cId="139191956" sldId="2160"/>
            <ac:spMk id="67" creationId="{87DE67CF-C65C-ADA4-93C1-956D1D66C5AF}"/>
          </ac:spMkLst>
        </pc:spChg>
        <pc:spChg chg="mod">
          <ac:chgData name="Lucas Maindive" userId="35ff132b-2dd0-4b0a-9eac-6416bfcb9b9f" providerId="ADAL" clId="{35C2512D-8FF8-4DB7-8A4F-23C3921233F3}" dt="2026-04-16T17:53:37.136" v="5765" actId="790"/>
          <ac:spMkLst>
            <pc:docMk/>
            <pc:sldMk cId="139191956" sldId="2160"/>
            <ac:spMk id="71" creationId="{ED486C43-B500-95D8-42EF-F190590599C8}"/>
          </ac:spMkLst>
        </pc:spChg>
        <pc:spChg chg="add mod">
          <ac:chgData name="Lucas Maindive" userId="35ff132b-2dd0-4b0a-9eac-6416bfcb9b9f" providerId="ADAL" clId="{35C2512D-8FF8-4DB7-8A4F-23C3921233F3}" dt="2026-04-18T14:52:09.308" v="6324" actId="20577"/>
          <ac:spMkLst>
            <pc:docMk/>
            <pc:sldMk cId="139191956" sldId="2160"/>
            <ac:spMk id="80" creationId="{4E7ED198-E11B-74AE-E09A-2FFC996F6904}"/>
          </ac:spMkLst>
        </pc:spChg>
        <pc:cxnChg chg="mod ord">
          <ac:chgData name="Lucas Maindive" userId="35ff132b-2dd0-4b0a-9eac-6416bfcb9b9f" providerId="ADAL" clId="{35C2512D-8FF8-4DB7-8A4F-23C3921233F3}" dt="2026-04-16T17:22:03.511" v="5569" actId="166"/>
          <ac:cxnSpMkLst>
            <pc:docMk/>
            <pc:sldMk cId="139191956" sldId="2160"/>
            <ac:cxnSpMk id="52" creationId="{90587AF6-69E8-0FB5-9342-56907BE7ADAE}"/>
          </ac:cxnSpMkLst>
        </pc:cxnChg>
        <pc:cxnChg chg="mod">
          <ac:chgData name="Lucas Maindive" userId="35ff132b-2dd0-4b0a-9eac-6416bfcb9b9f" providerId="ADAL" clId="{35C2512D-8FF8-4DB7-8A4F-23C3921233F3}" dt="2026-04-16T17:21:39.761" v="5564" actId="14100"/>
          <ac:cxnSpMkLst>
            <pc:docMk/>
            <pc:sldMk cId="139191956" sldId="2160"/>
            <ac:cxnSpMk id="54" creationId="{529E4228-E248-FF64-078B-5B1B4C0E0DC7}"/>
          </ac:cxnSpMkLst>
        </pc:cxnChg>
        <pc:cxnChg chg="mod">
          <ac:chgData name="Lucas Maindive" userId="35ff132b-2dd0-4b0a-9eac-6416bfcb9b9f" providerId="ADAL" clId="{35C2512D-8FF8-4DB7-8A4F-23C3921233F3}" dt="2026-04-16T17:20:59.663" v="5560" actId="14100"/>
          <ac:cxnSpMkLst>
            <pc:docMk/>
            <pc:sldMk cId="139191956" sldId="2160"/>
            <ac:cxnSpMk id="64" creationId="{06C0B099-FFC0-3348-6E34-350C27756CFE}"/>
          </ac:cxnSpMkLst>
        </pc:cxnChg>
      </pc:sldChg>
      <pc:sldChg chg="addSp delSp modSp add mod">
        <pc:chgData name="Lucas Maindive" userId="35ff132b-2dd0-4b0a-9eac-6416bfcb9b9f" providerId="ADAL" clId="{35C2512D-8FF8-4DB7-8A4F-23C3921233F3}" dt="2026-04-18T14:51:48.317" v="6310" actId="20577"/>
        <pc:sldMkLst>
          <pc:docMk/>
          <pc:sldMk cId="2242016593" sldId="2161"/>
        </pc:sldMkLst>
        <pc:spChg chg="mod">
          <ac:chgData name="Lucas Maindive" userId="35ff132b-2dd0-4b0a-9eac-6416bfcb9b9f" providerId="ADAL" clId="{35C2512D-8FF8-4DB7-8A4F-23C3921233F3}" dt="2026-04-16T17:53:37.136" v="5765" actId="790"/>
          <ac:spMkLst>
            <pc:docMk/>
            <pc:sldMk cId="2242016593" sldId="2161"/>
            <ac:spMk id="2" creationId="{E6940C0C-E3B8-541D-D88C-6A78F01EB80C}"/>
          </ac:spMkLst>
        </pc:spChg>
        <pc:spChg chg="mod">
          <ac:chgData name="Lucas Maindive" userId="35ff132b-2dd0-4b0a-9eac-6416bfcb9b9f" providerId="ADAL" clId="{35C2512D-8FF8-4DB7-8A4F-23C3921233F3}" dt="2026-04-16T17:53:37.136" v="5765" actId="790"/>
          <ac:spMkLst>
            <pc:docMk/>
            <pc:sldMk cId="2242016593" sldId="2161"/>
            <ac:spMk id="4" creationId="{CF6B196F-C73A-F74F-6DC1-7DF861BC0CE4}"/>
          </ac:spMkLst>
        </pc:spChg>
        <pc:spChg chg="mod">
          <ac:chgData name="Lucas Maindive" userId="35ff132b-2dd0-4b0a-9eac-6416bfcb9b9f" providerId="ADAL" clId="{35C2512D-8FF8-4DB7-8A4F-23C3921233F3}" dt="2026-04-16T17:53:37.136" v="5765" actId="790"/>
          <ac:spMkLst>
            <pc:docMk/>
            <pc:sldMk cId="2242016593" sldId="2161"/>
            <ac:spMk id="5" creationId="{D268FAA8-6FFA-5A42-E592-D67819F82607}"/>
          </ac:spMkLst>
        </pc:spChg>
        <pc:spChg chg="mod">
          <ac:chgData name="Lucas Maindive" userId="35ff132b-2dd0-4b0a-9eac-6416bfcb9b9f" providerId="ADAL" clId="{35C2512D-8FF8-4DB7-8A4F-23C3921233F3}" dt="2026-04-18T14:51:48.317" v="6310" actId="20577"/>
          <ac:spMkLst>
            <pc:docMk/>
            <pc:sldMk cId="2242016593" sldId="2161"/>
            <ac:spMk id="80" creationId="{915C98AF-0134-879A-BBBC-93305B05DDBA}"/>
          </ac:spMkLst>
        </pc:spChg>
        <pc:picChg chg="add mod">
          <ac:chgData name="Lucas Maindive" userId="35ff132b-2dd0-4b0a-9eac-6416bfcb9b9f" providerId="ADAL" clId="{35C2512D-8FF8-4DB7-8A4F-23C3921233F3}" dt="2026-04-16T16:51:36.511" v="4626" actId="1076"/>
          <ac:picMkLst>
            <pc:docMk/>
            <pc:sldMk cId="2242016593" sldId="2161"/>
            <ac:picMk id="3" creationId="{79DA093D-6ABA-4612-8956-2B2F0A718733}"/>
          </ac:picMkLst>
        </pc:picChg>
        <pc:picChg chg="add mod">
          <ac:chgData name="Lucas Maindive" userId="35ff132b-2dd0-4b0a-9eac-6416bfcb9b9f" providerId="ADAL" clId="{35C2512D-8FF8-4DB7-8A4F-23C3921233F3}" dt="2026-04-16T16:51:27.261" v="4624" actId="1076"/>
          <ac:picMkLst>
            <pc:docMk/>
            <pc:sldMk cId="2242016593" sldId="2161"/>
            <ac:picMk id="6" creationId="{2D973CBD-79DC-F799-D357-179B55874A40}"/>
          </ac:picMkLst>
        </pc:picChg>
        <pc:picChg chg="add mod">
          <ac:chgData name="Lucas Maindive" userId="35ff132b-2dd0-4b0a-9eac-6416bfcb9b9f" providerId="ADAL" clId="{35C2512D-8FF8-4DB7-8A4F-23C3921233F3}" dt="2026-04-16T16:51:29.379" v="4625" actId="1076"/>
          <ac:picMkLst>
            <pc:docMk/>
            <pc:sldMk cId="2242016593" sldId="2161"/>
            <ac:picMk id="7" creationId="{C0E91869-5F9D-8A16-6489-D65CFD8584EE}"/>
          </ac:picMkLst>
        </pc:picChg>
      </pc:sldChg>
      <pc:sldChg chg="addSp delSp modSp add mod">
        <pc:chgData name="Lucas Maindive" userId="35ff132b-2dd0-4b0a-9eac-6416bfcb9b9f" providerId="ADAL" clId="{35C2512D-8FF8-4DB7-8A4F-23C3921233F3}" dt="2026-04-18T15:00:35.485" v="6432" actId="20577"/>
        <pc:sldMkLst>
          <pc:docMk/>
          <pc:sldMk cId="2702603099" sldId="2162"/>
        </pc:sldMkLst>
        <pc:spChg chg="mod">
          <ac:chgData name="Lucas Maindive" userId="35ff132b-2dd0-4b0a-9eac-6416bfcb9b9f" providerId="ADAL" clId="{35C2512D-8FF8-4DB7-8A4F-23C3921233F3}" dt="2026-04-16T17:53:37.136" v="5765" actId="790"/>
          <ac:spMkLst>
            <pc:docMk/>
            <pc:sldMk cId="2702603099" sldId="2162"/>
            <ac:spMk id="2" creationId="{A2217268-470D-CF2D-3AC0-1F5715991932}"/>
          </ac:spMkLst>
        </pc:spChg>
        <pc:spChg chg="mod">
          <ac:chgData name="Lucas Maindive" userId="35ff132b-2dd0-4b0a-9eac-6416bfcb9b9f" providerId="ADAL" clId="{35C2512D-8FF8-4DB7-8A4F-23C3921233F3}" dt="2026-04-16T15:47:50.183" v="2660" actId="790"/>
          <ac:spMkLst>
            <pc:docMk/>
            <pc:sldMk cId="2702603099" sldId="2162"/>
            <ac:spMk id="4" creationId="{3B2DF8DC-9270-CCDB-9DED-E2E678FBA57B}"/>
          </ac:spMkLst>
        </pc:spChg>
        <pc:spChg chg="mod">
          <ac:chgData name="Lucas Maindive" userId="35ff132b-2dd0-4b0a-9eac-6416bfcb9b9f" providerId="ADAL" clId="{35C2512D-8FF8-4DB7-8A4F-23C3921233F3}" dt="2026-04-16T17:53:37.136" v="5765" actId="790"/>
          <ac:spMkLst>
            <pc:docMk/>
            <pc:sldMk cId="2702603099" sldId="2162"/>
            <ac:spMk id="5" creationId="{7BEB5508-DEF4-207D-B69F-C231B87195BC}"/>
          </ac:spMkLst>
        </pc:spChg>
        <pc:spChg chg="mod">
          <ac:chgData name="Lucas Maindive" userId="35ff132b-2dd0-4b0a-9eac-6416bfcb9b9f" providerId="ADAL" clId="{35C2512D-8FF8-4DB7-8A4F-23C3921233F3}" dt="2026-04-16T17:44:23.003" v="5653" actId="1076"/>
          <ac:spMkLst>
            <pc:docMk/>
            <pc:sldMk cId="2702603099" sldId="2162"/>
            <ac:spMk id="27" creationId="{FC4E3F7A-F6D1-5AA4-6F44-BC6F9CEF6BF8}"/>
          </ac:spMkLst>
        </pc:spChg>
        <pc:spChg chg="mod">
          <ac:chgData name="Lucas Maindive" userId="35ff132b-2dd0-4b0a-9eac-6416bfcb9b9f" providerId="ADAL" clId="{35C2512D-8FF8-4DB7-8A4F-23C3921233F3}" dt="2026-04-16T17:53:37.136" v="5765" actId="790"/>
          <ac:spMkLst>
            <pc:docMk/>
            <pc:sldMk cId="2702603099" sldId="2162"/>
            <ac:spMk id="28" creationId="{C20C5DF5-4019-3C17-209C-DFCBA5381674}"/>
          </ac:spMkLst>
        </pc:spChg>
        <pc:spChg chg="mod">
          <ac:chgData name="Lucas Maindive" userId="35ff132b-2dd0-4b0a-9eac-6416bfcb9b9f" providerId="ADAL" clId="{35C2512D-8FF8-4DB7-8A4F-23C3921233F3}" dt="2026-04-16T17:53:37.136" v="5765" actId="790"/>
          <ac:spMkLst>
            <pc:docMk/>
            <pc:sldMk cId="2702603099" sldId="2162"/>
            <ac:spMk id="29" creationId="{C6BEDFAF-5CD6-A9DA-168C-BDC4183C38A3}"/>
          </ac:spMkLst>
        </pc:spChg>
        <pc:spChg chg="mod">
          <ac:chgData name="Lucas Maindive" userId="35ff132b-2dd0-4b0a-9eac-6416bfcb9b9f" providerId="ADAL" clId="{35C2512D-8FF8-4DB7-8A4F-23C3921233F3}" dt="2026-04-16T17:44:23.003" v="5653" actId="1076"/>
          <ac:spMkLst>
            <pc:docMk/>
            <pc:sldMk cId="2702603099" sldId="2162"/>
            <ac:spMk id="30" creationId="{BBAE6541-91EE-5FF1-318B-7665638086AB}"/>
          </ac:spMkLst>
        </pc:spChg>
        <pc:spChg chg="mod">
          <ac:chgData name="Lucas Maindive" userId="35ff132b-2dd0-4b0a-9eac-6416bfcb9b9f" providerId="ADAL" clId="{35C2512D-8FF8-4DB7-8A4F-23C3921233F3}" dt="2026-04-16T17:53:37.136" v="5765" actId="790"/>
          <ac:spMkLst>
            <pc:docMk/>
            <pc:sldMk cId="2702603099" sldId="2162"/>
            <ac:spMk id="31" creationId="{FFE4F95D-93CB-08BF-4083-A2E8EBC11ACC}"/>
          </ac:spMkLst>
        </pc:spChg>
        <pc:spChg chg="mod">
          <ac:chgData name="Lucas Maindive" userId="35ff132b-2dd0-4b0a-9eac-6416bfcb9b9f" providerId="ADAL" clId="{35C2512D-8FF8-4DB7-8A4F-23C3921233F3}" dt="2026-04-16T17:53:37.136" v="5765" actId="790"/>
          <ac:spMkLst>
            <pc:docMk/>
            <pc:sldMk cId="2702603099" sldId="2162"/>
            <ac:spMk id="32" creationId="{3453CF23-355D-1D43-31B9-261ABBD12EA6}"/>
          </ac:spMkLst>
        </pc:spChg>
        <pc:spChg chg="mod">
          <ac:chgData name="Lucas Maindive" userId="35ff132b-2dd0-4b0a-9eac-6416bfcb9b9f" providerId="ADAL" clId="{35C2512D-8FF8-4DB7-8A4F-23C3921233F3}" dt="2026-04-16T17:53:37.136" v="5765" actId="790"/>
          <ac:spMkLst>
            <pc:docMk/>
            <pc:sldMk cId="2702603099" sldId="2162"/>
            <ac:spMk id="33" creationId="{8EC6955E-8D60-037C-D608-2828DB48DD10}"/>
          </ac:spMkLst>
        </pc:spChg>
        <pc:spChg chg="mod">
          <ac:chgData name="Lucas Maindive" userId="35ff132b-2dd0-4b0a-9eac-6416bfcb9b9f" providerId="ADAL" clId="{35C2512D-8FF8-4DB7-8A4F-23C3921233F3}" dt="2026-04-16T17:53:37.136" v="5765" actId="790"/>
          <ac:spMkLst>
            <pc:docMk/>
            <pc:sldMk cId="2702603099" sldId="2162"/>
            <ac:spMk id="34" creationId="{3C43067A-6327-1A7B-068E-5A0840F4060A}"/>
          </ac:spMkLst>
        </pc:spChg>
        <pc:spChg chg="mod">
          <ac:chgData name="Lucas Maindive" userId="35ff132b-2dd0-4b0a-9eac-6416bfcb9b9f" providerId="ADAL" clId="{35C2512D-8FF8-4DB7-8A4F-23C3921233F3}" dt="2026-04-16T17:44:23.003" v="5653" actId="1076"/>
          <ac:spMkLst>
            <pc:docMk/>
            <pc:sldMk cId="2702603099" sldId="2162"/>
            <ac:spMk id="36" creationId="{D12FD7EA-56AA-0E46-A4AE-2BD2E1294E17}"/>
          </ac:spMkLst>
        </pc:spChg>
        <pc:spChg chg="mod">
          <ac:chgData name="Lucas Maindive" userId="35ff132b-2dd0-4b0a-9eac-6416bfcb9b9f" providerId="ADAL" clId="{35C2512D-8FF8-4DB7-8A4F-23C3921233F3}" dt="2026-04-16T17:43:13.400" v="5620" actId="14100"/>
          <ac:spMkLst>
            <pc:docMk/>
            <pc:sldMk cId="2702603099" sldId="2162"/>
            <ac:spMk id="38" creationId="{5984473C-FFF4-E64B-1A7D-9EA268539B49}"/>
          </ac:spMkLst>
        </pc:spChg>
        <pc:spChg chg="add mod">
          <ac:chgData name="Lucas Maindive" userId="35ff132b-2dd0-4b0a-9eac-6416bfcb9b9f" providerId="ADAL" clId="{35C2512D-8FF8-4DB7-8A4F-23C3921233F3}" dt="2026-04-16T17:53:37.136" v="5765" actId="790"/>
          <ac:spMkLst>
            <pc:docMk/>
            <pc:sldMk cId="2702603099" sldId="2162"/>
            <ac:spMk id="39" creationId="{16808CE8-26E6-847E-DF87-AD4C3D6A7FFD}"/>
          </ac:spMkLst>
        </pc:spChg>
        <pc:spChg chg="mod">
          <ac:chgData name="Lucas Maindive" userId="35ff132b-2dd0-4b0a-9eac-6416bfcb9b9f" providerId="ADAL" clId="{35C2512D-8FF8-4DB7-8A4F-23C3921233F3}" dt="2026-04-16T17:41:02.741" v="5604" actId="164"/>
          <ac:spMkLst>
            <pc:docMk/>
            <pc:sldMk cId="2702603099" sldId="2162"/>
            <ac:spMk id="40" creationId="{A5529651-EDA9-2474-36C0-A0EDD8DDFF03}"/>
          </ac:spMkLst>
        </pc:spChg>
        <pc:spChg chg="add mod">
          <ac:chgData name="Lucas Maindive" userId="35ff132b-2dd0-4b0a-9eac-6416bfcb9b9f" providerId="ADAL" clId="{35C2512D-8FF8-4DB7-8A4F-23C3921233F3}" dt="2026-04-16T17:53:37.136" v="5765" actId="790"/>
          <ac:spMkLst>
            <pc:docMk/>
            <pc:sldMk cId="2702603099" sldId="2162"/>
            <ac:spMk id="41" creationId="{C65F5E0D-16B1-E9F8-1A23-0AD3BA10D479}"/>
          </ac:spMkLst>
        </pc:spChg>
        <pc:spChg chg="mod">
          <ac:chgData name="Lucas Maindive" userId="35ff132b-2dd0-4b0a-9eac-6416bfcb9b9f" providerId="ADAL" clId="{35C2512D-8FF8-4DB7-8A4F-23C3921233F3}" dt="2026-04-18T15:00:35.485" v="6432" actId="20577"/>
          <ac:spMkLst>
            <pc:docMk/>
            <pc:sldMk cId="2702603099" sldId="2162"/>
            <ac:spMk id="80" creationId="{465BB81F-F8D4-D4D4-344D-7128C19D5FA5}"/>
          </ac:spMkLst>
        </pc:spChg>
        <pc:grpChg chg="mod">
          <ac:chgData name="Lucas Maindive" userId="35ff132b-2dd0-4b0a-9eac-6416bfcb9b9f" providerId="ADAL" clId="{35C2512D-8FF8-4DB7-8A4F-23C3921233F3}" dt="2026-04-16T17:41:02.741" v="5604" actId="164"/>
          <ac:grpSpMkLst>
            <pc:docMk/>
            <pc:sldMk cId="2702603099" sldId="2162"/>
            <ac:grpSpMk id="23" creationId="{0FBAE591-DA82-FB1B-0438-2D7D4EFB12E2}"/>
          </ac:grpSpMkLst>
        </pc:grpChg>
        <pc:grpChg chg="add mod">
          <ac:chgData name="Lucas Maindive" userId="35ff132b-2dd0-4b0a-9eac-6416bfcb9b9f" providerId="ADAL" clId="{35C2512D-8FF8-4DB7-8A4F-23C3921233F3}" dt="2026-04-16T17:41:07.798" v="5606" actId="167"/>
          <ac:grpSpMkLst>
            <pc:docMk/>
            <pc:sldMk cId="2702603099" sldId="2162"/>
            <ac:grpSpMk id="42" creationId="{F9C7D19C-5E9F-DFAE-B1B9-8F79021CE942}"/>
          </ac:grpSpMkLst>
        </pc:grpChg>
      </pc:sldChg>
      <pc:sldChg chg="addSp delSp modSp add mod">
        <pc:chgData name="Lucas Maindive" userId="35ff132b-2dd0-4b0a-9eac-6416bfcb9b9f" providerId="ADAL" clId="{35C2512D-8FF8-4DB7-8A4F-23C3921233F3}" dt="2026-04-18T14:51:20.397" v="6298" actId="20577"/>
        <pc:sldMkLst>
          <pc:docMk/>
          <pc:sldMk cId="1126085898" sldId="2164"/>
        </pc:sldMkLst>
        <pc:spChg chg="mod">
          <ac:chgData name="Lucas Maindive" userId="35ff132b-2dd0-4b0a-9eac-6416bfcb9b9f" providerId="ADAL" clId="{35C2512D-8FF8-4DB7-8A4F-23C3921233F3}" dt="2026-04-16T17:53:59.325" v="5788" actId="20577"/>
          <ac:spMkLst>
            <pc:docMk/>
            <pc:sldMk cId="1126085898" sldId="2164"/>
            <ac:spMk id="2" creationId="{2737A111-AFD0-9E39-5385-7A1DA9452D27}"/>
          </ac:spMkLst>
        </pc:spChg>
        <pc:spChg chg="add mod">
          <ac:chgData name="Lucas Maindive" userId="35ff132b-2dd0-4b0a-9eac-6416bfcb9b9f" providerId="ADAL" clId="{35C2512D-8FF8-4DB7-8A4F-23C3921233F3}" dt="2026-04-18T14:51:20.397" v="6298" actId="20577"/>
          <ac:spMkLst>
            <pc:docMk/>
            <pc:sldMk cId="1126085898" sldId="2164"/>
            <ac:spMk id="3" creationId="{C2C924CF-4B0A-9E31-51DC-3B051F54D6EA}"/>
          </ac:spMkLst>
        </pc:spChg>
        <pc:spChg chg="mod">
          <ac:chgData name="Lucas Maindive" userId="35ff132b-2dd0-4b0a-9eac-6416bfcb9b9f" providerId="ADAL" clId="{35C2512D-8FF8-4DB7-8A4F-23C3921233F3}" dt="2026-04-16T17:53:37.136" v="5765" actId="790"/>
          <ac:spMkLst>
            <pc:docMk/>
            <pc:sldMk cId="1126085898" sldId="2164"/>
            <ac:spMk id="4" creationId="{DC40A51A-37D5-2525-6753-8D641D6AE2B8}"/>
          </ac:spMkLst>
        </pc:spChg>
        <pc:spChg chg="mod">
          <ac:chgData name="Lucas Maindive" userId="35ff132b-2dd0-4b0a-9eac-6416bfcb9b9f" providerId="ADAL" clId="{35C2512D-8FF8-4DB7-8A4F-23C3921233F3}" dt="2026-04-16T17:53:37.136" v="5765" actId="790"/>
          <ac:spMkLst>
            <pc:docMk/>
            <pc:sldMk cId="1126085898" sldId="2164"/>
            <ac:spMk id="5" creationId="{426892D5-BD04-C2F1-D734-D050610376CE}"/>
          </ac:spMkLst>
        </pc:spChg>
        <pc:picChg chg="add mod">
          <ac:chgData name="Lucas Maindive" userId="35ff132b-2dd0-4b0a-9eac-6416bfcb9b9f" providerId="ADAL" clId="{35C2512D-8FF8-4DB7-8A4F-23C3921233F3}" dt="2026-04-16T17:57:15.468" v="6030" actId="1076"/>
          <ac:picMkLst>
            <pc:docMk/>
            <pc:sldMk cId="1126085898" sldId="2164"/>
            <ac:picMk id="6" creationId="{93C53DF9-C0E5-CA01-E00E-255A759A239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51162" cy="497126"/>
          </a:xfrm>
          <a:prstGeom prst="rect">
            <a:avLst/>
          </a:prstGeom>
        </p:spPr>
        <p:txBody>
          <a:bodyPr vert="horz" lIns="95470" tIns="47734" rIns="95470" bIns="47734" rtlCol="0"/>
          <a:lstStyle>
            <a:lvl1pPr algn="l">
              <a:defRPr sz="1300"/>
            </a:lvl1pPr>
          </a:lstStyle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7639" y="0"/>
            <a:ext cx="2951162" cy="497126"/>
          </a:xfrm>
          <a:prstGeom prst="rect">
            <a:avLst/>
          </a:prstGeom>
        </p:spPr>
        <p:txBody>
          <a:bodyPr vert="horz" lIns="95470" tIns="47734" rIns="95470" bIns="47734" rtlCol="0"/>
          <a:lstStyle>
            <a:lvl1pPr algn="r">
              <a:defRPr sz="1300"/>
            </a:lvl1pPr>
          </a:lstStyle>
          <a:p>
            <a:fld id="{15B2C45A-E869-45FE-B529-AF49C0F3C669}" type="datetimeFigureOut">
              <a:rPr lang="en-GB" smtClean="0">
                <a:latin typeface="Arial" panose="020B0604020202020204" pitchFamily="34" charset="0"/>
              </a:rPr>
              <a:pPr/>
              <a:t>2026-04-18</a:t>
            </a:fld>
            <a:endParaRPr lang="en-GB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443662"/>
            <a:ext cx="2951162" cy="497126"/>
          </a:xfrm>
          <a:prstGeom prst="rect">
            <a:avLst/>
          </a:prstGeom>
        </p:spPr>
        <p:txBody>
          <a:bodyPr vert="horz" lIns="95470" tIns="47734" rIns="95470" bIns="47734" rtlCol="0" anchor="b"/>
          <a:lstStyle>
            <a:lvl1pPr algn="l">
              <a:defRPr sz="1300"/>
            </a:lvl1pPr>
          </a:lstStyle>
          <a:p>
            <a:endParaRPr lang="en-GB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7639" y="9443662"/>
            <a:ext cx="2951162" cy="497126"/>
          </a:xfrm>
          <a:prstGeom prst="rect">
            <a:avLst/>
          </a:prstGeom>
        </p:spPr>
        <p:txBody>
          <a:bodyPr vert="horz" lIns="95470" tIns="47734" rIns="95470" bIns="47734" rtlCol="0" anchor="b"/>
          <a:lstStyle>
            <a:lvl1pPr algn="r">
              <a:defRPr sz="1300"/>
            </a:lvl1pPr>
          </a:lstStyle>
          <a:p>
            <a:fld id="{A1166760-0E69-430F-A97F-08802152DB5E}" type="slidenum">
              <a:rPr lang="en-GB" smtClean="0">
                <a:latin typeface="Arial" panose="020B0604020202020204" pitchFamily="34" charset="0"/>
              </a:rPr>
              <a:pPr/>
              <a:t>‹#›</a:t>
            </a:fld>
            <a:endParaRPr lang="en-GB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49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51162" cy="497126"/>
          </a:xfrm>
          <a:prstGeom prst="rect">
            <a:avLst/>
          </a:prstGeom>
        </p:spPr>
        <p:txBody>
          <a:bodyPr vert="horz" lIns="95470" tIns="47734" rIns="95470" bIns="47734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7639" y="0"/>
            <a:ext cx="2951162" cy="497126"/>
          </a:xfrm>
          <a:prstGeom prst="rect">
            <a:avLst/>
          </a:prstGeom>
        </p:spPr>
        <p:txBody>
          <a:bodyPr vert="horz" lIns="95470" tIns="47734" rIns="95470" bIns="47734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F93E6C17-F35F-4654-8DE9-B693AC206066}" type="datetimeFigureOut">
              <a:rPr lang="en-GB" smtClean="0"/>
              <a:pPr/>
              <a:t>2026-04-18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70" tIns="47734" rIns="95470" bIns="4773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22694"/>
            <a:ext cx="5448300" cy="4474132"/>
          </a:xfrm>
          <a:prstGeom prst="rect">
            <a:avLst/>
          </a:prstGeom>
        </p:spPr>
        <p:txBody>
          <a:bodyPr vert="horz" lIns="95470" tIns="47734" rIns="95470" bIns="4773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43662"/>
            <a:ext cx="2951162" cy="497126"/>
          </a:xfrm>
          <a:prstGeom prst="rect">
            <a:avLst/>
          </a:prstGeom>
        </p:spPr>
        <p:txBody>
          <a:bodyPr vert="horz" lIns="95470" tIns="47734" rIns="95470" bIns="47734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7639" y="9443662"/>
            <a:ext cx="2951162" cy="497126"/>
          </a:xfrm>
          <a:prstGeom prst="rect">
            <a:avLst/>
          </a:prstGeom>
        </p:spPr>
        <p:txBody>
          <a:bodyPr vert="horz" lIns="95470" tIns="47734" rIns="95470" bIns="47734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49027E0A-1465-4A40-B1D5-9126D49509F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348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849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n aerial view of a city&#10;&#10;AI-generated content may be incorrect.">
            <a:extLst>
              <a:ext uri="{FF2B5EF4-FFF2-40B4-BE49-F238E27FC236}">
                <a16:creationId xmlns:a16="http://schemas.microsoft.com/office/drawing/2014/main" id="{941D25A4-4816-13EC-D756-34302A475F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1761660"/>
            <a:ext cx="8496944" cy="972108"/>
          </a:xfrm>
        </p:spPr>
        <p:txBody>
          <a:bodyPr>
            <a:noAutofit/>
          </a:bodyPr>
          <a:lstStyle>
            <a:lvl1pPr algn="ctr">
              <a:defRPr sz="35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Title</a:t>
            </a:r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6" y="-342900"/>
            <a:ext cx="107632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5536" y="3189181"/>
            <a:ext cx="1295375" cy="679252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Presenter logo</a:t>
            </a:r>
            <a:endParaRPr lang="en-GB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706D3FA5-44A9-4630-F73D-8C50FD89E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2859781"/>
            <a:ext cx="2232247" cy="170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2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6B7339E7-D9A9-DBAB-460C-E1138929C0C1}"/>
              </a:ext>
            </a:extLst>
          </p:cNvPr>
          <p:cNvSpPr/>
          <p:nvPr userDrawn="1"/>
        </p:nvSpPr>
        <p:spPr>
          <a:xfrm>
            <a:off x="0" y="0"/>
            <a:ext cx="9144000" cy="627534"/>
          </a:xfrm>
          <a:prstGeom prst="rect">
            <a:avLst/>
          </a:prstGeom>
          <a:solidFill>
            <a:srgbClr val="E3E3E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effectLst/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-20538"/>
            <a:ext cx="4680520" cy="668412"/>
          </a:xfrm>
        </p:spPr>
        <p:txBody>
          <a:bodyPr>
            <a:noAutofit/>
          </a:bodyPr>
          <a:lstStyle>
            <a:lvl1pPr algn="l">
              <a:defRPr sz="2400" b="1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5566"/>
            <a:ext cx="8229600" cy="367240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+mn-lt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+mn-lt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+mn-lt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408" y="4908928"/>
            <a:ext cx="7927943" cy="201104"/>
          </a:xfrm>
        </p:spPr>
        <p:txBody>
          <a:bodyPr/>
          <a:lstStyle>
            <a:lvl1pPr>
              <a:defRPr sz="110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algn="r"/>
            <a:r>
              <a:rPr lang="en-US"/>
              <a:t>Meeting Name | Location | Date | Slide</a:t>
            </a: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A6969F-E331-A538-FD17-D4B65C00D4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08774" y="4908928"/>
            <a:ext cx="428878" cy="201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+mn-lt"/>
              </a:defRPr>
            </a:lvl1pPr>
          </a:lstStyle>
          <a:p>
            <a:fld id="{6A6D9FA1-99C7-4910-8E32-B85D378B006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A red yellow and grey lines&#10;&#10;Description automatically generated">
            <a:extLst>
              <a:ext uri="{FF2B5EF4-FFF2-40B4-BE49-F238E27FC236}">
                <a16:creationId xmlns:a16="http://schemas.microsoft.com/office/drawing/2014/main" id="{F534C21E-6F4B-D839-7540-F3D9D87D2E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" y="33468"/>
            <a:ext cx="782268" cy="57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76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Meeting Name | Location | Date | Slide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6A6D9FA1-99C7-4910-8E32-B85D378B006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64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hyperlink" Target="https://proceedings.jacow.org/icalepcs2025/doi/jacow-icalepcs2025-tuag005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://www.ifmif-dones.es/" TargetMode="External"/><Relationship Id="rId7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622091"/>
            <a:ext cx="8496944" cy="524795"/>
          </a:xfrm>
        </p:spPr>
        <p:txBody>
          <a:bodyPr/>
          <a:lstStyle/>
          <a:p>
            <a:pPr algn="ctr"/>
            <a:r>
              <a:rPr lang="en-GB" sz="2800" b="1" noProof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IFMIF-DONES control systems </a:t>
            </a:r>
            <a:br>
              <a:rPr lang="en-GB" sz="2800" b="1" noProof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800" b="1" noProof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testing platform</a:t>
            </a:r>
            <a:endParaRPr lang="en-GB" sz="2400" noProof="0" dirty="0">
              <a:latin typeface="+mn-lt"/>
            </a:endParaRPr>
          </a:p>
        </p:txBody>
      </p:sp>
      <p:sp>
        <p:nvSpPr>
          <p:cNvPr id="4" name="3 Subtítulo"/>
          <p:cNvSpPr>
            <a:spLocks noGrp="1"/>
          </p:cNvSpPr>
          <p:nvPr>
            <p:ph type="subTitle" idx="4294967295"/>
          </p:nvPr>
        </p:nvSpPr>
        <p:spPr>
          <a:xfrm>
            <a:off x="342783" y="2562423"/>
            <a:ext cx="6090213" cy="4119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noProof="0" dirty="0">
                <a:solidFill>
                  <a:srgbClr val="0070C0"/>
                </a:solidFill>
                <a:latin typeface="+mn-lt"/>
              </a:rPr>
              <a:t>Lucas MAINDIVE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038FAD19-C8A0-378A-40AF-0A2D94A8BA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16023" b="16023"/>
          <a:stretch>
            <a:fillRect/>
          </a:stretch>
        </p:blipFill>
        <p:spPr>
          <a:xfrm>
            <a:off x="323528" y="3119062"/>
            <a:ext cx="2495435" cy="1260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E23DDE4-8C4E-6A2E-1BE0-24D8288D890D}"/>
              </a:ext>
            </a:extLst>
          </p:cNvPr>
          <p:cNvSpPr txBox="1">
            <a:spLocks/>
          </p:cNvSpPr>
          <p:nvPr/>
        </p:nvSpPr>
        <p:spPr>
          <a:xfrm>
            <a:off x="323528" y="4523743"/>
            <a:ext cx="8496944" cy="5247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50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1400" b="1" noProof="0" dirty="0">
                <a:latin typeface="+mn-lt"/>
              </a:rPr>
              <a:t>Spring EPICS Collaboration Meeting 2026 – CEA, Paris Saclay University, France</a:t>
            </a:r>
          </a:p>
          <a:p>
            <a:pPr algn="ctr"/>
            <a:r>
              <a:rPr lang="en-GB" sz="1400" b="1" noProof="0" dirty="0">
                <a:latin typeface="+mn-lt"/>
              </a:rPr>
              <a:t>April 20</a:t>
            </a:r>
            <a:r>
              <a:rPr lang="en-GB" sz="1400" b="1" baseline="30000" noProof="0" dirty="0">
                <a:latin typeface="+mn-lt"/>
              </a:rPr>
              <a:t>th</a:t>
            </a:r>
            <a:r>
              <a:rPr lang="en-GB" sz="1400" b="1" noProof="0" dirty="0">
                <a:latin typeface="+mn-lt"/>
              </a:rPr>
              <a:t> to 24</a:t>
            </a:r>
            <a:r>
              <a:rPr lang="en-GB" sz="1400" b="1" baseline="30000" noProof="0" dirty="0">
                <a:latin typeface="+mn-lt"/>
              </a:rPr>
              <a:t>th</a:t>
            </a:r>
            <a:r>
              <a:rPr lang="en-GB" sz="1400" b="1" noProof="0" dirty="0">
                <a:latin typeface="+mn-lt"/>
              </a:rPr>
              <a:t>, 2026</a:t>
            </a:r>
          </a:p>
        </p:txBody>
      </p:sp>
    </p:spTree>
    <p:extLst>
      <p:ext uri="{BB962C8B-B14F-4D97-AF65-F5344CB8AC3E}">
        <p14:creationId xmlns:p14="http://schemas.microsoft.com/office/powerpoint/2010/main" val="1516613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B119A-082F-F24F-53F7-43BBDE39F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583" y="-20538"/>
            <a:ext cx="5696665" cy="668412"/>
          </a:xfrm>
        </p:spPr>
        <p:txBody>
          <a:bodyPr/>
          <a:lstStyle/>
          <a:p>
            <a:r>
              <a:rPr lang="en-GB" noProof="0" dirty="0">
                <a:latin typeface="+mn-lt"/>
              </a:rPr>
              <a:t>Context </a:t>
            </a:r>
            <a:r>
              <a:rPr lang="en-GB" b="0" noProof="0" dirty="0">
                <a:latin typeface="+mn-lt"/>
              </a:rPr>
              <a:t>(see </a:t>
            </a:r>
            <a:r>
              <a:rPr lang="en-GB" b="0" noProof="0" dirty="0">
                <a:latin typeface="+mn-lt"/>
                <a:hlinkClick r:id="rId2"/>
              </a:rPr>
              <a:t>ICALEPCS 2025 - TUAG005</a:t>
            </a:r>
            <a:r>
              <a:rPr lang="en-GB" b="0" noProof="0" dirty="0">
                <a:latin typeface="+mn-lt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A6673-68C5-DC9D-8583-DA9E7975D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605" y="788418"/>
            <a:ext cx="8417169" cy="4074997"/>
          </a:xfrm>
        </p:spPr>
        <p:txBody>
          <a:bodyPr>
            <a:normAutofit/>
          </a:bodyPr>
          <a:lstStyle/>
          <a:p>
            <a:r>
              <a:rPr lang="en-GB" noProof="0" dirty="0">
                <a:latin typeface="+mn-lt"/>
              </a:rPr>
              <a:t>IFMIF-DONES programme</a:t>
            </a:r>
          </a:p>
          <a:p>
            <a:pPr lvl="1"/>
            <a:r>
              <a:rPr lang="en-GB" noProof="0" dirty="0">
                <a:latin typeface="+mn-lt"/>
              </a:rPr>
              <a:t>Local team near Grenade (Spain)</a:t>
            </a:r>
          </a:p>
          <a:p>
            <a:pPr lvl="1"/>
            <a:r>
              <a:rPr lang="en-GB" dirty="0"/>
              <a:t>I</a:t>
            </a:r>
            <a:r>
              <a:rPr lang="en-GB" noProof="0" dirty="0">
                <a:latin typeface="+mn-lt"/>
              </a:rPr>
              <a:t>n Kind </a:t>
            </a:r>
            <a:r>
              <a:rPr lang="en-GB" noProof="0" dirty="0"/>
              <a:t>Contributors</a:t>
            </a:r>
            <a:endParaRPr lang="en-GB" noProof="0" dirty="0">
              <a:latin typeface="+mn-lt"/>
            </a:endParaRPr>
          </a:p>
          <a:p>
            <a:r>
              <a:rPr lang="en-GB" noProof="0" dirty="0">
                <a:latin typeface="+mn-lt"/>
              </a:rPr>
              <a:t>Controls Systems (CS) = </a:t>
            </a:r>
            <a:r>
              <a:rPr lang="en-GB" b="1" noProof="0" dirty="0"/>
              <a:t>Central</a:t>
            </a:r>
            <a:r>
              <a:rPr lang="en-GB" noProof="0" dirty="0"/>
              <a:t> CS + </a:t>
            </a:r>
            <a:r>
              <a:rPr lang="en-GB" b="1" noProof="0" dirty="0"/>
              <a:t>Local</a:t>
            </a:r>
            <a:r>
              <a:rPr lang="en-GB" noProof="0" dirty="0"/>
              <a:t> CS</a:t>
            </a:r>
            <a:endParaRPr lang="en-GB" noProof="0" dirty="0">
              <a:latin typeface="+mn-lt"/>
            </a:endParaRPr>
          </a:p>
          <a:p>
            <a:pPr lvl="1"/>
            <a:r>
              <a:rPr lang="en-GB" noProof="0" dirty="0">
                <a:latin typeface="+mn-lt"/>
              </a:rPr>
              <a:t>Segregated between: </a:t>
            </a:r>
          </a:p>
          <a:p>
            <a:pPr lvl="2"/>
            <a:r>
              <a:rPr lang="en-GB" noProof="0" dirty="0">
                <a:latin typeface="+mn-lt"/>
              </a:rPr>
              <a:t>Control &amp; Data Acquisition “CODAC”</a:t>
            </a:r>
          </a:p>
          <a:p>
            <a:pPr lvl="2"/>
            <a:r>
              <a:rPr lang="en-GB" noProof="0" dirty="0">
                <a:latin typeface="+mn-lt"/>
              </a:rPr>
              <a:t>Machine Protection “MPS”</a:t>
            </a:r>
          </a:p>
          <a:p>
            <a:pPr lvl="2"/>
            <a:r>
              <a:rPr lang="en-GB" noProof="0" dirty="0">
                <a:latin typeface="+mn-lt"/>
              </a:rPr>
              <a:t>Safety “SCS” (requires SIL 3)</a:t>
            </a:r>
          </a:p>
          <a:p>
            <a:pPr lvl="1"/>
            <a:r>
              <a:rPr lang="en-GB" noProof="0" dirty="0"/>
              <a:t>SW</a:t>
            </a:r>
            <a:r>
              <a:rPr lang="en-GB" noProof="0" dirty="0">
                <a:latin typeface="+mn-lt"/>
              </a:rPr>
              <a:t> frameworks foreseen: </a:t>
            </a:r>
          </a:p>
          <a:p>
            <a:pPr lvl="2"/>
            <a:r>
              <a:rPr lang="en-GB" noProof="0" dirty="0">
                <a:latin typeface="+mn-lt"/>
              </a:rPr>
              <a:t>EPICS (CODAC + MPS) </a:t>
            </a:r>
          </a:p>
          <a:p>
            <a:pPr lvl="2"/>
            <a:r>
              <a:rPr lang="en-GB" noProof="0" dirty="0">
                <a:latin typeface="+mn-lt"/>
              </a:rPr>
              <a:t>WinCC OA (SCS)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FAA70B-3570-3744-6226-3655E141C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sz="1100" noProof="0" dirty="0"/>
              <a:t>Spring EPICS Collaboration Meeting 2026| CEA, Paris Saclay University, France | April 20</a:t>
            </a:r>
            <a:r>
              <a:rPr lang="en-GB" sz="1100" baseline="30000" noProof="0" dirty="0"/>
              <a:t>th</a:t>
            </a:r>
            <a:r>
              <a:rPr lang="en-GB" sz="1100" noProof="0" dirty="0"/>
              <a:t> to 24</a:t>
            </a:r>
            <a:r>
              <a:rPr lang="en-GB" sz="1100" baseline="30000" noProof="0" dirty="0"/>
              <a:t>th</a:t>
            </a:r>
            <a:r>
              <a:rPr lang="en-GB" sz="1100" noProof="0" dirty="0"/>
              <a:t>, 2026 | Slide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F4771C-C869-0BDD-465E-530F9029BE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6D9FA1-99C7-4910-8E32-B85D378B0060}" type="slidenum">
              <a:rPr lang="en-GB" noProof="0" smtClean="0"/>
              <a:pPr/>
              <a:t>2</a:t>
            </a:fld>
            <a:endParaRPr lang="en-GB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F2EB33-586A-52C3-E2BF-F4F179798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656" y="2395471"/>
            <a:ext cx="3447307" cy="2422432"/>
          </a:xfrm>
          <a:prstGeom prst="rect">
            <a:avLst/>
          </a:prstGeom>
          <a:effectLst/>
        </p:spPr>
      </p:pic>
      <p:pic>
        <p:nvPicPr>
          <p:cNvPr id="9" name="Picture Placeholder 14">
            <a:extLst>
              <a:ext uri="{FF2B5EF4-FFF2-40B4-BE49-F238E27FC236}">
                <a16:creationId xmlns:a16="http://schemas.microsoft.com/office/drawing/2014/main" id="{6D4ACB51-AE71-03B6-FA43-EA703AF487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6023" b="16023"/>
          <a:stretch>
            <a:fillRect/>
          </a:stretch>
        </p:blipFill>
        <p:spPr>
          <a:xfrm>
            <a:off x="3746508" y="3873969"/>
            <a:ext cx="2049742" cy="1034959"/>
          </a:xfrm>
          <a:prstGeom prst="rect">
            <a:avLst/>
          </a:prstGeom>
        </p:spPr>
      </p:pic>
      <p:pic>
        <p:nvPicPr>
          <p:cNvPr id="1028" name="Picture 4" descr="Security">
            <a:extLst>
              <a:ext uri="{FF2B5EF4-FFF2-40B4-BE49-F238E27FC236}">
                <a16:creationId xmlns:a16="http://schemas.microsoft.com/office/drawing/2014/main" id="{41B919C8-20BB-FC94-961A-A5D63B0EFE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t="17634" r="60211" b="13991"/>
          <a:stretch>
            <a:fillRect/>
          </a:stretch>
        </p:blipFill>
        <p:spPr bwMode="auto">
          <a:xfrm>
            <a:off x="8433017" y="2619381"/>
            <a:ext cx="151513" cy="16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Placeholder 14">
            <a:extLst>
              <a:ext uri="{FF2B5EF4-FFF2-40B4-BE49-F238E27FC236}">
                <a16:creationId xmlns:a16="http://schemas.microsoft.com/office/drawing/2014/main" id="{F9700925-75CF-E117-C2AA-CF7C079F76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6023" b="16023"/>
          <a:stretch>
            <a:fillRect/>
          </a:stretch>
        </p:blipFill>
        <p:spPr>
          <a:xfrm>
            <a:off x="7237495" y="2608725"/>
            <a:ext cx="324173" cy="163682"/>
          </a:xfrm>
          <a:prstGeom prst="rect">
            <a:avLst/>
          </a:prstGeom>
        </p:spPr>
      </p:pic>
      <p:pic>
        <p:nvPicPr>
          <p:cNvPr id="11" name="Picture Placeholder 14">
            <a:extLst>
              <a:ext uri="{FF2B5EF4-FFF2-40B4-BE49-F238E27FC236}">
                <a16:creationId xmlns:a16="http://schemas.microsoft.com/office/drawing/2014/main" id="{43CA4E37-B1F3-A351-ABEE-2C4FD1AB82D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6023" b="16023"/>
          <a:stretch>
            <a:fillRect/>
          </a:stretch>
        </p:blipFill>
        <p:spPr>
          <a:xfrm>
            <a:off x="7752787" y="2619381"/>
            <a:ext cx="324173" cy="16368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58058F9-BCA9-A5D2-489C-90E7A5600231}"/>
              </a:ext>
            </a:extLst>
          </p:cNvPr>
          <p:cNvSpPr/>
          <p:nvPr/>
        </p:nvSpPr>
        <p:spPr>
          <a:xfrm>
            <a:off x="1867437" y="4114800"/>
            <a:ext cx="1494679" cy="352082"/>
          </a:xfrm>
          <a:prstGeom prst="roundRect">
            <a:avLst/>
          </a:prstGeom>
          <a:noFill/>
          <a:ln>
            <a:solidFill>
              <a:srgbClr val="99CB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F86EBC6-2887-71E6-0CCB-F487E235AB4F}"/>
              </a:ext>
            </a:extLst>
          </p:cNvPr>
          <p:cNvSpPr/>
          <p:nvPr/>
        </p:nvSpPr>
        <p:spPr>
          <a:xfrm>
            <a:off x="7002780" y="2571751"/>
            <a:ext cx="1045845" cy="1783331"/>
          </a:xfrm>
          <a:prstGeom prst="roundRect">
            <a:avLst/>
          </a:prstGeom>
          <a:noFill/>
          <a:ln>
            <a:solidFill>
              <a:srgbClr val="99CB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7451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8EFA7-76CB-BAF0-D529-862F41517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582" y="-20538"/>
            <a:ext cx="7927943" cy="668412"/>
          </a:xfrm>
        </p:spPr>
        <p:txBody>
          <a:bodyPr/>
          <a:lstStyle/>
          <a:p>
            <a:r>
              <a:rPr lang="en-GB" noProof="0" dirty="0"/>
              <a:t>How to harmonize all contributions and avoid chaos?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6A3F1-09B8-B09A-02AD-E91547278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136" y="942196"/>
            <a:ext cx="8870864" cy="384874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noProof="0" dirty="0"/>
              <a:t>Our solution, distribute </a:t>
            </a:r>
            <a:r>
              <a:rPr lang="en-GB" b="1" noProof="0" dirty="0"/>
              <a:t>harmonized:</a:t>
            </a:r>
          </a:p>
          <a:p>
            <a:pPr marL="0" indent="0">
              <a:buNone/>
            </a:pPr>
            <a:endParaRPr lang="en-GB" b="1" noProof="0" dirty="0"/>
          </a:p>
          <a:p>
            <a:r>
              <a:rPr lang="en-GB" b="1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Guidelines</a:t>
            </a:r>
            <a:endParaRPr lang="en-GB" sz="1800" b="1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r>
              <a:rPr lang="en-GB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Common architecture, software, catalogue, verification, cubicles, HMI, networks</a:t>
            </a:r>
          </a:p>
          <a:p>
            <a:pPr lvl="1"/>
            <a:endParaRPr lang="en-GB" noProof="0" dirty="0"/>
          </a:p>
          <a:p>
            <a:r>
              <a:rPr lang="en-GB" b="1" noProof="0" dirty="0"/>
              <a:t>Software Development Kit</a:t>
            </a:r>
          </a:p>
          <a:p>
            <a:pPr lvl="1"/>
            <a:r>
              <a:rPr lang="en-GB" dirty="0"/>
              <a:t>A common </a:t>
            </a:r>
            <a:r>
              <a:rPr lang="en-GB" noProof="0" dirty="0"/>
              <a:t>development environment for all</a:t>
            </a:r>
          </a:p>
          <a:p>
            <a:pPr lvl="1"/>
            <a:endParaRPr lang="en-GB" noProof="0" dirty="0"/>
          </a:p>
          <a:p>
            <a:r>
              <a:rPr lang="en-GB" noProof="0" dirty="0"/>
              <a:t>“</a:t>
            </a:r>
            <a:r>
              <a:rPr lang="en-GB" b="1" noProof="0" dirty="0"/>
              <a:t>miniCICS platform</a:t>
            </a:r>
            <a:r>
              <a:rPr lang="en-GB" noProof="0" dirty="0"/>
              <a:t>” for Verification phases</a:t>
            </a:r>
          </a:p>
          <a:p>
            <a:pPr lvl="1"/>
            <a:r>
              <a:rPr lang="en-GB" noProof="0" dirty="0"/>
              <a:t>Mimic of the Central CS (“CICS”)</a:t>
            </a:r>
          </a:p>
          <a:p>
            <a:pPr lvl="1"/>
            <a:r>
              <a:rPr lang="en-GB" dirty="0"/>
              <a:t>A</a:t>
            </a:r>
            <a:r>
              <a:rPr lang="en-GB" noProof="0" dirty="0"/>
              <a:t> common testing platform for development and testing phases (“FAT/SAT”)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E0A502-C4AB-63CD-7344-C14CFD23B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noProof="0" dirty="0"/>
              <a:t>Spring EPICS Collaboration Meeting 2026| CEA, Paris Saclay University, France | April 20</a:t>
            </a:r>
            <a:r>
              <a:rPr lang="en-GB" baseline="30000" noProof="0" dirty="0"/>
              <a:t>th</a:t>
            </a:r>
            <a:r>
              <a:rPr lang="en-GB" noProof="0" dirty="0"/>
              <a:t> to 24</a:t>
            </a:r>
            <a:r>
              <a:rPr lang="en-GB" baseline="30000" noProof="0" dirty="0"/>
              <a:t>th</a:t>
            </a:r>
            <a:r>
              <a:rPr lang="en-GB" noProof="0" dirty="0"/>
              <a:t>, 2026 | Slide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DE6930-12F5-B986-1A44-DF79743660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6D9FA1-99C7-4910-8E32-B85D378B0060}" type="slidenum">
              <a:rPr lang="en-GB" noProof="0" smtClean="0"/>
              <a:pPr/>
              <a:t>3</a:t>
            </a:fld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F33247-7839-7219-9B73-E15D075A591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17111" y="1067254"/>
            <a:ext cx="752248" cy="7522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A1A7F2-4215-7DD2-45FC-61E2206B9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183" y="2686825"/>
            <a:ext cx="678557" cy="678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96330C-9DE7-F65A-3111-2F23E1E314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3235" y="3260274"/>
            <a:ext cx="931522" cy="93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3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92D2D-5175-C03C-FE55-0CCCBDD71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841FD-95BF-46A9-9962-172600006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582" y="-20538"/>
            <a:ext cx="7927943" cy="668412"/>
          </a:xfrm>
        </p:spPr>
        <p:txBody>
          <a:bodyPr/>
          <a:lstStyle/>
          <a:p>
            <a:r>
              <a:rPr lang="en-GB" noProof="0" dirty="0"/>
              <a:t>miniCICS platform for system 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4FA158-0307-20C0-180E-358DB8F57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noProof="0" dirty="0"/>
              <a:t>Spring EPICS Collaboration Meeting 2026| CEA, Paris Saclay University, France | April 20</a:t>
            </a:r>
            <a:r>
              <a:rPr lang="en-GB" baseline="30000" noProof="0" dirty="0"/>
              <a:t>th</a:t>
            </a:r>
            <a:r>
              <a:rPr lang="en-GB" noProof="0" dirty="0"/>
              <a:t> to 24</a:t>
            </a:r>
            <a:r>
              <a:rPr lang="en-GB" baseline="30000" noProof="0" dirty="0"/>
              <a:t>th</a:t>
            </a:r>
            <a:r>
              <a:rPr lang="en-GB" noProof="0" dirty="0"/>
              <a:t>, 2026 | Slide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75957B-F060-D8A3-60E1-95D634646F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6D9FA1-99C7-4910-8E32-B85D378B0060}" type="slidenum">
              <a:rPr lang="en-GB" noProof="0" smtClean="0"/>
              <a:pPr/>
              <a:t>4</a:t>
            </a:fld>
            <a:endParaRPr lang="en-GB" noProof="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F4F2A31-B980-8D56-5998-756D71F7D769}"/>
              </a:ext>
            </a:extLst>
          </p:cNvPr>
          <p:cNvSpPr/>
          <p:nvPr/>
        </p:nvSpPr>
        <p:spPr>
          <a:xfrm>
            <a:off x="6220181" y="2527115"/>
            <a:ext cx="2781063" cy="1548136"/>
          </a:xfrm>
          <a:prstGeom prst="round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0" bIns="0" rtlCol="0" anchor="t" anchorCtr="0">
            <a:noAutofit/>
          </a:bodyPr>
          <a:lstStyle/>
          <a:p>
            <a:pPr algn="r"/>
            <a:r>
              <a:rPr lang="en-GB" sz="700" noProof="0" dirty="0">
                <a:solidFill>
                  <a:schemeClr val="accent1">
                    <a:lumMod val="75000"/>
                  </a:schemeClr>
                </a:solidFill>
              </a:rPr>
              <a:t>System X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2EF10D-9490-6796-D602-775194E43BBA}"/>
              </a:ext>
            </a:extLst>
          </p:cNvPr>
          <p:cNvSpPr/>
          <p:nvPr/>
        </p:nvSpPr>
        <p:spPr>
          <a:xfrm>
            <a:off x="7067243" y="2847814"/>
            <a:ext cx="1504523" cy="108017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r"/>
            <a:r>
              <a:rPr lang="en-GB" sz="900" noProof="0" dirty="0">
                <a:solidFill>
                  <a:schemeClr val="accent1">
                    <a:lumMod val="75000"/>
                  </a:schemeClr>
                </a:solidFill>
              </a:rPr>
              <a:t>LICS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0A793B3-7F1D-EF04-BE67-7271554DEAD6}"/>
              </a:ext>
            </a:extLst>
          </p:cNvPr>
          <p:cNvCxnSpPr>
            <a:cxnSpLocks/>
          </p:cNvCxnSpPr>
          <p:nvPr/>
        </p:nvCxnSpPr>
        <p:spPr>
          <a:xfrm>
            <a:off x="7281599" y="3201694"/>
            <a:ext cx="0" cy="64204"/>
          </a:xfrm>
          <a:prstGeom prst="line">
            <a:avLst/>
          </a:prstGeom>
          <a:noFill/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31CA7F7-1441-0D90-D079-2F2417C60FE9}"/>
              </a:ext>
            </a:extLst>
          </p:cNvPr>
          <p:cNvCxnSpPr>
            <a:cxnSpLocks/>
          </p:cNvCxnSpPr>
          <p:nvPr/>
        </p:nvCxnSpPr>
        <p:spPr>
          <a:xfrm>
            <a:off x="7616343" y="3203070"/>
            <a:ext cx="1194" cy="57782"/>
          </a:xfrm>
          <a:prstGeom prst="line">
            <a:avLst/>
          </a:prstGeom>
          <a:noFill/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E80EF33-DE06-2425-57DD-57051C40CF59}"/>
              </a:ext>
            </a:extLst>
          </p:cNvPr>
          <p:cNvCxnSpPr>
            <a:cxnSpLocks/>
          </p:cNvCxnSpPr>
          <p:nvPr/>
        </p:nvCxnSpPr>
        <p:spPr>
          <a:xfrm>
            <a:off x="7754356" y="3195265"/>
            <a:ext cx="275" cy="69386"/>
          </a:xfrm>
          <a:prstGeom prst="line">
            <a:avLst/>
          </a:prstGeom>
          <a:noFill/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9D8A778-1B2F-8C87-35DA-572CAA9F6C24}"/>
              </a:ext>
            </a:extLst>
          </p:cNvPr>
          <p:cNvCxnSpPr>
            <a:cxnSpLocks/>
          </p:cNvCxnSpPr>
          <p:nvPr/>
        </p:nvCxnSpPr>
        <p:spPr>
          <a:xfrm flipV="1">
            <a:off x="7221803" y="3192473"/>
            <a:ext cx="592332" cy="496"/>
          </a:xfrm>
          <a:prstGeom prst="line">
            <a:avLst/>
          </a:prstGeom>
          <a:noFill/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BB54E660-5102-C9F8-0DED-73A8B6A2D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4122" y="3039717"/>
            <a:ext cx="189801" cy="8341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normAutofit/>
          </a:bodyPr>
          <a:lstStyle>
            <a:defPPr>
              <a:defRPr lang="en-US"/>
            </a:defPPr>
            <a:lvl1pPr marL="0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8617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7234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15851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54468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93085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31702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0319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08936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00" noProof="0" dirty="0">
                <a:solidFill>
                  <a:schemeClr val="bg1"/>
                </a:solidFill>
              </a:rPr>
              <a:t>SW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3BBC756-A81B-9326-43A5-02C414621919}"/>
              </a:ext>
            </a:extLst>
          </p:cNvPr>
          <p:cNvCxnSpPr>
            <a:cxnSpLocks/>
            <a:endCxn id="16" idx="2"/>
          </p:cNvCxnSpPr>
          <p:nvPr/>
        </p:nvCxnSpPr>
        <p:spPr>
          <a:xfrm flipV="1">
            <a:off x="7319022" y="3123127"/>
            <a:ext cx="0" cy="75138"/>
          </a:xfrm>
          <a:prstGeom prst="line">
            <a:avLst/>
          </a:prstGeom>
          <a:noFill/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0E08756C-B81E-AB88-7709-963FA3E85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0166" y="3262767"/>
            <a:ext cx="139435" cy="13475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normAutofit/>
          </a:bodyPr>
          <a:lstStyle>
            <a:defPPr>
              <a:defRPr lang="en-US"/>
            </a:defPPr>
            <a:lvl1pPr marL="0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8617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7234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15851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54468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93085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31702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0319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08936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" noProof="0" dirty="0">
                <a:solidFill>
                  <a:schemeClr val="bg1"/>
                </a:solidFill>
              </a:rPr>
              <a:t>EPICS</a:t>
            </a:r>
          </a:p>
          <a:p>
            <a:pPr algn="ctr"/>
            <a:r>
              <a:rPr lang="en-GB" sz="400" noProof="0" dirty="0">
                <a:solidFill>
                  <a:schemeClr val="bg1"/>
                </a:solidFill>
              </a:rPr>
              <a:t>IOC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6C3B797-8616-8412-981F-A19BE5F8B2E1}"/>
              </a:ext>
            </a:extLst>
          </p:cNvPr>
          <p:cNvCxnSpPr>
            <a:cxnSpLocks/>
            <a:stCxn id="22" idx="0"/>
            <a:endCxn id="23" idx="2"/>
          </p:cNvCxnSpPr>
          <p:nvPr/>
        </p:nvCxnSpPr>
        <p:spPr>
          <a:xfrm flipH="1" flipV="1">
            <a:off x="7605511" y="3360147"/>
            <a:ext cx="1128" cy="236009"/>
          </a:xfrm>
          <a:prstGeom prst="line">
            <a:avLst/>
          </a:prstGeom>
          <a:noFill/>
          <a:ln w="28575">
            <a:solidFill>
              <a:srgbClr val="893BC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27FCB39-269D-86BF-8C5A-12CCB7E25927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7551800" y="3688099"/>
            <a:ext cx="0" cy="27557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AB87CEF-4E70-9BAB-283C-47866CD9C5D0}"/>
              </a:ext>
            </a:extLst>
          </p:cNvPr>
          <p:cNvCxnSpPr>
            <a:cxnSpLocks/>
            <a:stCxn id="29" idx="0"/>
          </p:cNvCxnSpPr>
          <p:nvPr/>
        </p:nvCxnSpPr>
        <p:spPr>
          <a:xfrm flipV="1">
            <a:off x="7633931" y="3688099"/>
            <a:ext cx="1" cy="275573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69F97C2D-5D9D-7686-D445-9C9BBA4D5C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9573" y="3596156"/>
            <a:ext cx="174135" cy="9194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noAutofit/>
          </a:bodyPr>
          <a:lstStyle>
            <a:defPPr>
              <a:defRPr lang="en-US"/>
            </a:defPPr>
            <a:lvl1pPr marL="0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8617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7234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15851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54468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93085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31702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0319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08936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00" noProof="0" dirty="0">
                <a:solidFill>
                  <a:schemeClr val="bg1"/>
                </a:solidFill>
              </a:rPr>
              <a:t>Remote I/O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238D6EA-3B7B-DB42-23D6-269ED8177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9655" y="3263804"/>
            <a:ext cx="131714" cy="9634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normAutofit/>
          </a:bodyPr>
          <a:lstStyle>
            <a:defPPr>
              <a:defRPr lang="en-US"/>
            </a:defPPr>
            <a:lvl1pPr marL="0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8617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7234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15851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54468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93085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31702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0319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08936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" noProof="0" dirty="0">
                <a:solidFill>
                  <a:schemeClr val="bg1"/>
                </a:solidFill>
              </a:rPr>
              <a:t>PLC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CE9EE2E-EC96-5F96-710C-1268A7CB95DF}"/>
              </a:ext>
            </a:extLst>
          </p:cNvPr>
          <p:cNvCxnSpPr>
            <a:cxnSpLocks/>
            <a:stCxn id="26" idx="0"/>
          </p:cNvCxnSpPr>
          <p:nvPr/>
        </p:nvCxnSpPr>
        <p:spPr>
          <a:xfrm flipV="1">
            <a:off x="7717961" y="3391146"/>
            <a:ext cx="1125" cy="57252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1EC6CFA-7C85-36FE-EBF4-C3DA00B19602}"/>
              </a:ext>
            </a:extLst>
          </p:cNvPr>
          <p:cNvCxnSpPr>
            <a:cxnSpLocks/>
            <a:stCxn id="27" idx="0"/>
          </p:cNvCxnSpPr>
          <p:nvPr/>
        </p:nvCxnSpPr>
        <p:spPr>
          <a:xfrm flipH="1" flipV="1">
            <a:off x="7801121" y="3391146"/>
            <a:ext cx="1780" cy="57252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EE71006F-ABF0-CDC1-4130-2B45145E91AF}"/>
              </a:ext>
            </a:extLst>
          </p:cNvPr>
          <p:cNvSpPr/>
          <p:nvPr/>
        </p:nvSpPr>
        <p:spPr>
          <a:xfrm>
            <a:off x="7682795" y="3963672"/>
            <a:ext cx="70331" cy="71836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GB" sz="300" b="1" noProof="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9329D26-DEAA-7EA4-11AE-784E1DE10882}"/>
              </a:ext>
            </a:extLst>
          </p:cNvPr>
          <p:cNvSpPr/>
          <p:nvPr/>
        </p:nvSpPr>
        <p:spPr>
          <a:xfrm>
            <a:off x="7767735" y="3963672"/>
            <a:ext cx="70331" cy="71836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GB" sz="300" b="1" noProof="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3A5B62A-4AA0-2BD4-761E-D13A94DB4D20}"/>
              </a:ext>
            </a:extLst>
          </p:cNvPr>
          <p:cNvSpPr/>
          <p:nvPr/>
        </p:nvSpPr>
        <p:spPr>
          <a:xfrm>
            <a:off x="7516634" y="3963672"/>
            <a:ext cx="70331" cy="71836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GB" sz="300" b="1" noProof="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5D52FC7-DA7D-C739-CDFD-F5A1E93AC696}"/>
              </a:ext>
            </a:extLst>
          </p:cNvPr>
          <p:cNvSpPr/>
          <p:nvPr/>
        </p:nvSpPr>
        <p:spPr>
          <a:xfrm>
            <a:off x="7598765" y="3963672"/>
            <a:ext cx="70331" cy="71836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GB" sz="300" b="1" noProof="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C9F2688-93CB-E29A-F2EE-4DF228935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7515" y="3265897"/>
            <a:ext cx="142777" cy="12989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normAutofit/>
          </a:bodyPr>
          <a:lstStyle>
            <a:defPPr>
              <a:defRPr lang="en-US"/>
            </a:defPPr>
            <a:lvl1pPr marL="0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8617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7234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15851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54468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93085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31702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0319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08936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" noProof="0" dirty="0">
                <a:solidFill>
                  <a:schemeClr val="bg1"/>
                </a:solidFill>
              </a:rPr>
              <a:t>FPGA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3B2A43F-9E4E-7D04-C1CA-7CB557F665E2}"/>
              </a:ext>
            </a:extLst>
          </p:cNvPr>
          <p:cNvCxnSpPr>
            <a:cxnSpLocks/>
            <a:stCxn id="16" idx="0"/>
            <a:endCxn id="39" idx="2"/>
          </p:cNvCxnSpPr>
          <p:nvPr/>
        </p:nvCxnSpPr>
        <p:spPr>
          <a:xfrm flipH="1" flipV="1">
            <a:off x="7316703" y="2465125"/>
            <a:ext cx="2319" cy="574592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245088B-FF3E-181C-0E34-36503EBD21B2}"/>
              </a:ext>
            </a:extLst>
          </p:cNvPr>
          <p:cNvCxnSpPr>
            <a:cxnSpLocks/>
            <a:stCxn id="33" idx="3"/>
            <a:endCxn id="11" idx="1"/>
          </p:cNvCxnSpPr>
          <p:nvPr/>
        </p:nvCxnSpPr>
        <p:spPr>
          <a:xfrm>
            <a:off x="6888446" y="3012982"/>
            <a:ext cx="178797" cy="374919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99F194B-793F-697C-0387-19C3BC29480E}"/>
              </a:ext>
            </a:extLst>
          </p:cNvPr>
          <p:cNvSpPr/>
          <p:nvPr/>
        </p:nvSpPr>
        <p:spPr>
          <a:xfrm>
            <a:off x="6281435" y="2883114"/>
            <a:ext cx="607011" cy="2597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rmAutofit/>
          </a:bodyPr>
          <a:lstStyle/>
          <a:p>
            <a:pPr algn="ctr"/>
            <a:r>
              <a:rPr lang="en-GB" sz="500" noProof="0" dirty="0">
                <a:solidFill>
                  <a:schemeClr val="accent1">
                    <a:lumMod val="75000"/>
                  </a:schemeClr>
                </a:solidFill>
              </a:rPr>
              <a:t>Subsystem 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75E0376-6A54-DF87-2E7D-C7B8AB175FE0}"/>
              </a:ext>
            </a:extLst>
          </p:cNvPr>
          <p:cNvSpPr/>
          <p:nvPr/>
        </p:nvSpPr>
        <p:spPr>
          <a:xfrm>
            <a:off x="6281435" y="3220373"/>
            <a:ext cx="607011" cy="2597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rmAutofit/>
          </a:bodyPr>
          <a:lstStyle/>
          <a:p>
            <a:pPr algn="ctr"/>
            <a:r>
              <a:rPr lang="en-GB" sz="500" noProof="0" dirty="0">
                <a:solidFill>
                  <a:schemeClr val="accent1">
                    <a:lumMod val="75000"/>
                  </a:schemeClr>
                </a:solidFill>
              </a:rPr>
              <a:t>Subsystem 2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3AF4D9E-8FB2-C67D-C8AC-75A73A2F8F85}"/>
              </a:ext>
            </a:extLst>
          </p:cNvPr>
          <p:cNvSpPr/>
          <p:nvPr/>
        </p:nvSpPr>
        <p:spPr>
          <a:xfrm>
            <a:off x="6281435" y="3679292"/>
            <a:ext cx="607011" cy="25973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rmAutofit/>
          </a:bodyPr>
          <a:lstStyle/>
          <a:p>
            <a:pPr algn="ctr"/>
            <a:r>
              <a:rPr lang="en-GB" sz="500" noProof="0" dirty="0">
                <a:solidFill>
                  <a:schemeClr val="accent1">
                    <a:lumMod val="75000"/>
                  </a:schemeClr>
                </a:solidFill>
              </a:rPr>
              <a:t>Subsystem n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D03B14D-1538-D5E1-2614-8CDA57EBCC07}"/>
              </a:ext>
            </a:extLst>
          </p:cNvPr>
          <p:cNvCxnSpPr>
            <a:cxnSpLocks/>
            <a:stCxn id="34" idx="3"/>
            <a:endCxn id="11" idx="1"/>
          </p:cNvCxnSpPr>
          <p:nvPr/>
        </p:nvCxnSpPr>
        <p:spPr>
          <a:xfrm>
            <a:off x="6888446" y="3350241"/>
            <a:ext cx="178797" cy="37659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C02458D-08E4-2218-3840-C68BCE40DE0E}"/>
              </a:ext>
            </a:extLst>
          </p:cNvPr>
          <p:cNvCxnSpPr>
            <a:cxnSpLocks/>
            <a:stCxn id="35" idx="3"/>
            <a:endCxn id="11" idx="1"/>
          </p:cNvCxnSpPr>
          <p:nvPr/>
        </p:nvCxnSpPr>
        <p:spPr>
          <a:xfrm flipV="1">
            <a:off x="6888446" y="3387901"/>
            <a:ext cx="178797" cy="42126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27270B6-32A0-5581-E4AF-121E1E25FE19}"/>
              </a:ext>
            </a:extLst>
          </p:cNvPr>
          <p:cNvSpPr/>
          <p:nvPr/>
        </p:nvSpPr>
        <p:spPr>
          <a:xfrm>
            <a:off x="6216283" y="1661076"/>
            <a:ext cx="2791800" cy="837079"/>
          </a:xfrm>
          <a:prstGeom prst="roundRect">
            <a:avLst/>
          </a:prstGeom>
          <a:solidFill>
            <a:srgbClr val="0070C0">
              <a:alpha val="20000"/>
            </a:srgbClr>
          </a:solidFill>
          <a:ln w="63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r>
              <a:rPr lang="en-GB" sz="800" b="1" i="1" noProof="0" dirty="0">
                <a:solidFill>
                  <a:srgbClr val="0070C0"/>
                </a:solidFill>
                <a:latin typeface="Calibri Light"/>
                <a:ea typeface="Calibri"/>
                <a:cs typeface="Calibri"/>
              </a:rPr>
              <a:t>miniCICS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6921969-0ECC-F4D0-4C2D-2D891B5E7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1803" y="2381715"/>
            <a:ext cx="189801" cy="8341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normAutofit/>
          </a:bodyPr>
          <a:lstStyle>
            <a:defPPr>
              <a:defRPr lang="en-US"/>
            </a:defPPr>
            <a:lvl1pPr marL="0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8617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7234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15851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54468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93085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31702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0319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08936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00" noProof="0" dirty="0">
                <a:solidFill>
                  <a:schemeClr val="bg1"/>
                </a:solidFill>
              </a:rPr>
              <a:t>SW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C5764E3-AAEC-AC6E-52DE-E49DEF45593B}"/>
              </a:ext>
            </a:extLst>
          </p:cNvPr>
          <p:cNvCxnSpPr>
            <a:cxnSpLocks/>
          </p:cNvCxnSpPr>
          <p:nvPr/>
        </p:nvCxnSpPr>
        <p:spPr>
          <a:xfrm>
            <a:off x="6384178" y="2281427"/>
            <a:ext cx="2154833" cy="0"/>
          </a:xfrm>
          <a:prstGeom prst="line">
            <a:avLst/>
          </a:prstGeom>
          <a:noFill/>
          <a:ln w="28575">
            <a:solidFill>
              <a:srgbClr val="FC86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6A471B8-69C1-1297-36F9-0CB2A092F3EA}"/>
              </a:ext>
            </a:extLst>
          </p:cNvPr>
          <p:cNvCxnSpPr>
            <a:cxnSpLocks/>
            <a:stCxn id="39" idx="0"/>
          </p:cNvCxnSpPr>
          <p:nvPr/>
        </p:nvCxnSpPr>
        <p:spPr>
          <a:xfrm flipV="1">
            <a:off x="7316703" y="2270347"/>
            <a:ext cx="1159" cy="111368"/>
          </a:xfrm>
          <a:prstGeom prst="line">
            <a:avLst/>
          </a:prstGeom>
          <a:noFill/>
          <a:ln w="28575">
            <a:solidFill>
              <a:srgbClr val="FC86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EBE65EA-4666-12C1-2085-1FA44A0154E8}"/>
              </a:ext>
            </a:extLst>
          </p:cNvPr>
          <p:cNvCxnSpPr>
            <a:cxnSpLocks/>
          </p:cNvCxnSpPr>
          <p:nvPr/>
        </p:nvCxnSpPr>
        <p:spPr>
          <a:xfrm flipV="1">
            <a:off x="8406399" y="2152467"/>
            <a:ext cx="0" cy="134013"/>
          </a:xfrm>
          <a:prstGeom prst="line">
            <a:avLst/>
          </a:prstGeom>
          <a:noFill/>
          <a:ln w="28575">
            <a:solidFill>
              <a:srgbClr val="FC86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7A6269CB-A860-BCDB-7CD2-033847AA5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4864" y="1879188"/>
            <a:ext cx="483071" cy="293487"/>
          </a:xfrm>
          <a:prstGeom prst="rect">
            <a:avLst/>
          </a:prstGeom>
          <a:solidFill>
            <a:srgbClr val="FC8604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normAutofit/>
          </a:bodyPr>
          <a:lstStyle>
            <a:defPPr>
              <a:defRPr lang="en-US"/>
            </a:defPPr>
            <a:lvl1pPr marL="0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8617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7234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15851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54468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93085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31702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0319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08936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00" noProof="0" dirty="0">
                <a:solidFill>
                  <a:schemeClr val="bg1"/>
                </a:solidFill>
              </a:rPr>
              <a:t>Server/PC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169550F-7FF9-F5BA-260E-51E43F5763F2}"/>
              </a:ext>
            </a:extLst>
          </p:cNvPr>
          <p:cNvSpPr txBox="1"/>
          <p:nvPr/>
        </p:nvSpPr>
        <p:spPr>
          <a:xfrm>
            <a:off x="6161224" y="4123560"/>
            <a:ext cx="2649034" cy="16621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GB" sz="1100" u="sng" noProof="0" dirty="0"/>
              <a:t>Acceptance Tests architecture</a:t>
            </a:r>
            <a:endParaRPr lang="en-GB" sz="1200" u="sng" noProof="0" dirty="0"/>
          </a:p>
        </p:txBody>
      </p:sp>
      <p:cxnSp>
        <p:nvCxnSpPr>
          <p:cNvPr id="52" name="Connector: Curved 51">
            <a:extLst>
              <a:ext uri="{FF2B5EF4-FFF2-40B4-BE49-F238E27FC236}">
                <a16:creationId xmlns:a16="http://schemas.microsoft.com/office/drawing/2014/main" id="{90587AF6-69E8-0FB5-9342-56907BE7ADAE}"/>
              </a:ext>
            </a:extLst>
          </p:cNvPr>
          <p:cNvCxnSpPr>
            <a:cxnSpLocks/>
          </p:cNvCxnSpPr>
          <p:nvPr/>
        </p:nvCxnSpPr>
        <p:spPr>
          <a:xfrm rot="16200000" flipH="1">
            <a:off x="8187112" y="1628054"/>
            <a:ext cx="492164" cy="1"/>
          </a:xfrm>
          <a:prstGeom prst="curvedConnector3">
            <a:avLst>
              <a:gd name="adj1" fmla="val 50000"/>
            </a:avLst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or: Curved 53">
            <a:extLst>
              <a:ext uri="{FF2B5EF4-FFF2-40B4-BE49-F238E27FC236}">
                <a16:creationId xmlns:a16="http://schemas.microsoft.com/office/drawing/2014/main" id="{529E4228-E248-FF64-078B-5B1B4C0E0DC7}"/>
              </a:ext>
            </a:extLst>
          </p:cNvPr>
          <p:cNvCxnSpPr>
            <a:cxnSpLocks/>
          </p:cNvCxnSpPr>
          <p:nvPr/>
        </p:nvCxnSpPr>
        <p:spPr>
          <a:xfrm flipV="1">
            <a:off x="5926880" y="3427756"/>
            <a:ext cx="1374773" cy="286687"/>
          </a:xfrm>
          <a:prstGeom prst="curvedConnector3">
            <a:avLst>
              <a:gd name="adj1" fmla="val 100993"/>
            </a:avLst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C5F7AA6F-127A-7DA8-D89D-94165D2B6B0B}"/>
              </a:ext>
            </a:extLst>
          </p:cNvPr>
          <p:cNvSpPr txBox="1"/>
          <p:nvPr/>
        </p:nvSpPr>
        <p:spPr>
          <a:xfrm>
            <a:off x="5179226" y="2695213"/>
            <a:ext cx="1762127" cy="83132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-GB" sz="1000" b="1" u="sng" noProof="0" dirty="0">
                <a:solidFill>
                  <a:srgbClr val="7030A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LICS Common Software:</a:t>
            </a:r>
          </a:p>
          <a:p>
            <a:pPr marL="72000" indent="-72000">
              <a:buFontTx/>
              <a:buChar char="-"/>
            </a:pPr>
            <a:r>
              <a:rPr lang="en-GB" sz="1000" noProof="0" dirty="0">
                <a:solidFill>
                  <a:srgbClr val="7030A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IOC configuration</a:t>
            </a:r>
          </a:p>
          <a:p>
            <a:pPr marL="72000" indent="-72000">
              <a:buFontTx/>
              <a:buChar char="-"/>
            </a:pPr>
            <a:r>
              <a:rPr lang="en-GB" sz="1000" noProof="0" dirty="0">
                <a:solidFill>
                  <a:srgbClr val="7030A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</a:t>
            </a:r>
          </a:p>
          <a:p>
            <a:pPr marL="72000" indent="-72000">
              <a:buFontTx/>
              <a:buChar char="-"/>
            </a:pPr>
            <a:r>
              <a:rPr lang="en-GB" sz="1000" noProof="0" dirty="0">
                <a:solidFill>
                  <a:srgbClr val="7030A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Containers</a:t>
            </a:r>
          </a:p>
          <a:p>
            <a:pPr marL="72000" indent="-72000">
              <a:buFontTx/>
              <a:buChar char="-"/>
            </a:pPr>
            <a:r>
              <a:rPr lang="en-GB" sz="1000" noProof="0" dirty="0">
                <a:solidFill>
                  <a:srgbClr val="7030A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EPICS</a:t>
            </a:r>
          </a:p>
          <a:p>
            <a:pPr marL="72000" indent="-72000">
              <a:buFontTx/>
              <a:buChar char="-"/>
            </a:pPr>
            <a:r>
              <a:rPr lang="en-GB" sz="1000" noProof="0" dirty="0">
                <a:solidFill>
                  <a:srgbClr val="7030A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EPICS Archiver</a:t>
            </a:r>
          </a:p>
          <a:p>
            <a:pPr marL="72000" indent="-72000">
              <a:buFontTx/>
              <a:buChar char="-"/>
            </a:pPr>
            <a:r>
              <a:rPr lang="en-GB" sz="1000" noProof="0" dirty="0">
                <a:solidFill>
                  <a:srgbClr val="7030A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</a:t>
            </a:r>
          </a:p>
          <a:p>
            <a:pPr marL="72000" indent="-72000">
              <a:buFontTx/>
              <a:buChar char="-"/>
            </a:pPr>
            <a:endParaRPr lang="en-GB" sz="1000" noProof="0" dirty="0">
              <a:solidFill>
                <a:srgbClr val="7030A0"/>
              </a:solidFill>
              <a:latin typeface="Calibri Light" panose="020F03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B5AFBB06-681A-AADD-1968-D7529DF48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178" y="1939074"/>
            <a:ext cx="244170" cy="217339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6DA4C76B-E64C-7B85-B9FF-A448CD931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2901" y="1886940"/>
            <a:ext cx="483071" cy="284522"/>
          </a:xfrm>
          <a:prstGeom prst="rect">
            <a:avLst/>
          </a:prstGeom>
          <a:solidFill>
            <a:srgbClr val="FC8604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normAutofit/>
          </a:bodyPr>
          <a:lstStyle>
            <a:defPPr>
              <a:defRPr lang="en-US"/>
            </a:defPPr>
            <a:lvl1pPr marL="0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8617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7234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15851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54468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93085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31702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0319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08936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00" noProof="0" dirty="0">
                <a:solidFill>
                  <a:schemeClr val="bg1"/>
                </a:solidFill>
              </a:rPr>
              <a:t>Server/PC</a:t>
            </a:r>
          </a:p>
        </p:txBody>
      </p:sp>
      <p:sp>
        <p:nvSpPr>
          <p:cNvPr id="58" name="Flowchart: Magnetic Disk 57">
            <a:extLst>
              <a:ext uri="{FF2B5EF4-FFF2-40B4-BE49-F238E27FC236}">
                <a16:creationId xmlns:a16="http://schemas.microsoft.com/office/drawing/2014/main" id="{386B19C0-92F8-C299-F663-A80D79271A4B}"/>
              </a:ext>
            </a:extLst>
          </p:cNvPr>
          <p:cNvSpPr/>
          <p:nvPr/>
        </p:nvSpPr>
        <p:spPr>
          <a:xfrm>
            <a:off x="8571766" y="1896039"/>
            <a:ext cx="244961" cy="247781"/>
          </a:xfrm>
          <a:prstGeom prst="flowChartMagneticDisk">
            <a:avLst/>
          </a:prstGeom>
          <a:solidFill>
            <a:schemeClr val="bg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sz="400" b="1" noProof="0" dirty="0">
                <a:solidFill>
                  <a:schemeClr val="tx2"/>
                </a:solidFill>
              </a:rPr>
              <a:t>SW </a:t>
            </a:r>
          </a:p>
          <a:p>
            <a:pPr algn="ctr"/>
            <a:r>
              <a:rPr lang="en-GB" sz="400" b="1" noProof="0" dirty="0">
                <a:solidFill>
                  <a:schemeClr val="tx2"/>
                </a:solidFill>
              </a:rPr>
              <a:t>repository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692B92D-876E-61C5-BAED-C063A99034CF}"/>
              </a:ext>
            </a:extLst>
          </p:cNvPr>
          <p:cNvCxnSpPr>
            <a:cxnSpLocks/>
            <a:endCxn id="57" idx="2"/>
          </p:cNvCxnSpPr>
          <p:nvPr/>
        </p:nvCxnSpPr>
        <p:spPr>
          <a:xfrm flipV="1">
            <a:off x="7214436" y="2171462"/>
            <a:ext cx="0" cy="125725"/>
          </a:xfrm>
          <a:prstGeom prst="line">
            <a:avLst/>
          </a:prstGeom>
          <a:noFill/>
          <a:ln w="28575">
            <a:solidFill>
              <a:srgbClr val="FC86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" name="Flowchart: Magnetic Disk 59">
            <a:extLst>
              <a:ext uri="{FF2B5EF4-FFF2-40B4-BE49-F238E27FC236}">
                <a16:creationId xmlns:a16="http://schemas.microsoft.com/office/drawing/2014/main" id="{A5EB0D31-51E1-6C0A-09B9-72C6ACB22619}"/>
              </a:ext>
            </a:extLst>
          </p:cNvPr>
          <p:cNvSpPr/>
          <p:nvPr/>
        </p:nvSpPr>
        <p:spPr>
          <a:xfrm>
            <a:off x="6802490" y="1896481"/>
            <a:ext cx="244961" cy="136757"/>
          </a:xfrm>
          <a:prstGeom prst="flowChartMagneticDisk">
            <a:avLst/>
          </a:prstGeom>
          <a:solidFill>
            <a:schemeClr val="bg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sz="400" b="1" noProof="0" dirty="0">
                <a:solidFill>
                  <a:schemeClr val="tx2"/>
                </a:solidFill>
              </a:rPr>
              <a:t>DB CODAC</a:t>
            </a:r>
          </a:p>
        </p:txBody>
      </p:sp>
      <p:sp>
        <p:nvSpPr>
          <p:cNvPr id="61" name="Flowchart: Magnetic Disk 60">
            <a:extLst>
              <a:ext uri="{FF2B5EF4-FFF2-40B4-BE49-F238E27FC236}">
                <a16:creationId xmlns:a16="http://schemas.microsoft.com/office/drawing/2014/main" id="{4CC28436-B9C4-437C-A720-8F9A53565CD1}"/>
              </a:ext>
            </a:extLst>
          </p:cNvPr>
          <p:cNvSpPr/>
          <p:nvPr/>
        </p:nvSpPr>
        <p:spPr>
          <a:xfrm>
            <a:off x="6802491" y="2067342"/>
            <a:ext cx="244961" cy="136757"/>
          </a:xfrm>
          <a:prstGeom prst="flowChartMagneticDisk">
            <a:avLst/>
          </a:prstGeom>
          <a:solidFill>
            <a:schemeClr val="bg1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en-GB" sz="400" b="1" noProof="0" dirty="0">
                <a:solidFill>
                  <a:schemeClr val="tx2"/>
                </a:solidFill>
              </a:rPr>
              <a:t>DB MPS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0695057-02D2-0643-04FF-DFF24053EF48}"/>
              </a:ext>
            </a:extLst>
          </p:cNvPr>
          <p:cNvCxnSpPr>
            <a:cxnSpLocks/>
          </p:cNvCxnSpPr>
          <p:nvPr/>
        </p:nvCxnSpPr>
        <p:spPr>
          <a:xfrm flipV="1">
            <a:off x="6506264" y="2141257"/>
            <a:ext cx="0" cy="150274"/>
          </a:xfrm>
          <a:prstGeom prst="line">
            <a:avLst/>
          </a:prstGeom>
          <a:noFill/>
          <a:ln w="28575">
            <a:solidFill>
              <a:srgbClr val="FC86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E7A01DA-E054-D5AD-F256-38177AAAA6D3}"/>
              </a:ext>
            </a:extLst>
          </p:cNvPr>
          <p:cNvSpPr txBox="1"/>
          <p:nvPr/>
        </p:nvSpPr>
        <p:spPr>
          <a:xfrm>
            <a:off x="5208099" y="1248286"/>
            <a:ext cx="1533815" cy="83132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-GB" sz="1000" b="1" u="sng" noProof="0" dirty="0">
                <a:solidFill>
                  <a:srgbClr val="7030A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CICS Common Software:</a:t>
            </a:r>
          </a:p>
          <a:p>
            <a:pPr marL="72000" indent="-72000">
              <a:buFontTx/>
              <a:buChar char="-"/>
            </a:pPr>
            <a:r>
              <a:rPr lang="en-GB" sz="1000" noProof="0" dirty="0">
                <a:solidFill>
                  <a:srgbClr val="7030A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SIMI-CICS Configuration</a:t>
            </a:r>
          </a:p>
          <a:p>
            <a:pPr marL="72000" indent="-72000">
              <a:buFontTx/>
              <a:buChar char="-"/>
            </a:pPr>
            <a:r>
              <a:rPr lang="en-GB" sz="1000" noProof="0" dirty="0">
                <a:solidFill>
                  <a:srgbClr val="7030A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</a:t>
            </a:r>
          </a:p>
          <a:p>
            <a:pPr marL="72000" indent="-72000">
              <a:buFontTx/>
              <a:buChar char="-"/>
            </a:pPr>
            <a:r>
              <a:rPr lang="en-GB" sz="1000" noProof="0" dirty="0">
                <a:solidFill>
                  <a:srgbClr val="7030A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Containers</a:t>
            </a:r>
          </a:p>
          <a:p>
            <a:pPr marL="72000" indent="-72000">
              <a:buFontTx/>
              <a:buChar char="-"/>
            </a:pPr>
            <a:r>
              <a:rPr lang="en-GB" sz="1000" noProof="0" dirty="0">
                <a:solidFill>
                  <a:srgbClr val="7030A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EPICS</a:t>
            </a:r>
          </a:p>
          <a:p>
            <a:pPr marL="72000" indent="-72000">
              <a:buFontTx/>
              <a:buChar char="-"/>
            </a:pPr>
            <a:r>
              <a:rPr lang="en-GB" sz="1000" noProof="0" dirty="0">
                <a:solidFill>
                  <a:srgbClr val="7030A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Phoebus servers</a:t>
            </a:r>
          </a:p>
          <a:p>
            <a:pPr marL="72000" indent="-72000">
              <a:buFontTx/>
              <a:buChar char="-"/>
            </a:pPr>
            <a:r>
              <a:rPr lang="en-GB" sz="1000" noProof="0" dirty="0">
                <a:solidFill>
                  <a:srgbClr val="7030A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EPICS Archiver</a:t>
            </a:r>
          </a:p>
          <a:p>
            <a:pPr marL="72000" indent="-72000">
              <a:buFontTx/>
              <a:buChar char="-"/>
            </a:pPr>
            <a:r>
              <a:rPr lang="en-GB" sz="1000" noProof="0" dirty="0">
                <a:solidFill>
                  <a:srgbClr val="7030A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  <p:cxnSp>
        <p:nvCxnSpPr>
          <p:cNvPr id="64" name="Connector: Curved 63">
            <a:extLst>
              <a:ext uri="{FF2B5EF4-FFF2-40B4-BE49-F238E27FC236}">
                <a16:creationId xmlns:a16="http://schemas.microsoft.com/office/drawing/2014/main" id="{06C0B099-FFC0-3348-6E34-350C27756CFE}"/>
              </a:ext>
            </a:extLst>
          </p:cNvPr>
          <p:cNvCxnSpPr>
            <a:cxnSpLocks/>
            <a:endCxn id="57" idx="0"/>
          </p:cNvCxnSpPr>
          <p:nvPr/>
        </p:nvCxnSpPr>
        <p:spPr>
          <a:xfrm>
            <a:off x="6169572" y="1679578"/>
            <a:ext cx="1044865" cy="207362"/>
          </a:xfrm>
          <a:prstGeom prst="curvedConnector2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32843E5B-CEB9-24A4-69DC-DFC79E7A8832}"/>
              </a:ext>
            </a:extLst>
          </p:cNvPr>
          <p:cNvSpPr txBox="1"/>
          <p:nvPr/>
        </p:nvSpPr>
        <p:spPr>
          <a:xfrm>
            <a:off x="7516634" y="780823"/>
            <a:ext cx="1728143" cy="54047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en-GB" sz="1000" b="1" u="sng" noProof="0" dirty="0">
                <a:solidFill>
                  <a:srgbClr val="7030A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Repository Common Software</a:t>
            </a:r>
          </a:p>
          <a:p>
            <a:pPr marL="72000" indent="-72000">
              <a:buFontTx/>
              <a:buChar char="-"/>
            </a:pPr>
            <a:r>
              <a:rPr lang="en-GB" sz="1000" noProof="0" dirty="0">
                <a:solidFill>
                  <a:srgbClr val="7030A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GitLab</a:t>
            </a:r>
          </a:p>
          <a:p>
            <a:pPr marL="72000" indent="-72000">
              <a:buFontTx/>
              <a:buChar char="-"/>
            </a:pPr>
            <a:r>
              <a:rPr lang="en-GB" sz="1000" noProof="0" dirty="0">
                <a:solidFill>
                  <a:srgbClr val="7030A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Scripts/Pipeline</a:t>
            </a:r>
          </a:p>
          <a:p>
            <a:pPr marL="72000" indent="-72000">
              <a:buFontTx/>
              <a:buChar char="-"/>
            </a:pPr>
            <a:r>
              <a:rPr lang="en-GB" sz="1000" noProof="0" dirty="0">
                <a:solidFill>
                  <a:srgbClr val="7030A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OS</a:t>
            </a:r>
          </a:p>
          <a:p>
            <a:pPr marL="72000" indent="-72000">
              <a:buFontTx/>
              <a:buChar char="-"/>
            </a:pPr>
            <a:r>
              <a:rPr lang="en-GB" sz="1000" noProof="0" dirty="0">
                <a:solidFill>
                  <a:srgbClr val="7030A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DFF06EB-6015-51BE-C9E7-BE787F100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822" y="2032431"/>
            <a:ext cx="538017" cy="162467"/>
          </a:xfrm>
          <a:prstGeom prst="rect">
            <a:avLst/>
          </a:prstGeom>
          <a:solidFill>
            <a:srgbClr val="FC8604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normAutofit/>
          </a:bodyPr>
          <a:lstStyle>
            <a:defPPr>
              <a:defRPr lang="en-US"/>
            </a:defPPr>
            <a:lvl1pPr marL="0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8617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7234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15851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54468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93085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31702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0319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08936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00" noProof="0" dirty="0">
                <a:solidFill>
                  <a:schemeClr val="bg1"/>
                </a:solidFill>
              </a:rPr>
              <a:t>PLC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7DE67CF-C65C-ADA4-93C1-956D1D66C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4947" y="2065494"/>
            <a:ext cx="131714" cy="9634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 anchorCtr="0">
            <a:normAutofit/>
          </a:bodyPr>
          <a:lstStyle>
            <a:defPPr>
              <a:defRPr lang="en-US"/>
            </a:defPPr>
            <a:lvl1pPr marL="0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8617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7234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15851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54468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93085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31702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70319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08936" algn="l" defTabSz="638617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" noProof="0" dirty="0"/>
              <a:t>IOC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B178F47-9223-ABE8-9738-4D537782815D}"/>
              </a:ext>
            </a:extLst>
          </p:cNvPr>
          <p:cNvCxnSpPr>
            <a:cxnSpLocks/>
            <a:stCxn id="66" idx="1"/>
            <a:endCxn id="67" idx="3"/>
          </p:cNvCxnSpPr>
          <p:nvPr/>
        </p:nvCxnSpPr>
        <p:spPr>
          <a:xfrm flipH="1">
            <a:off x="7446661" y="2113665"/>
            <a:ext cx="78160" cy="0"/>
          </a:xfrm>
          <a:prstGeom prst="line">
            <a:avLst/>
          </a:prstGeom>
          <a:noFill/>
          <a:ln w="9525">
            <a:solidFill>
              <a:srgbClr val="FC860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3B7AF1CB-5E47-1832-DD6B-F2E977A4D1D2}"/>
              </a:ext>
            </a:extLst>
          </p:cNvPr>
          <p:cNvCxnSpPr>
            <a:cxnSpLocks/>
          </p:cNvCxnSpPr>
          <p:nvPr/>
        </p:nvCxnSpPr>
        <p:spPr>
          <a:xfrm flipH="1">
            <a:off x="7569616" y="2194899"/>
            <a:ext cx="4910" cy="1070998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9A4013C5-2E93-6525-3F38-38FC255870E7}"/>
              </a:ext>
            </a:extLst>
          </p:cNvPr>
          <p:cNvCxnSpPr>
            <a:cxnSpLocks/>
          </p:cNvCxnSpPr>
          <p:nvPr/>
        </p:nvCxnSpPr>
        <p:spPr>
          <a:xfrm flipH="1">
            <a:off x="7709176" y="2194899"/>
            <a:ext cx="4910" cy="1070998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1" name="Oval 70">
            <a:extLst>
              <a:ext uri="{FF2B5EF4-FFF2-40B4-BE49-F238E27FC236}">
                <a16:creationId xmlns:a16="http://schemas.microsoft.com/office/drawing/2014/main" id="{ED486C43-B500-95D8-42EF-F190590599C8}"/>
              </a:ext>
            </a:extLst>
          </p:cNvPr>
          <p:cNvSpPr/>
          <p:nvPr/>
        </p:nvSpPr>
        <p:spPr>
          <a:xfrm>
            <a:off x="7855786" y="3963672"/>
            <a:ext cx="70331" cy="71836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GB" sz="300" b="1" noProof="0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DB7C33CB-553D-180A-120C-A36A69304610}"/>
              </a:ext>
            </a:extLst>
          </p:cNvPr>
          <p:cNvSpPr/>
          <p:nvPr/>
        </p:nvSpPr>
        <p:spPr>
          <a:xfrm>
            <a:off x="7940726" y="3963672"/>
            <a:ext cx="70331" cy="71836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GB" sz="300" b="1" noProof="0" dirty="0">
                <a:solidFill>
                  <a:schemeClr val="tx1"/>
                </a:solidFill>
              </a:rPr>
              <a:t>A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46EB66F-4FA2-A74D-C376-3F9D7FC0912F}"/>
              </a:ext>
            </a:extLst>
          </p:cNvPr>
          <p:cNvCxnSpPr>
            <a:cxnSpLocks/>
          </p:cNvCxnSpPr>
          <p:nvPr/>
        </p:nvCxnSpPr>
        <p:spPr>
          <a:xfrm flipV="1">
            <a:off x="7892057" y="2194899"/>
            <a:ext cx="0" cy="177065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A14F81EF-0E7C-BD2F-942D-E2BD34B6999E}"/>
              </a:ext>
            </a:extLst>
          </p:cNvPr>
          <p:cNvCxnSpPr>
            <a:cxnSpLocks/>
          </p:cNvCxnSpPr>
          <p:nvPr/>
        </p:nvCxnSpPr>
        <p:spPr>
          <a:xfrm flipV="1">
            <a:off x="7973101" y="2194899"/>
            <a:ext cx="0" cy="1770657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4E7ED198-E11B-74AE-E09A-2FFC996F6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9499"/>
            <a:ext cx="5246454" cy="4197583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1800" noProof="0" dirty="0"/>
              <a:t>miniCICS for system X </a:t>
            </a:r>
            <a:r>
              <a:rPr lang="en-GB" sz="1600" noProof="0" dirty="0"/>
              <a:t>mimicking the Central CS “CICS”:</a:t>
            </a:r>
          </a:p>
          <a:p>
            <a:pPr lvl="1"/>
            <a:r>
              <a:rPr lang="en-GB" sz="1600" noProof="0" dirty="0"/>
              <a:t>Clients (e.g. operator workstations)</a:t>
            </a:r>
          </a:p>
          <a:p>
            <a:pPr lvl="1"/>
            <a:r>
              <a:rPr lang="en-GB" sz="1600" dirty="0"/>
              <a:t>R</a:t>
            </a:r>
            <a:r>
              <a:rPr lang="en-GB" sz="1600" noProof="0" dirty="0" err="1"/>
              <a:t>epositories</a:t>
            </a:r>
            <a:r>
              <a:rPr lang="en-GB" sz="1600" noProof="0" dirty="0"/>
              <a:t> (e.g. GitLab)</a:t>
            </a:r>
          </a:p>
          <a:p>
            <a:pPr lvl="1"/>
            <a:r>
              <a:rPr lang="en-GB" sz="1600" dirty="0"/>
              <a:t>S</a:t>
            </a:r>
            <a:r>
              <a:rPr lang="en-GB" sz="1600" noProof="0" dirty="0" err="1"/>
              <a:t>ervers</a:t>
            </a:r>
            <a:r>
              <a:rPr lang="en-GB" sz="1600" noProof="0" dirty="0"/>
              <a:t> / services (containerized)</a:t>
            </a:r>
          </a:p>
          <a:p>
            <a:pPr lvl="1"/>
            <a:r>
              <a:rPr lang="en-GB" sz="1600" noProof="0" dirty="0"/>
              <a:t>PLCs</a:t>
            </a:r>
          </a:p>
          <a:p>
            <a:pPr lvl="1"/>
            <a:r>
              <a:rPr lang="en-GB" sz="1600" dirty="0"/>
              <a:t>N</a:t>
            </a:r>
            <a:r>
              <a:rPr lang="en-GB" sz="1600" noProof="0" dirty="0"/>
              <a:t>on-CICS systems interfacing with X (if any)</a:t>
            </a:r>
          </a:p>
          <a:p>
            <a:pPr lvl="1"/>
            <a:endParaRPr lang="en-GB" sz="1600" noProof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1800" noProof="0" dirty="0"/>
              <a:t>Factory &amp; Site Acceptance Testing phases (FAT/SAT) </a:t>
            </a:r>
          </a:p>
          <a:p>
            <a:pPr lvl="1"/>
            <a:r>
              <a:rPr lang="en-GB" sz="1600" dirty="0"/>
              <a:t>T</a:t>
            </a:r>
            <a:r>
              <a:rPr lang="en-GB" sz="1600" noProof="0" dirty="0" err="1">
                <a:latin typeface="+mn-lt"/>
              </a:rPr>
              <a:t>esting</a:t>
            </a:r>
            <a:r>
              <a:rPr lang="en-GB" sz="1600" noProof="0" dirty="0">
                <a:latin typeface="+mn-lt"/>
              </a:rPr>
              <a:t> platform composed of:</a:t>
            </a:r>
          </a:p>
          <a:p>
            <a:pPr lvl="2">
              <a:buFont typeface="Calibri" panose="020F0502020204030204" pitchFamily="34" charset="0"/>
              <a:buChar char="−"/>
            </a:pPr>
            <a:r>
              <a:rPr lang="en-GB" sz="1400" noProof="0" dirty="0"/>
              <a:t>System X</a:t>
            </a:r>
          </a:p>
          <a:p>
            <a:pPr lvl="2">
              <a:buFont typeface="Calibri" panose="020F0502020204030204" pitchFamily="34" charset="0"/>
              <a:buChar char="−"/>
            </a:pPr>
            <a:r>
              <a:rPr lang="en-GB" sz="1400" noProof="0" dirty="0"/>
              <a:t>LICS of system X</a:t>
            </a:r>
          </a:p>
          <a:p>
            <a:pPr lvl="2">
              <a:buFont typeface="Calibri" panose="020F0502020204030204" pitchFamily="34" charset="0"/>
              <a:buChar char="−"/>
            </a:pPr>
            <a:r>
              <a:rPr lang="en-GB" sz="1400" noProof="0" dirty="0">
                <a:latin typeface="+mn-lt"/>
              </a:rPr>
              <a:t>miniCICS for system X</a:t>
            </a:r>
          </a:p>
          <a:p>
            <a:pPr lvl="1"/>
            <a:r>
              <a:rPr lang="en-GB" sz="1600" noProof="0" dirty="0"/>
              <a:t>Difference between FAT and SAT:</a:t>
            </a:r>
          </a:p>
          <a:p>
            <a:pPr marL="914400" lvl="2" indent="0">
              <a:buNone/>
            </a:pPr>
            <a:r>
              <a:rPr lang="en-GB" sz="1400" noProof="0" dirty="0">
                <a:latin typeface="+mn-lt"/>
              </a:rPr>
              <a:t>SAT: software </a:t>
            </a:r>
            <a:r>
              <a:rPr lang="en-GB" sz="1400" noProof="0" dirty="0"/>
              <a:t>built &amp; deployment from the site </a:t>
            </a:r>
            <a:r>
              <a:rPr lang="en-GB" sz="1400" noProof="0" dirty="0">
                <a:latin typeface="+mn-lt"/>
              </a:rPr>
              <a:t>repositories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758162-DAAA-DC51-44D5-6C49426C6B5E}"/>
              </a:ext>
            </a:extLst>
          </p:cNvPr>
          <p:cNvSpPr/>
          <p:nvPr/>
        </p:nvSpPr>
        <p:spPr>
          <a:xfrm>
            <a:off x="3838904" y="4304001"/>
            <a:ext cx="1232650" cy="41330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324529-A973-7F06-4C51-A08AFB87EE3F}"/>
              </a:ext>
            </a:extLst>
          </p:cNvPr>
          <p:cNvSpPr/>
          <p:nvPr/>
        </p:nvSpPr>
        <p:spPr>
          <a:xfrm>
            <a:off x="710805" y="1382522"/>
            <a:ext cx="1122155" cy="40860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DFC41F-3D38-4CBE-F8C3-75927E66D925}"/>
              </a:ext>
            </a:extLst>
          </p:cNvPr>
          <p:cNvSpPr/>
          <p:nvPr/>
        </p:nvSpPr>
        <p:spPr>
          <a:xfrm>
            <a:off x="8074085" y="1791127"/>
            <a:ext cx="809678" cy="43753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919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4E0F7-7FBE-2468-EBC4-89E6CEE27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escargar GitLab gratis - 2023 Última versión">
            <a:extLst>
              <a:ext uri="{FF2B5EF4-FFF2-40B4-BE49-F238E27FC236}">
                <a16:creationId xmlns:a16="http://schemas.microsoft.com/office/drawing/2014/main" id="{C0E91869-5F9D-8A16-6489-D65CFD858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447" y="3260323"/>
            <a:ext cx="1818553" cy="164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Deploying Elasticsearch with Ansible | Elastic Blog">
            <a:extLst>
              <a:ext uri="{FF2B5EF4-FFF2-40B4-BE49-F238E27FC236}">
                <a16:creationId xmlns:a16="http://schemas.microsoft.com/office/drawing/2014/main" id="{79DA093D-6ABA-4612-8956-2B2F0A7187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2" r="14062"/>
          <a:stretch>
            <a:fillRect/>
          </a:stretch>
        </p:blipFill>
        <p:spPr bwMode="auto">
          <a:xfrm>
            <a:off x="7026240" y="1548299"/>
            <a:ext cx="1656080" cy="140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940C0C-E3B8-541D-D88C-6A78F01EB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582" y="-20538"/>
            <a:ext cx="7927943" cy="668412"/>
          </a:xfrm>
        </p:spPr>
        <p:txBody>
          <a:bodyPr/>
          <a:lstStyle/>
          <a:p>
            <a:r>
              <a:rPr lang="en-GB" noProof="0" dirty="0"/>
              <a:t>Reaching consistent miniCICS software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6B196F-C73A-F74F-6DC1-7DF861BC0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noProof="0" dirty="0"/>
              <a:t>Spring EPICS Collaboration Meeting 2026| CEA, Paris Saclay University, France | April 20</a:t>
            </a:r>
            <a:r>
              <a:rPr lang="en-GB" baseline="30000" noProof="0" dirty="0"/>
              <a:t>th</a:t>
            </a:r>
            <a:r>
              <a:rPr lang="en-GB" noProof="0" dirty="0"/>
              <a:t> to 24</a:t>
            </a:r>
            <a:r>
              <a:rPr lang="en-GB" baseline="30000" noProof="0" dirty="0"/>
              <a:t>th</a:t>
            </a:r>
            <a:r>
              <a:rPr lang="en-GB" noProof="0" dirty="0"/>
              <a:t>, 2026 | Slide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8FAA8-6FFA-5A42-E592-D67819F826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6D9FA1-99C7-4910-8E32-B85D378B0060}" type="slidenum">
              <a:rPr lang="en-GB" noProof="0" smtClean="0"/>
              <a:pPr/>
              <a:t>5</a:t>
            </a:fld>
            <a:endParaRPr lang="en-GB" noProof="0" dirty="0"/>
          </a:p>
        </p:txBody>
      </p:sp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915C98AF-0134-879A-BBBC-93305B05D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918" y="839500"/>
            <a:ext cx="8230842" cy="40347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000" dirty="0"/>
              <a:t>A</a:t>
            </a:r>
            <a:r>
              <a:rPr lang="en-GB" sz="2000" noProof="0" dirty="0" err="1"/>
              <a:t>ll</a:t>
            </a:r>
            <a:r>
              <a:rPr lang="en-GB" sz="2000" noProof="0" dirty="0"/>
              <a:t> the necessary is provided within the Software Development Kit (SDK).</a:t>
            </a:r>
          </a:p>
          <a:p>
            <a:pPr marL="0" indent="0">
              <a:buNone/>
            </a:pPr>
            <a:endParaRPr lang="en-GB" sz="2000" noProof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2000" b="1" noProof="0" dirty="0"/>
              <a:t>Ansible playbooks </a:t>
            </a:r>
            <a:r>
              <a:rPr lang="en-GB" sz="1800" noProof="0" dirty="0"/>
              <a:t>to set up the containers and run their </a:t>
            </a:r>
            <a:r>
              <a:rPr lang="en-GB" sz="1800" noProof="0" dirty="0" err="1"/>
              <a:t>dockerfiles</a:t>
            </a:r>
            <a:endParaRPr lang="en-GB" sz="1800" noProof="0" dirty="0"/>
          </a:p>
          <a:p>
            <a:pPr>
              <a:buFont typeface="Wingdings" panose="05000000000000000000" pitchFamily="2" charset="2"/>
              <a:buChar char="Ø"/>
            </a:pPr>
            <a:endParaRPr lang="en-GB" sz="1800" noProof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2000" b="1" dirty="0"/>
              <a:t>D</a:t>
            </a:r>
            <a:r>
              <a:rPr lang="en-GB" sz="2000" b="1" noProof="0" dirty="0" err="1"/>
              <a:t>ockerfiles</a:t>
            </a:r>
            <a:r>
              <a:rPr lang="en-GB" sz="2000" b="1" noProof="0" dirty="0"/>
              <a:t> </a:t>
            </a:r>
            <a:r>
              <a:rPr lang="en-GB" sz="1800" noProof="0" dirty="0"/>
              <a:t>to build:</a:t>
            </a:r>
          </a:p>
          <a:p>
            <a:pPr lvl="1"/>
            <a:r>
              <a:rPr lang="en-GB" sz="1800" noProof="0" dirty="0"/>
              <a:t>Repositories of miniCICS</a:t>
            </a:r>
          </a:p>
          <a:p>
            <a:pPr lvl="1"/>
            <a:r>
              <a:rPr lang="en-GB" sz="1800" noProof="0" dirty="0"/>
              <a:t>EPICS base (EPICS 7.0.X, OPC UA device support module)</a:t>
            </a:r>
          </a:p>
          <a:p>
            <a:pPr lvl="1"/>
            <a:r>
              <a:rPr lang="en-GB" sz="1800" noProof="0" dirty="0"/>
              <a:t>Phoebus services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2000" b="1" noProof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sz="2000" b="1" noProof="0" dirty="0"/>
              <a:t>CI/CD pipelines </a:t>
            </a:r>
            <a:r>
              <a:rPr lang="en-GB" sz="1800" noProof="0" dirty="0">
                <a:solidFill>
                  <a:prstClr val="black"/>
                </a:solidFill>
                <a:latin typeface="Calibri"/>
              </a:rPr>
              <a:t>for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</a:p>
          <a:p>
            <a:pPr lvl="1"/>
            <a:r>
              <a:rPr lang="en-GB" sz="1800" dirty="0">
                <a:solidFill>
                  <a:prstClr val="black"/>
                </a:solidFill>
                <a:latin typeface="Calibri"/>
              </a:rPr>
              <a:t>P</a:t>
            </a:r>
            <a:r>
              <a:rPr lang="en-GB" sz="1800" noProof="0" dirty="0">
                <a:solidFill>
                  <a:prstClr val="black"/>
                </a:solidFill>
                <a:latin typeface="Calibri"/>
              </a:rPr>
              <a:t>re-compilation checks (e.g. linting)</a:t>
            </a:r>
          </a:p>
          <a:p>
            <a:pPr lvl="1"/>
            <a:r>
              <a:rPr lang="en-GB" sz="1800" dirty="0">
                <a:solidFill>
                  <a:prstClr val="black"/>
                </a:solidFill>
                <a:latin typeface="Calibri"/>
              </a:rPr>
              <a:t>B</a:t>
            </a:r>
            <a:r>
              <a:rPr lang="en-GB" sz="1800" noProof="0" dirty="0" err="1">
                <a:solidFill>
                  <a:prstClr val="black"/>
                </a:solidFill>
                <a:latin typeface="Calibri"/>
              </a:rPr>
              <a:t>uild</a:t>
            </a:r>
            <a:r>
              <a:rPr lang="en-GB" sz="1800" noProof="0" dirty="0">
                <a:solidFill>
                  <a:prstClr val="black"/>
                </a:solidFill>
                <a:latin typeface="Calibri"/>
              </a:rPr>
              <a:t> in GitLab runners</a:t>
            </a:r>
          </a:p>
          <a:p>
            <a:pPr lvl="1"/>
            <a:r>
              <a:rPr lang="en-GB" sz="1800" dirty="0">
                <a:solidFill>
                  <a:prstClr val="black"/>
                </a:solidFill>
                <a:latin typeface="Calibri"/>
              </a:rPr>
              <a:t>D</a:t>
            </a:r>
            <a:r>
              <a:rPr lang="en-GB" sz="1800" noProof="0" dirty="0" err="1">
                <a:solidFill>
                  <a:prstClr val="black"/>
                </a:solidFill>
                <a:latin typeface="Calibri"/>
              </a:rPr>
              <a:t>eployment</a:t>
            </a:r>
            <a:r>
              <a:rPr lang="en-GB" sz="1800" noProof="0" dirty="0">
                <a:solidFill>
                  <a:prstClr val="black"/>
                </a:solidFill>
                <a:latin typeface="Calibri"/>
              </a:rPr>
              <a:t> in dedicated containers</a:t>
            </a:r>
            <a:endParaRPr lang="en-GB" sz="1600" noProof="0" dirty="0"/>
          </a:p>
        </p:txBody>
      </p:sp>
      <p:pic>
        <p:nvPicPr>
          <p:cNvPr id="6" name="Picture 2" descr="Docker Logo, symbol, meaning, history, PNG, brand">
            <a:extLst>
              <a:ext uri="{FF2B5EF4-FFF2-40B4-BE49-F238E27FC236}">
                <a16:creationId xmlns:a16="http://schemas.microsoft.com/office/drawing/2014/main" id="{2D973CBD-79DC-F799-D357-179B55874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970" y="2821346"/>
            <a:ext cx="2635829" cy="14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016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57EA8-41AE-82E8-57E6-AD1F40194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F9C7D19C-5E9F-DFAE-B1B9-8F79021CE942}"/>
              </a:ext>
            </a:extLst>
          </p:cNvPr>
          <p:cNvGrpSpPr/>
          <p:nvPr/>
        </p:nvGrpSpPr>
        <p:grpSpPr>
          <a:xfrm>
            <a:off x="3630289" y="1373634"/>
            <a:ext cx="5579877" cy="3387691"/>
            <a:chOff x="1150799" y="1295400"/>
            <a:chExt cx="5714128" cy="3387691"/>
          </a:xfrm>
        </p:grpSpPr>
        <p:grpSp>
          <p:nvGrpSpPr>
            <p:cNvPr id="23" name="Grupo 21">
              <a:extLst>
                <a:ext uri="{FF2B5EF4-FFF2-40B4-BE49-F238E27FC236}">
                  <a16:creationId xmlns:a16="http://schemas.microsoft.com/office/drawing/2014/main" id="{0FBAE591-DA82-FB1B-0438-2D7D4EFB12E2}"/>
                </a:ext>
              </a:extLst>
            </p:cNvPr>
            <p:cNvGrpSpPr/>
            <p:nvPr/>
          </p:nvGrpSpPr>
          <p:grpSpPr>
            <a:xfrm>
              <a:off x="1150799" y="1295400"/>
              <a:ext cx="5714128" cy="3387691"/>
              <a:chOff x="1150799" y="1295400"/>
              <a:chExt cx="5714128" cy="3387691"/>
            </a:xfrm>
          </p:grpSpPr>
          <p:sp>
            <p:nvSpPr>
              <p:cNvPr id="24" name="Signo de multiplicación 6">
                <a:extLst>
                  <a:ext uri="{FF2B5EF4-FFF2-40B4-BE49-F238E27FC236}">
                    <a16:creationId xmlns:a16="http://schemas.microsoft.com/office/drawing/2014/main" id="{2231058D-E9C3-544F-96CF-389F2EB02A5E}"/>
                  </a:ext>
                </a:extLst>
              </p:cNvPr>
              <p:cNvSpPr/>
              <p:nvPr/>
            </p:nvSpPr>
            <p:spPr>
              <a:xfrm>
                <a:off x="6248320" y="2204390"/>
                <a:ext cx="297953" cy="247864"/>
              </a:xfrm>
              <a:prstGeom prst="mathMultiply">
                <a:avLst/>
              </a:prstGeom>
              <a:solidFill>
                <a:srgbClr val="FF00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grpSp>
            <p:nvGrpSpPr>
              <p:cNvPr id="26" name="Grupo 8">
                <a:extLst>
                  <a:ext uri="{FF2B5EF4-FFF2-40B4-BE49-F238E27FC236}">
                    <a16:creationId xmlns:a16="http://schemas.microsoft.com/office/drawing/2014/main" id="{8A82E9F4-660C-4A4C-A7DB-6BC53146B167}"/>
                  </a:ext>
                </a:extLst>
              </p:cNvPr>
              <p:cNvGrpSpPr/>
              <p:nvPr/>
            </p:nvGrpSpPr>
            <p:grpSpPr>
              <a:xfrm>
                <a:off x="1472056" y="1295400"/>
                <a:ext cx="5252527" cy="3387691"/>
                <a:chOff x="1472056" y="1295400"/>
                <a:chExt cx="5252527" cy="3387691"/>
              </a:xfrm>
            </p:grpSpPr>
            <p:pic>
              <p:nvPicPr>
                <p:cNvPr id="37" name="Picture 2">
                  <a:extLst>
                    <a:ext uri="{FF2B5EF4-FFF2-40B4-BE49-F238E27FC236}">
                      <a16:creationId xmlns:a16="http://schemas.microsoft.com/office/drawing/2014/main" id="{C3AAD4CC-241F-9222-2680-13700021622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2222"/>
                <a:stretch>
                  <a:fillRect/>
                </a:stretch>
              </p:blipFill>
              <p:spPr bwMode="auto">
                <a:xfrm>
                  <a:off x="1472056" y="1295400"/>
                  <a:ext cx="5252527" cy="33876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8" name="Rectángulo 5">
                  <a:extLst>
                    <a:ext uri="{FF2B5EF4-FFF2-40B4-BE49-F238E27FC236}">
                      <a16:creationId xmlns:a16="http://schemas.microsoft.com/office/drawing/2014/main" id="{5984473C-FFF4-E64B-1A7D-9EA268539B49}"/>
                    </a:ext>
                  </a:extLst>
                </p:cNvPr>
                <p:cNvSpPr/>
                <p:nvPr/>
              </p:nvSpPr>
              <p:spPr>
                <a:xfrm>
                  <a:off x="6283037" y="2064327"/>
                  <a:ext cx="441545" cy="50452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noProof="0" dirty="0"/>
                </a:p>
              </p:txBody>
            </p:sp>
          </p:grpSp>
          <p:sp>
            <p:nvSpPr>
              <p:cNvPr id="27" name="CuadroTexto 9">
                <a:extLst>
                  <a:ext uri="{FF2B5EF4-FFF2-40B4-BE49-F238E27FC236}">
                    <a16:creationId xmlns:a16="http://schemas.microsoft.com/office/drawing/2014/main" id="{FC4E3F7A-F6D1-5AA4-6F44-BC6F9CEF6BF8}"/>
                  </a:ext>
                </a:extLst>
              </p:cNvPr>
              <p:cNvSpPr txBox="1"/>
              <p:nvPr/>
            </p:nvSpPr>
            <p:spPr>
              <a:xfrm>
                <a:off x="6269181" y="2034747"/>
                <a:ext cx="455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noProof="0" dirty="0">
                    <a:solidFill>
                      <a:schemeClr val="accent2"/>
                    </a:solidFill>
                  </a:rPr>
                  <a:t>✓</a:t>
                </a:r>
              </a:p>
            </p:txBody>
          </p:sp>
          <p:sp>
            <p:nvSpPr>
              <p:cNvPr id="28" name="CuadroTexto 10">
                <a:extLst>
                  <a:ext uri="{FF2B5EF4-FFF2-40B4-BE49-F238E27FC236}">
                    <a16:creationId xmlns:a16="http://schemas.microsoft.com/office/drawing/2014/main" id="{C20C5DF5-4019-3C17-209C-DFCBA5381674}"/>
                  </a:ext>
                </a:extLst>
              </p:cNvPr>
              <p:cNvSpPr txBox="1"/>
              <p:nvPr/>
            </p:nvSpPr>
            <p:spPr>
              <a:xfrm>
                <a:off x="6102886" y="2641289"/>
                <a:ext cx="5888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noProof="0" dirty="0">
                    <a:solidFill>
                      <a:schemeClr val="accent2"/>
                    </a:solidFill>
                  </a:rPr>
                  <a:t>✓</a:t>
                </a:r>
              </a:p>
            </p:txBody>
          </p:sp>
          <p:sp>
            <p:nvSpPr>
              <p:cNvPr id="29" name="CuadroTexto 11">
                <a:extLst>
                  <a:ext uri="{FF2B5EF4-FFF2-40B4-BE49-F238E27FC236}">
                    <a16:creationId xmlns:a16="http://schemas.microsoft.com/office/drawing/2014/main" id="{C6BEDFAF-5CD6-A9DA-168C-BDC4183C38A3}"/>
                  </a:ext>
                </a:extLst>
              </p:cNvPr>
              <p:cNvSpPr txBox="1"/>
              <p:nvPr/>
            </p:nvSpPr>
            <p:spPr>
              <a:xfrm>
                <a:off x="4228722" y="2118069"/>
                <a:ext cx="5888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noProof="0" dirty="0">
                    <a:solidFill>
                      <a:schemeClr val="accent2"/>
                    </a:solidFill>
                  </a:rPr>
                  <a:t>✓</a:t>
                </a:r>
              </a:p>
            </p:txBody>
          </p:sp>
          <p:sp>
            <p:nvSpPr>
              <p:cNvPr id="30" name="CuadroTexto 12">
                <a:extLst>
                  <a:ext uri="{FF2B5EF4-FFF2-40B4-BE49-F238E27FC236}">
                    <a16:creationId xmlns:a16="http://schemas.microsoft.com/office/drawing/2014/main" id="{BBAE6541-91EE-5FF1-318B-7665638086AB}"/>
                  </a:ext>
                </a:extLst>
              </p:cNvPr>
              <p:cNvSpPr txBox="1"/>
              <p:nvPr/>
            </p:nvSpPr>
            <p:spPr>
              <a:xfrm>
                <a:off x="6276108" y="1612033"/>
                <a:ext cx="5888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noProof="0" dirty="0">
                    <a:solidFill>
                      <a:schemeClr val="accent2"/>
                    </a:solidFill>
                  </a:rPr>
                  <a:t>✓</a:t>
                </a:r>
              </a:p>
            </p:txBody>
          </p:sp>
          <p:sp>
            <p:nvSpPr>
              <p:cNvPr id="31" name="CuadroTexto 13">
                <a:extLst>
                  <a:ext uri="{FF2B5EF4-FFF2-40B4-BE49-F238E27FC236}">
                    <a16:creationId xmlns:a16="http://schemas.microsoft.com/office/drawing/2014/main" id="{FFE4F95D-93CB-08BF-4083-A2E8EBC11ACC}"/>
                  </a:ext>
                </a:extLst>
              </p:cNvPr>
              <p:cNvSpPr txBox="1"/>
              <p:nvPr/>
            </p:nvSpPr>
            <p:spPr>
              <a:xfrm>
                <a:off x="4228721" y="3588911"/>
                <a:ext cx="58881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noProof="0" dirty="0">
                    <a:solidFill>
                      <a:schemeClr val="accent2"/>
                    </a:solidFill>
                  </a:rPr>
                  <a:t>✓</a:t>
                </a:r>
              </a:p>
            </p:txBody>
          </p:sp>
          <p:sp>
            <p:nvSpPr>
              <p:cNvPr id="32" name="CuadroTexto 14">
                <a:extLst>
                  <a:ext uri="{FF2B5EF4-FFF2-40B4-BE49-F238E27FC236}">
                    <a16:creationId xmlns:a16="http://schemas.microsoft.com/office/drawing/2014/main" id="{3453CF23-355D-1D43-31B9-261ABBD12EA6}"/>
                  </a:ext>
                </a:extLst>
              </p:cNvPr>
              <p:cNvSpPr txBox="1"/>
              <p:nvPr/>
            </p:nvSpPr>
            <p:spPr>
              <a:xfrm>
                <a:off x="4214867" y="2456623"/>
                <a:ext cx="43954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noProof="0" dirty="0">
                    <a:solidFill>
                      <a:srgbClr val="FFC000"/>
                    </a:solidFill>
                  </a:rPr>
                  <a:t>~</a:t>
                </a:r>
                <a:endParaRPr lang="en-GB" noProof="0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33" name="CuadroTexto 15">
                <a:extLst>
                  <a:ext uri="{FF2B5EF4-FFF2-40B4-BE49-F238E27FC236}">
                    <a16:creationId xmlns:a16="http://schemas.microsoft.com/office/drawing/2014/main" id="{8EC6955E-8D60-037C-D608-2828DB48DD10}"/>
                  </a:ext>
                </a:extLst>
              </p:cNvPr>
              <p:cNvSpPr txBox="1"/>
              <p:nvPr/>
            </p:nvSpPr>
            <p:spPr>
              <a:xfrm>
                <a:off x="1150799" y="1671793"/>
                <a:ext cx="43954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noProof="0" dirty="0">
                    <a:solidFill>
                      <a:srgbClr val="FFC000"/>
                    </a:solidFill>
                  </a:rPr>
                  <a:t>~</a:t>
                </a:r>
                <a:endParaRPr lang="en-GB" noProof="0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34" name="Elipse 16">
                <a:extLst>
                  <a:ext uri="{FF2B5EF4-FFF2-40B4-BE49-F238E27FC236}">
                    <a16:creationId xmlns:a16="http://schemas.microsoft.com/office/drawing/2014/main" id="{3C43067A-6327-1A7B-068E-5A0840F4060A}"/>
                  </a:ext>
                </a:extLst>
              </p:cNvPr>
              <p:cNvSpPr/>
              <p:nvPr/>
            </p:nvSpPr>
            <p:spPr>
              <a:xfrm>
                <a:off x="4334541" y="3063957"/>
                <a:ext cx="205917" cy="20110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35" name="Elipse 18">
                <a:extLst>
                  <a:ext uri="{FF2B5EF4-FFF2-40B4-BE49-F238E27FC236}">
                    <a16:creationId xmlns:a16="http://schemas.microsoft.com/office/drawing/2014/main" id="{BCE847DD-5590-B059-4409-6EF1C52A606E}"/>
                  </a:ext>
                </a:extLst>
              </p:cNvPr>
              <p:cNvSpPr/>
              <p:nvPr/>
            </p:nvSpPr>
            <p:spPr>
              <a:xfrm>
                <a:off x="4317213" y="4175647"/>
                <a:ext cx="205917" cy="20110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  <p:sp>
            <p:nvSpPr>
              <p:cNvPr id="36" name="Elipse 19">
                <a:extLst>
                  <a:ext uri="{FF2B5EF4-FFF2-40B4-BE49-F238E27FC236}">
                    <a16:creationId xmlns:a16="http://schemas.microsoft.com/office/drawing/2014/main" id="{D12FD7EA-56AA-0E46-A4AE-2BD2E1294E17}"/>
                  </a:ext>
                </a:extLst>
              </p:cNvPr>
              <p:cNvSpPr/>
              <p:nvPr/>
            </p:nvSpPr>
            <p:spPr>
              <a:xfrm>
                <a:off x="6191378" y="3426349"/>
                <a:ext cx="205917" cy="20110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0" dirty="0"/>
              </a:p>
            </p:txBody>
          </p:sp>
        </p:grpSp>
        <p:sp>
          <p:nvSpPr>
            <p:cNvPr id="40" name="CuadroTexto 23">
              <a:extLst>
                <a:ext uri="{FF2B5EF4-FFF2-40B4-BE49-F238E27FC236}">
                  <a16:creationId xmlns:a16="http://schemas.microsoft.com/office/drawing/2014/main" id="{A5529651-EDA9-2474-36C0-A0EDD8DDFF03}"/>
                </a:ext>
              </a:extLst>
            </p:cNvPr>
            <p:cNvSpPr txBox="1"/>
            <p:nvPr/>
          </p:nvSpPr>
          <p:spPr>
            <a:xfrm>
              <a:off x="4246048" y="3261349"/>
              <a:ext cx="5888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noProof="0" dirty="0">
                  <a:solidFill>
                    <a:schemeClr val="accent2"/>
                  </a:solidFill>
                </a:rPr>
                <a:t>✓</a:t>
              </a:r>
            </a:p>
          </p:txBody>
        </p:sp>
        <p:sp>
          <p:nvSpPr>
            <p:cNvPr id="41" name="CuadroTexto 24">
              <a:extLst>
                <a:ext uri="{FF2B5EF4-FFF2-40B4-BE49-F238E27FC236}">
                  <a16:creationId xmlns:a16="http://schemas.microsoft.com/office/drawing/2014/main" id="{C65F5E0D-16B1-E9F8-1A23-0AD3BA10D479}"/>
                </a:ext>
              </a:extLst>
            </p:cNvPr>
            <p:cNvSpPr txBox="1"/>
            <p:nvPr/>
          </p:nvSpPr>
          <p:spPr>
            <a:xfrm>
              <a:off x="6108301" y="3875101"/>
              <a:ext cx="5888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noProof="0" dirty="0">
                  <a:solidFill>
                    <a:schemeClr val="accent2"/>
                  </a:solidFill>
                </a:rPr>
                <a:t>✓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2217268-470D-CF2D-3AC0-1F5715991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582" y="-20538"/>
            <a:ext cx="7927943" cy="668412"/>
          </a:xfrm>
        </p:spPr>
        <p:txBody>
          <a:bodyPr/>
          <a:lstStyle/>
          <a:p>
            <a:r>
              <a:rPr lang="en-GB" noProof="0" dirty="0"/>
              <a:t>Progress and future work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2DF8DC-9270-CCDB-9DED-E2E678FBA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noProof="0" dirty="0"/>
              <a:t>Spring EPICS Collaboration Meeting 2026| CEA, Paris Saclay University, France | April 20</a:t>
            </a:r>
            <a:r>
              <a:rPr lang="en-GB" baseline="30000" noProof="0" dirty="0"/>
              <a:t>th</a:t>
            </a:r>
            <a:r>
              <a:rPr lang="en-GB" noProof="0" dirty="0"/>
              <a:t> to 24</a:t>
            </a:r>
            <a:r>
              <a:rPr lang="en-GB" baseline="30000" noProof="0" dirty="0"/>
              <a:t>th</a:t>
            </a:r>
            <a:r>
              <a:rPr lang="en-GB" noProof="0" dirty="0"/>
              <a:t>, 2026 | Slide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EB5508-DEF4-207D-B69F-C231B8719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6D9FA1-99C7-4910-8E32-B85D378B0060}" type="slidenum">
              <a:rPr lang="en-GB" noProof="0" smtClean="0"/>
              <a:pPr/>
              <a:t>6</a:t>
            </a:fld>
            <a:endParaRPr lang="en-GB" noProof="0" dirty="0"/>
          </a:p>
        </p:txBody>
      </p:sp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465BB81F-F8D4-D4D4-344D-7128C19D5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917" y="839500"/>
            <a:ext cx="4911841" cy="403472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noProof="0" dirty="0">
                <a:latin typeface="+mn-lt"/>
              </a:rPr>
              <a:t>Progress:</a:t>
            </a:r>
          </a:p>
          <a:p>
            <a:pPr lvl="1"/>
            <a:r>
              <a:rPr lang="en-GB" noProof="0" dirty="0"/>
              <a:t>Container base configuration</a:t>
            </a:r>
          </a:p>
          <a:p>
            <a:pPr lvl="1"/>
            <a:r>
              <a:rPr lang="en-GB" noProof="0" dirty="0"/>
              <a:t>GitLab repositories</a:t>
            </a:r>
          </a:p>
          <a:p>
            <a:pPr lvl="1"/>
            <a:r>
              <a:rPr lang="en-GB" noProof="0" dirty="0"/>
              <a:t>Phoebus services here </a:t>
            </a:r>
            <a:r>
              <a:rPr lang="en-GB" noProof="0" dirty="0">
                <a:sym typeface="Wingdings" panose="05000000000000000000" pitchFamily="2" charset="2"/>
              </a:rPr>
              <a:t></a:t>
            </a:r>
          </a:p>
          <a:p>
            <a:pPr lvl="1"/>
            <a:endParaRPr lang="en-GB" noProof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GB" noProof="0" dirty="0">
                <a:latin typeface="+mn-lt"/>
              </a:rPr>
              <a:t>Future work:</a:t>
            </a:r>
          </a:p>
          <a:p>
            <a:pPr lvl="1"/>
            <a:r>
              <a:rPr lang="en-GB" noProof="0" dirty="0">
                <a:latin typeface="+mn-lt"/>
              </a:rPr>
              <a:t>Coordinate and collaborate with </a:t>
            </a:r>
            <a:r>
              <a:rPr lang="en-GB" noProof="0">
                <a:latin typeface="+mn-lt"/>
              </a:rPr>
              <a:t>EPICS and Phoebus </a:t>
            </a:r>
            <a:r>
              <a:rPr lang="en-GB" noProof="0" dirty="0">
                <a:latin typeface="+mn-lt"/>
              </a:rPr>
              <a:t>developers </a:t>
            </a:r>
          </a:p>
          <a:p>
            <a:pPr lvl="1"/>
            <a:r>
              <a:rPr lang="en-GB" noProof="0" dirty="0">
                <a:latin typeface="+mn-lt"/>
              </a:rPr>
              <a:t>Complete our Ansible collection to cover the remaining services needed (see new documentation)</a:t>
            </a:r>
          </a:p>
          <a:p>
            <a:pPr lvl="1"/>
            <a:r>
              <a:rPr lang="en-GB" dirty="0"/>
              <a:t>E</a:t>
            </a:r>
            <a:r>
              <a:rPr lang="en-GB" noProof="0" dirty="0" err="1"/>
              <a:t>xplore</a:t>
            </a:r>
            <a:r>
              <a:rPr lang="en-GB" noProof="0" dirty="0"/>
              <a:t> the web versions of the services</a:t>
            </a:r>
            <a:endParaRPr lang="en-GB" noProof="0" dirty="0">
              <a:latin typeface="+mn-lt"/>
            </a:endParaRPr>
          </a:p>
          <a:p>
            <a:pPr lvl="1"/>
            <a:r>
              <a:rPr lang="en-GB" dirty="0"/>
              <a:t>B</a:t>
            </a:r>
            <a:r>
              <a:rPr lang="en-GB" noProof="0" dirty="0" err="1"/>
              <a:t>uild</a:t>
            </a:r>
            <a:r>
              <a:rPr lang="en-GB" noProof="0" dirty="0"/>
              <a:t> a “site miniCICS instance” as a reference for every other instance</a:t>
            </a:r>
          </a:p>
          <a:p>
            <a:pPr lvl="1"/>
            <a:endParaRPr lang="en-GB" noProof="0" dirty="0">
              <a:latin typeface="+mn-lt"/>
            </a:endParaRPr>
          </a:p>
        </p:txBody>
      </p:sp>
      <p:sp>
        <p:nvSpPr>
          <p:cNvPr id="39" name="CuadroTexto 22">
            <a:extLst>
              <a:ext uri="{FF2B5EF4-FFF2-40B4-BE49-F238E27FC236}">
                <a16:creationId xmlns:a16="http://schemas.microsoft.com/office/drawing/2014/main" id="{16808CE8-26E6-847E-DF87-AD4C3D6A7FFD}"/>
              </a:ext>
            </a:extLst>
          </p:cNvPr>
          <p:cNvSpPr txBox="1"/>
          <p:nvPr/>
        </p:nvSpPr>
        <p:spPr>
          <a:xfrm>
            <a:off x="7441335" y="699019"/>
            <a:ext cx="13839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noProof="0" dirty="0">
                <a:solidFill>
                  <a:schemeClr val="accent2"/>
                </a:solidFill>
              </a:rPr>
              <a:t>✓</a:t>
            </a:r>
            <a:r>
              <a:rPr lang="en-GB" sz="1400" noProof="0" dirty="0"/>
              <a:t>= finished</a:t>
            </a:r>
          </a:p>
          <a:p>
            <a:r>
              <a:rPr lang="en-GB" sz="1400" noProof="0" dirty="0">
                <a:solidFill>
                  <a:srgbClr val="FFC000"/>
                </a:solidFill>
              </a:rPr>
              <a:t>~</a:t>
            </a:r>
            <a:r>
              <a:rPr lang="en-GB" sz="1400" noProof="0" dirty="0"/>
              <a:t> = ongoing</a:t>
            </a:r>
          </a:p>
          <a:p>
            <a:r>
              <a:rPr lang="en-GB" sz="1600" noProof="0" dirty="0">
                <a:solidFill>
                  <a:srgbClr val="FF0000"/>
                </a:solidFill>
              </a:rPr>
              <a:t>·</a:t>
            </a:r>
            <a:r>
              <a:rPr lang="en-GB" sz="1400" noProof="0" dirty="0"/>
              <a:t>  = to be started</a:t>
            </a:r>
          </a:p>
        </p:txBody>
      </p:sp>
    </p:spTree>
    <p:extLst>
      <p:ext uri="{BB962C8B-B14F-4D97-AF65-F5344CB8AC3E}">
        <p14:creationId xmlns:p14="http://schemas.microsoft.com/office/powerpoint/2010/main" val="2702603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A01F65-2A6B-0BEC-8687-C8E039CC3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7A111-AFD0-9E39-5385-7A1DA945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582" y="-20538"/>
            <a:ext cx="7927943" cy="668412"/>
          </a:xfrm>
        </p:spPr>
        <p:txBody>
          <a:bodyPr/>
          <a:lstStyle/>
          <a:p>
            <a:r>
              <a:rPr lang="en-GB" noProof="0" dirty="0"/>
              <a:t>Annex: latest Phoebus framework architecture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40A51A-37D5-2525-6753-8D641D6AE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 noProof="0" dirty="0"/>
              <a:t>Spring EPICS Collaboration Meeting 2026| CEA, Paris Saclay University, France | April 20</a:t>
            </a:r>
            <a:r>
              <a:rPr lang="en-GB" baseline="30000" noProof="0" dirty="0"/>
              <a:t>th</a:t>
            </a:r>
            <a:r>
              <a:rPr lang="en-GB" noProof="0" dirty="0"/>
              <a:t> to 24</a:t>
            </a:r>
            <a:r>
              <a:rPr lang="en-GB" baseline="30000" noProof="0" dirty="0"/>
              <a:t>th</a:t>
            </a:r>
            <a:r>
              <a:rPr lang="en-GB" noProof="0" dirty="0"/>
              <a:t>, 2026 | Slide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6892D5-BD04-C2F1-D734-D05061037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6D9FA1-99C7-4910-8E32-B85D378B0060}" type="slidenum">
              <a:rPr lang="en-GB" noProof="0" smtClean="0"/>
              <a:pPr/>
              <a:t>7</a:t>
            </a:fld>
            <a:endParaRPr lang="en-GB" noProof="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3C53DF9-C0E5-CA01-E00E-255A759A23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5898"/>
          <a:stretch>
            <a:fillRect/>
          </a:stretch>
        </p:blipFill>
        <p:spPr>
          <a:xfrm>
            <a:off x="206348" y="839500"/>
            <a:ext cx="5988157" cy="40338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924CF-4B0A-9E31-51DC-3B051F54D6EA}"/>
              </a:ext>
            </a:extLst>
          </p:cNvPr>
          <p:cNvSpPr txBox="1">
            <a:spLocks/>
          </p:cNvSpPr>
          <p:nvPr/>
        </p:nvSpPr>
        <p:spPr>
          <a:xfrm>
            <a:off x="6194505" y="1230314"/>
            <a:ext cx="2697838" cy="2682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à"/>
            </a:pPr>
            <a:r>
              <a:rPr lang="en-GB" sz="1600" dirty="0">
                <a:sym typeface="Wingdings" panose="05000000000000000000" pitchFamily="2" charset="2"/>
              </a:rPr>
              <a:t>More services, middleware services and clients to deploy</a:t>
            </a:r>
          </a:p>
          <a:p>
            <a:pPr>
              <a:buFont typeface="Wingdings" panose="05000000000000000000" pitchFamily="2" charset="2"/>
              <a:buChar char="à"/>
            </a:pPr>
            <a:endParaRPr lang="en-GB" sz="16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en-GB" sz="1600" dirty="0">
                <a:sym typeface="Wingdings" panose="05000000000000000000" pitchFamily="2" charset="2"/>
              </a:rPr>
              <a:t>Decide first which to keep for our Central CS (see our test environment “CICStest” presentation by Manu J. Gutiérrez at IPAC 26)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126085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building with a reflection of the sun&#10;&#10;Description automatically generated">
            <a:extLst>
              <a:ext uri="{FF2B5EF4-FFF2-40B4-BE49-F238E27FC236}">
                <a16:creationId xmlns:a16="http://schemas.microsoft.com/office/drawing/2014/main" id="{DE60FB84-C4B4-3890-1FD6-4AADC8C973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"/>
          <a:stretch/>
        </p:blipFill>
        <p:spPr>
          <a:xfrm>
            <a:off x="1" y="-67613"/>
            <a:ext cx="9144000" cy="5211113"/>
          </a:xfrm>
          <a:prstGeom prst="rect">
            <a:avLst/>
          </a:prstGeom>
        </p:spPr>
      </p:pic>
      <p:sp>
        <p:nvSpPr>
          <p:cNvPr id="25" name="CuadroTexto 1">
            <a:extLst>
              <a:ext uri="{FF2B5EF4-FFF2-40B4-BE49-F238E27FC236}">
                <a16:creationId xmlns:a16="http://schemas.microsoft.com/office/drawing/2014/main" id="{F88AE103-90EC-A9CF-FD65-C50C11776D14}"/>
              </a:ext>
            </a:extLst>
          </p:cNvPr>
          <p:cNvSpPr txBox="1"/>
          <p:nvPr/>
        </p:nvSpPr>
        <p:spPr>
          <a:xfrm>
            <a:off x="250595" y="1411867"/>
            <a:ext cx="5527895" cy="346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defTabSz="685784" hangingPunct="0"/>
            <a:r>
              <a:rPr lang="en-GB" b="1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Thank you for your attention…</a:t>
            </a:r>
          </a:p>
        </p:txBody>
      </p:sp>
      <p:sp>
        <p:nvSpPr>
          <p:cNvPr id="26" name="CuadroTexto 2">
            <a:extLst>
              <a:ext uri="{FF2B5EF4-FFF2-40B4-BE49-F238E27FC236}">
                <a16:creationId xmlns:a16="http://schemas.microsoft.com/office/drawing/2014/main" id="{E5AC0A17-3D88-7AE5-A66D-2800DFD796BB}"/>
              </a:ext>
            </a:extLst>
          </p:cNvPr>
          <p:cNvSpPr txBox="1"/>
          <p:nvPr/>
        </p:nvSpPr>
        <p:spPr>
          <a:xfrm>
            <a:off x="250597" y="1794934"/>
            <a:ext cx="2590043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defTabSz="685784" hangingPunct="0"/>
            <a:r>
              <a:rPr lang="en-GB" sz="1350" noProof="0" dirty="0">
                <a:solidFill>
                  <a:srgbClr val="003399"/>
                </a:solidFill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www.ifmif-dones.</a:t>
            </a:r>
            <a:r>
              <a:rPr lang="en-GB" sz="1350" u="sng" noProof="0" dirty="0">
                <a:solidFill>
                  <a:srgbClr val="003399"/>
                </a:solidFill>
                <a:sym typeface="Calibri"/>
              </a:rPr>
              <a:t>es</a:t>
            </a:r>
            <a:endParaRPr lang="en-GB" sz="1350" u="sng" noProof="0" dirty="0">
              <a:solidFill>
                <a:srgbClr val="0033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id="{9370D10D-CBA2-E206-1007-EE685D84E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34" y="2411021"/>
            <a:ext cx="321575" cy="32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Linkedin - Iconos gratis de redes sociales">
            <a:extLst>
              <a:ext uri="{FF2B5EF4-FFF2-40B4-BE49-F238E27FC236}">
                <a16:creationId xmlns:a16="http://schemas.microsoft.com/office/drawing/2014/main" id="{DBDD3A8D-7991-60B4-EEC9-A9FB17133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35" y="2434570"/>
            <a:ext cx="307616" cy="30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27CC151D-D638-63D0-EED4-913A316BE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909" y="2417942"/>
            <a:ext cx="428049" cy="30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A red yellow and grey lines&#10;&#10;Description automatically generated">
            <a:extLst>
              <a:ext uri="{FF2B5EF4-FFF2-40B4-BE49-F238E27FC236}">
                <a16:creationId xmlns:a16="http://schemas.microsoft.com/office/drawing/2014/main" id="{C5B6118A-9767-2BE4-FC5B-A773B7E9F1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17" y="71149"/>
            <a:ext cx="1352203" cy="994707"/>
          </a:xfrm>
          <a:prstGeom prst="rect">
            <a:avLst/>
          </a:prstGeom>
        </p:spPr>
      </p:pic>
      <p:pic>
        <p:nvPicPr>
          <p:cNvPr id="1030" name="Picture 6" descr="Twitter x nuevo logotipo x redondeado - Iconos Social Media y Logos">
            <a:extLst>
              <a:ext uri="{FF2B5EF4-FFF2-40B4-BE49-F238E27FC236}">
                <a16:creationId xmlns:a16="http://schemas.microsoft.com/office/drawing/2014/main" id="{89AE3588-1B79-BC0F-AC5E-086EAFD52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58" y="2387342"/>
            <a:ext cx="543123" cy="3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nstagram - Iconos gratis de social">
            <a:extLst>
              <a:ext uri="{FF2B5EF4-FFF2-40B4-BE49-F238E27FC236}">
                <a16:creationId xmlns:a16="http://schemas.microsoft.com/office/drawing/2014/main" id="{1C415785-4546-9453-A9F0-D782E4079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532" y="2417942"/>
            <a:ext cx="307616" cy="30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ik tok - Iconos gratis de redes sociales">
            <a:extLst>
              <a:ext uri="{FF2B5EF4-FFF2-40B4-BE49-F238E27FC236}">
                <a16:creationId xmlns:a16="http://schemas.microsoft.com/office/drawing/2014/main" id="{C31E24F7-FFE8-D42B-8DA3-C4E912357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870" y="2398567"/>
            <a:ext cx="362762" cy="36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1941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erde amarill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9515820-a0b4-4a62-8596-076fd7a2db80" xsi:nil="true"/>
    <lcf76f155ced4ddcb4097134ff3c332f xmlns="d97af47f-53e7-48ca-bac5-28ea9b96b4d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9CCAAA6D17454D9EB1999651ADAF8C" ma:contentTypeVersion="13" ma:contentTypeDescription="Create a new document." ma:contentTypeScope="" ma:versionID="2ed105130584706b0eacd6bcdf0d9922">
  <xsd:schema xmlns:xsd="http://www.w3.org/2001/XMLSchema" xmlns:xs="http://www.w3.org/2001/XMLSchema" xmlns:p="http://schemas.microsoft.com/office/2006/metadata/properties" xmlns:ns2="d97af47f-53e7-48ca-bac5-28ea9b96b4de" xmlns:ns3="79515820-a0b4-4a62-8596-076fd7a2db80" targetNamespace="http://schemas.microsoft.com/office/2006/metadata/properties" ma:root="true" ma:fieldsID="613311ea67bdc380839167e1432e1628" ns2:_="" ns3:_="">
    <xsd:import namespace="d97af47f-53e7-48ca-bac5-28ea9b96b4de"/>
    <xsd:import namespace="79515820-a0b4-4a62-8596-076fd7a2db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BillingMetadata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af47f-53e7-48ca-bac5-28ea9b96b4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fecf049-8570-40e5-834c-15482ed763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18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515820-a0b4-4a62-8596-076fd7a2db8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4cc8d8c-4756-4107-896f-953d8e65ddd0}" ma:internalName="TaxCatchAll" ma:showField="CatchAllData" ma:web="79515820-a0b4-4a62-8596-076fd7a2db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C0A1422-3CE1-45E9-8129-D5F383C520EA}">
  <ds:schemaRefs>
    <ds:schemaRef ds:uri="79515820-a0b4-4a62-8596-076fd7a2db80"/>
    <ds:schemaRef ds:uri="d97af47f-53e7-48ca-bac5-28ea9b96b4d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381B4C1-5B13-44EB-87AB-B3F8B2D14D5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82A880E-6CF6-4A09-BABC-A9EDE5A4C98E}">
  <ds:schemaRefs>
    <ds:schemaRef ds:uri="79515820-a0b4-4a62-8596-076fd7a2db80"/>
    <ds:schemaRef ds:uri="d97af47f-53e7-48ca-bac5-28ea9b96b4d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682</Words>
  <Application>Microsoft Office PowerPoint</Application>
  <PresentationFormat>On-screen Show (16:9)</PresentationFormat>
  <Paragraphs>147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Wingdings</vt:lpstr>
      <vt:lpstr>Office Theme</vt:lpstr>
      <vt:lpstr>IFMIF-DONES control systems  testing platform</vt:lpstr>
      <vt:lpstr>Context (see ICALEPCS 2025 - TUAG005)</vt:lpstr>
      <vt:lpstr>How to harmonize all contributions and avoid chaos?</vt:lpstr>
      <vt:lpstr>miniCICS platform for system X</vt:lpstr>
      <vt:lpstr>Reaching consistent miniCICS software</vt:lpstr>
      <vt:lpstr>Progress and future work</vt:lpstr>
      <vt:lpstr>Annex: latest Phoebus framework architecture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Nieckchen Petra</dc:creator>
  <cp:lastModifiedBy>Lucas Maindive</cp:lastModifiedBy>
  <cp:revision>1</cp:revision>
  <cp:lastPrinted>2022-09-12T15:24:19Z</cp:lastPrinted>
  <dcterms:created xsi:type="dcterms:W3CDTF">2014-10-17T14:45:18Z</dcterms:created>
  <dcterms:modified xsi:type="dcterms:W3CDTF">2026-04-18T15:00:40Z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0x0101007C9CCAAA6D17454D9EB1999651ADAF8C</vt:lpwstr>
  </property>
  <property fmtid="{D5CDD505-2E9C-101B-9397-08002B2CF9AE}" pid="3" name="MediaServiceImageTags">
    <vt:lpwstr/>
  </property>
</Properties>
</file>