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9" r:id="rId3"/>
    <p:sldId id="324" r:id="rId4"/>
    <p:sldId id="325" r:id="rId5"/>
    <p:sldId id="327" r:id="rId6"/>
  </p:sldIdLst>
  <p:sldSz cx="12192000" cy="6858000"/>
  <p:notesSz cx="6858000" cy="9144000"/>
  <p:embeddedFontLst>
    <p:embeddedFont>
      <p:font typeface="Oswald Regular" panose="020B0604020202020204" charset="0"/>
      <p:regular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94" d="100"/>
          <a:sy n="94" d="100"/>
        </p:scale>
        <p:origin x="10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3788103"/>
            <a:ext cx="8090420" cy="2632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Shared Ansible Roles for EPICS, Phoebus and Tools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Lange, ITER</a:t>
            </a:r>
            <a:b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Kunal Shroff, EIC</a:t>
            </a:r>
            <a:b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Simon Rose, ESS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299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Background: The EPICS Training-VM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Reproducible platform for hands-on training sessions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VM-based setup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based installation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Handles installation from sources plus configuration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Works for Rocky, Fedora, Debian, Ubuntu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Uses generic parts for, e.g., installing EPICS modules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is powerful, flexible, well-known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Handles multi-machine setups well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Plug-ins handle package managers, system services etc.</a:t>
            </a:r>
          </a:p>
          <a:p>
            <a:pPr eaLnBrk="0" hangingPunct="0">
              <a:spcBef>
                <a:spcPts val="600"/>
              </a:spcBef>
              <a:buClr>
                <a:srgbClr val="C7DE37"/>
              </a:buClr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468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Idea: Shared Ansible roles and plugins „for the real world“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Faster setup for beginners and small installations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Hide the overwhelming complexity of setting up a complete system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 following standards and good practices easier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 quality through sharing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Scope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Base, EPICS Modules, Phoebus and EPICS Services, DevOps</a:t>
            </a:r>
            <a:endParaRPr lang="en-GB" sz="20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Implementation: Ansible Collections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Distribution format for Ansible content (roles, plug-ins, playbooks, …)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&gt;40k existing collections in the “Ansible Galaxy”</a:t>
            </a:r>
          </a:p>
        </p:txBody>
      </p:sp>
    </p:spTree>
    <p:extLst>
      <p:ext uri="{BB962C8B-B14F-4D97-AF65-F5344CB8AC3E}">
        <p14:creationId xmlns:p14="http://schemas.microsoft.com/office/powerpoint/2010/main" val="149640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2160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Current status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Reserved “epics” and “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phoebus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 names in Ansible Galaxy</a:t>
            </a:r>
          </a:p>
        </p:txBody>
      </p:sp>
    </p:spTree>
    <p:extLst>
      <p:ext uri="{BB962C8B-B14F-4D97-AF65-F5344CB8AC3E}">
        <p14:creationId xmlns:p14="http://schemas.microsoft.com/office/powerpoint/2010/main" val="20256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26985" y="456623"/>
            <a:ext cx="9283883" cy="297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Please</a:t>
            </a:r>
            <a:endParaRPr lang="de-DE" sz="3200" b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Get in touch if you are interested to be part of this and/or think you might want to contribute – or you know someone who would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6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Ralph Lange, Kunal Shroff, Simon Rose</a:t>
            </a:r>
          </a:p>
        </p:txBody>
      </p:sp>
    </p:spTree>
    <p:extLst>
      <p:ext uri="{BB962C8B-B14F-4D97-AF65-F5344CB8AC3E}">
        <p14:creationId xmlns:p14="http://schemas.microsoft.com/office/powerpoint/2010/main" val="46872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Source Sans Pro</vt:lpstr>
      <vt:lpstr>Oswald Regular</vt:lpstr>
      <vt:lpstr>Calibri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2026-04-18T13:59:28Z</dcterms:modified>
</cp:coreProperties>
</file>