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7" r:id="rId3"/>
    <p:sldId id="268" r:id="rId4"/>
    <p:sldId id="275" r:id="rId5"/>
    <p:sldId id="277" r:id="rId6"/>
    <p:sldId id="27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 autoAdjust="0"/>
    <p:restoredTop sz="94681" autoAdjust="0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2026-04-17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sss.lu.se/ics-software/archiver-appliance/epicsarchiver-mgmt" TargetMode="External"/><Relationship Id="rId2" Type="http://schemas.openxmlformats.org/officeDocument/2006/relationships/hyperlink" Target="https://gitlab.esss.lu.se/ics-software/py-epicsarchive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archiver-appliance/epicsarchiver-client-mgmt" TargetMode="External"/><Relationship Id="rId4" Type="http://schemas.openxmlformats.org/officeDocument/2006/relationships/hyperlink" Target="https://github.com/archiver-appliance/epicsarchiver-client-retriev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Python EPICS Archiver Clients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&lt;Sky Brewer&gt;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2026-04-17</a:t>
            </a:fld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5FB8D8-B346-3DB7-C796-8727B120B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Epicsarchiver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-retrieval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215" y="1349592"/>
            <a:ext cx="4993785" cy="4768062"/>
          </a:xfrm>
        </p:spPr>
        <p:txBody>
          <a:bodyPr/>
          <a:lstStyle/>
          <a:p>
            <a:pPr lvl="1"/>
            <a:r>
              <a:rPr lang="en-US" dirty="0"/>
              <a:t>Download data into a list of events</a:t>
            </a:r>
          </a:p>
          <a:p>
            <a:pPr lvl="1"/>
            <a:r>
              <a:rPr lang="en-US" dirty="0"/>
              <a:t>Download data into a pandas or polars </a:t>
            </a:r>
            <a:r>
              <a:rPr lang="en-US" dirty="0" err="1"/>
              <a:t>dataframe</a:t>
            </a:r>
            <a:endParaRPr lang="en-US" dirty="0"/>
          </a:p>
          <a:p>
            <a:pPr lvl="1"/>
            <a:r>
              <a:rPr lang="en-US" dirty="0"/>
              <a:t>Asynchronous support for fetching data</a:t>
            </a:r>
          </a:p>
          <a:p>
            <a:pPr lvl="1"/>
            <a:r>
              <a:rPr lang="en-US" dirty="0"/>
              <a:t>Search for PVs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data in the command line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python library and cli tool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BE076-973C-21D2-15F1-CEB86345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70" y="2077790"/>
            <a:ext cx="4873487" cy="403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3A957-3ECF-E471-EFAB-A00F4DC58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43" y="3362986"/>
            <a:ext cx="6165574" cy="27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Epicsarchiver-mgmt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Command line tool for bulk </a:t>
            </a:r>
            <a:r>
              <a:rPr lang="en-GB" dirty="0" err="1"/>
              <a:t>mgmt</a:t>
            </a:r>
            <a:r>
              <a:rPr lang="en-GB" dirty="0"/>
              <a:t> operations in Archiver Appliance</a:t>
            </a:r>
          </a:p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31FBE4C-2A29-40B2-B729-2CEB7B1FD9A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Adds validation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PVs are in correct status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Not renaming to same name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Type change is supported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DAB20F-2D30-1BBB-0473-C008C8FE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F54E19-4A7B-85DC-7BB3-3227E2848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9" y="1629180"/>
            <a:ext cx="7086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1CD6-E8FD-4DC5-2FA2-F07CDA47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Comparison to alternatives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F8A67-0279-7AC5-35AD-0ED31417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D9F3D-82B5-821A-B800-E6C77232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FC7BBA-7E22-3B9D-92D7-41F24348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2026-04-19</a:t>
            </a:fld>
            <a:endParaRPr lang="sv-S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DD855B-B9AD-6BBE-D238-EE49DC94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03136"/>
              </p:ext>
            </p:extLst>
          </p:nvPr>
        </p:nvGraphicFramePr>
        <p:xfrm>
          <a:off x="1195646" y="1047656"/>
          <a:ext cx="9360000" cy="495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65234250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3898532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3899205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236251159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772211459"/>
                    </a:ext>
                  </a:extLst>
                </a:gridCol>
              </a:tblGrid>
              <a:tr h="1408564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  <a:r>
                        <a:rPr lang="en-SE" dirty="0"/>
                        <a:t>picsarchiver-clients (ESS/Sky)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SE" dirty="0"/>
                        <a:t>aclient (mdavidsaver)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SE" dirty="0"/>
                        <a:t>apy</a:t>
                      </a:r>
                    </a:p>
                    <a:p>
                      <a:r>
                        <a:rPr lang="en-SE" dirty="0"/>
                        <a:t>(dls-controls)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PyArchAppl</a:t>
                      </a:r>
                    </a:p>
                    <a:p>
                      <a:r>
                        <a:rPr lang="en-SE" dirty="0"/>
                        <a:t> (</a:t>
                      </a:r>
                      <a:r>
                        <a:rPr lang="en-GB" dirty="0"/>
                        <a:t>zhangt58</a:t>
                      </a:r>
                      <a:r>
                        <a:rPr lang="en-S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63131"/>
                  </a:ext>
                </a:extLst>
              </a:tr>
              <a:tr h="694345">
                <a:tc>
                  <a:txBody>
                    <a:bodyPr/>
                    <a:lstStyle/>
                    <a:p>
                      <a:r>
                        <a:rPr lang="en-SE" dirty="0"/>
                        <a:t>Supported return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Polars, pandas,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SE" dirty="0"/>
                        <a:t>df5, numpy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numpy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pandas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836306"/>
                  </a:ext>
                </a:extLst>
              </a:tr>
              <a:tr h="694345">
                <a:tc>
                  <a:txBody>
                    <a:bodyPr/>
                    <a:lstStyle/>
                    <a:p>
                      <a:r>
                        <a:rPr lang="en-SE" dirty="0"/>
                        <a:t>Retrieval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SE" dirty="0"/>
                        <a:t>rotobuf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SE" dirty="0"/>
                        <a:t>rotobuf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JSON, Protobuf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Protobuf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36022"/>
                  </a:ext>
                </a:extLst>
              </a:tr>
              <a:tr h="571251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SE" dirty="0"/>
                        <a:t>sync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r>
                        <a:rPr lang="en-SE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  <a:r>
                        <a:rPr lang="en-SE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36963"/>
                  </a:ext>
                </a:extLst>
              </a:tr>
              <a:tr h="1587074"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r>
                        <a:rPr lang="en-SE" dirty="0"/>
                        <a:t>gmt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pause, resume, archiver, change-type,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inspect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1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4208-878E-140A-7272-F563C7A0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Coming Soon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DB44C-13ED-9B14-EB2D-BD1D39A7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5BAB-ED6B-216E-E338-3DA09ADE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262477-E0D1-DC22-BB48-97FDF13A9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26AB12-07E6-0BC2-FDC5-DE408DD3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2026-04-17</a:t>
            </a:fld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3A390-6E14-FD96-CD17-D1F71B035A24}"/>
              </a:ext>
            </a:extLst>
          </p:cNvPr>
          <p:cNvSpPr txBox="1"/>
          <p:nvPr/>
        </p:nvSpPr>
        <p:spPr>
          <a:xfrm>
            <a:off x="1103708" y="1630017"/>
            <a:ext cx="935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Currently available at </a:t>
            </a:r>
          </a:p>
          <a:p>
            <a:pPr algn="l"/>
            <a:endParaRPr lang="en-SE" dirty="0">
              <a:solidFill>
                <a:srgbClr val="666666"/>
              </a:solidFill>
            </a:endParaRPr>
          </a:p>
          <a:p>
            <a:r>
              <a:rPr lang="en-GB" dirty="0">
                <a:solidFill>
                  <a:srgbClr val="666666"/>
                </a:solidFill>
                <a:hlinkClick r:id="rId2"/>
              </a:rPr>
              <a:t>https://gitlab.esss.lu.se/ics-software/py-epicsarchiver/</a:t>
            </a:r>
            <a:r>
              <a:rPr lang="en-GB" dirty="0">
                <a:solidFill>
                  <a:srgbClr val="666666"/>
                </a:solidFill>
              </a:rPr>
              <a:t> </a:t>
            </a:r>
          </a:p>
          <a:p>
            <a:r>
              <a:rPr lang="en-GB" dirty="0">
                <a:solidFill>
                  <a:srgbClr val="666666"/>
                </a:solidFill>
                <a:hlinkClick r:id="rId3"/>
              </a:rPr>
              <a:t>https://gitlab.esss.lu.se/ics-software/archiver-appliance/epicsarchiver-mgmt</a:t>
            </a:r>
            <a:r>
              <a:rPr lang="en-GB" dirty="0">
                <a:solidFill>
                  <a:srgbClr val="666666"/>
                </a:solidFill>
              </a:rPr>
              <a:t> </a:t>
            </a:r>
          </a:p>
          <a:p>
            <a:endParaRPr lang="en-GB" dirty="0">
              <a:solidFill>
                <a:srgbClr val="666666"/>
              </a:solidFill>
            </a:endParaRPr>
          </a:p>
          <a:p>
            <a:r>
              <a:rPr lang="en-SE" dirty="0">
                <a:solidFill>
                  <a:srgbClr val="666666"/>
                </a:solidFill>
              </a:rPr>
              <a:t>I intend to make version 1.0 in the next month and move repositories to</a:t>
            </a:r>
          </a:p>
          <a:p>
            <a:endParaRPr lang="en-SE" dirty="0">
              <a:solidFill>
                <a:srgbClr val="666666"/>
              </a:solidFill>
            </a:endParaRPr>
          </a:p>
          <a:p>
            <a:r>
              <a:rPr lang="en-GB" dirty="0">
                <a:solidFill>
                  <a:srgbClr val="666666"/>
                </a:solidFill>
                <a:hlinkClick r:id="rId4"/>
              </a:rPr>
              <a:t>https://github.com/archiver-appliance/epicsarchiver-client-retrieval</a:t>
            </a:r>
            <a:endParaRPr lang="en-GB" dirty="0">
              <a:solidFill>
                <a:srgbClr val="666666"/>
              </a:solidFill>
            </a:endParaRPr>
          </a:p>
          <a:p>
            <a:r>
              <a:rPr lang="en-GB" dirty="0">
                <a:solidFill>
                  <a:srgbClr val="666666"/>
                </a:solidFill>
                <a:hlinkClick r:id="rId5"/>
              </a:rPr>
              <a:t>https://github.com/archiver-appliance/epicsarchiver-client-mgmt</a:t>
            </a:r>
            <a:r>
              <a:rPr lang="en-GB" dirty="0">
                <a:solidFill>
                  <a:srgbClr val="6666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5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3599</TotalTime>
  <Words>242</Words>
  <Application>Microsoft Macintosh PowerPoint</Application>
  <PresentationFormat>Widescreen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Python EPICS Archiver Clients</vt:lpstr>
      <vt:lpstr>Epicsarchiver-retrieval</vt:lpstr>
      <vt:lpstr>Epicsarchiver-mgmt</vt:lpstr>
      <vt:lpstr>Comparison to alternatives</vt:lpstr>
      <vt:lpstr>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Sky Brewer</dc:creator>
  <cp:lastModifiedBy>Sky Brewer</cp:lastModifiedBy>
  <cp:revision>5</cp:revision>
  <cp:lastPrinted>2019-03-08T10:27:30Z</cp:lastPrinted>
  <dcterms:created xsi:type="dcterms:W3CDTF">2026-04-17T07:09:58Z</dcterms:created>
  <dcterms:modified xsi:type="dcterms:W3CDTF">2026-04-19T19:09:11Z</dcterms:modified>
</cp:coreProperties>
</file>