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3" r:id="rId2"/>
    <p:sldMasterId id="2147483778" r:id="rId3"/>
  </p:sldMasterIdLst>
  <p:sldIdLst>
    <p:sldId id="27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67" r:id="rId16"/>
    <p:sldId id="268" r:id="rId17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s, Nicholas" userId="72ebfa5f-d530-4dff-a155-b57aef58247e" providerId="ADAL" clId="{ECC82640-FC47-4B18-BBD5-60ED8D318C59}"/>
    <pc:docChg chg="undo custSel addSld delSld modSld sldOrd delMainMaster">
      <pc:chgData name="Marks, Nicholas" userId="72ebfa5f-d530-4dff-a155-b57aef58247e" providerId="ADAL" clId="{ECC82640-FC47-4B18-BBD5-60ED8D318C59}" dt="2026-04-17T17:35:59.065" v="595" actId="47"/>
      <pc:docMkLst>
        <pc:docMk/>
      </pc:docMkLst>
      <pc:sldChg chg="del">
        <pc:chgData name="Marks, Nicholas" userId="72ebfa5f-d530-4dff-a155-b57aef58247e" providerId="ADAL" clId="{ECC82640-FC47-4B18-BBD5-60ED8D318C59}" dt="2026-04-17T17:35:59.065" v="595" actId="47"/>
        <pc:sldMkLst>
          <pc:docMk/>
          <pc:sldMk cId="0" sldId="256"/>
        </pc:sldMkLst>
      </pc:sldChg>
      <pc:sldChg chg="modSp mod">
        <pc:chgData name="Marks, Nicholas" userId="72ebfa5f-d530-4dff-a155-b57aef58247e" providerId="ADAL" clId="{ECC82640-FC47-4B18-BBD5-60ED8D318C59}" dt="2026-04-17T16:42:47.975" v="350" actId="20577"/>
        <pc:sldMkLst>
          <pc:docMk/>
          <pc:sldMk cId="0" sldId="258"/>
        </pc:sldMkLst>
        <pc:spChg chg="mod">
          <ac:chgData name="Marks, Nicholas" userId="72ebfa5f-d530-4dff-a155-b57aef58247e" providerId="ADAL" clId="{ECC82640-FC47-4B18-BBD5-60ED8D318C59}" dt="2026-04-17T16:42:47.975" v="350" actId="20577"/>
          <ac:spMkLst>
            <pc:docMk/>
            <pc:sldMk cId="0" sldId="258"/>
            <ac:spMk id="815" creationId="{00000000-0000-0000-0000-000000000000}"/>
          </ac:spMkLst>
        </pc:spChg>
        <pc:spChg chg="mod">
          <ac:chgData name="Marks, Nicholas" userId="72ebfa5f-d530-4dff-a155-b57aef58247e" providerId="ADAL" clId="{ECC82640-FC47-4B18-BBD5-60ED8D318C59}" dt="2026-04-17T16:42:17.764" v="343" actId="20577"/>
          <ac:spMkLst>
            <pc:docMk/>
            <pc:sldMk cId="0" sldId="258"/>
            <ac:spMk id="816" creationId="{00000000-0000-0000-0000-000000000000}"/>
          </ac:spMkLst>
        </pc:spChg>
      </pc:sldChg>
      <pc:sldChg chg="modSp mod">
        <pc:chgData name="Marks, Nicholas" userId="72ebfa5f-d530-4dff-a155-b57aef58247e" providerId="ADAL" clId="{ECC82640-FC47-4B18-BBD5-60ED8D318C59}" dt="2026-04-17T16:42:52.749" v="357" actId="20577"/>
        <pc:sldMkLst>
          <pc:docMk/>
          <pc:sldMk cId="0" sldId="259"/>
        </pc:sldMkLst>
        <pc:spChg chg="mod">
          <ac:chgData name="Marks, Nicholas" userId="72ebfa5f-d530-4dff-a155-b57aef58247e" providerId="ADAL" clId="{ECC82640-FC47-4B18-BBD5-60ED8D318C59}" dt="2026-04-17T16:42:52.749" v="357" actId="20577"/>
          <ac:spMkLst>
            <pc:docMk/>
            <pc:sldMk cId="0" sldId="259"/>
            <ac:spMk id="819" creationId="{00000000-0000-0000-0000-000000000000}"/>
          </ac:spMkLst>
        </pc:spChg>
      </pc:sldChg>
      <pc:sldChg chg="addSp delSp modSp mod">
        <pc:chgData name="Marks, Nicholas" userId="72ebfa5f-d530-4dff-a155-b57aef58247e" providerId="ADAL" clId="{ECC82640-FC47-4B18-BBD5-60ED8D318C59}" dt="2026-04-17T16:54:51.817" v="554" actId="1076"/>
        <pc:sldMkLst>
          <pc:docMk/>
          <pc:sldMk cId="0" sldId="261"/>
        </pc:sldMkLst>
        <pc:picChg chg="add mod modCrop">
          <ac:chgData name="Marks, Nicholas" userId="72ebfa5f-d530-4dff-a155-b57aef58247e" providerId="ADAL" clId="{ECC82640-FC47-4B18-BBD5-60ED8D318C59}" dt="2026-04-17T16:54:51.817" v="554" actId="1076"/>
          <ac:picMkLst>
            <pc:docMk/>
            <pc:sldMk cId="0" sldId="261"/>
            <ac:picMk id="3" creationId="{CD9520D7-636C-3702-6A66-FFBAFC480765}"/>
          </ac:picMkLst>
        </pc:picChg>
        <pc:picChg chg="del">
          <ac:chgData name="Marks, Nicholas" userId="72ebfa5f-d530-4dff-a155-b57aef58247e" providerId="ADAL" clId="{ECC82640-FC47-4B18-BBD5-60ED8D318C59}" dt="2026-04-17T16:53:57.760" v="542" actId="478"/>
          <ac:picMkLst>
            <pc:docMk/>
            <pc:sldMk cId="0" sldId="261"/>
            <ac:picMk id="828" creationId="{00000000-0000-0000-0000-000000000000}"/>
          </ac:picMkLst>
        </pc:picChg>
      </pc:sldChg>
      <pc:sldChg chg="addSp delSp modSp add mod">
        <pc:chgData name="Marks, Nicholas" userId="72ebfa5f-d530-4dff-a155-b57aef58247e" providerId="ADAL" clId="{ECC82640-FC47-4B18-BBD5-60ED8D318C59}" dt="2026-04-17T16:50:54.299" v="541" actId="20577"/>
        <pc:sldMkLst>
          <pc:docMk/>
          <pc:sldMk cId="973573844" sldId="269"/>
        </pc:sldMkLst>
        <pc:spChg chg="add mod">
          <ac:chgData name="Marks, Nicholas" userId="72ebfa5f-d530-4dff-a155-b57aef58247e" providerId="ADAL" clId="{ECC82640-FC47-4B18-BBD5-60ED8D318C59}" dt="2026-04-17T16:50:54.299" v="541" actId="20577"/>
          <ac:spMkLst>
            <pc:docMk/>
            <pc:sldMk cId="973573844" sldId="269"/>
            <ac:spMk id="4" creationId="{94F199A0-BBC1-A491-00D5-D516079839BB}"/>
          </ac:spMkLst>
        </pc:spChg>
        <pc:spChg chg="mod">
          <ac:chgData name="Marks, Nicholas" userId="72ebfa5f-d530-4dff-a155-b57aef58247e" providerId="ADAL" clId="{ECC82640-FC47-4B18-BBD5-60ED8D318C59}" dt="2026-04-17T16:50:45.547" v="502" actId="20577"/>
          <ac:spMkLst>
            <pc:docMk/>
            <pc:sldMk cId="973573844" sldId="269"/>
            <ac:spMk id="841" creationId="{00000000-0000-0000-0000-000000000000}"/>
          </ac:spMkLst>
        </pc:spChg>
        <pc:spChg chg="del mod">
          <ac:chgData name="Marks, Nicholas" userId="72ebfa5f-d530-4dff-a155-b57aef58247e" providerId="ADAL" clId="{ECC82640-FC47-4B18-BBD5-60ED8D318C59}" dt="2026-04-17T16:50:06.656" v="464" actId="478"/>
          <ac:spMkLst>
            <pc:docMk/>
            <pc:sldMk cId="973573844" sldId="269"/>
            <ac:spMk id="842" creationId="{00000000-0000-0000-0000-000000000000}"/>
          </ac:spMkLst>
        </pc:spChg>
        <pc:picChg chg="add mod">
          <ac:chgData name="Marks, Nicholas" userId="72ebfa5f-d530-4dff-a155-b57aef58247e" providerId="ADAL" clId="{ECC82640-FC47-4B18-BBD5-60ED8D318C59}" dt="2026-04-17T16:50:19.056" v="468" actId="1076"/>
          <ac:picMkLst>
            <pc:docMk/>
            <pc:sldMk cId="973573844" sldId="269"/>
            <ac:picMk id="3" creationId="{3427ABBB-8331-ADBA-C3E9-BE1BE693F741}"/>
          </ac:picMkLst>
        </pc:picChg>
        <pc:picChg chg="del">
          <ac:chgData name="Marks, Nicholas" userId="72ebfa5f-d530-4dff-a155-b57aef58247e" providerId="ADAL" clId="{ECC82640-FC47-4B18-BBD5-60ED8D318C59}" dt="2026-04-17T16:37:19.115" v="160" actId="478"/>
          <ac:picMkLst>
            <pc:docMk/>
            <pc:sldMk cId="973573844" sldId="269"/>
            <ac:picMk id="843" creationId="{00000000-0000-0000-0000-000000000000}"/>
          </ac:picMkLst>
        </pc:picChg>
      </pc:sldChg>
      <pc:sldChg chg="addSp delSp modSp new del mod ord modClrScheme chgLayout">
        <pc:chgData name="Marks, Nicholas" userId="72ebfa5f-d530-4dff-a155-b57aef58247e" providerId="ADAL" clId="{ECC82640-FC47-4B18-BBD5-60ED8D318C59}" dt="2026-04-17T16:40:46.152" v="297" actId="2696"/>
        <pc:sldMkLst>
          <pc:docMk/>
          <pc:sldMk cId="139520435" sldId="270"/>
        </pc:sldMkLst>
        <pc:spChg chg="del">
          <ac:chgData name="Marks, Nicholas" userId="72ebfa5f-d530-4dff-a155-b57aef58247e" providerId="ADAL" clId="{ECC82640-FC47-4B18-BBD5-60ED8D318C59}" dt="2026-04-17T16:39:39.410" v="169" actId="700"/>
          <ac:spMkLst>
            <pc:docMk/>
            <pc:sldMk cId="139520435" sldId="270"/>
            <ac:spMk id="2" creationId="{25BC16A2-F776-ABC0-8080-9CA29978226F}"/>
          </ac:spMkLst>
        </pc:spChg>
        <pc:spChg chg="del mod ord">
          <ac:chgData name="Marks, Nicholas" userId="72ebfa5f-d530-4dff-a155-b57aef58247e" providerId="ADAL" clId="{ECC82640-FC47-4B18-BBD5-60ED8D318C59}" dt="2026-04-17T16:39:39.410" v="169" actId="700"/>
          <ac:spMkLst>
            <pc:docMk/>
            <pc:sldMk cId="139520435" sldId="270"/>
            <ac:spMk id="3" creationId="{121B613F-3313-AD69-D7AB-F7AE43DCCE60}"/>
          </ac:spMkLst>
        </pc:spChg>
        <pc:spChg chg="add mod ord">
          <ac:chgData name="Marks, Nicholas" userId="72ebfa5f-d530-4dff-a155-b57aef58247e" providerId="ADAL" clId="{ECC82640-FC47-4B18-BBD5-60ED8D318C59}" dt="2026-04-17T16:40:37.188" v="296" actId="20577"/>
          <ac:spMkLst>
            <pc:docMk/>
            <pc:sldMk cId="139520435" sldId="270"/>
            <ac:spMk id="4" creationId="{F7A7AAD7-D6A3-D663-8A99-31FA374088C4}"/>
          </ac:spMkLst>
        </pc:spChg>
      </pc:sldChg>
      <pc:sldChg chg="add del">
        <pc:chgData name="Marks, Nicholas" userId="72ebfa5f-d530-4dff-a155-b57aef58247e" providerId="ADAL" clId="{ECC82640-FC47-4B18-BBD5-60ED8D318C59}" dt="2026-04-17T17:35:57.352" v="594" actId="47"/>
        <pc:sldMkLst>
          <pc:docMk/>
          <pc:sldMk cId="2263931776" sldId="270"/>
        </pc:sldMkLst>
      </pc:sldChg>
      <pc:sldChg chg="addSp delSp modSp add mod">
        <pc:chgData name="Marks, Nicholas" userId="72ebfa5f-d530-4dff-a155-b57aef58247e" providerId="ADAL" clId="{ECC82640-FC47-4B18-BBD5-60ED8D318C59}" dt="2026-04-17T17:35:53.414" v="593"/>
        <pc:sldMkLst>
          <pc:docMk/>
          <pc:sldMk cId="3920594787" sldId="271"/>
        </pc:sldMkLst>
        <pc:spChg chg="add del mod">
          <ac:chgData name="Marks, Nicholas" userId="72ebfa5f-d530-4dff-a155-b57aef58247e" providerId="ADAL" clId="{ECC82640-FC47-4B18-BBD5-60ED8D318C59}" dt="2026-04-17T17:35:09.458" v="560" actId="478"/>
          <ac:spMkLst>
            <pc:docMk/>
            <pc:sldMk cId="3920594787" sldId="271"/>
            <ac:spMk id="3" creationId="{B9523F4A-0A52-F935-69A7-E37101D2DE25}"/>
          </ac:spMkLst>
        </pc:spChg>
        <pc:spChg chg="add mod">
          <ac:chgData name="Marks, Nicholas" userId="72ebfa5f-d530-4dff-a155-b57aef58247e" providerId="ADAL" clId="{ECC82640-FC47-4B18-BBD5-60ED8D318C59}" dt="2026-04-17T17:35:06.625" v="559"/>
          <ac:spMkLst>
            <pc:docMk/>
            <pc:sldMk cId="3920594787" sldId="271"/>
            <ac:spMk id="4" creationId="{C9AE1BCF-4068-6570-42E6-7A81E8624FA1}"/>
          </ac:spMkLst>
        </pc:spChg>
        <pc:spChg chg="add mod">
          <ac:chgData name="Marks, Nicholas" userId="72ebfa5f-d530-4dff-a155-b57aef58247e" providerId="ADAL" clId="{ECC82640-FC47-4B18-BBD5-60ED8D318C59}" dt="2026-04-17T17:35:13.373" v="588"/>
          <ac:spMkLst>
            <pc:docMk/>
            <pc:sldMk cId="3920594787" sldId="271"/>
            <ac:spMk id="5" creationId="{C4836BBB-20F7-CB20-ADDF-CCDFE5E1F9C5}"/>
          </ac:spMkLst>
        </pc:spChg>
        <pc:spChg chg="add del mod">
          <ac:chgData name="Marks, Nicholas" userId="72ebfa5f-d530-4dff-a155-b57aef58247e" providerId="ADAL" clId="{ECC82640-FC47-4B18-BBD5-60ED8D318C59}" dt="2026-04-17T17:35:13.373" v="588"/>
          <ac:spMkLst>
            <pc:docMk/>
            <pc:sldMk cId="3920594787" sldId="271"/>
            <ac:spMk id="14" creationId="{80A0129F-7A13-2D12-6FD5-6184BE88E198}"/>
          </ac:spMkLst>
        </pc:spChg>
        <pc:spChg chg="mod">
          <ac:chgData name="Marks, Nicholas" userId="72ebfa5f-d530-4dff-a155-b57aef58247e" providerId="ADAL" clId="{ECC82640-FC47-4B18-BBD5-60ED8D318C59}" dt="2026-04-17T17:34:56.250" v="557" actId="27636"/>
          <ac:spMkLst>
            <pc:docMk/>
            <pc:sldMk cId="3920594787" sldId="271"/>
            <ac:spMk id="17" creationId="{44BFBD4A-DEEF-A970-A177-4A357BA29F0B}"/>
          </ac:spMkLst>
        </pc:spChg>
        <pc:spChg chg="mod">
          <ac:chgData name="Marks, Nicholas" userId="72ebfa5f-d530-4dff-a155-b57aef58247e" providerId="ADAL" clId="{ECC82640-FC47-4B18-BBD5-60ED8D318C59}" dt="2026-04-17T17:35:43.683" v="592" actId="14100"/>
          <ac:spMkLst>
            <pc:docMk/>
            <pc:sldMk cId="3920594787" sldId="271"/>
            <ac:spMk id="18" creationId="{97E08029-F980-4BAD-DD3D-3145D116E5C3}"/>
          </ac:spMkLst>
        </pc:spChg>
        <pc:picChg chg="add mod">
          <ac:chgData name="Marks, Nicholas" userId="72ebfa5f-d530-4dff-a155-b57aef58247e" providerId="ADAL" clId="{ECC82640-FC47-4B18-BBD5-60ED8D318C59}" dt="2026-04-17T17:35:53.414" v="593"/>
          <ac:picMkLst>
            <pc:docMk/>
            <pc:sldMk cId="3920594787" sldId="271"/>
            <ac:picMk id="6" creationId="{B9A52F39-B43E-881B-CD82-7814651325AF}"/>
          </ac:picMkLst>
        </pc:picChg>
      </pc:sldChg>
      <pc:sldMasterChg chg="del delSldLayout">
        <pc:chgData name="Marks, Nicholas" userId="72ebfa5f-d530-4dff-a155-b57aef58247e" providerId="ADAL" clId="{ECC82640-FC47-4B18-BBD5-60ED8D318C59}" dt="2026-04-17T16:39:39.410" v="169" actId="700"/>
        <pc:sldMasterMkLst>
          <pc:docMk/>
          <pc:sldMasterMk cId="0" sldId="2147483661"/>
        </pc:sldMasterMkLst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61"/>
            <pc:sldLayoutMk cId="0" sldId="2147483662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61"/>
            <pc:sldLayoutMk cId="0" sldId="2147483663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61"/>
            <pc:sldLayoutMk cId="0" sldId="2147483664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61"/>
            <pc:sldLayoutMk cId="0" sldId="2147483665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61"/>
            <pc:sldLayoutMk cId="0" sldId="2147483666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61"/>
            <pc:sldLayoutMk cId="0" sldId="2147483667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61"/>
            <pc:sldLayoutMk cId="0" sldId="2147483668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61"/>
            <pc:sldLayoutMk cId="0" sldId="2147483669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61"/>
            <pc:sldLayoutMk cId="0" sldId="2147483670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61"/>
            <pc:sldLayoutMk cId="0" sldId="2147483671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61"/>
            <pc:sldLayoutMk cId="0" sldId="2147483672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61"/>
            <pc:sldLayoutMk cId="0" sldId="2147483673"/>
          </pc:sldLayoutMkLst>
        </pc:sldLayoutChg>
      </pc:sldMasterChg>
      <pc:sldMasterChg chg="del delSldLayout">
        <pc:chgData name="Marks, Nicholas" userId="72ebfa5f-d530-4dff-a155-b57aef58247e" providerId="ADAL" clId="{ECC82640-FC47-4B18-BBD5-60ED8D318C59}" dt="2026-04-17T16:39:39.410" v="169" actId="700"/>
        <pc:sldMasterMkLst>
          <pc:docMk/>
          <pc:sldMasterMk cId="0" sldId="2147483674"/>
        </pc:sldMasterMkLst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74"/>
            <pc:sldLayoutMk cId="0" sldId="2147483675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74"/>
            <pc:sldLayoutMk cId="0" sldId="2147483676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74"/>
            <pc:sldLayoutMk cId="0" sldId="2147483677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74"/>
            <pc:sldLayoutMk cId="0" sldId="2147483678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74"/>
            <pc:sldLayoutMk cId="0" sldId="2147483679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74"/>
            <pc:sldLayoutMk cId="0" sldId="2147483680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74"/>
            <pc:sldLayoutMk cId="0" sldId="2147483681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74"/>
            <pc:sldLayoutMk cId="0" sldId="2147483682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74"/>
            <pc:sldLayoutMk cId="0" sldId="2147483683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74"/>
            <pc:sldLayoutMk cId="0" sldId="2147483684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74"/>
            <pc:sldLayoutMk cId="0" sldId="2147483685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74"/>
            <pc:sldLayoutMk cId="0" sldId="2147483686"/>
          </pc:sldLayoutMkLst>
        </pc:sldLayoutChg>
      </pc:sldMasterChg>
      <pc:sldMasterChg chg="del delSldLayout">
        <pc:chgData name="Marks, Nicholas" userId="72ebfa5f-d530-4dff-a155-b57aef58247e" providerId="ADAL" clId="{ECC82640-FC47-4B18-BBD5-60ED8D318C59}" dt="2026-04-17T16:39:39.410" v="169" actId="700"/>
        <pc:sldMasterMkLst>
          <pc:docMk/>
          <pc:sldMasterMk cId="0" sldId="2147483687"/>
        </pc:sldMasterMkLst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87"/>
            <pc:sldLayoutMk cId="0" sldId="2147483688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87"/>
            <pc:sldLayoutMk cId="0" sldId="2147483689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87"/>
            <pc:sldLayoutMk cId="0" sldId="2147483690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87"/>
            <pc:sldLayoutMk cId="0" sldId="2147483691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87"/>
            <pc:sldLayoutMk cId="0" sldId="2147483692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87"/>
            <pc:sldLayoutMk cId="0" sldId="2147483693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87"/>
            <pc:sldLayoutMk cId="0" sldId="2147483694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87"/>
            <pc:sldLayoutMk cId="0" sldId="2147483695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87"/>
            <pc:sldLayoutMk cId="0" sldId="2147483696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87"/>
            <pc:sldLayoutMk cId="0" sldId="2147483697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87"/>
            <pc:sldLayoutMk cId="0" sldId="2147483698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687"/>
            <pc:sldLayoutMk cId="0" sldId="2147483699"/>
          </pc:sldLayoutMkLst>
        </pc:sldLayoutChg>
      </pc:sldMasterChg>
      <pc:sldMasterChg chg="del delSldLayout">
        <pc:chgData name="Marks, Nicholas" userId="72ebfa5f-d530-4dff-a155-b57aef58247e" providerId="ADAL" clId="{ECC82640-FC47-4B18-BBD5-60ED8D318C59}" dt="2026-04-17T16:39:39.410" v="169" actId="700"/>
        <pc:sldMasterMkLst>
          <pc:docMk/>
          <pc:sldMasterMk cId="0" sldId="2147483700"/>
        </pc:sldMasterMkLst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00"/>
            <pc:sldLayoutMk cId="0" sldId="2147483701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00"/>
            <pc:sldLayoutMk cId="0" sldId="2147483702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00"/>
            <pc:sldLayoutMk cId="0" sldId="2147483703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00"/>
            <pc:sldLayoutMk cId="0" sldId="2147483704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00"/>
            <pc:sldLayoutMk cId="0" sldId="2147483705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00"/>
            <pc:sldLayoutMk cId="0" sldId="2147483706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00"/>
            <pc:sldLayoutMk cId="0" sldId="2147483707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00"/>
            <pc:sldLayoutMk cId="0" sldId="2147483708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00"/>
            <pc:sldLayoutMk cId="0" sldId="2147483709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00"/>
            <pc:sldLayoutMk cId="0" sldId="2147483710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00"/>
            <pc:sldLayoutMk cId="0" sldId="2147483711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00"/>
            <pc:sldLayoutMk cId="0" sldId="2147483712"/>
          </pc:sldLayoutMkLst>
        </pc:sldLayoutChg>
      </pc:sldMasterChg>
      <pc:sldMasterChg chg="del delSldLayout">
        <pc:chgData name="Marks, Nicholas" userId="72ebfa5f-d530-4dff-a155-b57aef58247e" providerId="ADAL" clId="{ECC82640-FC47-4B18-BBD5-60ED8D318C59}" dt="2026-04-17T16:39:39.410" v="169" actId="700"/>
        <pc:sldMasterMkLst>
          <pc:docMk/>
          <pc:sldMasterMk cId="0" sldId="2147483726"/>
        </pc:sldMasterMkLst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26"/>
            <pc:sldLayoutMk cId="0" sldId="2147483727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26"/>
            <pc:sldLayoutMk cId="0" sldId="2147483728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26"/>
            <pc:sldLayoutMk cId="0" sldId="2147483729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26"/>
            <pc:sldLayoutMk cId="0" sldId="2147483730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26"/>
            <pc:sldLayoutMk cId="0" sldId="2147483731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26"/>
            <pc:sldLayoutMk cId="0" sldId="2147483732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26"/>
            <pc:sldLayoutMk cId="0" sldId="2147483733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26"/>
            <pc:sldLayoutMk cId="0" sldId="2147483734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26"/>
            <pc:sldLayoutMk cId="0" sldId="2147483735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26"/>
            <pc:sldLayoutMk cId="0" sldId="2147483736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26"/>
            <pc:sldLayoutMk cId="0" sldId="2147483737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26"/>
            <pc:sldLayoutMk cId="0" sldId="2147483738"/>
          </pc:sldLayoutMkLst>
        </pc:sldLayoutChg>
      </pc:sldMasterChg>
      <pc:sldMasterChg chg="del delSldLayout">
        <pc:chgData name="Marks, Nicholas" userId="72ebfa5f-d530-4dff-a155-b57aef58247e" providerId="ADAL" clId="{ECC82640-FC47-4B18-BBD5-60ED8D318C59}" dt="2026-04-17T16:39:39.410" v="169" actId="700"/>
        <pc:sldMasterMkLst>
          <pc:docMk/>
          <pc:sldMasterMk cId="0" sldId="2147483739"/>
        </pc:sldMasterMkLst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39"/>
            <pc:sldLayoutMk cId="0" sldId="2147483740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39"/>
            <pc:sldLayoutMk cId="0" sldId="2147483741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39"/>
            <pc:sldLayoutMk cId="0" sldId="2147483742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39"/>
            <pc:sldLayoutMk cId="0" sldId="2147483743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39"/>
            <pc:sldLayoutMk cId="0" sldId="2147483744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39"/>
            <pc:sldLayoutMk cId="0" sldId="2147483745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39"/>
            <pc:sldLayoutMk cId="0" sldId="2147483746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39"/>
            <pc:sldLayoutMk cId="0" sldId="2147483747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39"/>
            <pc:sldLayoutMk cId="0" sldId="2147483748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39"/>
            <pc:sldLayoutMk cId="0" sldId="2147483749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39"/>
            <pc:sldLayoutMk cId="0" sldId="2147483750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39"/>
            <pc:sldLayoutMk cId="0" sldId="2147483751"/>
          </pc:sldLayoutMkLst>
        </pc:sldLayoutChg>
      </pc:sldMasterChg>
      <pc:sldMasterChg chg="del delSldLayout">
        <pc:chgData name="Marks, Nicholas" userId="72ebfa5f-d530-4dff-a155-b57aef58247e" providerId="ADAL" clId="{ECC82640-FC47-4B18-BBD5-60ED8D318C59}" dt="2026-04-17T16:39:39.410" v="169" actId="700"/>
        <pc:sldMasterMkLst>
          <pc:docMk/>
          <pc:sldMasterMk cId="0" sldId="2147483752"/>
        </pc:sldMasterMkLst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52"/>
            <pc:sldLayoutMk cId="0" sldId="2147483753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52"/>
            <pc:sldLayoutMk cId="0" sldId="2147483754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52"/>
            <pc:sldLayoutMk cId="0" sldId="2147483755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52"/>
            <pc:sldLayoutMk cId="0" sldId="2147483756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52"/>
            <pc:sldLayoutMk cId="0" sldId="2147483757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52"/>
            <pc:sldLayoutMk cId="0" sldId="2147483758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52"/>
            <pc:sldLayoutMk cId="0" sldId="2147483759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52"/>
            <pc:sldLayoutMk cId="0" sldId="2147483760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52"/>
            <pc:sldLayoutMk cId="0" sldId="2147483761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52"/>
            <pc:sldLayoutMk cId="0" sldId="2147483762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52"/>
            <pc:sldLayoutMk cId="0" sldId="2147483763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52"/>
            <pc:sldLayoutMk cId="0" sldId="2147483764"/>
          </pc:sldLayoutMkLst>
        </pc:sldLayoutChg>
      </pc:sldMasterChg>
      <pc:sldMasterChg chg="del delSldLayout">
        <pc:chgData name="Marks, Nicholas" userId="72ebfa5f-d530-4dff-a155-b57aef58247e" providerId="ADAL" clId="{ECC82640-FC47-4B18-BBD5-60ED8D318C59}" dt="2026-04-17T16:39:39.410" v="169" actId="700"/>
        <pc:sldMasterMkLst>
          <pc:docMk/>
          <pc:sldMasterMk cId="0" sldId="2147483765"/>
        </pc:sldMasterMkLst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65"/>
            <pc:sldLayoutMk cId="0" sldId="2147483766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65"/>
            <pc:sldLayoutMk cId="0" sldId="2147483767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65"/>
            <pc:sldLayoutMk cId="0" sldId="2147483768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65"/>
            <pc:sldLayoutMk cId="0" sldId="2147483769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65"/>
            <pc:sldLayoutMk cId="0" sldId="2147483770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65"/>
            <pc:sldLayoutMk cId="0" sldId="2147483771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65"/>
            <pc:sldLayoutMk cId="0" sldId="2147483772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65"/>
            <pc:sldLayoutMk cId="0" sldId="2147483773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65"/>
            <pc:sldLayoutMk cId="0" sldId="2147483774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65"/>
            <pc:sldLayoutMk cId="0" sldId="2147483775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65"/>
            <pc:sldLayoutMk cId="0" sldId="2147483776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65"/>
            <pc:sldLayoutMk cId="0" sldId="2147483777"/>
          </pc:sldLayoutMkLst>
        </pc:sldLayoutChg>
      </pc:sldMasterChg>
      <pc:sldMasterChg chg="del delSldLayout">
        <pc:chgData name="Marks, Nicholas" userId="72ebfa5f-d530-4dff-a155-b57aef58247e" providerId="ADAL" clId="{ECC82640-FC47-4B18-BBD5-60ED8D318C59}" dt="2026-04-17T16:39:39.410" v="169" actId="700"/>
        <pc:sldMasterMkLst>
          <pc:docMk/>
          <pc:sldMasterMk cId="0" sldId="2147483791"/>
        </pc:sldMasterMkLst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91"/>
            <pc:sldLayoutMk cId="0" sldId="2147483792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91"/>
            <pc:sldLayoutMk cId="0" sldId="2147483793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91"/>
            <pc:sldLayoutMk cId="0" sldId="2147483794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91"/>
            <pc:sldLayoutMk cId="0" sldId="2147483795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91"/>
            <pc:sldLayoutMk cId="0" sldId="2147483796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91"/>
            <pc:sldLayoutMk cId="0" sldId="2147483797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91"/>
            <pc:sldLayoutMk cId="0" sldId="2147483798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91"/>
            <pc:sldLayoutMk cId="0" sldId="2147483799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91"/>
            <pc:sldLayoutMk cId="0" sldId="2147483800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91"/>
            <pc:sldLayoutMk cId="0" sldId="2147483801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91"/>
            <pc:sldLayoutMk cId="0" sldId="2147483802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791"/>
            <pc:sldLayoutMk cId="0" sldId="2147483803"/>
          </pc:sldLayoutMkLst>
        </pc:sldLayoutChg>
      </pc:sldMasterChg>
      <pc:sldMasterChg chg="del delSldLayout">
        <pc:chgData name="Marks, Nicholas" userId="72ebfa5f-d530-4dff-a155-b57aef58247e" providerId="ADAL" clId="{ECC82640-FC47-4B18-BBD5-60ED8D318C59}" dt="2026-04-17T16:39:39.410" v="169" actId="700"/>
        <pc:sldMasterMkLst>
          <pc:docMk/>
          <pc:sldMasterMk cId="0" sldId="2147483804"/>
        </pc:sldMasterMkLst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04"/>
            <pc:sldLayoutMk cId="0" sldId="2147483805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04"/>
            <pc:sldLayoutMk cId="0" sldId="2147483806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04"/>
            <pc:sldLayoutMk cId="0" sldId="2147483807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04"/>
            <pc:sldLayoutMk cId="0" sldId="2147483808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04"/>
            <pc:sldLayoutMk cId="0" sldId="2147483809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04"/>
            <pc:sldLayoutMk cId="0" sldId="2147483810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04"/>
            <pc:sldLayoutMk cId="0" sldId="2147483811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04"/>
            <pc:sldLayoutMk cId="0" sldId="2147483812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04"/>
            <pc:sldLayoutMk cId="0" sldId="2147483813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04"/>
            <pc:sldLayoutMk cId="0" sldId="2147483814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04"/>
            <pc:sldLayoutMk cId="0" sldId="2147483815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04"/>
            <pc:sldLayoutMk cId="0" sldId="2147483816"/>
          </pc:sldLayoutMkLst>
        </pc:sldLayoutChg>
      </pc:sldMasterChg>
      <pc:sldMasterChg chg="del delSldLayout">
        <pc:chgData name="Marks, Nicholas" userId="72ebfa5f-d530-4dff-a155-b57aef58247e" providerId="ADAL" clId="{ECC82640-FC47-4B18-BBD5-60ED8D318C59}" dt="2026-04-17T16:39:39.410" v="169" actId="700"/>
        <pc:sldMasterMkLst>
          <pc:docMk/>
          <pc:sldMasterMk cId="0" sldId="2147483817"/>
        </pc:sldMasterMkLst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17"/>
            <pc:sldLayoutMk cId="0" sldId="2147483818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17"/>
            <pc:sldLayoutMk cId="0" sldId="2147483819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17"/>
            <pc:sldLayoutMk cId="0" sldId="2147483820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17"/>
            <pc:sldLayoutMk cId="0" sldId="2147483821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17"/>
            <pc:sldLayoutMk cId="0" sldId="2147483822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17"/>
            <pc:sldLayoutMk cId="0" sldId="2147483823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17"/>
            <pc:sldLayoutMk cId="0" sldId="2147483824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17"/>
            <pc:sldLayoutMk cId="0" sldId="2147483825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17"/>
            <pc:sldLayoutMk cId="0" sldId="2147483826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17"/>
            <pc:sldLayoutMk cId="0" sldId="2147483827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17"/>
            <pc:sldLayoutMk cId="0" sldId="2147483828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17"/>
            <pc:sldLayoutMk cId="0" sldId="2147483829"/>
          </pc:sldLayoutMkLst>
        </pc:sldLayoutChg>
      </pc:sldMasterChg>
      <pc:sldMasterChg chg="del delSldLayout">
        <pc:chgData name="Marks, Nicholas" userId="72ebfa5f-d530-4dff-a155-b57aef58247e" providerId="ADAL" clId="{ECC82640-FC47-4B18-BBD5-60ED8D318C59}" dt="2026-04-17T16:39:39.410" v="169" actId="700"/>
        <pc:sldMasterMkLst>
          <pc:docMk/>
          <pc:sldMasterMk cId="0" sldId="2147483830"/>
        </pc:sldMasterMkLst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30"/>
            <pc:sldLayoutMk cId="0" sldId="2147483831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30"/>
            <pc:sldLayoutMk cId="0" sldId="2147483832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30"/>
            <pc:sldLayoutMk cId="0" sldId="2147483833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30"/>
            <pc:sldLayoutMk cId="0" sldId="2147483834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30"/>
            <pc:sldLayoutMk cId="0" sldId="2147483835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30"/>
            <pc:sldLayoutMk cId="0" sldId="2147483836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30"/>
            <pc:sldLayoutMk cId="0" sldId="2147483837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30"/>
            <pc:sldLayoutMk cId="0" sldId="2147483838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30"/>
            <pc:sldLayoutMk cId="0" sldId="2147483839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30"/>
            <pc:sldLayoutMk cId="0" sldId="2147483840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30"/>
            <pc:sldLayoutMk cId="0" sldId="2147483841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30"/>
            <pc:sldLayoutMk cId="0" sldId="2147483842"/>
          </pc:sldLayoutMkLst>
        </pc:sldLayoutChg>
      </pc:sldMasterChg>
      <pc:sldMasterChg chg="del delSldLayout">
        <pc:chgData name="Marks, Nicholas" userId="72ebfa5f-d530-4dff-a155-b57aef58247e" providerId="ADAL" clId="{ECC82640-FC47-4B18-BBD5-60ED8D318C59}" dt="2026-04-17T16:39:39.410" v="169" actId="700"/>
        <pc:sldMasterMkLst>
          <pc:docMk/>
          <pc:sldMasterMk cId="0" sldId="2147483843"/>
        </pc:sldMasterMkLst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43"/>
            <pc:sldLayoutMk cId="0" sldId="2147483844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43"/>
            <pc:sldLayoutMk cId="0" sldId="2147483845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43"/>
            <pc:sldLayoutMk cId="0" sldId="2147483846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43"/>
            <pc:sldLayoutMk cId="0" sldId="2147483847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43"/>
            <pc:sldLayoutMk cId="0" sldId="2147483848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43"/>
            <pc:sldLayoutMk cId="0" sldId="2147483849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43"/>
            <pc:sldLayoutMk cId="0" sldId="2147483850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43"/>
            <pc:sldLayoutMk cId="0" sldId="2147483851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43"/>
            <pc:sldLayoutMk cId="0" sldId="2147483852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43"/>
            <pc:sldLayoutMk cId="0" sldId="2147483853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43"/>
            <pc:sldLayoutMk cId="0" sldId="2147483854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43"/>
            <pc:sldLayoutMk cId="0" sldId="2147483855"/>
          </pc:sldLayoutMkLst>
        </pc:sldLayoutChg>
      </pc:sldMasterChg>
      <pc:sldMasterChg chg="del delSldLayout">
        <pc:chgData name="Marks, Nicholas" userId="72ebfa5f-d530-4dff-a155-b57aef58247e" providerId="ADAL" clId="{ECC82640-FC47-4B18-BBD5-60ED8D318C59}" dt="2026-04-17T16:39:39.410" v="169" actId="700"/>
        <pc:sldMasterMkLst>
          <pc:docMk/>
          <pc:sldMasterMk cId="0" sldId="2147483856"/>
        </pc:sldMasterMkLst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56"/>
            <pc:sldLayoutMk cId="0" sldId="2147483857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56"/>
            <pc:sldLayoutMk cId="0" sldId="2147483858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56"/>
            <pc:sldLayoutMk cId="0" sldId="2147483859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56"/>
            <pc:sldLayoutMk cId="0" sldId="2147483860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56"/>
            <pc:sldLayoutMk cId="0" sldId="2147483861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56"/>
            <pc:sldLayoutMk cId="0" sldId="2147483862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56"/>
            <pc:sldLayoutMk cId="0" sldId="2147483863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56"/>
            <pc:sldLayoutMk cId="0" sldId="2147483864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56"/>
            <pc:sldLayoutMk cId="0" sldId="2147483865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56"/>
            <pc:sldLayoutMk cId="0" sldId="2147483866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56"/>
            <pc:sldLayoutMk cId="0" sldId="2147483867"/>
          </pc:sldLayoutMkLst>
        </pc:sldLayoutChg>
        <pc:sldLayoutChg chg="del">
          <pc:chgData name="Marks, Nicholas" userId="72ebfa5f-d530-4dff-a155-b57aef58247e" providerId="ADAL" clId="{ECC82640-FC47-4B18-BBD5-60ED8D318C59}" dt="2026-04-17T16:39:39.410" v="169" actId="700"/>
          <pc:sldLayoutMkLst>
            <pc:docMk/>
            <pc:sldMasterMk cId="0" sldId="2147483856"/>
            <pc:sldLayoutMk cId="0" sldId="2147483868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0305" cy="5984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4246"/>
            <a:ext cx="12192000" cy="5999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105" y="1231176"/>
            <a:ext cx="6669741" cy="27432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695" y="1231176"/>
            <a:ext cx="304800" cy="274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2723" y="1231176"/>
            <a:ext cx="5215467" cy="27432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8069" y="324610"/>
            <a:ext cx="3416048" cy="89459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2100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2382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92382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8229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58229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F84A2-97DD-B454-FC08-EA8AE492B4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72" y="6275679"/>
            <a:ext cx="3068913" cy="375784"/>
          </a:xfrm>
          <a:prstGeom prst="rect">
            <a:avLst/>
          </a:prstGeom>
        </p:spPr>
      </p:pic>
      <p:pic>
        <p:nvPicPr>
          <p:cNvPr id="7" name="Graphic 3">
            <a:extLst>
              <a:ext uri="{FF2B5EF4-FFF2-40B4-BE49-F238E27FC236}">
                <a16:creationId xmlns:a16="http://schemas.microsoft.com/office/drawing/2014/main" id="{BF312965-5DB2-CC06-289D-F70ECFD9B2A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158228" y="6028176"/>
            <a:ext cx="3805109" cy="8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5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 hidden="1"/>
          <p:cNvSpPr/>
          <p:nvPr/>
        </p:nvSpPr>
        <p:spPr>
          <a:xfrm>
            <a:off x="0" y="0"/>
            <a:ext cx="304560" cy="6857640"/>
          </a:xfrm>
          <a:prstGeom prst="rect">
            <a:avLst/>
          </a:prstGeom>
          <a:solidFill>
            <a:srgbClr val="00609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" name="Picture 14"/>
          <p:cNvPicPr/>
          <p:nvPr/>
        </p:nvPicPr>
        <p:blipFill>
          <a:blip r:embed="rId15"/>
          <a:stretch/>
        </p:blipFill>
        <p:spPr>
          <a:xfrm>
            <a:off x="618120" y="6437160"/>
            <a:ext cx="1999080" cy="244440"/>
          </a:xfrm>
          <a:prstGeom prst="rect">
            <a:avLst/>
          </a:prstGeom>
          <a:ln w="0">
            <a:noFill/>
          </a:ln>
        </p:spPr>
      </p:pic>
      <p:pic>
        <p:nvPicPr>
          <p:cNvPr id="2" name="Graphic 4"/>
          <p:cNvPicPr/>
          <p:nvPr/>
        </p:nvPicPr>
        <p:blipFill>
          <a:blip r:embed="rId16"/>
          <a:stretch/>
        </p:blipFill>
        <p:spPr>
          <a:xfrm>
            <a:off x="10038240" y="6384600"/>
            <a:ext cx="1848600" cy="412200"/>
          </a:xfrm>
          <a:prstGeom prst="rect">
            <a:avLst/>
          </a:prstGeom>
          <a:ln w="0">
            <a:noFill/>
          </a:ln>
        </p:spPr>
      </p:pic>
      <p:pic>
        <p:nvPicPr>
          <p:cNvPr id="3" name="Picture 8"/>
          <p:cNvPicPr/>
          <p:nvPr/>
        </p:nvPicPr>
        <p:blipFill>
          <a:blip r:embed="rId17"/>
          <a:stretch/>
        </p:blipFill>
        <p:spPr>
          <a:xfrm>
            <a:off x="0" y="0"/>
            <a:ext cx="12189960" cy="5984640"/>
          </a:xfrm>
          <a:prstGeom prst="rect">
            <a:avLst/>
          </a:prstGeom>
          <a:ln w="0">
            <a:noFill/>
          </a:ln>
        </p:spPr>
      </p:pic>
      <p:pic>
        <p:nvPicPr>
          <p:cNvPr id="4" name="Picture 9"/>
          <p:cNvPicPr/>
          <p:nvPr/>
        </p:nvPicPr>
        <p:blipFill>
          <a:blip r:embed="rId18">
            <a:alphaModFix amt="80000"/>
          </a:blip>
          <a:srcRect t="-236"/>
          <a:stretch/>
        </p:blipFill>
        <p:spPr>
          <a:xfrm>
            <a:off x="0" y="-14400"/>
            <a:ext cx="12191760" cy="599868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03120" y="1231200"/>
            <a:ext cx="6669360" cy="2742840"/>
          </a:xfrm>
          <a:prstGeom prst="rect">
            <a:avLst/>
          </a:prstGeom>
        </p:spPr>
        <p:txBody>
          <a:bodyPr lIns="228600" tIns="0" rIns="182880" bIns="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cap="all" spc="-1">
                <a:solidFill>
                  <a:srgbClr val="FFFFFF"/>
                </a:solidFill>
                <a:latin typeface="Arial"/>
              </a:rPr>
              <a:t>presentation title Cover option B </a:t>
            </a:r>
            <a:br/>
            <a:r>
              <a:rPr lang="en-US" sz="3700" b="1" strike="noStrike" cap="all" spc="-1">
                <a:solidFill>
                  <a:srgbClr val="FFFFFF"/>
                </a:solidFill>
                <a:latin typeface="Arial"/>
              </a:rPr>
              <a:t>can be up to four </a:t>
            </a:r>
            <a:br/>
            <a:r>
              <a:rPr lang="en-US" sz="3700" b="1" strike="noStrike" cap="all" spc="-1">
                <a:solidFill>
                  <a:srgbClr val="FFFFFF"/>
                </a:solidFill>
                <a:latin typeface="Arial"/>
              </a:rPr>
              <a:t>or five lines of text</a:t>
            </a:r>
            <a:endParaRPr lang="en-US" sz="3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-1800" y="1231200"/>
            <a:ext cx="304560" cy="2742840"/>
          </a:xfrm>
          <a:prstGeom prst="rect">
            <a:avLst/>
          </a:prstGeom>
          <a:solidFill>
            <a:srgbClr val="0082C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972840" y="1231200"/>
            <a:ext cx="5214960" cy="2742840"/>
          </a:xfrm>
          <a:prstGeom prst="rect">
            <a:avLst/>
          </a:prstGeom>
        </p:spPr>
        <p:txBody>
          <a:bodyPr lIns="90000" tIns="182880" rIns="90000" bIns="45000">
            <a:noAutofit/>
          </a:bodyPr>
          <a:lstStyle/>
          <a:p>
            <a:pPr marL="432000" indent="-324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icon to insert an image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6400" y="4305960"/>
            <a:ext cx="3590280" cy="39348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cap="all" spc="-1">
                <a:solidFill>
                  <a:srgbClr val="FFFFFF"/>
                </a:solidFill>
                <a:latin typeface="Arial"/>
              </a:rPr>
              <a:t>presenter name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body"/>
          </p:nvPr>
        </p:nvSpPr>
        <p:spPr>
          <a:xfrm>
            <a:off x="626400" y="4711680"/>
            <a:ext cx="3590280" cy="914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lnSpc>
                <a:spcPct val="95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Add Presenter Title</a:t>
            </a:r>
            <a:br/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Optional Line 2</a:t>
            </a:r>
            <a:br/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Optional Line 3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4392360" y="4305960"/>
            <a:ext cx="3590280" cy="39348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cap="all" spc="-1">
                <a:solidFill>
                  <a:srgbClr val="FFFFFF"/>
                </a:solidFill>
                <a:latin typeface="Arial"/>
              </a:rPr>
              <a:t>presenter name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6"/>
          <p:cNvSpPr>
            <a:spLocks noGrp="1"/>
          </p:cNvSpPr>
          <p:nvPr>
            <p:ph type="body"/>
          </p:nvPr>
        </p:nvSpPr>
        <p:spPr>
          <a:xfrm>
            <a:off x="4392360" y="4711680"/>
            <a:ext cx="3590280" cy="914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lnSpc>
                <a:spcPct val="95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Add Presenter Title</a:t>
            </a:r>
            <a:br/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Optional Line 2</a:t>
            </a:r>
            <a:br/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Optional Line 3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7"/>
          <p:cNvSpPr>
            <a:spLocks noGrp="1"/>
          </p:cNvSpPr>
          <p:nvPr>
            <p:ph type="body"/>
          </p:nvPr>
        </p:nvSpPr>
        <p:spPr>
          <a:xfrm>
            <a:off x="8158320" y="4305960"/>
            <a:ext cx="3590280" cy="39348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cap="all" spc="-1">
                <a:solidFill>
                  <a:srgbClr val="FFFFFF"/>
                </a:solidFill>
                <a:latin typeface="Arial"/>
              </a:rPr>
              <a:t>presenter name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8"/>
          <p:cNvSpPr>
            <a:spLocks noGrp="1"/>
          </p:cNvSpPr>
          <p:nvPr>
            <p:ph type="body"/>
          </p:nvPr>
        </p:nvSpPr>
        <p:spPr>
          <a:xfrm>
            <a:off x="8158320" y="4711680"/>
            <a:ext cx="3590280" cy="914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lnSpc>
                <a:spcPct val="95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Add Presenter Title</a:t>
            </a:r>
            <a:br/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Optional Line 2</a:t>
            </a:r>
            <a:br/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Optional Line 3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" name="Picture 5"/>
          <p:cNvPicPr/>
          <p:nvPr/>
        </p:nvPicPr>
        <p:blipFill>
          <a:blip r:embed="rId19"/>
          <a:stretch/>
        </p:blipFill>
        <p:spPr>
          <a:xfrm>
            <a:off x="618120" y="6275520"/>
            <a:ext cx="3068640" cy="375480"/>
          </a:xfrm>
          <a:prstGeom prst="rect">
            <a:avLst/>
          </a:prstGeom>
          <a:ln w="0">
            <a:noFill/>
          </a:ln>
        </p:spPr>
      </p:pic>
      <p:pic>
        <p:nvPicPr>
          <p:cNvPr id="15" name="Graphic 3"/>
          <p:cNvPicPr/>
          <p:nvPr/>
        </p:nvPicPr>
        <p:blipFill>
          <a:blip r:embed="rId16"/>
          <a:stretch/>
        </p:blipFill>
        <p:spPr>
          <a:xfrm>
            <a:off x="8158320" y="6028200"/>
            <a:ext cx="3804840" cy="84888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Rectangle 7" hidden="1"/>
          <p:cNvSpPr/>
          <p:nvPr/>
        </p:nvSpPr>
        <p:spPr>
          <a:xfrm>
            <a:off x="0" y="0"/>
            <a:ext cx="304560" cy="6857640"/>
          </a:xfrm>
          <a:prstGeom prst="rect">
            <a:avLst/>
          </a:prstGeom>
          <a:solidFill>
            <a:srgbClr val="00609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0" name="Picture 14"/>
          <p:cNvPicPr/>
          <p:nvPr/>
        </p:nvPicPr>
        <p:blipFill>
          <a:blip r:embed="rId14"/>
          <a:stretch/>
        </p:blipFill>
        <p:spPr>
          <a:xfrm>
            <a:off x="618120" y="6437160"/>
            <a:ext cx="1999080" cy="244440"/>
          </a:xfrm>
          <a:prstGeom prst="rect">
            <a:avLst/>
          </a:prstGeom>
          <a:ln w="0">
            <a:noFill/>
          </a:ln>
        </p:spPr>
      </p:pic>
      <p:pic>
        <p:nvPicPr>
          <p:cNvPr id="231" name="Graphic 4"/>
          <p:cNvPicPr/>
          <p:nvPr/>
        </p:nvPicPr>
        <p:blipFill>
          <a:blip r:embed="rId15"/>
          <a:stretch/>
        </p:blipFill>
        <p:spPr>
          <a:xfrm>
            <a:off x="10038240" y="6384600"/>
            <a:ext cx="1848600" cy="41220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7"/>
          <p:cNvPicPr/>
          <p:nvPr/>
        </p:nvPicPr>
        <p:blipFill>
          <a:blip r:embed="rId16"/>
          <a:srcRect l="4900" t="26974" r="8427" b="1"/>
          <a:stretch/>
        </p:blipFill>
        <p:spPr>
          <a:xfrm>
            <a:off x="0" y="0"/>
            <a:ext cx="12189960" cy="685764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8"/>
          <p:cNvPicPr/>
          <p:nvPr/>
        </p:nvPicPr>
        <p:blipFill>
          <a:blip r:embed="rId17">
            <a:alphaModFix amt="80000"/>
          </a:blip>
          <a:srcRect l="7274" t="-204" r="7262" b="2068"/>
          <a:stretch/>
        </p:blipFill>
        <p:spPr>
          <a:xfrm>
            <a:off x="0" y="-14400"/>
            <a:ext cx="12191760" cy="6872040"/>
          </a:xfrm>
          <a:prstGeom prst="rect">
            <a:avLst/>
          </a:prstGeom>
          <a:ln w="0">
            <a:noFill/>
          </a:ln>
        </p:spPr>
      </p:pic>
      <p:pic>
        <p:nvPicPr>
          <p:cNvPr id="234" name="Graphic 4"/>
          <p:cNvPicPr/>
          <p:nvPr/>
        </p:nvPicPr>
        <p:blipFill>
          <a:blip r:embed="rId18"/>
          <a:stretch/>
        </p:blipFill>
        <p:spPr>
          <a:xfrm>
            <a:off x="756720" y="2229480"/>
            <a:ext cx="10779480" cy="2405880"/>
          </a:xfrm>
          <a:prstGeom prst="rect">
            <a:avLst/>
          </a:prstGeom>
          <a:ln w="0">
            <a:noFill/>
          </a:ln>
        </p:spPr>
      </p:pic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Rectangle 7"/>
          <p:cNvSpPr/>
          <p:nvPr/>
        </p:nvSpPr>
        <p:spPr>
          <a:xfrm>
            <a:off x="0" y="0"/>
            <a:ext cx="304560" cy="6857640"/>
          </a:xfrm>
          <a:prstGeom prst="rect">
            <a:avLst/>
          </a:prstGeom>
          <a:solidFill>
            <a:srgbClr val="00609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4" name="Picture 14"/>
          <p:cNvPicPr/>
          <p:nvPr/>
        </p:nvPicPr>
        <p:blipFill>
          <a:blip r:embed="rId14"/>
          <a:stretch/>
        </p:blipFill>
        <p:spPr>
          <a:xfrm>
            <a:off x="618120" y="6437160"/>
            <a:ext cx="1999080" cy="244440"/>
          </a:xfrm>
          <a:prstGeom prst="rect">
            <a:avLst/>
          </a:prstGeom>
          <a:ln w="0">
            <a:noFill/>
          </a:ln>
        </p:spPr>
      </p:pic>
      <p:pic>
        <p:nvPicPr>
          <p:cNvPr id="485" name="Graphic 4"/>
          <p:cNvPicPr/>
          <p:nvPr/>
        </p:nvPicPr>
        <p:blipFill>
          <a:blip r:embed="rId15"/>
          <a:stretch/>
        </p:blipFill>
        <p:spPr>
          <a:xfrm>
            <a:off x="10038240" y="6384600"/>
            <a:ext cx="1848600" cy="412200"/>
          </a:xfrm>
          <a:prstGeom prst="rect">
            <a:avLst/>
          </a:prstGeom>
          <a:ln w="0">
            <a:noFill/>
          </a:ln>
        </p:spPr>
      </p:pic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600480" y="304920"/>
            <a:ext cx="11167200" cy="1020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cap="all" spc="-1">
                <a:solidFill>
                  <a:srgbClr val="000000"/>
                </a:solidFill>
                <a:latin typeface="Arial"/>
              </a:rPr>
              <a:t>BASIC CONTENT SLIDE</a:t>
            </a:r>
            <a:br/>
            <a:r>
              <a:rPr lang="en-US" sz="3700" b="1" strike="noStrike" cap="all" spc="-1">
                <a:solidFill>
                  <a:srgbClr val="000000"/>
                </a:solidFill>
                <a:latin typeface="Arial"/>
              </a:rPr>
              <a:t>one or two lines for headline</a:t>
            </a:r>
            <a:endParaRPr lang="en-US" sz="3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PlaceHolder 2"/>
          <p:cNvSpPr>
            <a:spLocks noGrp="1"/>
          </p:cNvSpPr>
          <p:nvPr>
            <p:ph type="sldNum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723F3C5D-7A24-4858-AC3A-F97ECEE03C42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488" name="PlaceHolder 3"/>
          <p:cNvSpPr>
            <a:spLocks noGrp="1"/>
          </p:cNvSpPr>
          <p:nvPr>
            <p:ph type="body"/>
          </p:nvPr>
        </p:nvSpPr>
        <p:spPr>
          <a:xfrm>
            <a:off x="609480" y="1325160"/>
            <a:ext cx="11175480" cy="583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2600" b="1" strike="noStrike" spc="-1">
                <a:solidFill>
                  <a:srgbClr val="00609C"/>
                </a:solidFill>
                <a:latin typeface="Arial"/>
              </a:rPr>
              <a:t>Slide subtitle sentence case. Optional: delete as needed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PlaceHolder 4"/>
          <p:cNvSpPr>
            <a:spLocks noGrp="1"/>
          </p:cNvSpPr>
          <p:nvPr>
            <p:ph type="body"/>
          </p:nvPr>
        </p:nvSpPr>
        <p:spPr>
          <a:xfrm>
            <a:off x="609480" y="1909080"/>
            <a:ext cx="9753120" cy="4364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9600" indent="-2196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add 1st-level bullet. Click an icon below to add table, graph or other imagery.</a:t>
            </a:r>
          </a:p>
          <a:p>
            <a:pPr marL="618120" lvl="1" indent="-3412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stem Font Regular"/>
              <a:buChar char="—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level</a:t>
            </a:r>
          </a:p>
          <a:p>
            <a:pPr marL="770400" lvl="2" indent="-1904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level</a:t>
            </a:r>
          </a:p>
          <a:p>
            <a:pPr marL="1149480" lvl="3" indent="-3412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stem Font Regular"/>
              <a:buChar char="—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level</a:t>
            </a:r>
          </a:p>
          <a:p>
            <a:pPr marL="1375920" lvl="4" indent="-219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stem Font Regular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ithub.com/BCDA-APS/pvtui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>
            <a:extLst>
              <a:ext uri="{FF2B5EF4-FFF2-40B4-BE49-F238E27FC236}">
                <a16:creationId xmlns:a16="http://schemas.microsoft.com/office/drawing/2014/main" id="{219A879D-5168-860A-195A-9E1A933F23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April 24, 2026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4BFBD4A-DEEF-A970-A177-4A357BA29F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Nick Marks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7E08029-F980-4BAD-DD3D-3145D116E5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535" y="4711703"/>
            <a:ext cx="4952998" cy="914397"/>
          </a:xfrm>
        </p:spPr>
        <p:txBody>
          <a:bodyPr/>
          <a:lstStyle/>
          <a:p>
            <a:r>
              <a:rPr lang="en-US" dirty="0"/>
              <a:t>Control Systems Engineer</a:t>
            </a:r>
          </a:p>
          <a:p>
            <a:r>
              <a:rPr lang="en-US" dirty="0"/>
              <a:t>Beamline Controls &amp; Data Acquisition Group</a:t>
            </a:r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C4836BBB-20F7-CB20-ADDF-CCDFE5E1F9C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03213" y="1231900"/>
            <a:ext cx="6669087" cy="2743200"/>
          </a:xfrm>
          <a:prstGeom prst="rect">
            <a:avLst/>
          </a:prstGeom>
          <a:solidFill>
            <a:srgbClr val="00609C">
              <a:alpha val="85000"/>
            </a:srgbClr>
          </a:solidFill>
          <a:ln w="0">
            <a:noFill/>
          </a:ln>
        </p:spPr>
        <p:txBody>
          <a:bodyPr lIns="228600" tIns="0" rIns="182880" bIns="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cap="all" spc="-1">
                <a:solidFill>
                  <a:srgbClr val="FFFFFF"/>
                </a:solidFill>
                <a:latin typeface="Arial"/>
              </a:rPr>
              <a:t>PVTUI – Terminal user interfaces for EPICS</a:t>
            </a:r>
            <a:endParaRPr lang="en-US" sz="37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A52F39-B43E-881B-CD82-7814651325A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423200" y="228600"/>
            <a:ext cx="4006800" cy="52578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92059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Title 9"/>
          <p:cNvSpPr txBox="1"/>
          <p:nvPr/>
        </p:nvSpPr>
        <p:spPr>
          <a:xfrm>
            <a:off x="609480" y="275040"/>
            <a:ext cx="1108188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3200" b="1" strike="noStrike" spc="-1">
                <a:solidFill>
                  <a:srgbClr val="000000"/>
                </a:solidFill>
                <a:latin typeface="Arial"/>
              </a:rPr>
              <a:t>INCLUDED APPLICATIONS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9" name="Text Placeholder 7"/>
          <p:cNvSpPr txBox="1"/>
          <p:nvPr/>
        </p:nvSpPr>
        <p:spPr>
          <a:xfrm>
            <a:off x="609480" y="914400"/>
            <a:ext cx="1117548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indent="-3240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600" b="1" strike="noStrike" spc="-1">
                <a:solidFill>
                  <a:srgbClr val="00609C"/>
                </a:solidFill>
                <a:latin typeface="Arial"/>
              </a:rPr>
              <a:t>sequence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0" name="Picture 839"/>
          <p:cNvPicPr/>
          <p:nvPr/>
        </p:nvPicPr>
        <p:blipFill>
          <a:blip r:embed="rId2"/>
          <a:stretch/>
        </p:blipFill>
        <p:spPr>
          <a:xfrm>
            <a:off x="2286000" y="1371600"/>
            <a:ext cx="7891920" cy="4981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Title 10"/>
          <p:cNvSpPr txBox="1"/>
          <p:nvPr/>
        </p:nvSpPr>
        <p:spPr>
          <a:xfrm>
            <a:off x="609480" y="275040"/>
            <a:ext cx="1108188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3200" b="1" strike="noStrike" spc="-1" dirty="0">
                <a:solidFill>
                  <a:srgbClr val="000000"/>
                </a:solidFill>
                <a:latin typeface="Arial"/>
              </a:rPr>
              <a:t>INCLUDED APPLICATIONS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2" name="Text Placeholder 8"/>
          <p:cNvSpPr txBox="1"/>
          <p:nvPr/>
        </p:nvSpPr>
        <p:spPr>
          <a:xfrm>
            <a:off x="609480" y="914400"/>
            <a:ext cx="1117548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indent="-3240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600" b="1" strike="noStrike" spc="-1">
                <a:solidFill>
                  <a:srgbClr val="00609C"/>
                </a:solidFill>
                <a:latin typeface="Arial"/>
              </a:rPr>
              <a:t>striptool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3" name="Picture 842"/>
          <p:cNvPicPr/>
          <p:nvPr/>
        </p:nvPicPr>
        <p:blipFill>
          <a:blip r:embed="rId2"/>
          <a:stretch/>
        </p:blipFill>
        <p:spPr>
          <a:xfrm>
            <a:off x="1828800" y="1371600"/>
            <a:ext cx="8686800" cy="4885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Title 10"/>
          <p:cNvSpPr txBox="1"/>
          <p:nvPr/>
        </p:nvSpPr>
        <p:spPr>
          <a:xfrm>
            <a:off x="609480" y="275040"/>
            <a:ext cx="1108188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3200" b="1" spc="-1" dirty="0">
                <a:solidFill>
                  <a:srgbClr val="000000"/>
                </a:solidFill>
                <a:latin typeface="Arial"/>
              </a:rPr>
              <a:t>OTHER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427ABBB-8331-ADBA-C3E9-BE1BE693F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25" y="1553760"/>
            <a:ext cx="6321749" cy="4736372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4F199A0-BBC1-A491-00D5-D516079839BB}"/>
              </a:ext>
            </a:extLst>
          </p:cNvPr>
          <p:cNvSpPr txBox="1"/>
          <p:nvPr/>
        </p:nvSpPr>
        <p:spPr>
          <a:xfrm>
            <a:off x="609480" y="914400"/>
            <a:ext cx="1117548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indent="-3240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600" b="1" strike="noStrike" spc="-1" dirty="0">
                <a:solidFill>
                  <a:srgbClr val="00609C"/>
                </a:solidFill>
                <a:latin typeface="Arial"/>
              </a:rPr>
              <a:t>Robot dashboard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357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Title 12"/>
          <p:cNvSpPr txBox="1"/>
          <p:nvPr/>
        </p:nvSpPr>
        <p:spPr>
          <a:xfrm>
            <a:off x="609480" y="275040"/>
            <a:ext cx="1108188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3200" b="1" strike="noStrike" spc="-1">
                <a:solidFill>
                  <a:srgbClr val="000000"/>
                </a:solidFill>
                <a:latin typeface="Arial"/>
              </a:rPr>
              <a:t>GITHUB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5" name="TextBox 844"/>
          <p:cNvSpPr txBox="1"/>
          <p:nvPr/>
        </p:nvSpPr>
        <p:spPr>
          <a:xfrm>
            <a:off x="685800" y="1371600"/>
            <a:ext cx="8458200" cy="85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800" b="0" strike="noStrike" spc="-1">
                <a:latin typeface="Arial"/>
                <a:hlinkClick r:id="rId2"/>
              </a:rPr>
              <a:t>https://github.com/BCDA-APS/pvtui</a:t>
            </a:r>
            <a:endParaRPr lang="en-US" sz="1800" b="0" strike="noStrike" spc="-1">
              <a:latin typeface="Arial"/>
            </a:endParaRPr>
          </a:p>
          <a:p>
            <a:endParaRPr lang="en-US" sz="1800" b="0" strike="noStrike" spc="-1">
              <a:latin typeface="Arial"/>
            </a:endParaRPr>
          </a:p>
          <a:p>
            <a:endParaRPr lang="en-US" sz="1800" b="0" strike="noStrike" spc="-1">
              <a:latin typeface="Arial"/>
            </a:endParaRPr>
          </a:p>
        </p:txBody>
      </p:sp>
      <p:pic>
        <p:nvPicPr>
          <p:cNvPr id="846" name="Picture 845"/>
          <p:cNvPicPr/>
          <p:nvPr/>
        </p:nvPicPr>
        <p:blipFill>
          <a:blip r:embed="rId3"/>
          <a:stretch/>
        </p:blipFill>
        <p:spPr>
          <a:xfrm>
            <a:off x="685800" y="2229840"/>
            <a:ext cx="2971800" cy="1744920"/>
          </a:xfrm>
          <a:prstGeom prst="rect">
            <a:avLst/>
          </a:prstGeom>
          <a:ln w="0">
            <a:noFill/>
          </a:ln>
        </p:spPr>
      </p:pic>
      <p:pic>
        <p:nvPicPr>
          <p:cNvPr id="847" name="Picture 846"/>
          <p:cNvPicPr/>
          <p:nvPr/>
        </p:nvPicPr>
        <p:blipFill>
          <a:blip r:embed="rId4"/>
          <a:stretch/>
        </p:blipFill>
        <p:spPr>
          <a:xfrm>
            <a:off x="4057920" y="2229840"/>
            <a:ext cx="7829280" cy="1739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Title 2"/>
          <p:cNvSpPr txBox="1"/>
          <p:nvPr/>
        </p:nvSpPr>
        <p:spPr>
          <a:xfrm>
            <a:off x="609480" y="275040"/>
            <a:ext cx="1108188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3200" b="1" strike="noStrike" spc="-1">
                <a:solidFill>
                  <a:srgbClr val="000000"/>
                </a:solidFill>
                <a:latin typeface="Arial"/>
              </a:rPr>
              <a:t>PVTUI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3" name="TextBox 812"/>
          <p:cNvSpPr txBox="1"/>
          <p:nvPr/>
        </p:nvSpPr>
        <p:spPr>
          <a:xfrm>
            <a:off x="685800" y="1371600"/>
            <a:ext cx="6629400" cy="4800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C++ library for creating text based user interfaces that run in your terminal emulator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Provides common UI widgets which abstract away EPICS communication details,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Supports both Channel Access and PVAccess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Includes set of ready-to-use applications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Great for working over SSH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Linux only (for now)</a:t>
            </a: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Limited testing on MacOS</a:t>
            </a: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Windows not tested</a:t>
            </a:r>
          </a:p>
        </p:txBody>
      </p:sp>
      <p:pic>
        <p:nvPicPr>
          <p:cNvPr id="814" name="Picture 813"/>
          <p:cNvPicPr/>
          <p:nvPr/>
        </p:nvPicPr>
        <p:blipFill>
          <a:blip r:embed="rId2"/>
          <a:stretch/>
        </p:blipFill>
        <p:spPr>
          <a:xfrm>
            <a:off x="7410240" y="480240"/>
            <a:ext cx="4343400" cy="5701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Title 3"/>
          <p:cNvSpPr txBox="1"/>
          <p:nvPr/>
        </p:nvSpPr>
        <p:spPr>
          <a:xfrm>
            <a:off x="609480" y="275040"/>
            <a:ext cx="1108188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3200" b="1" strike="noStrike" spc="-1" dirty="0">
                <a:solidFill>
                  <a:srgbClr val="000000"/>
                </a:solidFill>
                <a:latin typeface="Arial"/>
              </a:rPr>
              <a:t>METHODS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6" name="TextBox 815"/>
          <p:cNvSpPr txBox="1"/>
          <p:nvPr/>
        </p:nvSpPr>
        <p:spPr>
          <a:xfrm>
            <a:off x="685800" y="1600200"/>
            <a:ext cx="10058400" cy="914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latin typeface="Arial"/>
              </a:rPr>
              <a:t>PVTUI is a </a:t>
            </a:r>
            <a:r>
              <a:rPr lang="en-US" spc="-1" dirty="0">
                <a:latin typeface="Arial"/>
              </a:rPr>
              <a:t>t</a:t>
            </a:r>
            <a:r>
              <a:rPr lang="en-US" sz="1800" b="0" strike="noStrike" spc="-1" dirty="0">
                <a:latin typeface="Arial"/>
              </a:rPr>
              <a:t>hin layer on top of FTXUI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latin typeface="Arial"/>
              </a:rPr>
              <a:t>Slight learning curve, but plenty of examples</a:t>
            </a:r>
          </a:p>
        </p:txBody>
      </p:sp>
      <p:pic>
        <p:nvPicPr>
          <p:cNvPr id="817" name="Picture 816"/>
          <p:cNvPicPr/>
          <p:nvPr/>
        </p:nvPicPr>
        <p:blipFill>
          <a:blip r:embed="rId2"/>
          <a:stretch/>
        </p:blipFill>
        <p:spPr>
          <a:xfrm>
            <a:off x="2743200" y="2743200"/>
            <a:ext cx="6629400" cy="3330720"/>
          </a:xfrm>
          <a:prstGeom prst="rect">
            <a:avLst/>
          </a:prstGeom>
          <a:ln w="0">
            <a:noFill/>
          </a:ln>
        </p:spPr>
      </p:pic>
      <p:sp>
        <p:nvSpPr>
          <p:cNvPr id="818" name="Text Placeholder 12"/>
          <p:cNvSpPr txBox="1"/>
          <p:nvPr/>
        </p:nvSpPr>
        <p:spPr>
          <a:xfrm>
            <a:off x="609480" y="914400"/>
            <a:ext cx="1117548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indent="-3240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600" b="1" strike="noStrike" spc="-1">
                <a:solidFill>
                  <a:srgbClr val="00609C"/>
                </a:solidFill>
                <a:latin typeface="Arial"/>
              </a:rPr>
              <a:t>FTXUI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Title 4"/>
          <p:cNvSpPr txBox="1"/>
          <p:nvPr/>
        </p:nvSpPr>
        <p:spPr>
          <a:xfrm>
            <a:off x="609480" y="275040"/>
            <a:ext cx="1108188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3200" b="1" strike="noStrike" spc="-1" dirty="0">
                <a:solidFill>
                  <a:srgbClr val="000000"/>
                </a:solidFill>
                <a:latin typeface="Arial"/>
              </a:rPr>
              <a:t>METHODS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" name="Text Placeholder 1"/>
          <p:cNvSpPr txBox="1"/>
          <p:nvPr/>
        </p:nvSpPr>
        <p:spPr>
          <a:xfrm>
            <a:off x="609480" y="914400"/>
            <a:ext cx="1117548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indent="-3240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600" b="1" strike="noStrike" spc="-1">
                <a:solidFill>
                  <a:srgbClr val="00609C"/>
                </a:solidFill>
                <a:latin typeface="Arial"/>
              </a:rPr>
              <a:t>Example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1" name="Picture 820"/>
          <p:cNvPicPr/>
          <p:nvPr/>
        </p:nvPicPr>
        <p:blipFill>
          <a:blip r:embed="rId2"/>
          <a:stretch/>
        </p:blipFill>
        <p:spPr>
          <a:xfrm>
            <a:off x="7315200" y="2787840"/>
            <a:ext cx="4572000" cy="1784160"/>
          </a:xfrm>
          <a:prstGeom prst="rect">
            <a:avLst/>
          </a:prstGeom>
          <a:ln w="0">
            <a:noFill/>
          </a:ln>
        </p:spPr>
      </p:pic>
      <p:pic>
        <p:nvPicPr>
          <p:cNvPr id="822" name="Picture 821"/>
          <p:cNvPicPr/>
          <p:nvPr/>
        </p:nvPicPr>
        <p:blipFill>
          <a:blip r:embed="rId3"/>
          <a:stretch/>
        </p:blipFill>
        <p:spPr>
          <a:xfrm>
            <a:off x="491040" y="1525320"/>
            <a:ext cx="6366960" cy="4875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Title 5"/>
          <p:cNvSpPr txBox="1"/>
          <p:nvPr/>
        </p:nvSpPr>
        <p:spPr>
          <a:xfrm>
            <a:off x="609480" y="275040"/>
            <a:ext cx="1108188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3200" b="1" strike="noStrike" spc="-1">
                <a:solidFill>
                  <a:srgbClr val="000000"/>
                </a:solidFill>
                <a:latin typeface="Arial"/>
              </a:rPr>
              <a:t>INCLUDED APPLICATIONS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4" name="Text Placeholder 3"/>
          <p:cNvSpPr txBox="1"/>
          <p:nvPr/>
        </p:nvSpPr>
        <p:spPr>
          <a:xfrm>
            <a:off x="609480" y="914400"/>
            <a:ext cx="1117548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indent="-3240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600" b="1" strike="noStrike" spc="-1">
                <a:solidFill>
                  <a:srgbClr val="00609C"/>
                </a:solidFill>
                <a:latin typeface="Arial"/>
              </a:rPr>
              <a:t>monitor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5" name="Picture 824"/>
          <p:cNvPicPr/>
          <p:nvPr/>
        </p:nvPicPr>
        <p:blipFill>
          <a:blip r:embed="rId2"/>
          <a:stretch/>
        </p:blipFill>
        <p:spPr>
          <a:xfrm>
            <a:off x="3657600" y="1371600"/>
            <a:ext cx="5505840" cy="4343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Title 14"/>
          <p:cNvSpPr txBox="1"/>
          <p:nvPr/>
        </p:nvSpPr>
        <p:spPr>
          <a:xfrm>
            <a:off x="609480" y="275040"/>
            <a:ext cx="1108188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3200" b="1" strike="noStrike" spc="-1">
                <a:solidFill>
                  <a:srgbClr val="000000"/>
                </a:solidFill>
                <a:latin typeface="Arial"/>
              </a:rPr>
              <a:t>INCLUDED APPLICATIONS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7" name="Text Placeholder 9"/>
          <p:cNvSpPr txBox="1"/>
          <p:nvPr/>
        </p:nvSpPr>
        <p:spPr>
          <a:xfrm>
            <a:off x="609480" y="914400"/>
            <a:ext cx="1117548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indent="-3240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600" b="1" strike="noStrike" spc="-1">
                <a:solidFill>
                  <a:srgbClr val="00609C"/>
                </a:solidFill>
                <a:latin typeface="Arial"/>
              </a:rPr>
              <a:t>motor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D9520D7-636C-3702-6A66-FFBAFC480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2519"/>
          <a:stretch/>
        </p:blipFill>
        <p:spPr>
          <a:xfrm>
            <a:off x="2261919" y="1371600"/>
            <a:ext cx="7668162" cy="4919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Title 6"/>
          <p:cNvSpPr txBox="1"/>
          <p:nvPr/>
        </p:nvSpPr>
        <p:spPr>
          <a:xfrm>
            <a:off x="609480" y="275040"/>
            <a:ext cx="1108188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3200" b="1" strike="noStrike" spc="-1">
                <a:solidFill>
                  <a:srgbClr val="000000"/>
                </a:solidFill>
                <a:latin typeface="Arial"/>
              </a:rPr>
              <a:t>INCLUDED APPLICATIONS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" name="Text Placeholder 4"/>
          <p:cNvSpPr txBox="1"/>
          <p:nvPr/>
        </p:nvSpPr>
        <p:spPr>
          <a:xfrm>
            <a:off x="609480" y="914400"/>
            <a:ext cx="1117548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indent="-3240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600" b="1" strike="noStrike" spc="-1">
                <a:solidFill>
                  <a:srgbClr val="00609C"/>
                </a:solidFill>
                <a:latin typeface="Arial"/>
              </a:rPr>
              <a:t>calcout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1" name="Picture 830"/>
          <p:cNvPicPr/>
          <p:nvPr/>
        </p:nvPicPr>
        <p:blipFill>
          <a:blip r:embed="rId2"/>
          <a:stretch/>
        </p:blipFill>
        <p:spPr>
          <a:xfrm>
            <a:off x="2971800" y="1316160"/>
            <a:ext cx="6648120" cy="5037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Title 7"/>
          <p:cNvSpPr txBox="1"/>
          <p:nvPr/>
        </p:nvSpPr>
        <p:spPr>
          <a:xfrm>
            <a:off x="609480" y="275040"/>
            <a:ext cx="1108188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3200" b="1" strike="noStrike" spc="-1">
                <a:solidFill>
                  <a:srgbClr val="000000"/>
                </a:solidFill>
                <a:latin typeface="Arial"/>
              </a:rPr>
              <a:t>INCLUDED APPLICATIONS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3" name="Text Placeholder 5"/>
          <p:cNvSpPr txBox="1"/>
          <p:nvPr/>
        </p:nvSpPr>
        <p:spPr>
          <a:xfrm>
            <a:off x="609480" y="914400"/>
            <a:ext cx="1117548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indent="-3240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600" b="1" strike="noStrike" spc="-1">
                <a:solidFill>
                  <a:srgbClr val="00609C"/>
                </a:solidFill>
                <a:latin typeface="Arial"/>
              </a:rPr>
              <a:t>asyn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4" name="Picture 833"/>
          <p:cNvPicPr/>
          <p:nvPr/>
        </p:nvPicPr>
        <p:blipFill>
          <a:blip r:embed="rId2"/>
          <a:stretch/>
        </p:blipFill>
        <p:spPr>
          <a:xfrm>
            <a:off x="3008880" y="1324440"/>
            <a:ext cx="6592320" cy="5076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Title 8"/>
          <p:cNvSpPr txBox="1"/>
          <p:nvPr/>
        </p:nvSpPr>
        <p:spPr>
          <a:xfrm>
            <a:off x="609480" y="275040"/>
            <a:ext cx="1108188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3200" b="1" strike="noStrike" spc="-1">
                <a:solidFill>
                  <a:srgbClr val="000000"/>
                </a:solidFill>
                <a:latin typeface="Arial"/>
              </a:rPr>
              <a:t>INCLUDED APPLICATIONS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6" name="Text Placeholder 6"/>
          <p:cNvSpPr txBox="1"/>
          <p:nvPr/>
        </p:nvSpPr>
        <p:spPr>
          <a:xfrm>
            <a:off x="609480" y="914400"/>
            <a:ext cx="1117548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indent="-3240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600" b="1" strike="noStrike" spc="-1">
                <a:solidFill>
                  <a:srgbClr val="00609C"/>
                </a:solidFill>
                <a:latin typeface="Arial"/>
              </a:rPr>
              <a:t>transform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7" name="Picture 836"/>
          <p:cNvPicPr/>
          <p:nvPr/>
        </p:nvPicPr>
        <p:blipFill>
          <a:blip r:embed="rId2"/>
          <a:stretch/>
        </p:blipFill>
        <p:spPr>
          <a:xfrm>
            <a:off x="2496960" y="1371600"/>
            <a:ext cx="7719840" cy="4800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</TotalTime>
  <Words>133</Words>
  <Application>Microsoft Office PowerPoint</Application>
  <PresentationFormat>Widescreen</PresentationFormat>
  <Paragraphs>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Symbol</vt:lpstr>
      <vt:lpstr>System Font Regular</vt:lpstr>
      <vt:lpstr>Times New Roman</vt:lpstr>
      <vt:lpstr>Wingdings</vt:lpstr>
      <vt:lpstr>Office Theme</vt:lpstr>
      <vt:lpstr>Office Theme</vt:lpstr>
      <vt:lpstr>Office Theme</vt:lpstr>
      <vt:lpstr>PVTUI – Terminal user interfaces for EPICS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>Marks, Nicholas</cp:lastModifiedBy>
  <cp:revision>9</cp:revision>
  <dcterms:created xsi:type="dcterms:W3CDTF">2026-04-15T13:04:13Z</dcterms:created>
  <dcterms:modified xsi:type="dcterms:W3CDTF">2026-04-17T17:36:00Z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r8>6</vt:r8>
  </property>
</Properties>
</file>