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21"/>
  </p:notesMasterIdLst>
  <p:handoutMasterIdLst>
    <p:handoutMasterId r:id="rId22"/>
  </p:handoutMasterIdLst>
  <p:sldIdLst>
    <p:sldId id="256" r:id="rId8"/>
    <p:sldId id="257" r:id="rId9"/>
    <p:sldId id="258" r:id="rId10"/>
    <p:sldId id="264" r:id="rId11"/>
    <p:sldId id="266" r:id="rId12"/>
    <p:sldId id="260" r:id="rId13"/>
    <p:sldId id="259" r:id="rId14"/>
    <p:sldId id="265" r:id="rId15"/>
    <p:sldId id="267" r:id="rId16"/>
    <p:sldId id="268" r:id="rId17"/>
    <p:sldId id="262" r:id="rId18"/>
    <p:sldId id="261" r:id="rId19"/>
    <p:sldId id="263" r:id="rId20"/>
  </p:sldIdLst>
  <p:sldSz cx="12192000" cy="6858000"/>
  <p:notesSz cx="6858000" cy="9144000"/>
  <p:embeddedFontLst>
    <p:embeddedFont>
      <p:font typeface="Consolas" panose="020B0609020204030204" pitchFamily="49" charset="0"/>
      <p:regular r:id="rId23"/>
      <p:bold r:id="rId24"/>
      <p:italic r:id="rId25"/>
      <p:boldItalic r:id="rId26"/>
    </p:embeddedFont>
    <p:embeddedFont>
      <p:font typeface="Moderat Medium" panose="020B0604020202020204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676767"/>
    <a:srgbClr val="FF9D1B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24B31-315D-4EEF-A8F7-F1022A72C7A1}" v="1" dt="2026-04-16T15:33:25.188"/>
    <p1510:client id="{9BD2DC6E-677A-4046-BB77-C2B87D360B72}" v="936" dt="2026-04-17T11:23:09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2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nch, Ivan (STFC,RAL,ISIS)" userId="d5cd9bd6-da56-422f-b743-cea35b27e604" providerId="ADAL" clId="{C8434FF5-B1C9-464C-BACC-05032F4212FF}"/>
    <pc:docChg chg="addSld modSld">
      <pc:chgData name="Finch, Ivan (STFC,RAL,ISIS)" userId="d5cd9bd6-da56-422f-b743-cea35b27e604" providerId="ADAL" clId="{C8434FF5-B1C9-464C-BACC-05032F4212FF}" dt="2026-04-16T15:33:44.575" v="38" actId="20577"/>
      <pc:docMkLst>
        <pc:docMk/>
      </pc:docMkLst>
      <pc:sldChg chg="modSp mod">
        <pc:chgData name="Finch, Ivan (STFC,RAL,ISIS)" userId="d5cd9bd6-da56-422f-b743-cea35b27e604" providerId="ADAL" clId="{C8434FF5-B1C9-464C-BACC-05032F4212FF}" dt="2026-04-16T08:14:17.682" v="26" actId="20577"/>
        <pc:sldMkLst>
          <pc:docMk/>
          <pc:sldMk cId="1481826788" sldId="256"/>
        </pc:sldMkLst>
        <pc:spChg chg="mod">
          <ac:chgData name="Finch, Ivan (STFC,RAL,ISIS)" userId="d5cd9bd6-da56-422f-b743-cea35b27e604" providerId="ADAL" clId="{C8434FF5-B1C9-464C-BACC-05032F4212FF}" dt="2026-04-16T08:14:17.682" v="26" actId="20577"/>
          <ac:spMkLst>
            <pc:docMk/>
            <pc:sldMk cId="1481826788" sldId="256"/>
            <ac:spMk id="5" creationId="{F4CC80D5-0EB8-807C-B0E7-140CDCF28F4C}"/>
          </ac:spMkLst>
        </pc:spChg>
      </pc:sldChg>
      <pc:sldChg chg="modSp mod">
        <pc:chgData name="Finch, Ivan (STFC,RAL,ISIS)" userId="d5cd9bd6-da56-422f-b743-cea35b27e604" providerId="ADAL" clId="{C8434FF5-B1C9-464C-BACC-05032F4212FF}" dt="2026-04-16T15:33:44.575" v="38" actId="20577"/>
        <pc:sldMkLst>
          <pc:docMk/>
          <pc:sldMk cId="67218123" sldId="259"/>
        </pc:sldMkLst>
        <pc:spChg chg="mod">
          <ac:chgData name="Finch, Ivan (STFC,RAL,ISIS)" userId="d5cd9bd6-da56-422f-b743-cea35b27e604" providerId="ADAL" clId="{C8434FF5-B1C9-464C-BACC-05032F4212FF}" dt="2026-04-16T15:33:44.575" v="38" actId="20577"/>
          <ac:spMkLst>
            <pc:docMk/>
            <pc:sldMk cId="67218123" sldId="259"/>
            <ac:spMk id="3" creationId="{55A6EEEE-6F7B-3058-07DD-77628D5F6002}"/>
          </ac:spMkLst>
        </pc:spChg>
      </pc:sldChg>
      <pc:sldChg chg="modSp new mod">
        <pc:chgData name="Finch, Ivan (STFC,RAL,ISIS)" userId="d5cd9bd6-da56-422f-b743-cea35b27e604" providerId="ADAL" clId="{C8434FF5-B1C9-464C-BACC-05032F4212FF}" dt="2026-04-14T10:54:31.012" v="19" actId="20577"/>
        <pc:sldMkLst>
          <pc:docMk/>
          <pc:sldMk cId="1834764316" sldId="267"/>
        </pc:sldMkLst>
        <pc:spChg chg="mod">
          <ac:chgData name="Finch, Ivan (STFC,RAL,ISIS)" userId="d5cd9bd6-da56-422f-b743-cea35b27e604" providerId="ADAL" clId="{C8434FF5-B1C9-464C-BACC-05032F4212FF}" dt="2026-04-14T10:54:31.012" v="19" actId="20577"/>
          <ac:spMkLst>
            <pc:docMk/>
            <pc:sldMk cId="1834764316" sldId="267"/>
            <ac:spMk id="2" creationId="{7752D32B-7539-E668-4E90-76B4B1C17B39}"/>
          </ac:spMkLst>
        </pc:spChg>
      </pc:sldChg>
    </pc:docChg>
  </pc:docChgLst>
  <pc:docChgLst>
    <pc:chgData name="Finch, Ivan (STFC,RAL,ISIS)" userId="d5cd9bd6-da56-422f-b743-cea35b27e604" providerId="ADAL" clId="{84E69DA3-3A13-4598-8FDB-50932EF34D66}"/>
    <pc:docChg chg="undo custSel addSld modSld">
      <pc:chgData name="Finch, Ivan (STFC,RAL,ISIS)" userId="d5cd9bd6-da56-422f-b743-cea35b27e604" providerId="ADAL" clId="{84E69DA3-3A13-4598-8FDB-50932EF34D66}" dt="2026-04-17T11:39:09.011" v="6030" actId="20577"/>
      <pc:docMkLst>
        <pc:docMk/>
      </pc:docMkLst>
      <pc:sldChg chg="modSp mod">
        <pc:chgData name="Finch, Ivan (STFC,RAL,ISIS)" userId="d5cd9bd6-da56-422f-b743-cea35b27e604" providerId="ADAL" clId="{84E69DA3-3A13-4598-8FDB-50932EF34D66}" dt="2026-04-17T10:37:19.613" v="5241"/>
        <pc:sldMkLst>
          <pc:docMk/>
          <pc:sldMk cId="1481826788" sldId="256"/>
        </pc:sldMkLst>
        <pc:spChg chg="mod">
          <ac:chgData name="Finch, Ivan (STFC,RAL,ISIS)" userId="d5cd9bd6-da56-422f-b743-cea35b27e604" providerId="ADAL" clId="{84E69DA3-3A13-4598-8FDB-50932EF34D66}" dt="2026-04-12T15:27:56.743" v="49" actId="20577"/>
          <ac:spMkLst>
            <pc:docMk/>
            <pc:sldMk cId="1481826788" sldId="256"/>
            <ac:spMk id="2" creationId="{B39B5CD0-94BB-02A9-D0D6-755513A2911E}"/>
          </ac:spMkLst>
        </pc:spChg>
        <pc:spChg chg="mod">
          <ac:chgData name="Finch, Ivan (STFC,RAL,ISIS)" userId="d5cd9bd6-da56-422f-b743-cea35b27e604" providerId="ADAL" clId="{84E69DA3-3A13-4598-8FDB-50932EF34D66}" dt="2026-04-12T15:28:00.907" v="61" actId="20577"/>
          <ac:spMkLst>
            <pc:docMk/>
            <pc:sldMk cId="1481826788" sldId="256"/>
            <ac:spMk id="3" creationId="{15A80B9D-A009-468E-DD38-1C459E82E2B8}"/>
          </ac:spMkLst>
        </pc:spChg>
        <pc:spChg chg="mod">
          <ac:chgData name="Finch, Ivan (STFC,RAL,ISIS)" userId="d5cd9bd6-da56-422f-b743-cea35b27e604" providerId="ADAL" clId="{84E69DA3-3A13-4598-8FDB-50932EF34D66}" dt="2026-04-17T10:37:19.613" v="5241"/>
          <ac:spMkLst>
            <pc:docMk/>
            <pc:sldMk cId="1481826788" sldId="256"/>
            <ac:spMk id="4" creationId="{F317514D-CA92-5C28-8A6F-C434B7EF14DE}"/>
          </ac:spMkLst>
        </pc:spChg>
        <pc:spChg chg="mod">
          <ac:chgData name="Finch, Ivan (STFC,RAL,ISIS)" userId="d5cd9bd6-da56-422f-b743-cea35b27e604" providerId="ADAL" clId="{84E69DA3-3A13-4598-8FDB-50932EF34D66}" dt="2026-04-12T15:28:20.156" v="89" actId="20577"/>
          <ac:spMkLst>
            <pc:docMk/>
            <pc:sldMk cId="1481826788" sldId="256"/>
            <ac:spMk id="5" creationId="{F4CC80D5-0EB8-807C-B0E7-140CDCF28F4C}"/>
          </ac:spMkLst>
        </pc:spChg>
      </pc:sldChg>
      <pc:sldChg chg="addSp modSp mod modClrScheme chgLayout">
        <pc:chgData name="Finch, Ivan (STFC,RAL,ISIS)" userId="d5cd9bd6-da56-422f-b743-cea35b27e604" providerId="ADAL" clId="{84E69DA3-3A13-4598-8FDB-50932EF34D66}" dt="2026-04-12T15:28:52.794" v="123" actId="20577"/>
        <pc:sldMkLst>
          <pc:docMk/>
          <pc:sldMk cId="583982086" sldId="257"/>
        </pc:sldMkLst>
        <pc:spChg chg="add mod">
          <ac:chgData name="Finch, Ivan (STFC,RAL,ISIS)" userId="d5cd9bd6-da56-422f-b743-cea35b27e604" providerId="ADAL" clId="{84E69DA3-3A13-4598-8FDB-50932EF34D66}" dt="2026-04-12T15:28:41.519" v="102" actId="20577"/>
          <ac:spMkLst>
            <pc:docMk/>
            <pc:sldMk cId="583982086" sldId="257"/>
            <ac:spMk id="2" creationId="{97D5FAF8-8533-474F-05CE-C610721DBBC2}"/>
          </ac:spMkLst>
        </pc:spChg>
        <pc:spChg chg="add mod">
          <ac:chgData name="Finch, Ivan (STFC,RAL,ISIS)" userId="d5cd9bd6-da56-422f-b743-cea35b27e604" providerId="ADAL" clId="{84E69DA3-3A13-4598-8FDB-50932EF34D66}" dt="2026-04-12T15:28:52.794" v="123" actId="20577"/>
          <ac:spMkLst>
            <pc:docMk/>
            <pc:sldMk cId="583982086" sldId="257"/>
            <ac:spMk id="3" creationId="{EDA6BD73-E97C-CD82-1218-3DD057BD46BD}"/>
          </ac:spMkLst>
        </pc:spChg>
      </pc:sldChg>
      <pc:sldChg chg="addSp modSp mod modClrScheme chgLayout">
        <pc:chgData name="Finch, Ivan (STFC,RAL,ISIS)" userId="d5cd9bd6-da56-422f-b743-cea35b27e604" providerId="ADAL" clId="{84E69DA3-3A13-4598-8FDB-50932EF34D66}" dt="2026-04-12T16:40:23.227" v="957" actId="20577"/>
        <pc:sldMkLst>
          <pc:docMk/>
          <pc:sldMk cId="3699373884" sldId="258"/>
        </pc:sldMkLst>
        <pc:spChg chg="add mod">
          <ac:chgData name="Finch, Ivan (STFC,RAL,ISIS)" userId="d5cd9bd6-da56-422f-b743-cea35b27e604" providerId="ADAL" clId="{84E69DA3-3A13-4598-8FDB-50932EF34D66}" dt="2026-04-12T16:40:23.227" v="957" actId="20577"/>
          <ac:spMkLst>
            <pc:docMk/>
            <pc:sldMk cId="3699373884" sldId="258"/>
            <ac:spMk id="2" creationId="{0BCB304A-B996-D9E2-C187-D951A5FE61AE}"/>
          </ac:spMkLst>
        </pc:spChg>
        <pc:spChg chg="add mod">
          <ac:chgData name="Finch, Ivan (STFC,RAL,ISIS)" userId="d5cd9bd6-da56-422f-b743-cea35b27e604" providerId="ADAL" clId="{84E69DA3-3A13-4598-8FDB-50932EF34D66}" dt="2026-04-12T16:40:11.752" v="941" actId="20577"/>
          <ac:spMkLst>
            <pc:docMk/>
            <pc:sldMk cId="3699373884" sldId="258"/>
            <ac:spMk id="3" creationId="{93CDA79F-702F-BD5F-9F18-ED163BE7302F}"/>
          </ac:spMkLst>
        </pc:spChg>
      </pc:sldChg>
      <pc:sldChg chg="addSp delSp modSp mod modClrScheme chgLayout">
        <pc:chgData name="Finch, Ivan (STFC,RAL,ISIS)" userId="d5cd9bd6-da56-422f-b743-cea35b27e604" providerId="ADAL" clId="{84E69DA3-3A13-4598-8FDB-50932EF34D66}" dt="2026-04-13T18:41:41.908" v="4181" actId="478"/>
        <pc:sldMkLst>
          <pc:docMk/>
          <pc:sldMk cId="67218123" sldId="259"/>
        </pc:sldMkLst>
        <pc:spChg chg="add mod">
          <ac:chgData name="Finch, Ivan (STFC,RAL,ISIS)" userId="d5cd9bd6-da56-422f-b743-cea35b27e604" providerId="ADAL" clId="{84E69DA3-3A13-4598-8FDB-50932EF34D66}" dt="2026-04-12T17:10:56.936" v="1946" actId="20577"/>
          <ac:spMkLst>
            <pc:docMk/>
            <pc:sldMk cId="67218123" sldId="259"/>
            <ac:spMk id="2" creationId="{FC1E692D-7A35-4458-3506-7A6FA9BE51A9}"/>
          </ac:spMkLst>
        </pc:spChg>
        <pc:spChg chg="add mod">
          <ac:chgData name="Finch, Ivan (STFC,RAL,ISIS)" userId="d5cd9bd6-da56-422f-b743-cea35b27e604" providerId="ADAL" clId="{84E69DA3-3A13-4598-8FDB-50932EF34D66}" dt="2026-04-13T18:40:17.964" v="4178" actId="27636"/>
          <ac:spMkLst>
            <pc:docMk/>
            <pc:sldMk cId="67218123" sldId="259"/>
            <ac:spMk id="3" creationId="{55A6EEEE-6F7B-3058-07DD-77628D5F6002}"/>
          </ac:spMkLst>
        </pc:spChg>
        <pc:picChg chg="add mod">
          <ac:chgData name="Finch, Ivan (STFC,RAL,ISIS)" userId="d5cd9bd6-da56-422f-b743-cea35b27e604" providerId="ADAL" clId="{84E69DA3-3A13-4598-8FDB-50932EF34D66}" dt="2026-04-13T18:39:43.555" v="4168" actId="1076"/>
          <ac:picMkLst>
            <pc:docMk/>
            <pc:sldMk cId="67218123" sldId="259"/>
            <ac:picMk id="1026" creationId="{BFAE103E-71BD-583C-17D0-784057C2A16E}"/>
          </ac:picMkLst>
        </pc:picChg>
      </pc:sldChg>
      <pc:sldChg chg="modSp new mod">
        <pc:chgData name="Finch, Ivan (STFC,RAL,ISIS)" userId="d5cd9bd6-da56-422f-b743-cea35b27e604" providerId="ADAL" clId="{84E69DA3-3A13-4598-8FDB-50932EF34D66}" dt="2026-04-12T15:29:34.157" v="155" actId="20577"/>
        <pc:sldMkLst>
          <pc:docMk/>
          <pc:sldMk cId="1317232917" sldId="260"/>
        </pc:sldMkLst>
        <pc:spChg chg="mod">
          <ac:chgData name="Finch, Ivan (STFC,RAL,ISIS)" userId="d5cd9bd6-da56-422f-b743-cea35b27e604" providerId="ADAL" clId="{84E69DA3-3A13-4598-8FDB-50932EF34D66}" dt="2026-04-12T15:29:08.557" v="143" actId="20577"/>
          <ac:spMkLst>
            <pc:docMk/>
            <pc:sldMk cId="1317232917" sldId="260"/>
            <ac:spMk id="2" creationId="{72C04268-347E-61A8-1194-46F7EE6B612C}"/>
          </ac:spMkLst>
        </pc:spChg>
        <pc:spChg chg="mod">
          <ac:chgData name="Finch, Ivan (STFC,RAL,ISIS)" userId="d5cd9bd6-da56-422f-b743-cea35b27e604" providerId="ADAL" clId="{84E69DA3-3A13-4598-8FDB-50932EF34D66}" dt="2026-04-12T15:29:34.157" v="155" actId="20577"/>
          <ac:spMkLst>
            <pc:docMk/>
            <pc:sldMk cId="1317232917" sldId="260"/>
            <ac:spMk id="3" creationId="{02A3F6C5-8700-3968-ABD8-FDA2F77A86E8}"/>
          </ac:spMkLst>
        </pc:spChg>
      </pc:sldChg>
      <pc:sldChg chg="addSp delSp modSp new mod modClrScheme delAnim modAnim chgLayout">
        <pc:chgData name="Finch, Ivan (STFC,RAL,ISIS)" userId="d5cd9bd6-da56-422f-b743-cea35b27e604" providerId="ADAL" clId="{84E69DA3-3A13-4598-8FDB-50932EF34D66}" dt="2026-04-17T10:27:20.160" v="5240" actId="20577"/>
        <pc:sldMkLst>
          <pc:docMk/>
          <pc:sldMk cId="1653426532" sldId="261"/>
        </pc:sldMkLst>
        <pc:spChg chg="mod ord">
          <ac:chgData name="Finch, Ivan (STFC,RAL,ISIS)" userId="d5cd9bd6-da56-422f-b743-cea35b27e604" providerId="ADAL" clId="{84E69DA3-3A13-4598-8FDB-50932EF34D66}" dt="2026-04-17T10:26:54.476" v="5210" actId="14100"/>
          <ac:spMkLst>
            <pc:docMk/>
            <pc:sldMk cId="1653426532" sldId="261"/>
            <ac:spMk id="2" creationId="{1AC72E7E-3688-62C6-A81C-6F7583A3EE45}"/>
          </ac:spMkLst>
        </pc:spChg>
        <pc:spChg chg="del">
          <ac:chgData name="Finch, Ivan (STFC,RAL,ISIS)" userId="d5cd9bd6-da56-422f-b743-cea35b27e604" providerId="ADAL" clId="{84E69DA3-3A13-4598-8FDB-50932EF34D66}" dt="2026-04-17T09:42:11.198" v="4977"/>
          <ac:spMkLst>
            <pc:docMk/>
            <pc:sldMk cId="1653426532" sldId="261"/>
            <ac:spMk id="3" creationId="{45E1F9A4-CDE7-F1FB-A1BB-D00419A3269D}"/>
          </ac:spMkLst>
        </pc:spChg>
        <pc:spChg chg="add mod ord">
          <ac:chgData name="Finch, Ivan (STFC,RAL,ISIS)" userId="d5cd9bd6-da56-422f-b743-cea35b27e604" providerId="ADAL" clId="{84E69DA3-3A13-4598-8FDB-50932EF34D66}" dt="2026-04-17T10:27:20.160" v="5240" actId="20577"/>
          <ac:spMkLst>
            <pc:docMk/>
            <pc:sldMk cId="1653426532" sldId="261"/>
            <ac:spMk id="5" creationId="{B39E2E37-24F1-BCAA-7E57-908BAA3B2507}"/>
          </ac:spMkLst>
        </pc:spChg>
        <pc:spChg chg="add del mod">
          <ac:chgData name="Finch, Ivan (STFC,RAL,ISIS)" userId="d5cd9bd6-da56-422f-b743-cea35b27e604" providerId="ADAL" clId="{84E69DA3-3A13-4598-8FDB-50932EF34D66}" dt="2026-04-17T10:26:12.384" v="5203" actId="478"/>
          <ac:spMkLst>
            <pc:docMk/>
            <pc:sldMk cId="1653426532" sldId="261"/>
            <ac:spMk id="7" creationId="{4687935B-45A6-6234-6C90-F3C5B570DC2E}"/>
          </ac:spMkLst>
        </pc:spChg>
        <pc:picChg chg="add del mod ord">
          <ac:chgData name="Finch, Ivan (STFC,RAL,ISIS)" userId="d5cd9bd6-da56-422f-b743-cea35b27e604" providerId="ADAL" clId="{84E69DA3-3A13-4598-8FDB-50932EF34D66}" dt="2026-04-17T10:26:08.053" v="5202" actId="478"/>
          <ac:picMkLst>
            <pc:docMk/>
            <pc:sldMk cId="1653426532" sldId="261"/>
            <ac:picMk id="4" creationId="{37A46C37-615E-B11B-36D4-4BEB68EE8E80}"/>
          </ac:picMkLst>
        </pc:picChg>
        <pc:picChg chg="add mod">
          <ac:chgData name="Finch, Ivan (STFC,RAL,ISIS)" userId="d5cd9bd6-da56-422f-b743-cea35b27e604" providerId="ADAL" clId="{84E69DA3-3A13-4598-8FDB-50932EF34D66}" dt="2026-04-17T10:26:59.053" v="5211" actId="14100"/>
          <ac:picMkLst>
            <pc:docMk/>
            <pc:sldMk cId="1653426532" sldId="261"/>
            <ac:picMk id="8" creationId="{25F4B965-43E3-9007-0980-4A07AE6871B8}"/>
          </ac:picMkLst>
        </pc:picChg>
      </pc:sldChg>
      <pc:sldChg chg="addSp delSp modSp new mod modClrScheme chgLayout">
        <pc:chgData name="Finch, Ivan (STFC,RAL,ISIS)" userId="d5cd9bd6-da56-422f-b743-cea35b27e604" providerId="ADAL" clId="{84E69DA3-3A13-4598-8FDB-50932EF34D66}" dt="2026-04-17T08:08:47.141" v="4976" actId="20577"/>
        <pc:sldMkLst>
          <pc:docMk/>
          <pc:sldMk cId="797335329" sldId="262"/>
        </pc:sldMkLst>
        <pc:spChg chg="add mod ord">
          <ac:chgData name="Finch, Ivan (STFC,RAL,ISIS)" userId="d5cd9bd6-da56-422f-b743-cea35b27e604" providerId="ADAL" clId="{84E69DA3-3A13-4598-8FDB-50932EF34D66}" dt="2026-04-12T15:31:38.098" v="202" actId="20577"/>
          <ac:spMkLst>
            <pc:docMk/>
            <pc:sldMk cId="797335329" sldId="262"/>
            <ac:spMk id="4" creationId="{538574A4-506E-B9EC-F88E-95ECB6C265B0}"/>
          </ac:spMkLst>
        </pc:spChg>
        <pc:spChg chg="add mod ord">
          <ac:chgData name="Finch, Ivan (STFC,RAL,ISIS)" userId="d5cd9bd6-da56-422f-b743-cea35b27e604" providerId="ADAL" clId="{84E69DA3-3A13-4598-8FDB-50932EF34D66}" dt="2026-04-17T08:08:47.141" v="4976" actId="20577"/>
          <ac:spMkLst>
            <pc:docMk/>
            <pc:sldMk cId="797335329" sldId="262"/>
            <ac:spMk id="5" creationId="{75645D92-A8D5-410D-8A04-0CD70E8C1D65}"/>
          </ac:spMkLst>
        </pc:spChg>
      </pc:sldChg>
      <pc:sldChg chg="modSp new mod">
        <pc:chgData name="Finch, Ivan (STFC,RAL,ISIS)" userId="d5cd9bd6-da56-422f-b743-cea35b27e604" providerId="ADAL" clId="{84E69DA3-3A13-4598-8FDB-50932EF34D66}" dt="2026-04-17T11:39:09.011" v="6030" actId="20577"/>
        <pc:sldMkLst>
          <pc:docMk/>
          <pc:sldMk cId="1882927950" sldId="263"/>
        </pc:sldMkLst>
        <pc:spChg chg="mod">
          <ac:chgData name="Finch, Ivan (STFC,RAL,ISIS)" userId="d5cd9bd6-da56-422f-b743-cea35b27e604" providerId="ADAL" clId="{84E69DA3-3A13-4598-8FDB-50932EF34D66}" dt="2026-04-12T15:32:00.698" v="233" actId="20577"/>
          <ac:spMkLst>
            <pc:docMk/>
            <pc:sldMk cId="1882927950" sldId="263"/>
            <ac:spMk id="2" creationId="{2FEA16DC-92AB-3DAC-80C6-91BD1EE5B23A}"/>
          </ac:spMkLst>
        </pc:spChg>
        <pc:spChg chg="mod">
          <ac:chgData name="Finch, Ivan (STFC,RAL,ISIS)" userId="d5cd9bd6-da56-422f-b743-cea35b27e604" providerId="ADAL" clId="{84E69DA3-3A13-4598-8FDB-50932EF34D66}" dt="2026-04-17T11:39:09.011" v="6030" actId="20577"/>
          <ac:spMkLst>
            <pc:docMk/>
            <pc:sldMk cId="1882927950" sldId="263"/>
            <ac:spMk id="3" creationId="{D2FC35F8-5E01-1A50-8E7B-657F76BB286B}"/>
          </ac:spMkLst>
        </pc:spChg>
      </pc:sldChg>
      <pc:sldChg chg="modSp new mod">
        <pc:chgData name="Finch, Ivan (STFC,RAL,ISIS)" userId="d5cd9bd6-da56-422f-b743-cea35b27e604" providerId="ADAL" clId="{84E69DA3-3A13-4598-8FDB-50932EF34D66}" dt="2026-04-12T17:10:19.272" v="1898" actId="20577"/>
        <pc:sldMkLst>
          <pc:docMk/>
          <pc:sldMk cId="124036075" sldId="264"/>
        </pc:sldMkLst>
        <pc:spChg chg="mod">
          <ac:chgData name="Finch, Ivan (STFC,RAL,ISIS)" userId="d5cd9bd6-da56-422f-b743-cea35b27e604" providerId="ADAL" clId="{84E69DA3-3A13-4598-8FDB-50932EF34D66}" dt="2026-04-12T16:58:45.706" v="1036" actId="20577"/>
          <ac:spMkLst>
            <pc:docMk/>
            <pc:sldMk cId="124036075" sldId="264"/>
            <ac:spMk id="2" creationId="{ABE09DE6-C6BE-70C2-BABA-528B319F1E86}"/>
          </ac:spMkLst>
        </pc:spChg>
        <pc:spChg chg="mod">
          <ac:chgData name="Finch, Ivan (STFC,RAL,ISIS)" userId="d5cd9bd6-da56-422f-b743-cea35b27e604" providerId="ADAL" clId="{84E69DA3-3A13-4598-8FDB-50932EF34D66}" dt="2026-04-12T17:10:19.272" v="1898" actId="20577"/>
          <ac:spMkLst>
            <pc:docMk/>
            <pc:sldMk cId="124036075" sldId="264"/>
            <ac:spMk id="3" creationId="{154EFE8C-86C0-8941-BCB0-70BC70682C20}"/>
          </ac:spMkLst>
        </pc:spChg>
      </pc:sldChg>
      <pc:sldChg chg="addSp delSp modSp new mod">
        <pc:chgData name="Finch, Ivan (STFC,RAL,ISIS)" userId="d5cd9bd6-da56-422f-b743-cea35b27e604" providerId="ADAL" clId="{84E69DA3-3A13-4598-8FDB-50932EF34D66}" dt="2026-04-17T11:24:49.900" v="5431" actId="207"/>
        <pc:sldMkLst>
          <pc:docMk/>
          <pc:sldMk cId="1711570806" sldId="265"/>
        </pc:sldMkLst>
        <pc:spChg chg="mod">
          <ac:chgData name="Finch, Ivan (STFC,RAL,ISIS)" userId="d5cd9bd6-da56-422f-b743-cea35b27e604" providerId="ADAL" clId="{84E69DA3-3A13-4598-8FDB-50932EF34D66}" dt="2026-04-12T17:46:58.666" v="2908" actId="20577"/>
          <ac:spMkLst>
            <pc:docMk/>
            <pc:sldMk cId="1711570806" sldId="265"/>
            <ac:spMk id="2" creationId="{4BDAD72A-8D43-9B9D-CC61-32D5416B4307}"/>
          </ac:spMkLst>
        </pc:spChg>
        <pc:spChg chg="mod">
          <ac:chgData name="Finch, Ivan (STFC,RAL,ISIS)" userId="d5cd9bd6-da56-422f-b743-cea35b27e604" providerId="ADAL" clId="{84E69DA3-3A13-4598-8FDB-50932EF34D66}" dt="2026-04-17T11:24:39.197" v="5428" actId="207"/>
          <ac:spMkLst>
            <pc:docMk/>
            <pc:sldMk cId="1711570806" sldId="265"/>
            <ac:spMk id="3" creationId="{5E645D73-1315-41DE-E53E-4184FCE2547D}"/>
          </ac:spMkLst>
        </pc:spChg>
        <pc:spChg chg="add mod">
          <ac:chgData name="Finch, Ivan (STFC,RAL,ISIS)" userId="d5cd9bd6-da56-422f-b743-cea35b27e604" providerId="ADAL" clId="{84E69DA3-3A13-4598-8FDB-50932EF34D66}" dt="2026-04-17T11:24:49.900" v="5431" actId="207"/>
          <ac:spMkLst>
            <pc:docMk/>
            <pc:sldMk cId="1711570806" sldId="265"/>
            <ac:spMk id="4" creationId="{A5F76962-5807-73DF-5EA3-FA6485B6F588}"/>
          </ac:spMkLst>
        </pc:spChg>
        <pc:picChg chg="add del mod">
          <ac:chgData name="Finch, Ivan (STFC,RAL,ISIS)" userId="d5cd9bd6-da56-422f-b743-cea35b27e604" providerId="ADAL" clId="{84E69DA3-3A13-4598-8FDB-50932EF34D66}" dt="2026-04-17T11:22:57.851" v="5307" actId="478"/>
          <ac:picMkLst>
            <pc:docMk/>
            <pc:sldMk cId="1711570806" sldId="265"/>
            <ac:picMk id="1026" creationId="{44D87D90-9A02-01B3-8671-9AF92A1594AE}"/>
          </ac:picMkLst>
        </pc:picChg>
        <pc:picChg chg="add del mod">
          <ac:chgData name="Finch, Ivan (STFC,RAL,ISIS)" userId="d5cd9bd6-da56-422f-b743-cea35b27e604" providerId="ADAL" clId="{84E69DA3-3A13-4598-8FDB-50932EF34D66}" dt="2026-04-17T11:23:09.587" v="5311" actId="1076"/>
          <ac:picMkLst>
            <pc:docMk/>
            <pc:sldMk cId="1711570806" sldId="265"/>
            <ac:picMk id="1028" creationId="{D739D74E-5D43-F961-98A3-D78166EF970D}"/>
          </ac:picMkLst>
        </pc:picChg>
        <pc:picChg chg="add del mod">
          <ac:chgData name="Finch, Ivan (STFC,RAL,ISIS)" userId="d5cd9bd6-da56-422f-b743-cea35b27e604" providerId="ADAL" clId="{84E69DA3-3A13-4598-8FDB-50932EF34D66}" dt="2026-04-17T11:06:18.737" v="5296" actId="478"/>
          <ac:picMkLst>
            <pc:docMk/>
            <pc:sldMk cId="1711570806" sldId="265"/>
            <ac:picMk id="2050" creationId="{8EF34B5D-DC1B-5B53-BA3D-52BFB79D7D6F}"/>
          </ac:picMkLst>
        </pc:picChg>
      </pc:sldChg>
      <pc:sldChg chg="addSp delSp modSp new mod modClrScheme delAnim modAnim chgLayout">
        <pc:chgData name="Finch, Ivan (STFC,RAL,ISIS)" userId="d5cd9bd6-da56-422f-b743-cea35b27e604" providerId="ADAL" clId="{84E69DA3-3A13-4598-8FDB-50932EF34D66}" dt="2026-04-17T10:59:57.362" v="5270"/>
        <pc:sldMkLst>
          <pc:docMk/>
          <pc:sldMk cId="2652971047" sldId="266"/>
        </pc:sldMkLst>
        <pc:spChg chg="add mod ord">
          <ac:chgData name="Finch, Ivan (STFC,RAL,ISIS)" userId="d5cd9bd6-da56-422f-b743-cea35b27e604" providerId="ADAL" clId="{84E69DA3-3A13-4598-8FDB-50932EF34D66}" dt="2026-04-13T21:02:45.575" v="4259" actId="20577"/>
          <ac:spMkLst>
            <pc:docMk/>
            <pc:sldMk cId="2652971047" sldId="266"/>
            <ac:spMk id="4" creationId="{21457298-D309-5F4F-ECA9-DDC06FD7165B}"/>
          </ac:spMkLst>
        </pc:spChg>
        <pc:spChg chg="add mod ord">
          <ac:chgData name="Finch, Ivan (STFC,RAL,ISIS)" userId="d5cd9bd6-da56-422f-b743-cea35b27e604" providerId="ADAL" clId="{84E69DA3-3A13-4598-8FDB-50932EF34D66}" dt="2026-04-17T10:59:50.343" v="5269" actId="20577"/>
          <ac:spMkLst>
            <pc:docMk/>
            <pc:sldMk cId="2652971047" sldId="266"/>
            <ac:spMk id="6" creationId="{43B1F981-03B0-C539-1BDB-85B8984E0F90}"/>
          </ac:spMkLst>
        </pc:spChg>
        <pc:picChg chg="add mod">
          <ac:chgData name="Finch, Ivan (STFC,RAL,ISIS)" userId="d5cd9bd6-da56-422f-b743-cea35b27e604" providerId="ADAL" clId="{84E69DA3-3A13-4598-8FDB-50932EF34D66}" dt="2026-04-17T10:58:58.457" v="5252" actId="1076"/>
          <ac:picMkLst>
            <pc:docMk/>
            <pc:sldMk cId="2652971047" sldId="266"/>
            <ac:picMk id="2" creationId="{2134B478-AEB3-DB9C-6BCE-A54B43E91780}"/>
          </ac:picMkLst>
        </pc:picChg>
        <pc:picChg chg="add mod">
          <ac:chgData name="Finch, Ivan (STFC,RAL,ISIS)" userId="d5cd9bd6-da56-422f-b743-cea35b27e604" providerId="ADAL" clId="{84E69DA3-3A13-4598-8FDB-50932EF34D66}" dt="2026-04-17T10:58:48.228" v="5249" actId="1076"/>
          <ac:picMkLst>
            <pc:docMk/>
            <pc:sldMk cId="2652971047" sldId="266"/>
            <ac:picMk id="8" creationId="{76B81304-9A51-7197-BE3B-5F6C4762D2C6}"/>
          </ac:picMkLst>
        </pc:picChg>
        <pc:picChg chg="add del mod">
          <ac:chgData name="Finch, Ivan (STFC,RAL,ISIS)" userId="d5cd9bd6-da56-422f-b743-cea35b27e604" providerId="ADAL" clId="{84E69DA3-3A13-4598-8FDB-50932EF34D66}" dt="2026-04-17T10:58:24.919" v="5242" actId="478"/>
          <ac:picMkLst>
            <pc:docMk/>
            <pc:sldMk cId="2652971047" sldId="266"/>
            <ac:picMk id="9" creationId="{C301354E-7C85-D059-929C-AF6A4064DD9A}"/>
          </ac:picMkLst>
        </pc:picChg>
      </pc:sldChg>
      <pc:sldChg chg="addSp delSp modSp mod modClrScheme chgLayout modNotesTx">
        <pc:chgData name="Finch, Ivan (STFC,RAL,ISIS)" userId="d5cd9bd6-da56-422f-b743-cea35b27e604" providerId="ADAL" clId="{84E69DA3-3A13-4598-8FDB-50932EF34D66}" dt="2026-04-17T11:33:01.527" v="5745" actId="20577"/>
        <pc:sldMkLst>
          <pc:docMk/>
          <pc:sldMk cId="1834764316" sldId="267"/>
        </pc:sldMkLst>
        <pc:spChg chg="mod ord">
          <ac:chgData name="Finch, Ivan (STFC,RAL,ISIS)" userId="d5cd9bd6-da56-422f-b743-cea35b27e604" providerId="ADAL" clId="{84E69DA3-3A13-4598-8FDB-50932EF34D66}" dt="2026-04-17T07:49:34.173" v="4330" actId="700"/>
          <ac:spMkLst>
            <pc:docMk/>
            <pc:sldMk cId="1834764316" sldId="267"/>
            <ac:spMk id="2" creationId="{7752D32B-7539-E668-4E90-76B4B1C17B39}"/>
          </ac:spMkLst>
        </pc:spChg>
        <pc:spChg chg="del mod ord">
          <ac:chgData name="Finch, Ivan (STFC,RAL,ISIS)" userId="d5cd9bd6-da56-422f-b743-cea35b27e604" providerId="ADAL" clId="{84E69DA3-3A13-4598-8FDB-50932EF34D66}" dt="2026-04-17T07:49:29.280" v="4329" actId="700"/>
          <ac:spMkLst>
            <pc:docMk/>
            <pc:sldMk cId="1834764316" sldId="267"/>
            <ac:spMk id="3" creationId="{2CB3DC28-C190-8560-43E9-B53B65DB14F1}"/>
          </ac:spMkLst>
        </pc:spChg>
        <pc:spChg chg="add del mod ord">
          <ac:chgData name="Finch, Ivan (STFC,RAL,ISIS)" userId="d5cd9bd6-da56-422f-b743-cea35b27e604" providerId="ADAL" clId="{84E69DA3-3A13-4598-8FDB-50932EF34D66}" dt="2026-04-17T07:49:34.173" v="4330" actId="700"/>
          <ac:spMkLst>
            <pc:docMk/>
            <pc:sldMk cId="1834764316" sldId="267"/>
            <ac:spMk id="4" creationId="{515074DE-2324-57A5-345D-1AD4B5EEC717}"/>
          </ac:spMkLst>
        </pc:spChg>
        <pc:spChg chg="add del mod ord">
          <ac:chgData name="Finch, Ivan (STFC,RAL,ISIS)" userId="d5cd9bd6-da56-422f-b743-cea35b27e604" providerId="ADAL" clId="{84E69DA3-3A13-4598-8FDB-50932EF34D66}" dt="2026-04-17T07:49:34.173" v="4330" actId="700"/>
          <ac:spMkLst>
            <pc:docMk/>
            <pc:sldMk cId="1834764316" sldId="267"/>
            <ac:spMk id="5" creationId="{88ECF441-B127-F6A5-A13C-5EB71DB7CE9B}"/>
          </ac:spMkLst>
        </pc:spChg>
        <pc:spChg chg="add mod ord">
          <ac:chgData name="Finch, Ivan (STFC,RAL,ISIS)" userId="d5cd9bd6-da56-422f-b743-cea35b27e604" providerId="ADAL" clId="{84E69DA3-3A13-4598-8FDB-50932EF34D66}" dt="2026-04-17T07:57:12.238" v="4552" actId="1076"/>
          <ac:spMkLst>
            <pc:docMk/>
            <pc:sldMk cId="1834764316" sldId="267"/>
            <ac:spMk id="6" creationId="{1CDE8733-92FD-AFE5-2209-22F49ADE1C53}"/>
          </ac:spMkLst>
        </pc:spChg>
        <pc:spChg chg="add mod ord">
          <ac:chgData name="Finch, Ivan (STFC,RAL,ISIS)" userId="d5cd9bd6-da56-422f-b743-cea35b27e604" providerId="ADAL" clId="{84E69DA3-3A13-4598-8FDB-50932EF34D66}" dt="2026-04-17T11:00:29.447" v="5295" actId="20577"/>
          <ac:spMkLst>
            <pc:docMk/>
            <pc:sldMk cId="1834764316" sldId="267"/>
            <ac:spMk id="7" creationId="{80B162E5-53E4-8BD5-6305-D5199045EB5E}"/>
          </ac:spMkLst>
        </pc:spChg>
      </pc:sldChg>
      <pc:sldChg chg="addSp delSp modSp new mod modClrScheme modAnim chgLayout">
        <pc:chgData name="Finch, Ivan (STFC,RAL,ISIS)" userId="d5cd9bd6-da56-422f-b743-cea35b27e604" providerId="ADAL" clId="{84E69DA3-3A13-4598-8FDB-50932EF34D66}" dt="2026-04-17T08:03:21.103" v="4934" actId="20577"/>
        <pc:sldMkLst>
          <pc:docMk/>
          <pc:sldMk cId="2672490093" sldId="268"/>
        </pc:sldMkLst>
        <pc:spChg chg="mod ord">
          <ac:chgData name="Finch, Ivan (STFC,RAL,ISIS)" userId="d5cd9bd6-da56-422f-b743-cea35b27e604" providerId="ADAL" clId="{84E69DA3-3A13-4598-8FDB-50932EF34D66}" dt="2026-04-17T08:02:19.639" v="4729" actId="700"/>
          <ac:spMkLst>
            <pc:docMk/>
            <pc:sldMk cId="2672490093" sldId="268"/>
            <ac:spMk id="2" creationId="{E48AAAFF-5F4D-3129-909C-6D5393751421}"/>
          </ac:spMkLst>
        </pc:spChg>
        <pc:spChg chg="del">
          <ac:chgData name="Finch, Ivan (STFC,RAL,ISIS)" userId="d5cd9bd6-da56-422f-b743-cea35b27e604" providerId="ADAL" clId="{84E69DA3-3A13-4598-8FDB-50932EF34D66}" dt="2026-04-17T08:01:48.597" v="4725"/>
          <ac:spMkLst>
            <pc:docMk/>
            <pc:sldMk cId="2672490093" sldId="268"/>
            <ac:spMk id="3" creationId="{5C9D1CBC-A958-A22A-20C8-6FA249FDAF10}"/>
          </ac:spMkLst>
        </pc:spChg>
        <pc:spChg chg="add mod ord">
          <ac:chgData name="Finch, Ivan (STFC,RAL,ISIS)" userId="d5cd9bd6-da56-422f-b743-cea35b27e604" providerId="ADAL" clId="{84E69DA3-3A13-4598-8FDB-50932EF34D66}" dt="2026-04-17T08:03:21.103" v="4934" actId="20577"/>
          <ac:spMkLst>
            <pc:docMk/>
            <pc:sldMk cId="2672490093" sldId="268"/>
            <ac:spMk id="5" creationId="{AF9BC854-4F5D-BB57-3984-EBD5B6864349}"/>
          </ac:spMkLst>
        </pc:spChg>
        <pc:picChg chg="add mod ord">
          <ac:chgData name="Finch, Ivan (STFC,RAL,ISIS)" userId="d5cd9bd6-da56-422f-b743-cea35b27e604" providerId="ADAL" clId="{84E69DA3-3A13-4598-8FDB-50932EF34D66}" dt="2026-04-17T08:02:19.639" v="4729" actId="700"/>
          <ac:picMkLst>
            <pc:docMk/>
            <pc:sldMk cId="2672490093" sldId="268"/>
            <ac:picMk id="4" creationId="{6C1425C8-5968-D8DF-4A00-24C5C7CFE0B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C2551-2223-4255-B4F7-BB050C8701EF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3247C-13E9-42B0-AE2E-47B13F23AD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3247C-13E9-42B0-AE2E-47B13F23AD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24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this can also be done with a conventional IOC if we have a way to spin one up on demand. It’s harder to know when to destroy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3247C-13E9-42B0-AE2E-47B13F23AD2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1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029200" cy="3852000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4501" y="1304925"/>
            <a:ext cx="4876800" cy="3852000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96B1B1A-8A60-7571-1DEF-DF900256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238165-19F1-BC18-C20C-3CC3D2AF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1EE5152-9164-4EB5-EAF6-34C6622C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4838699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4838699" cy="2846762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2602" y="1304925"/>
            <a:ext cx="4838699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2603" y="2330075"/>
            <a:ext cx="4838698" cy="2846762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460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CDD2F5-1481-9908-2B81-B0CBF2B4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B48C32-ECD3-49D3-C88A-0D6CD776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971ACE-673D-0FE6-8E00-6A36AFB9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4305300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7201D5-8F5F-EFFC-D1C0-6AEE32BE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78B8663-1CEA-8953-DFF8-3DC54CD0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1BB798-7151-8F54-8B80-FAE59219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55372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7701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526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5614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16459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0134601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0134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35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0134601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9D4965-8177-C8A9-33AC-754C0ED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1BF125-5608-918B-79E5-BE6B8E11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1BFCBE-908C-8ECE-F8ED-964778AC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0134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4700187"/>
            <a:ext cx="10134600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611373-ED99-15C4-4B72-2A9B821E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D30078-44D0-E5C0-B24D-510F1391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F11EA8-20E4-A501-59E7-89936990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1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333"/>
            <a:ext cx="12190813" cy="6857332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00818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1"/>
            <a:ext cx="12189289" cy="685647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762"/>
            <a:ext cx="12189289" cy="685647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17/04/2026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Dynamic HMIs and</a:t>
            </a:r>
            <a:br>
              <a:rPr lang="en-GB"/>
            </a:br>
            <a:r>
              <a:rPr lang="en-GB"/>
              <a:t>Dynamic PVs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Ivan Finch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514D-CA92-5C28-8A6F-C434B7EF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ENS Paris-</a:t>
            </a:r>
            <a:r>
              <a:rPr lang="en-GB" dirty="0" err="1"/>
              <a:t>Saclay</a:t>
            </a:r>
            <a:r>
              <a:rPr lang="en-GB" dirty="0"/>
              <a:t>, Paris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Monday 21 April 2026</a:t>
            </a:r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ynamic_pvs_1">
            <a:hlinkClick r:id="" action="ppaction://media"/>
            <a:extLst>
              <a:ext uri="{FF2B5EF4-FFF2-40B4-BE49-F238E27FC236}">
                <a16:creationId xmlns:a16="http://schemas.microsoft.com/office/drawing/2014/main" id="{6C1425C8-5968-D8DF-4A00-24C5C7CFE0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2275" y="768350"/>
            <a:ext cx="7094538" cy="53213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BC854-4F5D-BB57-3984-EBD5B6864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3631124" cy="3761080"/>
          </a:xfrm>
        </p:spPr>
        <p:txBody>
          <a:bodyPr/>
          <a:lstStyle/>
          <a:p>
            <a:r>
              <a:rPr lang="en-GB"/>
              <a:t>We can dynamically create PVs using IOCs.</a:t>
            </a:r>
          </a:p>
          <a:p>
            <a:endParaRPr lang="en-GB"/>
          </a:p>
          <a:p>
            <a:r>
              <a:rPr lang="en-GB"/>
              <a:t>But can we dynamically destroy them when not in use?</a:t>
            </a:r>
          </a:p>
          <a:p>
            <a:endParaRPr lang="en-GB"/>
          </a:p>
          <a:p>
            <a:r>
              <a:rPr lang="en-GB"/>
              <a:t>Demo on the right shows PVs that only exist when you’re looking at them!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AAAFF-5F4D-3129-909C-6D539375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of Dynamic PVs</a:t>
            </a:r>
          </a:p>
        </p:txBody>
      </p:sp>
    </p:spTree>
    <p:extLst>
      <p:ext uri="{BB962C8B-B14F-4D97-AF65-F5344CB8AC3E}">
        <p14:creationId xmlns:p14="http://schemas.microsoft.com/office/powerpoint/2010/main" val="26724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8574A4-506E-B9EC-F88E-95ECB6C2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Combining Dynamic HMIs and Dynamic PVs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45D92-A8D5-410D-8A04-0CD70E8C1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Sadly, not an impressive demo!</a:t>
            </a:r>
          </a:p>
        </p:txBody>
      </p:sp>
    </p:spTree>
    <p:extLst>
      <p:ext uri="{BB962C8B-B14F-4D97-AF65-F5344CB8AC3E}">
        <p14:creationId xmlns:p14="http://schemas.microsoft.com/office/powerpoint/2010/main" val="79733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E2E37-24F1-BCAA-7E57-908BAA3B2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1" y="1418324"/>
            <a:ext cx="3003442" cy="3761080"/>
          </a:xfrm>
        </p:spPr>
        <p:txBody>
          <a:bodyPr/>
          <a:lstStyle/>
          <a:p>
            <a:r>
              <a:rPr lang="en-GB"/>
              <a:t>Here we start from the same screen but create a different </a:t>
            </a:r>
          </a:p>
          <a:p>
            <a:endParaRPr lang="en-GB"/>
          </a:p>
          <a:p>
            <a:r>
              <a:rPr lang="en-GB"/>
              <a:t>PVs are created when in use and destroyed when not in use. </a:t>
            </a:r>
          </a:p>
          <a:p>
            <a:endParaRPr lang="en-GB"/>
          </a:p>
          <a:p>
            <a:r>
              <a:rPr lang="en-GB"/>
              <a:t>Note: refreshing the screen will reset the value of PVs.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72E7E-3688-62C6-A81C-6F7583A3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466954" cy="865469"/>
          </a:xfrm>
        </p:spPr>
        <p:txBody>
          <a:bodyPr/>
          <a:lstStyle/>
          <a:p>
            <a:r>
              <a:rPr lang="en-GB"/>
              <a:t>Dynamic PVs and HMIs in Phoebus</a:t>
            </a:r>
          </a:p>
        </p:txBody>
      </p:sp>
      <p:pic>
        <p:nvPicPr>
          <p:cNvPr id="8" name="dynamic_pvs_2">
            <a:hlinkClick r:id="" action="ppaction://media"/>
            <a:extLst>
              <a:ext uri="{FF2B5EF4-FFF2-40B4-BE49-F238E27FC236}">
                <a16:creationId xmlns:a16="http://schemas.microsoft.com/office/drawing/2014/main" id="{25F4B965-43E3-9007-0980-4A07AE687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2683" y="1030637"/>
            <a:ext cx="8582617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16DC-92AB-3DAC-80C6-91BD1EE5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C35F8-5E01-1A50-8E7B-657F76BB2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Dynamic HMIs: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Besides 404 pages, of limited use aside from per-user screens.</a:t>
            </a:r>
          </a:p>
          <a:p>
            <a:r>
              <a:rPr lang="en-GB" dirty="0"/>
              <a:t>Dynamic PVs: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Don’t make sense connected to real equipment!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make sense for simulated equipment, models, machine learning,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Use caution when using Python instead of an IOC. Concurrency and race issues need to be managed.</a:t>
            </a:r>
          </a:p>
        </p:txBody>
      </p:sp>
    </p:spTree>
    <p:extLst>
      <p:ext uri="{BB962C8B-B14F-4D97-AF65-F5344CB8AC3E}">
        <p14:creationId xmlns:p14="http://schemas.microsoft.com/office/powerpoint/2010/main" val="188292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FAF8-8533-474F-05CE-C610721D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Dynamic HMIs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6BD73-E97C-CD82-1218-3DD057BD4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CS-Studio / Phoebus</a:t>
            </a:r>
          </a:p>
        </p:txBody>
      </p:sp>
    </p:spTree>
    <p:extLst>
      <p:ext uri="{BB962C8B-B14F-4D97-AF65-F5344CB8AC3E}">
        <p14:creationId xmlns:p14="http://schemas.microsoft.com/office/powerpoint/2010/main" val="58398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304A-B996-D9E2-C187-D951A5FE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CS-Studio / Phoebus HMIs (files)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DA79F-702F-BD5F-9F18-ED163BE7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804291" cy="3865591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Phoebus HMI files</a:t>
            </a:r>
          </a:p>
          <a:p>
            <a:r>
              <a:rPr lang="en-GB"/>
              <a:t>Phoebus uses XML files with the default file extension .bob</a:t>
            </a:r>
          </a:p>
          <a:p>
            <a:r>
              <a:rPr lang="en-GB"/>
              <a:t>These are programmatically generated by the Phoebus Display Builder</a:t>
            </a:r>
          </a:p>
          <a:p>
            <a:r>
              <a:rPr lang="en-GB"/>
              <a:t>Obviously, they may be generated programmatically by any system that can produce XML (i.e. basically anything!)</a:t>
            </a:r>
          </a:p>
          <a:p>
            <a:endParaRPr lang="en-GB"/>
          </a:p>
          <a:p>
            <a:pPr marL="0" indent="0">
              <a:buNone/>
            </a:pPr>
            <a:r>
              <a:rPr lang="en-GB"/>
              <a:t>Sites already use this functionality to automatically generate “engineering” screens. Given a set of PVs and their types it is possible to create a file which displays them. This is useful for rapid prototyping and as an initial seed for user screens.</a:t>
            </a:r>
          </a:p>
        </p:txBody>
      </p:sp>
    </p:spTree>
    <p:extLst>
      <p:ext uri="{BB962C8B-B14F-4D97-AF65-F5344CB8AC3E}">
        <p14:creationId xmlns:p14="http://schemas.microsoft.com/office/powerpoint/2010/main" val="369937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9DE6-C6BE-70C2-BABA-528B319F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Phoebus HMIs (serving files)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FE8C-86C0-8941-BCB0-70BC70682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620184" cy="4316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A user’s copy of Phoebus must have access to the .bob files. There are a variety of ways to achieve this:</a:t>
            </a:r>
          </a:p>
          <a:p>
            <a:r>
              <a:rPr lang="en-GB"/>
              <a:t>Local filesystem (HMIs in development, distributed through git, etc.)</a:t>
            </a:r>
          </a:p>
          <a:p>
            <a:r>
              <a:rPr lang="en-GB"/>
              <a:t>Shared filesystem (e.g. NFS mounts, OneDrive, etc.)</a:t>
            </a:r>
          </a:p>
          <a:p>
            <a:r>
              <a:rPr lang="en-GB"/>
              <a:t>Webserver (Phoebus can access files at HTTP endpoints)</a:t>
            </a:r>
          </a:p>
          <a:p>
            <a:endParaRPr lang="en-GB"/>
          </a:p>
          <a:p>
            <a:pPr marL="0" indent="0">
              <a:buNone/>
            </a:pPr>
            <a:r>
              <a:rPr lang="en-GB"/>
              <a:t>At ISIS we use the webserver to deliver .bob files to our users. This allows us to update HMIs centrally. Potentially we can also log how often a HMI is access and who accesses it.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HTTP endpoints mean it is possible to dynamically generate the file in response to user action. A simple example is a 404 .bob file generated when a file that does not exist is requested.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B1F981-03B0-C539-1BDB-85B8984E0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1748080" cy="3761080"/>
          </a:xfrm>
        </p:spPr>
        <p:txBody>
          <a:bodyPr/>
          <a:lstStyle/>
          <a:p>
            <a:r>
              <a:rPr lang="en-GB" dirty="0"/>
              <a:t>Dynamically generated home screen, using Quart,</a:t>
            </a:r>
          </a:p>
          <a:p>
            <a:r>
              <a:rPr lang="en-GB" dirty="0"/>
              <a:t>and</a:t>
            </a:r>
          </a:p>
          <a:p>
            <a:r>
              <a:rPr lang="en-GB" dirty="0"/>
              <a:t>404 page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457298-D309-5F4F-ECA9-DDC06FD7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81304-9A51-7197-BE3B-5F6C4762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2" y="339145"/>
            <a:ext cx="5648401" cy="5919438"/>
          </a:xfrm>
          <a:prstGeom prst="rect">
            <a:avLst/>
          </a:prstGeom>
        </p:spPr>
      </p:pic>
      <p:pic>
        <p:nvPicPr>
          <p:cNvPr id="2" name="dynamic_hmis">
            <a:hlinkClick r:id="" action="ppaction://media"/>
            <a:extLst>
              <a:ext uri="{FF2B5EF4-FFF2-40B4-BE49-F238E27FC236}">
                <a16:creationId xmlns:a16="http://schemas.microsoft.com/office/drawing/2014/main" id="{2134B478-AEB3-DB9C-6BCE-A54B43E91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193" y="701748"/>
            <a:ext cx="4366313" cy="49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4268-347E-61A8-1194-46F7EE6B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Dynamic PVs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3F6C5-8700-3968-ABD8-FDA2F77A8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Using Python</a:t>
            </a:r>
          </a:p>
        </p:txBody>
      </p:sp>
    </p:spTree>
    <p:extLst>
      <p:ext uri="{BB962C8B-B14F-4D97-AF65-F5344CB8AC3E}">
        <p14:creationId xmlns:p14="http://schemas.microsoft.com/office/powerpoint/2010/main" val="1317232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692D-7A35-4458-3506-7A6FA9BE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Dynamic PVs - pvAccess protocol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EEEE-6F7B-3058-07DD-77628D5F6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30637"/>
            <a:ext cx="6825066" cy="4707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/>
              <a:t>At ISIS we only use pvAccess (</a:t>
            </a:r>
            <a:r>
              <a:rPr lang="en-GB" err="1"/>
              <a:t>pva</a:t>
            </a:r>
            <a:r>
              <a:rPr lang="en-GB"/>
              <a:t>) not Channel Access (ca). This discussion will be about </a:t>
            </a:r>
            <a:r>
              <a:rPr lang="en-GB" err="1"/>
              <a:t>pva</a:t>
            </a:r>
            <a:r>
              <a:rPr lang="en-GB"/>
              <a:t>, but ca works in a similar manner.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To understand how dynamic PVs work we need to understand how ordinary PVs are discovered. In a conventional system, imagine an IOC with a PV called EXAMPLE:PV. If a client, such as Phoebus, requests a PV the process is roughly as follows:</a:t>
            </a:r>
          </a:p>
          <a:p>
            <a:r>
              <a:rPr lang="en-GB"/>
              <a:t>Phoebus shouts (makes a UDP broadcast) to everyone in the same room (subnet) asking if they have EXAMPLE:PV.</a:t>
            </a:r>
          </a:p>
          <a:p>
            <a:r>
              <a:rPr lang="en-GB"/>
              <a:t>All IOCs that do not have EXAMPLE:PV do not respond. An IOC that does have EXAMPLE:PV starts a personal conversation (via TCP) and a one-off get or continuing monitor is established. Phoebus almost always uses monitors. </a:t>
            </a:r>
          </a:p>
          <a:p>
            <a:r>
              <a:rPr lang="en-GB"/>
              <a:t>Note that searches repeat (with a backoff) until a response is received or a timeout is exceeded.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1026" name="Picture 2" descr="Black-and-white lineart of People in a lecture theatre listening as a woman at a podium asks a question. One person at the back has their hand raised">
            <a:extLst>
              <a:ext uri="{FF2B5EF4-FFF2-40B4-BE49-F238E27FC236}">
                <a16:creationId xmlns:a16="http://schemas.microsoft.com/office/drawing/2014/main" id="{BFAE103E-71BD-583C-17D0-784057C2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66" y="1304925"/>
            <a:ext cx="4982705" cy="498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8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D72A-8D43-9B9D-CC61-32D5416B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Dynamic PVs – hijacking the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45D73-1315-41DE-E53E-4184FCE25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55257"/>
            <a:ext cx="11025220" cy="1879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 create a Dynamic PV, we hijack the search process. Assume no IOC has EXAMPLE:PV.</a:t>
            </a:r>
          </a:p>
          <a:p>
            <a:r>
              <a:rPr lang="en-GB" dirty="0"/>
              <a:t>Phoebus </a:t>
            </a:r>
            <a:r>
              <a:rPr lang="en-GB" dirty="0">
                <a:solidFill>
                  <a:srgbClr val="44546A"/>
                </a:solidFill>
              </a:rPr>
              <a:t>shouts</a:t>
            </a:r>
            <a:r>
              <a:rPr lang="en-GB" dirty="0"/>
              <a:t> (makes a UDP broadcast) to everyone in the same room (subnet) asking if they have EXAMPLE:PV.</a:t>
            </a:r>
          </a:p>
          <a:p>
            <a:r>
              <a:rPr lang="en-GB" dirty="0"/>
              <a:t>All IOCs do not have EXAMPLE:PV so do not respond. But our program responds “yes” anyway and then creates the PV in response to the search. It did not exist prior to the search.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76962-5807-73DF-5EA3-FA6485B6F588}"/>
              </a:ext>
            </a:extLst>
          </p:cNvPr>
          <p:cNvSpPr txBox="1"/>
          <p:nvPr/>
        </p:nvSpPr>
        <p:spPr>
          <a:xfrm>
            <a:off x="266700" y="2935234"/>
            <a:ext cx="67295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4546A"/>
                </a:solidFill>
              </a:rPr>
              <a:t>It may not be immediately obvious, but this is how a PVA Gateway works. The PV exists in a subnet unreachable by the client (Phoebus). The client searches on its subnet, the gateway hears and passes the search on to its other subnet, if it gets a response, it creates the PV on the client subnet and passes values from one subnet to another. Importantly, it creates a PV on the client’s subnet in response to a successful search.</a:t>
            </a:r>
          </a:p>
          <a:p>
            <a:endParaRPr lang="en-GB" dirty="0">
              <a:solidFill>
                <a:srgbClr val="44546A"/>
              </a:solidFill>
            </a:endParaRPr>
          </a:p>
          <a:p>
            <a:r>
              <a:rPr lang="en-GB" dirty="0">
                <a:solidFill>
                  <a:srgbClr val="44546A"/>
                </a:solidFill>
              </a:rPr>
              <a:t>Analogy: gateway is like someone in the same room, but on a call with another room.</a:t>
            </a:r>
          </a:p>
          <a:p>
            <a:endParaRPr lang="en-GB" dirty="0">
              <a:solidFill>
                <a:srgbClr val="44546A"/>
              </a:solidFill>
            </a:endParaRPr>
          </a:p>
        </p:txBody>
      </p:sp>
      <p:pic>
        <p:nvPicPr>
          <p:cNvPr id="1028" name="Picture 4" descr="Black-and-white lineart of People in a lecture theatre listening as a woman at a podium asks a question. A person on an old-style telephone is listening. No-one raises their hands. Plain white background, no speech bubbles.">
            <a:extLst>
              <a:ext uri="{FF2B5EF4-FFF2-40B4-BE49-F238E27FC236}">
                <a16:creationId xmlns:a16="http://schemas.microsoft.com/office/drawing/2014/main" id="{D739D74E-5D43-F961-98A3-D78166EF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92" y="3106239"/>
            <a:ext cx="3537099" cy="353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57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DE8733-92FD-AFE5-2209-22F49ADE1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255" y="1653877"/>
            <a:ext cx="8165591" cy="376108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class </a:t>
            </a:r>
            <a:r>
              <a:rPr lang="en-GB" err="1">
                <a:latin typeface="Consolas" panose="020B0609020204030204" pitchFamily="49" charset="0"/>
              </a:rPr>
              <a:t>DynHandler</a:t>
            </a:r>
            <a:r>
              <a:rPr lang="en-GB">
                <a:latin typeface="Consolas" panose="020B0609020204030204" pitchFamily="49" charset="0"/>
              </a:rPr>
              <a:t>(object):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def __</a:t>
            </a:r>
            <a:r>
              <a:rPr lang="en-GB" err="1">
                <a:latin typeface="Consolas" panose="020B0609020204030204" pitchFamily="49" charset="0"/>
              </a:rPr>
              <a:t>init</a:t>
            </a:r>
            <a:r>
              <a:rPr lang="en-GB">
                <a:latin typeface="Consolas" panose="020B0609020204030204" pitchFamily="49" charset="0"/>
              </a:rPr>
              <a:t>__(self):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    </a:t>
            </a:r>
            <a:r>
              <a:rPr lang="en-GB" err="1">
                <a:latin typeface="Consolas" panose="020B0609020204030204" pitchFamily="49" charset="0"/>
              </a:rPr>
              <a:t>self.pv</a:t>
            </a:r>
            <a:r>
              <a:rPr lang="en-GB">
                <a:latin typeface="Consolas" panose="020B0609020204030204" pitchFamily="49" charset="0"/>
              </a:rPr>
              <a:t> = </a:t>
            </a:r>
            <a:r>
              <a:rPr lang="en-GB" err="1">
                <a:latin typeface="Consolas" panose="020B0609020204030204" pitchFamily="49" charset="0"/>
              </a:rPr>
              <a:t>SharedPV</a:t>
            </a:r>
            <a:r>
              <a:rPr lang="en-GB">
                <a:latin typeface="Consolas" panose="020B0609020204030204" pitchFamily="49" charset="0"/>
              </a:rPr>
              <a:t>()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def </a:t>
            </a:r>
            <a:r>
              <a:rPr lang="en-GB" err="1">
                <a:latin typeface="Consolas" panose="020B0609020204030204" pitchFamily="49" charset="0"/>
              </a:rPr>
              <a:t>testChannel</a:t>
            </a:r>
            <a:r>
              <a:rPr lang="en-GB">
                <a:latin typeface="Consolas" panose="020B0609020204030204" pitchFamily="49" charset="0"/>
              </a:rPr>
              <a:t>(self, name):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    return name=="blah"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def </a:t>
            </a:r>
            <a:r>
              <a:rPr lang="en-GB" err="1">
                <a:latin typeface="Consolas" panose="020B0609020204030204" pitchFamily="49" charset="0"/>
              </a:rPr>
              <a:t>makeChannel</a:t>
            </a:r>
            <a:r>
              <a:rPr lang="en-GB">
                <a:latin typeface="Consolas" panose="020B0609020204030204" pitchFamily="49" charset="0"/>
              </a:rPr>
              <a:t>(self, name, peer):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    assert name=="blah"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        return </a:t>
            </a:r>
            <a:r>
              <a:rPr lang="en-GB" err="1">
                <a:latin typeface="Consolas" panose="020B0609020204030204" pitchFamily="49" charset="0"/>
              </a:rPr>
              <a:t>self.pv</a:t>
            </a:r>
            <a:endParaRPr lang="en-GB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provider = </a:t>
            </a:r>
            <a:r>
              <a:rPr lang="en-GB" err="1">
                <a:latin typeface="Consolas" panose="020B0609020204030204" pitchFamily="49" charset="0"/>
              </a:rPr>
              <a:t>DynamicProvider</a:t>
            </a:r>
            <a:r>
              <a:rPr lang="en-GB">
                <a:latin typeface="Consolas" panose="020B0609020204030204" pitchFamily="49" charset="0"/>
              </a:rPr>
              <a:t>("arbitrary", </a:t>
            </a:r>
            <a:r>
              <a:rPr lang="en-GB" err="1">
                <a:latin typeface="Consolas" panose="020B0609020204030204" pitchFamily="49" charset="0"/>
              </a:rPr>
              <a:t>DynHandler</a:t>
            </a:r>
            <a:r>
              <a:rPr lang="en-GB">
                <a:latin typeface="Consolas" panose="020B0609020204030204" pitchFamily="49" charset="0"/>
              </a:rPr>
              <a:t>())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latin typeface="Consolas" panose="020B0609020204030204" pitchFamily="49" charset="0"/>
              </a:rPr>
              <a:t>server = Server(providers=[provider])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162E5-53E4-8BD5-6305-D5199045E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3249751" cy="3761080"/>
          </a:xfrm>
        </p:spPr>
        <p:txBody>
          <a:bodyPr>
            <a:normAutofit fontScale="92500"/>
          </a:bodyPr>
          <a:lstStyle/>
          <a:p>
            <a:r>
              <a:rPr lang="en-GB" dirty="0"/>
              <a:t>The PVA Gateway is implemented using p4p, the Python wrapper for </a:t>
            </a:r>
            <a:r>
              <a:rPr lang="en-GB" dirty="0" err="1"/>
              <a:t>pxvs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Dynamic Provider from the p4p documentation.</a:t>
            </a:r>
          </a:p>
          <a:p>
            <a:endParaRPr lang="en-GB" dirty="0"/>
          </a:p>
          <a:p>
            <a:r>
              <a:rPr lang="en-GB" dirty="0"/>
              <a:t>Code on the right will return a previously created PV when “blah” is searched for. Not quite dynamic!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2D32B-7539-E668-4E90-76B4B1C1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Dynamic PVs</a:t>
            </a:r>
          </a:p>
        </p:txBody>
      </p:sp>
    </p:spTree>
    <p:extLst>
      <p:ext uri="{BB962C8B-B14F-4D97-AF65-F5344CB8AC3E}">
        <p14:creationId xmlns:p14="http://schemas.microsoft.com/office/powerpoint/2010/main" val="1834764316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53390EE4BA43A5D6133E94472E90" ma:contentTypeVersion="17" ma:contentTypeDescription="Create a new document." ma:contentTypeScope="" ma:versionID="a3dd40fe961babd590db7e6ab2b6c3cc">
  <xsd:schema xmlns:xsd="http://www.w3.org/2001/XMLSchema" xmlns:xs="http://www.w3.org/2001/XMLSchema" xmlns:p="http://schemas.microsoft.com/office/2006/metadata/properties" xmlns:ns2="7a6c5452-7205-4e2c-a322-0d36e47a4095" xmlns:ns3="4367b676-3231-4229-b246-27e36f6a6ea0" targetNamespace="http://schemas.microsoft.com/office/2006/metadata/properties" ma:root="true" ma:fieldsID="9c9a1b7cbcb1e6780652342e7736d883" ns2:_="" ns3:_="">
    <xsd:import namespace="7a6c5452-7205-4e2c-a322-0d36e47a4095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c5452-7205-4e2c-a322-0d36e47a4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7a6c5452-7205-4e2c-a322-0d36e47a40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4F5BA3-79C3-4C5A-A3F0-A9B7B86BEE22}">
  <ds:schemaRefs>
    <ds:schemaRef ds:uri="4367b676-3231-4229-b246-27e36f6a6ea0"/>
    <ds:schemaRef ds:uri="7a6c5452-7205-4e2c-a322-0d36e47a40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CB8F5E0-6443-4F3B-85F5-E23BF401A0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62D15E-264E-46BA-8227-F78B9A4A7183}">
  <ds:schemaRefs>
    <ds:schemaRef ds:uri="4367b676-3231-4229-b246-27e36f6a6ea0"/>
    <ds:schemaRef ds:uri="7a6c5452-7205-4e2c-a322-0d36e47a40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956</Words>
  <Application>Microsoft Office PowerPoint</Application>
  <PresentationFormat>Widescreen</PresentationFormat>
  <Paragraphs>84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Consolas</vt:lpstr>
      <vt:lpstr>Roboto</vt:lpstr>
      <vt:lpstr>Aptos</vt:lpstr>
      <vt:lpstr>Arial</vt:lpstr>
      <vt:lpstr>Calibri</vt:lpstr>
      <vt:lpstr>Moderat Medium</vt:lpstr>
      <vt:lpstr>1_Title slide</vt:lpstr>
      <vt:lpstr>2_Triangles</vt:lpstr>
      <vt:lpstr>3_Pattern</vt:lpstr>
      <vt:lpstr>4_Blank Layouts</vt:lpstr>
      <vt:lpstr>Dynamic HMIs and Dynamic PVs</vt:lpstr>
      <vt:lpstr>Dynamic HMIs</vt:lpstr>
      <vt:lpstr>CS-Studio / Phoebus HMIs (files)</vt:lpstr>
      <vt:lpstr>Phoebus HMIs (serving files)</vt:lpstr>
      <vt:lpstr>Example</vt:lpstr>
      <vt:lpstr>Dynamic PVs</vt:lpstr>
      <vt:lpstr>Dynamic PVs - pvAccess protocol searches</vt:lpstr>
      <vt:lpstr>Dynamic PVs – hijacking the search</vt:lpstr>
      <vt:lpstr>Dynamic PVs</vt:lpstr>
      <vt:lpstr>Demo of Dynamic PVs</vt:lpstr>
      <vt:lpstr>Combining Dynamic HMIs and Dynamic PVs</vt:lpstr>
      <vt:lpstr>Dynamic PVs and HMIs in Phoebus</vt:lpstr>
      <vt:lpstr>Conclusion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Finch, Ivan (STFC,RAL,ISIS)</cp:lastModifiedBy>
  <cp:revision>1</cp:revision>
  <dcterms:created xsi:type="dcterms:W3CDTF">2023-01-10T12:41:06Z</dcterms:created>
  <dcterms:modified xsi:type="dcterms:W3CDTF">2026-04-17T11:39:12Z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  <property fmtid="{D5CDD505-2E9C-101B-9397-08002B2CF9AE}" pid="3" name="MediaServiceImageTags">
    <vt:lpwstr/>
  </property>
</Properties>
</file>