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6858000" cx="12192000"/>
  <p:notesSz cx="6858000" cy="9144000"/>
  <p:embeddedFontLst>
    <p:embeddedFont>
      <p:font typeface="Roboto"/>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4">
          <p15:clr>
            <a:srgbClr val="A4A3A4"/>
          </p15:clr>
        </p15:guide>
        <p15:guide id="2" pos="3840">
          <p15:clr>
            <a:srgbClr val="A4A3A4"/>
          </p15:clr>
        </p15:guide>
      </p15:sldGuideLst>
    </p:ext>
    <p:ext uri="GoogleSlidesCustomDataVersion2">
      <go:slidesCustomData xmlns:go="http://customooxmlschemas.google.com/" r:id="rId53" roundtripDataSignature="AMtx7mivWntywtcQshQJ4PMfcght4kvx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1A58ED-45FA-4066-87B2-B9B6D6112C53}">
  <a:tblStyle styleId="{E11A58ED-45FA-4066-87B2-B9B6D6112C5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4"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customschemas.google.com/relationships/presentationmetadata" Target="metadata"/><Relationship Id="rId52" Type="http://schemas.openxmlformats.org/officeDocument/2006/relationships/font" Target="fonts/Roboto-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e015b1f35f_2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g3e015b1f35f_2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e015b1f35f_2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3e015b1f35f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e015b1f35f_2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g3e015b1f35f_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e015b1f35f_2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3e015b1f35f_2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e015b1f35f_2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g3e015b1f35f_2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e015b1f35f_2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g3e015b1f35f_2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e015b1f35f_2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g3e015b1f35f_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e015b1f35f_2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3e015b1f35f_2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1" name="Google Shape;48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 name="Shape 14"/>
        <p:cNvGrpSpPr/>
        <p:nvPr/>
      </p:nvGrpSpPr>
      <p:grpSpPr>
        <a:xfrm>
          <a:off x="0" y="0"/>
          <a:ext cx="0" cy="0"/>
          <a:chOff x="0" y="0"/>
          <a:chExt cx="0" cy="0"/>
        </a:xfrm>
      </p:grpSpPr>
      <p:pic>
        <p:nvPicPr>
          <p:cNvPr id="15" name="Google Shape;15;p40"/>
          <p:cNvPicPr preferRelativeResize="0"/>
          <p:nvPr/>
        </p:nvPicPr>
        <p:blipFill rotWithShape="1">
          <a:blip r:embed="rId2">
            <a:alphaModFix/>
          </a:blip>
          <a:srcRect b="44595" l="0" r="0" t="0"/>
          <a:stretch/>
        </p:blipFill>
        <p:spPr>
          <a:xfrm>
            <a:off x="-3048" y="1152749"/>
            <a:ext cx="12198096" cy="4552503"/>
          </a:xfrm>
          <a:prstGeom prst="rect">
            <a:avLst/>
          </a:prstGeom>
          <a:noFill/>
          <a:ln>
            <a:noFill/>
          </a:ln>
        </p:spPr>
      </p:pic>
      <p:sp>
        <p:nvSpPr>
          <p:cNvPr id="16" name="Google Shape;16;p40"/>
          <p:cNvSpPr txBox="1"/>
          <p:nvPr>
            <p:ph type="ctrTitle"/>
          </p:nvPr>
        </p:nvSpPr>
        <p:spPr>
          <a:xfrm>
            <a:off x="400878" y="2116282"/>
            <a:ext cx="9144000" cy="707846"/>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lt1"/>
              </a:buClr>
              <a:buSzPts val="4000"/>
              <a:buFont typeface="Calibri"/>
              <a:buNone/>
              <a:defRPr b="1"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0"/>
          <p:cNvSpPr txBox="1"/>
          <p:nvPr>
            <p:ph idx="1" type="subTitle"/>
          </p:nvPr>
        </p:nvSpPr>
        <p:spPr>
          <a:xfrm>
            <a:off x="400874" y="2929095"/>
            <a:ext cx="7085148" cy="61226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0"/>
          <p:cNvSpPr txBox="1"/>
          <p:nvPr>
            <p:ph idx="2" type="body"/>
          </p:nvPr>
        </p:nvSpPr>
        <p:spPr>
          <a:xfrm>
            <a:off x="400872" y="5708190"/>
            <a:ext cx="6121821" cy="39319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800"/>
              <a:buNone/>
              <a:defRPr b="1" sz="1800">
                <a:solidFill>
                  <a:schemeClr val="dk1"/>
                </a:solidFill>
              </a:defRPr>
            </a:lvl1pPr>
            <a:lvl2pPr indent="-228600" lvl="1" marL="914400" algn="l">
              <a:lnSpc>
                <a:spcPct val="100000"/>
              </a:lnSpc>
              <a:spcBef>
                <a:spcPts val="1000"/>
              </a:spcBef>
              <a:spcAft>
                <a:spcPts val="0"/>
              </a:spcAft>
              <a:buSzPts val="2000"/>
              <a:buNone/>
              <a:defRPr sz="2000">
                <a:solidFill>
                  <a:schemeClr val="dk1"/>
                </a:solidFill>
              </a:defRPr>
            </a:lvl2pPr>
            <a:lvl3pPr indent="-228600" lvl="2" marL="1371600" algn="l">
              <a:lnSpc>
                <a:spcPct val="100000"/>
              </a:lnSpc>
              <a:spcBef>
                <a:spcPts val="1000"/>
              </a:spcBef>
              <a:spcAft>
                <a:spcPts val="0"/>
              </a:spcAft>
              <a:buSzPts val="2000"/>
              <a:buNone/>
              <a:defRPr sz="2000">
                <a:solidFill>
                  <a:schemeClr val="dk1"/>
                </a:solidFill>
              </a:defRPr>
            </a:lvl3pPr>
            <a:lvl4pPr indent="-228600" lvl="3" marL="1828800" algn="l">
              <a:lnSpc>
                <a:spcPct val="100000"/>
              </a:lnSpc>
              <a:spcBef>
                <a:spcPts val="1000"/>
              </a:spcBef>
              <a:spcAft>
                <a:spcPts val="0"/>
              </a:spcAft>
              <a:buSzPts val="2000"/>
              <a:buNone/>
              <a:defRPr sz="2000">
                <a:solidFill>
                  <a:schemeClr val="dk1"/>
                </a:solidFill>
              </a:defRPr>
            </a:lvl4pPr>
            <a:lvl5pPr indent="-228600" lvl="4" marL="2286000" algn="l">
              <a:lnSpc>
                <a:spcPct val="100000"/>
              </a:lnSpc>
              <a:spcBef>
                <a:spcPts val="1000"/>
              </a:spcBef>
              <a:spcAft>
                <a:spcPts val="0"/>
              </a:spcAft>
              <a:buSzPts val="2000"/>
              <a:buNone/>
              <a:defRPr sz="2000">
                <a:solidFill>
                  <a:schemeClr val="dk1"/>
                </a:solidFill>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40"/>
          <p:cNvSpPr txBox="1"/>
          <p:nvPr>
            <p:ph idx="3" type="body"/>
          </p:nvPr>
        </p:nvSpPr>
        <p:spPr>
          <a:xfrm>
            <a:off x="400872" y="6101382"/>
            <a:ext cx="6121821" cy="39551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b="0" sz="1600">
                <a:solidFill>
                  <a:schemeClr val="dk1"/>
                </a:solidFill>
              </a:defRPr>
            </a:lvl1pPr>
            <a:lvl2pPr indent="-228600" lvl="1" marL="914400" algn="l">
              <a:lnSpc>
                <a:spcPct val="100000"/>
              </a:lnSpc>
              <a:spcBef>
                <a:spcPts val="1000"/>
              </a:spcBef>
              <a:spcAft>
                <a:spcPts val="0"/>
              </a:spcAft>
              <a:buSzPts val="2000"/>
              <a:buNone/>
              <a:defRPr sz="2000">
                <a:solidFill>
                  <a:schemeClr val="dk1"/>
                </a:solidFill>
              </a:defRPr>
            </a:lvl2pPr>
            <a:lvl3pPr indent="-228600" lvl="2" marL="1371600" algn="l">
              <a:lnSpc>
                <a:spcPct val="100000"/>
              </a:lnSpc>
              <a:spcBef>
                <a:spcPts val="1000"/>
              </a:spcBef>
              <a:spcAft>
                <a:spcPts val="0"/>
              </a:spcAft>
              <a:buSzPts val="2000"/>
              <a:buNone/>
              <a:defRPr sz="2000">
                <a:solidFill>
                  <a:schemeClr val="dk1"/>
                </a:solidFill>
              </a:defRPr>
            </a:lvl3pPr>
            <a:lvl4pPr indent="-228600" lvl="3" marL="1828800" algn="l">
              <a:lnSpc>
                <a:spcPct val="100000"/>
              </a:lnSpc>
              <a:spcBef>
                <a:spcPts val="1000"/>
              </a:spcBef>
              <a:spcAft>
                <a:spcPts val="0"/>
              </a:spcAft>
              <a:buSzPts val="2000"/>
              <a:buNone/>
              <a:defRPr sz="2000">
                <a:solidFill>
                  <a:schemeClr val="dk1"/>
                </a:solidFill>
              </a:defRPr>
            </a:lvl4pPr>
            <a:lvl5pPr indent="-228600" lvl="4" marL="2286000" algn="l">
              <a:lnSpc>
                <a:spcPct val="100000"/>
              </a:lnSpc>
              <a:spcBef>
                <a:spcPts val="1000"/>
              </a:spcBef>
              <a:spcAft>
                <a:spcPts val="0"/>
              </a:spcAft>
              <a:buSzPts val="2000"/>
              <a:buNone/>
              <a:defRPr sz="2000">
                <a:solidFill>
                  <a:schemeClr val="dk1"/>
                </a:solidFill>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 name="Google Shape;20;p40"/>
          <p:cNvPicPr preferRelativeResize="0"/>
          <p:nvPr/>
        </p:nvPicPr>
        <p:blipFill rotWithShape="1">
          <a:blip r:embed="rId3">
            <a:alphaModFix/>
          </a:blip>
          <a:srcRect b="0" l="0" r="0" t="0"/>
          <a:stretch/>
        </p:blipFill>
        <p:spPr>
          <a:xfrm>
            <a:off x="8211312" y="310896"/>
            <a:ext cx="3681049" cy="730812"/>
          </a:xfrm>
          <a:prstGeom prst="rect">
            <a:avLst/>
          </a:prstGeom>
          <a:noFill/>
          <a:ln>
            <a:noFill/>
          </a:ln>
        </p:spPr>
      </p:pic>
      <p:pic>
        <p:nvPicPr>
          <p:cNvPr id="21" name="Google Shape;21;p40"/>
          <p:cNvPicPr preferRelativeResize="0"/>
          <p:nvPr/>
        </p:nvPicPr>
        <p:blipFill rotWithShape="1">
          <a:blip r:embed="rId4">
            <a:alphaModFix/>
          </a:blip>
          <a:srcRect b="0" l="0" r="0" t="0"/>
          <a:stretch/>
        </p:blipFill>
        <p:spPr>
          <a:xfrm>
            <a:off x="9871707" y="5943600"/>
            <a:ext cx="2025380" cy="609261"/>
          </a:xfrm>
          <a:prstGeom prst="rect">
            <a:avLst/>
          </a:prstGeom>
          <a:noFill/>
          <a:ln>
            <a:noFill/>
          </a:ln>
        </p:spPr>
      </p:pic>
      <p:pic>
        <p:nvPicPr>
          <p:cNvPr id="22" name="Google Shape;22;p40"/>
          <p:cNvPicPr preferRelativeResize="0"/>
          <p:nvPr/>
        </p:nvPicPr>
        <p:blipFill rotWithShape="1">
          <a:blip r:embed="rId5">
            <a:alphaModFix/>
          </a:blip>
          <a:srcRect b="0" l="0" r="0" t="0"/>
          <a:stretch/>
        </p:blipFill>
        <p:spPr>
          <a:xfrm>
            <a:off x="7370064" y="6089904"/>
            <a:ext cx="2376143" cy="41795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omparison without sub-titles">
  <p:cSld name="Text comparison without sub-titles">
    <p:spTree>
      <p:nvGrpSpPr>
        <p:cNvPr id="82" name="Shape 82"/>
        <p:cNvGrpSpPr/>
        <p:nvPr/>
      </p:nvGrpSpPr>
      <p:grpSpPr>
        <a:xfrm>
          <a:off x="0" y="0"/>
          <a:ext cx="0" cy="0"/>
          <a:chOff x="0" y="0"/>
          <a:chExt cx="0" cy="0"/>
        </a:xfrm>
      </p:grpSpPr>
      <p:sp>
        <p:nvSpPr>
          <p:cNvPr id="83" name="Google Shape;83;p49"/>
          <p:cNvSpPr/>
          <p:nvPr/>
        </p:nvSpPr>
        <p:spPr>
          <a:xfrm>
            <a:off x="0" y="-16891"/>
            <a:ext cx="12192000" cy="118529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 name="Google Shape;84;p49"/>
          <p:cNvSpPr txBox="1"/>
          <p:nvPr>
            <p:ph type="title"/>
          </p:nvPr>
        </p:nvSpPr>
        <p:spPr>
          <a:xfrm>
            <a:off x="495300" y="137160"/>
            <a:ext cx="112014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9"/>
          <p:cNvSpPr txBox="1"/>
          <p:nvPr>
            <p:ph idx="1" type="body"/>
          </p:nvPr>
        </p:nvSpPr>
        <p:spPr>
          <a:xfrm>
            <a:off x="495299" y="1914906"/>
            <a:ext cx="5441081" cy="410489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Clr>
                <a:schemeClr val="accent1"/>
              </a:buClr>
              <a:buSzPts val="2800"/>
              <a:buFont typeface="Arial"/>
              <a:buChar char="•"/>
              <a:defRPr>
                <a:solidFill>
                  <a:schemeClr val="accen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9"/>
          <p:cNvSpPr txBox="1"/>
          <p:nvPr>
            <p:ph idx="2" type="body"/>
          </p:nvPr>
        </p:nvSpPr>
        <p:spPr>
          <a:xfrm>
            <a:off x="6255619" y="1914905"/>
            <a:ext cx="5441081" cy="410489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Clr>
                <a:schemeClr val="accent1"/>
              </a:buClr>
              <a:buSzPts val="2800"/>
              <a:buFont typeface="Arial"/>
              <a:buChar char="•"/>
              <a:defRPr>
                <a:solidFill>
                  <a:schemeClr val="accen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7" name="Google Shape;87;p49"/>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88" name="Google Shape;88;p49"/>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
        <p:nvSpPr>
          <p:cNvPr id="89" name="Google Shape;89;p49"/>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0" name="Shape 90"/>
        <p:cNvGrpSpPr/>
        <p:nvPr/>
      </p:nvGrpSpPr>
      <p:grpSpPr>
        <a:xfrm>
          <a:off x="0" y="0"/>
          <a:ext cx="0" cy="0"/>
          <a:chOff x="0" y="0"/>
          <a:chExt cx="0" cy="0"/>
        </a:xfrm>
      </p:grpSpPr>
      <p:pic>
        <p:nvPicPr>
          <p:cNvPr id="91" name="Google Shape;91;p50"/>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92" name="Google Shape;92;p50"/>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
        <p:nvSpPr>
          <p:cNvPr id="93" name="Google Shape;93;p50"/>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 Slide [USE SECOND]" type="obj">
  <p:cSld name="OBJECT">
    <p:spTree>
      <p:nvGrpSpPr>
        <p:cNvPr id="23" name="Shape 23"/>
        <p:cNvGrpSpPr/>
        <p:nvPr/>
      </p:nvGrpSpPr>
      <p:grpSpPr>
        <a:xfrm>
          <a:off x="0" y="0"/>
          <a:ext cx="0" cy="0"/>
          <a:chOff x="0" y="0"/>
          <a:chExt cx="0" cy="0"/>
        </a:xfrm>
      </p:grpSpPr>
      <p:sp>
        <p:nvSpPr>
          <p:cNvPr id="24" name="Google Shape;24;p41"/>
          <p:cNvSpPr/>
          <p:nvPr/>
        </p:nvSpPr>
        <p:spPr>
          <a:xfrm>
            <a:off x="0" y="0"/>
            <a:ext cx="12192000" cy="117787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 name="Google Shape;25;p41"/>
          <p:cNvSpPr txBox="1"/>
          <p:nvPr>
            <p:ph type="title"/>
          </p:nvPr>
        </p:nvSpPr>
        <p:spPr>
          <a:xfrm>
            <a:off x="495300" y="131738"/>
            <a:ext cx="112014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1"/>
          <p:cNvSpPr txBox="1"/>
          <p:nvPr>
            <p:ph idx="1" type="body"/>
          </p:nvPr>
        </p:nvSpPr>
        <p:spPr>
          <a:xfrm>
            <a:off x="495300" y="1438717"/>
            <a:ext cx="11201400" cy="45720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SzPts val="2800"/>
              <a:buFont typeface="Calibri"/>
              <a:buAutoNum type="romanUcPeriod"/>
              <a:defRPr>
                <a:solidFill>
                  <a:schemeClr val="accent1"/>
                </a:solidFill>
                <a:latin typeface="Calibri"/>
                <a:ea typeface="Calibri"/>
                <a:cs typeface="Calibri"/>
                <a:sym typeface="Calibri"/>
              </a:defRPr>
            </a:lvl1pPr>
            <a:lvl2pPr indent="-381000" lvl="1" marL="914400" algn="l">
              <a:lnSpc>
                <a:spcPct val="100000"/>
              </a:lnSpc>
              <a:spcBef>
                <a:spcPts val="1000"/>
              </a:spcBef>
              <a:spcAft>
                <a:spcPts val="0"/>
              </a:spcAft>
              <a:buSzPts val="2400"/>
              <a:buFont typeface="Calibri"/>
              <a:buAutoNum type="romanUcPeriod"/>
              <a:defRPr>
                <a:solidFill>
                  <a:schemeClr val="accent1"/>
                </a:solidFill>
                <a:latin typeface="Calibri"/>
                <a:ea typeface="Calibri"/>
                <a:cs typeface="Calibri"/>
                <a:sym typeface="Calibri"/>
              </a:defRPr>
            </a:lvl2pPr>
            <a:lvl3pPr indent="-368300" lvl="2" marL="1371600" algn="l">
              <a:lnSpc>
                <a:spcPct val="100000"/>
              </a:lnSpc>
              <a:spcBef>
                <a:spcPts val="1000"/>
              </a:spcBef>
              <a:spcAft>
                <a:spcPts val="0"/>
              </a:spcAft>
              <a:buSzPts val="2200"/>
              <a:buFont typeface="Calibri"/>
              <a:buAutoNum type="romanUcPeriod"/>
              <a:defRPr>
                <a:solidFill>
                  <a:schemeClr val="accent1"/>
                </a:solidFill>
                <a:latin typeface="Calibri"/>
                <a:ea typeface="Calibri"/>
                <a:cs typeface="Calibri"/>
                <a:sym typeface="Calibri"/>
              </a:defRPr>
            </a:lvl3pPr>
            <a:lvl4pPr indent="-355600" lvl="3" marL="1828800" algn="l">
              <a:lnSpc>
                <a:spcPct val="100000"/>
              </a:lnSpc>
              <a:spcBef>
                <a:spcPts val="1000"/>
              </a:spcBef>
              <a:spcAft>
                <a:spcPts val="0"/>
              </a:spcAft>
              <a:buSzPts val="2000"/>
              <a:buFont typeface="Calibri"/>
              <a:buAutoNum type="romanUcPeriod"/>
              <a:defRPr>
                <a:solidFill>
                  <a:schemeClr val="accent1"/>
                </a:solidFill>
                <a:latin typeface="Calibri"/>
                <a:ea typeface="Calibri"/>
                <a:cs typeface="Calibri"/>
                <a:sym typeface="Calibri"/>
              </a:defRPr>
            </a:lvl4pPr>
            <a:lvl5pPr indent="-342900" lvl="4" marL="2286000" algn="l">
              <a:lnSpc>
                <a:spcPct val="100000"/>
              </a:lnSpc>
              <a:spcBef>
                <a:spcPts val="1000"/>
              </a:spcBef>
              <a:spcAft>
                <a:spcPts val="0"/>
              </a:spcAft>
              <a:buSzPts val="1800"/>
              <a:buFont typeface="Calibri"/>
              <a:buAutoNum type="romanUcPeriod"/>
              <a:defRPr>
                <a:solidFill>
                  <a:schemeClr val="accent1"/>
                </a:solidFill>
                <a:latin typeface="Calibri"/>
                <a:ea typeface="Calibri"/>
                <a:cs typeface="Calibri"/>
                <a:sym typeface="Calibri"/>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 name="Google Shape;27;p41"/>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28" name="Google Shape;28;p41"/>
          <p:cNvPicPr preferRelativeResize="0"/>
          <p:nvPr/>
        </p:nvPicPr>
        <p:blipFill rotWithShape="1">
          <a:blip r:embed="rId3">
            <a:alphaModFix/>
          </a:blip>
          <a:srcRect b="0" l="0" r="0" t="0"/>
          <a:stretch/>
        </p:blipFill>
        <p:spPr>
          <a:xfrm>
            <a:off x="493776" y="6245352"/>
            <a:ext cx="2414016" cy="424615"/>
          </a:xfrm>
          <a:prstGeom prst="rect">
            <a:avLst/>
          </a:prstGeom>
          <a:noFill/>
          <a:ln>
            <a:noFill/>
          </a:ln>
        </p:spPr>
      </p:pic>
      <p:sp>
        <p:nvSpPr>
          <p:cNvPr id="29" name="Google Shape;29;p41"/>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dk1"/>
        </a:solidFill>
      </p:bgPr>
    </p:bg>
    <p:spTree>
      <p:nvGrpSpPr>
        <p:cNvPr id="30" name="Shape 30"/>
        <p:cNvGrpSpPr/>
        <p:nvPr/>
      </p:nvGrpSpPr>
      <p:grpSpPr>
        <a:xfrm>
          <a:off x="0" y="0"/>
          <a:ext cx="0" cy="0"/>
          <a:chOff x="0" y="0"/>
          <a:chExt cx="0" cy="0"/>
        </a:xfrm>
      </p:grpSpPr>
      <p:cxnSp>
        <p:nvCxnSpPr>
          <p:cNvPr id="31" name="Google Shape;31;p42"/>
          <p:cNvCxnSpPr/>
          <p:nvPr/>
        </p:nvCxnSpPr>
        <p:spPr>
          <a:xfrm>
            <a:off x="1390185" y="3070302"/>
            <a:ext cx="8229804" cy="0"/>
          </a:xfrm>
          <a:prstGeom prst="straightConnector1">
            <a:avLst/>
          </a:prstGeom>
          <a:noFill/>
          <a:ln cap="flat" cmpd="sng" w="25400">
            <a:solidFill>
              <a:schemeClr val="lt1"/>
            </a:solidFill>
            <a:prstDash val="solid"/>
            <a:round/>
            <a:headEnd len="sm" w="sm" type="none"/>
            <a:tailEnd len="sm" w="sm" type="none"/>
          </a:ln>
        </p:spPr>
      </p:cxnSp>
      <p:sp>
        <p:nvSpPr>
          <p:cNvPr id="32" name="Google Shape;32;p42"/>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800"/>
              <a:buNone/>
              <a:defRPr b="1">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2"/>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8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y-side (images + charts)">
  <p:cSld name="Side-by-side (images + charts)">
    <p:spTree>
      <p:nvGrpSpPr>
        <p:cNvPr id="34" name="Shape 34"/>
        <p:cNvGrpSpPr/>
        <p:nvPr/>
      </p:nvGrpSpPr>
      <p:grpSpPr>
        <a:xfrm>
          <a:off x="0" y="0"/>
          <a:ext cx="0" cy="0"/>
          <a:chOff x="0" y="0"/>
          <a:chExt cx="0" cy="0"/>
        </a:xfrm>
      </p:grpSpPr>
      <p:sp>
        <p:nvSpPr>
          <p:cNvPr id="35" name="Google Shape;35;p43"/>
          <p:cNvSpPr/>
          <p:nvPr/>
        </p:nvSpPr>
        <p:spPr>
          <a:xfrm>
            <a:off x="0" y="-16891"/>
            <a:ext cx="12192000" cy="118529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 name="Google Shape;36;p43"/>
          <p:cNvSpPr txBox="1"/>
          <p:nvPr>
            <p:ph idx="1" type="body"/>
          </p:nvPr>
        </p:nvSpPr>
        <p:spPr>
          <a:xfrm>
            <a:off x="493774" y="1177875"/>
            <a:ext cx="5486400" cy="497433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3"/>
          <p:cNvSpPr txBox="1"/>
          <p:nvPr>
            <p:ph idx="2" type="body"/>
          </p:nvPr>
        </p:nvSpPr>
        <p:spPr>
          <a:xfrm>
            <a:off x="6228351" y="1176634"/>
            <a:ext cx="5486400" cy="497430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3"/>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9" name="Google Shape;39;p43"/>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40" name="Google Shape;40;p43"/>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
        <p:nvSpPr>
          <p:cNvPr id="41" name="Google Shape;41;p43"/>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omparison with sub-titles">
  <p:cSld name="Text comparison with sub-titles">
    <p:spTree>
      <p:nvGrpSpPr>
        <p:cNvPr id="42" name="Shape 42"/>
        <p:cNvGrpSpPr/>
        <p:nvPr/>
      </p:nvGrpSpPr>
      <p:grpSpPr>
        <a:xfrm>
          <a:off x="0" y="0"/>
          <a:ext cx="0" cy="0"/>
          <a:chOff x="0" y="0"/>
          <a:chExt cx="0" cy="0"/>
        </a:xfrm>
      </p:grpSpPr>
      <p:sp>
        <p:nvSpPr>
          <p:cNvPr id="43" name="Google Shape;43;p44"/>
          <p:cNvSpPr/>
          <p:nvPr/>
        </p:nvSpPr>
        <p:spPr>
          <a:xfrm>
            <a:off x="0" y="-16891"/>
            <a:ext cx="12192000" cy="118529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 name="Google Shape;44;p44"/>
          <p:cNvSpPr txBox="1"/>
          <p:nvPr>
            <p:ph idx="1" type="body"/>
          </p:nvPr>
        </p:nvSpPr>
        <p:spPr>
          <a:xfrm>
            <a:off x="495299" y="1914906"/>
            <a:ext cx="5441081" cy="410489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Clr>
                <a:schemeClr val="accent1"/>
              </a:buClr>
              <a:buSzPts val="2800"/>
              <a:buFont typeface="Arial"/>
              <a:buChar char="•"/>
              <a:defRPr>
                <a:solidFill>
                  <a:schemeClr val="accent1"/>
                </a:solidFill>
              </a:defRPr>
            </a:lvl1pPr>
            <a:lvl2pPr indent="-381000" lvl="1" marL="914400" algn="l">
              <a:lnSpc>
                <a:spcPct val="100000"/>
              </a:lnSpc>
              <a:spcBef>
                <a:spcPts val="1000"/>
              </a:spcBef>
              <a:spcAft>
                <a:spcPts val="0"/>
              </a:spcAft>
              <a:buClr>
                <a:schemeClr val="accent1"/>
              </a:buClr>
              <a:buSzPts val="2400"/>
              <a:buChar char="•"/>
              <a:defRPr>
                <a:solidFill>
                  <a:schemeClr val="accent1"/>
                </a:solidFill>
              </a:defRPr>
            </a:lvl2pPr>
            <a:lvl3pPr indent="-368300" lvl="2" marL="1371600" algn="l">
              <a:lnSpc>
                <a:spcPct val="100000"/>
              </a:lnSpc>
              <a:spcBef>
                <a:spcPts val="1000"/>
              </a:spcBef>
              <a:spcAft>
                <a:spcPts val="0"/>
              </a:spcAft>
              <a:buClr>
                <a:schemeClr val="accent1"/>
              </a:buClr>
              <a:buSzPts val="2200"/>
              <a:buChar char="•"/>
              <a:defRPr>
                <a:solidFill>
                  <a:schemeClr val="accent1"/>
                </a:solidFill>
              </a:defRPr>
            </a:lvl3pPr>
            <a:lvl4pPr indent="-355600" lvl="3" marL="1828800" algn="l">
              <a:lnSpc>
                <a:spcPct val="100000"/>
              </a:lnSpc>
              <a:spcBef>
                <a:spcPts val="1000"/>
              </a:spcBef>
              <a:spcAft>
                <a:spcPts val="0"/>
              </a:spcAft>
              <a:buClr>
                <a:schemeClr val="accent1"/>
              </a:buClr>
              <a:buSzPts val="2000"/>
              <a:buChar char="•"/>
              <a:defRPr/>
            </a:lvl4pPr>
            <a:lvl5pPr indent="-342900" lvl="4" marL="2286000" algn="l">
              <a:lnSpc>
                <a:spcPct val="100000"/>
              </a:lnSpc>
              <a:spcBef>
                <a:spcPts val="1000"/>
              </a:spcBef>
              <a:spcAft>
                <a:spcPts val="0"/>
              </a:spcAft>
              <a:buClr>
                <a:schemeClr val="accent1"/>
              </a:buClr>
              <a:buSzPts val="1800"/>
              <a:buChar char="•"/>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4"/>
          <p:cNvSpPr txBox="1"/>
          <p:nvPr>
            <p:ph idx="2" type="body"/>
          </p:nvPr>
        </p:nvSpPr>
        <p:spPr>
          <a:xfrm>
            <a:off x="6255619" y="1914905"/>
            <a:ext cx="5441081" cy="410489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Clr>
                <a:schemeClr val="accent1"/>
              </a:buClr>
              <a:buSzPts val="2800"/>
              <a:buFont typeface="Arial"/>
              <a:buChar char="•"/>
              <a:defRPr>
                <a:solidFill>
                  <a:schemeClr val="accent1"/>
                </a:solidFill>
              </a:defRPr>
            </a:lvl1pPr>
            <a:lvl2pPr indent="-381000" lvl="1" marL="914400" algn="l">
              <a:lnSpc>
                <a:spcPct val="100000"/>
              </a:lnSpc>
              <a:spcBef>
                <a:spcPts val="1000"/>
              </a:spcBef>
              <a:spcAft>
                <a:spcPts val="0"/>
              </a:spcAft>
              <a:buClr>
                <a:schemeClr val="accent1"/>
              </a:buClr>
              <a:buSzPts val="2400"/>
              <a:buChar char="•"/>
              <a:defRPr/>
            </a:lvl2pPr>
            <a:lvl3pPr indent="-368300" lvl="2" marL="1371600" algn="l">
              <a:lnSpc>
                <a:spcPct val="100000"/>
              </a:lnSpc>
              <a:spcBef>
                <a:spcPts val="1000"/>
              </a:spcBef>
              <a:spcAft>
                <a:spcPts val="0"/>
              </a:spcAft>
              <a:buClr>
                <a:schemeClr val="accent1"/>
              </a:buClr>
              <a:buSzPts val="2200"/>
              <a:buChar char="•"/>
              <a:defRPr/>
            </a:lvl3pPr>
            <a:lvl4pPr indent="-355600" lvl="3" marL="1828800" algn="l">
              <a:lnSpc>
                <a:spcPct val="100000"/>
              </a:lnSpc>
              <a:spcBef>
                <a:spcPts val="1000"/>
              </a:spcBef>
              <a:spcAft>
                <a:spcPts val="0"/>
              </a:spcAft>
              <a:buClr>
                <a:schemeClr val="accent1"/>
              </a:buClr>
              <a:buSzPts val="2000"/>
              <a:buChar char="•"/>
              <a:defRPr/>
            </a:lvl4pPr>
            <a:lvl5pPr indent="-342900" lvl="4" marL="2286000" algn="l">
              <a:lnSpc>
                <a:spcPct val="100000"/>
              </a:lnSpc>
              <a:spcBef>
                <a:spcPts val="1000"/>
              </a:spcBef>
              <a:spcAft>
                <a:spcPts val="0"/>
              </a:spcAft>
              <a:buClr>
                <a:schemeClr val="accent1"/>
              </a:buClr>
              <a:buSzPts val="1800"/>
              <a:buChar char="•"/>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4"/>
          <p:cNvSpPr txBox="1"/>
          <p:nvPr>
            <p:ph idx="3" type="body"/>
          </p:nvPr>
        </p:nvSpPr>
        <p:spPr>
          <a:xfrm>
            <a:off x="6255619" y="1271003"/>
            <a:ext cx="5441081" cy="58911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01395A"/>
              </a:buClr>
              <a:buSzPts val="2800"/>
              <a:buNone/>
              <a:defRPr b="1" sz="3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4"/>
          <p:cNvSpPr txBox="1"/>
          <p:nvPr>
            <p:ph idx="4" type="body"/>
          </p:nvPr>
        </p:nvSpPr>
        <p:spPr>
          <a:xfrm>
            <a:off x="495299" y="1262430"/>
            <a:ext cx="5441082" cy="58911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01395A"/>
              </a:buClr>
              <a:buSzPts val="2800"/>
              <a:buNone/>
              <a:defRPr b="1" sz="30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4"/>
          <p:cNvSpPr txBox="1"/>
          <p:nvPr>
            <p:ph type="title"/>
          </p:nvPr>
        </p:nvSpPr>
        <p:spPr>
          <a:xfrm>
            <a:off x="495300" y="137160"/>
            <a:ext cx="112014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9" name="Google Shape;49;p44"/>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50" name="Google Shape;50;p44"/>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
        <p:nvSpPr>
          <p:cNvPr id="51" name="Google Shape;51;p44"/>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p:cSld name="Title + Text ">
    <p:spTree>
      <p:nvGrpSpPr>
        <p:cNvPr id="52" name="Shape 52"/>
        <p:cNvGrpSpPr/>
        <p:nvPr/>
      </p:nvGrpSpPr>
      <p:grpSpPr>
        <a:xfrm>
          <a:off x="0" y="0"/>
          <a:ext cx="0" cy="0"/>
          <a:chOff x="0" y="0"/>
          <a:chExt cx="0" cy="0"/>
        </a:xfrm>
      </p:grpSpPr>
      <p:sp>
        <p:nvSpPr>
          <p:cNvPr id="53" name="Google Shape;53;p45"/>
          <p:cNvSpPr/>
          <p:nvPr/>
        </p:nvSpPr>
        <p:spPr>
          <a:xfrm>
            <a:off x="0" y="0"/>
            <a:ext cx="12192000" cy="117787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45"/>
          <p:cNvSpPr txBox="1"/>
          <p:nvPr>
            <p:ph idx="1" type="body"/>
          </p:nvPr>
        </p:nvSpPr>
        <p:spPr>
          <a:xfrm>
            <a:off x="493776" y="1438717"/>
            <a:ext cx="11201401" cy="45720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SzPts val="2800"/>
              <a:buChar char="•"/>
              <a:defRPr>
                <a:solidFill>
                  <a:schemeClr val="accent1"/>
                </a:solidFill>
                <a:latin typeface="Calibri"/>
                <a:ea typeface="Calibri"/>
                <a:cs typeface="Calibri"/>
                <a:sym typeface="Calibri"/>
              </a:defRPr>
            </a:lvl1pPr>
            <a:lvl2pPr indent="-381000" lvl="1" marL="914400" algn="l">
              <a:lnSpc>
                <a:spcPct val="100000"/>
              </a:lnSpc>
              <a:spcBef>
                <a:spcPts val="1000"/>
              </a:spcBef>
              <a:spcAft>
                <a:spcPts val="0"/>
              </a:spcAft>
              <a:buSzPts val="2400"/>
              <a:buChar char="•"/>
              <a:defRPr>
                <a:solidFill>
                  <a:schemeClr val="accent1"/>
                </a:solidFill>
                <a:latin typeface="Calibri"/>
                <a:ea typeface="Calibri"/>
                <a:cs typeface="Calibri"/>
                <a:sym typeface="Calibri"/>
              </a:defRPr>
            </a:lvl2pPr>
            <a:lvl3pPr indent="-368300" lvl="2" marL="1371600" algn="l">
              <a:lnSpc>
                <a:spcPct val="100000"/>
              </a:lnSpc>
              <a:spcBef>
                <a:spcPts val="1000"/>
              </a:spcBef>
              <a:spcAft>
                <a:spcPts val="0"/>
              </a:spcAft>
              <a:buSzPts val="2200"/>
              <a:buChar char="•"/>
              <a:defRPr>
                <a:solidFill>
                  <a:schemeClr val="accent1"/>
                </a:solidFill>
                <a:latin typeface="Calibri"/>
                <a:ea typeface="Calibri"/>
                <a:cs typeface="Calibri"/>
                <a:sym typeface="Calibri"/>
              </a:defRPr>
            </a:lvl3pPr>
            <a:lvl4pPr indent="-355600" lvl="3" marL="1828800" algn="l">
              <a:lnSpc>
                <a:spcPct val="100000"/>
              </a:lnSpc>
              <a:spcBef>
                <a:spcPts val="1000"/>
              </a:spcBef>
              <a:spcAft>
                <a:spcPts val="0"/>
              </a:spcAft>
              <a:buSzPts val="2000"/>
              <a:buChar char="•"/>
              <a:defRPr>
                <a:solidFill>
                  <a:schemeClr val="accent1"/>
                </a:solidFill>
                <a:latin typeface="Calibri"/>
                <a:ea typeface="Calibri"/>
                <a:cs typeface="Calibri"/>
                <a:sym typeface="Calibri"/>
              </a:defRPr>
            </a:lvl4pPr>
            <a:lvl5pPr indent="-342900" lvl="4" marL="2286000" algn="l">
              <a:lnSpc>
                <a:spcPct val="100000"/>
              </a:lnSpc>
              <a:spcBef>
                <a:spcPts val="1000"/>
              </a:spcBef>
              <a:spcAft>
                <a:spcPts val="0"/>
              </a:spcAft>
              <a:buSzPts val="1800"/>
              <a:buChar char="•"/>
              <a:defRPr>
                <a:solidFill>
                  <a:schemeClr val="accent1"/>
                </a:solidFill>
                <a:latin typeface="Calibri"/>
                <a:ea typeface="Calibri"/>
                <a:cs typeface="Calibri"/>
                <a:sym typeface="Calibri"/>
              </a:defRPr>
            </a:lvl5pPr>
            <a:lvl6pPr indent="-342900" lvl="5" marL="2743200" algn="l">
              <a:lnSpc>
                <a:spcPct val="100000"/>
              </a:lnSpc>
              <a:spcBef>
                <a:spcPts val="1000"/>
              </a:spcBef>
              <a:spcAft>
                <a:spcPts val="0"/>
              </a:spcAft>
              <a:buClr>
                <a:schemeClr val="accent1"/>
              </a:buClr>
              <a:buSzPts val="1800"/>
              <a:buChar char="•"/>
              <a:defRPr/>
            </a:lvl6pPr>
            <a:lvl7pPr indent="-342900" lvl="6" marL="3200400" algn="l">
              <a:lnSpc>
                <a:spcPct val="100000"/>
              </a:lnSpc>
              <a:spcBef>
                <a:spcPts val="1000"/>
              </a:spcBef>
              <a:spcAft>
                <a:spcPts val="0"/>
              </a:spcAft>
              <a:buClr>
                <a:schemeClr val="accent1"/>
              </a:buClr>
              <a:buSzPts val="1800"/>
              <a:buChar char="•"/>
              <a:defRPr>
                <a:solidFill>
                  <a:schemeClr val="accent1"/>
                </a:solidFill>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5"/>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7" name="Google Shape;57;p45"/>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58" name="Google Shape;58;p45"/>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Text + Image">
    <p:spTree>
      <p:nvGrpSpPr>
        <p:cNvPr id="59" name="Shape 59"/>
        <p:cNvGrpSpPr/>
        <p:nvPr/>
      </p:nvGrpSpPr>
      <p:grpSpPr>
        <a:xfrm>
          <a:off x="0" y="0"/>
          <a:ext cx="0" cy="0"/>
          <a:chOff x="0" y="0"/>
          <a:chExt cx="0" cy="0"/>
        </a:xfrm>
      </p:grpSpPr>
      <p:sp>
        <p:nvSpPr>
          <p:cNvPr id="60" name="Google Shape;60;p46"/>
          <p:cNvSpPr/>
          <p:nvPr/>
        </p:nvSpPr>
        <p:spPr>
          <a:xfrm>
            <a:off x="0" y="-16891"/>
            <a:ext cx="12192000" cy="118529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 name="Google Shape;61;p46"/>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46"/>
          <p:cNvSpPr txBox="1"/>
          <p:nvPr>
            <p:ph idx="1" type="body"/>
          </p:nvPr>
        </p:nvSpPr>
        <p:spPr>
          <a:xfrm>
            <a:off x="6273623" y="5184687"/>
            <a:ext cx="5614416" cy="781838"/>
          </a:xfrm>
          <a:prstGeom prst="rect">
            <a:avLst/>
          </a:prstGeom>
          <a:noFill/>
          <a:ln>
            <a:noFill/>
          </a:ln>
        </p:spPr>
        <p:txBody>
          <a:bodyPr anchorCtr="0" anchor="t" bIns="45700" lIns="45700" spcFirstLastPara="1" rIns="0" wrap="square" tIns="45700">
            <a:noAutofit/>
          </a:bodyPr>
          <a:lstStyle>
            <a:lvl1pPr indent="-228600" lvl="0" marL="457200" algn="l">
              <a:lnSpc>
                <a:spcPct val="100000"/>
              </a:lnSpc>
              <a:spcBef>
                <a:spcPts val="0"/>
              </a:spcBef>
              <a:spcAft>
                <a:spcPts val="0"/>
              </a:spcAft>
              <a:buClr>
                <a:schemeClr val="lt1"/>
              </a:buClr>
              <a:buSzPts val="1200"/>
              <a:buNone/>
              <a:defRPr sz="14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6"/>
          <p:cNvSpPr/>
          <p:nvPr>
            <p:ph idx="2" type="pic"/>
          </p:nvPr>
        </p:nvSpPr>
        <p:spPr>
          <a:xfrm>
            <a:off x="6265333" y="550076"/>
            <a:ext cx="5614416" cy="4617720"/>
          </a:xfrm>
          <a:prstGeom prst="rect">
            <a:avLst/>
          </a:prstGeom>
          <a:noFill/>
          <a:ln>
            <a:noFill/>
          </a:ln>
        </p:spPr>
      </p:sp>
      <p:sp>
        <p:nvSpPr>
          <p:cNvPr id="64" name="Google Shape;64;p46"/>
          <p:cNvSpPr txBox="1"/>
          <p:nvPr>
            <p:ph type="title"/>
          </p:nvPr>
        </p:nvSpPr>
        <p:spPr>
          <a:xfrm>
            <a:off x="493713" y="137160"/>
            <a:ext cx="5609928"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6"/>
          <p:cNvSpPr txBox="1"/>
          <p:nvPr>
            <p:ph idx="3" type="body"/>
          </p:nvPr>
        </p:nvSpPr>
        <p:spPr>
          <a:xfrm>
            <a:off x="493712" y="1643063"/>
            <a:ext cx="5307481" cy="3852114"/>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1000"/>
              </a:spcBef>
              <a:spcAft>
                <a:spcPts val="0"/>
              </a:spcAft>
              <a:buSzPts val="2800"/>
              <a:buChar char="•"/>
              <a:defRPr/>
            </a:lvl1pPr>
            <a:lvl2pPr indent="-381000" lvl="1" marL="914400" algn="l">
              <a:lnSpc>
                <a:spcPct val="100000"/>
              </a:lnSpc>
              <a:spcBef>
                <a:spcPts val="1000"/>
              </a:spcBef>
              <a:spcAft>
                <a:spcPts val="0"/>
              </a:spcAft>
              <a:buSzPts val="2400"/>
              <a:buChar char="•"/>
              <a:defRPr sz="2400"/>
            </a:lvl2pPr>
            <a:lvl3pPr indent="-368300" lvl="2" marL="1371600" algn="l">
              <a:lnSpc>
                <a:spcPct val="100000"/>
              </a:lnSpc>
              <a:spcBef>
                <a:spcPts val="1000"/>
              </a:spcBef>
              <a:spcAft>
                <a:spcPts val="0"/>
              </a:spcAft>
              <a:buSzPts val="2200"/>
              <a:buChar char="•"/>
              <a:defRPr sz="2200"/>
            </a:lvl3pPr>
            <a:lvl4pPr indent="-355600" lvl="3" marL="1828800" algn="l">
              <a:lnSpc>
                <a:spcPct val="100000"/>
              </a:lnSpc>
              <a:spcBef>
                <a:spcPts val="1000"/>
              </a:spcBef>
              <a:spcAft>
                <a:spcPts val="0"/>
              </a:spcAft>
              <a:buSzPts val="2000"/>
              <a:buChar char="•"/>
              <a:defRPr sz="2000"/>
            </a:lvl4pPr>
            <a:lvl5pPr indent="-342900" lvl="4" marL="2286000" algn="l">
              <a:lnSpc>
                <a:spcPct val="100000"/>
              </a:lnSpc>
              <a:spcBef>
                <a:spcPts val="1000"/>
              </a:spcBef>
              <a:spcAft>
                <a:spcPts val="0"/>
              </a:spcAft>
              <a:buSzPts val="1800"/>
              <a:buChar char="•"/>
              <a:defRPr sz="1800"/>
            </a:lvl5pPr>
            <a:lvl6pPr indent="-342900" lvl="5" marL="2743200" algn="l">
              <a:lnSpc>
                <a:spcPct val="100000"/>
              </a:lnSpc>
              <a:spcBef>
                <a:spcPts val="1000"/>
              </a:spcBef>
              <a:spcAft>
                <a:spcPts val="0"/>
              </a:spcAft>
              <a:buClr>
                <a:schemeClr val="accent1"/>
              </a:buClr>
              <a:buSzPts val="1800"/>
              <a:buChar char="•"/>
              <a:defRPr sz="1800">
                <a:solidFill>
                  <a:schemeClr val="accent1"/>
                </a:solidFill>
              </a:defRPr>
            </a:lvl6pPr>
            <a:lvl7pPr indent="-342900" lvl="6" marL="3200400" algn="l">
              <a:lnSpc>
                <a:spcPct val="100000"/>
              </a:lnSpc>
              <a:spcBef>
                <a:spcPts val="500"/>
              </a:spcBef>
              <a:spcAft>
                <a:spcPts val="0"/>
              </a:spcAft>
              <a:buClr>
                <a:schemeClr val="accent1"/>
              </a:buClr>
              <a:buSzPts val="1800"/>
              <a:buChar char="•"/>
              <a:defRPr>
                <a:solidFill>
                  <a:schemeClr val="accent1"/>
                </a:solidFill>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6" name="Google Shape;66;p46"/>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67" name="Google Shape;67;p46"/>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
        <p:nvSpPr>
          <p:cNvPr id="68" name="Google Shape;68;p46"/>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Questions Slide" type="blank">
  <p:cSld name="BLANK">
    <p:spTree>
      <p:nvGrpSpPr>
        <p:cNvPr id="69" name="Shape 69"/>
        <p:cNvGrpSpPr/>
        <p:nvPr/>
      </p:nvGrpSpPr>
      <p:grpSpPr>
        <a:xfrm>
          <a:off x="0" y="0"/>
          <a:ext cx="0" cy="0"/>
          <a:chOff x="0" y="0"/>
          <a:chExt cx="0" cy="0"/>
        </a:xfrm>
      </p:grpSpPr>
      <p:pic>
        <p:nvPicPr>
          <p:cNvPr id="70" name="Google Shape;70;p47"/>
          <p:cNvPicPr preferRelativeResize="0"/>
          <p:nvPr/>
        </p:nvPicPr>
        <p:blipFill rotWithShape="1">
          <a:blip r:embed="rId2">
            <a:alphaModFix/>
          </a:blip>
          <a:srcRect b="17797" l="0" r="0" t="0"/>
          <a:stretch/>
        </p:blipFill>
        <p:spPr>
          <a:xfrm>
            <a:off x="0" y="1"/>
            <a:ext cx="12385141" cy="6858000"/>
          </a:xfrm>
          <a:prstGeom prst="rect">
            <a:avLst/>
          </a:prstGeom>
          <a:noFill/>
          <a:ln>
            <a:noFill/>
          </a:ln>
        </p:spPr>
      </p:pic>
      <p:sp>
        <p:nvSpPr>
          <p:cNvPr id="71" name="Google Shape;71;p47"/>
          <p:cNvSpPr/>
          <p:nvPr/>
        </p:nvSpPr>
        <p:spPr>
          <a:xfrm>
            <a:off x="0" y="-63550949"/>
            <a:ext cx="5655469" cy="12780421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r>
              <a:rPr b="0" i="0" lang="en-US" sz="91200" u="none" cap="none" strike="noStrike">
                <a:solidFill>
                  <a:schemeClr val="dk1"/>
                </a:solidFill>
                <a:latin typeface="Arial"/>
                <a:ea typeface="Arial"/>
                <a:cs typeface="Arial"/>
                <a:sym typeface="Arial"/>
              </a:rPr>
              <a:t>         </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700"/>
              <a:buFont typeface="Calibri"/>
              <a:buNone/>
            </a:pPr>
            <a:r>
              <a:rPr b="1" i="0" lang="en-US" sz="3700" u="none" cap="none" strike="noStrike">
                <a:solidFill>
                  <a:srgbClr val="FFFFFF"/>
                </a:solidFill>
                <a:latin typeface="Calibri"/>
                <a:ea typeface="Calibri"/>
                <a:cs typeface="Calibri"/>
                <a:sym typeface="Calibri"/>
              </a:rPr>
              <a:t>Questions?</a:t>
            </a:r>
            <a:endParaRPr b="0" i="0" sz="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72" name="Google Shape;72;p47"/>
          <p:cNvSpPr txBox="1"/>
          <p:nvPr/>
        </p:nvSpPr>
        <p:spPr>
          <a:xfrm>
            <a:off x="405161" y="1429358"/>
            <a:ext cx="3653883"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4000" u="none" cap="none" strike="noStrike">
                <a:solidFill>
                  <a:schemeClr val="lt1"/>
                </a:solidFill>
                <a:latin typeface="Calibri"/>
                <a:ea typeface="Calibri"/>
                <a:cs typeface="Calibri"/>
                <a:sym typeface="Calibri"/>
              </a:rPr>
              <a:t>Questions?</a:t>
            </a:r>
            <a:endParaRPr b="0" i="0" sz="4000" u="none" cap="none" strike="noStrike">
              <a:solidFill>
                <a:schemeClr val="lt1"/>
              </a:solidFill>
              <a:latin typeface="Arial"/>
              <a:ea typeface="Arial"/>
              <a:cs typeface="Arial"/>
              <a:sym typeface="Arial"/>
            </a:endParaRPr>
          </a:p>
        </p:txBody>
      </p:sp>
      <p:cxnSp>
        <p:nvCxnSpPr>
          <p:cNvPr id="73" name="Google Shape;73;p47"/>
          <p:cNvCxnSpPr/>
          <p:nvPr/>
        </p:nvCxnSpPr>
        <p:spPr>
          <a:xfrm>
            <a:off x="405161" y="2297151"/>
            <a:ext cx="3653883" cy="0"/>
          </a:xfrm>
          <a:prstGeom prst="straightConnector1">
            <a:avLst/>
          </a:prstGeom>
          <a:noFill/>
          <a:ln cap="flat" cmpd="sng" w="25400">
            <a:solidFill>
              <a:schemeClr val="l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p:cSld name="2 Images">
    <p:spTree>
      <p:nvGrpSpPr>
        <p:cNvPr id="74" name="Shape 74"/>
        <p:cNvGrpSpPr/>
        <p:nvPr/>
      </p:nvGrpSpPr>
      <p:grpSpPr>
        <a:xfrm>
          <a:off x="0" y="0"/>
          <a:ext cx="0" cy="0"/>
          <a:chOff x="0" y="0"/>
          <a:chExt cx="0" cy="0"/>
        </a:xfrm>
      </p:grpSpPr>
      <p:sp>
        <p:nvSpPr>
          <p:cNvPr id="75" name="Google Shape;75;p48"/>
          <p:cNvSpPr/>
          <p:nvPr/>
        </p:nvSpPr>
        <p:spPr>
          <a:xfrm>
            <a:off x="0" y="0"/>
            <a:ext cx="12192000" cy="117787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 name="Google Shape;76;p48"/>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8"/>
          <p:cNvSpPr/>
          <p:nvPr>
            <p:ph idx="2" type="pic"/>
          </p:nvPr>
        </p:nvSpPr>
        <p:spPr>
          <a:xfrm>
            <a:off x="0" y="1177875"/>
            <a:ext cx="6096000" cy="4983480"/>
          </a:xfrm>
          <a:prstGeom prst="rect">
            <a:avLst/>
          </a:prstGeom>
          <a:noFill/>
          <a:ln>
            <a:noFill/>
          </a:ln>
        </p:spPr>
      </p:sp>
      <p:sp>
        <p:nvSpPr>
          <p:cNvPr id="78" name="Google Shape;78;p48"/>
          <p:cNvSpPr/>
          <p:nvPr>
            <p:ph idx="3" type="pic"/>
          </p:nvPr>
        </p:nvSpPr>
        <p:spPr>
          <a:xfrm>
            <a:off x="6096000" y="1177875"/>
            <a:ext cx="6096000" cy="4985153"/>
          </a:xfrm>
          <a:prstGeom prst="rect">
            <a:avLst/>
          </a:prstGeom>
          <a:noFill/>
          <a:ln>
            <a:noFill/>
          </a:ln>
        </p:spPr>
      </p:sp>
      <p:pic>
        <p:nvPicPr>
          <p:cNvPr id="79" name="Google Shape;79;p48"/>
          <p:cNvPicPr preferRelativeResize="0"/>
          <p:nvPr/>
        </p:nvPicPr>
        <p:blipFill rotWithShape="1">
          <a:blip r:embed="rId2">
            <a:alphaModFix/>
          </a:blip>
          <a:srcRect b="33666" l="0" r="0" t="37157"/>
          <a:stretch/>
        </p:blipFill>
        <p:spPr>
          <a:xfrm>
            <a:off x="8942832" y="6300216"/>
            <a:ext cx="2471355" cy="420624"/>
          </a:xfrm>
          <a:prstGeom prst="rect">
            <a:avLst/>
          </a:prstGeom>
          <a:noFill/>
          <a:ln>
            <a:noFill/>
          </a:ln>
        </p:spPr>
      </p:pic>
      <p:pic>
        <p:nvPicPr>
          <p:cNvPr id="80" name="Google Shape;80;p48"/>
          <p:cNvPicPr preferRelativeResize="0"/>
          <p:nvPr/>
        </p:nvPicPr>
        <p:blipFill rotWithShape="1">
          <a:blip r:embed="rId3">
            <a:alphaModFix/>
          </a:blip>
          <a:srcRect b="0" l="0" r="0" t="0"/>
          <a:stretch/>
        </p:blipFill>
        <p:spPr>
          <a:xfrm>
            <a:off x="493776" y="6245352"/>
            <a:ext cx="2416175" cy="424995"/>
          </a:xfrm>
          <a:prstGeom prst="rect">
            <a:avLst/>
          </a:prstGeom>
          <a:noFill/>
          <a:ln>
            <a:noFill/>
          </a:ln>
        </p:spPr>
      </p:pic>
      <p:sp>
        <p:nvSpPr>
          <p:cNvPr id="81" name="Google Shape;81;p48"/>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495300" y="348467"/>
            <a:ext cx="11201400" cy="9144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9"/>
          <p:cNvSpPr txBox="1"/>
          <p:nvPr>
            <p:ph idx="1" type="body"/>
          </p:nvPr>
        </p:nvSpPr>
        <p:spPr>
          <a:xfrm>
            <a:off x="495300" y="1508862"/>
            <a:ext cx="11201400" cy="462686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100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1pPr>
            <a:lvl2pPr indent="-381000" lvl="1" marL="914400" marR="0" rtl="0" algn="l">
              <a:lnSpc>
                <a:spcPct val="100000"/>
              </a:lnSpc>
              <a:spcBef>
                <a:spcPts val="100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2pPr>
            <a:lvl3pPr indent="-368300" lvl="2" marL="1371600" marR="0" rtl="0" algn="l">
              <a:lnSpc>
                <a:spcPct val="100000"/>
              </a:lnSpc>
              <a:spcBef>
                <a:spcPts val="1000"/>
              </a:spcBef>
              <a:spcAft>
                <a:spcPts val="0"/>
              </a:spcAft>
              <a:buClr>
                <a:schemeClr val="accent1"/>
              </a:buClr>
              <a:buSzPts val="2200"/>
              <a:buFont typeface="Arial"/>
              <a:buChar char="•"/>
              <a:defRPr b="0" i="0" sz="2200" u="none" cap="none" strike="noStrike">
                <a:solidFill>
                  <a:schemeClr val="accent1"/>
                </a:solidFill>
                <a:latin typeface="Calibri"/>
                <a:ea typeface="Calibri"/>
                <a:cs typeface="Calibri"/>
                <a:sym typeface="Calibri"/>
              </a:defRPr>
            </a:lvl3pPr>
            <a:lvl4pPr indent="-355600" lvl="3" marL="1828800" marR="0" rtl="0" algn="l">
              <a:lnSpc>
                <a:spcPct val="100000"/>
              </a:lnSpc>
              <a:spcBef>
                <a:spcPts val="1000"/>
              </a:spcBef>
              <a:spcAft>
                <a:spcPts val="0"/>
              </a:spcAft>
              <a:buClr>
                <a:schemeClr val="accent1"/>
              </a:buClr>
              <a:buSzPts val="2000"/>
              <a:buFont typeface="Arial"/>
              <a:buChar char="•"/>
              <a:defRPr b="0" i="0" sz="2000" u="none" cap="none" strike="noStrike">
                <a:solidFill>
                  <a:schemeClr val="accent1"/>
                </a:solidFill>
                <a:latin typeface="Calibri"/>
                <a:ea typeface="Calibri"/>
                <a:cs typeface="Calibri"/>
                <a:sym typeface="Calibri"/>
              </a:defRPr>
            </a:lvl4pPr>
            <a:lvl5pPr indent="-342900" lvl="4" marL="2286000" marR="0" rtl="0" algn="l">
              <a:lnSpc>
                <a:spcPct val="100000"/>
              </a:lnSpc>
              <a:spcBef>
                <a:spcPts val="10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5pPr>
            <a:lvl6pPr indent="-342900" lvl="5" marL="2743200" marR="0" rtl="0" algn="l">
              <a:lnSpc>
                <a:spcPct val="100000"/>
              </a:lnSpc>
              <a:spcBef>
                <a:spcPts val="10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9"/>
          <p:cNvSpPr txBox="1"/>
          <p:nvPr>
            <p:ph idx="12" type="sldNum"/>
          </p:nvPr>
        </p:nvSpPr>
        <p:spPr>
          <a:xfrm>
            <a:off x="11478127" y="6338815"/>
            <a:ext cx="401052" cy="38317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39"/>
          <p:cNvSpPr txBox="1"/>
          <p:nvPr/>
        </p:nvSpPr>
        <p:spPr>
          <a:xfrm>
            <a:off x="9612351" y="-6066263"/>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00000"/>
              </a:lnSpc>
              <a:spcBef>
                <a:spcPts val="0"/>
              </a:spcBef>
              <a:spcAft>
                <a:spcPts val="0"/>
              </a:spcAft>
              <a:buClr>
                <a:srgbClr val="000000"/>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hyperlink" Target="https://als.lbl.gov/" TargetMode="External"/><Relationship Id="rId9" Type="http://schemas.openxmlformats.org/officeDocument/2006/relationships/hyperlink" Target="https://foundry.lbl.gov/about/facilities/the-national-center-for-electron-microscopy-ncem/" TargetMode="External"/><Relationship Id="rId5" Type="http://schemas.openxmlformats.org/officeDocument/2006/relationships/hyperlink" Target="https://als.lbl.gov/" TargetMode="External"/><Relationship Id="rId6" Type="http://schemas.openxmlformats.org/officeDocument/2006/relationships/hyperlink" Target="https://atap.lbl.gov/research/berkeley-lab-laser-accelerator-bella-center/" TargetMode="External"/><Relationship Id="rId7" Type="http://schemas.openxmlformats.org/officeDocument/2006/relationships/hyperlink" Target="https://aqt.lbl.gov/" TargetMode="External"/><Relationship Id="rId8" Type="http://schemas.openxmlformats.org/officeDocument/2006/relationships/hyperlink" Target="https://jgi.doe.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docs.google.com/document/d/1ISs59gdMJU0i2314i24BEOmet7TBc8_zFI9RJnIfeVI/edit?usp=sharing"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6.jpg"/><Relationship Id="rId7" Type="http://schemas.openxmlformats.org/officeDocument/2006/relationships/image" Target="../media/image29.jpg"/><Relationship Id="rId8"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txBox="1"/>
          <p:nvPr>
            <p:ph type="ctrTitle"/>
          </p:nvPr>
        </p:nvSpPr>
        <p:spPr>
          <a:xfrm>
            <a:off x="400878" y="2116281"/>
            <a:ext cx="10055874" cy="1200288"/>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lt1"/>
              </a:buClr>
              <a:buSzPts val="4000"/>
              <a:buFont typeface="Calibri"/>
              <a:buNone/>
            </a:pPr>
            <a:r>
              <a:rPr lang="en-US"/>
              <a:t>Building Safe Experiments </a:t>
            </a:r>
            <a:br>
              <a:rPr lang="en-US"/>
            </a:br>
            <a:r>
              <a:rPr lang="en-US" sz="3200"/>
              <a:t>A Tool for Configuring Interlocks Without Writing Code</a:t>
            </a:r>
            <a:endParaRPr/>
          </a:p>
        </p:txBody>
      </p:sp>
      <p:sp>
        <p:nvSpPr>
          <p:cNvPr id="99" name="Google Shape;99;p1"/>
          <p:cNvSpPr txBox="1"/>
          <p:nvPr>
            <p:ph idx="1" type="subTitle"/>
          </p:nvPr>
        </p:nvSpPr>
        <p:spPr>
          <a:xfrm>
            <a:off x="400874" y="3202355"/>
            <a:ext cx="7085148" cy="612260"/>
          </a:xfrm>
          <a:prstGeom prst="rect">
            <a:avLst/>
          </a:prstGeom>
          <a:noFill/>
          <a:ln>
            <a:noFill/>
          </a:ln>
        </p:spPr>
        <p:txBody>
          <a:bodyPr anchorCtr="0" anchor="t" bIns="45700" lIns="91425" spcFirstLastPara="1" rIns="91425" wrap="square" tIns="45700">
            <a:normAutofit/>
          </a:bodyPr>
          <a:lstStyle/>
          <a:p>
            <a:pPr indent="-365760" lvl="0" marL="365760" rtl="0" algn="l">
              <a:lnSpc>
                <a:spcPct val="100000"/>
              </a:lnSpc>
              <a:spcBef>
                <a:spcPts val="1000"/>
              </a:spcBef>
              <a:spcAft>
                <a:spcPts val="0"/>
              </a:spcAft>
              <a:buClr>
                <a:schemeClr val="lt1"/>
              </a:buClr>
              <a:buSzPts val="2400"/>
              <a:buNone/>
            </a:pPr>
            <a:r>
              <a:rPr lang="en-US"/>
              <a:t>Spring EPICS Collaboration Meeting 2026</a:t>
            </a:r>
            <a:endParaRPr/>
          </a:p>
        </p:txBody>
      </p:sp>
      <p:sp>
        <p:nvSpPr>
          <p:cNvPr id="100" name="Google Shape;100;p1"/>
          <p:cNvSpPr txBox="1"/>
          <p:nvPr>
            <p:ph idx="2" type="body"/>
          </p:nvPr>
        </p:nvSpPr>
        <p:spPr>
          <a:xfrm>
            <a:off x="400872" y="5708190"/>
            <a:ext cx="6121821" cy="3931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Ernesto Paiser</a:t>
            </a:r>
            <a:endParaRPr/>
          </a:p>
        </p:txBody>
      </p:sp>
      <p:sp>
        <p:nvSpPr>
          <p:cNvPr id="101" name="Google Shape;101;p1"/>
          <p:cNvSpPr txBox="1"/>
          <p:nvPr>
            <p:ph idx="3" type="body"/>
          </p:nvPr>
        </p:nvSpPr>
        <p:spPr>
          <a:xfrm>
            <a:off x="400872" y="6101382"/>
            <a:ext cx="6121821" cy="3955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lang="en-US"/>
              <a:t>Apr, 20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0"/>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74" name="Google Shape;174;p10"/>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Concepts Hardware</a:t>
            </a:r>
            <a:endParaRPr/>
          </a:p>
        </p:txBody>
      </p:sp>
      <p:pic>
        <p:nvPicPr>
          <p:cNvPr id="175" name="Google Shape;175;p10"/>
          <p:cNvPicPr preferRelativeResize="0"/>
          <p:nvPr/>
        </p:nvPicPr>
        <p:blipFill rotWithShape="1">
          <a:blip r:embed="rId3">
            <a:alphaModFix/>
          </a:blip>
          <a:srcRect b="0" l="0" r="0" t="0"/>
          <a:stretch/>
        </p:blipFill>
        <p:spPr>
          <a:xfrm>
            <a:off x="6317495" y="1783644"/>
            <a:ext cx="5561684" cy="3739308"/>
          </a:xfrm>
          <a:prstGeom prst="rect">
            <a:avLst/>
          </a:prstGeom>
          <a:noFill/>
          <a:ln>
            <a:noFill/>
          </a:ln>
        </p:spPr>
      </p:pic>
      <p:pic>
        <p:nvPicPr>
          <p:cNvPr id="176" name="Google Shape;176;p10"/>
          <p:cNvPicPr preferRelativeResize="0"/>
          <p:nvPr/>
        </p:nvPicPr>
        <p:blipFill rotWithShape="1">
          <a:blip r:embed="rId4">
            <a:alphaModFix/>
          </a:blip>
          <a:srcRect b="0" l="0" r="0" t="0"/>
          <a:stretch/>
        </p:blipFill>
        <p:spPr>
          <a:xfrm>
            <a:off x="221495" y="2430201"/>
            <a:ext cx="6096000" cy="27634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1"/>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82" name="Google Shape;182;p11"/>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Concepts Hardware</a:t>
            </a:r>
            <a:endParaRPr/>
          </a:p>
        </p:txBody>
      </p:sp>
      <p:pic>
        <p:nvPicPr>
          <p:cNvPr id="183" name="Google Shape;183;p11"/>
          <p:cNvPicPr preferRelativeResize="0"/>
          <p:nvPr/>
        </p:nvPicPr>
        <p:blipFill rotWithShape="1">
          <a:blip r:embed="rId3">
            <a:alphaModFix/>
          </a:blip>
          <a:srcRect b="0" l="0" r="0" t="0"/>
          <a:stretch/>
        </p:blipFill>
        <p:spPr>
          <a:xfrm>
            <a:off x="7879992" y="1368971"/>
            <a:ext cx="3410607" cy="2557955"/>
          </a:xfrm>
          <a:prstGeom prst="rect">
            <a:avLst/>
          </a:prstGeom>
          <a:noFill/>
          <a:ln>
            <a:noFill/>
          </a:ln>
        </p:spPr>
      </p:pic>
      <p:pic>
        <p:nvPicPr>
          <p:cNvPr id="184" name="Google Shape;184;p11"/>
          <p:cNvPicPr preferRelativeResize="0"/>
          <p:nvPr/>
        </p:nvPicPr>
        <p:blipFill rotWithShape="1">
          <a:blip r:embed="rId4">
            <a:alphaModFix/>
          </a:blip>
          <a:srcRect b="0" l="0" r="0" t="0"/>
          <a:stretch/>
        </p:blipFill>
        <p:spPr>
          <a:xfrm>
            <a:off x="386393" y="2647948"/>
            <a:ext cx="7023400" cy="2568848"/>
          </a:xfrm>
          <a:prstGeom prst="rect">
            <a:avLst/>
          </a:prstGeom>
          <a:noFill/>
          <a:ln>
            <a:noFill/>
          </a:ln>
        </p:spPr>
      </p:pic>
      <p:pic>
        <p:nvPicPr>
          <p:cNvPr id="185" name="Google Shape;185;p11"/>
          <p:cNvPicPr preferRelativeResize="0"/>
          <p:nvPr/>
        </p:nvPicPr>
        <p:blipFill rotWithShape="1">
          <a:blip r:embed="rId5">
            <a:alphaModFix/>
          </a:blip>
          <a:srcRect b="0" l="0" r="0" t="0"/>
          <a:stretch/>
        </p:blipFill>
        <p:spPr>
          <a:xfrm>
            <a:off x="7590959" y="4044254"/>
            <a:ext cx="4288220" cy="21012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2"/>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91" name="Google Shape;191;p12"/>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Key Features</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ph idx="1" type="body"/>
          </p:nvPr>
        </p:nvSpPr>
        <p:spPr>
          <a:xfrm>
            <a:off x="493776" y="1438717"/>
            <a:ext cx="11201401"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b="1" lang="en-US"/>
              <a:t>Wago Interlock: Fast, Flexible, and Code-Free</a:t>
            </a:r>
            <a:endParaRPr/>
          </a:p>
          <a:p>
            <a:pPr indent="0" lvl="0" marL="0" rtl="0" algn="l">
              <a:lnSpc>
                <a:spcPct val="100000"/>
              </a:lnSpc>
              <a:spcBef>
                <a:spcPts val="1000"/>
              </a:spcBef>
              <a:spcAft>
                <a:spcPts val="0"/>
              </a:spcAft>
              <a:buSzPts val="1000"/>
              <a:buNone/>
            </a:pPr>
            <a:r>
              <a:t/>
            </a:r>
            <a:endParaRPr sz="1000"/>
          </a:p>
          <a:p>
            <a:pPr indent="-365760" lvl="0" marL="365760" rtl="0" algn="l">
              <a:lnSpc>
                <a:spcPct val="100000"/>
              </a:lnSpc>
              <a:spcBef>
                <a:spcPts val="1000"/>
              </a:spcBef>
              <a:spcAft>
                <a:spcPts val="0"/>
              </a:spcAft>
              <a:buSzPts val="2800"/>
              <a:buChar char="•"/>
            </a:pPr>
            <a:r>
              <a:rPr b="1" lang="en-US"/>
              <a:t>Zero PLC Programming:</a:t>
            </a:r>
            <a:r>
              <a:rPr lang="en-US"/>
              <a:t> No coding required—easy setup via intuitive software, reducing time and need for specialists.</a:t>
            </a:r>
            <a:endParaRPr/>
          </a:p>
          <a:p>
            <a:pPr indent="-365760" lvl="0" marL="365760" rtl="0" algn="l">
              <a:lnSpc>
                <a:spcPct val="100000"/>
              </a:lnSpc>
              <a:spcBef>
                <a:spcPts val="1000"/>
              </a:spcBef>
              <a:spcAft>
                <a:spcPts val="0"/>
              </a:spcAft>
              <a:buSzPts val="2800"/>
              <a:buChar char="•"/>
            </a:pPr>
            <a:r>
              <a:rPr b="1" lang="en-US"/>
              <a:t>Simple Integration:</a:t>
            </a:r>
            <a:r>
              <a:rPr lang="en-US"/>
              <a:t> Modular design enables fast installation by beamline staff with minimal training.</a:t>
            </a:r>
            <a:endParaRPr/>
          </a:p>
          <a:p>
            <a:pPr indent="-365760" lvl="0" marL="365760" rtl="0" algn="l">
              <a:lnSpc>
                <a:spcPct val="100000"/>
              </a:lnSpc>
              <a:spcBef>
                <a:spcPts val="1000"/>
              </a:spcBef>
              <a:spcAft>
                <a:spcPts val="0"/>
              </a:spcAft>
              <a:buSzPts val="2800"/>
              <a:buChar char="•"/>
            </a:pPr>
            <a:r>
              <a:rPr b="1" lang="en-US"/>
              <a:t>Flexible &amp; Scalable:</a:t>
            </a:r>
            <a:r>
              <a:rPr lang="en-US"/>
              <a:t> Supports diverse I/O (analog, digital, thermocouples, encoders) and easily adapts to evolving experimental setups.</a:t>
            </a:r>
            <a:endParaRPr/>
          </a:p>
          <a:p>
            <a:pPr indent="0" lvl="0" marL="0" rtl="0" algn="l">
              <a:lnSpc>
                <a:spcPct val="100000"/>
              </a:lnSpc>
              <a:spcBef>
                <a:spcPts val="1000"/>
              </a:spcBef>
              <a:spcAft>
                <a:spcPts val="0"/>
              </a:spcAft>
              <a:buSzPts val="2800"/>
              <a:buNone/>
            </a:pPr>
            <a:r>
              <a:t/>
            </a:r>
            <a:endParaRPr/>
          </a:p>
        </p:txBody>
      </p:sp>
      <p:sp>
        <p:nvSpPr>
          <p:cNvPr id="197" name="Google Shape;197;p13"/>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Key Features</a:t>
            </a:r>
            <a:endParaRPr/>
          </a:p>
        </p:txBody>
      </p:sp>
      <p:sp>
        <p:nvSpPr>
          <p:cNvPr id="198" name="Google Shape;198;p13"/>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99" name="Google Shape;199;p13"/>
          <p:cNvSpPr txBox="1"/>
          <p:nvPr/>
        </p:nvSpPr>
        <p:spPr>
          <a:xfrm>
            <a:off x="-2417379" y="2575034"/>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txBox="1"/>
          <p:nvPr>
            <p:ph idx="1" type="body"/>
          </p:nvPr>
        </p:nvSpPr>
        <p:spPr>
          <a:xfrm>
            <a:off x="493776" y="1438717"/>
            <a:ext cx="11201401" cy="45720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SzPct val="100000"/>
              <a:buNone/>
            </a:pPr>
            <a:r>
              <a:rPr lang="en-US" sz="3000"/>
              <a:t>Response time for Digital and Analog Input (3 interlock instances running)</a:t>
            </a:r>
            <a:endParaRPr/>
          </a:p>
          <a:p>
            <a:pPr indent="0" lvl="0" marL="0" rtl="0" algn="l">
              <a:lnSpc>
                <a:spcPct val="100000"/>
              </a:lnSpc>
              <a:spcBef>
                <a:spcPts val="1000"/>
              </a:spcBef>
              <a:spcAft>
                <a:spcPts val="0"/>
              </a:spcAft>
              <a:buSzPct val="100000"/>
              <a:buNone/>
            </a:pPr>
            <a:r>
              <a:t/>
            </a:r>
            <a:endParaRPr sz="1000"/>
          </a:p>
          <a:p>
            <a:pPr indent="-365760" lvl="0" marL="365760" rtl="0" algn="l">
              <a:lnSpc>
                <a:spcPct val="100000"/>
              </a:lnSpc>
              <a:spcBef>
                <a:spcPts val="1000"/>
              </a:spcBef>
              <a:spcAft>
                <a:spcPts val="0"/>
              </a:spcAft>
              <a:buSzPct val="100000"/>
              <a:buChar char="•"/>
            </a:pPr>
            <a:r>
              <a:rPr lang="en-US"/>
              <a:t>Digital Input (Response time &lt; 20ns)</a:t>
            </a:r>
            <a:endParaRPr/>
          </a:p>
          <a:p>
            <a:pPr indent="-365759" lvl="1" marL="685800" rtl="0" algn="l">
              <a:lnSpc>
                <a:spcPct val="100000"/>
              </a:lnSpc>
              <a:spcBef>
                <a:spcPts val="1000"/>
              </a:spcBef>
              <a:spcAft>
                <a:spcPts val="0"/>
              </a:spcAft>
              <a:buSzPct val="100000"/>
              <a:buChar char="•"/>
            </a:pPr>
            <a:r>
              <a:rPr lang="en-US"/>
              <a:t>Just remove the grounded BNC from the DI</a:t>
            </a:r>
            <a:endParaRPr/>
          </a:p>
          <a:p>
            <a:pPr indent="0" lvl="1" marL="320040" rtl="0" algn="l">
              <a:lnSpc>
                <a:spcPct val="100000"/>
              </a:lnSpc>
              <a:spcBef>
                <a:spcPts val="1000"/>
              </a:spcBef>
              <a:spcAft>
                <a:spcPts val="0"/>
              </a:spcAft>
              <a:buSzPct val="100000"/>
              <a:buNone/>
            </a:pPr>
            <a:r>
              <a:t/>
            </a:r>
            <a:endParaRPr sz="1000"/>
          </a:p>
          <a:p>
            <a:pPr indent="-365760" lvl="0" marL="365760" rtl="0" algn="l">
              <a:lnSpc>
                <a:spcPct val="100000"/>
              </a:lnSpc>
              <a:spcBef>
                <a:spcPts val="1000"/>
              </a:spcBef>
              <a:spcAft>
                <a:spcPts val="0"/>
              </a:spcAft>
              <a:buSzPct val="100000"/>
              <a:buChar char="•"/>
            </a:pPr>
            <a:r>
              <a:rPr lang="en-US"/>
              <a:t>Analog Input (Response time ~ 80ms)</a:t>
            </a:r>
            <a:endParaRPr/>
          </a:p>
          <a:p>
            <a:pPr indent="-365759" lvl="1" marL="685800" rtl="0" algn="l">
              <a:lnSpc>
                <a:spcPct val="100000"/>
              </a:lnSpc>
              <a:spcBef>
                <a:spcPts val="1000"/>
              </a:spcBef>
              <a:spcAft>
                <a:spcPts val="0"/>
              </a:spcAft>
              <a:buSzPct val="100000"/>
              <a:buChar char="•"/>
            </a:pPr>
            <a:r>
              <a:rPr lang="en-US"/>
              <a:t>Inserted a square wave from a signal generator </a:t>
            </a:r>
            <a:endParaRPr/>
          </a:p>
          <a:p>
            <a:pPr indent="0" lvl="1" marL="320040" rtl="0" algn="l">
              <a:lnSpc>
                <a:spcPct val="100000"/>
              </a:lnSpc>
              <a:spcBef>
                <a:spcPts val="1000"/>
              </a:spcBef>
              <a:spcAft>
                <a:spcPts val="0"/>
              </a:spcAft>
              <a:buSzPct val="100000"/>
              <a:buNone/>
            </a:pPr>
            <a:r>
              <a:rPr lang="en-US"/>
              <a:t>      with 1.25V and an offset of 1.5V</a:t>
            </a:r>
            <a:endParaRPr/>
          </a:p>
          <a:p>
            <a:pPr indent="0" lvl="0" marL="0" rtl="0" algn="l">
              <a:lnSpc>
                <a:spcPct val="100000"/>
              </a:lnSpc>
              <a:spcBef>
                <a:spcPts val="1000"/>
              </a:spcBef>
              <a:spcAft>
                <a:spcPts val="0"/>
              </a:spcAft>
              <a:buSzPct val="100000"/>
              <a:buNone/>
            </a:pPr>
            <a:r>
              <a:t/>
            </a:r>
            <a:endParaRPr/>
          </a:p>
          <a:p>
            <a:pPr indent="0" lvl="0" marL="0" rtl="0" algn="l">
              <a:lnSpc>
                <a:spcPct val="100000"/>
              </a:lnSpc>
              <a:spcBef>
                <a:spcPts val="1000"/>
              </a:spcBef>
              <a:spcAft>
                <a:spcPts val="0"/>
              </a:spcAft>
              <a:buSzPct val="100000"/>
              <a:buNone/>
            </a:pPr>
            <a:r>
              <a:rPr lang="en-US"/>
              <a:t>The Analog Input shows to be slow than the digital input but still less than 100ms.</a:t>
            </a:r>
            <a:endParaRPr/>
          </a:p>
        </p:txBody>
      </p:sp>
      <p:sp>
        <p:nvSpPr>
          <p:cNvPr id="205" name="Google Shape;205;p14"/>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Time Response</a:t>
            </a:r>
            <a:endParaRPr/>
          </a:p>
        </p:txBody>
      </p:sp>
      <p:sp>
        <p:nvSpPr>
          <p:cNvPr id="206" name="Google Shape;206;p14"/>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07" name="Google Shape;207;p14"/>
          <p:cNvSpPr txBox="1"/>
          <p:nvPr/>
        </p:nvSpPr>
        <p:spPr>
          <a:xfrm>
            <a:off x="-2417379" y="2575034"/>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pic>
        <p:nvPicPr>
          <p:cNvPr id="208" name="Google Shape;208;p14"/>
          <p:cNvPicPr preferRelativeResize="0"/>
          <p:nvPr/>
        </p:nvPicPr>
        <p:blipFill rotWithShape="1">
          <a:blip r:embed="rId3">
            <a:alphaModFix/>
          </a:blip>
          <a:srcRect b="0" l="0" r="0" t="0"/>
          <a:stretch/>
        </p:blipFill>
        <p:spPr>
          <a:xfrm>
            <a:off x="8396670" y="2011529"/>
            <a:ext cx="1293868" cy="1535159"/>
          </a:xfrm>
          <a:prstGeom prst="rect">
            <a:avLst/>
          </a:prstGeom>
          <a:noFill/>
          <a:ln>
            <a:noFill/>
          </a:ln>
        </p:spPr>
      </p:pic>
      <p:pic>
        <p:nvPicPr>
          <p:cNvPr id="209" name="Google Shape;209;p14"/>
          <p:cNvPicPr preferRelativeResize="0"/>
          <p:nvPr/>
        </p:nvPicPr>
        <p:blipFill rotWithShape="1">
          <a:blip r:embed="rId4">
            <a:alphaModFix/>
          </a:blip>
          <a:srcRect b="0" l="0" r="0" t="0"/>
          <a:stretch/>
        </p:blipFill>
        <p:spPr>
          <a:xfrm>
            <a:off x="8396670" y="3724717"/>
            <a:ext cx="1293868" cy="17418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5"/>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15" name="Google Shape;215;p15"/>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Use Cases Ex</a:t>
            </a:r>
            <a:r>
              <a:rPr lang="en-US" sz="4000"/>
              <a:t>amples</a:t>
            </a:r>
            <a:endParaRPr sz="4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6"/>
          <p:cNvSpPr txBox="1"/>
          <p:nvPr>
            <p:ph idx="1" type="body"/>
          </p:nvPr>
        </p:nvSpPr>
        <p:spPr>
          <a:xfrm>
            <a:off x="493776" y="1438717"/>
            <a:ext cx="11201401" cy="45720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0000"/>
              <a:buNone/>
            </a:pPr>
            <a:r>
              <a:rPr lang="en-US"/>
              <a:t>Wago Interlock has been implemented in multiple applications from more than 20 years at ESRF,  counting now more than 400 Wago boxes.</a:t>
            </a:r>
            <a:endParaRPr/>
          </a:p>
          <a:p>
            <a:pPr indent="-365760" lvl="0" marL="365760" rtl="0" algn="l">
              <a:lnSpc>
                <a:spcPct val="100000"/>
              </a:lnSpc>
              <a:spcBef>
                <a:spcPts val="1000"/>
              </a:spcBef>
              <a:spcAft>
                <a:spcPts val="0"/>
              </a:spcAft>
              <a:buSzPct val="100000"/>
              <a:buChar char="•"/>
            </a:pPr>
            <a:r>
              <a:rPr b="1" lang="en-US"/>
              <a:t>Lasers Safety</a:t>
            </a:r>
            <a:r>
              <a:rPr lang="en-US"/>
              <a:t>: </a:t>
            </a:r>
            <a:endParaRPr/>
          </a:p>
          <a:p>
            <a:pPr indent="-365759" lvl="1" marL="685800" rtl="0" algn="l">
              <a:lnSpc>
                <a:spcPct val="100000"/>
              </a:lnSpc>
              <a:spcBef>
                <a:spcPts val="1000"/>
              </a:spcBef>
              <a:spcAft>
                <a:spcPts val="0"/>
              </a:spcAft>
              <a:buSzPct val="100000"/>
              <a:buChar char="•"/>
            </a:pPr>
            <a:r>
              <a:rPr lang="en-US"/>
              <a:t>Disabling Laser electronics when a curtain is not fully closed.</a:t>
            </a:r>
            <a:endParaRPr/>
          </a:p>
          <a:p>
            <a:pPr indent="-365760" lvl="0" marL="365760" rtl="0" algn="l">
              <a:lnSpc>
                <a:spcPct val="100000"/>
              </a:lnSpc>
              <a:spcBef>
                <a:spcPts val="1000"/>
              </a:spcBef>
              <a:spcAft>
                <a:spcPts val="0"/>
              </a:spcAft>
              <a:buSzPct val="100000"/>
              <a:buChar char="•"/>
            </a:pPr>
            <a:r>
              <a:rPr b="1" lang="en-US"/>
              <a:t>Temperature</a:t>
            </a:r>
            <a:r>
              <a:rPr lang="en-US"/>
              <a:t>: </a:t>
            </a:r>
            <a:endParaRPr/>
          </a:p>
          <a:p>
            <a:pPr indent="-365759" lvl="1" marL="685800" rtl="0" algn="l">
              <a:lnSpc>
                <a:spcPct val="100000"/>
              </a:lnSpc>
              <a:spcBef>
                <a:spcPts val="1000"/>
              </a:spcBef>
              <a:spcAft>
                <a:spcPts val="0"/>
              </a:spcAft>
              <a:buSzPct val="100000"/>
              <a:buChar char="•"/>
            </a:pPr>
            <a:r>
              <a:rPr lang="en-US"/>
              <a:t>Protecting beamline slits and components from overheating.</a:t>
            </a:r>
            <a:endParaRPr/>
          </a:p>
          <a:p>
            <a:pPr indent="-365760" lvl="0" marL="365760" rtl="0" algn="l">
              <a:lnSpc>
                <a:spcPct val="100000"/>
              </a:lnSpc>
              <a:spcBef>
                <a:spcPts val="1000"/>
              </a:spcBef>
              <a:spcAft>
                <a:spcPts val="0"/>
              </a:spcAft>
              <a:buSzPct val="100000"/>
              <a:buChar char="•"/>
            </a:pPr>
            <a:r>
              <a:rPr b="1" lang="en-US"/>
              <a:t>Collision</a:t>
            </a:r>
            <a:r>
              <a:rPr lang="en-US"/>
              <a:t>: </a:t>
            </a:r>
            <a:endParaRPr/>
          </a:p>
          <a:p>
            <a:pPr indent="-365759" lvl="1" marL="685800" rtl="0" algn="l">
              <a:lnSpc>
                <a:spcPct val="100000"/>
              </a:lnSpc>
              <a:spcBef>
                <a:spcPts val="1000"/>
              </a:spcBef>
              <a:spcAft>
                <a:spcPts val="0"/>
              </a:spcAft>
              <a:buSzPct val="100000"/>
              <a:buChar char="•"/>
            </a:pPr>
            <a:r>
              <a:rPr lang="en-US"/>
              <a:t>Interfacing limit switches to prevent collisions on multiple moving parts.</a:t>
            </a:r>
            <a:endParaRPr/>
          </a:p>
          <a:p>
            <a:pPr indent="-365760" lvl="0" marL="365760" rtl="0" algn="l">
              <a:lnSpc>
                <a:spcPct val="100000"/>
              </a:lnSpc>
              <a:spcBef>
                <a:spcPts val="1000"/>
              </a:spcBef>
              <a:spcAft>
                <a:spcPts val="0"/>
              </a:spcAft>
              <a:buSzPct val="100000"/>
              <a:buChar char="•"/>
            </a:pPr>
            <a:r>
              <a:rPr b="1" lang="en-US"/>
              <a:t>Samples</a:t>
            </a:r>
            <a:r>
              <a:rPr lang="en-US"/>
              <a:t>: </a:t>
            </a:r>
            <a:endParaRPr/>
          </a:p>
          <a:p>
            <a:pPr indent="-365759" lvl="1" marL="685800" rtl="0" algn="l">
              <a:lnSpc>
                <a:spcPct val="100000"/>
              </a:lnSpc>
              <a:spcBef>
                <a:spcPts val="1000"/>
              </a:spcBef>
              <a:spcAft>
                <a:spcPts val="0"/>
              </a:spcAft>
              <a:buSzPct val="100000"/>
              <a:buChar char="•"/>
            </a:pPr>
            <a:r>
              <a:rPr lang="en-US"/>
              <a:t>Protecting vacuum and samples overheating during annealing process.</a:t>
            </a:r>
            <a:endParaRPr/>
          </a:p>
          <a:p>
            <a:pPr indent="0" lvl="0" marL="0" rtl="0" algn="l">
              <a:lnSpc>
                <a:spcPct val="100000"/>
              </a:lnSpc>
              <a:spcBef>
                <a:spcPts val="1000"/>
              </a:spcBef>
              <a:spcAft>
                <a:spcPts val="0"/>
              </a:spcAft>
              <a:buSzPct val="100000"/>
              <a:buNone/>
            </a:pPr>
            <a:r>
              <a:t/>
            </a:r>
            <a:endParaRPr/>
          </a:p>
        </p:txBody>
      </p:sp>
      <p:sp>
        <p:nvSpPr>
          <p:cNvPr id="221" name="Google Shape;221;p16"/>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Some Use Cases Examples</a:t>
            </a:r>
            <a:endParaRPr/>
          </a:p>
        </p:txBody>
      </p:sp>
      <p:sp>
        <p:nvSpPr>
          <p:cNvPr id="222" name="Google Shape;222;p16"/>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23" name="Google Shape;223;p16"/>
          <p:cNvSpPr txBox="1"/>
          <p:nvPr/>
        </p:nvSpPr>
        <p:spPr>
          <a:xfrm>
            <a:off x="-2417379" y="2575034"/>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7"/>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29" name="Google Shape;229;p17"/>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Current Status</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idx="1" type="body"/>
          </p:nvPr>
        </p:nvSpPr>
        <p:spPr>
          <a:xfrm>
            <a:off x="493776" y="1438717"/>
            <a:ext cx="11201401" cy="4572000"/>
          </a:xfrm>
          <a:prstGeom prst="rect">
            <a:avLst/>
          </a:prstGeom>
          <a:noFill/>
          <a:ln>
            <a:noFill/>
          </a:ln>
        </p:spPr>
        <p:txBody>
          <a:bodyPr anchorCtr="0" anchor="t" bIns="45700" lIns="91425" spcFirstLastPara="1" rIns="91425" wrap="square" tIns="45700">
            <a:normAutofit lnSpcReduction="20000"/>
          </a:bodyPr>
          <a:lstStyle/>
          <a:p>
            <a:pPr indent="-397510" lvl="0" marL="365760" rtl="0" algn="l">
              <a:lnSpc>
                <a:spcPct val="100000"/>
              </a:lnSpc>
              <a:spcBef>
                <a:spcPts val="0"/>
              </a:spcBef>
              <a:spcAft>
                <a:spcPts val="0"/>
              </a:spcAft>
              <a:buSzPts val="3300"/>
              <a:buChar char="•"/>
            </a:pPr>
            <a:r>
              <a:rPr lang="en-US" sz="3300"/>
              <a:t>The system is currently 100% operational.</a:t>
            </a:r>
            <a:endParaRPr sz="3300"/>
          </a:p>
          <a:p>
            <a:pPr indent="0" lvl="0" marL="457200" rtl="0" algn="l">
              <a:lnSpc>
                <a:spcPct val="100000"/>
              </a:lnSpc>
              <a:spcBef>
                <a:spcPts val="0"/>
              </a:spcBef>
              <a:spcAft>
                <a:spcPts val="0"/>
              </a:spcAft>
              <a:buNone/>
            </a:pPr>
            <a:r>
              <a:t/>
            </a:r>
            <a:endParaRPr sz="3300"/>
          </a:p>
          <a:p>
            <a:pPr indent="-397510" lvl="0" marL="365760" rtl="0" algn="l">
              <a:lnSpc>
                <a:spcPct val="100000"/>
              </a:lnSpc>
              <a:spcBef>
                <a:spcPts val="1000"/>
              </a:spcBef>
              <a:spcAft>
                <a:spcPts val="0"/>
              </a:spcAft>
              <a:buSzPts val="3300"/>
              <a:buChar char="•"/>
            </a:pPr>
            <a:r>
              <a:rPr lang="en-US" sz="3300"/>
              <a:t>EPICS, Web, App, Container and Command line integrations ready.</a:t>
            </a:r>
            <a:endParaRPr sz="3300"/>
          </a:p>
          <a:p>
            <a:pPr indent="0" lvl="0" marL="457200" rtl="0" algn="l">
              <a:lnSpc>
                <a:spcPct val="100000"/>
              </a:lnSpc>
              <a:spcBef>
                <a:spcPts val="1000"/>
              </a:spcBef>
              <a:spcAft>
                <a:spcPts val="0"/>
              </a:spcAft>
              <a:buNone/>
            </a:pPr>
            <a:r>
              <a:t/>
            </a:r>
            <a:endParaRPr sz="3300"/>
          </a:p>
          <a:p>
            <a:pPr indent="-397510" lvl="0" marL="365760" rtl="0" algn="l">
              <a:lnSpc>
                <a:spcPct val="100000"/>
              </a:lnSpc>
              <a:spcBef>
                <a:spcPts val="1000"/>
              </a:spcBef>
              <a:spcAft>
                <a:spcPts val="0"/>
              </a:spcAft>
              <a:buSzPts val="3300"/>
              <a:buChar char="•"/>
            </a:pPr>
            <a:r>
              <a:rPr lang="en-US" sz="3300"/>
              <a:t>Gattering for inputs from users to add/remove features.</a:t>
            </a:r>
            <a:endParaRPr sz="3300"/>
          </a:p>
          <a:p>
            <a:pPr indent="0" lvl="0" marL="457200" rtl="0" algn="l">
              <a:lnSpc>
                <a:spcPct val="100000"/>
              </a:lnSpc>
              <a:spcBef>
                <a:spcPts val="1000"/>
              </a:spcBef>
              <a:spcAft>
                <a:spcPts val="0"/>
              </a:spcAft>
              <a:buNone/>
            </a:pPr>
            <a:r>
              <a:t/>
            </a:r>
            <a:endParaRPr sz="3300"/>
          </a:p>
          <a:p>
            <a:pPr indent="-397510" lvl="0" marL="365760" rtl="0" algn="l">
              <a:lnSpc>
                <a:spcPct val="100000"/>
              </a:lnSpc>
              <a:spcBef>
                <a:spcPts val="1000"/>
              </a:spcBef>
              <a:spcAft>
                <a:spcPts val="0"/>
              </a:spcAft>
              <a:buSzPts val="3300"/>
              <a:buChar char="•"/>
            </a:pPr>
            <a:r>
              <a:rPr lang="en-US" sz="3300"/>
              <a:t>20 units (10 big, 10 small) will be ready by July 2026 to be used at beamlines/labs at Berkeley (mainly at ALS).</a:t>
            </a:r>
            <a:endParaRPr sz="3300"/>
          </a:p>
        </p:txBody>
      </p:sp>
      <p:sp>
        <p:nvSpPr>
          <p:cNvPr id="235" name="Google Shape;235;p18"/>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Current Status</a:t>
            </a:r>
            <a:endParaRPr/>
          </a:p>
        </p:txBody>
      </p:sp>
      <p:sp>
        <p:nvSpPr>
          <p:cNvPr id="236" name="Google Shape;236;p18"/>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37" name="Google Shape;237;p18"/>
          <p:cNvSpPr txBox="1"/>
          <p:nvPr/>
        </p:nvSpPr>
        <p:spPr>
          <a:xfrm>
            <a:off x="-2417379" y="2575034"/>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9"/>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43" name="Google Shape;243;p19"/>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Cost</a:t>
            </a:r>
            <a:endParaRPr sz="4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ph type="title"/>
          </p:nvPr>
        </p:nvSpPr>
        <p:spPr>
          <a:xfrm>
            <a:off x="495300" y="131738"/>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Abstract</a:t>
            </a:r>
            <a:endParaRPr/>
          </a:p>
        </p:txBody>
      </p:sp>
      <p:sp>
        <p:nvSpPr>
          <p:cNvPr id="107" name="Google Shape;107;p2"/>
          <p:cNvSpPr txBox="1"/>
          <p:nvPr>
            <p:ph idx="1" type="body"/>
          </p:nvPr>
        </p:nvSpPr>
        <p:spPr>
          <a:xfrm>
            <a:off x="495300" y="1438717"/>
            <a:ext cx="11201400" cy="45720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SzPct val="100000"/>
              <a:buNone/>
            </a:pPr>
            <a:r>
              <a:rPr lang="en-US"/>
              <a:t>We will demonstrate a new tool developed at the Advanced Light Source (ALS) in collaboration with the European Synchrotron Radiation Facility (ESRF), supported through ALS funding, designed to help scientists and operators safely control lab equipment without needing to program PLCs.</a:t>
            </a:r>
            <a:br>
              <a:rPr lang="en-US"/>
            </a:br>
            <a:br>
              <a:rPr lang="en-US"/>
            </a:br>
            <a:r>
              <a:rPr lang="en-US"/>
              <a:t>The Wago Interlock System combines easy-to-use software with flexible WAGO hardware to let users set up interlocks—the safety rules that prevent hardware from operating in unsafe conditions. Using a graphical interface, users can create and edit configurations, connect inputs and outputs (like sensors, thermocouples, valves, or relays), and test them—all without writing code.</a:t>
            </a:r>
            <a:br>
              <a:rPr lang="en-US"/>
            </a:br>
            <a:br>
              <a:rPr lang="en-US"/>
            </a:br>
            <a:r>
              <a:rPr lang="en-US"/>
              <a:t>The system supports WAGO 750-series PLCs and a variety of modules, making it adaptable to different experimental setups. Built-in tools help track changes, manage user access, and ensure consistent operation across different lab areas. The hardware and a CLI software is already in use at all beamlines at ESRF (France) with BLISS control system and now with the new interface and EPICS driver this is ready to expand to other lab environments at Berkeley Lab.</a:t>
            </a:r>
            <a:br>
              <a:rPr lang="en-US"/>
            </a:br>
            <a:br>
              <a:rPr lang="en-US"/>
            </a:br>
            <a:r>
              <a:rPr lang="en-US"/>
              <a:t>Whether you're an operator, technician, or scientist, this tool makes interlock setup safer, faster, and more consistent—with minimal training and no need for PLC coding.</a:t>
            </a:r>
            <a:endParaRPr/>
          </a:p>
          <a:p>
            <a:pPr indent="-378460" lvl="0" marL="502919" rtl="0" algn="l">
              <a:lnSpc>
                <a:spcPct val="100000"/>
              </a:lnSpc>
              <a:spcBef>
                <a:spcPts val="1000"/>
              </a:spcBef>
              <a:spcAft>
                <a:spcPts val="0"/>
              </a:spcAft>
              <a:buSzPct val="100000"/>
              <a:buFont typeface="Calibri"/>
              <a:buNone/>
            </a:pPr>
            <a:r>
              <a:t/>
            </a:r>
            <a:endParaRPr/>
          </a:p>
          <a:p>
            <a:pPr indent="-378460" lvl="0" marL="502919" rtl="0" algn="l">
              <a:lnSpc>
                <a:spcPct val="100000"/>
              </a:lnSpc>
              <a:spcBef>
                <a:spcPts val="1000"/>
              </a:spcBef>
              <a:spcAft>
                <a:spcPts val="0"/>
              </a:spcAft>
              <a:buSzPct val="100000"/>
              <a:buFont typeface="Calibri"/>
              <a:buNone/>
            </a:pPr>
            <a:r>
              <a:t/>
            </a:r>
            <a:endParaRPr/>
          </a:p>
        </p:txBody>
      </p:sp>
      <p:sp>
        <p:nvSpPr>
          <p:cNvPr id="108" name="Google Shape;108;p2"/>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idx="3" type="body"/>
          </p:nvPr>
        </p:nvSpPr>
        <p:spPr>
          <a:xfrm>
            <a:off x="6592102" y="1271003"/>
            <a:ext cx="4438508" cy="5891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395A"/>
              </a:buClr>
              <a:buSzPts val="2800"/>
              <a:buNone/>
            </a:pPr>
            <a:r>
              <a:rPr lang="en-US"/>
              <a:t>ALLEN-BRADLEY (4,000)</a:t>
            </a:r>
            <a:endParaRPr/>
          </a:p>
        </p:txBody>
      </p:sp>
      <p:sp>
        <p:nvSpPr>
          <p:cNvPr id="249" name="Google Shape;249;p20"/>
          <p:cNvSpPr txBox="1"/>
          <p:nvPr>
            <p:ph idx="4" type="body"/>
          </p:nvPr>
        </p:nvSpPr>
        <p:spPr>
          <a:xfrm>
            <a:off x="795641" y="1262430"/>
            <a:ext cx="4438508" cy="5891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395A"/>
              </a:buClr>
              <a:buSzPts val="2800"/>
              <a:buNone/>
            </a:pPr>
            <a:r>
              <a:rPr lang="en-US"/>
              <a:t>WAGO ($1,700)</a:t>
            </a:r>
            <a:endParaRPr/>
          </a:p>
        </p:txBody>
      </p:sp>
      <p:sp>
        <p:nvSpPr>
          <p:cNvPr id="250" name="Google Shape;250;p20"/>
          <p:cNvSpPr txBox="1"/>
          <p:nvPr>
            <p:ph type="title"/>
          </p:nvPr>
        </p:nvSpPr>
        <p:spPr>
          <a:xfrm>
            <a:off x="495300"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Cost Comparison for DEMO Wago Interlock System</a:t>
            </a:r>
            <a:endParaRPr/>
          </a:p>
        </p:txBody>
      </p:sp>
      <p:sp>
        <p:nvSpPr>
          <p:cNvPr id="251" name="Google Shape;251;p20"/>
          <p:cNvSpPr txBox="1"/>
          <p:nvPr>
            <p:ph idx="12" type="sldNum"/>
          </p:nvPr>
        </p:nvSpPr>
        <p:spPr>
          <a:xfrm>
            <a:off x="11478127" y="6336792"/>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aphicFrame>
        <p:nvGraphicFramePr>
          <p:cNvPr id="252" name="Google Shape;252;p20"/>
          <p:cNvGraphicFramePr/>
          <p:nvPr/>
        </p:nvGraphicFramePr>
        <p:xfrm>
          <a:off x="795641" y="1987529"/>
          <a:ext cx="3000000" cy="3000000"/>
        </p:xfrm>
        <a:graphic>
          <a:graphicData uri="http://schemas.openxmlformats.org/drawingml/2006/table">
            <a:tbl>
              <a:tblPr>
                <a:noFill/>
                <a:tableStyleId>{E11A58ED-45FA-4066-87B2-B9B6D6112C53}</a:tableStyleId>
              </a:tblPr>
              <a:tblGrid>
                <a:gridCol w="2219250"/>
                <a:gridCol w="2219250"/>
              </a:tblGrid>
              <a:tr h="409150">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Modules</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solidFill>
                      <a:srgbClr val="1F2837"/>
                    </a:solidFill>
                  </a:tcPr>
                </a:tc>
                <a:tc>
                  <a:txBody>
                    <a:bodyPr/>
                    <a:lstStyle/>
                    <a:p>
                      <a:pPr indent="0" lvl="0" marL="0" marR="0" rtl="0" algn="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Price</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solidFill>
                      <a:srgbClr val="1F2837"/>
                    </a:solidFill>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750-8001</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$787.64</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750-403</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$40.95</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750-403</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$40.95</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750-504</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$52.32</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750-469</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$240.00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750-469</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$240.00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750-467</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$275.00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3202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750-600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$27.31</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bl>
          </a:graphicData>
        </a:graphic>
      </p:graphicFrame>
      <p:graphicFrame>
        <p:nvGraphicFramePr>
          <p:cNvPr id="253" name="Google Shape;253;p20"/>
          <p:cNvGraphicFramePr/>
          <p:nvPr/>
        </p:nvGraphicFramePr>
        <p:xfrm>
          <a:off x="6592102" y="1987529"/>
          <a:ext cx="3000000" cy="3000000"/>
        </p:xfrm>
        <a:graphic>
          <a:graphicData uri="http://schemas.openxmlformats.org/drawingml/2006/table">
            <a:tbl>
              <a:tblPr>
                <a:noFill/>
                <a:tableStyleId>{E11A58ED-45FA-4066-87B2-B9B6D6112C53}</a:tableStyleId>
              </a:tblPr>
              <a:tblGrid>
                <a:gridCol w="2219250"/>
                <a:gridCol w="2219250"/>
              </a:tblGrid>
              <a:tr h="409150">
                <a:tc>
                  <a:txBody>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Modules</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solidFill>
                      <a:srgbClr val="1F2837"/>
                    </a:solidFill>
                  </a:tcPr>
                </a:tc>
                <a:tc>
                  <a:txBody>
                    <a:bodyPr/>
                    <a:lstStyle/>
                    <a:p>
                      <a:pPr indent="0" lvl="0" marL="0" marR="0" rtl="0" algn="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Price</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solidFill>
                      <a:srgbClr val="1F2837"/>
                    </a:solidFill>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5069-L320ER</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$2,782.00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5069-IB16F</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$253.00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5069-OB16</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$299.00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5069-IY4</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$633.00</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4091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r h="32020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800"/>
                        <a:buFont typeface="Calibri"/>
                        <a:buNone/>
                      </a:pPr>
                      <a:r>
                        <a:t/>
                      </a:r>
                      <a:endParaRPr sz="1800" u="none" cap="none" strike="noStrike"/>
                    </a:p>
                  </a:txBody>
                  <a:tcPr marT="19050" marB="19050" marR="28575" marL="28575" anchor="b">
                    <a:lnL cap="flat" cmpd="sng" w="11875">
                      <a:solidFill>
                        <a:srgbClr val="1F2837"/>
                      </a:solidFill>
                      <a:prstDash val="solid"/>
                      <a:round/>
                      <a:headEnd len="sm" w="sm" type="none"/>
                      <a:tailEnd len="sm" w="sm" type="none"/>
                    </a:lnL>
                    <a:lnR cap="flat" cmpd="sng" w="11875">
                      <a:solidFill>
                        <a:srgbClr val="1F2837"/>
                      </a:solidFill>
                      <a:prstDash val="solid"/>
                      <a:round/>
                      <a:headEnd len="sm" w="sm" type="none"/>
                      <a:tailEnd len="sm" w="sm" type="none"/>
                    </a:lnR>
                    <a:lnT cap="flat" cmpd="sng" w="11875">
                      <a:solidFill>
                        <a:srgbClr val="1F2837"/>
                      </a:solidFill>
                      <a:prstDash val="solid"/>
                      <a:round/>
                      <a:headEnd len="sm" w="sm" type="none"/>
                      <a:tailEnd len="sm" w="sm" type="none"/>
                    </a:lnT>
                    <a:lnB cap="flat" cmpd="sng" w="11875">
                      <a:solidFill>
                        <a:srgbClr val="1F2837"/>
                      </a:solidFill>
                      <a:prstDash val="solid"/>
                      <a:round/>
                      <a:headEnd len="sm" w="sm" type="none"/>
                      <a:tailEnd len="sm" w="sm" type="none"/>
                    </a:lnB>
                  </a:tcPr>
                </a:tc>
              </a:tr>
            </a:tbl>
          </a:graphicData>
        </a:graphic>
      </p:graphicFrame>
      <p:sp>
        <p:nvSpPr>
          <p:cNvPr id="254" name="Google Shape;254;p20"/>
          <p:cNvSpPr txBox="1"/>
          <p:nvPr/>
        </p:nvSpPr>
        <p:spPr>
          <a:xfrm>
            <a:off x="2217683" y="1545021"/>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sp>
        <p:nvSpPr>
          <p:cNvPr id="255" name="Google Shape;255;p20"/>
          <p:cNvSpPr txBox="1"/>
          <p:nvPr/>
        </p:nvSpPr>
        <p:spPr>
          <a:xfrm>
            <a:off x="9427779" y="1534510"/>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sp>
        <p:nvSpPr>
          <p:cNvPr id="256" name="Google Shape;256;p20"/>
          <p:cNvSpPr txBox="1"/>
          <p:nvPr/>
        </p:nvSpPr>
        <p:spPr>
          <a:xfrm>
            <a:off x="709445" y="5794305"/>
            <a:ext cx="811924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2837"/>
              </a:buClr>
              <a:buSzPts val="1800"/>
              <a:buFont typeface="Arial"/>
              <a:buNone/>
            </a:pPr>
            <a:r>
              <a:rPr b="0" i="0" lang="en-US" sz="1800" u="none" cap="none" strike="noStrike">
                <a:solidFill>
                  <a:srgbClr val="1F2837"/>
                </a:solidFill>
                <a:latin typeface="Arial"/>
                <a:ea typeface="Arial"/>
                <a:cs typeface="Arial"/>
                <a:sym typeface="Arial"/>
              </a:rPr>
              <a:t>Excluded: Enclosure, connectors, wiring and resources (~4h 1 FTE) + (~500$)</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1"/>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62" name="Google Shape;262;p21"/>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Application Interface</a:t>
            </a:r>
            <a:endParaRPr sz="4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2"/>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268" name="Google Shape;268;p22"/>
          <p:cNvPicPr preferRelativeResize="0"/>
          <p:nvPr>
            <p:ph idx="4294967295" type="body"/>
          </p:nvPr>
        </p:nvPicPr>
        <p:blipFill rotWithShape="1">
          <a:blip r:embed="rId3">
            <a:alphaModFix/>
          </a:blip>
          <a:srcRect b="0" l="0" r="0" t="0"/>
          <a:stretch/>
        </p:blipFill>
        <p:spPr>
          <a:xfrm>
            <a:off x="1725524" y="1508125"/>
            <a:ext cx="8740952" cy="4627563"/>
          </a:xfrm>
          <a:prstGeom prst="rect">
            <a:avLst/>
          </a:prstGeom>
          <a:noFill/>
          <a:ln>
            <a:noFill/>
          </a:ln>
        </p:spPr>
      </p:pic>
      <p:sp>
        <p:nvSpPr>
          <p:cNvPr id="269" name="Google Shape;269;p22"/>
          <p:cNvSpPr txBox="1"/>
          <p:nvPr>
            <p:ph idx="4294967295" type="body"/>
          </p:nvPr>
        </p:nvSpPr>
        <p:spPr>
          <a:xfrm>
            <a:off x="477253" y="1474262"/>
            <a:ext cx="11201400" cy="462686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Some Berkeley Lab Locations</a:t>
            </a:r>
            <a:endParaRPr/>
          </a:p>
        </p:txBody>
      </p:sp>
      <p:sp>
        <p:nvSpPr>
          <p:cNvPr id="270" name="Google Shape;270;p22"/>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Berkeley Lab Facilities</a:t>
            </a:r>
            <a:endParaRPr/>
          </a:p>
        </p:txBody>
      </p:sp>
      <p:sp>
        <p:nvSpPr>
          <p:cNvPr id="271" name="Google Shape;271;p22"/>
          <p:cNvSpPr/>
          <p:nvPr/>
        </p:nvSpPr>
        <p:spPr>
          <a:xfrm>
            <a:off x="4274949" y="5184523"/>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4"/>
              </a:rPr>
              <a:t>ALS Beamlines</a:t>
            </a:r>
            <a:endParaRPr b="0" i="0" sz="1400" u="none" cap="none" strike="noStrike">
              <a:solidFill>
                <a:srgbClr val="000000"/>
              </a:solidFill>
              <a:latin typeface="Arial"/>
              <a:ea typeface="Arial"/>
              <a:cs typeface="Arial"/>
              <a:sym typeface="Arial"/>
            </a:endParaRPr>
          </a:p>
        </p:txBody>
      </p:sp>
      <p:sp>
        <p:nvSpPr>
          <p:cNvPr id="272" name="Google Shape;272;p22"/>
          <p:cNvSpPr/>
          <p:nvPr/>
        </p:nvSpPr>
        <p:spPr>
          <a:xfrm>
            <a:off x="4274949" y="5641088"/>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5"/>
              </a:rPr>
              <a:t>ALS Accelerator</a:t>
            </a:r>
            <a:endParaRPr b="0" i="0" sz="1400" u="none" cap="none" strike="noStrike">
              <a:solidFill>
                <a:srgbClr val="000000"/>
              </a:solidFill>
              <a:latin typeface="Arial"/>
              <a:ea typeface="Arial"/>
              <a:cs typeface="Arial"/>
              <a:sym typeface="Arial"/>
            </a:endParaRPr>
          </a:p>
        </p:txBody>
      </p:sp>
      <p:sp>
        <p:nvSpPr>
          <p:cNvPr id="273" name="Google Shape;273;p22"/>
          <p:cNvSpPr/>
          <p:nvPr/>
        </p:nvSpPr>
        <p:spPr>
          <a:xfrm>
            <a:off x="4971183" y="2090555"/>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6"/>
              </a:rPr>
              <a:t>BELLA</a:t>
            </a:r>
            <a:endParaRPr b="0" i="0" sz="1400" u="none" cap="none" strike="noStrike">
              <a:solidFill>
                <a:srgbClr val="000000"/>
              </a:solidFill>
              <a:latin typeface="Arial"/>
              <a:ea typeface="Arial"/>
              <a:cs typeface="Arial"/>
              <a:sym typeface="Arial"/>
            </a:endParaRPr>
          </a:p>
        </p:txBody>
      </p:sp>
      <p:sp>
        <p:nvSpPr>
          <p:cNvPr id="274" name="Google Shape;274;p22"/>
          <p:cNvSpPr/>
          <p:nvPr/>
        </p:nvSpPr>
        <p:spPr>
          <a:xfrm>
            <a:off x="6674069" y="5368454"/>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MMF</a:t>
            </a:r>
            <a:endParaRPr b="0" i="0" sz="1400" u="none" cap="none" strike="noStrike">
              <a:solidFill>
                <a:srgbClr val="000000"/>
              </a:solidFill>
              <a:latin typeface="Arial"/>
              <a:ea typeface="Arial"/>
              <a:cs typeface="Arial"/>
              <a:sym typeface="Arial"/>
            </a:endParaRPr>
          </a:p>
        </p:txBody>
      </p:sp>
      <p:sp>
        <p:nvSpPr>
          <p:cNvPr id="275" name="Google Shape;275;p22"/>
          <p:cNvSpPr/>
          <p:nvPr/>
        </p:nvSpPr>
        <p:spPr>
          <a:xfrm>
            <a:off x="9615033" y="1906624"/>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7"/>
              </a:rPr>
              <a:t>AQT</a:t>
            </a:r>
            <a:endParaRPr sz="800">
              <a:solidFill>
                <a:schemeClr val="dk1"/>
              </a:solidFill>
              <a:latin typeface="Calibri"/>
              <a:ea typeface="Calibri"/>
              <a:cs typeface="Calibri"/>
              <a:sym typeface="Calibri"/>
            </a:endParaRPr>
          </a:p>
        </p:txBody>
      </p:sp>
      <p:sp>
        <p:nvSpPr>
          <p:cNvPr id="276" name="Google Shape;276;p22"/>
          <p:cNvSpPr/>
          <p:nvPr/>
        </p:nvSpPr>
        <p:spPr>
          <a:xfrm>
            <a:off x="2211329" y="4944984"/>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8"/>
              </a:rPr>
              <a:t>JGI</a:t>
            </a:r>
            <a:endParaRPr b="0" i="0" sz="1400" u="none" cap="none" strike="noStrike">
              <a:solidFill>
                <a:srgbClr val="000000"/>
              </a:solidFill>
              <a:latin typeface="Arial"/>
              <a:ea typeface="Arial"/>
              <a:cs typeface="Arial"/>
              <a:sym typeface="Arial"/>
            </a:endParaRPr>
          </a:p>
        </p:txBody>
      </p:sp>
      <p:sp>
        <p:nvSpPr>
          <p:cNvPr id="277" name="Google Shape;277;p22"/>
          <p:cNvSpPr/>
          <p:nvPr/>
        </p:nvSpPr>
        <p:spPr>
          <a:xfrm>
            <a:off x="9615033" y="2434429"/>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9"/>
              </a:rPr>
              <a:t>NCEM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3"/>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83" name="Google Shape;283;p23"/>
          <p:cNvSpPr txBox="1"/>
          <p:nvPr>
            <p:ph idx="4294967295" type="body"/>
          </p:nvPr>
        </p:nvSpPr>
        <p:spPr>
          <a:xfrm>
            <a:off x="477253" y="1474262"/>
            <a:ext cx="11201400" cy="462686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Berkeley Lab</a:t>
            </a:r>
            <a:endParaRPr/>
          </a:p>
          <a:p>
            <a:pPr indent="0" lvl="0" marL="0" rtl="0" algn="l">
              <a:lnSpc>
                <a:spcPct val="100000"/>
              </a:lnSpc>
              <a:spcBef>
                <a:spcPts val="1000"/>
              </a:spcBef>
              <a:spcAft>
                <a:spcPts val="0"/>
              </a:spcAft>
              <a:buSzPts val="2800"/>
              <a:buNone/>
            </a:pPr>
            <a:r>
              <a:rPr lang="en-US"/>
              <a:t>Locations</a:t>
            </a:r>
            <a:endParaRPr/>
          </a:p>
          <a:p>
            <a:pPr indent="0" lvl="0" marL="0" rtl="0" algn="l">
              <a:lnSpc>
                <a:spcPct val="100000"/>
              </a:lnSpc>
              <a:spcBef>
                <a:spcPts val="1000"/>
              </a:spcBef>
              <a:spcAft>
                <a:spcPts val="0"/>
              </a:spcAft>
              <a:buSzPts val="2800"/>
              <a:buNone/>
            </a:pPr>
            <a:r>
              <a:rPr lang="en-US"/>
              <a:t>Wago Systems</a:t>
            </a:r>
            <a:endParaRPr/>
          </a:p>
          <a:p>
            <a:pPr indent="0" lvl="0" marL="0" rtl="0" algn="l">
              <a:lnSpc>
                <a:spcPct val="100000"/>
              </a:lnSpc>
              <a:spcBef>
                <a:spcPts val="1000"/>
              </a:spcBef>
              <a:spcAft>
                <a:spcPts val="0"/>
              </a:spcAft>
              <a:buSzPts val="2800"/>
              <a:buNone/>
            </a:pPr>
            <a:r>
              <a:rPr lang="en-US"/>
              <a:t>Permissions</a:t>
            </a:r>
            <a:endParaRPr/>
          </a:p>
          <a:p>
            <a:pPr indent="0" lvl="0" marL="0" rtl="0" algn="l">
              <a:lnSpc>
                <a:spcPct val="100000"/>
              </a:lnSpc>
              <a:spcBef>
                <a:spcPts val="1000"/>
              </a:spcBef>
              <a:spcAft>
                <a:spcPts val="0"/>
              </a:spcAft>
              <a:buSzPts val="2800"/>
              <a:buNone/>
            </a:pPr>
            <a:r>
              <a:t/>
            </a:r>
            <a:endParaRPr/>
          </a:p>
        </p:txBody>
      </p:sp>
      <p:sp>
        <p:nvSpPr>
          <p:cNvPr id="284" name="Google Shape;284;p23"/>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Key </a:t>
            </a:r>
            <a:r>
              <a:rPr b="1" i="0" lang="en-US" sz="3600" u="none" strike="noStrike">
                <a:solidFill>
                  <a:srgbClr val="FFFFFF"/>
                </a:solidFill>
                <a:latin typeface="Calibri"/>
                <a:ea typeface="Calibri"/>
                <a:cs typeface="Calibri"/>
                <a:sym typeface="Calibri"/>
              </a:rPr>
              <a:t>Concepts (Locations and Wago Systems)</a:t>
            </a:r>
            <a:endParaRPr/>
          </a:p>
        </p:txBody>
      </p:sp>
      <p:sp>
        <p:nvSpPr>
          <p:cNvPr id="285" name="Google Shape;285;p23"/>
          <p:cNvSpPr/>
          <p:nvPr/>
        </p:nvSpPr>
        <p:spPr>
          <a:xfrm>
            <a:off x="5233943" y="2966157"/>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ALS Beamlines</a:t>
            </a:r>
            <a:endParaRPr b="0" i="0" sz="1400" u="none" cap="none" strike="noStrike">
              <a:solidFill>
                <a:srgbClr val="000000"/>
              </a:solidFill>
              <a:latin typeface="Arial"/>
              <a:ea typeface="Arial"/>
              <a:cs typeface="Arial"/>
              <a:sym typeface="Arial"/>
            </a:endParaRPr>
          </a:p>
        </p:txBody>
      </p:sp>
      <p:sp>
        <p:nvSpPr>
          <p:cNvPr id="286" name="Google Shape;286;p23"/>
          <p:cNvSpPr/>
          <p:nvPr/>
        </p:nvSpPr>
        <p:spPr>
          <a:xfrm>
            <a:off x="5233943" y="3447558"/>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ALS Accelerator</a:t>
            </a:r>
            <a:endParaRPr b="0" i="0" sz="1400" u="none" cap="none" strike="noStrike">
              <a:solidFill>
                <a:srgbClr val="000000"/>
              </a:solidFill>
              <a:latin typeface="Arial"/>
              <a:ea typeface="Arial"/>
              <a:cs typeface="Arial"/>
              <a:sym typeface="Arial"/>
            </a:endParaRPr>
          </a:p>
        </p:txBody>
      </p:sp>
      <p:sp>
        <p:nvSpPr>
          <p:cNvPr id="287" name="Google Shape;287;p23"/>
          <p:cNvSpPr/>
          <p:nvPr/>
        </p:nvSpPr>
        <p:spPr>
          <a:xfrm>
            <a:off x="5233943" y="249089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BELLA</a:t>
            </a:r>
            <a:endParaRPr b="0" i="0" sz="1400" u="none" cap="none" strike="noStrike">
              <a:solidFill>
                <a:srgbClr val="000000"/>
              </a:solidFill>
              <a:latin typeface="Arial"/>
              <a:ea typeface="Arial"/>
              <a:cs typeface="Arial"/>
              <a:sym typeface="Arial"/>
            </a:endParaRPr>
          </a:p>
        </p:txBody>
      </p:sp>
      <p:sp>
        <p:nvSpPr>
          <p:cNvPr id="288" name="Google Shape;288;p23"/>
          <p:cNvSpPr/>
          <p:nvPr/>
        </p:nvSpPr>
        <p:spPr>
          <a:xfrm>
            <a:off x="5233943" y="3929584"/>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MMF</a:t>
            </a:r>
            <a:endParaRPr b="0" i="0" sz="1400" u="none" cap="none" strike="noStrike">
              <a:solidFill>
                <a:srgbClr val="000000"/>
              </a:solidFill>
              <a:latin typeface="Arial"/>
              <a:ea typeface="Arial"/>
              <a:cs typeface="Arial"/>
              <a:sym typeface="Arial"/>
            </a:endParaRPr>
          </a:p>
        </p:txBody>
      </p:sp>
      <p:sp>
        <p:nvSpPr>
          <p:cNvPr id="289" name="Google Shape;289;p23"/>
          <p:cNvSpPr/>
          <p:nvPr/>
        </p:nvSpPr>
        <p:spPr>
          <a:xfrm>
            <a:off x="5233943" y="5375662"/>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AQT</a:t>
            </a:r>
            <a:endParaRPr b="0" i="0" sz="1400" u="none" cap="none" strike="noStrike">
              <a:solidFill>
                <a:srgbClr val="000000"/>
              </a:solidFill>
              <a:latin typeface="Arial"/>
              <a:ea typeface="Arial"/>
              <a:cs typeface="Arial"/>
              <a:sym typeface="Arial"/>
            </a:endParaRPr>
          </a:p>
        </p:txBody>
      </p:sp>
      <p:sp>
        <p:nvSpPr>
          <p:cNvPr id="290" name="Google Shape;290;p23"/>
          <p:cNvSpPr/>
          <p:nvPr/>
        </p:nvSpPr>
        <p:spPr>
          <a:xfrm>
            <a:off x="5233943" y="441161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JGI</a:t>
            </a:r>
            <a:endParaRPr b="0" i="0" sz="1400" u="none" cap="none" strike="noStrike">
              <a:solidFill>
                <a:srgbClr val="000000"/>
              </a:solidFill>
              <a:latin typeface="Arial"/>
              <a:ea typeface="Arial"/>
              <a:cs typeface="Arial"/>
              <a:sym typeface="Arial"/>
            </a:endParaRPr>
          </a:p>
        </p:txBody>
      </p:sp>
      <p:sp>
        <p:nvSpPr>
          <p:cNvPr id="291" name="Google Shape;291;p23"/>
          <p:cNvSpPr/>
          <p:nvPr/>
        </p:nvSpPr>
        <p:spPr>
          <a:xfrm>
            <a:off x="5233943" y="4893636"/>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NCEM</a:t>
            </a:r>
            <a:endParaRPr b="0" i="0" sz="1400" u="none" cap="none" strike="noStrike">
              <a:solidFill>
                <a:srgbClr val="000000"/>
              </a:solidFill>
              <a:latin typeface="Arial"/>
              <a:ea typeface="Arial"/>
              <a:cs typeface="Arial"/>
              <a:sym typeface="Arial"/>
            </a:endParaRPr>
          </a:p>
        </p:txBody>
      </p:sp>
      <p:sp>
        <p:nvSpPr>
          <p:cNvPr id="292" name="Google Shape;292;p23"/>
          <p:cNvSpPr/>
          <p:nvPr/>
        </p:nvSpPr>
        <p:spPr>
          <a:xfrm>
            <a:off x="3098818" y="1824933"/>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Berkeley Lab</a:t>
            </a:r>
            <a:endParaRPr b="0" i="0" sz="1400" u="none" cap="none" strike="noStrike">
              <a:solidFill>
                <a:srgbClr val="000000"/>
              </a:solidFill>
              <a:latin typeface="Arial"/>
              <a:ea typeface="Arial"/>
              <a:cs typeface="Arial"/>
              <a:sym typeface="Arial"/>
            </a:endParaRPr>
          </a:p>
        </p:txBody>
      </p:sp>
      <p:sp>
        <p:nvSpPr>
          <p:cNvPr id="293" name="Google Shape;293;p23"/>
          <p:cNvSpPr/>
          <p:nvPr/>
        </p:nvSpPr>
        <p:spPr>
          <a:xfrm>
            <a:off x="3098818" y="2493018"/>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Locations</a:t>
            </a:r>
            <a:endParaRPr b="0" i="0" sz="1400" u="none" cap="none" strike="noStrike">
              <a:solidFill>
                <a:srgbClr val="000000"/>
              </a:solidFill>
              <a:latin typeface="Arial"/>
              <a:ea typeface="Arial"/>
              <a:cs typeface="Arial"/>
              <a:sym typeface="Arial"/>
            </a:endParaRPr>
          </a:p>
        </p:txBody>
      </p:sp>
      <p:sp>
        <p:nvSpPr>
          <p:cNvPr id="294" name="Google Shape;294;p23"/>
          <p:cNvSpPr/>
          <p:nvPr/>
        </p:nvSpPr>
        <p:spPr>
          <a:xfrm>
            <a:off x="8047672" y="1645486"/>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295" name="Google Shape;295;p23"/>
          <p:cNvSpPr/>
          <p:nvPr/>
        </p:nvSpPr>
        <p:spPr>
          <a:xfrm>
            <a:off x="8047672" y="2068188"/>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296" name="Google Shape;296;p23"/>
          <p:cNvSpPr/>
          <p:nvPr/>
        </p:nvSpPr>
        <p:spPr>
          <a:xfrm>
            <a:off x="8047672" y="249089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297" name="Google Shape;297;p23"/>
          <p:cNvSpPr/>
          <p:nvPr/>
        </p:nvSpPr>
        <p:spPr>
          <a:xfrm>
            <a:off x="7809912" y="3141906"/>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298" name="Google Shape;298;p23"/>
          <p:cNvSpPr/>
          <p:nvPr/>
        </p:nvSpPr>
        <p:spPr>
          <a:xfrm>
            <a:off x="7809912" y="3564608"/>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299" name="Google Shape;299;p23"/>
          <p:cNvSpPr/>
          <p:nvPr/>
        </p:nvSpPr>
        <p:spPr>
          <a:xfrm>
            <a:off x="7809912" y="398731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300" name="Google Shape;300;p23"/>
          <p:cNvSpPr/>
          <p:nvPr/>
        </p:nvSpPr>
        <p:spPr>
          <a:xfrm>
            <a:off x="7817380" y="441161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301" name="Google Shape;301;p23"/>
          <p:cNvSpPr/>
          <p:nvPr/>
        </p:nvSpPr>
        <p:spPr>
          <a:xfrm>
            <a:off x="8378748" y="515941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sp>
        <p:nvSpPr>
          <p:cNvPr id="302" name="Google Shape;302;p23"/>
          <p:cNvSpPr/>
          <p:nvPr/>
        </p:nvSpPr>
        <p:spPr>
          <a:xfrm>
            <a:off x="8378748" y="5582112"/>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Wago System</a:t>
            </a:r>
            <a:endParaRPr b="0" i="0" sz="1400" u="none" cap="none" strike="noStrike">
              <a:solidFill>
                <a:srgbClr val="000000"/>
              </a:solidFill>
              <a:latin typeface="Arial"/>
              <a:ea typeface="Arial"/>
              <a:cs typeface="Arial"/>
              <a:sym typeface="Arial"/>
            </a:endParaRPr>
          </a:p>
        </p:txBody>
      </p:sp>
      <p:cxnSp>
        <p:nvCxnSpPr>
          <p:cNvPr id="303" name="Google Shape;303;p23"/>
          <p:cNvCxnSpPr>
            <a:stCxn id="287" idx="3"/>
            <a:endCxn id="294" idx="1"/>
          </p:cNvCxnSpPr>
          <p:nvPr/>
        </p:nvCxnSpPr>
        <p:spPr>
          <a:xfrm flipH="1" rot="10800000">
            <a:off x="6936829" y="1829421"/>
            <a:ext cx="1110900" cy="8454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04" name="Google Shape;304;p23"/>
          <p:cNvCxnSpPr>
            <a:stCxn id="287" idx="3"/>
            <a:endCxn id="295" idx="1"/>
          </p:cNvCxnSpPr>
          <p:nvPr/>
        </p:nvCxnSpPr>
        <p:spPr>
          <a:xfrm flipH="1" rot="10800000">
            <a:off x="6936829" y="2252121"/>
            <a:ext cx="1110900" cy="4227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05" name="Google Shape;305;p23"/>
          <p:cNvCxnSpPr>
            <a:stCxn id="287" idx="3"/>
            <a:endCxn id="296" idx="1"/>
          </p:cNvCxnSpPr>
          <p:nvPr/>
        </p:nvCxnSpPr>
        <p:spPr>
          <a:xfrm>
            <a:off x="6936829" y="2674821"/>
            <a:ext cx="1110900" cy="6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06" name="Google Shape;306;p23"/>
          <p:cNvCxnSpPr>
            <a:stCxn id="285" idx="3"/>
            <a:endCxn id="297" idx="1"/>
          </p:cNvCxnSpPr>
          <p:nvPr/>
        </p:nvCxnSpPr>
        <p:spPr>
          <a:xfrm>
            <a:off x="6936829" y="3150088"/>
            <a:ext cx="873000" cy="1758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07" name="Google Shape;307;p23"/>
          <p:cNvCxnSpPr>
            <a:stCxn id="285" idx="3"/>
            <a:endCxn id="298" idx="1"/>
          </p:cNvCxnSpPr>
          <p:nvPr/>
        </p:nvCxnSpPr>
        <p:spPr>
          <a:xfrm>
            <a:off x="6936829" y="3150088"/>
            <a:ext cx="873000" cy="5985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08" name="Google Shape;308;p23"/>
          <p:cNvCxnSpPr>
            <a:stCxn id="285" idx="3"/>
            <a:endCxn id="299" idx="1"/>
          </p:cNvCxnSpPr>
          <p:nvPr/>
        </p:nvCxnSpPr>
        <p:spPr>
          <a:xfrm>
            <a:off x="6936829" y="3150088"/>
            <a:ext cx="873000" cy="10212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09" name="Google Shape;309;p23"/>
          <p:cNvCxnSpPr>
            <a:stCxn id="286" idx="3"/>
            <a:endCxn id="300" idx="1"/>
          </p:cNvCxnSpPr>
          <p:nvPr/>
        </p:nvCxnSpPr>
        <p:spPr>
          <a:xfrm>
            <a:off x="6936829" y="3631489"/>
            <a:ext cx="880500" cy="964200"/>
          </a:xfrm>
          <a:prstGeom prst="bentConnector3">
            <a:avLst>
              <a:gd fmla="val 35679" name="adj1"/>
            </a:avLst>
          </a:prstGeom>
          <a:noFill/>
          <a:ln cap="flat" cmpd="sng" w="9525">
            <a:solidFill>
              <a:schemeClr val="accent1"/>
            </a:solidFill>
            <a:prstDash val="solid"/>
            <a:miter lim="800000"/>
            <a:headEnd len="sm" w="sm" type="none"/>
            <a:tailEnd len="med" w="med" type="triangle"/>
          </a:ln>
        </p:spPr>
      </p:cxnSp>
      <p:cxnSp>
        <p:nvCxnSpPr>
          <p:cNvPr id="310" name="Google Shape;310;p23"/>
          <p:cNvCxnSpPr>
            <a:stCxn id="288" idx="3"/>
            <a:endCxn id="301" idx="1"/>
          </p:cNvCxnSpPr>
          <p:nvPr/>
        </p:nvCxnSpPr>
        <p:spPr>
          <a:xfrm>
            <a:off x="6936829" y="4113515"/>
            <a:ext cx="1441800" cy="1229700"/>
          </a:xfrm>
          <a:prstGeom prst="bentConnector3">
            <a:avLst>
              <a:gd fmla="val 14284" name="adj1"/>
            </a:avLst>
          </a:prstGeom>
          <a:noFill/>
          <a:ln cap="flat" cmpd="sng" w="9525">
            <a:solidFill>
              <a:schemeClr val="accent1"/>
            </a:solidFill>
            <a:prstDash val="solid"/>
            <a:miter lim="800000"/>
            <a:headEnd len="sm" w="sm" type="none"/>
            <a:tailEnd len="med" w="med" type="triangle"/>
          </a:ln>
        </p:spPr>
      </p:cxnSp>
      <p:cxnSp>
        <p:nvCxnSpPr>
          <p:cNvPr id="311" name="Google Shape;311;p23"/>
          <p:cNvCxnSpPr>
            <a:stCxn id="289" idx="3"/>
            <a:endCxn id="302" idx="1"/>
          </p:cNvCxnSpPr>
          <p:nvPr/>
        </p:nvCxnSpPr>
        <p:spPr>
          <a:xfrm>
            <a:off x="6936829" y="5559593"/>
            <a:ext cx="1441800" cy="2064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12" name="Google Shape;312;p23"/>
          <p:cNvCxnSpPr>
            <a:stCxn id="293" idx="3"/>
            <a:endCxn id="287" idx="1"/>
          </p:cNvCxnSpPr>
          <p:nvPr/>
        </p:nvCxnSpPr>
        <p:spPr>
          <a:xfrm flipH="1" rot="10800000">
            <a:off x="4801704" y="2674849"/>
            <a:ext cx="432300" cy="21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313" name="Google Shape;313;p23"/>
          <p:cNvCxnSpPr>
            <a:stCxn id="293" idx="2"/>
            <a:endCxn id="289" idx="1"/>
          </p:cNvCxnSpPr>
          <p:nvPr/>
        </p:nvCxnSpPr>
        <p:spPr>
          <a:xfrm flipH="1" rot="-5400000">
            <a:off x="3242711" y="3568430"/>
            <a:ext cx="2698800" cy="1283700"/>
          </a:xfrm>
          <a:prstGeom prst="bentConnector2">
            <a:avLst/>
          </a:prstGeom>
          <a:noFill/>
          <a:ln cap="flat" cmpd="sng" w="9525">
            <a:solidFill>
              <a:schemeClr val="accent1"/>
            </a:solidFill>
            <a:prstDash val="solid"/>
            <a:miter lim="800000"/>
            <a:headEnd len="sm" w="sm" type="none"/>
            <a:tailEnd len="med" w="med" type="triangle"/>
          </a:ln>
        </p:spPr>
      </p:cxnSp>
      <p:cxnSp>
        <p:nvCxnSpPr>
          <p:cNvPr id="314" name="Google Shape;314;p23"/>
          <p:cNvCxnSpPr>
            <a:stCxn id="293" idx="2"/>
            <a:endCxn id="291" idx="1"/>
          </p:cNvCxnSpPr>
          <p:nvPr/>
        </p:nvCxnSpPr>
        <p:spPr>
          <a:xfrm flipH="1" rot="-5400000">
            <a:off x="3483761" y="3327380"/>
            <a:ext cx="2216700" cy="1283700"/>
          </a:xfrm>
          <a:prstGeom prst="bentConnector2">
            <a:avLst/>
          </a:prstGeom>
          <a:noFill/>
          <a:ln cap="flat" cmpd="sng" w="9525">
            <a:solidFill>
              <a:schemeClr val="accent1"/>
            </a:solidFill>
            <a:prstDash val="solid"/>
            <a:miter lim="800000"/>
            <a:headEnd len="sm" w="sm" type="none"/>
            <a:tailEnd len="med" w="med" type="triangle"/>
          </a:ln>
        </p:spPr>
      </p:cxnSp>
      <p:cxnSp>
        <p:nvCxnSpPr>
          <p:cNvPr id="315" name="Google Shape;315;p23"/>
          <p:cNvCxnSpPr>
            <a:stCxn id="293" idx="2"/>
            <a:endCxn id="290" idx="1"/>
          </p:cNvCxnSpPr>
          <p:nvPr/>
        </p:nvCxnSpPr>
        <p:spPr>
          <a:xfrm flipH="1" rot="-5400000">
            <a:off x="3724811" y="3086330"/>
            <a:ext cx="1734600" cy="1283700"/>
          </a:xfrm>
          <a:prstGeom prst="bentConnector2">
            <a:avLst/>
          </a:prstGeom>
          <a:noFill/>
          <a:ln cap="flat" cmpd="sng" w="9525">
            <a:solidFill>
              <a:schemeClr val="accent1"/>
            </a:solidFill>
            <a:prstDash val="solid"/>
            <a:miter lim="800000"/>
            <a:headEnd len="sm" w="sm" type="none"/>
            <a:tailEnd len="med" w="med" type="triangle"/>
          </a:ln>
        </p:spPr>
      </p:cxnSp>
      <p:cxnSp>
        <p:nvCxnSpPr>
          <p:cNvPr id="316" name="Google Shape;316;p23"/>
          <p:cNvCxnSpPr>
            <a:stCxn id="293" idx="2"/>
            <a:endCxn id="288" idx="1"/>
          </p:cNvCxnSpPr>
          <p:nvPr/>
        </p:nvCxnSpPr>
        <p:spPr>
          <a:xfrm flipH="1" rot="-5400000">
            <a:off x="3965861" y="2845280"/>
            <a:ext cx="1252500" cy="1283700"/>
          </a:xfrm>
          <a:prstGeom prst="bentConnector2">
            <a:avLst/>
          </a:prstGeom>
          <a:noFill/>
          <a:ln cap="flat" cmpd="sng" w="9525">
            <a:solidFill>
              <a:schemeClr val="accent1"/>
            </a:solidFill>
            <a:prstDash val="solid"/>
            <a:miter lim="800000"/>
            <a:headEnd len="sm" w="sm" type="none"/>
            <a:tailEnd len="med" w="med" type="triangle"/>
          </a:ln>
        </p:spPr>
      </p:cxnSp>
      <p:cxnSp>
        <p:nvCxnSpPr>
          <p:cNvPr id="317" name="Google Shape;317;p23"/>
          <p:cNvCxnSpPr>
            <a:stCxn id="293" idx="2"/>
            <a:endCxn id="286" idx="1"/>
          </p:cNvCxnSpPr>
          <p:nvPr/>
        </p:nvCxnSpPr>
        <p:spPr>
          <a:xfrm flipH="1" rot="-5400000">
            <a:off x="4206761" y="2604380"/>
            <a:ext cx="770700" cy="1283700"/>
          </a:xfrm>
          <a:prstGeom prst="bentConnector2">
            <a:avLst/>
          </a:prstGeom>
          <a:noFill/>
          <a:ln cap="flat" cmpd="sng" w="9525">
            <a:solidFill>
              <a:schemeClr val="accent1"/>
            </a:solidFill>
            <a:prstDash val="solid"/>
            <a:miter lim="800000"/>
            <a:headEnd len="sm" w="sm" type="none"/>
            <a:tailEnd len="med" w="med" type="triangle"/>
          </a:ln>
        </p:spPr>
      </p:cxnSp>
      <p:cxnSp>
        <p:nvCxnSpPr>
          <p:cNvPr id="318" name="Google Shape;318;p23"/>
          <p:cNvCxnSpPr>
            <a:stCxn id="293" idx="2"/>
            <a:endCxn id="285" idx="1"/>
          </p:cNvCxnSpPr>
          <p:nvPr/>
        </p:nvCxnSpPr>
        <p:spPr>
          <a:xfrm flipH="1" rot="-5400000">
            <a:off x="4447511" y="2363630"/>
            <a:ext cx="289200" cy="1283700"/>
          </a:xfrm>
          <a:prstGeom prst="bentConnector2">
            <a:avLst/>
          </a:prstGeom>
          <a:noFill/>
          <a:ln cap="flat" cmpd="sng" w="9525">
            <a:solidFill>
              <a:schemeClr val="accent1"/>
            </a:solidFill>
            <a:prstDash val="solid"/>
            <a:miter lim="800000"/>
            <a:headEnd len="sm" w="sm" type="none"/>
            <a:tailEnd len="med" w="med" type="triangle"/>
          </a:ln>
        </p:spPr>
      </p:cxnSp>
      <p:cxnSp>
        <p:nvCxnSpPr>
          <p:cNvPr id="319" name="Google Shape;319;p23"/>
          <p:cNvCxnSpPr>
            <a:stCxn id="292" idx="2"/>
            <a:endCxn id="293" idx="0"/>
          </p:cNvCxnSpPr>
          <p:nvPr/>
        </p:nvCxnSpPr>
        <p:spPr>
          <a:xfrm>
            <a:off x="3950261" y="2192795"/>
            <a:ext cx="0" cy="300300"/>
          </a:xfrm>
          <a:prstGeom prst="straightConnector1">
            <a:avLst/>
          </a:prstGeom>
          <a:noFill/>
          <a:ln cap="flat" cmpd="sng" w="9525">
            <a:solidFill>
              <a:schemeClr val="accent1"/>
            </a:solidFill>
            <a:prstDash val="solid"/>
            <a:miter lim="800000"/>
            <a:headEnd len="sm" w="sm" type="none"/>
            <a:tailEnd len="med" w="med" type="triangle"/>
          </a:ln>
        </p:spPr>
      </p:cxnSp>
      <p:sp>
        <p:nvSpPr>
          <p:cNvPr id="320" name="Google Shape;320;p23"/>
          <p:cNvSpPr/>
          <p:nvPr/>
        </p:nvSpPr>
        <p:spPr>
          <a:xfrm>
            <a:off x="551957" y="4003154"/>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Master</a:t>
            </a:r>
            <a:endParaRPr b="0" i="0" sz="1400" u="none" cap="none" strike="noStrike">
              <a:solidFill>
                <a:srgbClr val="000000"/>
              </a:solidFill>
              <a:latin typeface="Arial"/>
              <a:ea typeface="Arial"/>
              <a:cs typeface="Arial"/>
              <a:sym typeface="Arial"/>
            </a:endParaRPr>
          </a:p>
        </p:txBody>
      </p:sp>
      <p:sp>
        <p:nvSpPr>
          <p:cNvPr id="321" name="Google Shape;321;p23"/>
          <p:cNvSpPr/>
          <p:nvPr/>
        </p:nvSpPr>
        <p:spPr>
          <a:xfrm>
            <a:off x="551957" y="4609787"/>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Admin</a:t>
            </a:r>
            <a:endParaRPr b="0" i="0" sz="1400" u="none" cap="none" strike="noStrike">
              <a:solidFill>
                <a:srgbClr val="000000"/>
              </a:solidFill>
              <a:latin typeface="Arial"/>
              <a:ea typeface="Arial"/>
              <a:cs typeface="Arial"/>
              <a:sym typeface="Arial"/>
            </a:endParaRPr>
          </a:p>
        </p:txBody>
      </p:sp>
      <p:sp>
        <p:nvSpPr>
          <p:cNvPr id="322" name="Google Shape;322;p23"/>
          <p:cNvSpPr/>
          <p:nvPr/>
        </p:nvSpPr>
        <p:spPr>
          <a:xfrm>
            <a:off x="551957" y="5216420"/>
            <a:ext cx="1702886" cy="367862"/>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User</a:t>
            </a:r>
            <a:endParaRPr b="0" i="0" sz="1400" u="none" cap="none" strike="noStrike">
              <a:solidFill>
                <a:srgbClr val="000000"/>
              </a:solidFill>
              <a:latin typeface="Arial"/>
              <a:ea typeface="Arial"/>
              <a:cs typeface="Arial"/>
              <a:sym typeface="Arial"/>
            </a:endParaRPr>
          </a:p>
        </p:txBody>
      </p:sp>
      <p:sp>
        <p:nvSpPr>
          <p:cNvPr id="323" name="Google Shape;323;p23"/>
          <p:cNvSpPr txBox="1"/>
          <p:nvPr/>
        </p:nvSpPr>
        <p:spPr>
          <a:xfrm>
            <a:off x="2375338" y="641131"/>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cxnSp>
        <p:nvCxnSpPr>
          <p:cNvPr id="324" name="Google Shape;324;p23"/>
          <p:cNvCxnSpPr/>
          <p:nvPr/>
        </p:nvCxnSpPr>
        <p:spPr>
          <a:xfrm rot="5400000">
            <a:off x="1914175" y="3815725"/>
            <a:ext cx="1595400" cy="362700"/>
          </a:xfrm>
          <a:prstGeom prst="bentConnector3">
            <a:avLst>
              <a:gd fmla="val 99790" name="adj1"/>
            </a:avLst>
          </a:prstGeom>
          <a:noFill/>
          <a:ln cap="flat" cmpd="sng" w="9525">
            <a:solidFill>
              <a:schemeClr val="dk2"/>
            </a:solidFill>
            <a:prstDash val="solid"/>
            <a:round/>
            <a:headEnd len="med" w="med" type="none"/>
            <a:tailEnd len="med" w="med" type="triangle"/>
          </a:ln>
        </p:spPr>
      </p:cxnSp>
      <p:cxnSp>
        <p:nvCxnSpPr>
          <p:cNvPr id="325" name="Google Shape;325;p23"/>
          <p:cNvCxnSpPr/>
          <p:nvPr/>
        </p:nvCxnSpPr>
        <p:spPr>
          <a:xfrm>
            <a:off x="2234975" y="2143125"/>
            <a:ext cx="673500" cy="244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4"/>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31" name="Google Shape;331;p24"/>
          <p:cNvSpPr txBox="1"/>
          <p:nvPr>
            <p:ph idx="4294967295" type="body"/>
          </p:nvPr>
        </p:nvSpPr>
        <p:spPr>
          <a:xfrm>
            <a:off x="477253" y="1474262"/>
            <a:ext cx="11201400" cy="4626864"/>
          </a:xfrm>
          <a:prstGeom prst="rect">
            <a:avLst/>
          </a:prstGeom>
          <a:noFill/>
          <a:ln>
            <a:noFill/>
          </a:ln>
        </p:spPr>
        <p:txBody>
          <a:bodyPr anchorCtr="0" anchor="t" bIns="45700" lIns="91425" spcFirstLastPara="1" rIns="91425" wrap="square" tIns="45700">
            <a:noAutofit/>
          </a:bodyPr>
          <a:lstStyle/>
          <a:p>
            <a:pPr indent="-403860" lvl="0" marL="365760" rtl="0" algn="l">
              <a:lnSpc>
                <a:spcPct val="100000"/>
              </a:lnSpc>
              <a:spcBef>
                <a:spcPts val="1000"/>
              </a:spcBef>
              <a:spcAft>
                <a:spcPts val="0"/>
              </a:spcAft>
              <a:buClr>
                <a:srgbClr val="FF0000"/>
              </a:buClr>
              <a:buSzPts val="3400"/>
              <a:buChar char="•"/>
            </a:pPr>
            <a:r>
              <a:rPr b="1" lang="en-US" sz="3400">
                <a:solidFill>
                  <a:srgbClr val="FF0000"/>
                </a:solidFill>
              </a:rPr>
              <a:t>Master</a:t>
            </a:r>
            <a:endParaRPr b="1" sz="3400">
              <a:solidFill>
                <a:srgbClr val="FF0000"/>
              </a:solidFill>
            </a:endParaRPr>
          </a:p>
          <a:p>
            <a:pPr indent="-444500" lvl="1" marL="914400" rtl="0" algn="l">
              <a:lnSpc>
                <a:spcPct val="100000"/>
              </a:lnSpc>
              <a:spcBef>
                <a:spcPts val="1000"/>
              </a:spcBef>
              <a:spcAft>
                <a:spcPts val="0"/>
              </a:spcAft>
              <a:buSzPts val="3400"/>
              <a:buChar char="•"/>
            </a:pPr>
            <a:r>
              <a:rPr lang="en-US" sz="3000"/>
              <a:t>Can manage all Locations and WagoSystems (superPower)</a:t>
            </a:r>
            <a:endParaRPr sz="3000"/>
          </a:p>
          <a:p>
            <a:pPr indent="-403860" lvl="0" marL="365760" rtl="0" algn="l">
              <a:lnSpc>
                <a:spcPct val="100000"/>
              </a:lnSpc>
              <a:spcBef>
                <a:spcPts val="1000"/>
              </a:spcBef>
              <a:spcAft>
                <a:spcPts val="0"/>
              </a:spcAft>
              <a:buClr>
                <a:srgbClr val="FF9900"/>
              </a:buClr>
              <a:buSzPts val="3400"/>
              <a:buChar char="•"/>
            </a:pPr>
            <a:r>
              <a:rPr b="1" lang="en-US" sz="3400">
                <a:solidFill>
                  <a:srgbClr val="FF9900"/>
                </a:solidFill>
              </a:rPr>
              <a:t>Admin</a:t>
            </a:r>
            <a:endParaRPr b="1" sz="3400">
              <a:solidFill>
                <a:srgbClr val="FF9900"/>
              </a:solidFill>
            </a:endParaRPr>
          </a:p>
          <a:p>
            <a:pPr indent="-444500" lvl="1" marL="914400" rtl="0" algn="l">
              <a:lnSpc>
                <a:spcPct val="100000"/>
              </a:lnSpc>
              <a:spcBef>
                <a:spcPts val="1000"/>
              </a:spcBef>
              <a:spcAft>
                <a:spcPts val="0"/>
              </a:spcAft>
              <a:buSzPts val="3400"/>
              <a:buChar char="•"/>
            </a:pPr>
            <a:r>
              <a:rPr lang="en-US" sz="3000"/>
              <a:t>Can manage a Location and all WagoSystem (superPower limited)</a:t>
            </a:r>
            <a:endParaRPr sz="3000"/>
          </a:p>
          <a:p>
            <a:pPr indent="-403860" lvl="0" marL="365760" rtl="0" algn="l">
              <a:lnSpc>
                <a:spcPct val="100000"/>
              </a:lnSpc>
              <a:spcBef>
                <a:spcPts val="1000"/>
              </a:spcBef>
              <a:spcAft>
                <a:spcPts val="0"/>
              </a:spcAft>
              <a:buClr>
                <a:schemeClr val="accent6"/>
              </a:buClr>
              <a:buSzPts val="3400"/>
              <a:buChar char="•"/>
            </a:pPr>
            <a:r>
              <a:rPr b="1" lang="en-US" sz="3400">
                <a:solidFill>
                  <a:schemeClr val="accent6"/>
                </a:solidFill>
              </a:rPr>
              <a:t>User</a:t>
            </a:r>
            <a:endParaRPr b="1" sz="3400">
              <a:solidFill>
                <a:schemeClr val="accent6"/>
              </a:solidFill>
            </a:endParaRPr>
          </a:p>
          <a:p>
            <a:pPr indent="-444500" lvl="1" marL="914400" rtl="0" algn="l">
              <a:lnSpc>
                <a:spcPct val="100000"/>
              </a:lnSpc>
              <a:spcBef>
                <a:spcPts val="1000"/>
              </a:spcBef>
              <a:spcAft>
                <a:spcPts val="0"/>
              </a:spcAft>
              <a:buSzPts val="3400"/>
              <a:buChar char="•"/>
            </a:pPr>
            <a:r>
              <a:rPr lang="en-US" sz="3000"/>
              <a:t>Can limited manage its WagoSystem</a:t>
            </a:r>
            <a:endParaRPr sz="3000"/>
          </a:p>
          <a:p>
            <a:pPr indent="-187958" lvl="0" marL="365760" rtl="0" algn="l">
              <a:lnSpc>
                <a:spcPct val="100000"/>
              </a:lnSpc>
              <a:spcBef>
                <a:spcPts val="1000"/>
              </a:spcBef>
              <a:spcAft>
                <a:spcPts val="0"/>
              </a:spcAft>
              <a:buSzPts val="2800"/>
              <a:buNone/>
            </a:pPr>
            <a:r>
              <a:t/>
            </a:r>
            <a:endParaRPr sz="3400"/>
          </a:p>
        </p:txBody>
      </p:sp>
      <p:sp>
        <p:nvSpPr>
          <p:cNvPr id="332" name="Google Shape;332;p24"/>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Permission Levels</a:t>
            </a:r>
            <a:endParaRPr/>
          </a:p>
        </p:txBody>
      </p:sp>
      <p:sp>
        <p:nvSpPr>
          <p:cNvPr id="333" name="Google Shape;333;p24"/>
          <p:cNvSpPr txBox="1"/>
          <p:nvPr/>
        </p:nvSpPr>
        <p:spPr>
          <a:xfrm>
            <a:off x="5864772" y="2648607"/>
            <a:ext cx="3321269" cy="161859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5"/>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39" name="Google Shape;339;p25"/>
          <p:cNvSpPr txBox="1"/>
          <p:nvPr>
            <p:ph idx="4294967295" type="body"/>
          </p:nvPr>
        </p:nvSpPr>
        <p:spPr>
          <a:xfrm>
            <a:off x="477253" y="1474262"/>
            <a:ext cx="11201400" cy="462686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solidFill>
                  <a:srgbClr val="1F2837"/>
                </a:solidFill>
              </a:rPr>
              <a:t>Permission Levels:</a:t>
            </a:r>
            <a:endParaRPr>
              <a:solidFill>
                <a:srgbClr val="1F2837"/>
              </a:solidFill>
            </a:endParaRPr>
          </a:p>
          <a:p>
            <a:pPr indent="-365760" lvl="0" marL="365760" rtl="0" algn="l">
              <a:lnSpc>
                <a:spcPct val="100000"/>
              </a:lnSpc>
              <a:spcBef>
                <a:spcPts val="1000"/>
              </a:spcBef>
              <a:spcAft>
                <a:spcPts val="0"/>
              </a:spcAft>
              <a:buClr>
                <a:srgbClr val="1F2837"/>
              </a:buClr>
              <a:buSzPts val="2800"/>
              <a:buChar char="•"/>
            </a:pPr>
            <a:r>
              <a:rPr lang="en-US">
                <a:solidFill>
                  <a:srgbClr val="1F2837"/>
                </a:solidFill>
              </a:rPr>
              <a:t>Master</a:t>
            </a:r>
            <a:endParaRPr>
              <a:solidFill>
                <a:srgbClr val="1F2837"/>
              </a:solidFill>
            </a:endParaRPr>
          </a:p>
          <a:p>
            <a:pPr indent="-365760" lvl="0" marL="365760" rtl="0" algn="l">
              <a:lnSpc>
                <a:spcPct val="100000"/>
              </a:lnSpc>
              <a:spcBef>
                <a:spcPts val="1000"/>
              </a:spcBef>
              <a:spcAft>
                <a:spcPts val="0"/>
              </a:spcAft>
              <a:buClr>
                <a:srgbClr val="1F2837"/>
              </a:buClr>
              <a:buSzPts val="2800"/>
              <a:buChar char="•"/>
            </a:pPr>
            <a:r>
              <a:rPr lang="en-US">
                <a:solidFill>
                  <a:srgbClr val="1F2837"/>
                </a:solidFill>
              </a:rPr>
              <a:t>Admin</a:t>
            </a:r>
            <a:endParaRPr>
              <a:solidFill>
                <a:srgbClr val="1F2837"/>
              </a:solidFill>
            </a:endParaRPr>
          </a:p>
          <a:p>
            <a:pPr indent="-365760" lvl="0" marL="365760" rtl="0" algn="l">
              <a:lnSpc>
                <a:spcPct val="100000"/>
              </a:lnSpc>
              <a:spcBef>
                <a:spcPts val="1000"/>
              </a:spcBef>
              <a:spcAft>
                <a:spcPts val="0"/>
              </a:spcAft>
              <a:buClr>
                <a:srgbClr val="1F2837"/>
              </a:buClr>
              <a:buSzPts val="2800"/>
              <a:buChar char="•"/>
            </a:pPr>
            <a:r>
              <a:rPr lang="en-US">
                <a:solidFill>
                  <a:srgbClr val="1F2837"/>
                </a:solidFill>
              </a:rPr>
              <a:t>User</a:t>
            </a:r>
            <a:endParaRPr>
              <a:solidFill>
                <a:srgbClr val="1F2837"/>
              </a:solidFill>
            </a:endParaRPr>
          </a:p>
          <a:p>
            <a:pPr indent="-187958" lvl="0" marL="365760" rtl="0" algn="l">
              <a:lnSpc>
                <a:spcPct val="100000"/>
              </a:lnSpc>
              <a:spcBef>
                <a:spcPts val="1000"/>
              </a:spcBef>
              <a:spcAft>
                <a:spcPts val="0"/>
              </a:spcAft>
              <a:buSzPts val="2800"/>
              <a:buNone/>
            </a:pPr>
            <a:r>
              <a:t/>
            </a:r>
            <a:endParaRPr>
              <a:solidFill>
                <a:srgbClr val="1F2837"/>
              </a:solidFill>
            </a:endParaRPr>
          </a:p>
          <a:p>
            <a:pPr indent="0" lvl="0" marL="0" rtl="0" algn="l">
              <a:lnSpc>
                <a:spcPct val="100000"/>
              </a:lnSpc>
              <a:spcBef>
                <a:spcPts val="1000"/>
              </a:spcBef>
              <a:spcAft>
                <a:spcPts val="0"/>
              </a:spcAft>
              <a:buSzPts val="2800"/>
              <a:buNone/>
            </a:pPr>
            <a:r>
              <a:rPr lang="en-US">
                <a:solidFill>
                  <a:srgbClr val="1F2837"/>
                </a:solidFill>
              </a:rPr>
              <a:t>There are rules</a:t>
            </a:r>
            <a:endParaRPr>
              <a:solidFill>
                <a:srgbClr val="1F2837"/>
              </a:solidFill>
            </a:endParaRPr>
          </a:p>
        </p:txBody>
      </p:sp>
      <p:sp>
        <p:nvSpPr>
          <p:cNvPr id="340" name="Google Shape;340;p25"/>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Permissions</a:t>
            </a:r>
            <a:endParaRPr/>
          </a:p>
        </p:txBody>
      </p:sp>
      <p:sp>
        <p:nvSpPr>
          <p:cNvPr id="341" name="Google Shape;341;p25"/>
          <p:cNvSpPr/>
          <p:nvPr/>
        </p:nvSpPr>
        <p:spPr>
          <a:xfrm>
            <a:off x="3447393" y="1474262"/>
            <a:ext cx="8557073" cy="462686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25"/>
          <p:cNvSpPr/>
          <p:nvPr/>
        </p:nvSpPr>
        <p:spPr>
          <a:xfrm>
            <a:off x="3768119" y="1864899"/>
            <a:ext cx="2138691" cy="144074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3" name="Google Shape;343;p25"/>
          <p:cNvSpPr/>
          <p:nvPr/>
        </p:nvSpPr>
        <p:spPr>
          <a:xfrm>
            <a:off x="3820675" y="2324465"/>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User_1</a:t>
            </a:r>
            <a:endParaRPr b="0" i="0" sz="1400" u="none" cap="none" strike="noStrike">
              <a:solidFill>
                <a:srgbClr val="000000"/>
              </a:solidFill>
              <a:latin typeface="Arial"/>
              <a:ea typeface="Arial"/>
              <a:cs typeface="Arial"/>
              <a:sym typeface="Arial"/>
            </a:endParaRPr>
          </a:p>
        </p:txBody>
      </p:sp>
      <p:sp>
        <p:nvSpPr>
          <p:cNvPr id="344" name="Google Shape;344;p25"/>
          <p:cNvSpPr txBox="1"/>
          <p:nvPr/>
        </p:nvSpPr>
        <p:spPr>
          <a:xfrm>
            <a:off x="6854494" y="5758591"/>
            <a:ext cx="1220119" cy="399394"/>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Master</a:t>
            </a:r>
            <a:endParaRPr b="0" i="0" sz="1400" u="none" cap="none" strike="noStrike">
              <a:solidFill>
                <a:srgbClr val="000000"/>
              </a:solidFill>
              <a:latin typeface="Arial"/>
              <a:ea typeface="Arial"/>
              <a:cs typeface="Arial"/>
              <a:sym typeface="Arial"/>
            </a:endParaRPr>
          </a:p>
        </p:txBody>
      </p:sp>
      <p:sp>
        <p:nvSpPr>
          <p:cNvPr id="345" name="Google Shape;345;p25"/>
          <p:cNvSpPr/>
          <p:nvPr/>
        </p:nvSpPr>
        <p:spPr>
          <a:xfrm>
            <a:off x="4505095" y="2687816"/>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User_2</a:t>
            </a:r>
            <a:endParaRPr b="0" i="0" sz="1400" u="none" cap="none" strike="noStrike">
              <a:solidFill>
                <a:srgbClr val="000000"/>
              </a:solidFill>
              <a:latin typeface="Arial"/>
              <a:ea typeface="Arial"/>
              <a:cs typeface="Arial"/>
              <a:sym typeface="Arial"/>
            </a:endParaRPr>
          </a:p>
        </p:txBody>
      </p:sp>
      <p:sp>
        <p:nvSpPr>
          <p:cNvPr id="346" name="Google Shape;346;p25"/>
          <p:cNvSpPr/>
          <p:nvPr/>
        </p:nvSpPr>
        <p:spPr>
          <a:xfrm>
            <a:off x="4935954" y="2188646"/>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User_3</a:t>
            </a:r>
            <a:endParaRPr b="0" i="0" sz="1400" u="none" cap="none" strike="noStrike">
              <a:solidFill>
                <a:srgbClr val="000000"/>
              </a:solidFill>
              <a:latin typeface="Arial"/>
              <a:ea typeface="Arial"/>
              <a:cs typeface="Arial"/>
              <a:sym typeface="Arial"/>
            </a:endParaRPr>
          </a:p>
        </p:txBody>
      </p:sp>
      <p:sp>
        <p:nvSpPr>
          <p:cNvPr id="347" name="Google Shape;347;p25"/>
          <p:cNvSpPr txBox="1"/>
          <p:nvPr/>
        </p:nvSpPr>
        <p:spPr>
          <a:xfrm>
            <a:off x="4273344" y="2938438"/>
            <a:ext cx="1220100" cy="399300"/>
          </a:xfrm>
          <a:prstGeom prst="rect">
            <a:avLst/>
          </a:prstGeom>
          <a:noFill/>
          <a:ln>
            <a:noFill/>
          </a:ln>
        </p:spPr>
        <p:txBody>
          <a:bodyPr anchorCtr="0" anchor="t" bIns="45700" lIns="91425" spcFirstLastPara="1" rIns="91425" wrap="square" tIns="45700">
            <a:normAutofit fontScale="77500" lnSpcReduction="1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Admin_1</a:t>
            </a:r>
            <a:endParaRPr b="0" i="0" sz="1400" u="none" cap="none" strike="noStrike">
              <a:solidFill>
                <a:srgbClr val="000000"/>
              </a:solidFill>
              <a:latin typeface="Arial"/>
              <a:ea typeface="Arial"/>
              <a:cs typeface="Arial"/>
              <a:sym typeface="Arial"/>
            </a:endParaRPr>
          </a:p>
        </p:txBody>
      </p:sp>
      <p:sp>
        <p:nvSpPr>
          <p:cNvPr id="348" name="Google Shape;348;p25"/>
          <p:cNvSpPr/>
          <p:nvPr/>
        </p:nvSpPr>
        <p:spPr>
          <a:xfrm>
            <a:off x="4430272" y="3686564"/>
            <a:ext cx="2262111" cy="1559586"/>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9" name="Google Shape;349;p25"/>
          <p:cNvSpPr/>
          <p:nvPr/>
        </p:nvSpPr>
        <p:spPr>
          <a:xfrm>
            <a:off x="4522151" y="3913921"/>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User_1</a:t>
            </a:r>
            <a:endParaRPr b="0" i="0" sz="1400" u="none" cap="none" strike="noStrike">
              <a:solidFill>
                <a:srgbClr val="000000"/>
              </a:solidFill>
              <a:latin typeface="Arial"/>
              <a:ea typeface="Arial"/>
              <a:cs typeface="Arial"/>
              <a:sym typeface="Arial"/>
            </a:endParaRPr>
          </a:p>
        </p:txBody>
      </p:sp>
      <p:sp>
        <p:nvSpPr>
          <p:cNvPr id="350" name="Google Shape;350;p25"/>
          <p:cNvSpPr/>
          <p:nvPr/>
        </p:nvSpPr>
        <p:spPr>
          <a:xfrm>
            <a:off x="4739132" y="4405820"/>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User_2</a:t>
            </a:r>
            <a:endParaRPr b="0" i="0" sz="1400" u="none" cap="none" strike="noStrike">
              <a:solidFill>
                <a:srgbClr val="000000"/>
              </a:solidFill>
              <a:latin typeface="Arial"/>
              <a:ea typeface="Arial"/>
              <a:cs typeface="Arial"/>
              <a:sym typeface="Arial"/>
            </a:endParaRPr>
          </a:p>
        </p:txBody>
      </p:sp>
      <p:sp>
        <p:nvSpPr>
          <p:cNvPr id="351" name="Google Shape;351;p25"/>
          <p:cNvSpPr/>
          <p:nvPr/>
        </p:nvSpPr>
        <p:spPr>
          <a:xfrm>
            <a:off x="5545557" y="4020821"/>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User_3</a:t>
            </a:r>
            <a:endParaRPr b="0" i="0" sz="1400" u="none" cap="none" strike="noStrike">
              <a:solidFill>
                <a:srgbClr val="000000"/>
              </a:solidFill>
              <a:latin typeface="Arial"/>
              <a:ea typeface="Arial"/>
              <a:cs typeface="Arial"/>
              <a:sym typeface="Arial"/>
            </a:endParaRPr>
          </a:p>
        </p:txBody>
      </p:sp>
      <p:sp>
        <p:nvSpPr>
          <p:cNvPr id="352" name="Google Shape;352;p25"/>
          <p:cNvSpPr txBox="1"/>
          <p:nvPr/>
        </p:nvSpPr>
        <p:spPr>
          <a:xfrm>
            <a:off x="4935497" y="4896272"/>
            <a:ext cx="1220100" cy="3993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Admin_4</a:t>
            </a:r>
            <a:endParaRPr b="0" i="0" sz="1400" u="none" cap="none" strike="noStrike">
              <a:solidFill>
                <a:srgbClr val="000000"/>
              </a:solidFill>
              <a:latin typeface="Arial"/>
              <a:ea typeface="Arial"/>
              <a:cs typeface="Arial"/>
              <a:sym typeface="Arial"/>
            </a:endParaRPr>
          </a:p>
        </p:txBody>
      </p:sp>
      <p:sp>
        <p:nvSpPr>
          <p:cNvPr id="353" name="Google Shape;353;p25"/>
          <p:cNvSpPr/>
          <p:nvPr/>
        </p:nvSpPr>
        <p:spPr>
          <a:xfrm>
            <a:off x="6890521" y="2245823"/>
            <a:ext cx="2138691" cy="144074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4" name="Google Shape;354;p25"/>
          <p:cNvSpPr/>
          <p:nvPr/>
        </p:nvSpPr>
        <p:spPr>
          <a:xfrm>
            <a:off x="7016648" y="2463653"/>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User_1</a:t>
            </a:r>
            <a:endParaRPr b="0" i="0" sz="1400" u="none" cap="none" strike="noStrike">
              <a:solidFill>
                <a:srgbClr val="000000"/>
              </a:solidFill>
              <a:latin typeface="Arial"/>
              <a:ea typeface="Arial"/>
              <a:cs typeface="Arial"/>
              <a:sym typeface="Arial"/>
            </a:endParaRPr>
          </a:p>
        </p:txBody>
      </p:sp>
      <p:sp>
        <p:nvSpPr>
          <p:cNvPr id="355" name="Google Shape;355;p25"/>
          <p:cNvSpPr/>
          <p:nvPr/>
        </p:nvSpPr>
        <p:spPr>
          <a:xfrm>
            <a:off x="7912504" y="2947883"/>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User_2</a:t>
            </a:r>
            <a:endParaRPr b="0" i="0" sz="1400" u="none" cap="none" strike="noStrike">
              <a:solidFill>
                <a:srgbClr val="000000"/>
              </a:solidFill>
              <a:latin typeface="Arial"/>
              <a:ea typeface="Arial"/>
              <a:cs typeface="Arial"/>
              <a:sym typeface="Arial"/>
            </a:endParaRPr>
          </a:p>
        </p:txBody>
      </p:sp>
      <p:sp>
        <p:nvSpPr>
          <p:cNvPr id="356" name="Google Shape;356;p25"/>
          <p:cNvSpPr txBox="1"/>
          <p:nvPr/>
        </p:nvSpPr>
        <p:spPr>
          <a:xfrm>
            <a:off x="7395746" y="3356499"/>
            <a:ext cx="1220100" cy="3993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Admin_2</a:t>
            </a:r>
            <a:endParaRPr b="0" i="0" sz="1400" u="none" cap="none" strike="noStrike">
              <a:solidFill>
                <a:srgbClr val="000000"/>
              </a:solidFill>
              <a:latin typeface="Arial"/>
              <a:ea typeface="Arial"/>
              <a:cs typeface="Arial"/>
              <a:sym typeface="Arial"/>
            </a:endParaRPr>
          </a:p>
        </p:txBody>
      </p:sp>
      <p:sp>
        <p:nvSpPr>
          <p:cNvPr id="357" name="Google Shape;357;p25"/>
          <p:cNvSpPr/>
          <p:nvPr/>
        </p:nvSpPr>
        <p:spPr>
          <a:xfrm>
            <a:off x="9309562" y="4260991"/>
            <a:ext cx="2138691" cy="144074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p25"/>
          <p:cNvSpPr/>
          <p:nvPr/>
        </p:nvSpPr>
        <p:spPr>
          <a:xfrm>
            <a:off x="9467219" y="4720557"/>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User_1</a:t>
            </a:r>
            <a:endParaRPr b="0" i="0" sz="1400" u="none" cap="none" strike="noStrike">
              <a:solidFill>
                <a:srgbClr val="000000"/>
              </a:solidFill>
              <a:latin typeface="Arial"/>
              <a:ea typeface="Arial"/>
              <a:cs typeface="Arial"/>
              <a:sym typeface="Arial"/>
            </a:endParaRPr>
          </a:p>
        </p:txBody>
      </p:sp>
      <p:sp>
        <p:nvSpPr>
          <p:cNvPr id="359" name="Google Shape;359;p25"/>
          <p:cNvSpPr/>
          <p:nvPr/>
        </p:nvSpPr>
        <p:spPr>
          <a:xfrm>
            <a:off x="9720719" y="5031358"/>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User_2</a:t>
            </a:r>
            <a:endParaRPr b="0" i="0" sz="1400" u="none" cap="none" strike="noStrike">
              <a:solidFill>
                <a:srgbClr val="000000"/>
              </a:solidFill>
              <a:latin typeface="Arial"/>
              <a:ea typeface="Arial"/>
              <a:cs typeface="Arial"/>
              <a:sym typeface="Arial"/>
            </a:endParaRPr>
          </a:p>
        </p:txBody>
      </p:sp>
      <p:sp>
        <p:nvSpPr>
          <p:cNvPr id="360" name="Google Shape;360;p25"/>
          <p:cNvSpPr/>
          <p:nvPr/>
        </p:nvSpPr>
        <p:spPr>
          <a:xfrm>
            <a:off x="10424847" y="4595248"/>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User_3</a:t>
            </a:r>
            <a:endParaRPr b="0" i="0" sz="1400" u="none" cap="none" strike="noStrike">
              <a:solidFill>
                <a:srgbClr val="000000"/>
              </a:solidFill>
              <a:latin typeface="Arial"/>
              <a:ea typeface="Arial"/>
              <a:cs typeface="Arial"/>
              <a:sym typeface="Arial"/>
            </a:endParaRPr>
          </a:p>
        </p:txBody>
      </p:sp>
      <p:sp>
        <p:nvSpPr>
          <p:cNvPr id="361" name="Google Shape;361;p25"/>
          <p:cNvSpPr txBox="1"/>
          <p:nvPr/>
        </p:nvSpPr>
        <p:spPr>
          <a:xfrm>
            <a:off x="9814787" y="5359288"/>
            <a:ext cx="1220100" cy="3993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Admin_5</a:t>
            </a:r>
            <a:endParaRPr b="0" i="0" sz="1400" u="none" cap="none" strike="noStrike">
              <a:solidFill>
                <a:srgbClr val="000000"/>
              </a:solidFill>
              <a:latin typeface="Arial"/>
              <a:ea typeface="Arial"/>
              <a:cs typeface="Arial"/>
              <a:sym typeface="Arial"/>
            </a:endParaRPr>
          </a:p>
        </p:txBody>
      </p:sp>
      <p:sp>
        <p:nvSpPr>
          <p:cNvPr id="362" name="Google Shape;362;p25"/>
          <p:cNvSpPr/>
          <p:nvPr/>
        </p:nvSpPr>
        <p:spPr>
          <a:xfrm>
            <a:off x="9382751" y="1671920"/>
            <a:ext cx="2138691" cy="144074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3" name="Google Shape;363;p25"/>
          <p:cNvSpPr/>
          <p:nvPr/>
        </p:nvSpPr>
        <p:spPr>
          <a:xfrm>
            <a:off x="9593092" y="2120568"/>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User_1</a:t>
            </a:r>
            <a:endParaRPr b="0" i="0" sz="1400" u="none" cap="none" strike="noStrike">
              <a:solidFill>
                <a:srgbClr val="000000"/>
              </a:solidFill>
              <a:latin typeface="Arial"/>
              <a:ea typeface="Arial"/>
              <a:cs typeface="Arial"/>
              <a:sym typeface="Arial"/>
            </a:endParaRPr>
          </a:p>
        </p:txBody>
      </p:sp>
      <p:sp>
        <p:nvSpPr>
          <p:cNvPr id="364" name="Google Shape;364;p25"/>
          <p:cNvSpPr txBox="1"/>
          <p:nvPr/>
        </p:nvSpPr>
        <p:spPr>
          <a:xfrm>
            <a:off x="9940660" y="2771678"/>
            <a:ext cx="1220100" cy="3993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Admin_3</a:t>
            </a:r>
            <a:endParaRPr b="0" i="0" sz="1400" u="none" cap="none" strike="noStrike">
              <a:solidFill>
                <a:srgbClr val="000000"/>
              </a:solidFill>
              <a:latin typeface="Arial"/>
              <a:ea typeface="Arial"/>
              <a:cs typeface="Arial"/>
              <a:sym typeface="Arial"/>
            </a:endParaRPr>
          </a:p>
        </p:txBody>
      </p:sp>
      <p:sp>
        <p:nvSpPr>
          <p:cNvPr id="365" name="Google Shape;365;p25"/>
          <p:cNvSpPr/>
          <p:nvPr/>
        </p:nvSpPr>
        <p:spPr>
          <a:xfrm>
            <a:off x="5700070" y="4580091"/>
            <a:ext cx="898471" cy="280931"/>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User_4</a:t>
            </a:r>
            <a:endParaRPr b="0" i="0" sz="1400" u="none" cap="none" strike="noStrike">
              <a:solidFill>
                <a:srgbClr val="000000"/>
              </a:solidFill>
              <a:latin typeface="Arial"/>
              <a:ea typeface="Arial"/>
              <a:cs typeface="Arial"/>
              <a:sym typeface="Arial"/>
            </a:endParaRPr>
          </a:p>
        </p:txBody>
      </p:sp>
      <p:sp>
        <p:nvSpPr>
          <p:cNvPr id="366" name="Google Shape;366;p25"/>
          <p:cNvSpPr txBox="1"/>
          <p:nvPr/>
        </p:nvSpPr>
        <p:spPr>
          <a:xfrm>
            <a:off x="7349806" y="4487054"/>
            <a:ext cx="1220119" cy="399394"/>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Locations</a:t>
            </a:r>
            <a:endParaRPr b="0" i="0" sz="1400" u="none" cap="none" strike="noStrike">
              <a:solidFill>
                <a:srgbClr val="000000"/>
              </a:solidFill>
              <a:latin typeface="Arial"/>
              <a:ea typeface="Arial"/>
              <a:cs typeface="Arial"/>
              <a:sym typeface="Arial"/>
            </a:endParaRPr>
          </a:p>
        </p:txBody>
      </p:sp>
      <p:cxnSp>
        <p:nvCxnSpPr>
          <p:cNvPr id="367" name="Google Shape;367;p25"/>
          <p:cNvCxnSpPr/>
          <p:nvPr/>
        </p:nvCxnSpPr>
        <p:spPr>
          <a:xfrm rot="10800000">
            <a:off x="5906810" y="2966193"/>
            <a:ext cx="2053055" cy="1500164"/>
          </a:xfrm>
          <a:prstGeom prst="straightConnector1">
            <a:avLst/>
          </a:prstGeom>
          <a:noFill/>
          <a:ln cap="flat" cmpd="sng" w="9525">
            <a:solidFill>
              <a:schemeClr val="accent1"/>
            </a:solidFill>
            <a:prstDash val="solid"/>
            <a:miter lim="800000"/>
            <a:headEnd len="sm" w="sm" type="none"/>
            <a:tailEnd len="med" w="med" type="triangle"/>
          </a:ln>
        </p:spPr>
      </p:cxnSp>
      <p:cxnSp>
        <p:nvCxnSpPr>
          <p:cNvPr id="368" name="Google Shape;368;p25"/>
          <p:cNvCxnSpPr>
            <a:endCxn id="348" idx="3"/>
          </p:cNvCxnSpPr>
          <p:nvPr/>
        </p:nvCxnSpPr>
        <p:spPr>
          <a:xfrm rot="10800000">
            <a:off x="6692383" y="4466357"/>
            <a:ext cx="703500" cy="79800"/>
          </a:xfrm>
          <a:prstGeom prst="straightConnector1">
            <a:avLst/>
          </a:prstGeom>
          <a:noFill/>
          <a:ln cap="flat" cmpd="sng" w="9525">
            <a:solidFill>
              <a:schemeClr val="accent1"/>
            </a:solidFill>
            <a:prstDash val="solid"/>
            <a:miter lim="800000"/>
            <a:headEnd len="sm" w="sm" type="none"/>
            <a:tailEnd len="med" w="med" type="triangle"/>
          </a:ln>
        </p:spPr>
      </p:cxnSp>
      <p:cxnSp>
        <p:nvCxnSpPr>
          <p:cNvPr id="369" name="Google Shape;369;p25"/>
          <p:cNvCxnSpPr/>
          <p:nvPr/>
        </p:nvCxnSpPr>
        <p:spPr>
          <a:xfrm rot="10800000">
            <a:off x="8124494" y="3805409"/>
            <a:ext cx="0" cy="600411"/>
          </a:xfrm>
          <a:prstGeom prst="straightConnector1">
            <a:avLst/>
          </a:prstGeom>
          <a:noFill/>
          <a:ln cap="flat" cmpd="sng" w="9525">
            <a:solidFill>
              <a:schemeClr val="accent1"/>
            </a:solidFill>
            <a:prstDash val="solid"/>
            <a:miter lim="800000"/>
            <a:headEnd len="sm" w="sm" type="none"/>
            <a:tailEnd len="med" w="med" type="triangle"/>
          </a:ln>
        </p:spPr>
      </p:cxnSp>
      <p:cxnSp>
        <p:nvCxnSpPr>
          <p:cNvPr id="370" name="Google Shape;370;p25"/>
          <p:cNvCxnSpPr/>
          <p:nvPr/>
        </p:nvCxnSpPr>
        <p:spPr>
          <a:xfrm flipH="1" rot="10800000">
            <a:off x="8219087" y="3101743"/>
            <a:ext cx="1595700" cy="1304077"/>
          </a:xfrm>
          <a:prstGeom prst="straightConnector1">
            <a:avLst/>
          </a:prstGeom>
          <a:noFill/>
          <a:ln cap="flat" cmpd="sng" w="9525">
            <a:solidFill>
              <a:schemeClr val="accent1"/>
            </a:solidFill>
            <a:prstDash val="solid"/>
            <a:miter lim="800000"/>
            <a:headEnd len="sm" w="sm" type="none"/>
            <a:tailEnd len="med" w="med" type="triangle"/>
          </a:ln>
        </p:spPr>
      </p:cxnSp>
      <p:cxnSp>
        <p:nvCxnSpPr>
          <p:cNvPr id="371" name="Google Shape;371;p25"/>
          <p:cNvCxnSpPr/>
          <p:nvPr/>
        </p:nvCxnSpPr>
        <p:spPr>
          <a:xfrm>
            <a:off x="8361739" y="4735713"/>
            <a:ext cx="834810" cy="510437"/>
          </a:xfrm>
          <a:prstGeom prst="straightConnector1">
            <a:avLst/>
          </a:prstGeom>
          <a:noFill/>
          <a:ln cap="flat" cmpd="sng" w="9525">
            <a:solidFill>
              <a:schemeClr val="accent1"/>
            </a:solidFill>
            <a:prstDash val="solid"/>
            <a:miter lim="800000"/>
            <a:headEnd len="sm" w="sm" type="none"/>
            <a:tailEnd len="med" w="med" type="triangle"/>
          </a:ln>
        </p:spPr>
      </p:cxnSp>
      <p:sp>
        <p:nvSpPr>
          <p:cNvPr id="372" name="Google Shape;372;p25"/>
          <p:cNvSpPr txBox="1"/>
          <p:nvPr/>
        </p:nvSpPr>
        <p:spPr>
          <a:xfrm>
            <a:off x="3815588" y="1929665"/>
            <a:ext cx="1220119" cy="280931"/>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Wago Systems</a:t>
            </a:r>
            <a:endParaRPr b="0" i="0" sz="1400" u="none" cap="none" strike="noStrike">
              <a:solidFill>
                <a:srgbClr val="000000"/>
              </a:solidFill>
              <a:latin typeface="Arial"/>
              <a:ea typeface="Arial"/>
              <a:cs typeface="Arial"/>
              <a:sym typeface="Arial"/>
            </a:endParaRPr>
          </a:p>
        </p:txBody>
      </p:sp>
      <p:cxnSp>
        <p:nvCxnSpPr>
          <p:cNvPr id="373" name="Google Shape;373;p25"/>
          <p:cNvCxnSpPr/>
          <p:nvPr/>
        </p:nvCxnSpPr>
        <p:spPr>
          <a:xfrm>
            <a:off x="4375011" y="2120568"/>
            <a:ext cx="0" cy="140465"/>
          </a:xfrm>
          <a:prstGeom prst="straightConnector1">
            <a:avLst/>
          </a:prstGeom>
          <a:noFill/>
          <a:ln cap="flat" cmpd="sng" w="9525">
            <a:solidFill>
              <a:schemeClr val="accent1"/>
            </a:solidFill>
            <a:prstDash val="solid"/>
            <a:miter lim="800000"/>
            <a:headEnd len="sm" w="sm" type="none"/>
            <a:tailEnd len="med" w="med" type="triangle"/>
          </a:ln>
        </p:spPr>
      </p:cxnSp>
      <p:cxnSp>
        <p:nvCxnSpPr>
          <p:cNvPr id="374" name="Google Shape;374;p25"/>
          <p:cNvCxnSpPr/>
          <p:nvPr/>
        </p:nvCxnSpPr>
        <p:spPr>
          <a:xfrm>
            <a:off x="4823212" y="2120568"/>
            <a:ext cx="98332" cy="125255"/>
          </a:xfrm>
          <a:prstGeom prst="straightConnector1">
            <a:avLst/>
          </a:prstGeom>
          <a:noFill/>
          <a:ln cap="flat" cmpd="sng" w="9525">
            <a:solidFill>
              <a:schemeClr val="accent1"/>
            </a:solidFill>
            <a:prstDash val="solid"/>
            <a:miter lim="800000"/>
            <a:headEnd len="sm" w="sm" type="none"/>
            <a:tailEnd len="med" w="med" type="triangle"/>
          </a:ln>
        </p:spPr>
      </p:cxnSp>
      <p:cxnSp>
        <p:nvCxnSpPr>
          <p:cNvPr id="375" name="Google Shape;375;p25"/>
          <p:cNvCxnSpPr/>
          <p:nvPr/>
        </p:nvCxnSpPr>
        <p:spPr>
          <a:xfrm>
            <a:off x="4719146" y="2183195"/>
            <a:ext cx="216351" cy="504621"/>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6"/>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381" name="Google Shape;381;p26"/>
          <p:cNvPicPr preferRelativeResize="0"/>
          <p:nvPr>
            <p:ph idx="4294967295" type="body"/>
          </p:nvPr>
        </p:nvPicPr>
        <p:blipFill rotWithShape="1">
          <a:blip r:embed="rId3">
            <a:alphaModFix/>
          </a:blip>
          <a:srcRect b="0" l="0" r="0" t="0"/>
          <a:stretch/>
        </p:blipFill>
        <p:spPr>
          <a:xfrm>
            <a:off x="4156777" y="1899958"/>
            <a:ext cx="3878445" cy="3863196"/>
          </a:xfrm>
          <a:prstGeom prst="rect">
            <a:avLst/>
          </a:prstGeom>
          <a:noFill/>
          <a:ln>
            <a:noFill/>
          </a:ln>
        </p:spPr>
      </p:pic>
      <p:sp>
        <p:nvSpPr>
          <p:cNvPr id="382" name="Google Shape;382;p26"/>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Wago Interlock Application</a:t>
            </a:r>
            <a:endParaRPr/>
          </a:p>
        </p:txBody>
      </p:sp>
      <p:sp>
        <p:nvSpPr>
          <p:cNvPr id="383" name="Google Shape;383;p26"/>
          <p:cNvSpPr txBox="1"/>
          <p:nvPr/>
        </p:nvSpPr>
        <p:spPr>
          <a:xfrm>
            <a:off x="1760425" y="5763150"/>
            <a:ext cx="8694900" cy="48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700" u="none" cap="none" strike="noStrike">
                <a:solidFill>
                  <a:srgbClr val="1F2837"/>
                </a:solidFill>
                <a:latin typeface="Calibri"/>
                <a:ea typeface="Calibri"/>
                <a:cs typeface="Calibri"/>
                <a:sym typeface="Calibri"/>
              </a:rPr>
              <a:t>git clone git@gitlab.esrf.fr:deg-collab/wagotools.git</a:t>
            </a:r>
            <a:endParaRPr b="1" i="0" sz="2700" u="none" cap="none" strike="noStrike">
              <a:solidFill>
                <a:srgbClr val="1F2837"/>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7"/>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89" name="Google Shape;389;p27"/>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latin typeface="Calibri"/>
                <a:ea typeface="Calibri"/>
                <a:cs typeface="Calibri"/>
                <a:sym typeface="Calibri"/>
              </a:rPr>
              <a:t>Wago Interlock Application – Main Screen</a:t>
            </a:r>
            <a:endParaRPr/>
          </a:p>
        </p:txBody>
      </p:sp>
      <p:pic>
        <p:nvPicPr>
          <p:cNvPr id="390" name="Google Shape;390;p27" title="app-downloaded.png"/>
          <p:cNvPicPr preferRelativeResize="0"/>
          <p:nvPr/>
        </p:nvPicPr>
        <p:blipFill rotWithShape="1">
          <a:blip r:embed="rId3">
            <a:alphaModFix/>
          </a:blip>
          <a:srcRect b="0" l="0" r="0" t="0"/>
          <a:stretch/>
        </p:blipFill>
        <p:spPr>
          <a:xfrm>
            <a:off x="2286000" y="1315560"/>
            <a:ext cx="7620000" cy="4924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1"/>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96" name="Google Shape;396;p31"/>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latin typeface="Calibri"/>
                <a:ea typeface="Calibri"/>
                <a:cs typeface="Calibri"/>
                <a:sym typeface="Calibri"/>
              </a:rPr>
              <a:t>Wago Interlock Application – Changes Tracker</a:t>
            </a:r>
            <a:endParaRPr/>
          </a:p>
        </p:txBody>
      </p:sp>
      <p:pic>
        <p:nvPicPr>
          <p:cNvPr id="397" name="Google Shape;397;p31" title="track.png"/>
          <p:cNvPicPr preferRelativeResize="0"/>
          <p:nvPr/>
        </p:nvPicPr>
        <p:blipFill rotWithShape="1">
          <a:blip r:embed="rId3">
            <a:alphaModFix/>
          </a:blip>
          <a:srcRect b="0" l="0" r="0" t="0"/>
          <a:stretch/>
        </p:blipFill>
        <p:spPr>
          <a:xfrm>
            <a:off x="1970150" y="1389985"/>
            <a:ext cx="8248650" cy="4791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3"/>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03" name="Google Shape;403;p33"/>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latin typeface="Calibri"/>
                <a:ea typeface="Calibri"/>
                <a:cs typeface="Calibri"/>
                <a:sym typeface="Calibri"/>
              </a:rPr>
              <a:t>Wago Interlock Application – Plotting</a:t>
            </a:r>
            <a:endParaRPr/>
          </a:p>
        </p:txBody>
      </p:sp>
      <p:pic>
        <p:nvPicPr>
          <p:cNvPr id="404" name="Google Shape;404;p33" title="plot.png"/>
          <p:cNvPicPr preferRelativeResize="0"/>
          <p:nvPr/>
        </p:nvPicPr>
        <p:blipFill rotWithShape="1">
          <a:blip r:embed="rId3">
            <a:alphaModFix/>
          </a:blip>
          <a:srcRect b="0" l="0" r="0" t="0"/>
          <a:stretch/>
        </p:blipFill>
        <p:spPr>
          <a:xfrm>
            <a:off x="2286000" y="1265960"/>
            <a:ext cx="7620000" cy="492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3"/>
          <p:cNvSpPr txBox="1"/>
          <p:nvPr>
            <p:ph type="title"/>
          </p:nvPr>
        </p:nvSpPr>
        <p:spPr>
          <a:xfrm>
            <a:off x="495300" y="131738"/>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Outline</a:t>
            </a:r>
            <a:endParaRPr/>
          </a:p>
        </p:txBody>
      </p:sp>
      <p:sp>
        <p:nvSpPr>
          <p:cNvPr id="114" name="Google Shape;114;p3"/>
          <p:cNvSpPr txBox="1"/>
          <p:nvPr>
            <p:ph idx="1" type="body"/>
          </p:nvPr>
        </p:nvSpPr>
        <p:spPr>
          <a:xfrm>
            <a:off x="495300" y="1438717"/>
            <a:ext cx="11201400" cy="4572000"/>
          </a:xfrm>
          <a:prstGeom prst="rect">
            <a:avLst/>
          </a:prstGeom>
          <a:noFill/>
          <a:ln>
            <a:noFill/>
          </a:ln>
        </p:spPr>
        <p:txBody>
          <a:bodyPr anchorCtr="0" anchor="t" bIns="45700" lIns="91425" spcFirstLastPara="1" rIns="91425" wrap="square" tIns="45700">
            <a:normAutofit fontScale="25000" lnSpcReduction="20000"/>
          </a:bodyPr>
          <a:lstStyle/>
          <a:p>
            <a:pPr indent="-540639" lvl="0" marL="960118" rtl="0" algn="l">
              <a:lnSpc>
                <a:spcPct val="100000"/>
              </a:lnSpc>
              <a:spcBef>
                <a:spcPts val="0"/>
              </a:spcBef>
              <a:spcAft>
                <a:spcPts val="0"/>
              </a:spcAft>
              <a:buSzPct val="100000"/>
              <a:buFont typeface="Calibri"/>
              <a:buAutoNum type="romanUcPeriod"/>
            </a:pPr>
            <a:r>
              <a:rPr lang="en-US" sz="13574"/>
              <a:t>Introduction</a:t>
            </a:r>
            <a:endParaRPr sz="13574"/>
          </a:p>
          <a:p>
            <a:pPr indent="-540639" lvl="0" marL="960118" rtl="0" algn="l">
              <a:lnSpc>
                <a:spcPct val="100000"/>
              </a:lnSpc>
              <a:spcBef>
                <a:spcPts val="1000"/>
              </a:spcBef>
              <a:spcAft>
                <a:spcPts val="0"/>
              </a:spcAft>
              <a:buSzPct val="100000"/>
              <a:buFont typeface="Calibri"/>
              <a:buAutoNum type="romanUcPeriod"/>
            </a:pPr>
            <a:r>
              <a:rPr lang="en-US" sz="13574"/>
              <a:t>Key Features</a:t>
            </a:r>
            <a:endParaRPr sz="13574"/>
          </a:p>
          <a:p>
            <a:pPr indent="-540639" lvl="0" marL="960118" rtl="0" algn="l">
              <a:lnSpc>
                <a:spcPct val="100000"/>
              </a:lnSpc>
              <a:spcBef>
                <a:spcPts val="1000"/>
              </a:spcBef>
              <a:spcAft>
                <a:spcPts val="0"/>
              </a:spcAft>
              <a:buSzPct val="100000"/>
              <a:buFont typeface="Calibri"/>
              <a:buAutoNum type="romanUcPeriod"/>
            </a:pPr>
            <a:r>
              <a:rPr lang="en-US" sz="13574"/>
              <a:t>Use Cases</a:t>
            </a:r>
            <a:endParaRPr sz="13574"/>
          </a:p>
          <a:p>
            <a:pPr indent="-540639" lvl="0" marL="960118" rtl="0" algn="l">
              <a:lnSpc>
                <a:spcPct val="100000"/>
              </a:lnSpc>
              <a:spcBef>
                <a:spcPts val="1000"/>
              </a:spcBef>
              <a:spcAft>
                <a:spcPts val="0"/>
              </a:spcAft>
              <a:buSzPct val="100000"/>
              <a:buFont typeface="Calibri"/>
              <a:buAutoNum type="romanUcPeriod"/>
            </a:pPr>
            <a:r>
              <a:rPr lang="en-US" sz="13574"/>
              <a:t>Current Status</a:t>
            </a:r>
            <a:endParaRPr sz="13574"/>
          </a:p>
          <a:p>
            <a:pPr indent="-540639" lvl="0" marL="960118" rtl="0" algn="l">
              <a:lnSpc>
                <a:spcPct val="100000"/>
              </a:lnSpc>
              <a:spcBef>
                <a:spcPts val="1000"/>
              </a:spcBef>
              <a:spcAft>
                <a:spcPts val="0"/>
              </a:spcAft>
              <a:buSzPct val="100000"/>
              <a:buFont typeface="Calibri"/>
              <a:buAutoNum type="romanUcPeriod"/>
            </a:pPr>
            <a:r>
              <a:rPr lang="en-US" sz="13574"/>
              <a:t>Cost</a:t>
            </a:r>
            <a:endParaRPr sz="13574"/>
          </a:p>
          <a:p>
            <a:pPr indent="-540639" lvl="0" marL="960118" rtl="0" algn="l">
              <a:lnSpc>
                <a:spcPct val="100000"/>
              </a:lnSpc>
              <a:spcBef>
                <a:spcPts val="1000"/>
              </a:spcBef>
              <a:spcAft>
                <a:spcPts val="0"/>
              </a:spcAft>
              <a:buSzPct val="100000"/>
              <a:buFont typeface="Calibri"/>
              <a:buAutoNum type="romanUcPeriod"/>
            </a:pPr>
            <a:r>
              <a:rPr lang="en-US" sz="13574"/>
              <a:t>Application Interface</a:t>
            </a:r>
            <a:endParaRPr sz="13574"/>
          </a:p>
          <a:p>
            <a:pPr indent="-540638" lvl="0" marL="960117" rtl="0" algn="l">
              <a:lnSpc>
                <a:spcPct val="100000"/>
              </a:lnSpc>
              <a:spcBef>
                <a:spcPts val="1000"/>
              </a:spcBef>
              <a:spcAft>
                <a:spcPts val="0"/>
              </a:spcAft>
              <a:buSzPct val="100000"/>
              <a:buFont typeface="Calibri"/>
              <a:buAutoNum type="romanUcPeriod"/>
            </a:pPr>
            <a:r>
              <a:rPr lang="en-US" sz="13574"/>
              <a:t>Conclusion</a:t>
            </a:r>
            <a:endParaRPr/>
          </a:p>
          <a:p>
            <a:pPr indent="-325119" lvl="0" marL="502919" rtl="0" algn="l">
              <a:lnSpc>
                <a:spcPct val="100000"/>
              </a:lnSpc>
              <a:spcBef>
                <a:spcPts val="1000"/>
              </a:spcBef>
              <a:spcAft>
                <a:spcPts val="0"/>
              </a:spcAft>
              <a:buSzPct val="100000"/>
              <a:buFont typeface="Calibri"/>
              <a:buNone/>
            </a:pPr>
            <a:r>
              <a:t/>
            </a:r>
            <a:endParaRPr/>
          </a:p>
          <a:p>
            <a:pPr indent="-325119" lvl="0" marL="502919" rtl="0" algn="l">
              <a:lnSpc>
                <a:spcPct val="100000"/>
              </a:lnSpc>
              <a:spcBef>
                <a:spcPts val="1000"/>
              </a:spcBef>
              <a:spcAft>
                <a:spcPts val="0"/>
              </a:spcAft>
              <a:buSzPct val="100000"/>
              <a:buFont typeface="Calibri"/>
              <a:buNone/>
            </a:pPr>
            <a:r>
              <a:t/>
            </a:r>
            <a:endParaRPr/>
          </a:p>
          <a:p>
            <a:pPr indent="-325119" lvl="0" marL="502919" rtl="0" algn="l">
              <a:lnSpc>
                <a:spcPct val="100000"/>
              </a:lnSpc>
              <a:spcBef>
                <a:spcPts val="1000"/>
              </a:spcBef>
              <a:spcAft>
                <a:spcPts val="0"/>
              </a:spcAft>
              <a:buSzPct val="100000"/>
              <a:buFont typeface="Calibri"/>
              <a:buNone/>
            </a:pPr>
            <a:r>
              <a:t/>
            </a:r>
            <a:endParaRPr/>
          </a:p>
        </p:txBody>
      </p:sp>
      <p:sp>
        <p:nvSpPr>
          <p:cNvPr id="115" name="Google Shape;115;p3"/>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3e015b1f35f_2_3"/>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10" name="Google Shape;410;g3e015b1f35f_2_3"/>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Container</a:t>
            </a:r>
            <a:endParaRPr/>
          </a:p>
        </p:txBody>
      </p:sp>
      <p:pic>
        <p:nvPicPr>
          <p:cNvPr id="411" name="Google Shape;411;g3e015b1f35f_2_3" title="Screenshot 2026-04-20 at 4.57.52 AM.png"/>
          <p:cNvPicPr preferRelativeResize="0"/>
          <p:nvPr/>
        </p:nvPicPr>
        <p:blipFill>
          <a:blip r:embed="rId3">
            <a:alphaModFix/>
          </a:blip>
          <a:stretch>
            <a:fillRect/>
          </a:stretch>
        </p:blipFill>
        <p:spPr>
          <a:xfrm>
            <a:off x="484239" y="1203960"/>
            <a:ext cx="11095167" cy="55016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e015b1f35f_2_19"/>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17" name="Google Shape;417;g3e015b1f35f_2_19"/>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CLI</a:t>
            </a:r>
            <a:endParaRPr/>
          </a:p>
        </p:txBody>
      </p:sp>
      <p:pic>
        <p:nvPicPr>
          <p:cNvPr id="418" name="Google Shape;418;g3e015b1f35f_2_19"/>
          <p:cNvPicPr preferRelativeResize="0"/>
          <p:nvPr/>
        </p:nvPicPr>
        <p:blipFill>
          <a:blip r:embed="rId3">
            <a:alphaModFix/>
          </a:blip>
          <a:stretch>
            <a:fillRect/>
          </a:stretch>
        </p:blipFill>
        <p:spPr>
          <a:xfrm>
            <a:off x="888877" y="1203942"/>
            <a:ext cx="9843149" cy="4943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e015b1f35f_2_9"/>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24" name="Google Shape;424;g3e015b1f35f_2_9"/>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Web Interface</a:t>
            </a:r>
            <a:endParaRPr/>
          </a:p>
        </p:txBody>
      </p:sp>
      <p:pic>
        <p:nvPicPr>
          <p:cNvPr id="425" name="Google Shape;425;g3e015b1f35f_2_9" title="monitor.png"/>
          <p:cNvPicPr preferRelativeResize="0"/>
          <p:nvPr/>
        </p:nvPicPr>
        <p:blipFill>
          <a:blip r:embed="rId3">
            <a:alphaModFix/>
          </a:blip>
          <a:stretch>
            <a:fillRect/>
          </a:stretch>
        </p:blipFill>
        <p:spPr>
          <a:xfrm>
            <a:off x="152400" y="1203951"/>
            <a:ext cx="5943599" cy="4853941"/>
          </a:xfrm>
          <a:prstGeom prst="rect">
            <a:avLst/>
          </a:prstGeom>
          <a:noFill/>
          <a:ln>
            <a:noFill/>
          </a:ln>
        </p:spPr>
      </p:pic>
      <p:pic>
        <p:nvPicPr>
          <p:cNvPr id="426" name="Google Shape;426;g3e015b1f35f_2_9" title="system.png"/>
          <p:cNvPicPr preferRelativeResize="0"/>
          <p:nvPr/>
        </p:nvPicPr>
        <p:blipFill>
          <a:blip r:embed="rId4">
            <a:alphaModFix/>
          </a:blip>
          <a:stretch>
            <a:fillRect/>
          </a:stretch>
        </p:blipFill>
        <p:spPr>
          <a:xfrm>
            <a:off x="5975918" y="1203950"/>
            <a:ext cx="5943599" cy="485394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e015b1f35f_2_50"/>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32" name="Google Shape;432;g3e015b1f35f_2_50"/>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Web Interface</a:t>
            </a:r>
            <a:endParaRPr/>
          </a:p>
        </p:txBody>
      </p:sp>
      <p:pic>
        <p:nvPicPr>
          <p:cNvPr id="433" name="Google Shape;433;g3e015b1f35f_2_50" title="mapping.png"/>
          <p:cNvPicPr preferRelativeResize="0"/>
          <p:nvPr/>
        </p:nvPicPr>
        <p:blipFill>
          <a:blip r:embed="rId3">
            <a:alphaModFix/>
          </a:blip>
          <a:stretch>
            <a:fillRect/>
          </a:stretch>
        </p:blipFill>
        <p:spPr>
          <a:xfrm>
            <a:off x="152400" y="1203951"/>
            <a:ext cx="5943599" cy="4853941"/>
          </a:xfrm>
          <a:prstGeom prst="rect">
            <a:avLst/>
          </a:prstGeom>
          <a:noFill/>
          <a:ln>
            <a:noFill/>
          </a:ln>
        </p:spPr>
      </p:pic>
      <p:pic>
        <p:nvPicPr>
          <p:cNvPr id="434" name="Google Shape;434;g3e015b1f35f_2_50" title="interlocks.png"/>
          <p:cNvPicPr preferRelativeResize="0"/>
          <p:nvPr/>
        </p:nvPicPr>
        <p:blipFill>
          <a:blip r:embed="rId4">
            <a:alphaModFix/>
          </a:blip>
          <a:stretch>
            <a:fillRect/>
          </a:stretch>
        </p:blipFill>
        <p:spPr>
          <a:xfrm>
            <a:off x="6096000" y="1199010"/>
            <a:ext cx="5943599" cy="48638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e015b1f35f_2_43"/>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40" name="Google Shape;440;g3e015b1f35f_2_43"/>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Web Interface</a:t>
            </a:r>
            <a:endParaRPr/>
          </a:p>
        </p:txBody>
      </p:sp>
      <p:pic>
        <p:nvPicPr>
          <p:cNvPr id="441" name="Google Shape;441;g3e015b1f35f_2_43" title="plc.png"/>
          <p:cNvPicPr preferRelativeResize="0"/>
          <p:nvPr/>
        </p:nvPicPr>
        <p:blipFill>
          <a:blip r:embed="rId3">
            <a:alphaModFix/>
          </a:blip>
          <a:stretch>
            <a:fillRect/>
          </a:stretch>
        </p:blipFill>
        <p:spPr>
          <a:xfrm>
            <a:off x="152400" y="1203960"/>
            <a:ext cx="5943599" cy="4863846"/>
          </a:xfrm>
          <a:prstGeom prst="rect">
            <a:avLst/>
          </a:prstGeom>
          <a:noFill/>
          <a:ln>
            <a:noFill/>
          </a:ln>
        </p:spPr>
      </p:pic>
      <p:pic>
        <p:nvPicPr>
          <p:cNvPr id="442" name="Google Shape;442;g3e015b1f35f_2_43" title="plot -web.png"/>
          <p:cNvPicPr preferRelativeResize="0"/>
          <p:nvPr/>
        </p:nvPicPr>
        <p:blipFill>
          <a:blip r:embed="rId4">
            <a:alphaModFix/>
          </a:blip>
          <a:stretch>
            <a:fillRect/>
          </a:stretch>
        </p:blipFill>
        <p:spPr>
          <a:xfrm>
            <a:off x="6096000" y="1203960"/>
            <a:ext cx="5943599" cy="486384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3e015b1f35f_2_14"/>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48" name="Google Shape;448;g3e015b1f35f_2_14"/>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EPICS - IOC</a:t>
            </a:r>
            <a:endParaRPr/>
          </a:p>
        </p:txBody>
      </p:sp>
      <p:pic>
        <p:nvPicPr>
          <p:cNvPr id="449" name="Google Shape;449;g3e015b1f35f_2_14" title="wago_ioc_terminal.png"/>
          <p:cNvPicPr preferRelativeResize="0"/>
          <p:nvPr/>
        </p:nvPicPr>
        <p:blipFill>
          <a:blip r:embed="rId3">
            <a:alphaModFix/>
          </a:blip>
          <a:stretch>
            <a:fillRect/>
          </a:stretch>
        </p:blipFill>
        <p:spPr>
          <a:xfrm>
            <a:off x="2670000" y="1114825"/>
            <a:ext cx="6622501" cy="5110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3e015b1f35f_2_69"/>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55" name="Google Shape;455;g3e015b1f35f_2_69"/>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EPICS - Phoebus</a:t>
            </a:r>
            <a:endParaRPr/>
          </a:p>
        </p:txBody>
      </p:sp>
      <p:pic>
        <p:nvPicPr>
          <p:cNvPr id="456" name="Google Shape;456;g3e015b1f35f_2_69" title="wago_phoebus_monitor.png"/>
          <p:cNvPicPr preferRelativeResize="0"/>
          <p:nvPr/>
        </p:nvPicPr>
        <p:blipFill>
          <a:blip r:embed="rId3">
            <a:alphaModFix/>
          </a:blip>
          <a:stretch>
            <a:fillRect/>
          </a:stretch>
        </p:blipFill>
        <p:spPr>
          <a:xfrm>
            <a:off x="2189100" y="1218098"/>
            <a:ext cx="7004399" cy="4956599"/>
          </a:xfrm>
          <a:prstGeom prst="rect">
            <a:avLst/>
          </a:prstGeom>
          <a:noFill/>
          <a:ln>
            <a:noFill/>
          </a:ln>
        </p:spPr>
      </p:pic>
      <p:pic>
        <p:nvPicPr>
          <p:cNvPr id="457" name="Google Shape;457;g3e015b1f35f_2_69" title="Screenshot 2026-04-20 at 5.17.57 AM.png"/>
          <p:cNvPicPr preferRelativeResize="0"/>
          <p:nvPr/>
        </p:nvPicPr>
        <p:blipFill>
          <a:blip r:embed="rId4">
            <a:alphaModFix/>
          </a:blip>
          <a:stretch>
            <a:fillRect/>
          </a:stretch>
        </p:blipFill>
        <p:spPr>
          <a:xfrm>
            <a:off x="212150" y="1957750"/>
            <a:ext cx="11838403" cy="3751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3e015b1f35f_2_78"/>
          <p:cNvSpPr txBox="1"/>
          <p:nvPr>
            <p:ph idx="12" type="sldNum"/>
          </p:nvPr>
        </p:nvSpPr>
        <p:spPr>
          <a:xfrm>
            <a:off x="11478127" y="6338815"/>
            <a:ext cx="401100" cy="383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63" name="Google Shape;463;g3e015b1f35f_2_78"/>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lang="en-US">
                <a:solidFill>
                  <a:srgbClr val="FFFFFF"/>
                </a:solidFill>
              </a:rPr>
              <a:t>Control Software EPICS - Documentation</a:t>
            </a:r>
            <a:endParaRPr/>
          </a:p>
        </p:txBody>
      </p:sp>
      <p:sp>
        <p:nvSpPr>
          <p:cNvPr id="464" name="Google Shape;464;g3e015b1f35f_2_78"/>
          <p:cNvSpPr txBox="1"/>
          <p:nvPr/>
        </p:nvSpPr>
        <p:spPr>
          <a:xfrm>
            <a:off x="3198025" y="4900675"/>
            <a:ext cx="5793000" cy="515100"/>
          </a:xfrm>
          <a:prstGeom prst="rect">
            <a:avLst/>
          </a:prstGeom>
          <a:noFill/>
          <a:ln>
            <a:noFill/>
          </a:ln>
        </p:spPr>
        <p:txBody>
          <a:bodyPr anchorCtr="0" anchor="t" bIns="91425" lIns="91425" spcFirstLastPara="1" rIns="91425" wrap="square" tIns="91425">
            <a:noAutofit/>
          </a:bodyPr>
          <a:lstStyle/>
          <a:p>
            <a:pPr indent="0" lvl="0" marL="0" rtl="0" algn="ctr">
              <a:lnSpc>
                <a:spcPct val="127272"/>
              </a:lnSpc>
              <a:spcBef>
                <a:spcPts val="600"/>
              </a:spcBef>
              <a:spcAft>
                <a:spcPts val="0"/>
              </a:spcAft>
              <a:buNone/>
            </a:pPr>
            <a:r>
              <a:rPr lang="en-US" sz="1650" u="sng">
                <a:solidFill>
                  <a:schemeClr val="hlink"/>
                </a:solidFill>
                <a:highlight>
                  <a:srgbClr val="FFFFFF"/>
                </a:highlight>
                <a:latin typeface="Roboto"/>
                <a:ea typeface="Roboto"/>
                <a:cs typeface="Roboto"/>
                <a:sym typeface="Roboto"/>
                <a:hlinkClick r:id="rId3"/>
              </a:rPr>
              <a:t>WAGO_IOC_Documentation_Latest</a:t>
            </a:r>
            <a:r>
              <a:rPr lang="en-US" sz="1650">
                <a:solidFill>
                  <a:srgbClr val="1F1F1F"/>
                </a:solidFill>
                <a:highlight>
                  <a:srgbClr val="FFFFFF"/>
                </a:highlight>
                <a:latin typeface="Roboto"/>
                <a:ea typeface="Roboto"/>
                <a:cs typeface="Roboto"/>
                <a:sym typeface="Roboto"/>
              </a:rPr>
              <a:t> (Ask me to download it)</a:t>
            </a:r>
            <a:endParaRPr sz="1650">
              <a:solidFill>
                <a:srgbClr val="1F1F1F"/>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sz="2800">
              <a:solidFill>
                <a:schemeClr val="accent1"/>
              </a:solidFill>
              <a:latin typeface="Calibri"/>
              <a:ea typeface="Calibri"/>
              <a:cs typeface="Calibri"/>
              <a:sym typeface="Calibri"/>
            </a:endParaRPr>
          </a:p>
        </p:txBody>
      </p:sp>
      <p:pic>
        <p:nvPicPr>
          <p:cNvPr id="465" name="Google Shape;465;g3e015b1f35f_2_78" title="Screenshot 2026-04-20 at 5.23.42 AM.png"/>
          <p:cNvPicPr preferRelativeResize="0"/>
          <p:nvPr/>
        </p:nvPicPr>
        <p:blipFill>
          <a:blip r:embed="rId4">
            <a:alphaModFix/>
          </a:blip>
          <a:stretch>
            <a:fillRect/>
          </a:stretch>
        </p:blipFill>
        <p:spPr>
          <a:xfrm>
            <a:off x="3198013" y="1356360"/>
            <a:ext cx="5792931" cy="35443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4"/>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71" name="Google Shape;471;p34"/>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Conclusion</a:t>
            </a:r>
            <a:endParaRPr sz="4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5"/>
          <p:cNvSpPr txBox="1"/>
          <p:nvPr>
            <p:ph idx="1" type="body"/>
          </p:nvPr>
        </p:nvSpPr>
        <p:spPr>
          <a:xfrm>
            <a:off x="493776" y="1438717"/>
            <a:ext cx="11201401" cy="4572000"/>
          </a:xfrm>
          <a:prstGeom prst="rect">
            <a:avLst/>
          </a:prstGeom>
          <a:noFill/>
          <a:ln>
            <a:noFill/>
          </a:ln>
        </p:spPr>
        <p:txBody>
          <a:bodyPr anchorCtr="0" anchor="t" bIns="45700" lIns="91425" spcFirstLastPara="1" rIns="91425" wrap="square" tIns="45700">
            <a:normAutofit/>
          </a:bodyPr>
          <a:lstStyle/>
          <a:p>
            <a:pPr indent="-397510" lvl="0" marL="365760" rtl="0" algn="l">
              <a:lnSpc>
                <a:spcPct val="100000"/>
              </a:lnSpc>
              <a:spcBef>
                <a:spcPts val="0"/>
              </a:spcBef>
              <a:spcAft>
                <a:spcPts val="0"/>
              </a:spcAft>
              <a:buClr>
                <a:srgbClr val="1F2837"/>
              </a:buClr>
              <a:buSzPts val="3300"/>
              <a:buChar char="•"/>
            </a:pPr>
            <a:r>
              <a:rPr lang="en-US" sz="3300">
                <a:solidFill>
                  <a:srgbClr val="1F2837"/>
                </a:solidFill>
              </a:rPr>
              <a:t>Wago Interlock offers a significant improvement in interlock solutions for scientific experiments, end-stations, and lab-wide applications.</a:t>
            </a:r>
            <a:endParaRPr sz="3300">
              <a:solidFill>
                <a:srgbClr val="1F2837"/>
              </a:solidFill>
            </a:endParaRPr>
          </a:p>
          <a:p>
            <a:pPr indent="0" lvl="0" marL="0" rtl="0" algn="l">
              <a:lnSpc>
                <a:spcPct val="100000"/>
              </a:lnSpc>
              <a:spcBef>
                <a:spcPts val="1000"/>
              </a:spcBef>
              <a:spcAft>
                <a:spcPts val="0"/>
              </a:spcAft>
              <a:buSzPts val="2800"/>
              <a:buNone/>
            </a:pPr>
            <a:r>
              <a:t/>
            </a:r>
            <a:endParaRPr sz="3300">
              <a:solidFill>
                <a:srgbClr val="1F2837"/>
              </a:solidFill>
            </a:endParaRPr>
          </a:p>
          <a:p>
            <a:pPr indent="-397510" lvl="0" marL="365760" rtl="0" algn="l">
              <a:lnSpc>
                <a:spcPct val="100000"/>
              </a:lnSpc>
              <a:spcBef>
                <a:spcPts val="1000"/>
              </a:spcBef>
              <a:spcAft>
                <a:spcPts val="0"/>
              </a:spcAft>
              <a:buClr>
                <a:srgbClr val="1F2837"/>
              </a:buClr>
              <a:buSzPts val="3300"/>
              <a:buChar char="•"/>
            </a:pPr>
            <a:r>
              <a:rPr lang="en-US" sz="3300">
                <a:solidFill>
                  <a:srgbClr val="1F2837"/>
                </a:solidFill>
              </a:rPr>
              <a:t>Engineered for zero-code implementation, its user-friendly design, flexibility, and reliability make it an ideal solution for improving safety and efficiency in research environments.</a:t>
            </a:r>
            <a:endParaRPr sz="3300">
              <a:solidFill>
                <a:srgbClr val="1F2837"/>
              </a:solidFill>
            </a:endParaRPr>
          </a:p>
          <a:p>
            <a:pPr indent="-187958" lvl="0" marL="365760" rtl="0" algn="l">
              <a:lnSpc>
                <a:spcPct val="100000"/>
              </a:lnSpc>
              <a:spcBef>
                <a:spcPts val="1000"/>
              </a:spcBef>
              <a:spcAft>
                <a:spcPts val="0"/>
              </a:spcAft>
              <a:buSzPts val="2800"/>
              <a:buNone/>
            </a:pPr>
            <a:r>
              <a:t/>
            </a:r>
            <a:endParaRPr sz="3300">
              <a:solidFill>
                <a:srgbClr val="1F2837"/>
              </a:solidFill>
            </a:endParaRPr>
          </a:p>
        </p:txBody>
      </p:sp>
      <p:sp>
        <p:nvSpPr>
          <p:cNvPr id="477" name="Google Shape;477;p35"/>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Conclusion</a:t>
            </a:r>
            <a:endParaRPr/>
          </a:p>
        </p:txBody>
      </p:sp>
      <p:sp>
        <p:nvSpPr>
          <p:cNvPr id="478" name="Google Shape;478;p35"/>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21" name="Google Shape;121;p4"/>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Introduction</a:t>
            </a:r>
            <a:endParaRPr sz="4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6"/>
          <p:cNvSpPr txBox="1"/>
          <p:nvPr>
            <p:ph type="title"/>
          </p:nvPr>
        </p:nvSpPr>
        <p:spPr>
          <a:xfrm>
            <a:off x="493713" y="137160"/>
            <a:ext cx="5609928"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000"/>
              <a:buFont typeface="Calibri"/>
              <a:buNone/>
            </a:pPr>
            <a:r>
              <a:rPr lang="en-US">
                <a:solidFill>
                  <a:schemeClr val="lt1"/>
                </a:solidFill>
                <a:latin typeface="Calibri"/>
                <a:ea typeface="Calibri"/>
                <a:cs typeface="Calibri"/>
                <a:sym typeface="Calibri"/>
              </a:rPr>
              <a:t>Acknowledgement</a:t>
            </a:r>
            <a:endParaRPr/>
          </a:p>
        </p:txBody>
      </p:sp>
      <p:sp>
        <p:nvSpPr>
          <p:cNvPr id="484" name="Google Shape;484;p36"/>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85" name="Google Shape;485;p36"/>
          <p:cNvSpPr txBox="1"/>
          <p:nvPr>
            <p:ph idx="3" type="body"/>
          </p:nvPr>
        </p:nvSpPr>
        <p:spPr>
          <a:xfrm>
            <a:off x="241738" y="1506433"/>
            <a:ext cx="6080792" cy="1974702"/>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SzPts val="2000"/>
              <a:buNone/>
            </a:pPr>
            <a:r>
              <a:rPr b="1" lang="en-US" sz="2000">
                <a:solidFill>
                  <a:srgbClr val="1F2837"/>
                </a:solidFill>
              </a:rPr>
              <a:t>The development and implementation of Wago Interlock were made possible through the collaborative efforts of several individuals and institutions.  We extend our sincere gratitude to the following individuals for their invaluable contributions</a:t>
            </a:r>
            <a:endParaRPr b="1" i="0" sz="2000" u="none" strike="noStrike">
              <a:solidFill>
                <a:srgbClr val="1F2837"/>
              </a:solidFill>
              <a:latin typeface="Arial"/>
              <a:ea typeface="Arial"/>
              <a:cs typeface="Arial"/>
              <a:sym typeface="Arial"/>
            </a:endParaRPr>
          </a:p>
        </p:txBody>
      </p:sp>
      <p:pic>
        <p:nvPicPr>
          <p:cNvPr id="486" name="Google Shape;486;p36"/>
          <p:cNvPicPr preferRelativeResize="0"/>
          <p:nvPr/>
        </p:nvPicPr>
        <p:blipFill rotWithShape="1">
          <a:blip r:embed="rId3">
            <a:alphaModFix/>
          </a:blip>
          <a:srcRect b="0" l="0" r="0" t="0"/>
          <a:stretch/>
        </p:blipFill>
        <p:spPr>
          <a:xfrm>
            <a:off x="6390809" y="1354083"/>
            <a:ext cx="1781564" cy="1790700"/>
          </a:xfrm>
          <a:prstGeom prst="rect">
            <a:avLst/>
          </a:prstGeom>
          <a:noFill/>
          <a:ln>
            <a:noFill/>
          </a:ln>
        </p:spPr>
      </p:pic>
      <p:pic>
        <p:nvPicPr>
          <p:cNvPr id="487" name="Google Shape;487;p36"/>
          <p:cNvPicPr preferRelativeResize="0"/>
          <p:nvPr/>
        </p:nvPicPr>
        <p:blipFill rotWithShape="1">
          <a:blip r:embed="rId4">
            <a:alphaModFix/>
          </a:blip>
          <a:srcRect b="0" l="0" r="0" t="0"/>
          <a:stretch/>
        </p:blipFill>
        <p:spPr>
          <a:xfrm>
            <a:off x="8761989" y="1354083"/>
            <a:ext cx="1781565" cy="1781565"/>
          </a:xfrm>
          <a:prstGeom prst="rect">
            <a:avLst/>
          </a:prstGeom>
          <a:noFill/>
          <a:ln>
            <a:noFill/>
          </a:ln>
        </p:spPr>
      </p:pic>
      <p:pic>
        <p:nvPicPr>
          <p:cNvPr id="488" name="Google Shape;488;p36"/>
          <p:cNvPicPr preferRelativeResize="0"/>
          <p:nvPr/>
        </p:nvPicPr>
        <p:blipFill rotWithShape="1">
          <a:blip r:embed="rId5">
            <a:alphaModFix/>
          </a:blip>
          <a:srcRect b="0" l="0" r="0" t="0"/>
          <a:stretch/>
        </p:blipFill>
        <p:spPr>
          <a:xfrm>
            <a:off x="6390809" y="3952547"/>
            <a:ext cx="1778000" cy="1790700"/>
          </a:xfrm>
          <a:prstGeom prst="rect">
            <a:avLst/>
          </a:prstGeom>
          <a:noFill/>
          <a:ln>
            <a:noFill/>
          </a:ln>
        </p:spPr>
      </p:pic>
      <p:pic>
        <p:nvPicPr>
          <p:cNvPr id="489" name="Google Shape;489;p36"/>
          <p:cNvPicPr preferRelativeResize="0"/>
          <p:nvPr/>
        </p:nvPicPr>
        <p:blipFill rotWithShape="1">
          <a:blip r:embed="rId6">
            <a:alphaModFix/>
          </a:blip>
          <a:srcRect b="0" l="0" r="0" t="0"/>
          <a:stretch/>
        </p:blipFill>
        <p:spPr>
          <a:xfrm>
            <a:off x="8795781" y="4196584"/>
            <a:ext cx="1713980" cy="1302625"/>
          </a:xfrm>
          <a:prstGeom prst="rect">
            <a:avLst/>
          </a:prstGeom>
          <a:noFill/>
          <a:ln>
            <a:noFill/>
          </a:ln>
        </p:spPr>
      </p:pic>
      <p:sp>
        <p:nvSpPr>
          <p:cNvPr id="490" name="Google Shape;490;p36"/>
          <p:cNvSpPr txBox="1"/>
          <p:nvPr/>
        </p:nvSpPr>
        <p:spPr>
          <a:xfrm>
            <a:off x="6215256" y="3179333"/>
            <a:ext cx="212910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2837"/>
                </a:solidFill>
                <a:latin typeface="Calibri"/>
                <a:ea typeface="Calibri"/>
                <a:cs typeface="Calibri"/>
                <a:sym typeface="Calibri"/>
              </a:rPr>
              <a:t>Pablo Fajardo(ESRF)</a:t>
            </a:r>
            <a:endParaRPr b="0" i="0" sz="1800" u="none" cap="none" strike="noStrike">
              <a:solidFill>
                <a:schemeClr val="dk1"/>
              </a:solidFill>
              <a:latin typeface="Calibri"/>
              <a:ea typeface="Calibri"/>
              <a:cs typeface="Calibri"/>
              <a:sym typeface="Calibri"/>
            </a:endParaRPr>
          </a:p>
        </p:txBody>
      </p:sp>
      <p:sp>
        <p:nvSpPr>
          <p:cNvPr id="491" name="Google Shape;491;p36"/>
          <p:cNvSpPr txBox="1"/>
          <p:nvPr/>
        </p:nvSpPr>
        <p:spPr>
          <a:xfrm>
            <a:off x="8711605" y="3179333"/>
            <a:ext cx="188233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2837"/>
                </a:solidFill>
                <a:latin typeface="Calibri"/>
                <a:ea typeface="Calibri"/>
                <a:cs typeface="Calibri"/>
                <a:sym typeface="Calibri"/>
              </a:rPr>
              <a:t>Ratana Biv (ESRF)</a:t>
            </a:r>
            <a:endParaRPr b="0" i="0" sz="1800" u="none" cap="none" strike="noStrike">
              <a:solidFill>
                <a:schemeClr val="dk1"/>
              </a:solidFill>
              <a:latin typeface="Calibri"/>
              <a:ea typeface="Calibri"/>
              <a:cs typeface="Calibri"/>
              <a:sym typeface="Calibri"/>
            </a:endParaRPr>
          </a:p>
        </p:txBody>
      </p:sp>
      <p:sp>
        <p:nvSpPr>
          <p:cNvPr id="492" name="Google Shape;492;p36"/>
          <p:cNvSpPr txBox="1"/>
          <p:nvPr/>
        </p:nvSpPr>
        <p:spPr>
          <a:xfrm>
            <a:off x="6322530" y="5786885"/>
            <a:ext cx="19145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2837"/>
                </a:solidFill>
                <a:latin typeface="Calibri"/>
                <a:ea typeface="Calibri"/>
                <a:cs typeface="Calibri"/>
                <a:sym typeface="Calibri"/>
              </a:rPr>
              <a:t>Vicente Rey (ESRF)</a:t>
            </a:r>
            <a:endParaRPr b="0" i="0" sz="1800" u="none" cap="none" strike="noStrike">
              <a:solidFill>
                <a:schemeClr val="dk1"/>
              </a:solidFill>
              <a:latin typeface="Calibri"/>
              <a:ea typeface="Calibri"/>
              <a:cs typeface="Calibri"/>
              <a:sym typeface="Calibri"/>
            </a:endParaRPr>
          </a:p>
        </p:txBody>
      </p:sp>
      <p:sp>
        <p:nvSpPr>
          <p:cNvPr id="493" name="Google Shape;493;p36"/>
          <p:cNvSpPr txBox="1"/>
          <p:nvPr/>
        </p:nvSpPr>
        <p:spPr>
          <a:xfrm>
            <a:off x="8573815" y="5743247"/>
            <a:ext cx="21579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2837"/>
                </a:solidFill>
                <a:latin typeface="Calibri"/>
                <a:ea typeface="Calibri"/>
                <a:cs typeface="Calibri"/>
                <a:sym typeface="Calibri"/>
              </a:rPr>
              <a:t>Ricardo Hino (ESRF)</a:t>
            </a:r>
            <a:endParaRPr b="0" i="0" sz="1800" u="none" cap="none" strike="noStrike">
              <a:solidFill>
                <a:schemeClr val="dk1"/>
              </a:solidFill>
              <a:latin typeface="Calibri"/>
              <a:ea typeface="Calibri"/>
              <a:cs typeface="Calibri"/>
              <a:sym typeface="Calibri"/>
            </a:endParaRPr>
          </a:p>
        </p:txBody>
      </p:sp>
      <p:pic>
        <p:nvPicPr>
          <p:cNvPr id="494" name="Google Shape;494;p36"/>
          <p:cNvPicPr preferRelativeResize="0"/>
          <p:nvPr/>
        </p:nvPicPr>
        <p:blipFill rotWithShape="1">
          <a:blip r:embed="rId7">
            <a:alphaModFix/>
          </a:blip>
          <a:srcRect b="0" l="0" r="0" t="0"/>
          <a:stretch/>
        </p:blipFill>
        <p:spPr>
          <a:xfrm>
            <a:off x="3588086" y="3987097"/>
            <a:ext cx="1790700" cy="1790700"/>
          </a:xfrm>
          <a:prstGeom prst="rect">
            <a:avLst/>
          </a:prstGeom>
          <a:noFill/>
          <a:ln>
            <a:noFill/>
          </a:ln>
        </p:spPr>
      </p:pic>
      <p:sp>
        <p:nvSpPr>
          <p:cNvPr id="495" name="Google Shape;495;p36"/>
          <p:cNvSpPr txBox="1"/>
          <p:nvPr/>
        </p:nvSpPr>
        <p:spPr>
          <a:xfrm>
            <a:off x="2974428" y="5160579"/>
            <a:ext cx="0" cy="0"/>
          </a:xfrm>
          <a:prstGeom prst="rect">
            <a:avLst/>
          </a:prstGeom>
          <a:noFill/>
          <a:ln>
            <a:noFill/>
          </a:ln>
        </p:spPr>
        <p:txBody>
          <a:bodyPr anchorCtr="0" anchor="t" bIns="45700" lIns="91425" spcFirstLastPara="1" rIns="91425" wrap="square" tIns="45700">
            <a:normAutofit fontScale="25000" lnSpcReduction="20000"/>
          </a:bodyPr>
          <a:lstStyle/>
          <a:p>
            <a:pPr indent="-321310" lvl="0" marL="365760" marR="0" rtl="0" algn="l">
              <a:lnSpc>
                <a:spcPct val="100000"/>
              </a:lnSpc>
              <a:spcBef>
                <a:spcPts val="0"/>
              </a:spcBef>
              <a:spcAft>
                <a:spcPts val="0"/>
              </a:spcAft>
              <a:buClr>
                <a:schemeClr val="dk1"/>
              </a:buClr>
              <a:buSzPct val="100000"/>
              <a:buFont typeface="Arial"/>
              <a:buNone/>
            </a:pPr>
            <a:r>
              <a:t/>
            </a:r>
            <a:endParaRPr b="0" i="0" sz="2800" u="none" cap="none" strike="noStrike">
              <a:solidFill>
                <a:schemeClr val="accent1"/>
              </a:solidFill>
              <a:latin typeface="Calibri"/>
              <a:ea typeface="Calibri"/>
              <a:cs typeface="Calibri"/>
              <a:sym typeface="Calibri"/>
            </a:endParaRPr>
          </a:p>
        </p:txBody>
      </p:sp>
      <p:pic>
        <p:nvPicPr>
          <p:cNvPr id="496" name="Google Shape;496;p36"/>
          <p:cNvPicPr preferRelativeResize="0"/>
          <p:nvPr/>
        </p:nvPicPr>
        <p:blipFill rotWithShape="1">
          <a:blip r:embed="rId8">
            <a:alphaModFix/>
          </a:blip>
          <a:srcRect b="0" l="0" r="0" t="0"/>
          <a:stretch/>
        </p:blipFill>
        <p:spPr>
          <a:xfrm>
            <a:off x="1242848" y="3987097"/>
            <a:ext cx="1790700" cy="1790700"/>
          </a:xfrm>
          <a:prstGeom prst="rect">
            <a:avLst/>
          </a:prstGeom>
          <a:noFill/>
          <a:ln>
            <a:noFill/>
          </a:ln>
        </p:spPr>
      </p:pic>
      <p:sp>
        <p:nvSpPr>
          <p:cNvPr id="497" name="Google Shape;497;p36"/>
          <p:cNvSpPr txBox="1"/>
          <p:nvPr/>
        </p:nvSpPr>
        <p:spPr>
          <a:xfrm>
            <a:off x="3353512" y="5786885"/>
            <a:ext cx="22598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2837"/>
                </a:solidFill>
                <a:latin typeface="Calibri"/>
                <a:ea typeface="Calibri"/>
                <a:cs typeface="Calibri"/>
                <a:sym typeface="Calibri"/>
              </a:rPr>
              <a:t>Christopher Toy (LBL)</a:t>
            </a:r>
            <a:endParaRPr b="0" i="0" sz="1800" u="none" cap="none" strike="noStrike">
              <a:solidFill>
                <a:schemeClr val="dk1"/>
              </a:solidFill>
              <a:latin typeface="Calibri"/>
              <a:ea typeface="Calibri"/>
              <a:cs typeface="Calibri"/>
              <a:sym typeface="Calibri"/>
            </a:endParaRPr>
          </a:p>
        </p:txBody>
      </p:sp>
      <p:sp>
        <p:nvSpPr>
          <p:cNvPr id="498" name="Google Shape;498;p36"/>
          <p:cNvSpPr txBox="1"/>
          <p:nvPr/>
        </p:nvSpPr>
        <p:spPr>
          <a:xfrm>
            <a:off x="1136944" y="5777797"/>
            <a:ext cx="21579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2837"/>
                </a:solidFill>
                <a:latin typeface="Calibri"/>
                <a:ea typeface="Calibri"/>
                <a:cs typeface="Calibri"/>
                <a:sym typeface="Calibri"/>
              </a:rPr>
              <a:t>Damon English (LBL)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7"/>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04" name="Google Shape;504;p37"/>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fontScale="85000"/>
          </a:bodyPr>
          <a:lstStyle/>
          <a:p>
            <a:pPr indent="0" lvl="0" marL="0" rtl="0" algn="l">
              <a:lnSpc>
                <a:spcPct val="100000"/>
              </a:lnSpc>
              <a:spcBef>
                <a:spcPts val="0"/>
              </a:spcBef>
              <a:spcAft>
                <a:spcPts val="0"/>
              </a:spcAft>
              <a:buSzPct val="66111"/>
              <a:buNone/>
            </a:pPr>
            <a:r>
              <a:rPr lang="en-US" sz="4235"/>
              <a:t>For a </a:t>
            </a:r>
            <a:r>
              <a:rPr lang="en-US" sz="4235">
                <a:solidFill>
                  <a:schemeClr val="lt1"/>
                </a:solidFill>
                <a:latin typeface="Calibri"/>
                <a:ea typeface="Calibri"/>
                <a:cs typeface="Calibri"/>
                <a:sym typeface="Calibri"/>
              </a:rPr>
              <a:t>Practical Demonstration ask</a:t>
            </a:r>
            <a:endParaRPr b="1" i="0" sz="4235" u="none" cap="none" strike="noStrike">
              <a:solidFill>
                <a:schemeClr val="lt1"/>
              </a:solidFill>
              <a:latin typeface="Calibri"/>
              <a:ea typeface="Calibri"/>
              <a:cs typeface="Calibri"/>
              <a:sym typeface="Calibri"/>
            </a:endParaRPr>
          </a:p>
        </p:txBody>
      </p:sp>
      <p:sp>
        <p:nvSpPr>
          <p:cNvPr id="505" name="Google Shape;505;p37"/>
          <p:cNvSpPr txBox="1"/>
          <p:nvPr>
            <p:ph idx="1" type="body"/>
          </p:nvPr>
        </p:nvSpPr>
        <p:spPr>
          <a:xfrm>
            <a:off x="1390250" y="3290732"/>
            <a:ext cx="6656400" cy="383100"/>
          </a:xfrm>
          <a:prstGeom prst="rect">
            <a:avLst/>
          </a:prstGeom>
          <a:noFill/>
          <a:ln>
            <a:noFill/>
          </a:ln>
        </p:spPr>
        <p:txBody>
          <a:bodyPr anchorCtr="0" anchor="b" bIns="45700" lIns="91425" spcFirstLastPara="1" rIns="91425" wrap="square" tIns="45700">
            <a:normAutofit lnSpcReduction="10000"/>
          </a:bodyPr>
          <a:lstStyle/>
          <a:p>
            <a:pPr indent="0" lvl="0" marL="0" rtl="0" algn="l">
              <a:lnSpc>
                <a:spcPct val="100000"/>
              </a:lnSpc>
              <a:spcBef>
                <a:spcPts val="0"/>
              </a:spcBef>
              <a:spcAft>
                <a:spcPts val="0"/>
              </a:spcAft>
              <a:buSzPts val="2590"/>
              <a:buNone/>
            </a:pPr>
            <a:r>
              <a:rPr lang="en-US" sz="2000"/>
              <a:t>Ernesto Paiser &lt;paiser@lbl.gov&gt;</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27" name="Google Shape;127;p5"/>
          <p:cNvSpPr txBox="1"/>
          <p:nvPr>
            <p:ph idx="4294967295" type="body"/>
          </p:nvPr>
        </p:nvSpPr>
        <p:spPr>
          <a:xfrm>
            <a:off x="495300" y="1508862"/>
            <a:ext cx="11201400" cy="4626864"/>
          </a:xfrm>
          <a:prstGeom prst="rect">
            <a:avLst/>
          </a:prstGeom>
          <a:noFill/>
          <a:ln>
            <a:noFill/>
          </a:ln>
        </p:spPr>
        <p:txBody>
          <a:bodyPr anchorCtr="0" anchor="t" bIns="45700" lIns="91425" spcFirstLastPara="1" rIns="91425" wrap="square" tIns="45700">
            <a:normAutofit/>
          </a:bodyPr>
          <a:lstStyle/>
          <a:p>
            <a:pPr indent="-187958" lvl="0" marL="365760" rtl="0" algn="l">
              <a:lnSpc>
                <a:spcPct val="100000"/>
              </a:lnSpc>
              <a:spcBef>
                <a:spcPts val="0"/>
              </a:spcBef>
              <a:spcAft>
                <a:spcPts val="0"/>
              </a:spcAft>
              <a:buSzPts val="2800"/>
              <a:buNone/>
            </a:pPr>
            <a:r>
              <a:t/>
            </a:r>
            <a:endParaRPr/>
          </a:p>
        </p:txBody>
      </p:sp>
      <p:pic>
        <p:nvPicPr>
          <p:cNvPr id="128" name="Google Shape;128;p5"/>
          <p:cNvPicPr preferRelativeResize="0"/>
          <p:nvPr>
            <p:ph idx="4294967295" type="body"/>
          </p:nvPr>
        </p:nvPicPr>
        <p:blipFill rotWithShape="1">
          <a:blip r:embed="rId3">
            <a:alphaModFix/>
          </a:blip>
          <a:srcRect b="0" l="0" r="0" t="0"/>
          <a:stretch/>
        </p:blipFill>
        <p:spPr>
          <a:xfrm>
            <a:off x="725993" y="1508125"/>
            <a:ext cx="10740014" cy="4627563"/>
          </a:xfrm>
          <a:prstGeom prst="rect">
            <a:avLst/>
          </a:prstGeom>
          <a:noFill/>
          <a:ln>
            <a:noFill/>
          </a:ln>
        </p:spPr>
      </p:pic>
      <p:sp>
        <p:nvSpPr>
          <p:cNvPr id="129" name="Google Shape;129;p5"/>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Concept: A Single Interlock Instance (max 30 inputs)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6"/>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35" name="Google Shape;135;p6"/>
          <p:cNvPicPr preferRelativeResize="0"/>
          <p:nvPr>
            <p:ph idx="4294967295" type="body"/>
          </p:nvPr>
        </p:nvPicPr>
        <p:blipFill rotWithShape="1">
          <a:blip r:embed="rId3">
            <a:alphaModFix/>
          </a:blip>
          <a:srcRect b="0" l="0" r="0" t="0"/>
          <a:stretch/>
        </p:blipFill>
        <p:spPr>
          <a:xfrm>
            <a:off x="495300" y="1687407"/>
            <a:ext cx="11201400" cy="4268998"/>
          </a:xfrm>
          <a:prstGeom prst="rect">
            <a:avLst/>
          </a:prstGeom>
          <a:noFill/>
          <a:ln>
            <a:noFill/>
          </a:ln>
        </p:spPr>
      </p:pic>
      <p:sp>
        <p:nvSpPr>
          <p:cNvPr id="136" name="Google Shape;136;p6"/>
          <p:cNvSpPr txBox="1"/>
          <p:nvPr>
            <p:ph type="title"/>
          </p:nvPr>
        </p:nvSpPr>
        <p:spPr>
          <a:xfrm>
            <a:off x="493776"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alibri"/>
              <a:buNone/>
            </a:pPr>
            <a:r>
              <a:rPr b="1" i="0" lang="en-US" sz="3600" u="none" strike="noStrike">
                <a:solidFill>
                  <a:srgbClr val="FFFFFF"/>
                </a:solidFill>
                <a:latin typeface="Calibri"/>
                <a:ea typeface="Calibri"/>
                <a:cs typeface="Calibri"/>
                <a:sym typeface="Calibri"/>
              </a:rPr>
              <a:t>Concept: Multiple Interlock Instances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7"/>
          <p:cNvSpPr txBox="1"/>
          <p:nvPr>
            <p:ph idx="1" type="body"/>
          </p:nvPr>
        </p:nvSpPr>
        <p:spPr>
          <a:xfrm>
            <a:off x="495299" y="1914906"/>
            <a:ext cx="5441081" cy="410489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2800"/>
              <a:buNone/>
            </a:pPr>
            <a:r>
              <a:rPr lang="en-US" sz="1800"/>
              <a:t>name: wcb15</a:t>
            </a:r>
            <a:endParaRPr/>
          </a:p>
          <a:p>
            <a:pPr indent="0" lvl="0" marL="0" rtl="0" algn="l">
              <a:lnSpc>
                <a:spcPct val="80000"/>
              </a:lnSpc>
              <a:spcBef>
                <a:spcPts val="0"/>
              </a:spcBef>
              <a:spcAft>
                <a:spcPts val="0"/>
              </a:spcAft>
              <a:buSzPts val="2800"/>
              <a:buNone/>
            </a:pPr>
            <a:r>
              <a:rPr lang="en-US" sz="1800"/>
              <a:t>description: System at Ernesto’s lab</a:t>
            </a:r>
            <a:endParaRPr/>
          </a:p>
          <a:p>
            <a:pPr indent="0" lvl="0" marL="0" rtl="0" algn="l">
              <a:lnSpc>
                <a:spcPct val="80000"/>
              </a:lnSpc>
              <a:spcBef>
                <a:spcPts val="0"/>
              </a:spcBef>
              <a:spcAft>
                <a:spcPts val="0"/>
              </a:spcAft>
              <a:buSzPts val="2800"/>
              <a:buNone/>
            </a:pPr>
            <a:r>
              <a:rPr lang="en-US" sz="1800"/>
              <a:t>main_module: 750-8001</a:t>
            </a:r>
            <a:endParaRPr/>
          </a:p>
          <a:p>
            <a:pPr indent="0" lvl="0" marL="0" rtl="0" algn="l">
              <a:lnSpc>
                <a:spcPct val="80000"/>
              </a:lnSpc>
              <a:spcBef>
                <a:spcPts val="0"/>
              </a:spcBef>
              <a:spcAft>
                <a:spcPts val="0"/>
              </a:spcAft>
              <a:buSzPts val="2800"/>
              <a:buNone/>
            </a:pPr>
            <a:r>
              <a:rPr lang="en-US" sz="1800"/>
              <a:t>modbustcp:</a:t>
            </a:r>
            <a:endParaRPr/>
          </a:p>
          <a:p>
            <a:pPr indent="0" lvl="0" marL="0" rtl="0" algn="l">
              <a:lnSpc>
                <a:spcPct val="80000"/>
              </a:lnSpc>
              <a:spcBef>
                <a:spcPts val="0"/>
              </a:spcBef>
              <a:spcAft>
                <a:spcPts val="0"/>
              </a:spcAft>
              <a:buSzPts val="2800"/>
              <a:buNone/>
            </a:pPr>
            <a:r>
              <a:rPr lang="en-US" sz="1800"/>
              <a:t>    url: wc8001-test</a:t>
            </a:r>
            <a:endParaRPr/>
          </a:p>
          <a:p>
            <a:pPr indent="0" lvl="0" marL="0" rtl="0" algn="l">
              <a:lnSpc>
                <a:spcPct val="80000"/>
              </a:lnSpc>
              <a:spcBef>
                <a:spcPts val="0"/>
              </a:spcBef>
              <a:spcAft>
                <a:spcPts val="0"/>
              </a:spcAft>
              <a:buSzPts val="2800"/>
              <a:buNone/>
            </a:pPr>
            <a:r>
              <a:rPr lang="en-US" sz="1800"/>
              <a:t>mapping:</a:t>
            </a:r>
            <a:endParaRPr/>
          </a:p>
          <a:p>
            <a:pPr indent="0" lvl="0" marL="0" rtl="0" algn="l">
              <a:lnSpc>
                <a:spcPct val="80000"/>
              </a:lnSpc>
              <a:spcBef>
                <a:spcPts val="0"/>
              </a:spcBef>
              <a:spcAft>
                <a:spcPts val="0"/>
              </a:spcAft>
              <a:buSzPts val="2800"/>
              <a:buNone/>
            </a:pPr>
            <a:r>
              <a:rPr lang="en-US" sz="1800"/>
              <a:t>-   type: 750-530</a:t>
            </a:r>
            <a:endParaRPr/>
          </a:p>
          <a:p>
            <a:pPr indent="0" lvl="0" marL="0" rtl="0" algn="l">
              <a:lnSpc>
                <a:spcPct val="80000"/>
              </a:lnSpc>
              <a:spcBef>
                <a:spcPts val="0"/>
              </a:spcBef>
              <a:spcAft>
                <a:spcPts val="0"/>
              </a:spcAft>
              <a:buSzPts val="2800"/>
              <a:buNone/>
            </a:pPr>
            <a:r>
              <a:rPr lang="en-US" sz="1800"/>
              <a:t>    logical_names: do1,do2,do3,do4,do5,do6,do7,do8</a:t>
            </a:r>
            <a:endParaRPr/>
          </a:p>
          <a:p>
            <a:pPr indent="0" lvl="0" marL="0" rtl="0" algn="l">
              <a:lnSpc>
                <a:spcPct val="80000"/>
              </a:lnSpc>
              <a:spcBef>
                <a:spcPts val="0"/>
              </a:spcBef>
              <a:spcAft>
                <a:spcPts val="0"/>
              </a:spcAft>
              <a:buSzPts val="2800"/>
              <a:buNone/>
            </a:pPr>
            <a:r>
              <a:rPr lang="en-US" sz="1800"/>
              <a:t>-   type: 750-517</a:t>
            </a:r>
            <a:endParaRPr/>
          </a:p>
          <a:p>
            <a:pPr indent="0" lvl="0" marL="0" rtl="0" algn="l">
              <a:lnSpc>
                <a:spcPct val="80000"/>
              </a:lnSpc>
              <a:spcBef>
                <a:spcPts val="0"/>
              </a:spcBef>
              <a:spcAft>
                <a:spcPts val="0"/>
              </a:spcAft>
              <a:buSzPts val="2800"/>
              <a:buNone/>
            </a:pPr>
            <a:r>
              <a:rPr lang="en-US" sz="1800"/>
              <a:t>    logical_names: rl1,rl2</a:t>
            </a:r>
            <a:endParaRPr/>
          </a:p>
          <a:p>
            <a:pPr indent="0" lvl="0" marL="0" rtl="0" algn="l">
              <a:lnSpc>
                <a:spcPct val="80000"/>
              </a:lnSpc>
              <a:spcBef>
                <a:spcPts val="0"/>
              </a:spcBef>
              <a:spcAft>
                <a:spcPts val="0"/>
              </a:spcAft>
              <a:buSzPts val="2800"/>
              <a:buNone/>
            </a:pPr>
            <a:r>
              <a:rPr lang="en-US" sz="1800"/>
              <a:t>-   type: 750-469</a:t>
            </a:r>
            <a:endParaRPr/>
          </a:p>
          <a:p>
            <a:pPr indent="0" lvl="0" marL="0" rtl="0" algn="l">
              <a:lnSpc>
                <a:spcPct val="80000"/>
              </a:lnSpc>
              <a:spcBef>
                <a:spcPts val="0"/>
              </a:spcBef>
              <a:spcAft>
                <a:spcPts val="0"/>
              </a:spcAft>
              <a:buSzPts val="2800"/>
              <a:buNone/>
            </a:pPr>
            <a:r>
              <a:rPr lang="en-US" sz="1800"/>
              <a:t>    logical_names: tc1, tc2</a:t>
            </a:r>
            <a:endParaRPr/>
          </a:p>
          <a:p>
            <a:pPr indent="0" lvl="0" marL="0" rtl="0" algn="l">
              <a:lnSpc>
                <a:spcPct val="80000"/>
              </a:lnSpc>
              <a:spcBef>
                <a:spcPts val="0"/>
              </a:spcBef>
              <a:spcAft>
                <a:spcPts val="0"/>
              </a:spcAft>
              <a:buSzPts val="2800"/>
              <a:buNone/>
            </a:pPr>
            <a:r>
              <a:rPr lang="en-US" sz="1800"/>
              <a:t>-   type: 750-469</a:t>
            </a:r>
            <a:endParaRPr/>
          </a:p>
          <a:p>
            <a:pPr indent="0" lvl="0" marL="0" rtl="0" algn="l">
              <a:lnSpc>
                <a:spcPct val="80000"/>
              </a:lnSpc>
              <a:spcBef>
                <a:spcPts val="0"/>
              </a:spcBef>
              <a:spcAft>
                <a:spcPts val="0"/>
              </a:spcAft>
              <a:buSzPts val="2800"/>
              <a:buNone/>
            </a:pPr>
            <a:r>
              <a:rPr lang="en-US" sz="1800"/>
              <a:t>    logical_names: tc3, tc4</a:t>
            </a:r>
            <a:endParaRPr/>
          </a:p>
          <a:p>
            <a:pPr indent="0" lvl="0" marL="0" rtl="0" algn="l">
              <a:lnSpc>
                <a:spcPct val="80000"/>
              </a:lnSpc>
              <a:spcBef>
                <a:spcPts val="0"/>
              </a:spcBef>
              <a:spcAft>
                <a:spcPts val="0"/>
              </a:spcAft>
              <a:buSzPts val="2800"/>
              <a:buNone/>
            </a:pPr>
            <a:r>
              <a:rPr lang="en-US" sz="1800"/>
              <a:t>-   type: 750-467</a:t>
            </a:r>
            <a:endParaRPr/>
          </a:p>
          <a:p>
            <a:pPr indent="0" lvl="0" marL="0" rtl="0" algn="l">
              <a:lnSpc>
                <a:spcPct val="80000"/>
              </a:lnSpc>
              <a:spcBef>
                <a:spcPts val="0"/>
              </a:spcBef>
              <a:spcAft>
                <a:spcPts val="0"/>
              </a:spcAft>
              <a:buSzPts val="2800"/>
              <a:buNone/>
            </a:pPr>
            <a:r>
              <a:rPr lang="en-US" sz="1800"/>
              <a:t>    logical_names: ai1, ai2</a:t>
            </a:r>
            <a:endParaRPr/>
          </a:p>
        </p:txBody>
      </p:sp>
      <p:sp>
        <p:nvSpPr>
          <p:cNvPr id="142" name="Google Shape;142;p7"/>
          <p:cNvSpPr txBox="1"/>
          <p:nvPr>
            <p:ph idx="2" type="body"/>
          </p:nvPr>
        </p:nvSpPr>
        <p:spPr>
          <a:xfrm>
            <a:off x="6255619" y="1914905"/>
            <a:ext cx="5441081" cy="4104893"/>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SzPct val="160000"/>
              <a:buNone/>
            </a:pPr>
            <a:r>
              <a:rPr lang="en-US"/>
              <a:t>interlocks:</a:t>
            </a:r>
            <a:endParaRPr/>
          </a:p>
          <a:p>
            <a:pPr indent="0" lvl="0" marL="0" rtl="0" algn="l">
              <a:lnSpc>
                <a:spcPct val="100000"/>
              </a:lnSpc>
              <a:spcBef>
                <a:spcPts val="0"/>
              </a:spcBef>
              <a:spcAft>
                <a:spcPts val="0"/>
              </a:spcAft>
              <a:buSzPct val="160000"/>
              <a:buNone/>
            </a:pPr>
            <a:r>
              <a:rPr lang="en-US"/>
              <a:t>    - relay: do1</a:t>
            </a:r>
            <a:endParaRPr/>
          </a:p>
          <a:p>
            <a:pPr indent="0" lvl="0" marL="0" rtl="0" algn="l">
              <a:lnSpc>
                <a:spcPct val="100000"/>
              </a:lnSpc>
              <a:spcBef>
                <a:spcPts val="0"/>
              </a:spcBef>
              <a:spcAft>
                <a:spcPts val="0"/>
              </a:spcAft>
              <a:buSzPct val="160000"/>
              <a:buNone/>
            </a:pPr>
            <a:r>
              <a:rPr lang="en-US"/>
              <a:t>      flags: STICKY</a:t>
            </a:r>
            <a:endParaRPr/>
          </a:p>
          <a:p>
            <a:pPr indent="0" lvl="0" marL="0" rtl="0" algn="l">
              <a:lnSpc>
                <a:spcPct val="100000"/>
              </a:lnSpc>
              <a:spcBef>
                <a:spcPts val="0"/>
              </a:spcBef>
              <a:spcAft>
                <a:spcPts val="0"/>
              </a:spcAft>
              <a:buSzPct val="160000"/>
              <a:buNone/>
            </a:pPr>
            <a:r>
              <a:rPr lang="en-US"/>
              <a:t>      description: Bending Magnets</a:t>
            </a:r>
            <a:endParaRPr/>
          </a:p>
          <a:p>
            <a:pPr indent="0" lvl="0" marL="0" rtl="0" algn="l">
              <a:lnSpc>
                <a:spcPct val="100000"/>
              </a:lnSpc>
              <a:spcBef>
                <a:spcPts val="0"/>
              </a:spcBef>
              <a:spcAft>
                <a:spcPts val="0"/>
              </a:spcAft>
              <a:buSzPct val="160000"/>
              <a:buNone/>
            </a:pPr>
            <a:r>
              <a:rPr lang="en-US"/>
              <a:t>      channels:</a:t>
            </a:r>
            <a:endParaRPr/>
          </a:p>
          <a:p>
            <a:pPr indent="0" lvl="0" marL="0" rtl="0" algn="l">
              <a:lnSpc>
                <a:spcPct val="100000"/>
              </a:lnSpc>
              <a:spcBef>
                <a:spcPts val="0"/>
              </a:spcBef>
              <a:spcAft>
                <a:spcPts val="0"/>
              </a:spcAft>
              <a:buSzPct val="160000"/>
              <a:buNone/>
            </a:pPr>
            <a:r>
              <a:rPr lang="en-US"/>
              <a:t>          - logical_name: tc1</a:t>
            </a:r>
            <a:endParaRPr/>
          </a:p>
          <a:p>
            <a:pPr indent="0" lvl="0" marL="0" rtl="0" algn="l">
              <a:lnSpc>
                <a:spcPct val="100000"/>
              </a:lnSpc>
              <a:spcBef>
                <a:spcPts val="0"/>
              </a:spcBef>
              <a:spcAft>
                <a:spcPts val="0"/>
              </a:spcAft>
              <a:buSzPct val="160000"/>
              <a:buNone/>
            </a:pPr>
            <a:r>
              <a:rPr lang="en-US"/>
              <a:t>            type: TC</a:t>
            </a:r>
            <a:endParaRPr/>
          </a:p>
          <a:p>
            <a:pPr indent="0" lvl="0" marL="0" rtl="0" algn="l">
              <a:lnSpc>
                <a:spcPct val="100000"/>
              </a:lnSpc>
              <a:spcBef>
                <a:spcPts val="0"/>
              </a:spcBef>
              <a:spcAft>
                <a:spcPts val="0"/>
              </a:spcAft>
              <a:buSzPct val="160000"/>
              <a:buNone/>
            </a:pPr>
            <a:r>
              <a:rPr lang="en-US"/>
              <a:t>            min: 10</a:t>
            </a:r>
            <a:endParaRPr/>
          </a:p>
          <a:p>
            <a:pPr indent="0" lvl="0" marL="0" rtl="0" algn="l">
              <a:lnSpc>
                <a:spcPct val="100000"/>
              </a:lnSpc>
              <a:spcBef>
                <a:spcPts val="0"/>
              </a:spcBef>
              <a:spcAft>
                <a:spcPts val="0"/>
              </a:spcAft>
              <a:buSzPct val="160000"/>
              <a:buNone/>
            </a:pPr>
            <a:r>
              <a:rPr lang="en-US"/>
              <a:t>            max: 90</a:t>
            </a:r>
            <a:endParaRPr/>
          </a:p>
          <a:p>
            <a:pPr indent="0" lvl="0" marL="0" rtl="0" algn="l">
              <a:lnSpc>
                <a:spcPct val="100000"/>
              </a:lnSpc>
              <a:spcBef>
                <a:spcPts val="0"/>
              </a:spcBef>
              <a:spcAft>
                <a:spcPts val="0"/>
              </a:spcAft>
              <a:buSzPct val="160000"/>
              <a:buNone/>
            </a:pPr>
            <a:r>
              <a:rPr lang="en-US"/>
              <a:t>    - relay: rl1</a:t>
            </a:r>
            <a:endParaRPr/>
          </a:p>
          <a:p>
            <a:pPr indent="0" lvl="0" marL="0" rtl="0" algn="l">
              <a:lnSpc>
                <a:spcPct val="100000"/>
              </a:lnSpc>
              <a:spcBef>
                <a:spcPts val="0"/>
              </a:spcBef>
              <a:spcAft>
                <a:spcPts val="0"/>
              </a:spcAft>
              <a:buSzPct val="160000"/>
              <a:buNone/>
            </a:pPr>
            <a:r>
              <a:rPr lang="en-US"/>
              <a:t>      flags: INVERTED</a:t>
            </a:r>
            <a:endParaRPr/>
          </a:p>
          <a:p>
            <a:pPr indent="0" lvl="0" marL="0" rtl="0" algn="l">
              <a:lnSpc>
                <a:spcPct val="100000"/>
              </a:lnSpc>
              <a:spcBef>
                <a:spcPts val="0"/>
              </a:spcBef>
              <a:spcAft>
                <a:spcPts val="0"/>
              </a:spcAft>
              <a:buSzPct val="160000"/>
              <a:buNone/>
            </a:pPr>
            <a:r>
              <a:rPr lang="en-US"/>
              <a:t>      description: Water Flow</a:t>
            </a:r>
            <a:endParaRPr/>
          </a:p>
          <a:p>
            <a:pPr indent="0" lvl="0" marL="0" rtl="0" algn="l">
              <a:lnSpc>
                <a:spcPct val="100000"/>
              </a:lnSpc>
              <a:spcBef>
                <a:spcPts val="0"/>
              </a:spcBef>
              <a:spcAft>
                <a:spcPts val="0"/>
              </a:spcAft>
              <a:buSzPct val="160000"/>
              <a:buNone/>
            </a:pPr>
            <a:r>
              <a:rPr lang="en-US"/>
              <a:t>      channels:</a:t>
            </a:r>
            <a:endParaRPr/>
          </a:p>
          <a:p>
            <a:pPr indent="0" lvl="0" marL="0" rtl="0" algn="l">
              <a:lnSpc>
                <a:spcPct val="100000"/>
              </a:lnSpc>
              <a:spcBef>
                <a:spcPts val="0"/>
              </a:spcBef>
              <a:spcAft>
                <a:spcPts val="0"/>
              </a:spcAft>
              <a:buSzPct val="160000"/>
              <a:buNone/>
            </a:pPr>
            <a:r>
              <a:rPr lang="en-US"/>
              <a:t>          - logical_name: ai1</a:t>
            </a:r>
            <a:endParaRPr/>
          </a:p>
          <a:p>
            <a:pPr indent="0" lvl="0" marL="0" rtl="0" algn="l">
              <a:lnSpc>
                <a:spcPct val="100000"/>
              </a:lnSpc>
              <a:spcBef>
                <a:spcPts val="0"/>
              </a:spcBef>
              <a:spcAft>
                <a:spcPts val="0"/>
              </a:spcAft>
              <a:buSzPct val="160000"/>
              <a:buNone/>
            </a:pPr>
            <a:r>
              <a:rPr lang="en-US"/>
              <a:t>            type: IV</a:t>
            </a:r>
            <a:endParaRPr/>
          </a:p>
          <a:p>
            <a:pPr indent="0" lvl="0" marL="0" rtl="0" algn="l">
              <a:lnSpc>
                <a:spcPct val="100000"/>
              </a:lnSpc>
              <a:spcBef>
                <a:spcPts val="0"/>
              </a:spcBef>
              <a:spcAft>
                <a:spcPts val="0"/>
              </a:spcAft>
              <a:buSzPct val="160000"/>
              <a:buNone/>
            </a:pPr>
            <a:r>
              <a:rPr lang="en-US"/>
              <a:t>            min: 5.5</a:t>
            </a:r>
            <a:endParaRPr/>
          </a:p>
          <a:p>
            <a:pPr indent="0" lvl="0" marL="0" rtl="0" algn="l">
              <a:lnSpc>
                <a:spcPct val="100000"/>
              </a:lnSpc>
              <a:spcBef>
                <a:spcPts val="0"/>
              </a:spcBef>
              <a:spcAft>
                <a:spcPts val="0"/>
              </a:spcAft>
              <a:buSzPct val="160000"/>
              <a:buNone/>
            </a:pPr>
            <a:r>
              <a:rPr lang="en-US"/>
              <a:t>            max: 7.5</a:t>
            </a:r>
            <a:endParaRPr/>
          </a:p>
        </p:txBody>
      </p:sp>
      <p:sp>
        <p:nvSpPr>
          <p:cNvPr id="143" name="Google Shape;143;p7"/>
          <p:cNvSpPr txBox="1"/>
          <p:nvPr>
            <p:ph idx="3" type="body"/>
          </p:nvPr>
        </p:nvSpPr>
        <p:spPr>
          <a:xfrm>
            <a:off x="6255619" y="1271003"/>
            <a:ext cx="5441081" cy="5891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395A"/>
              </a:buClr>
              <a:buSzPts val="2800"/>
              <a:buNone/>
            </a:pPr>
            <a:r>
              <a:rPr lang="en-US"/>
              <a:t>Interlocks</a:t>
            </a:r>
            <a:endParaRPr/>
          </a:p>
          <a:p>
            <a:pPr indent="0" lvl="0" marL="0" rtl="0" algn="l">
              <a:lnSpc>
                <a:spcPct val="100000"/>
              </a:lnSpc>
              <a:spcBef>
                <a:spcPts val="0"/>
              </a:spcBef>
              <a:spcAft>
                <a:spcPts val="0"/>
              </a:spcAft>
              <a:buClr>
                <a:srgbClr val="01395A"/>
              </a:buClr>
              <a:buSzPts val="2800"/>
              <a:buNone/>
            </a:pPr>
            <a:r>
              <a:t/>
            </a:r>
            <a:endParaRPr/>
          </a:p>
        </p:txBody>
      </p:sp>
      <p:sp>
        <p:nvSpPr>
          <p:cNvPr id="144" name="Google Shape;144;p7"/>
          <p:cNvSpPr txBox="1"/>
          <p:nvPr>
            <p:ph idx="4" type="body"/>
          </p:nvPr>
        </p:nvSpPr>
        <p:spPr>
          <a:xfrm>
            <a:off x="495299" y="1262430"/>
            <a:ext cx="5441082" cy="5891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395A"/>
              </a:buClr>
              <a:buSzPts val="2800"/>
              <a:buNone/>
            </a:pPr>
            <a:r>
              <a:rPr lang="en-US"/>
              <a:t>Module Mapping</a:t>
            </a:r>
            <a:endParaRPr/>
          </a:p>
        </p:txBody>
      </p:sp>
      <p:sp>
        <p:nvSpPr>
          <p:cNvPr id="145" name="Google Shape;145;p7"/>
          <p:cNvSpPr txBox="1"/>
          <p:nvPr>
            <p:ph type="title"/>
          </p:nvPr>
        </p:nvSpPr>
        <p:spPr>
          <a:xfrm>
            <a:off x="495300"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Concept: The Yaml Configuration File</a:t>
            </a:r>
            <a:endParaRPr/>
          </a:p>
        </p:txBody>
      </p:sp>
      <p:sp>
        <p:nvSpPr>
          <p:cNvPr id="146" name="Google Shape;146;p7"/>
          <p:cNvSpPr txBox="1"/>
          <p:nvPr>
            <p:ph idx="12" type="sldNum"/>
          </p:nvPr>
        </p:nvSpPr>
        <p:spPr>
          <a:xfrm>
            <a:off x="11478127" y="6336792"/>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8"/>
          <p:cNvSpPr txBox="1"/>
          <p:nvPr>
            <p:ph idx="1" type="body"/>
          </p:nvPr>
        </p:nvSpPr>
        <p:spPr>
          <a:xfrm>
            <a:off x="495299" y="1914906"/>
            <a:ext cx="5441081" cy="4104893"/>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2800"/>
              <a:buNone/>
            </a:pPr>
            <a:r>
              <a:rPr lang="en-US" sz="1800"/>
              <a:t>name: wcb15</a:t>
            </a:r>
            <a:endParaRPr/>
          </a:p>
          <a:p>
            <a:pPr indent="0" lvl="0" marL="0" rtl="0" algn="l">
              <a:lnSpc>
                <a:spcPct val="80000"/>
              </a:lnSpc>
              <a:spcBef>
                <a:spcPts val="0"/>
              </a:spcBef>
              <a:spcAft>
                <a:spcPts val="0"/>
              </a:spcAft>
              <a:buSzPts val="2800"/>
              <a:buNone/>
            </a:pPr>
            <a:r>
              <a:rPr lang="en-US" sz="1800"/>
              <a:t>description: System at Ernesto’s lab</a:t>
            </a:r>
            <a:endParaRPr/>
          </a:p>
          <a:p>
            <a:pPr indent="0" lvl="0" marL="0" rtl="0" algn="l">
              <a:lnSpc>
                <a:spcPct val="80000"/>
              </a:lnSpc>
              <a:spcBef>
                <a:spcPts val="0"/>
              </a:spcBef>
              <a:spcAft>
                <a:spcPts val="0"/>
              </a:spcAft>
              <a:buSzPts val="2800"/>
              <a:buNone/>
            </a:pPr>
            <a:r>
              <a:rPr lang="en-US" sz="1800"/>
              <a:t>main_module: 750-8001</a:t>
            </a:r>
            <a:endParaRPr/>
          </a:p>
          <a:p>
            <a:pPr indent="0" lvl="0" marL="0" rtl="0" algn="l">
              <a:lnSpc>
                <a:spcPct val="80000"/>
              </a:lnSpc>
              <a:spcBef>
                <a:spcPts val="0"/>
              </a:spcBef>
              <a:spcAft>
                <a:spcPts val="0"/>
              </a:spcAft>
              <a:buSzPts val="2800"/>
              <a:buNone/>
            </a:pPr>
            <a:r>
              <a:rPr lang="en-US" sz="1800"/>
              <a:t>modbustcp:</a:t>
            </a:r>
            <a:endParaRPr/>
          </a:p>
          <a:p>
            <a:pPr indent="0" lvl="0" marL="0" rtl="0" algn="l">
              <a:lnSpc>
                <a:spcPct val="80000"/>
              </a:lnSpc>
              <a:spcBef>
                <a:spcPts val="0"/>
              </a:spcBef>
              <a:spcAft>
                <a:spcPts val="0"/>
              </a:spcAft>
              <a:buSzPts val="2800"/>
              <a:buNone/>
            </a:pPr>
            <a:r>
              <a:rPr lang="en-US" sz="1800"/>
              <a:t>    url: wc8001-test</a:t>
            </a:r>
            <a:endParaRPr/>
          </a:p>
          <a:p>
            <a:pPr indent="0" lvl="0" marL="0" rtl="0" algn="l">
              <a:lnSpc>
                <a:spcPct val="80000"/>
              </a:lnSpc>
              <a:spcBef>
                <a:spcPts val="0"/>
              </a:spcBef>
              <a:spcAft>
                <a:spcPts val="0"/>
              </a:spcAft>
              <a:buSzPts val="2800"/>
              <a:buNone/>
            </a:pPr>
            <a:r>
              <a:rPr lang="en-US" sz="1800"/>
              <a:t>mapping:</a:t>
            </a:r>
            <a:endParaRPr/>
          </a:p>
          <a:p>
            <a:pPr indent="0" lvl="0" marL="0" rtl="0" algn="l">
              <a:lnSpc>
                <a:spcPct val="80000"/>
              </a:lnSpc>
              <a:spcBef>
                <a:spcPts val="0"/>
              </a:spcBef>
              <a:spcAft>
                <a:spcPts val="0"/>
              </a:spcAft>
              <a:buSzPts val="2800"/>
              <a:buNone/>
            </a:pPr>
            <a:r>
              <a:rPr lang="en-US" sz="1800"/>
              <a:t>-   type: 750-530</a:t>
            </a:r>
            <a:endParaRPr/>
          </a:p>
          <a:p>
            <a:pPr indent="0" lvl="0" marL="0" rtl="0" algn="l">
              <a:lnSpc>
                <a:spcPct val="80000"/>
              </a:lnSpc>
              <a:spcBef>
                <a:spcPts val="0"/>
              </a:spcBef>
              <a:spcAft>
                <a:spcPts val="0"/>
              </a:spcAft>
              <a:buSzPts val="2800"/>
              <a:buNone/>
            </a:pPr>
            <a:r>
              <a:rPr lang="en-US" sz="1800"/>
              <a:t>    logical_names: do1,do2,do3,do4,do5,do6,do7,do8</a:t>
            </a:r>
            <a:endParaRPr/>
          </a:p>
          <a:p>
            <a:pPr indent="0" lvl="0" marL="0" rtl="0" algn="l">
              <a:lnSpc>
                <a:spcPct val="80000"/>
              </a:lnSpc>
              <a:spcBef>
                <a:spcPts val="0"/>
              </a:spcBef>
              <a:spcAft>
                <a:spcPts val="0"/>
              </a:spcAft>
              <a:buSzPts val="2800"/>
              <a:buNone/>
            </a:pPr>
            <a:r>
              <a:rPr lang="en-US" sz="1800"/>
              <a:t>-   type: 750-517</a:t>
            </a:r>
            <a:endParaRPr/>
          </a:p>
          <a:p>
            <a:pPr indent="0" lvl="0" marL="0" rtl="0" algn="l">
              <a:lnSpc>
                <a:spcPct val="80000"/>
              </a:lnSpc>
              <a:spcBef>
                <a:spcPts val="0"/>
              </a:spcBef>
              <a:spcAft>
                <a:spcPts val="0"/>
              </a:spcAft>
              <a:buSzPts val="2800"/>
              <a:buNone/>
            </a:pPr>
            <a:r>
              <a:rPr lang="en-US" sz="1800"/>
              <a:t>    logical_names: rl1,rl2</a:t>
            </a:r>
            <a:endParaRPr/>
          </a:p>
          <a:p>
            <a:pPr indent="0" lvl="0" marL="0" rtl="0" algn="l">
              <a:lnSpc>
                <a:spcPct val="80000"/>
              </a:lnSpc>
              <a:spcBef>
                <a:spcPts val="0"/>
              </a:spcBef>
              <a:spcAft>
                <a:spcPts val="0"/>
              </a:spcAft>
              <a:buSzPts val="2800"/>
              <a:buNone/>
            </a:pPr>
            <a:r>
              <a:rPr lang="en-US" sz="1800"/>
              <a:t>-   type: 750-469</a:t>
            </a:r>
            <a:endParaRPr/>
          </a:p>
          <a:p>
            <a:pPr indent="0" lvl="0" marL="0" rtl="0" algn="l">
              <a:lnSpc>
                <a:spcPct val="80000"/>
              </a:lnSpc>
              <a:spcBef>
                <a:spcPts val="0"/>
              </a:spcBef>
              <a:spcAft>
                <a:spcPts val="0"/>
              </a:spcAft>
              <a:buSzPts val="2800"/>
              <a:buNone/>
            </a:pPr>
            <a:r>
              <a:rPr lang="en-US" sz="1800"/>
              <a:t>    logical_names: tc1, tc2</a:t>
            </a:r>
            <a:endParaRPr/>
          </a:p>
          <a:p>
            <a:pPr indent="0" lvl="0" marL="0" rtl="0" algn="l">
              <a:lnSpc>
                <a:spcPct val="80000"/>
              </a:lnSpc>
              <a:spcBef>
                <a:spcPts val="0"/>
              </a:spcBef>
              <a:spcAft>
                <a:spcPts val="0"/>
              </a:spcAft>
              <a:buSzPts val="2800"/>
              <a:buNone/>
            </a:pPr>
            <a:r>
              <a:rPr lang="en-US" sz="1800"/>
              <a:t>-   type: 750-469</a:t>
            </a:r>
            <a:endParaRPr/>
          </a:p>
          <a:p>
            <a:pPr indent="0" lvl="0" marL="0" rtl="0" algn="l">
              <a:lnSpc>
                <a:spcPct val="80000"/>
              </a:lnSpc>
              <a:spcBef>
                <a:spcPts val="0"/>
              </a:spcBef>
              <a:spcAft>
                <a:spcPts val="0"/>
              </a:spcAft>
              <a:buSzPts val="2800"/>
              <a:buNone/>
            </a:pPr>
            <a:r>
              <a:rPr lang="en-US" sz="1800"/>
              <a:t>    logical_names: tc3, tc4</a:t>
            </a:r>
            <a:endParaRPr/>
          </a:p>
          <a:p>
            <a:pPr indent="0" lvl="0" marL="0" rtl="0" algn="l">
              <a:lnSpc>
                <a:spcPct val="80000"/>
              </a:lnSpc>
              <a:spcBef>
                <a:spcPts val="0"/>
              </a:spcBef>
              <a:spcAft>
                <a:spcPts val="0"/>
              </a:spcAft>
              <a:buSzPts val="2800"/>
              <a:buNone/>
            </a:pPr>
            <a:r>
              <a:rPr lang="en-US" sz="1800"/>
              <a:t>-   type: 750-467</a:t>
            </a:r>
            <a:endParaRPr/>
          </a:p>
          <a:p>
            <a:pPr indent="0" lvl="0" marL="0" rtl="0" algn="l">
              <a:lnSpc>
                <a:spcPct val="80000"/>
              </a:lnSpc>
              <a:spcBef>
                <a:spcPts val="0"/>
              </a:spcBef>
              <a:spcAft>
                <a:spcPts val="0"/>
              </a:spcAft>
              <a:buSzPts val="2800"/>
              <a:buNone/>
            </a:pPr>
            <a:r>
              <a:rPr lang="en-US" sz="1800"/>
              <a:t>    logical_names: ai1, ai2</a:t>
            </a:r>
            <a:endParaRPr/>
          </a:p>
        </p:txBody>
      </p:sp>
      <p:sp>
        <p:nvSpPr>
          <p:cNvPr id="152" name="Google Shape;152;p8"/>
          <p:cNvSpPr txBox="1"/>
          <p:nvPr>
            <p:ph idx="2" type="body"/>
          </p:nvPr>
        </p:nvSpPr>
        <p:spPr>
          <a:xfrm>
            <a:off x="6255619" y="1914905"/>
            <a:ext cx="5441081" cy="4104893"/>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SzPct val="160000"/>
              <a:buNone/>
            </a:pPr>
            <a:r>
              <a:rPr lang="en-US"/>
              <a:t>interlocks:</a:t>
            </a:r>
            <a:endParaRPr/>
          </a:p>
          <a:p>
            <a:pPr indent="0" lvl="0" marL="0" rtl="0" algn="l">
              <a:lnSpc>
                <a:spcPct val="100000"/>
              </a:lnSpc>
              <a:spcBef>
                <a:spcPts val="0"/>
              </a:spcBef>
              <a:spcAft>
                <a:spcPts val="0"/>
              </a:spcAft>
              <a:buSzPct val="160000"/>
              <a:buNone/>
            </a:pPr>
            <a:r>
              <a:rPr lang="en-US"/>
              <a:t>    - relay: do1</a:t>
            </a:r>
            <a:endParaRPr/>
          </a:p>
          <a:p>
            <a:pPr indent="0" lvl="0" marL="0" rtl="0" algn="l">
              <a:lnSpc>
                <a:spcPct val="100000"/>
              </a:lnSpc>
              <a:spcBef>
                <a:spcPts val="0"/>
              </a:spcBef>
              <a:spcAft>
                <a:spcPts val="0"/>
              </a:spcAft>
              <a:buSzPct val="160000"/>
              <a:buNone/>
            </a:pPr>
            <a:r>
              <a:rPr lang="en-US"/>
              <a:t>      flags: STICKY</a:t>
            </a:r>
            <a:endParaRPr/>
          </a:p>
          <a:p>
            <a:pPr indent="0" lvl="0" marL="0" rtl="0" algn="l">
              <a:lnSpc>
                <a:spcPct val="100000"/>
              </a:lnSpc>
              <a:spcBef>
                <a:spcPts val="0"/>
              </a:spcBef>
              <a:spcAft>
                <a:spcPts val="0"/>
              </a:spcAft>
              <a:buSzPct val="160000"/>
              <a:buNone/>
            </a:pPr>
            <a:r>
              <a:rPr lang="en-US"/>
              <a:t>      description: Bending Magnets</a:t>
            </a:r>
            <a:endParaRPr/>
          </a:p>
          <a:p>
            <a:pPr indent="0" lvl="0" marL="0" rtl="0" algn="l">
              <a:lnSpc>
                <a:spcPct val="100000"/>
              </a:lnSpc>
              <a:spcBef>
                <a:spcPts val="0"/>
              </a:spcBef>
              <a:spcAft>
                <a:spcPts val="0"/>
              </a:spcAft>
              <a:buSzPct val="160000"/>
              <a:buNone/>
            </a:pPr>
            <a:r>
              <a:rPr lang="en-US"/>
              <a:t>      channels:</a:t>
            </a:r>
            <a:endParaRPr/>
          </a:p>
          <a:p>
            <a:pPr indent="0" lvl="0" marL="0" rtl="0" algn="l">
              <a:lnSpc>
                <a:spcPct val="100000"/>
              </a:lnSpc>
              <a:spcBef>
                <a:spcPts val="0"/>
              </a:spcBef>
              <a:spcAft>
                <a:spcPts val="0"/>
              </a:spcAft>
              <a:buSzPct val="160000"/>
              <a:buNone/>
            </a:pPr>
            <a:r>
              <a:rPr lang="en-US"/>
              <a:t>          - logical_name: tc1</a:t>
            </a:r>
            <a:endParaRPr/>
          </a:p>
          <a:p>
            <a:pPr indent="0" lvl="0" marL="0" rtl="0" algn="l">
              <a:lnSpc>
                <a:spcPct val="100000"/>
              </a:lnSpc>
              <a:spcBef>
                <a:spcPts val="0"/>
              </a:spcBef>
              <a:spcAft>
                <a:spcPts val="0"/>
              </a:spcAft>
              <a:buSzPct val="160000"/>
              <a:buNone/>
            </a:pPr>
            <a:r>
              <a:rPr lang="en-US"/>
              <a:t>            type: TC</a:t>
            </a:r>
            <a:endParaRPr/>
          </a:p>
          <a:p>
            <a:pPr indent="0" lvl="0" marL="0" rtl="0" algn="l">
              <a:lnSpc>
                <a:spcPct val="100000"/>
              </a:lnSpc>
              <a:spcBef>
                <a:spcPts val="0"/>
              </a:spcBef>
              <a:spcAft>
                <a:spcPts val="0"/>
              </a:spcAft>
              <a:buSzPct val="160000"/>
              <a:buNone/>
            </a:pPr>
            <a:r>
              <a:rPr lang="en-US"/>
              <a:t>            min: 10</a:t>
            </a:r>
            <a:endParaRPr/>
          </a:p>
          <a:p>
            <a:pPr indent="0" lvl="0" marL="0" rtl="0" algn="l">
              <a:lnSpc>
                <a:spcPct val="100000"/>
              </a:lnSpc>
              <a:spcBef>
                <a:spcPts val="0"/>
              </a:spcBef>
              <a:spcAft>
                <a:spcPts val="0"/>
              </a:spcAft>
              <a:buSzPct val="160000"/>
              <a:buNone/>
            </a:pPr>
            <a:r>
              <a:rPr lang="en-US"/>
              <a:t>            max: 90</a:t>
            </a:r>
            <a:endParaRPr/>
          </a:p>
          <a:p>
            <a:pPr indent="0" lvl="0" marL="0" rtl="0" algn="l">
              <a:lnSpc>
                <a:spcPct val="100000"/>
              </a:lnSpc>
              <a:spcBef>
                <a:spcPts val="0"/>
              </a:spcBef>
              <a:spcAft>
                <a:spcPts val="0"/>
              </a:spcAft>
              <a:buSzPct val="160000"/>
              <a:buNone/>
            </a:pPr>
            <a:r>
              <a:rPr lang="en-US"/>
              <a:t>    - relay: rl1</a:t>
            </a:r>
            <a:endParaRPr/>
          </a:p>
          <a:p>
            <a:pPr indent="0" lvl="0" marL="0" rtl="0" algn="l">
              <a:lnSpc>
                <a:spcPct val="100000"/>
              </a:lnSpc>
              <a:spcBef>
                <a:spcPts val="0"/>
              </a:spcBef>
              <a:spcAft>
                <a:spcPts val="0"/>
              </a:spcAft>
              <a:buSzPct val="160000"/>
              <a:buNone/>
            </a:pPr>
            <a:r>
              <a:rPr lang="en-US"/>
              <a:t>      flags: INVERTED</a:t>
            </a:r>
            <a:endParaRPr/>
          </a:p>
          <a:p>
            <a:pPr indent="0" lvl="0" marL="0" rtl="0" algn="l">
              <a:lnSpc>
                <a:spcPct val="100000"/>
              </a:lnSpc>
              <a:spcBef>
                <a:spcPts val="0"/>
              </a:spcBef>
              <a:spcAft>
                <a:spcPts val="0"/>
              </a:spcAft>
              <a:buSzPct val="160000"/>
              <a:buNone/>
            </a:pPr>
            <a:r>
              <a:rPr lang="en-US"/>
              <a:t>      description: Water Flow</a:t>
            </a:r>
            <a:endParaRPr/>
          </a:p>
          <a:p>
            <a:pPr indent="0" lvl="0" marL="0" rtl="0" algn="l">
              <a:lnSpc>
                <a:spcPct val="100000"/>
              </a:lnSpc>
              <a:spcBef>
                <a:spcPts val="0"/>
              </a:spcBef>
              <a:spcAft>
                <a:spcPts val="0"/>
              </a:spcAft>
              <a:buSzPct val="160000"/>
              <a:buNone/>
            </a:pPr>
            <a:r>
              <a:rPr lang="en-US"/>
              <a:t>      channels:</a:t>
            </a:r>
            <a:endParaRPr/>
          </a:p>
          <a:p>
            <a:pPr indent="0" lvl="0" marL="0" rtl="0" algn="l">
              <a:lnSpc>
                <a:spcPct val="100000"/>
              </a:lnSpc>
              <a:spcBef>
                <a:spcPts val="0"/>
              </a:spcBef>
              <a:spcAft>
                <a:spcPts val="0"/>
              </a:spcAft>
              <a:buSzPct val="160000"/>
              <a:buNone/>
            </a:pPr>
            <a:r>
              <a:rPr lang="en-US"/>
              <a:t>          - logical_name: ai1</a:t>
            </a:r>
            <a:endParaRPr/>
          </a:p>
          <a:p>
            <a:pPr indent="0" lvl="0" marL="0" rtl="0" algn="l">
              <a:lnSpc>
                <a:spcPct val="100000"/>
              </a:lnSpc>
              <a:spcBef>
                <a:spcPts val="0"/>
              </a:spcBef>
              <a:spcAft>
                <a:spcPts val="0"/>
              </a:spcAft>
              <a:buSzPct val="160000"/>
              <a:buNone/>
            </a:pPr>
            <a:r>
              <a:rPr lang="en-US"/>
              <a:t>            type: IV</a:t>
            </a:r>
            <a:endParaRPr/>
          </a:p>
          <a:p>
            <a:pPr indent="0" lvl="0" marL="0" rtl="0" algn="l">
              <a:lnSpc>
                <a:spcPct val="100000"/>
              </a:lnSpc>
              <a:spcBef>
                <a:spcPts val="0"/>
              </a:spcBef>
              <a:spcAft>
                <a:spcPts val="0"/>
              </a:spcAft>
              <a:buSzPct val="160000"/>
              <a:buNone/>
            </a:pPr>
            <a:r>
              <a:rPr lang="en-US"/>
              <a:t>            min: 5.5</a:t>
            </a:r>
            <a:endParaRPr/>
          </a:p>
          <a:p>
            <a:pPr indent="0" lvl="0" marL="0" rtl="0" algn="l">
              <a:lnSpc>
                <a:spcPct val="100000"/>
              </a:lnSpc>
              <a:spcBef>
                <a:spcPts val="0"/>
              </a:spcBef>
              <a:spcAft>
                <a:spcPts val="0"/>
              </a:spcAft>
              <a:buSzPct val="160000"/>
              <a:buNone/>
            </a:pPr>
            <a:r>
              <a:rPr lang="en-US"/>
              <a:t>            max: 7.5</a:t>
            </a:r>
            <a:endParaRPr/>
          </a:p>
        </p:txBody>
      </p:sp>
      <p:sp>
        <p:nvSpPr>
          <p:cNvPr id="153" name="Google Shape;153;p8"/>
          <p:cNvSpPr txBox="1"/>
          <p:nvPr>
            <p:ph idx="3" type="body"/>
          </p:nvPr>
        </p:nvSpPr>
        <p:spPr>
          <a:xfrm>
            <a:off x="6255619" y="1271003"/>
            <a:ext cx="5441081" cy="5891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395A"/>
              </a:buClr>
              <a:buSzPts val="2800"/>
              <a:buNone/>
            </a:pPr>
            <a:r>
              <a:rPr lang="en-US"/>
              <a:t>Interlocks</a:t>
            </a:r>
            <a:endParaRPr/>
          </a:p>
          <a:p>
            <a:pPr indent="0" lvl="0" marL="0" rtl="0" algn="l">
              <a:lnSpc>
                <a:spcPct val="100000"/>
              </a:lnSpc>
              <a:spcBef>
                <a:spcPts val="0"/>
              </a:spcBef>
              <a:spcAft>
                <a:spcPts val="0"/>
              </a:spcAft>
              <a:buClr>
                <a:srgbClr val="01395A"/>
              </a:buClr>
              <a:buSzPts val="2800"/>
              <a:buNone/>
            </a:pPr>
            <a:r>
              <a:t/>
            </a:r>
            <a:endParaRPr/>
          </a:p>
        </p:txBody>
      </p:sp>
      <p:sp>
        <p:nvSpPr>
          <p:cNvPr id="154" name="Google Shape;154;p8"/>
          <p:cNvSpPr txBox="1"/>
          <p:nvPr>
            <p:ph idx="4" type="body"/>
          </p:nvPr>
        </p:nvSpPr>
        <p:spPr>
          <a:xfrm>
            <a:off x="495299" y="1262430"/>
            <a:ext cx="5441082" cy="5891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395A"/>
              </a:buClr>
              <a:buSzPts val="2800"/>
              <a:buNone/>
            </a:pPr>
            <a:r>
              <a:rPr lang="en-US"/>
              <a:t>Module Mapping</a:t>
            </a:r>
            <a:endParaRPr/>
          </a:p>
        </p:txBody>
      </p:sp>
      <p:sp>
        <p:nvSpPr>
          <p:cNvPr id="155" name="Google Shape;155;p8"/>
          <p:cNvSpPr txBox="1"/>
          <p:nvPr>
            <p:ph type="title"/>
          </p:nvPr>
        </p:nvSpPr>
        <p:spPr>
          <a:xfrm>
            <a:off x="495300" y="137160"/>
            <a:ext cx="11201400" cy="9144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Font typeface="Calibri"/>
              <a:buNone/>
            </a:pPr>
            <a:r>
              <a:rPr lang="en-US"/>
              <a:t>Concept: The Yaml Configuration File</a:t>
            </a:r>
            <a:endParaRPr/>
          </a:p>
        </p:txBody>
      </p:sp>
      <p:sp>
        <p:nvSpPr>
          <p:cNvPr id="156" name="Google Shape;156;p8"/>
          <p:cNvSpPr txBox="1"/>
          <p:nvPr>
            <p:ph idx="12" type="sldNum"/>
          </p:nvPr>
        </p:nvSpPr>
        <p:spPr>
          <a:xfrm>
            <a:off x="11478127" y="6336792"/>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57" name="Google Shape;157;p8"/>
          <p:cNvSpPr/>
          <p:nvPr/>
        </p:nvSpPr>
        <p:spPr>
          <a:xfrm>
            <a:off x="6489565" y="2144867"/>
            <a:ext cx="2993100" cy="1761000"/>
          </a:xfrm>
          <a:prstGeom prst="roundRect">
            <a:avLst>
              <a:gd fmla="val 10257" name="adj"/>
            </a:avLst>
          </a:prstGeom>
          <a:noFill/>
          <a:ln cap="flat" cmpd="sng" w="349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8"/>
          <p:cNvSpPr txBox="1"/>
          <p:nvPr/>
        </p:nvSpPr>
        <p:spPr>
          <a:xfrm>
            <a:off x="9900354" y="1565561"/>
            <a:ext cx="1501422" cy="342873"/>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2800" u="none" cap="none" strike="noStrike">
                <a:solidFill>
                  <a:srgbClr val="FF0000"/>
                </a:solidFill>
                <a:latin typeface="Calibri"/>
                <a:ea typeface="Calibri"/>
                <a:cs typeface="Calibri"/>
                <a:sym typeface="Calibri"/>
              </a:rPr>
              <a:t>Instance #1</a:t>
            </a:r>
            <a:endParaRPr b="0" i="0" sz="1400" u="none" cap="none" strike="noStrike">
              <a:solidFill>
                <a:srgbClr val="000000"/>
              </a:solidFill>
              <a:latin typeface="Arial"/>
              <a:ea typeface="Arial"/>
              <a:cs typeface="Arial"/>
              <a:sym typeface="Arial"/>
            </a:endParaRPr>
          </a:p>
        </p:txBody>
      </p:sp>
      <p:cxnSp>
        <p:nvCxnSpPr>
          <p:cNvPr id="159" name="Google Shape;159;p8"/>
          <p:cNvCxnSpPr/>
          <p:nvPr/>
        </p:nvCxnSpPr>
        <p:spPr>
          <a:xfrm flipH="1">
            <a:off x="9482665" y="1866590"/>
            <a:ext cx="1004711" cy="877816"/>
          </a:xfrm>
          <a:prstGeom prst="straightConnector1">
            <a:avLst/>
          </a:prstGeom>
          <a:noFill/>
          <a:ln cap="flat" cmpd="sng" w="28575">
            <a:solidFill>
              <a:srgbClr val="FF0000"/>
            </a:solidFill>
            <a:prstDash val="solid"/>
            <a:miter lim="800000"/>
            <a:headEnd len="sm" w="sm" type="none"/>
            <a:tailEnd len="med" w="med" type="triangle"/>
          </a:ln>
        </p:spPr>
      </p:cxnSp>
      <p:sp>
        <p:nvSpPr>
          <p:cNvPr id="160" name="Google Shape;160;p8"/>
          <p:cNvSpPr/>
          <p:nvPr/>
        </p:nvSpPr>
        <p:spPr>
          <a:xfrm>
            <a:off x="427566" y="3048000"/>
            <a:ext cx="5137855" cy="2547570"/>
          </a:xfrm>
          <a:prstGeom prst="roundRect">
            <a:avLst>
              <a:gd fmla="val 10020" name="adj"/>
            </a:avLst>
          </a:prstGeom>
          <a:noFill/>
          <a:ln cap="flat" cmpd="sng" w="349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8"/>
          <p:cNvSpPr txBox="1"/>
          <p:nvPr/>
        </p:nvSpPr>
        <p:spPr>
          <a:xfrm>
            <a:off x="3883378" y="6253678"/>
            <a:ext cx="1501422" cy="342873"/>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2800" u="none" cap="none" strike="noStrike">
                <a:solidFill>
                  <a:srgbClr val="FF0000"/>
                </a:solidFill>
                <a:latin typeface="Calibri"/>
                <a:ea typeface="Calibri"/>
                <a:cs typeface="Calibri"/>
                <a:sym typeface="Calibri"/>
              </a:rPr>
              <a:t>Mapping</a:t>
            </a:r>
            <a:endParaRPr b="0" i="0" sz="1400" u="none" cap="none" strike="noStrike">
              <a:solidFill>
                <a:srgbClr val="000000"/>
              </a:solidFill>
              <a:latin typeface="Arial"/>
              <a:ea typeface="Arial"/>
              <a:cs typeface="Arial"/>
              <a:sym typeface="Arial"/>
            </a:endParaRPr>
          </a:p>
        </p:txBody>
      </p:sp>
      <p:cxnSp>
        <p:nvCxnSpPr>
          <p:cNvPr id="162" name="Google Shape;162;p8"/>
          <p:cNvCxnSpPr/>
          <p:nvPr/>
        </p:nvCxnSpPr>
        <p:spPr>
          <a:xfrm rot="10800000">
            <a:off x="3883378" y="5663744"/>
            <a:ext cx="519289" cy="521760"/>
          </a:xfrm>
          <a:prstGeom prst="straightConnector1">
            <a:avLst/>
          </a:prstGeom>
          <a:noFill/>
          <a:ln cap="flat" cmpd="sng" w="28575">
            <a:solidFill>
              <a:srgbClr val="FF0000"/>
            </a:solidFill>
            <a:prstDash val="solid"/>
            <a:miter lim="800000"/>
            <a:headEnd len="sm" w="sm"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9"/>
          <p:cNvSpPr txBox="1"/>
          <p:nvPr>
            <p:ph idx="12" type="sldNum"/>
          </p:nvPr>
        </p:nvSpPr>
        <p:spPr>
          <a:xfrm>
            <a:off x="11478127" y="6338815"/>
            <a:ext cx="401052" cy="38317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68" name="Google Shape;168;p9"/>
          <p:cNvSpPr txBox="1"/>
          <p:nvPr>
            <p:ph idx="1" type="body"/>
          </p:nvPr>
        </p:nvSpPr>
        <p:spPr>
          <a:xfrm>
            <a:off x="1390185" y="1960272"/>
            <a:ext cx="6656535" cy="9062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SzPts val="2800"/>
              <a:buNone/>
            </a:pPr>
            <a:r>
              <a:rPr b="1" i="0" lang="en-US" sz="4000" u="none" cap="none" strike="noStrike">
                <a:solidFill>
                  <a:schemeClr val="lt1"/>
                </a:solidFill>
                <a:latin typeface="Calibri"/>
                <a:ea typeface="Calibri"/>
                <a:cs typeface="Calibri"/>
                <a:sym typeface="Calibri"/>
              </a:rPr>
              <a:t>The Hardware</a:t>
            </a:r>
            <a:endParaRPr sz="4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3859"/>
      </a:dk1>
      <a:lt1>
        <a:srgbClr val="FFFFFF"/>
      </a:lt1>
      <a:dk2>
        <a:srgbClr val="00587C"/>
      </a:dk2>
      <a:lt2>
        <a:srgbClr val="00B5EC"/>
      </a:lt2>
      <a:accent1>
        <a:srgbClr val="636669"/>
      </a:accent1>
      <a:accent2>
        <a:srgbClr val="E04E38"/>
      </a:accent2>
      <a:accent3>
        <a:srgbClr val="D57800"/>
      </a:accent3>
      <a:accent4>
        <a:srgbClr val="EAAA00"/>
      </a:accent4>
      <a:accent5>
        <a:srgbClr val="74AA50"/>
      </a:accent5>
      <a:accent6>
        <a:srgbClr val="007681"/>
      </a:accent6>
      <a:hlink>
        <a:srgbClr val="4198B5"/>
      </a:hlink>
      <a:folHlink>
        <a:srgbClr val="0076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