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11" r:id="rId2"/>
    <p:sldId id="313" r:id="rId3"/>
    <p:sldId id="315" r:id="rId4"/>
    <p:sldId id="312" r:id="rId5"/>
    <p:sldId id="314" r:id="rId6"/>
    <p:sldId id="326" r:id="rId7"/>
    <p:sldId id="256" r:id="rId8"/>
    <p:sldId id="317" r:id="rId9"/>
    <p:sldId id="318" r:id="rId10"/>
    <p:sldId id="320" r:id="rId11"/>
    <p:sldId id="322" r:id="rId12"/>
    <p:sldId id="323" r:id="rId13"/>
    <p:sldId id="319" r:id="rId14"/>
    <p:sldId id="321" r:id="rId15"/>
    <p:sldId id="327" r:id="rId16"/>
    <p:sldId id="32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32" autoAdjust="0"/>
  </p:normalViewPr>
  <p:slideViewPr>
    <p:cSldViewPr snapToGrid="0">
      <p:cViewPr varScale="1">
        <p:scale>
          <a:sx n="145" d="100"/>
          <a:sy n="145" d="100"/>
        </p:scale>
        <p:origin x="308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3.31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331 0,'-33'2,"-65"11,-12 2,20-13,193-3,-73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0.93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0,'6'1,"0"1,0 0,0 0,0 0,0 0,0 1,0 0,-1 0,0 1,1 0,7 7,19 11,49 27,-57-32,0-2,1-1,0-1,1-1,1-1,39 11,-56-20,34 7,-40-5,-28-3,-61-1,67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1.21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5.11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6.02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831 103,'-113'-5,"1"-4,-156-34,114 23,-11-2,147 18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6.53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6.75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6.95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1,'3'0,"1"0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7.20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1,'0'3,"3"1,4 0,1-1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7.40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7.61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1,'3'0,"1"0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4.27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37.84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1,'3'0,"1"3,0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40.27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0,'278'14,"-189"-5,93 15,-166-20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19.305"/>
    </inkml:context>
    <inkml:brush xml:id="br0">
      <inkml:brushProperty name="width" value="0.035" units="cm"/>
      <inkml:brushProperty name="height" value="0.035" units="cm"/>
      <inkml:brushProperty name="color" value="#E71224"/>
    </inkml:brush>
  </inkml:definitions>
  <inkml:trace contextRef="#ctx0" brushRef="#br0">0 1 24575,'2'3'0,"0"-1"0,0 1 0,0-1 0,0 1 0,1-1 0,-1 0 0,0 0 0,1 0 0,0 0 0,-1 0 0,1-1 0,0 1 0,0-1 0,4 2 0,2 1 0,91 48 0,-47-25 0,88 58 0,39 27 0,-97-63 0,-35-17-59,-35-22-104,1-1 0,-1 0-1,1-1 1,1-1 0,-1 0 0,1-1-1,19 6 1,-17-9-6663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20.230"/>
    </inkml:context>
    <inkml:brush xml:id="br0">
      <inkml:brushProperty name="width" value="0.035" units="cm"/>
      <inkml:brushProperty name="height" value="0.035" units="cm"/>
      <inkml:brushProperty name="color" value="#E71224"/>
    </inkml:brush>
  </inkml:definitions>
  <inkml:trace contextRef="#ctx0" brushRef="#br0">841 0 24575,'-5'2'0,"0"0"0,0 1 0,0-1 0,0 1 0,0 0 0,0 1 0,1-1 0,-1 1 0,1 0 0,0 0 0,0 0 0,-5 9 0,-4 1 0,-46 44 0,-57 63 0,16 16 0,28-35 0,62-88 0,0 0 0,-2-1 0,1 0 0,-2-1 0,1 0 0,-2-1 0,0-1 0,0 0 0,-1 0 0,0-2 0,0 0 0,-19 7 0,-15 4-455,0 2 0,-64 39 0,97-51-6371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14.858"/>
    </inkml:context>
    <inkml:brush xml:id="br0">
      <inkml:brushProperty name="width" value="0.035" units="cm"/>
      <inkml:brushProperty name="height" value="0.035" units="cm"/>
      <inkml:brushProperty name="color" value="#E71224"/>
    </inkml:brush>
  </inkml:definitions>
  <inkml:trace contextRef="#ctx0" brushRef="#br0">1 0 24575,'1'3'0,"1"0"0,0 0 0,-1 0 0,1-1 0,0 1 0,1-1 0,-1 1 0,0-1 0,1 0 0,-1 0 0,1 0 0,0 0 0,0 0 0,-1-1 0,5 2 0,6 5 0,100 70 0,201 102 0,-273-159 0,11 5 0,82 57 0,34 35 0,-152-104 0,-1 1 0,-1 1 0,-1 0 0,13 19 0,-13-17 0,0-1 0,1 0 0,28 26 0,-29-32-1365,-3 0-5461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16.174"/>
    </inkml:context>
    <inkml:brush xml:id="br0">
      <inkml:brushProperty name="width" value="0.035" units="cm"/>
      <inkml:brushProperty name="height" value="0.035" units="cm"/>
      <inkml:brushProperty name="color" value="#E71224"/>
    </inkml:brush>
  </inkml:definitions>
  <inkml:trace contextRef="#ctx0" brushRef="#br0">1086 0 24575,'-24'1'0,"1"0"0,-1 2 0,1 1 0,0 1 0,0 0 0,0 2 0,1 1 0,0 0 0,1 2 0,0 0 0,0 2 0,1 0 0,-20 16 0,-31 14 0,54-34 0,0 1 0,0 1 0,-22 18 0,-26 26 0,-2-4 0,-93 52 0,137-86 0,1 1 0,0 1 0,1 1 0,-20 24 0,33-34 0,-53 63 0,48-57 3,1 0-1,1 1 1,0 0-1,-12 24 0,-3 5-1379,17-33-5449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28.426"/>
    </inkml:context>
    <inkml:brush xml:id="br0">
      <inkml:brushProperty name="width" value="0.035" units="cm"/>
      <inkml:brushProperty name="height" value="0.035" units="cm"/>
      <inkml:brushProperty name="color" value="#E71224"/>
    </inkml:brush>
  </inkml:definitions>
  <inkml:trace contextRef="#ctx0" brushRef="#br0">1 0 24575,'5'2'0,"0"0"0,-1 1 0,1-1 0,0 1 0,-1 0 0,0 0 0,1 0 0,-1 0 0,-1 1 0,1 0 0,6 7 0,7 7 0,15 12 0,-2 1 0,43 58 0,-5-4 0,64 78 0,40 45 0,-147-182 0,200 200 0,-77-70 0,39 36 0,-155-161 0,35 42 0,-50-52 0,-1-2 0,2 0 0,1-1 0,0 0 0,1-2 0,1 0 0,33 18 0,-23-18-1365,-17-9-5461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30.525"/>
    </inkml:context>
    <inkml:brush xml:id="br0">
      <inkml:brushProperty name="width" value="0.035" units="cm"/>
      <inkml:brushProperty name="height" value="0.035" units="cm"/>
      <inkml:brushProperty name="color" value="#E71224"/>
    </inkml:brush>
  </inkml:definitions>
  <inkml:trace contextRef="#ctx0" brushRef="#br0">2123 0 24575,'-15'1'0,"1"0"0,-1 2 0,0-1 0,1 2 0,0 0 0,-1 0 0,2 1 0,-24 12 0,-9 9 0,-47 35 0,42-26 0,-143 112 0,-8 4 0,-102 79 0,207-139 0,62-56 0,-1-2 0,-51 36 0,-203 112 0,290-181 0,-36 24 0,-36 29 0,60-42 0,0 1 0,0 0 0,2 1 0,-1-1 0,2 2 0,-9 14 0,-62 94 0,33-52 0,32-50 0,0-1 0,-2-1 0,-31 27 0,-7 8 0,52-49-124,0-1 0,-1 0 0,0 0 0,0 0 0,0 0 0,0 0-1,0-1 1,0 0 0,-1 0 0,-5 2 0,-7 0-6702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33.741"/>
    </inkml:context>
    <inkml:brush xml:id="br0">
      <inkml:brushProperty name="width" value="0.035" units="cm"/>
      <inkml:brushProperty name="height" value="0.035" units="cm"/>
      <inkml:brushProperty name="color" value="#E71224"/>
    </inkml:brush>
  </inkml:definitions>
  <inkml:trace contextRef="#ctx0" brushRef="#br0">0 0 24192,'1050'977'0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34.832"/>
    </inkml:context>
    <inkml:brush xml:id="br0">
      <inkml:brushProperty name="width" value="0.035" units="cm"/>
      <inkml:brushProperty name="height" value="0.035" units="cm"/>
      <inkml:brushProperty name="color" value="#E71224"/>
    </inkml:brush>
  </inkml:definitions>
  <inkml:trace contextRef="#ctx0" brushRef="#br0">1953 0 24083,'-1953'1098'0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4.95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6:57:48.108"/>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9:53:53.779"/>
    </inkml:context>
    <inkml:brush xml:id="br0">
      <inkml:brushProperty name="width" value="0.035" units="cm"/>
      <inkml:brushProperty name="height" value="0.035" units="cm"/>
      <inkml:brushProperty name="color" value="#E71224"/>
    </inkml:brush>
  </inkml:definitions>
  <inkml:trace contextRef="#ctx0" brushRef="#br0">0 0 24575,'2'4'0,"0"0"0,0-1 0,0 1 0,0-1 0,1 0 0,-1 1 0,1-1 0,0 0 0,0-1 0,5 5 0,4 4 0,93 121 35,-76-92-385,1-2 0,1-1 0,58 52 0,-74-78-6476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9:53:55.242"/>
    </inkml:context>
    <inkml:brush xml:id="br0">
      <inkml:brushProperty name="width" value="0.035" units="cm"/>
      <inkml:brushProperty name="height" value="0.035" units="cm"/>
      <inkml:brushProperty name="color" value="#E71224"/>
    </inkml:brush>
  </inkml:definitions>
  <inkml:trace contextRef="#ctx0" brushRef="#br0">123 1 24575,'-4'0'0,"1"0"0,-1 0 0,0 1 0,1 0 0,-1 0 0,1 0 0,-1 0 0,1 0 0,0 1 0,0-1 0,-1 1 0,1 0 0,0 0 0,0 0 0,1 0 0,-1 1 0,0-1 0,1 1 0,0 0 0,-1 0 0,1 0 0,0 0 0,0 0 0,1 0 0,-1 0 0,1 0 0,-2 5 0,-3 11 0,1 0 0,0 0 0,-3 39 0,1-12 0,1 0-455,1 0 0,3 81 0,3-106-6371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9:54:06.225"/>
    </inkml:context>
    <inkml:brush xml:id="br0">
      <inkml:brushProperty name="width" value="0.035" units="cm"/>
      <inkml:brushProperty name="height" value="0.035" units="cm"/>
      <inkml:brushProperty name="color" value="#E71224"/>
    </inkml:brush>
  </inkml:definitions>
  <inkml:trace contextRef="#ctx0" brushRef="#br0">0 1 24575,'4'5'0,"1"1"0,0-1 0,-1 0 0,1 0 0,1-1 0,-1 1 0,1-1 0,10 6 0,97 57 0,-44-27 0,87 66 0,-132-84 0,-2 0 0,32 40 0,-37-42 0,0 0 0,1 0 0,1-2 0,33 25 0,35 21-1365,-71-50-5461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9T19:54:07.187"/>
    </inkml:context>
    <inkml:brush xml:id="br0">
      <inkml:brushProperty name="width" value="0.035" units="cm"/>
      <inkml:brushProperty name="height" value="0.035" units="cm"/>
      <inkml:brushProperty name="color" value="#E71224"/>
    </inkml:brush>
  </inkml:definitions>
  <inkml:trace contextRef="#ctx0" brushRef="#br0">692 1 24575,'-8'1'0,"1"-1"0,0 2 0,1-1 0,-1 1 0,0 0 0,0 1 0,1-1 0,-12 7 0,-51 34 0,50-30 0,-17 16 0,0 1 0,2 2 0,1 1 0,-42 57 0,10-14 0,-16 6 0,54-56 0,1 1 0,1 1 0,-36 52 0,40-51-1365,11-19-5461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165 0,'-16'1,"-33"3,-6 1,10-4,97-1,-38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5.45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0,'3'0,"0"0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0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0,'3'0,"3"0,3 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0,'3'1,"1"-1,-1 1,0-1,0 1,0 0,-1 0,1 0,0 0,0 0,-1 1,5 1,9 5,24 9,-28-11,0-1,1 0,-1 0,1-1,1 0,19 3,-28-6,17 2,-20-2,-14 0,-31-1,34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415 36,'-57'-2,"1"-1,-77-12,56 8,-5-1,72 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6"/>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5.683"/>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0,'2'0,"0"0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8"/>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0,'0'1,"2"1,1-1,1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19"/>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2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0,'2'0,"0"0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21"/>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0,'2'0,"0"1,0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26:27.92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0,'138'5,"-93"-2,46 5,-83-7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6.00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6.194"/>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0,'5'0,"2"0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6.41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0,'5'0,"7"0,7 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09T20:16:26.595"/>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B23C09-9546-434D-9CFD-F74A2706D88D}"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D94DA-F62F-46A0-93EB-DFFEA5689128}" type="slidenum">
              <a:rPr lang="en-US" smtClean="0"/>
              <a:t>‹#›</a:t>
            </a:fld>
            <a:endParaRPr lang="en-US"/>
          </a:p>
        </p:txBody>
      </p:sp>
    </p:spTree>
    <p:extLst>
      <p:ext uri="{BB962C8B-B14F-4D97-AF65-F5344CB8AC3E}">
        <p14:creationId xmlns:p14="http://schemas.microsoft.com/office/powerpoint/2010/main" val="2916213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D94DA-F62F-46A0-93EB-DFFEA5689128}" type="slidenum">
              <a:rPr lang="en-US" smtClean="0"/>
              <a:t>7</a:t>
            </a:fld>
            <a:endParaRPr lang="en-US"/>
          </a:p>
        </p:txBody>
      </p:sp>
    </p:spTree>
    <p:extLst>
      <p:ext uri="{BB962C8B-B14F-4D97-AF65-F5344CB8AC3E}">
        <p14:creationId xmlns:p14="http://schemas.microsoft.com/office/powerpoint/2010/main" val="344211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MRF VME-EVR-230 replacement with Xilinx </a:t>
            </a:r>
            <a:r>
              <a:rPr lang="en-US" dirty="0" err="1"/>
              <a:t>UltraScale</a:t>
            </a:r>
            <a:r>
              <a:rPr lang="en-US" dirty="0"/>
              <a:t>+</a:t>
            </a:r>
          </a:p>
        </p:txBody>
      </p:sp>
      <p:sp>
        <p:nvSpPr>
          <p:cNvPr id="4" name="Slide Number Placeholder 3"/>
          <p:cNvSpPr>
            <a:spLocks noGrp="1"/>
          </p:cNvSpPr>
          <p:nvPr>
            <p:ph type="sldNum" sz="quarter" idx="5"/>
          </p:nvPr>
        </p:nvSpPr>
        <p:spPr/>
        <p:txBody>
          <a:bodyPr/>
          <a:lstStyle/>
          <a:p>
            <a:fld id="{ACBD94DA-F62F-46A0-93EB-DFFEA5689128}" type="slidenum">
              <a:rPr lang="en-US" smtClean="0"/>
              <a:t>10</a:t>
            </a:fld>
            <a:endParaRPr lang="en-US"/>
          </a:p>
        </p:txBody>
      </p:sp>
    </p:spTree>
    <p:extLst>
      <p:ext uri="{BB962C8B-B14F-4D97-AF65-F5344CB8AC3E}">
        <p14:creationId xmlns:p14="http://schemas.microsoft.com/office/powerpoint/2010/main" val="408970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have VMs on Hypervisors-Containers are incredibly lightweight and fast to deploy/re-deploy, with no dependency on the environment around them to be configured properly to run since they self contain all their dependency needs. The portability of containerization allows for easy expansion of a cluster and migration of any applications from one cluster to another is trivial. Updates that would affect all soft IOCs can now be made to the running image and pushed out to all soft IOCs at once, avoiding the need to individually update VMs or integrate something like ansible to push configuration changes. VMs and a hypervisor come with a lot of overhead and are slow to administrate (shut down/reboot/update). Each VM would need to have its environment configured to run a soft IOC. With containers, we are no longer limited to one soft IOC per VM and instead a worker node VM that is part of a Kubernetes cluster can host tens and tens of soft IOCs. </a:t>
            </a:r>
          </a:p>
          <a:p>
            <a:endParaRPr lang="en-US" dirty="0"/>
          </a:p>
          <a:p>
            <a:r>
              <a:rPr lang="en-US" dirty="0"/>
              <a:t>--- To containerize a soft IOC, we first begin with the container itself. We have created a generic docker image that facilitates all the environmental and dependency requirements for running a soft IOC, and all our soft IOC containers run using this image. These containers are then deployed to a pod in a locally hosted Kubernetes cluster leveraging </a:t>
            </a:r>
            <a:r>
              <a:rPr lang="en-US" dirty="0" err="1"/>
              <a:t>ArgoCD</a:t>
            </a:r>
            <a:r>
              <a:rPr lang="en-US" dirty="0"/>
              <a:t> for automated deployment. Utilizing </a:t>
            </a:r>
            <a:r>
              <a:rPr lang="en-US" dirty="0" err="1"/>
              <a:t>yaml</a:t>
            </a:r>
            <a:r>
              <a:rPr lang="en-US" dirty="0"/>
              <a:t> manifest files for configuration, we configure the soft IOC name, port, and source directory location as part of the entry point arguments so that the container itself runs the desired soft IOC using the corresponding source directory from our NFS (Network File Server). All NFS mounts are configured in </a:t>
            </a:r>
            <a:r>
              <a:rPr lang="en-US" dirty="0" err="1"/>
              <a:t>yaml</a:t>
            </a:r>
            <a:r>
              <a:rPr lang="en-US" dirty="0"/>
              <a:t> manifests and automatically deployed to the cluster via </a:t>
            </a:r>
            <a:r>
              <a:rPr lang="en-US" dirty="0" err="1"/>
              <a:t>ArgoCD</a:t>
            </a:r>
            <a:r>
              <a:rPr lang="en-US" dirty="0"/>
              <a:t>. Using the flannel CNI (Container Network Interface) alongside the </a:t>
            </a:r>
            <a:r>
              <a:rPr lang="en-US" dirty="0" err="1"/>
              <a:t>multus</a:t>
            </a:r>
            <a:r>
              <a:rPr lang="en-US" dirty="0"/>
              <a:t> CNI plugin, we’re also able to assign individual IP addresses to pods by assigning an additional network interface to each pod. All of this is configured in </a:t>
            </a:r>
            <a:r>
              <a:rPr lang="en-US" dirty="0" err="1"/>
              <a:t>yaml</a:t>
            </a:r>
            <a:r>
              <a:rPr lang="en-US" dirty="0"/>
              <a:t> manifests and automatically deployed by </a:t>
            </a:r>
            <a:r>
              <a:rPr lang="en-US" dirty="0" err="1"/>
              <a:t>ArgoCD</a:t>
            </a:r>
            <a:r>
              <a:rPr lang="en-US" dirty="0"/>
              <a:t>. This allows us to bypass needing to identify as the host’s IP with the ‘</a:t>
            </a:r>
            <a:r>
              <a:rPr lang="en-US" dirty="0" err="1"/>
              <a:t>hostnetwork</a:t>
            </a:r>
            <a:r>
              <a:rPr lang="en-US" dirty="0"/>
              <a:t>=true’ option for all our containerized soft IOCS, and give us a greater level of control while retaining the use of in-house developed IOC tools that require each soft IOC have its own IP address. </a:t>
            </a:r>
          </a:p>
        </p:txBody>
      </p:sp>
      <p:sp>
        <p:nvSpPr>
          <p:cNvPr id="4" name="Slide Number Placeholder 3"/>
          <p:cNvSpPr>
            <a:spLocks noGrp="1"/>
          </p:cNvSpPr>
          <p:nvPr>
            <p:ph type="sldNum" sz="quarter" idx="5"/>
          </p:nvPr>
        </p:nvSpPr>
        <p:spPr/>
        <p:txBody>
          <a:bodyPr/>
          <a:lstStyle/>
          <a:p>
            <a:fld id="{ACBD94DA-F62F-46A0-93EB-DFFEA5689128}" type="slidenum">
              <a:rPr lang="en-US" smtClean="0"/>
              <a:t>14</a:t>
            </a:fld>
            <a:endParaRPr lang="en-US"/>
          </a:p>
        </p:txBody>
      </p:sp>
    </p:spTree>
    <p:extLst>
      <p:ext uri="{BB962C8B-B14F-4D97-AF65-F5344CB8AC3E}">
        <p14:creationId xmlns:p14="http://schemas.microsoft.com/office/powerpoint/2010/main" val="3545278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A183-EF62-FE2A-631E-6602F41724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86E56D-362E-EF6C-0D85-36E266FB5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AFB62-F404-5860-BBAB-815AC37A9E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D30F3C-58EB-0B10-A336-7603F919CBE3}"/>
              </a:ext>
            </a:extLst>
          </p:cNvPr>
          <p:cNvSpPr>
            <a:spLocks noGrp="1"/>
          </p:cNvSpPr>
          <p:nvPr>
            <p:ph type="ftr" sz="quarter" idx="11"/>
          </p:nvPr>
        </p:nvSpPr>
        <p:spPr/>
        <p:txBody>
          <a:bodyPr/>
          <a:lstStyle/>
          <a:p>
            <a:r>
              <a:rPr lang="en-US"/>
              <a:t>LA-UR-26-22973</a:t>
            </a:r>
          </a:p>
        </p:txBody>
      </p:sp>
      <p:sp>
        <p:nvSpPr>
          <p:cNvPr id="6" name="Slide Number Placeholder 5">
            <a:extLst>
              <a:ext uri="{FF2B5EF4-FFF2-40B4-BE49-F238E27FC236}">
                <a16:creationId xmlns:a16="http://schemas.microsoft.com/office/drawing/2014/main" id="{75771E7E-BE4D-7736-F509-58DB51825399}"/>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288934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409B-DD58-99F9-9430-E2B9975897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148D7A-9D3A-918C-849D-3D597BDEF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31488-3C7D-7972-0235-5B24B217B0C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689813-518F-C0F5-AEB1-66D57430F7FE}"/>
              </a:ext>
            </a:extLst>
          </p:cNvPr>
          <p:cNvSpPr>
            <a:spLocks noGrp="1"/>
          </p:cNvSpPr>
          <p:nvPr>
            <p:ph type="ftr" sz="quarter" idx="11"/>
          </p:nvPr>
        </p:nvSpPr>
        <p:spPr/>
        <p:txBody>
          <a:bodyPr/>
          <a:lstStyle/>
          <a:p>
            <a:r>
              <a:rPr lang="en-US"/>
              <a:t>LA-UR-26-22973</a:t>
            </a:r>
          </a:p>
        </p:txBody>
      </p:sp>
      <p:sp>
        <p:nvSpPr>
          <p:cNvPr id="6" name="Slide Number Placeholder 5">
            <a:extLst>
              <a:ext uri="{FF2B5EF4-FFF2-40B4-BE49-F238E27FC236}">
                <a16:creationId xmlns:a16="http://schemas.microsoft.com/office/drawing/2014/main" id="{C7F50DF9-6CA3-3170-1233-507D2C4904C9}"/>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4011030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E51DE3-1A21-DBE4-5363-9BA62D4D7A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9AAABB-7CF1-136D-E441-6014169D18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27571-1F07-6CB9-8BB5-D807AB1F8F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ED28F3D-B3BD-ABCD-205D-816F48B9E607}"/>
              </a:ext>
            </a:extLst>
          </p:cNvPr>
          <p:cNvSpPr>
            <a:spLocks noGrp="1"/>
          </p:cNvSpPr>
          <p:nvPr>
            <p:ph type="ftr" sz="quarter" idx="11"/>
          </p:nvPr>
        </p:nvSpPr>
        <p:spPr/>
        <p:txBody>
          <a:bodyPr/>
          <a:lstStyle/>
          <a:p>
            <a:r>
              <a:rPr lang="en-US"/>
              <a:t>LA-UR-26-22973</a:t>
            </a:r>
          </a:p>
        </p:txBody>
      </p:sp>
      <p:sp>
        <p:nvSpPr>
          <p:cNvPr id="6" name="Slide Number Placeholder 5">
            <a:extLst>
              <a:ext uri="{FF2B5EF4-FFF2-40B4-BE49-F238E27FC236}">
                <a16:creationId xmlns:a16="http://schemas.microsoft.com/office/drawing/2014/main" id="{6A4F0E86-FA47-7154-9201-C0F067A078EA}"/>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158322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_w logo wtrm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CB73A-3EB2-0F4B-A749-FE602CE5F246}"/>
              </a:ext>
            </a:extLst>
          </p:cNvPr>
          <p:cNvPicPr>
            <a:picLocks noChangeAspect="1"/>
          </p:cNvPicPr>
          <p:nvPr userDrawn="1"/>
        </p:nvPicPr>
        <p:blipFill rotWithShape="1">
          <a:blip r:embed="rId2"/>
          <a:srcRect l="7867" t="3208" r="30052" b="19629"/>
          <a:stretch/>
        </p:blipFill>
        <p:spPr>
          <a:xfrm>
            <a:off x="4086577" y="-188728"/>
            <a:ext cx="8105424" cy="7046728"/>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609600" y="609600"/>
            <a:ext cx="10968072" cy="892208"/>
          </a:xfrm>
        </p:spPr>
        <p:txBody>
          <a:bodyPr lIns="0" tIns="0" rIns="0" bIns="0">
            <a:noAutofit/>
          </a:bodyPr>
          <a:lstStyle>
            <a:lvl1pPr marL="0" indent="0">
              <a:lnSpc>
                <a:spcPct val="100000"/>
              </a:lnSpc>
              <a:spcBef>
                <a:spcPts val="0"/>
              </a:spcBef>
              <a:buNone/>
              <a:defRPr sz="32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609600" y="1523999"/>
            <a:ext cx="10968072" cy="4267200"/>
          </a:xfrm>
        </p:spPr>
        <p:txBody>
          <a:bodyPr lIns="0" tIns="0" rIns="0" bIns="0">
            <a:noAutofit/>
          </a:bodyPr>
          <a:lstStyle>
            <a:lvl1pPr marL="306910" indent="-306910">
              <a:lnSpc>
                <a:spcPct val="100000"/>
              </a:lnSpc>
              <a:spcBef>
                <a:spcPts val="8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8" name="Slide Number Placeholder 3">
            <a:extLst>
              <a:ext uri="{FF2B5EF4-FFF2-40B4-BE49-F238E27FC236}">
                <a16:creationId xmlns:a16="http://schemas.microsoft.com/office/drawing/2014/main" id="{351EB0E6-A70D-CE45-BB73-DE0110A910ED}"/>
              </a:ext>
            </a:extLst>
          </p:cNvPr>
          <p:cNvSpPr txBox="1">
            <a:spLocks/>
          </p:cNvSpPr>
          <p:nvPr userDrawn="1"/>
        </p:nvSpPr>
        <p:spPr>
          <a:xfrm>
            <a:off x="11606785" y="6461336"/>
            <a:ext cx="293980"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33" dirty="0">
                <a:solidFill>
                  <a:schemeClr val="bg1">
                    <a:lumMod val="65000"/>
                  </a:schemeClr>
                </a:solidFill>
              </a:rPr>
              <a:t>  </a:t>
            </a:r>
            <a:fld id="{F16E1515-8F3D-DE4D-94E5-8D9BEBCD7A49}" type="slidenum">
              <a:rPr lang="en-US" sz="933" smtClean="0">
                <a:solidFill>
                  <a:schemeClr val="bg1">
                    <a:lumMod val="65000"/>
                  </a:schemeClr>
                </a:solidFill>
              </a:rPr>
              <a:pPr/>
              <a:t>‹#›</a:t>
            </a:fld>
            <a:endParaRPr lang="en-US" sz="933" dirty="0">
              <a:solidFill>
                <a:schemeClr val="bg1">
                  <a:lumMod val="65000"/>
                </a:schemeClr>
              </a:solidFill>
            </a:endParaRPr>
          </a:p>
        </p:txBody>
      </p:sp>
      <p:sp>
        <p:nvSpPr>
          <p:cNvPr id="9" name="Date Placeholder 3">
            <a:extLst>
              <a:ext uri="{FF2B5EF4-FFF2-40B4-BE49-F238E27FC236}">
                <a16:creationId xmlns:a16="http://schemas.microsoft.com/office/drawing/2014/main" id="{E7AA508B-E60F-E649-B511-759C564E884D}"/>
              </a:ext>
            </a:extLst>
          </p:cNvPr>
          <p:cNvSpPr txBox="1">
            <a:spLocks/>
          </p:cNvSpPr>
          <p:nvPr userDrawn="1"/>
        </p:nvSpPr>
        <p:spPr>
          <a:xfrm>
            <a:off x="10765536" y="6461760"/>
            <a:ext cx="813219"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933" smtClean="0"/>
              <a:pPr/>
              <a:t>4/14/2026</a:t>
            </a:fld>
            <a:endParaRPr lang="en-US" sz="933" dirty="0"/>
          </a:p>
        </p:txBody>
      </p:sp>
    </p:spTree>
    <p:extLst>
      <p:ext uri="{BB962C8B-B14F-4D97-AF65-F5344CB8AC3E}">
        <p14:creationId xmlns:p14="http://schemas.microsoft.com/office/powerpoint/2010/main" val="1430595162"/>
      </p:ext>
    </p:extLst>
  </p:cSld>
  <p:clrMapOvr>
    <a:masterClrMapping/>
  </p:clrMapOvr>
  <p:extLst>
    <p:ext uri="{DCECCB84-F9BA-43D5-87BE-67443E8EF086}">
      <p15:sldGuideLst xmlns:p15="http://schemas.microsoft.com/office/powerpoint/2012/main">
        <p15:guide id="1" orient="horz" pos="18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A aerial view of a town&#10;&#10;Description automatically generated">
            <a:extLst>
              <a:ext uri="{FF2B5EF4-FFF2-40B4-BE49-F238E27FC236}">
                <a16:creationId xmlns:a16="http://schemas.microsoft.com/office/drawing/2014/main" id="{21A60F30-3C00-60E7-4131-1D68F00F79ED}"/>
              </a:ext>
            </a:extLst>
          </p:cNvPr>
          <p:cNvPicPr>
            <a:picLocks noChangeAspect="1"/>
          </p:cNvPicPr>
          <p:nvPr userDrawn="1"/>
        </p:nvPicPr>
        <p:blipFill>
          <a:blip r:embed="rId2"/>
          <a:stretch>
            <a:fillRect/>
          </a:stretch>
        </p:blipFill>
        <p:spPr>
          <a:xfrm>
            <a:off x="0" y="0"/>
            <a:ext cx="12192000" cy="6858000"/>
          </a:xfrm>
          <a:prstGeom prst="rect">
            <a:avLst/>
          </a:prstGeom>
          <a:ln>
            <a:solidFill>
              <a:schemeClr val="tx1"/>
            </a:solidFill>
          </a:ln>
        </p:spPr>
      </p:pic>
      <p:pic>
        <p:nvPicPr>
          <p:cNvPr id="7" name="Picture 6">
            <a:extLst>
              <a:ext uri="{FF2B5EF4-FFF2-40B4-BE49-F238E27FC236}">
                <a16:creationId xmlns:a16="http://schemas.microsoft.com/office/drawing/2014/main" id="{281EABDF-E13F-84A1-988D-28579583FC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215" y="5188357"/>
            <a:ext cx="6071856" cy="1190083"/>
          </a:xfrm>
          <a:prstGeom prst="rect">
            <a:avLst/>
          </a:prstGeom>
          <a:effectLst>
            <a:glow rad="171028">
              <a:schemeClr val="tx1">
                <a:alpha val="60000"/>
              </a:schemeClr>
            </a:glow>
          </a:effectLst>
        </p:spPr>
      </p:pic>
      <p:sp>
        <p:nvSpPr>
          <p:cNvPr id="5" name="Text Placeholder 4">
            <a:extLst>
              <a:ext uri="{FF2B5EF4-FFF2-40B4-BE49-F238E27FC236}">
                <a16:creationId xmlns:a16="http://schemas.microsoft.com/office/drawing/2014/main" id="{734BBE86-8FAD-DF43-A736-84EE886C2621}"/>
              </a:ext>
            </a:extLst>
          </p:cNvPr>
          <p:cNvSpPr>
            <a:spLocks noGrp="1"/>
          </p:cNvSpPr>
          <p:nvPr>
            <p:ph type="body" sz="quarter" idx="11" hasCustomPrompt="1"/>
          </p:nvPr>
        </p:nvSpPr>
        <p:spPr>
          <a:xfrm>
            <a:off x="1015999" y="2596401"/>
            <a:ext cx="8139503" cy="973667"/>
          </a:xfrm>
          <a:prstGeom prst="rect">
            <a:avLst/>
          </a:prstGeom>
          <a:ln>
            <a:noFill/>
          </a:ln>
        </p:spPr>
        <p:txBody>
          <a:bodyPr lIns="0" tIns="0" rIns="0" bIns="0"/>
          <a:lstStyle>
            <a:lvl1pPr>
              <a:lnSpc>
                <a:spcPct val="100000"/>
              </a:lnSpc>
              <a:spcBef>
                <a:spcPts val="0"/>
              </a:spcBef>
              <a:defRPr sz="2133">
                <a:solidFill>
                  <a:schemeClr val="bg1"/>
                </a:solidFill>
                <a:latin typeface="+mj-lt"/>
              </a:defRPr>
            </a:lvl1pPr>
            <a:lvl2pPr>
              <a:defRPr sz="2133">
                <a:solidFill>
                  <a:schemeClr val="bg1"/>
                </a:solidFill>
                <a:latin typeface="+mj-lt"/>
              </a:defRPr>
            </a:lvl2pPr>
            <a:lvl3pPr>
              <a:defRPr sz="2133">
                <a:solidFill>
                  <a:schemeClr val="bg1"/>
                </a:solidFill>
                <a:latin typeface="+mj-lt"/>
              </a:defRPr>
            </a:lvl3pPr>
            <a:lvl4pPr>
              <a:defRPr sz="2133">
                <a:solidFill>
                  <a:schemeClr val="bg1"/>
                </a:solidFill>
                <a:latin typeface="+mj-lt"/>
              </a:defRPr>
            </a:lvl4pPr>
            <a:lvl5pPr>
              <a:defRPr sz="2133">
                <a:solidFill>
                  <a:schemeClr val="bg1"/>
                </a:solidFill>
                <a:latin typeface="+mj-lt"/>
              </a:defRPr>
            </a:lvl5pPr>
          </a:lstStyle>
          <a:p>
            <a:pPr lvl="0"/>
            <a:r>
              <a:rPr lang="en-US"/>
              <a:t>Name (org)</a:t>
            </a:r>
          </a:p>
          <a:p>
            <a:pPr lvl="0"/>
            <a:r>
              <a:rPr lang="en-US"/>
              <a:t>Role</a:t>
            </a:r>
          </a:p>
        </p:txBody>
      </p:sp>
      <p:sp>
        <p:nvSpPr>
          <p:cNvPr id="10" name="Text Placeholder 4">
            <a:extLst>
              <a:ext uri="{FF2B5EF4-FFF2-40B4-BE49-F238E27FC236}">
                <a16:creationId xmlns:a16="http://schemas.microsoft.com/office/drawing/2014/main" id="{9DBB28EF-4E64-7DFA-3F55-9D1D7663FABC}"/>
              </a:ext>
            </a:extLst>
          </p:cNvPr>
          <p:cNvSpPr>
            <a:spLocks noGrp="1"/>
          </p:cNvSpPr>
          <p:nvPr>
            <p:ph type="body" sz="quarter" idx="12" hasCustomPrompt="1"/>
          </p:nvPr>
        </p:nvSpPr>
        <p:spPr>
          <a:xfrm>
            <a:off x="1015999" y="4298123"/>
            <a:ext cx="8139503" cy="371631"/>
          </a:xfrm>
          <a:prstGeom prst="rect">
            <a:avLst/>
          </a:prstGeom>
          <a:ln>
            <a:noFill/>
          </a:ln>
        </p:spPr>
        <p:txBody>
          <a:bodyPr lIns="0" tIns="0" rIns="0" bIns="0"/>
          <a:lstStyle>
            <a:lvl1pPr>
              <a:lnSpc>
                <a:spcPct val="100000"/>
              </a:lnSpc>
              <a:spcBef>
                <a:spcPts val="0"/>
              </a:spcBef>
              <a:defRPr sz="1600">
                <a:solidFill>
                  <a:schemeClr val="bg1"/>
                </a:solidFill>
                <a:latin typeface="+mj-lt"/>
              </a:defRPr>
            </a:lvl1pPr>
            <a:lvl2pPr>
              <a:defRPr sz="2133">
                <a:solidFill>
                  <a:schemeClr val="bg1"/>
                </a:solidFill>
                <a:latin typeface="+mj-lt"/>
              </a:defRPr>
            </a:lvl2pPr>
            <a:lvl3pPr>
              <a:defRPr sz="2133">
                <a:solidFill>
                  <a:schemeClr val="bg1"/>
                </a:solidFill>
                <a:latin typeface="+mj-lt"/>
              </a:defRPr>
            </a:lvl3pPr>
            <a:lvl4pPr>
              <a:defRPr sz="2133">
                <a:solidFill>
                  <a:schemeClr val="bg1"/>
                </a:solidFill>
                <a:latin typeface="+mj-lt"/>
              </a:defRPr>
            </a:lvl4pPr>
            <a:lvl5pPr>
              <a:defRPr sz="2133">
                <a:solidFill>
                  <a:schemeClr val="bg1"/>
                </a:solidFill>
                <a:latin typeface="+mj-lt"/>
              </a:defRPr>
            </a:lvl5pPr>
          </a:lstStyle>
          <a:p>
            <a:pPr lvl="0"/>
            <a:r>
              <a:rPr lang="en-US"/>
              <a:t>Date</a:t>
            </a:r>
          </a:p>
        </p:txBody>
      </p:sp>
      <p:sp>
        <p:nvSpPr>
          <p:cNvPr id="13" name="Text Placeholder 12">
            <a:extLst>
              <a:ext uri="{FF2B5EF4-FFF2-40B4-BE49-F238E27FC236}">
                <a16:creationId xmlns:a16="http://schemas.microsoft.com/office/drawing/2014/main" id="{B22E636D-F08E-1678-9F69-5FCE7E1ABFD5}"/>
              </a:ext>
            </a:extLst>
          </p:cNvPr>
          <p:cNvSpPr>
            <a:spLocks noGrp="1"/>
          </p:cNvSpPr>
          <p:nvPr>
            <p:ph type="body" sz="quarter" idx="13" hasCustomPrompt="1"/>
          </p:nvPr>
        </p:nvSpPr>
        <p:spPr>
          <a:xfrm>
            <a:off x="1015999" y="1580815"/>
            <a:ext cx="10750551" cy="990101"/>
          </a:xfrm>
          <a:prstGeom prst="rect">
            <a:avLst/>
          </a:prstGeom>
        </p:spPr>
        <p:txBody>
          <a:bodyPr lIns="0" tIns="0" rIns="0" bIns="0"/>
          <a:lstStyle>
            <a:lvl1pPr>
              <a:defRPr sz="2933" b="1">
                <a:solidFill>
                  <a:schemeClr val="bg1"/>
                </a:solidFill>
              </a:defRPr>
            </a:lvl1pPr>
            <a:lvl2pPr marL="457189" indent="0">
              <a:buNone/>
              <a:defRPr sz="2933" b="1">
                <a:solidFill>
                  <a:schemeClr val="bg1"/>
                </a:solidFill>
              </a:defRPr>
            </a:lvl2pPr>
            <a:lvl3pPr>
              <a:defRPr sz="2933" b="1">
                <a:solidFill>
                  <a:schemeClr val="bg1"/>
                </a:solidFill>
              </a:defRPr>
            </a:lvl3pPr>
            <a:lvl4pPr>
              <a:defRPr sz="2933" b="1">
                <a:solidFill>
                  <a:schemeClr val="bg1"/>
                </a:solidFill>
              </a:defRPr>
            </a:lvl4pPr>
            <a:lvl5pPr>
              <a:defRPr sz="2933" b="1">
                <a:solidFill>
                  <a:schemeClr val="bg1"/>
                </a:solidFill>
              </a:defRPr>
            </a:lvl5pPr>
          </a:lstStyle>
          <a:p>
            <a:pPr lvl="0"/>
            <a:r>
              <a:rPr lang="en-US"/>
              <a:t>Title</a:t>
            </a:r>
          </a:p>
        </p:txBody>
      </p:sp>
      <p:sp>
        <p:nvSpPr>
          <p:cNvPr id="14" name="Text Placeholder 4">
            <a:extLst>
              <a:ext uri="{FF2B5EF4-FFF2-40B4-BE49-F238E27FC236}">
                <a16:creationId xmlns:a16="http://schemas.microsoft.com/office/drawing/2014/main" id="{CE9C1802-28AF-9267-365E-CDD257B1E8D6}"/>
              </a:ext>
            </a:extLst>
          </p:cNvPr>
          <p:cNvSpPr>
            <a:spLocks noGrp="1"/>
          </p:cNvSpPr>
          <p:nvPr>
            <p:ph type="body" sz="quarter" idx="14" hasCustomPrompt="1"/>
          </p:nvPr>
        </p:nvSpPr>
        <p:spPr>
          <a:xfrm>
            <a:off x="1015999" y="4743241"/>
            <a:ext cx="8139503" cy="371631"/>
          </a:xfrm>
          <a:prstGeom prst="rect">
            <a:avLst/>
          </a:prstGeom>
          <a:ln>
            <a:noFill/>
          </a:ln>
        </p:spPr>
        <p:txBody>
          <a:bodyPr lIns="0" tIns="0" rIns="0" bIns="0"/>
          <a:lstStyle>
            <a:lvl1pPr>
              <a:lnSpc>
                <a:spcPct val="100000"/>
              </a:lnSpc>
              <a:spcBef>
                <a:spcPts val="0"/>
              </a:spcBef>
              <a:defRPr sz="1600">
                <a:solidFill>
                  <a:schemeClr val="bg1"/>
                </a:solidFill>
                <a:latin typeface="+mj-lt"/>
              </a:defRPr>
            </a:lvl1pPr>
            <a:lvl2pPr>
              <a:defRPr sz="2133">
                <a:solidFill>
                  <a:schemeClr val="bg1"/>
                </a:solidFill>
                <a:latin typeface="+mj-lt"/>
              </a:defRPr>
            </a:lvl2pPr>
            <a:lvl3pPr>
              <a:defRPr sz="2133">
                <a:solidFill>
                  <a:schemeClr val="bg1"/>
                </a:solidFill>
                <a:latin typeface="+mj-lt"/>
              </a:defRPr>
            </a:lvl3pPr>
            <a:lvl4pPr>
              <a:defRPr sz="2133">
                <a:solidFill>
                  <a:schemeClr val="bg1"/>
                </a:solidFill>
                <a:latin typeface="+mj-lt"/>
              </a:defRPr>
            </a:lvl4pPr>
            <a:lvl5pPr>
              <a:defRPr sz="2133">
                <a:solidFill>
                  <a:schemeClr val="bg1"/>
                </a:solidFill>
                <a:latin typeface="+mj-lt"/>
              </a:defRPr>
            </a:lvl5pPr>
          </a:lstStyle>
          <a:p>
            <a:pPr lvl="0"/>
            <a:r>
              <a:rPr lang="en-US"/>
              <a:t>LA-UR #</a:t>
            </a:r>
          </a:p>
        </p:txBody>
      </p:sp>
      <p:pic>
        <p:nvPicPr>
          <p:cNvPr id="2" name="Picture 1">
            <a:extLst>
              <a:ext uri="{FF2B5EF4-FFF2-40B4-BE49-F238E27FC236}">
                <a16:creationId xmlns:a16="http://schemas.microsoft.com/office/drawing/2014/main" id="{40958F6F-34F9-2B42-5C78-C54B826B219E}"/>
              </a:ext>
            </a:extLst>
          </p:cNvPr>
          <p:cNvPicPr>
            <a:picLocks noChangeAspect="1"/>
          </p:cNvPicPr>
          <p:nvPr userDrawn="1"/>
        </p:nvPicPr>
        <p:blipFill>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12215" y="6461147"/>
            <a:ext cx="488452" cy="148419"/>
          </a:xfrm>
          <a:prstGeom prst="rect">
            <a:avLst/>
          </a:prstGeom>
        </p:spPr>
      </p:pic>
      <p:sp>
        <p:nvSpPr>
          <p:cNvPr id="4" name="TextBox 3">
            <a:extLst>
              <a:ext uri="{FF2B5EF4-FFF2-40B4-BE49-F238E27FC236}">
                <a16:creationId xmlns:a16="http://schemas.microsoft.com/office/drawing/2014/main" id="{972BDAB2-272F-92F5-3D63-043649EBDD65}"/>
              </a:ext>
            </a:extLst>
          </p:cNvPr>
          <p:cNvSpPr txBox="1"/>
          <p:nvPr userDrawn="1"/>
        </p:nvSpPr>
        <p:spPr>
          <a:xfrm>
            <a:off x="1130300" y="6490436"/>
            <a:ext cx="3193688" cy="119131"/>
          </a:xfrm>
          <a:prstGeom prst="rect">
            <a:avLst/>
          </a:prstGeom>
          <a:noFill/>
        </p:spPr>
        <p:txBody>
          <a:bodyPr wrap="square" lIns="0" tIns="0" rIns="0" bIns="0" rtlCol="0">
            <a:noAutofit/>
          </a:bodyPr>
          <a:lstStyle/>
          <a:p>
            <a:pPr algn="l"/>
            <a:r>
              <a:rPr lang="en-US" sz="600">
                <a:solidFill>
                  <a:schemeClr val="bg1">
                    <a:lumMod val="85000"/>
                  </a:schemeClr>
                </a:solidFill>
              </a:rPr>
              <a:t>Managed by Triad National Security, LLC, for the U.S. Department of Energy’s NNSA</a:t>
            </a:r>
          </a:p>
          <a:p>
            <a:pPr algn="l"/>
            <a:endParaRPr lang="en-US" sz="600">
              <a:solidFill>
                <a:schemeClr val="bg1">
                  <a:lumMod val="85000"/>
                </a:schemeClr>
              </a:solidFill>
            </a:endParaRPr>
          </a:p>
        </p:txBody>
      </p:sp>
    </p:spTree>
    <p:extLst>
      <p:ext uri="{BB962C8B-B14F-4D97-AF65-F5344CB8AC3E}">
        <p14:creationId xmlns:p14="http://schemas.microsoft.com/office/powerpoint/2010/main" val="189990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B7D50-6ED7-3CB4-C575-9E2C841DE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6236FE-D699-1F2D-0DBF-1B19D32E15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641ED-F5B1-E05C-8DD1-9C90846D72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B6EB174-1B70-61E7-D882-320AC55963B9}"/>
              </a:ext>
            </a:extLst>
          </p:cNvPr>
          <p:cNvSpPr>
            <a:spLocks noGrp="1"/>
          </p:cNvSpPr>
          <p:nvPr>
            <p:ph type="ftr" sz="quarter" idx="11"/>
          </p:nvPr>
        </p:nvSpPr>
        <p:spPr/>
        <p:txBody>
          <a:bodyPr/>
          <a:lstStyle/>
          <a:p>
            <a:r>
              <a:rPr lang="en-US"/>
              <a:t>LA-UR-26-22973</a:t>
            </a:r>
          </a:p>
        </p:txBody>
      </p:sp>
      <p:sp>
        <p:nvSpPr>
          <p:cNvPr id="6" name="Slide Number Placeholder 5">
            <a:extLst>
              <a:ext uri="{FF2B5EF4-FFF2-40B4-BE49-F238E27FC236}">
                <a16:creationId xmlns:a16="http://schemas.microsoft.com/office/drawing/2014/main" id="{958B766F-D9B0-A5B7-5079-AEA4851F5AA6}"/>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284331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A714-04B9-E0FB-DCEF-9C429B5E1A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38AB3A-A668-69A1-3703-621A72719B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BF347F-A98B-2ABD-23E9-2ED254748A2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69921C-460E-459E-E310-55095A5F9BD8}"/>
              </a:ext>
            </a:extLst>
          </p:cNvPr>
          <p:cNvSpPr>
            <a:spLocks noGrp="1"/>
          </p:cNvSpPr>
          <p:nvPr>
            <p:ph type="ftr" sz="quarter" idx="11"/>
          </p:nvPr>
        </p:nvSpPr>
        <p:spPr/>
        <p:txBody>
          <a:bodyPr/>
          <a:lstStyle/>
          <a:p>
            <a:r>
              <a:rPr lang="en-US"/>
              <a:t>LA-UR-26-22973</a:t>
            </a:r>
          </a:p>
        </p:txBody>
      </p:sp>
      <p:sp>
        <p:nvSpPr>
          <p:cNvPr id="6" name="Slide Number Placeholder 5">
            <a:extLst>
              <a:ext uri="{FF2B5EF4-FFF2-40B4-BE49-F238E27FC236}">
                <a16:creationId xmlns:a16="http://schemas.microsoft.com/office/drawing/2014/main" id="{01A3EA3E-6697-4EAB-112A-2E31D3CD59EE}"/>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196067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5502-6EDD-8205-7FAF-57FE731DBD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11B376-D5D2-3D6B-F7BF-48AC4578BC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DE5C5-C93C-EF49-30F0-7C470E629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0B1C67-1B96-7E0F-70BD-5D6E34959B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2CBADE-CF7B-87DC-AF40-D74B561F89D8}"/>
              </a:ext>
            </a:extLst>
          </p:cNvPr>
          <p:cNvSpPr>
            <a:spLocks noGrp="1"/>
          </p:cNvSpPr>
          <p:nvPr>
            <p:ph type="ftr" sz="quarter" idx="11"/>
          </p:nvPr>
        </p:nvSpPr>
        <p:spPr/>
        <p:txBody>
          <a:bodyPr/>
          <a:lstStyle/>
          <a:p>
            <a:r>
              <a:rPr lang="en-US"/>
              <a:t>LA-UR-26-22973</a:t>
            </a:r>
          </a:p>
        </p:txBody>
      </p:sp>
      <p:sp>
        <p:nvSpPr>
          <p:cNvPr id="7" name="Slide Number Placeholder 6">
            <a:extLst>
              <a:ext uri="{FF2B5EF4-FFF2-40B4-BE49-F238E27FC236}">
                <a16:creationId xmlns:a16="http://schemas.microsoft.com/office/drawing/2014/main" id="{87AACEEE-3FC5-D72B-EA29-899BFA704049}"/>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200140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BBE5-02FE-A192-714A-1B74ED7B7E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1C1C79-2C0A-C00A-C103-39BD6AA7A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2AB0-7547-AF6B-09BB-504A0AFEBA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1D089-8591-3BA9-892D-0CE0A7424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52BC31-A74B-ED02-5EE5-69956EBECE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56D69-D4F3-540C-6897-E7034C2BF29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279C86A-F63E-5D20-69B4-6341906B7AA3}"/>
              </a:ext>
            </a:extLst>
          </p:cNvPr>
          <p:cNvSpPr>
            <a:spLocks noGrp="1"/>
          </p:cNvSpPr>
          <p:nvPr>
            <p:ph type="ftr" sz="quarter" idx="11"/>
          </p:nvPr>
        </p:nvSpPr>
        <p:spPr/>
        <p:txBody>
          <a:bodyPr/>
          <a:lstStyle/>
          <a:p>
            <a:r>
              <a:rPr lang="en-US"/>
              <a:t>LA-UR-26-22973</a:t>
            </a:r>
          </a:p>
        </p:txBody>
      </p:sp>
      <p:sp>
        <p:nvSpPr>
          <p:cNvPr id="9" name="Slide Number Placeholder 8">
            <a:extLst>
              <a:ext uri="{FF2B5EF4-FFF2-40B4-BE49-F238E27FC236}">
                <a16:creationId xmlns:a16="http://schemas.microsoft.com/office/drawing/2014/main" id="{54E05F8A-E724-BE8C-F753-E54C9B71F5B2}"/>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245259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DF77-4259-3E8E-F4B6-144A6D9D5E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93A0E4-66AB-FA85-69E5-13DDA4F1F90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9D6EE69-A9EA-53F4-222C-41DC931C857D}"/>
              </a:ext>
            </a:extLst>
          </p:cNvPr>
          <p:cNvSpPr>
            <a:spLocks noGrp="1"/>
          </p:cNvSpPr>
          <p:nvPr>
            <p:ph type="ftr" sz="quarter" idx="11"/>
          </p:nvPr>
        </p:nvSpPr>
        <p:spPr/>
        <p:txBody>
          <a:bodyPr/>
          <a:lstStyle/>
          <a:p>
            <a:r>
              <a:rPr lang="en-US"/>
              <a:t>LA-UR-26-22973</a:t>
            </a:r>
          </a:p>
        </p:txBody>
      </p:sp>
      <p:sp>
        <p:nvSpPr>
          <p:cNvPr id="5" name="Slide Number Placeholder 4">
            <a:extLst>
              <a:ext uri="{FF2B5EF4-FFF2-40B4-BE49-F238E27FC236}">
                <a16:creationId xmlns:a16="http://schemas.microsoft.com/office/drawing/2014/main" id="{20549ED1-3273-2F9C-782D-8DA4504BD7B4}"/>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117693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C3F8ED-B09A-4EF1-43DD-AE04CC23EE1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16956B4-C048-E704-D719-3119524F47D4}"/>
              </a:ext>
            </a:extLst>
          </p:cNvPr>
          <p:cNvSpPr>
            <a:spLocks noGrp="1"/>
          </p:cNvSpPr>
          <p:nvPr>
            <p:ph type="ftr" sz="quarter" idx="11"/>
          </p:nvPr>
        </p:nvSpPr>
        <p:spPr/>
        <p:txBody>
          <a:bodyPr/>
          <a:lstStyle/>
          <a:p>
            <a:r>
              <a:rPr lang="en-US"/>
              <a:t>LA-UR-26-22973</a:t>
            </a:r>
          </a:p>
        </p:txBody>
      </p:sp>
      <p:sp>
        <p:nvSpPr>
          <p:cNvPr id="4" name="Slide Number Placeholder 3">
            <a:extLst>
              <a:ext uri="{FF2B5EF4-FFF2-40B4-BE49-F238E27FC236}">
                <a16:creationId xmlns:a16="http://schemas.microsoft.com/office/drawing/2014/main" id="{F49C3CB8-C6E3-CD52-5554-EC7C8E7FCD25}"/>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3472070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A523-73DB-3A53-5527-D5D14BA1E8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781CB0-F1FC-8ACB-7D4C-A41EC67160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91BB4F-855D-379B-B5DC-0F7A2CFE1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3BF1C-D863-4E61-880D-4ECDC90F104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10CC3BB-5CDB-2D54-FEDE-AEF16E60B2DD}"/>
              </a:ext>
            </a:extLst>
          </p:cNvPr>
          <p:cNvSpPr>
            <a:spLocks noGrp="1"/>
          </p:cNvSpPr>
          <p:nvPr>
            <p:ph type="ftr" sz="quarter" idx="11"/>
          </p:nvPr>
        </p:nvSpPr>
        <p:spPr/>
        <p:txBody>
          <a:bodyPr/>
          <a:lstStyle/>
          <a:p>
            <a:r>
              <a:rPr lang="en-US"/>
              <a:t>LA-UR-26-22973</a:t>
            </a:r>
          </a:p>
        </p:txBody>
      </p:sp>
      <p:sp>
        <p:nvSpPr>
          <p:cNvPr id="7" name="Slide Number Placeholder 6">
            <a:extLst>
              <a:ext uri="{FF2B5EF4-FFF2-40B4-BE49-F238E27FC236}">
                <a16:creationId xmlns:a16="http://schemas.microsoft.com/office/drawing/2014/main" id="{922F5040-E03E-2640-BEE5-B24048FEE627}"/>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179823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E736-A104-117E-A71C-7D2CDE559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B55347-EA40-A9F3-86E0-D952BB2F35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137609-C657-D314-2DBD-89802B2E9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94ABD-FB05-82A1-F90A-EE85F844D0D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750F310-089E-1AE5-48F0-0078DCDD5F3D}"/>
              </a:ext>
            </a:extLst>
          </p:cNvPr>
          <p:cNvSpPr>
            <a:spLocks noGrp="1"/>
          </p:cNvSpPr>
          <p:nvPr>
            <p:ph type="ftr" sz="quarter" idx="11"/>
          </p:nvPr>
        </p:nvSpPr>
        <p:spPr/>
        <p:txBody>
          <a:bodyPr/>
          <a:lstStyle/>
          <a:p>
            <a:r>
              <a:rPr lang="en-US"/>
              <a:t>LA-UR-26-22973</a:t>
            </a:r>
          </a:p>
        </p:txBody>
      </p:sp>
      <p:sp>
        <p:nvSpPr>
          <p:cNvPr id="7" name="Slide Number Placeholder 6">
            <a:extLst>
              <a:ext uri="{FF2B5EF4-FFF2-40B4-BE49-F238E27FC236}">
                <a16:creationId xmlns:a16="http://schemas.microsoft.com/office/drawing/2014/main" id="{5B5689CB-85AD-858A-009B-A7D597D7A7DA}"/>
              </a:ext>
            </a:extLst>
          </p:cNvPr>
          <p:cNvSpPr>
            <a:spLocks noGrp="1"/>
          </p:cNvSpPr>
          <p:nvPr>
            <p:ph type="sldNum" sz="quarter" idx="12"/>
          </p:nvPr>
        </p:nvSpPr>
        <p:spPr/>
        <p:txBody>
          <a:bodyPr/>
          <a:lstStyle/>
          <a:p>
            <a:fld id="{7D23586D-90E2-422F-A5A8-4946895AE4CA}" type="slidenum">
              <a:rPr lang="en-US" smtClean="0"/>
              <a:t>‹#›</a:t>
            </a:fld>
            <a:endParaRPr lang="en-US"/>
          </a:p>
        </p:txBody>
      </p:sp>
    </p:spTree>
    <p:extLst>
      <p:ext uri="{BB962C8B-B14F-4D97-AF65-F5344CB8AC3E}">
        <p14:creationId xmlns:p14="http://schemas.microsoft.com/office/powerpoint/2010/main" val="333216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059A1-DCC1-4930-E031-7C4922A54D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487121-18CB-B293-B6C9-E0710B7B8B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7AFA1-3B43-FCD7-8E67-D6931E7493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647F9967-62BE-A214-C7C2-AD99CDCBD7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LA-UR-26-22973</a:t>
            </a:r>
          </a:p>
        </p:txBody>
      </p:sp>
      <p:sp>
        <p:nvSpPr>
          <p:cNvPr id="6" name="Slide Number Placeholder 5">
            <a:extLst>
              <a:ext uri="{FF2B5EF4-FFF2-40B4-BE49-F238E27FC236}">
                <a16:creationId xmlns:a16="http://schemas.microsoft.com/office/drawing/2014/main" id="{FA1EE52C-F176-2631-AA19-452FB0698F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23586D-90E2-422F-A5A8-4946895AE4CA}" type="slidenum">
              <a:rPr lang="en-US" smtClean="0"/>
              <a:t>‹#›</a:t>
            </a:fld>
            <a:endParaRPr lang="en-US"/>
          </a:p>
        </p:txBody>
      </p:sp>
    </p:spTree>
    <p:extLst>
      <p:ext uri="{BB962C8B-B14F-4D97-AF65-F5344CB8AC3E}">
        <p14:creationId xmlns:p14="http://schemas.microsoft.com/office/powerpoint/2010/main" val="6044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emf"/><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customXml" Target="../ink/ink41.xml"/><Relationship Id="rId26" Type="http://schemas.openxmlformats.org/officeDocument/2006/relationships/customXml" Target="../ink/ink47.xml"/><Relationship Id="rId21" Type="http://schemas.openxmlformats.org/officeDocument/2006/relationships/customXml" Target="../ink/ink43.xml"/><Relationship Id="rId34" Type="http://schemas.openxmlformats.org/officeDocument/2006/relationships/customXml" Target="../ink/ink53.xml"/><Relationship Id="rId7" Type="http://schemas.openxmlformats.org/officeDocument/2006/relationships/image" Target="../media/image48.png"/><Relationship Id="rId12" Type="http://schemas.openxmlformats.org/officeDocument/2006/relationships/customXml" Target="../ink/ink36.xml"/><Relationship Id="rId17" Type="http://schemas.openxmlformats.org/officeDocument/2006/relationships/customXml" Target="../ink/ink40.xml"/><Relationship Id="rId25" Type="http://schemas.openxmlformats.org/officeDocument/2006/relationships/customXml" Target="../ink/ink46.xml"/><Relationship Id="rId33" Type="http://schemas.openxmlformats.org/officeDocument/2006/relationships/customXml" Target="../ink/ink52.xml"/><Relationship Id="rId38" Type="http://schemas.openxmlformats.org/officeDocument/2006/relationships/image" Target="../media/image60.png"/><Relationship Id="rId2" Type="http://schemas.openxmlformats.org/officeDocument/2006/relationships/image" Target="../media/image51.png"/><Relationship Id="rId16" Type="http://schemas.openxmlformats.org/officeDocument/2006/relationships/customXml" Target="../ink/ink39.xml"/><Relationship Id="rId20" Type="http://schemas.openxmlformats.org/officeDocument/2006/relationships/image" Target="../media/image17.png"/><Relationship Id="rId29" Type="http://schemas.openxmlformats.org/officeDocument/2006/relationships/customXml" Target="../ink/ink49.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5.png"/><Relationship Id="rId24" Type="http://schemas.openxmlformats.org/officeDocument/2006/relationships/customXml" Target="../ink/ink45.xml"/><Relationship Id="rId32" Type="http://schemas.openxmlformats.org/officeDocument/2006/relationships/image" Target="../media/image58.png"/><Relationship Id="rId37" Type="http://schemas.openxmlformats.org/officeDocument/2006/relationships/customXml" Target="../ink/ink55.xml"/><Relationship Id="rId5" Type="http://schemas.openxmlformats.org/officeDocument/2006/relationships/image" Target="../media/image44.emf"/><Relationship Id="rId15" Type="http://schemas.openxmlformats.org/officeDocument/2006/relationships/customXml" Target="../ink/ink38.xml"/><Relationship Id="rId23" Type="http://schemas.openxmlformats.org/officeDocument/2006/relationships/image" Target="../media/image56.png"/><Relationship Id="rId28" Type="http://schemas.openxmlformats.org/officeDocument/2006/relationships/customXml" Target="../ink/ink48.xml"/><Relationship Id="rId36" Type="http://schemas.openxmlformats.org/officeDocument/2006/relationships/image" Target="../media/image59.png"/><Relationship Id="rId10" Type="http://schemas.openxmlformats.org/officeDocument/2006/relationships/customXml" Target="../ink/ink35.xml"/><Relationship Id="rId19" Type="http://schemas.openxmlformats.org/officeDocument/2006/relationships/customXml" Target="../ink/ink42.xml"/><Relationship Id="rId31" Type="http://schemas.openxmlformats.org/officeDocument/2006/relationships/customXml" Target="../ink/ink51.xml"/><Relationship Id="rId4" Type="http://schemas.openxmlformats.org/officeDocument/2006/relationships/image" Target="../media/image47.png"/><Relationship Id="rId9" Type="http://schemas.openxmlformats.org/officeDocument/2006/relationships/image" Target="../media/image14.png"/><Relationship Id="rId14" Type="http://schemas.openxmlformats.org/officeDocument/2006/relationships/customXml" Target="../ink/ink37.xml"/><Relationship Id="rId22" Type="http://schemas.openxmlformats.org/officeDocument/2006/relationships/customXml" Target="../ink/ink44.xml"/><Relationship Id="rId27" Type="http://schemas.openxmlformats.org/officeDocument/2006/relationships/image" Target="../media/image57.png"/><Relationship Id="rId30" Type="http://schemas.openxmlformats.org/officeDocument/2006/relationships/customXml" Target="../ink/ink50.xml"/><Relationship Id="rId35" Type="http://schemas.openxmlformats.org/officeDocument/2006/relationships/customXml" Target="../ink/ink54.xml"/><Relationship Id="rId8" Type="http://schemas.openxmlformats.org/officeDocument/2006/relationships/image" Target="../media/image53.png"/><Relationship Id="rId3"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19.png"/><Relationship Id="rId26" Type="http://schemas.openxmlformats.org/officeDocument/2006/relationships/customXml" Target="../ink/ink17.xml"/><Relationship Id="rId3" Type="http://schemas.openxmlformats.org/officeDocument/2006/relationships/image" Target="../media/image14.png"/><Relationship Id="rId21" Type="http://schemas.openxmlformats.org/officeDocument/2006/relationships/customXml" Target="../ink/ink13.xml"/><Relationship Id="rId7" Type="http://schemas.openxmlformats.org/officeDocument/2006/relationships/image" Target="../media/image16.png"/><Relationship Id="rId12" Type="http://schemas.openxmlformats.org/officeDocument/2006/relationships/customXml" Target="../ink/ink7.xml"/><Relationship Id="rId17" Type="http://schemas.openxmlformats.org/officeDocument/2006/relationships/customXml" Target="../ink/ink10.xml"/><Relationship Id="rId25" Type="http://schemas.openxmlformats.org/officeDocument/2006/relationships/customXml" Target="../ink/ink16.xml"/><Relationship Id="rId33"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customXml" Target="../ink/ink9.xml"/><Relationship Id="rId20" Type="http://schemas.openxmlformats.org/officeDocument/2006/relationships/customXml" Target="../ink/ink12.xml"/><Relationship Id="rId29" Type="http://schemas.openxmlformats.org/officeDocument/2006/relationships/customXml" Target="../ink/ink19.xml"/><Relationship Id="rId1" Type="http://schemas.openxmlformats.org/officeDocument/2006/relationships/slideLayout" Target="../slideLayouts/slideLayout13.xml"/><Relationship Id="rId6" Type="http://schemas.openxmlformats.org/officeDocument/2006/relationships/customXml" Target="../ink/ink2.xml"/><Relationship Id="rId11" Type="http://schemas.openxmlformats.org/officeDocument/2006/relationships/customXml" Target="../ink/ink6.xml"/><Relationship Id="rId24" Type="http://schemas.openxmlformats.org/officeDocument/2006/relationships/customXml" Target="../ink/ink15.xml"/><Relationship Id="rId32" Type="http://schemas.openxmlformats.org/officeDocument/2006/relationships/customXml" Target="../ink/ink21.xml"/><Relationship Id="rId5" Type="http://schemas.openxmlformats.org/officeDocument/2006/relationships/image" Target="../media/image15.png"/><Relationship Id="rId15" Type="http://schemas.openxmlformats.org/officeDocument/2006/relationships/image" Target="../media/image18.png"/><Relationship Id="rId23" Type="http://schemas.openxmlformats.org/officeDocument/2006/relationships/customXml" Target="../ink/ink14.xml"/><Relationship Id="rId28" Type="http://schemas.openxmlformats.org/officeDocument/2006/relationships/customXml" Target="../ink/ink18.xml"/><Relationship Id="rId10" Type="http://schemas.openxmlformats.org/officeDocument/2006/relationships/customXml" Target="../ink/ink5.xml"/><Relationship Id="rId19" Type="http://schemas.openxmlformats.org/officeDocument/2006/relationships/customXml" Target="../ink/ink11.xml"/><Relationship Id="rId31" Type="http://schemas.openxmlformats.org/officeDocument/2006/relationships/image" Target="../media/image22.png"/><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customXml" Target="../ink/ink8.xml"/><Relationship Id="rId22" Type="http://schemas.openxmlformats.org/officeDocument/2006/relationships/image" Target="../media/image20.png"/><Relationship Id="rId27" Type="http://schemas.openxmlformats.org/officeDocument/2006/relationships/image" Target="../media/image21.png"/><Relationship Id="rId30" Type="http://schemas.openxmlformats.org/officeDocument/2006/relationships/customXml" Target="../ink/ink20.xml"/><Relationship Id="rId8" Type="http://schemas.openxmlformats.org/officeDocument/2006/relationships/customXml" Target="../ink/ink3.xml"/></Relationships>
</file>

<file path=ppt/slides/_rels/slide8.xml.rels><?xml version="1.0" encoding="UTF-8" standalone="yes"?>
<Relationships xmlns="http://schemas.openxmlformats.org/package/2006/relationships"><Relationship Id="rId8" Type="http://schemas.openxmlformats.org/officeDocument/2006/relationships/customXml" Target="../ink/ink24.xml"/><Relationship Id="rId13" Type="http://schemas.openxmlformats.org/officeDocument/2006/relationships/image" Target="../media/image30.png"/><Relationship Id="rId18" Type="http://schemas.openxmlformats.org/officeDocument/2006/relationships/customXml" Target="../ink/ink29.xml"/><Relationship Id="rId26" Type="http://schemas.openxmlformats.org/officeDocument/2006/relationships/customXml" Target="../ink/ink33.xml"/><Relationship Id="rId3" Type="http://schemas.openxmlformats.org/officeDocument/2006/relationships/image" Target="../media/image25.png"/><Relationship Id="rId21"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customXml" Target="../ink/ink26.xml"/><Relationship Id="rId17" Type="http://schemas.openxmlformats.org/officeDocument/2006/relationships/image" Target="../media/image32.png"/><Relationship Id="rId25" Type="http://schemas.openxmlformats.org/officeDocument/2006/relationships/image" Target="../media/image36.png"/><Relationship Id="rId2" Type="http://schemas.openxmlformats.org/officeDocument/2006/relationships/image" Target="../media/image24.png"/><Relationship Id="rId16" Type="http://schemas.openxmlformats.org/officeDocument/2006/relationships/customXml" Target="../ink/ink28.xml"/><Relationship Id="rId20" Type="http://schemas.openxmlformats.org/officeDocument/2006/relationships/customXml" Target="../ink/ink30.xml"/><Relationship Id="rId29"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customXml" Target="../ink/ink23.xml"/><Relationship Id="rId11" Type="http://schemas.openxmlformats.org/officeDocument/2006/relationships/image" Target="../media/image29.png"/><Relationship Id="rId24" Type="http://schemas.openxmlformats.org/officeDocument/2006/relationships/customXml" Target="../ink/ink32.xml"/><Relationship Id="rId5" Type="http://schemas.openxmlformats.org/officeDocument/2006/relationships/image" Target="../media/image26.png"/><Relationship Id="rId15" Type="http://schemas.openxmlformats.org/officeDocument/2006/relationships/image" Target="../media/image31.png"/><Relationship Id="rId23" Type="http://schemas.openxmlformats.org/officeDocument/2006/relationships/image" Target="../media/image35.png"/><Relationship Id="rId28" Type="http://schemas.openxmlformats.org/officeDocument/2006/relationships/customXml" Target="../ink/ink34.xml"/><Relationship Id="rId10" Type="http://schemas.openxmlformats.org/officeDocument/2006/relationships/customXml" Target="../ink/ink25.xml"/><Relationship Id="rId19" Type="http://schemas.openxmlformats.org/officeDocument/2006/relationships/image" Target="../media/image33.png"/><Relationship Id="rId4" Type="http://schemas.openxmlformats.org/officeDocument/2006/relationships/customXml" Target="../ink/ink22.xml"/><Relationship Id="rId9" Type="http://schemas.openxmlformats.org/officeDocument/2006/relationships/image" Target="../media/image28.png"/><Relationship Id="rId14" Type="http://schemas.openxmlformats.org/officeDocument/2006/relationships/customXml" Target="../ink/ink27.xml"/><Relationship Id="rId22" Type="http://schemas.openxmlformats.org/officeDocument/2006/relationships/customXml" Target="../ink/ink31.xml"/><Relationship Id="rId27"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19973BC-7168-F349-895F-A9BF412E27E8}"/>
              </a:ext>
            </a:extLst>
          </p:cNvPr>
          <p:cNvSpPr>
            <a:spLocks noGrp="1"/>
          </p:cNvSpPr>
          <p:nvPr>
            <p:ph type="body" sz="quarter" idx="14"/>
          </p:nvPr>
        </p:nvSpPr>
        <p:spPr>
          <a:xfrm>
            <a:off x="820616" y="2024534"/>
            <a:ext cx="10968072" cy="892208"/>
          </a:xfrm>
        </p:spPr>
        <p:txBody>
          <a:bodyPr/>
          <a:lstStyle/>
          <a:p>
            <a:pPr algn="ctr"/>
            <a:r>
              <a:rPr lang="en-US" dirty="0"/>
              <a:t>From Legacy to Modern: Next-Generation LANSCE controls Architecture with EPICS 7, Python, High-Speed Digitization, and Modern Timing System</a:t>
            </a:r>
          </a:p>
          <a:p>
            <a:pPr algn="ctr"/>
            <a:endParaRPr lang="en-US" sz="2400" dirty="0"/>
          </a:p>
          <a:p>
            <a:pPr algn="ctr"/>
            <a:r>
              <a:rPr lang="en-US" sz="2400" dirty="0"/>
              <a:t>Author: Dr. Tyagi Ramakrishnan</a:t>
            </a:r>
          </a:p>
          <a:p>
            <a:pPr algn="ctr"/>
            <a:r>
              <a:rPr lang="en-US" sz="2400" dirty="0"/>
              <a:t>Co Authors: Dr. Abraham Flores, Anthony Braido, Christopher Hatch, Eric Westbrook, Greg DeLaTorre, Heath Watkins, Jesse Duran, Rocio Martin, Sarah Dolan, Dr. Scott Baily, Zane Sauer, Heather Leffler</a:t>
            </a:r>
          </a:p>
        </p:txBody>
      </p:sp>
      <p:sp>
        <p:nvSpPr>
          <p:cNvPr id="2" name="TextBox 1">
            <a:extLst>
              <a:ext uri="{FF2B5EF4-FFF2-40B4-BE49-F238E27FC236}">
                <a16:creationId xmlns:a16="http://schemas.microsoft.com/office/drawing/2014/main" id="{0BBD45CA-0932-9F2B-B20B-325C68458672}"/>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174538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37EE7-D811-08B2-935A-99B5E6427608}"/>
              </a:ext>
            </a:extLst>
          </p:cNvPr>
          <p:cNvSpPr>
            <a:spLocks noGrp="1"/>
          </p:cNvSpPr>
          <p:nvPr>
            <p:ph type="body" sz="quarter" idx="14"/>
          </p:nvPr>
        </p:nvSpPr>
        <p:spPr/>
        <p:txBody>
          <a:bodyPr/>
          <a:lstStyle/>
          <a:p>
            <a:r>
              <a:rPr lang="en-US" dirty="0"/>
              <a:t>Open EVR development</a:t>
            </a:r>
          </a:p>
        </p:txBody>
      </p:sp>
      <p:sp>
        <p:nvSpPr>
          <p:cNvPr id="3" name="Text Placeholder 2">
            <a:extLst>
              <a:ext uri="{FF2B5EF4-FFF2-40B4-BE49-F238E27FC236}">
                <a16:creationId xmlns:a16="http://schemas.microsoft.com/office/drawing/2014/main" id="{207546FF-99CC-4ABC-C8D9-4E2CEF78E062}"/>
              </a:ext>
            </a:extLst>
          </p:cNvPr>
          <p:cNvSpPr>
            <a:spLocks noGrp="1"/>
          </p:cNvSpPr>
          <p:nvPr>
            <p:ph type="body" sz="quarter" idx="19"/>
          </p:nvPr>
        </p:nvSpPr>
        <p:spPr/>
        <p:txBody>
          <a:bodyPr/>
          <a:lstStyle/>
          <a:p>
            <a:r>
              <a:rPr lang="en-US" dirty="0"/>
              <a:t>To enhance inhouse FPGA dev.</a:t>
            </a:r>
          </a:p>
          <a:p>
            <a:r>
              <a:rPr lang="en-US" dirty="0"/>
              <a:t>Understand the flow of PCDB</a:t>
            </a:r>
          </a:p>
          <a:p>
            <a:r>
              <a:rPr lang="en-US" dirty="0"/>
              <a:t>Understand LANSCE timing behavior</a:t>
            </a:r>
          </a:p>
        </p:txBody>
      </p:sp>
      <p:pic>
        <p:nvPicPr>
          <p:cNvPr id="5" name="Picture 4">
            <a:extLst>
              <a:ext uri="{FF2B5EF4-FFF2-40B4-BE49-F238E27FC236}">
                <a16:creationId xmlns:a16="http://schemas.microsoft.com/office/drawing/2014/main" id="{77E78DB9-4B81-C83C-408D-79781FC91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925" y="609601"/>
            <a:ext cx="5295170" cy="2830130"/>
          </a:xfrm>
          <a:prstGeom prst="rect">
            <a:avLst/>
          </a:prstGeom>
        </p:spPr>
      </p:pic>
      <p:pic>
        <p:nvPicPr>
          <p:cNvPr id="7" name="Picture 6">
            <a:extLst>
              <a:ext uri="{FF2B5EF4-FFF2-40B4-BE49-F238E27FC236}">
                <a16:creationId xmlns:a16="http://schemas.microsoft.com/office/drawing/2014/main" id="{73F870D0-A4BA-D1D8-AE10-E379F25F1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076" y="3461922"/>
            <a:ext cx="8884040" cy="2887159"/>
          </a:xfrm>
          <a:prstGeom prst="rect">
            <a:avLst/>
          </a:prstGeom>
        </p:spPr>
      </p:pic>
      <p:sp>
        <p:nvSpPr>
          <p:cNvPr id="4" name="TextBox 3">
            <a:extLst>
              <a:ext uri="{FF2B5EF4-FFF2-40B4-BE49-F238E27FC236}">
                <a16:creationId xmlns:a16="http://schemas.microsoft.com/office/drawing/2014/main" id="{531D40E8-1E3E-9E06-AFDC-2EF43BFC9641}"/>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4244100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D4F89-6889-CD40-0248-956AE35CCA44}"/>
              </a:ext>
            </a:extLst>
          </p:cNvPr>
          <p:cNvSpPr>
            <a:spLocks noGrp="1"/>
          </p:cNvSpPr>
          <p:nvPr>
            <p:ph type="body" sz="quarter" idx="14"/>
          </p:nvPr>
        </p:nvSpPr>
        <p:spPr/>
        <p:txBody>
          <a:bodyPr/>
          <a:lstStyle/>
          <a:p>
            <a:r>
              <a:rPr lang="en-US" dirty="0"/>
              <a:t>BPPM, TDAQ, FCM modernization</a:t>
            </a:r>
          </a:p>
        </p:txBody>
      </p:sp>
      <p:pic>
        <p:nvPicPr>
          <p:cNvPr id="19" name="Picture 18">
            <a:extLst>
              <a:ext uri="{FF2B5EF4-FFF2-40B4-BE49-F238E27FC236}">
                <a16:creationId xmlns:a16="http://schemas.microsoft.com/office/drawing/2014/main" id="{42B09464-9C84-18A8-868B-CE5DC8278ED4}"/>
              </a:ext>
            </a:extLst>
          </p:cNvPr>
          <p:cNvPicPr>
            <a:picLocks noChangeAspect="1"/>
          </p:cNvPicPr>
          <p:nvPr/>
        </p:nvPicPr>
        <p:blipFill>
          <a:blip r:embed="rId2"/>
          <a:stretch>
            <a:fillRect/>
          </a:stretch>
        </p:blipFill>
        <p:spPr>
          <a:xfrm>
            <a:off x="9587402" y="4580254"/>
            <a:ext cx="2283004" cy="1278482"/>
          </a:xfrm>
          <a:prstGeom prst="rect">
            <a:avLst/>
          </a:prstGeom>
        </p:spPr>
      </p:pic>
      <p:pic>
        <p:nvPicPr>
          <p:cNvPr id="5" name="Picture 4">
            <a:extLst>
              <a:ext uri="{FF2B5EF4-FFF2-40B4-BE49-F238E27FC236}">
                <a16:creationId xmlns:a16="http://schemas.microsoft.com/office/drawing/2014/main" id="{DE40ECDF-54C7-455A-C9ED-B79994B6F0CE}"/>
              </a:ext>
            </a:extLst>
          </p:cNvPr>
          <p:cNvPicPr>
            <a:picLocks noChangeAspect="1"/>
          </p:cNvPicPr>
          <p:nvPr/>
        </p:nvPicPr>
        <p:blipFill>
          <a:blip r:embed="rId3"/>
          <a:stretch>
            <a:fillRect/>
          </a:stretch>
        </p:blipFill>
        <p:spPr>
          <a:xfrm>
            <a:off x="625923" y="1411796"/>
            <a:ext cx="3794938" cy="2529959"/>
          </a:xfrm>
          <a:prstGeom prst="rect">
            <a:avLst/>
          </a:prstGeom>
        </p:spPr>
      </p:pic>
      <p:pic>
        <p:nvPicPr>
          <p:cNvPr id="7" name="Picture 6">
            <a:extLst>
              <a:ext uri="{FF2B5EF4-FFF2-40B4-BE49-F238E27FC236}">
                <a16:creationId xmlns:a16="http://schemas.microsoft.com/office/drawing/2014/main" id="{0ACCDF7E-9578-199F-EA0F-20AAC1CD0458}"/>
              </a:ext>
            </a:extLst>
          </p:cNvPr>
          <p:cNvPicPr>
            <a:picLocks noChangeAspect="1"/>
          </p:cNvPicPr>
          <p:nvPr/>
        </p:nvPicPr>
        <p:blipFill>
          <a:blip r:embed="rId4"/>
          <a:stretch>
            <a:fillRect/>
          </a:stretch>
        </p:blipFill>
        <p:spPr>
          <a:xfrm>
            <a:off x="593276" y="4067486"/>
            <a:ext cx="3827585" cy="2551723"/>
          </a:xfrm>
          <a:prstGeom prst="rect">
            <a:avLst/>
          </a:prstGeom>
        </p:spPr>
      </p:pic>
      <p:pic>
        <p:nvPicPr>
          <p:cNvPr id="13" name="Picture 12">
            <a:extLst>
              <a:ext uri="{FF2B5EF4-FFF2-40B4-BE49-F238E27FC236}">
                <a16:creationId xmlns:a16="http://schemas.microsoft.com/office/drawing/2014/main" id="{FA69E9D6-C716-520C-6F71-837F07A77AF7}"/>
              </a:ext>
            </a:extLst>
          </p:cNvPr>
          <p:cNvPicPr>
            <a:picLocks noChangeAspect="1"/>
          </p:cNvPicPr>
          <p:nvPr/>
        </p:nvPicPr>
        <p:blipFill>
          <a:blip r:embed="rId5"/>
          <a:stretch>
            <a:fillRect/>
          </a:stretch>
        </p:blipFill>
        <p:spPr>
          <a:xfrm>
            <a:off x="5264919" y="4067485"/>
            <a:ext cx="3827586" cy="2551724"/>
          </a:xfrm>
          <a:prstGeom prst="rect">
            <a:avLst/>
          </a:prstGeom>
        </p:spPr>
      </p:pic>
      <p:pic>
        <p:nvPicPr>
          <p:cNvPr id="15" name="Picture 14">
            <a:extLst>
              <a:ext uri="{FF2B5EF4-FFF2-40B4-BE49-F238E27FC236}">
                <a16:creationId xmlns:a16="http://schemas.microsoft.com/office/drawing/2014/main" id="{3532BFF7-B9D3-708F-F03D-1FB75F6F9E5B}"/>
              </a:ext>
            </a:extLst>
          </p:cNvPr>
          <p:cNvPicPr>
            <a:picLocks noChangeAspect="1"/>
          </p:cNvPicPr>
          <p:nvPr/>
        </p:nvPicPr>
        <p:blipFill>
          <a:blip r:embed="rId6">
            <a:extLst>
              <a:ext uri="{28A0092B-C50C-407E-A947-70E740481C1C}">
                <a14:useLocalDpi xmlns:a14="http://schemas.microsoft.com/office/drawing/2010/main" val="0"/>
              </a:ext>
            </a:extLst>
          </a:blip>
          <a:srcRect t="25000"/>
          <a:stretch>
            <a:fillRect/>
          </a:stretch>
        </p:blipFill>
        <p:spPr>
          <a:xfrm>
            <a:off x="5231422" y="1626430"/>
            <a:ext cx="3894581" cy="2190702"/>
          </a:xfrm>
          <a:prstGeom prst="rect">
            <a:avLst/>
          </a:prstGeom>
        </p:spPr>
      </p:pic>
      <p:pic>
        <p:nvPicPr>
          <p:cNvPr id="18" name="Picture 17">
            <a:extLst>
              <a:ext uri="{FF2B5EF4-FFF2-40B4-BE49-F238E27FC236}">
                <a16:creationId xmlns:a16="http://schemas.microsoft.com/office/drawing/2014/main" id="{8762D83A-FE99-8047-E63E-B45C3BAE52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9625" y="1949090"/>
            <a:ext cx="1708509" cy="1708509"/>
          </a:xfrm>
          <a:prstGeom prst="rect">
            <a:avLst/>
          </a:prstGeom>
        </p:spPr>
      </p:pic>
      <p:sp>
        <p:nvSpPr>
          <p:cNvPr id="3" name="TextBox 2">
            <a:extLst>
              <a:ext uri="{FF2B5EF4-FFF2-40B4-BE49-F238E27FC236}">
                <a16:creationId xmlns:a16="http://schemas.microsoft.com/office/drawing/2014/main" id="{BAEC00D1-EC06-B9E6-799E-DE8D4DEDEB78}"/>
              </a:ext>
            </a:extLst>
          </p:cNvPr>
          <p:cNvSpPr txBox="1"/>
          <p:nvPr/>
        </p:nvSpPr>
        <p:spPr>
          <a:xfrm>
            <a:off x="5407836" y="6550223"/>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190755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64CEAC-B669-0E2E-44C0-A49C9E371CF8}"/>
              </a:ext>
            </a:extLst>
          </p:cNvPr>
          <p:cNvSpPr>
            <a:spLocks noGrp="1"/>
          </p:cNvSpPr>
          <p:nvPr>
            <p:ph type="body" sz="quarter" idx="14"/>
          </p:nvPr>
        </p:nvSpPr>
        <p:spPr/>
        <p:txBody>
          <a:bodyPr/>
          <a:lstStyle/>
          <a:p>
            <a:r>
              <a:rPr lang="en-US" dirty="0"/>
              <a:t>Master Timer Modernization</a:t>
            </a:r>
          </a:p>
        </p:txBody>
      </p:sp>
      <p:sp>
        <p:nvSpPr>
          <p:cNvPr id="3" name="Text Placeholder 2">
            <a:extLst>
              <a:ext uri="{FF2B5EF4-FFF2-40B4-BE49-F238E27FC236}">
                <a16:creationId xmlns:a16="http://schemas.microsoft.com/office/drawing/2014/main" id="{C5494D89-07BF-5240-6922-587964C88689}"/>
              </a:ext>
            </a:extLst>
          </p:cNvPr>
          <p:cNvSpPr>
            <a:spLocks noGrp="1"/>
          </p:cNvSpPr>
          <p:nvPr>
            <p:ph type="body" sz="quarter" idx="19"/>
          </p:nvPr>
        </p:nvSpPr>
        <p:spPr>
          <a:xfrm>
            <a:off x="609600" y="1523999"/>
            <a:ext cx="4384431" cy="4267200"/>
          </a:xfrm>
        </p:spPr>
        <p:txBody>
          <a:bodyPr/>
          <a:lstStyle/>
          <a:p>
            <a:r>
              <a:rPr lang="en-US" dirty="0"/>
              <a:t>Current:</a:t>
            </a:r>
          </a:p>
          <a:p>
            <a:pPr lvl="1"/>
            <a:r>
              <a:rPr lang="en-US" dirty="0"/>
              <a:t>VME64 Chassis</a:t>
            </a:r>
          </a:p>
          <a:p>
            <a:pPr lvl="1"/>
            <a:r>
              <a:rPr lang="en-US" dirty="0"/>
              <a:t>MRF IOC</a:t>
            </a:r>
          </a:p>
          <a:p>
            <a:pPr lvl="1"/>
            <a:r>
              <a:rPr lang="en-US" dirty="0"/>
              <a:t>TPGGUI</a:t>
            </a:r>
          </a:p>
          <a:p>
            <a:r>
              <a:rPr lang="en-US" dirty="0"/>
              <a:t>Future:</a:t>
            </a:r>
          </a:p>
          <a:p>
            <a:pPr lvl="1"/>
            <a:r>
              <a:rPr lang="en-US" dirty="0"/>
              <a:t>Open EVG</a:t>
            </a:r>
          </a:p>
        </p:txBody>
      </p:sp>
      <p:pic>
        <p:nvPicPr>
          <p:cNvPr id="5" name="Picture 4">
            <a:extLst>
              <a:ext uri="{FF2B5EF4-FFF2-40B4-BE49-F238E27FC236}">
                <a16:creationId xmlns:a16="http://schemas.microsoft.com/office/drawing/2014/main" id="{70D248F8-31DD-B7F0-FBBE-181F2EAC2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4995" y="2152859"/>
            <a:ext cx="8763328" cy="4267200"/>
          </a:xfrm>
          <a:prstGeom prst="rect">
            <a:avLst/>
          </a:prstGeom>
        </p:spPr>
      </p:pic>
      <p:sp>
        <p:nvSpPr>
          <p:cNvPr id="4" name="TextBox 3">
            <a:extLst>
              <a:ext uri="{FF2B5EF4-FFF2-40B4-BE49-F238E27FC236}">
                <a16:creationId xmlns:a16="http://schemas.microsoft.com/office/drawing/2014/main" id="{5C0F32FE-D1A3-179E-EEB5-576F19DAD5D3}"/>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205967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60769B-C9AA-6EF5-B95A-A111D8641F0E}"/>
              </a:ext>
            </a:extLst>
          </p:cNvPr>
          <p:cNvSpPr>
            <a:spLocks noGrp="1"/>
          </p:cNvSpPr>
          <p:nvPr>
            <p:ph type="body" sz="quarter" idx="14"/>
          </p:nvPr>
        </p:nvSpPr>
        <p:spPr/>
        <p:txBody>
          <a:bodyPr/>
          <a:lstStyle/>
          <a:p>
            <a:r>
              <a:rPr lang="en-US" dirty="0"/>
              <a:t>GUI development</a:t>
            </a:r>
          </a:p>
          <a:p>
            <a:endParaRPr lang="en-US" dirty="0"/>
          </a:p>
        </p:txBody>
      </p:sp>
      <p:sp>
        <p:nvSpPr>
          <p:cNvPr id="3" name="Text Placeholder 2">
            <a:extLst>
              <a:ext uri="{FF2B5EF4-FFF2-40B4-BE49-F238E27FC236}">
                <a16:creationId xmlns:a16="http://schemas.microsoft.com/office/drawing/2014/main" id="{AF4264DE-144C-7E38-3FB0-A1C382039CEB}"/>
              </a:ext>
            </a:extLst>
          </p:cNvPr>
          <p:cNvSpPr>
            <a:spLocks noGrp="1"/>
          </p:cNvSpPr>
          <p:nvPr>
            <p:ph type="body" sz="quarter" idx="19"/>
          </p:nvPr>
        </p:nvSpPr>
        <p:spPr/>
        <p:txBody>
          <a:bodyPr/>
          <a:lstStyle/>
          <a:p>
            <a:r>
              <a:rPr lang="en-US" dirty="0"/>
              <a:t>Current:</a:t>
            </a:r>
          </a:p>
          <a:p>
            <a:pPr lvl="1"/>
            <a:r>
              <a:rPr lang="en-US" dirty="0"/>
              <a:t>Java</a:t>
            </a:r>
          </a:p>
          <a:p>
            <a:pPr lvl="1"/>
            <a:r>
              <a:rPr lang="en-US" dirty="0" err="1"/>
              <a:t>Tcl</a:t>
            </a:r>
            <a:r>
              <a:rPr lang="en-US" dirty="0"/>
              <a:t>/Tk</a:t>
            </a:r>
          </a:p>
          <a:p>
            <a:pPr lvl="1"/>
            <a:r>
              <a:rPr lang="en-US" dirty="0"/>
              <a:t>Python</a:t>
            </a:r>
          </a:p>
          <a:p>
            <a:pPr lvl="1"/>
            <a:r>
              <a:rPr lang="en-US" dirty="0"/>
              <a:t>EDM</a:t>
            </a:r>
          </a:p>
          <a:p>
            <a:r>
              <a:rPr lang="en-US" dirty="0"/>
              <a:t>Future:</a:t>
            </a:r>
          </a:p>
          <a:p>
            <a:pPr lvl="1"/>
            <a:r>
              <a:rPr lang="en-US" dirty="0"/>
              <a:t>Python</a:t>
            </a:r>
          </a:p>
          <a:p>
            <a:pPr lvl="1"/>
            <a:r>
              <a:rPr lang="en-US" dirty="0"/>
              <a:t>Modern Display Manager</a:t>
            </a:r>
          </a:p>
          <a:p>
            <a:pPr lvl="1"/>
            <a:endParaRPr lang="en-US" dirty="0"/>
          </a:p>
        </p:txBody>
      </p:sp>
      <p:pic>
        <p:nvPicPr>
          <p:cNvPr id="5" name="Picture 4">
            <a:extLst>
              <a:ext uri="{FF2B5EF4-FFF2-40B4-BE49-F238E27FC236}">
                <a16:creationId xmlns:a16="http://schemas.microsoft.com/office/drawing/2014/main" id="{DA90AE2F-A10F-C2FB-E388-B7563305C5DC}"/>
              </a:ext>
            </a:extLst>
          </p:cNvPr>
          <p:cNvPicPr>
            <a:picLocks noChangeAspect="1"/>
          </p:cNvPicPr>
          <p:nvPr/>
        </p:nvPicPr>
        <p:blipFill>
          <a:blip r:embed="rId2"/>
          <a:stretch>
            <a:fillRect/>
          </a:stretch>
        </p:blipFill>
        <p:spPr>
          <a:xfrm>
            <a:off x="5627077" y="342007"/>
            <a:ext cx="5187782" cy="6173986"/>
          </a:xfrm>
          <a:prstGeom prst="rect">
            <a:avLst/>
          </a:prstGeom>
        </p:spPr>
      </p:pic>
      <p:sp>
        <p:nvSpPr>
          <p:cNvPr id="4" name="TextBox 3">
            <a:extLst>
              <a:ext uri="{FF2B5EF4-FFF2-40B4-BE49-F238E27FC236}">
                <a16:creationId xmlns:a16="http://schemas.microsoft.com/office/drawing/2014/main" id="{419C9C46-602E-97DA-3E79-72732EFC95CE}"/>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383209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2E2F3-FBA5-B120-E790-7DB5A04191A5}"/>
              </a:ext>
            </a:extLst>
          </p:cNvPr>
          <p:cNvSpPr>
            <a:spLocks noGrp="1"/>
          </p:cNvSpPr>
          <p:nvPr>
            <p:ph type="body" sz="quarter" idx="14"/>
          </p:nvPr>
        </p:nvSpPr>
        <p:spPr/>
        <p:txBody>
          <a:bodyPr/>
          <a:lstStyle/>
          <a:p>
            <a:r>
              <a:rPr lang="en-US" dirty="0"/>
              <a:t>Soft IOCs on Containers</a:t>
            </a:r>
          </a:p>
        </p:txBody>
      </p:sp>
      <p:pic>
        <p:nvPicPr>
          <p:cNvPr id="4" name="Picture 3">
            <a:extLst>
              <a:ext uri="{FF2B5EF4-FFF2-40B4-BE49-F238E27FC236}">
                <a16:creationId xmlns:a16="http://schemas.microsoft.com/office/drawing/2014/main" id="{F8375F21-2833-A7BD-5885-3BADF84C3B86}"/>
              </a:ext>
            </a:extLst>
          </p:cNvPr>
          <p:cNvPicPr>
            <a:picLocks noChangeAspect="1"/>
          </p:cNvPicPr>
          <p:nvPr/>
        </p:nvPicPr>
        <p:blipFill>
          <a:blip r:embed="rId3"/>
          <a:stretch>
            <a:fillRect/>
          </a:stretch>
        </p:blipFill>
        <p:spPr>
          <a:xfrm>
            <a:off x="609600" y="1309390"/>
            <a:ext cx="10451123" cy="5313310"/>
          </a:xfrm>
          <a:prstGeom prst="rect">
            <a:avLst/>
          </a:prstGeom>
        </p:spPr>
      </p:pic>
      <p:sp>
        <p:nvSpPr>
          <p:cNvPr id="3" name="TextBox 2">
            <a:extLst>
              <a:ext uri="{FF2B5EF4-FFF2-40B4-BE49-F238E27FC236}">
                <a16:creationId xmlns:a16="http://schemas.microsoft.com/office/drawing/2014/main" id="{9E9BCF8F-AF0D-7424-52B7-9518E5B77769}"/>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1487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9AB64-C8A0-C13C-DCFE-6B776AC1C024}"/>
              </a:ext>
            </a:extLst>
          </p:cNvPr>
          <p:cNvSpPr>
            <a:spLocks noGrp="1"/>
          </p:cNvSpPr>
          <p:nvPr>
            <p:ph type="body" sz="quarter" idx="14"/>
          </p:nvPr>
        </p:nvSpPr>
        <p:spPr/>
        <p:txBody>
          <a:bodyPr/>
          <a:lstStyle/>
          <a:p>
            <a:r>
              <a:rPr lang="en-US" dirty="0"/>
              <a:t>Asset Management and Work Control</a:t>
            </a:r>
          </a:p>
        </p:txBody>
      </p:sp>
      <p:sp>
        <p:nvSpPr>
          <p:cNvPr id="3" name="Text Placeholder 2">
            <a:extLst>
              <a:ext uri="{FF2B5EF4-FFF2-40B4-BE49-F238E27FC236}">
                <a16:creationId xmlns:a16="http://schemas.microsoft.com/office/drawing/2014/main" id="{086C4227-03B7-4CB5-89EA-C11982670913}"/>
              </a:ext>
            </a:extLst>
          </p:cNvPr>
          <p:cNvSpPr>
            <a:spLocks noGrp="1"/>
          </p:cNvSpPr>
          <p:nvPr>
            <p:ph type="body" sz="quarter" idx="19"/>
          </p:nvPr>
        </p:nvSpPr>
        <p:spPr/>
        <p:txBody>
          <a:bodyPr/>
          <a:lstStyle/>
          <a:p>
            <a:r>
              <a:rPr lang="en-US" dirty="0"/>
              <a:t>Operations facility</a:t>
            </a:r>
          </a:p>
          <a:p>
            <a:r>
              <a:rPr lang="en-US" dirty="0"/>
              <a:t>Root cause analysis</a:t>
            </a:r>
          </a:p>
          <a:p>
            <a:r>
              <a:rPr lang="en-US" dirty="0"/>
              <a:t>In house development</a:t>
            </a:r>
          </a:p>
          <a:p>
            <a:r>
              <a:rPr lang="en-US" dirty="0"/>
              <a:t>REST </a:t>
            </a:r>
            <a:r>
              <a:rPr lang="en-US" dirty="0" err="1"/>
              <a:t>api</a:t>
            </a:r>
            <a:endParaRPr lang="en-US" dirty="0"/>
          </a:p>
          <a:p>
            <a:r>
              <a:rPr lang="en-US" dirty="0"/>
              <a:t>Relational databases</a:t>
            </a:r>
          </a:p>
        </p:txBody>
      </p:sp>
      <p:pic>
        <p:nvPicPr>
          <p:cNvPr id="5" name="Picture 4">
            <a:extLst>
              <a:ext uri="{FF2B5EF4-FFF2-40B4-BE49-F238E27FC236}">
                <a16:creationId xmlns:a16="http://schemas.microsoft.com/office/drawing/2014/main" id="{82FD66D1-9470-AA1E-E96A-39D0CC88D34A}"/>
              </a:ext>
            </a:extLst>
          </p:cNvPr>
          <p:cNvPicPr>
            <a:picLocks noChangeAspect="1"/>
          </p:cNvPicPr>
          <p:nvPr/>
        </p:nvPicPr>
        <p:blipFill>
          <a:blip r:embed="rId2"/>
          <a:srcRect r="7572"/>
          <a:stretch>
            <a:fillRect/>
          </a:stretch>
        </p:blipFill>
        <p:spPr>
          <a:xfrm>
            <a:off x="4290787" y="1066801"/>
            <a:ext cx="7805963" cy="4619624"/>
          </a:xfrm>
          <a:prstGeom prst="rect">
            <a:avLst/>
          </a:prstGeom>
        </p:spPr>
      </p:pic>
      <p:sp>
        <p:nvSpPr>
          <p:cNvPr id="4" name="TextBox 3">
            <a:extLst>
              <a:ext uri="{FF2B5EF4-FFF2-40B4-BE49-F238E27FC236}">
                <a16:creationId xmlns:a16="http://schemas.microsoft.com/office/drawing/2014/main" id="{150B6120-9E9A-4294-F870-D66DEF47E3D5}"/>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2714300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2A0172-1A42-F70E-1C93-FB286249DCB4}"/>
              </a:ext>
            </a:extLst>
          </p:cNvPr>
          <p:cNvSpPr>
            <a:spLocks noGrp="1"/>
          </p:cNvSpPr>
          <p:nvPr>
            <p:ph type="body" sz="quarter" idx="14"/>
          </p:nvPr>
        </p:nvSpPr>
        <p:spPr>
          <a:xfrm>
            <a:off x="611964" y="2772508"/>
            <a:ext cx="10968072" cy="892208"/>
          </a:xfrm>
        </p:spPr>
        <p:txBody>
          <a:bodyPr/>
          <a:lstStyle/>
          <a:p>
            <a:pPr algn="ctr"/>
            <a:r>
              <a:rPr lang="en-US" dirty="0"/>
              <a:t>QUESTIONS?</a:t>
            </a:r>
          </a:p>
        </p:txBody>
      </p:sp>
      <p:pic>
        <p:nvPicPr>
          <p:cNvPr id="4" name="Picture 3">
            <a:extLst>
              <a:ext uri="{FF2B5EF4-FFF2-40B4-BE49-F238E27FC236}">
                <a16:creationId xmlns:a16="http://schemas.microsoft.com/office/drawing/2014/main" id="{20D9F24F-17B0-AC0D-C931-F72E72FA0D0A}"/>
              </a:ext>
            </a:extLst>
          </p:cNvPr>
          <p:cNvPicPr>
            <a:picLocks noChangeAspect="1"/>
          </p:cNvPicPr>
          <p:nvPr/>
        </p:nvPicPr>
        <p:blipFill>
          <a:blip r:embed="rId2"/>
          <a:srcRect t="23662"/>
          <a:stretch>
            <a:fillRect/>
          </a:stretch>
        </p:blipFill>
        <p:spPr>
          <a:xfrm>
            <a:off x="42496" y="2345361"/>
            <a:ext cx="2353223" cy="2399383"/>
          </a:xfrm>
          <a:prstGeom prst="rect">
            <a:avLst/>
          </a:prstGeom>
        </p:spPr>
      </p:pic>
      <p:pic>
        <p:nvPicPr>
          <p:cNvPr id="5" name="Picture 4">
            <a:extLst>
              <a:ext uri="{FF2B5EF4-FFF2-40B4-BE49-F238E27FC236}">
                <a16:creationId xmlns:a16="http://schemas.microsoft.com/office/drawing/2014/main" id="{B5B86BA8-C535-8D8D-9A1F-C4ED1603231E}"/>
              </a:ext>
            </a:extLst>
          </p:cNvPr>
          <p:cNvPicPr>
            <a:picLocks noChangeAspect="1"/>
          </p:cNvPicPr>
          <p:nvPr/>
        </p:nvPicPr>
        <p:blipFill>
          <a:blip r:embed="rId3">
            <a:extLst>
              <a:ext uri="{28A0092B-C50C-407E-A947-70E740481C1C}">
                <a14:useLocalDpi xmlns:a14="http://schemas.microsoft.com/office/drawing/2010/main" val="0"/>
              </a:ext>
            </a:extLst>
          </a:blip>
          <a:srcRect t="25000"/>
          <a:stretch>
            <a:fillRect/>
          </a:stretch>
        </p:blipFill>
        <p:spPr>
          <a:xfrm>
            <a:off x="0" y="4813631"/>
            <a:ext cx="3634433" cy="2044369"/>
          </a:xfrm>
          <a:prstGeom prst="rect">
            <a:avLst/>
          </a:prstGeom>
        </p:spPr>
      </p:pic>
      <p:pic>
        <p:nvPicPr>
          <p:cNvPr id="6" name="Picture 5">
            <a:extLst>
              <a:ext uri="{FF2B5EF4-FFF2-40B4-BE49-F238E27FC236}">
                <a16:creationId xmlns:a16="http://schemas.microsoft.com/office/drawing/2014/main" id="{391C7895-9D2F-3DEA-9711-52100FD5B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387" y="180924"/>
            <a:ext cx="3732813" cy="1817650"/>
          </a:xfrm>
          <a:prstGeom prst="rect">
            <a:avLst/>
          </a:prstGeom>
        </p:spPr>
      </p:pic>
      <p:pic>
        <p:nvPicPr>
          <p:cNvPr id="7" name="Picture 6">
            <a:extLst>
              <a:ext uri="{FF2B5EF4-FFF2-40B4-BE49-F238E27FC236}">
                <a16:creationId xmlns:a16="http://schemas.microsoft.com/office/drawing/2014/main" id="{C8FE756F-805C-396B-F4D7-B3C469BB7D2A}"/>
              </a:ext>
            </a:extLst>
          </p:cNvPr>
          <p:cNvPicPr>
            <a:picLocks noChangeAspect="1"/>
          </p:cNvPicPr>
          <p:nvPr/>
        </p:nvPicPr>
        <p:blipFill>
          <a:blip r:embed="rId5"/>
          <a:stretch>
            <a:fillRect/>
          </a:stretch>
        </p:blipFill>
        <p:spPr>
          <a:xfrm>
            <a:off x="42496" y="250215"/>
            <a:ext cx="3039390" cy="2026259"/>
          </a:xfrm>
          <a:prstGeom prst="rect">
            <a:avLst/>
          </a:prstGeom>
        </p:spPr>
      </p:pic>
      <p:pic>
        <p:nvPicPr>
          <p:cNvPr id="8" name="Picture 7">
            <a:extLst>
              <a:ext uri="{FF2B5EF4-FFF2-40B4-BE49-F238E27FC236}">
                <a16:creationId xmlns:a16="http://schemas.microsoft.com/office/drawing/2014/main" id="{E5B897F0-8648-5341-B714-9885E90A327A}"/>
              </a:ext>
            </a:extLst>
          </p:cNvPr>
          <p:cNvPicPr>
            <a:picLocks noChangeAspect="1"/>
          </p:cNvPicPr>
          <p:nvPr/>
        </p:nvPicPr>
        <p:blipFill>
          <a:blip r:embed="rId6"/>
          <a:stretch>
            <a:fillRect/>
          </a:stretch>
        </p:blipFill>
        <p:spPr>
          <a:xfrm>
            <a:off x="7218062" y="4000500"/>
            <a:ext cx="4792964" cy="2436724"/>
          </a:xfrm>
          <a:prstGeom prst="rect">
            <a:avLst/>
          </a:prstGeom>
        </p:spPr>
      </p:pic>
      <p:pic>
        <p:nvPicPr>
          <p:cNvPr id="9" name="Picture 8">
            <a:extLst>
              <a:ext uri="{FF2B5EF4-FFF2-40B4-BE49-F238E27FC236}">
                <a16:creationId xmlns:a16="http://schemas.microsoft.com/office/drawing/2014/main" id="{2E77806B-5915-AEEE-7561-EBA0911C96E5}"/>
              </a:ext>
            </a:extLst>
          </p:cNvPr>
          <p:cNvPicPr>
            <a:picLocks noChangeAspect="1"/>
          </p:cNvPicPr>
          <p:nvPr/>
        </p:nvPicPr>
        <p:blipFill>
          <a:blip r:embed="rId7"/>
          <a:stretch>
            <a:fillRect/>
          </a:stretch>
        </p:blipFill>
        <p:spPr>
          <a:xfrm>
            <a:off x="4280984" y="3699153"/>
            <a:ext cx="2515950" cy="2994235"/>
          </a:xfrm>
          <a:prstGeom prst="rect">
            <a:avLst/>
          </a:prstGeom>
        </p:spPr>
      </p:pic>
      <p:pic>
        <p:nvPicPr>
          <p:cNvPr id="10" name="Picture 9">
            <a:extLst>
              <a:ext uri="{FF2B5EF4-FFF2-40B4-BE49-F238E27FC236}">
                <a16:creationId xmlns:a16="http://schemas.microsoft.com/office/drawing/2014/main" id="{38A0E648-7B7C-7524-0037-0FA37F89DDA4}"/>
              </a:ext>
            </a:extLst>
          </p:cNvPr>
          <p:cNvPicPr>
            <a:picLocks noChangeAspect="1"/>
          </p:cNvPicPr>
          <p:nvPr/>
        </p:nvPicPr>
        <p:blipFill>
          <a:blip r:embed="rId8"/>
          <a:stretch>
            <a:fillRect/>
          </a:stretch>
        </p:blipFill>
        <p:spPr>
          <a:xfrm>
            <a:off x="3217962" y="180924"/>
            <a:ext cx="3732814" cy="2209851"/>
          </a:xfrm>
          <a:prstGeom prst="rect">
            <a:avLst/>
          </a:prstGeom>
        </p:spPr>
      </p:pic>
      <p:grpSp>
        <p:nvGrpSpPr>
          <p:cNvPr id="37" name="Group 36">
            <a:extLst>
              <a:ext uri="{FF2B5EF4-FFF2-40B4-BE49-F238E27FC236}">
                <a16:creationId xmlns:a16="http://schemas.microsoft.com/office/drawing/2014/main" id="{2D3E1546-8F57-308D-62E1-4733C53954A1}"/>
              </a:ext>
            </a:extLst>
          </p:cNvPr>
          <p:cNvGrpSpPr/>
          <p:nvPr/>
        </p:nvGrpSpPr>
        <p:grpSpPr>
          <a:xfrm>
            <a:off x="7529514" y="2502355"/>
            <a:ext cx="4481512" cy="926645"/>
            <a:chOff x="1604962" y="2090737"/>
            <a:chExt cx="8982075" cy="2676525"/>
          </a:xfrm>
        </p:grpSpPr>
        <p:pic>
          <p:nvPicPr>
            <p:cNvPr id="11" name="Picture 10">
              <a:extLst>
                <a:ext uri="{FF2B5EF4-FFF2-40B4-BE49-F238E27FC236}">
                  <a16:creationId xmlns:a16="http://schemas.microsoft.com/office/drawing/2014/main" id="{6E376CD5-AF07-AD24-919F-07EAE0D89468}"/>
                </a:ext>
              </a:extLst>
            </p:cNvPr>
            <p:cNvPicPr>
              <a:picLocks noChangeAspect="1"/>
            </p:cNvPicPr>
            <p:nvPr/>
          </p:nvPicPr>
          <p:blipFill>
            <a:blip r:embed="rId9"/>
            <a:stretch>
              <a:fillRect/>
            </a:stretch>
          </p:blipFill>
          <p:spPr>
            <a:xfrm>
              <a:off x="1604962" y="2090737"/>
              <a:ext cx="8982075" cy="2676525"/>
            </a:xfrm>
            <a:prstGeom prst="rect">
              <a:avLst/>
            </a:prstGeom>
          </p:spPr>
        </p:pic>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9E2F8FC5-D3DB-DFA0-99E7-4A11171CD977}"/>
                    </a:ext>
                  </a:extLst>
                </p14:cNvPr>
                <p14:cNvContentPartPr/>
                <p14:nvPr/>
              </p14:nvContentPartPr>
              <p14:xfrm>
                <a:off x="1787936" y="2341747"/>
                <a:ext cx="119520" cy="11880"/>
              </p14:xfrm>
            </p:contentPart>
          </mc:Choice>
          <mc:Fallback xmlns="">
            <p:pic>
              <p:nvPicPr>
                <p:cNvPr id="12" name="Ink 11">
                  <a:extLst>
                    <a:ext uri="{FF2B5EF4-FFF2-40B4-BE49-F238E27FC236}">
                      <a16:creationId xmlns:a16="http://schemas.microsoft.com/office/drawing/2014/main" id="{9E2F8FC5-D3DB-DFA0-99E7-4A11171CD977}"/>
                    </a:ext>
                  </a:extLst>
                </p:cNvPr>
                <p:cNvPicPr/>
                <p:nvPr/>
              </p:nvPicPr>
              <p:blipFill>
                <a:blip r:embed="rId11"/>
                <a:stretch>
                  <a:fillRect/>
                </a:stretch>
              </p:blipFill>
              <p:spPr>
                <a:xfrm>
                  <a:off x="1679936" y="2044747"/>
                  <a:ext cx="334800" cy="60489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69FBE2AA-6AF5-B13E-6BA9-4CF175D67103}"/>
                    </a:ext>
                  </a:extLst>
                </p14:cNvPr>
                <p14:cNvContentPartPr/>
                <p14:nvPr/>
              </p14:nvContentPartPr>
              <p14:xfrm>
                <a:off x="1884416" y="2364067"/>
                <a:ext cx="360" cy="360"/>
              </p14:xfrm>
            </p:contentPart>
          </mc:Choice>
          <mc:Fallback xmlns="">
            <p:pic>
              <p:nvPicPr>
                <p:cNvPr id="13" name="Ink 12">
                  <a:extLst>
                    <a:ext uri="{FF2B5EF4-FFF2-40B4-BE49-F238E27FC236}">
                      <a16:creationId xmlns:a16="http://schemas.microsoft.com/office/drawing/2014/main" id="{69FBE2AA-6AF5-B13E-6BA9-4CF175D67103}"/>
                    </a:ext>
                  </a:extLst>
                </p:cNvPr>
                <p:cNvPicPr/>
                <p:nvPr/>
              </p:nvPicPr>
              <p:blipFill>
                <a:blip r:embed="rId13"/>
                <a:stretch>
                  <a:fillRect/>
                </a:stretch>
              </p:blipFill>
              <p:spPr>
                <a:xfrm>
                  <a:off x="183041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1B5E8C50-21CE-BAB4-0119-55F4E69289E1}"/>
                    </a:ext>
                  </a:extLst>
                </p14:cNvPr>
                <p14:cNvContentPartPr/>
                <p14:nvPr/>
              </p14:nvContentPartPr>
              <p14:xfrm>
                <a:off x="1795136" y="2374867"/>
                <a:ext cx="360" cy="360"/>
              </p14:xfrm>
            </p:contentPart>
          </mc:Choice>
          <mc:Fallback xmlns="">
            <p:pic>
              <p:nvPicPr>
                <p:cNvPr id="14" name="Ink 13">
                  <a:extLst>
                    <a:ext uri="{FF2B5EF4-FFF2-40B4-BE49-F238E27FC236}">
                      <a16:creationId xmlns:a16="http://schemas.microsoft.com/office/drawing/2014/main" id="{1B5E8C50-21CE-BAB4-0119-55F4E69289E1}"/>
                    </a:ext>
                  </a:extLst>
                </p:cNvPr>
                <p:cNvPicPr/>
                <p:nvPr/>
              </p:nvPicPr>
              <p:blipFill>
                <a:blip r:embed="rId13"/>
                <a:stretch>
                  <a:fillRect/>
                </a:stretch>
              </p:blipFill>
              <p:spPr>
                <a:xfrm>
                  <a:off x="1741136" y="22668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E9C6AF98-4808-6FA5-3EB1-A2BC8BEFC50A}"/>
                    </a:ext>
                  </a:extLst>
                </p14:cNvPr>
                <p14:cNvContentPartPr/>
                <p14:nvPr/>
              </p14:nvContentPartPr>
              <p14:xfrm>
                <a:off x="1739696" y="2364067"/>
                <a:ext cx="360" cy="360"/>
              </p14:xfrm>
            </p:contentPart>
          </mc:Choice>
          <mc:Fallback xmlns="">
            <p:pic>
              <p:nvPicPr>
                <p:cNvPr id="15" name="Ink 14">
                  <a:extLst>
                    <a:ext uri="{FF2B5EF4-FFF2-40B4-BE49-F238E27FC236}">
                      <a16:creationId xmlns:a16="http://schemas.microsoft.com/office/drawing/2014/main" id="{E9C6AF98-4808-6FA5-3EB1-A2BC8BEFC50A}"/>
                    </a:ext>
                  </a:extLst>
                </p:cNvPr>
                <p:cNvPicPr/>
                <p:nvPr/>
              </p:nvPicPr>
              <p:blipFill>
                <a:blip r:embed="rId13"/>
                <a:stretch>
                  <a:fillRect/>
                </a:stretch>
              </p:blipFill>
              <p:spPr>
                <a:xfrm>
                  <a:off x="168569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D7B40357-8AE1-E69D-C657-53F7BD14B4B5}"/>
                    </a:ext>
                  </a:extLst>
                </p14:cNvPr>
                <p14:cNvContentPartPr/>
                <p14:nvPr/>
              </p14:nvContentPartPr>
              <p14:xfrm>
                <a:off x="1739696" y="2364067"/>
                <a:ext cx="360" cy="360"/>
              </p14:xfrm>
            </p:contentPart>
          </mc:Choice>
          <mc:Fallback xmlns="">
            <p:pic>
              <p:nvPicPr>
                <p:cNvPr id="16" name="Ink 15">
                  <a:extLst>
                    <a:ext uri="{FF2B5EF4-FFF2-40B4-BE49-F238E27FC236}">
                      <a16:creationId xmlns:a16="http://schemas.microsoft.com/office/drawing/2014/main" id="{D7B40357-8AE1-E69D-C657-53F7BD14B4B5}"/>
                    </a:ext>
                  </a:extLst>
                </p:cNvPr>
                <p:cNvPicPr/>
                <p:nvPr/>
              </p:nvPicPr>
              <p:blipFill>
                <a:blip r:embed="rId13"/>
                <a:stretch>
                  <a:fillRect/>
                </a:stretch>
              </p:blipFill>
              <p:spPr>
                <a:xfrm>
                  <a:off x="168569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5AEE406B-A442-B448-811B-29F6D83DCC4A}"/>
                    </a:ext>
                  </a:extLst>
                </p14:cNvPr>
                <p14:cNvContentPartPr/>
                <p14:nvPr/>
              </p14:nvContentPartPr>
              <p14:xfrm>
                <a:off x="1784336" y="2364067"/>
                <a:ext cx="360" cy="360"/>
              </p14:xfrm>
            </p:contentPart>
          </mc:Choice>
          <mc:Fallback xmlns="">
            <p:pic>
              <p:nvPicPr>
                <p:cNvPr id="17" name="Ink 16">
                  <a:extLst>
                    <a:ext uri="{FF2B5EF4-FFF2-40B4-BE49-F238E27FC236}">
                      <a16:creationId xmlns:a16="http://schemas.microsoft.com/office/drawing/2014/main" id="{5AEE406B-A442-B448-811B-29F6D83DCC4A}"/>
                    </a:ext>
                  </a:extLst>
                </p:cNvPr>
                <p:cNvPicPr/>
                <p:nvPr/>
              </p:nvPicPr>
              <p:blipFill>
                <a:blip r:embed="rId13"/>
                <a:stretch>
                  <a:fillRect/>
                </a:stretch>
              </p:blipFill>
              <p:spPr>
                <a:xfrm>
                  <a:off x="173033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6859F8DF-5540-74DF-1090-80702A47574C}"/>
                    </a:ext>
                  </a:extLst>
                </p14:cNvPr>
                <p14:cNvContentPartPr/>
                <p14:nvPr/>
              </p14:nvContentPartPr>
              <p14:xfrm>
                <a:off x="1817456" y="2364067"/>
                <a:ext cx="4680" cy="360"/>
              </p14:xfrm>
            </p:contentPart>
          </mc:Choice>
          <mc:Fallback xmlns="">
            <p:pic>
              <p:nvPicPr>
                <p:cNvPr id="18" name="Ink 17">
                  <a:extLst>
                    <a:ext uri="{FF2B5EF4-FFF2-40B4-BE49-F238E27FC236}">
                      <a16:creationId xmlns:a16="http://schemas.microsoft.com/office/drawing/2014/main" id="{6859F8DF-5540-74DF-1090-80702A47574C}"/>
                    </a:ext>
                  </a:extLst>
                </p:cNvPr>
                <p:cNvPicPr/>
                <p:nvPr/>
              </p:nvPicPr>
              <p:blipFill>
                <a:blip r:embed="rId13"/>
                <a:stretch>
                  <a:fillRect/>
                </a:stretch>
              </p:blipFill>
              <p:spPr>
                <a:xfrm>
                  <a:off x="1717170" y="2256067"/>
                  <a:ext cx="204583"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CAC2B770-45BA-D00F-A16B-A79B4DFC261E}"/>
                    </a:ext>
                  </a:extLst>
                </p14:cNvPr>
                <p14:cNvContentPartPr/>
                <p14:nvPr/>
              </p14:nvContentPartPr>
              <p14:xfrm>
                <a:off x="1862096" y="2364067"/>
                <a:ext cx="20160" cy="360"/>
              </p14:xfrm>
            </p:contentPart>
          </mc:Choice>
          <mc:Fallback xmlns="">
            <p:pic>
              <p:nvPicPr>
                <p:cNvPr id="19" name="Ink 18">
                  <a:extLst>
                    <a:ext uri="{FF2B5EF4-FFF2-40B4-BE49-F238E27FC236}">
                      <a16:creationId xmlns:a16="http://schemas.microsoft.com/office/drawing/2014/main" id="{CAC2B770-45BA-D00F-A16B-A79B4DFC261E}"/>
                    </a:ext>
                  </a:extLst>
                </p:cNvPr>
                <p:cNvPicPr/>
                <p:nvPr/>
              </p:nvPicPr>
              <p:blipFill>
                <a:blip r:embed="rId20"/>
                <a:stretch>
                  <a:fillRect/>
                </a:stretch>
              </p:blipFill>
              <p:spPr>
                <a:xfrm>
                  <a:off x="1757820" y="2256067"/>
                  <a:ext cx="228017"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A0DE4407-E290-7188-9069-5089FE1C2A35}"/>
                    </a:ext>
                  </a:extLst>
                </p14:cNvPr>
                <p14:cNvContentPartPr/>
                <p14:nvPr/>
              </p14:nvContentPartPr>
              <p14:xfrm>
                <a:off x="1895576" y="2364067"/>
                <a:ext cx="360" cy="360"/>
              </p14:xfrm>
            </p:contentPart>
          </mc:Choice>
          <mc:Fallback xmlns="">
            <p:pic>
              <p:nvPicPr>
                <p:cNvPr id="20" name="Ink 19">
                  <a:extLst>
                    <a:ext uri="{FF2B5EF4-FFF2-40B4-BE49-F238E27FC236}">
                      <a16:creationId xmlns:a16="http://schemas.microsoft.com/office/drawing/2014/main" id="{A0DE4407-E290-7188-9069-5089FE1C2A35}"/>
                    </a:ext>
                  </a:extLst>
                </p:cNvPr>
                <p:cNvPicPr/>
                <p:nvPr/>
              </p:nvPicPr>
              <p:blipFill>
                <a:blip r:embed="rId13"/>
                <a:stretch>
                  <a:fillRect/>
                </a:stretch>
              </p:blipFill>
              <p:spPr>
                <a:xfrm>
                  <a:off x="184157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1" name="Ink 20">
                  <a:extLst>
                    <a:ext uri="{FF2B5EF4-FFF2-40B4-BE49-F238E27FC236}">
                      <a16:creationId xmlns:a16="http://schemas.microsoft.com/office/drawing/2014/main" id="{B18E6626-230D-660A-4A1F-9E24AF0F7516}"/>
                    </a:ext>
                  </a:extLst>
                </p14:cNvPr>
                <p14:cNvContentPartPr/>
                <p14:nvPr/>
              </p14:nvContentPartPr>
              <p14:xfrm>
                <a:off x="7524620" y="2698640"/>
                <a:ext cx="168120" cy="83160"/>
              </p14:xfrm>
            </p:contentPart>
          </mc:Choice>
          <mc:Fallback xmlns="">
            <p:pic>
              <p:nvPicPr>
                <p:cNvPr id="21" name="Ink 20">
                  <a:extLst>
                    <a:ext uri="{FF2B5EF4-FFF2-40B4-BE49-F238E27FC236}">
                      <a16:creationId xmlns:a16="http://schemas.microsoft.com/office/drawing/2014/main" id="{B18E6626-230D-660A-4A1F-9E24AF0F7516}"/>
                    </a:ext>
                  </a:extLst>
                </p:cNvPr>
                <p:cNvPicPr/>
                <p:nvPr/>
              </p:nvPicPr>
              <p:blipFill>
                <a:blip r:embed="rId23"/>
                <a:stretch>
                  <a:fillRect/>
                </a:stretch>
              </p:blipFill>
              <p:spPr>
                <a:xfrm>
                  <a:off x="7416388" y="2390640"/>
                  <a:ext cx="383862" cy="69813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 name="Ink 21">
                  <a:extLst>
                    <a:ext uri="{FF2B5EF4-FFF2-40B4-BE49-F238E27FC236}">
                      <a16:creationId xmlns:a16="http://schemas.microsoft.com/office/drawing/2014/main" id="{969AA64A-15AF-D25E-5636-3F0BEC9FCACE}"/>
                    </a:ext>
                  </a:extLst>
                </p14:cNvPr>
                <p14:cNvContentPartPr/>
                <p14:nvPr/>
              </p14:nvContentPartPr>
              <p14:xfrm>
                <a:off x="7638740" y="2781080"/>
                <a:ext cx="360" cy="360"/>
              </p14:xfrm>
            </p:contentPart>
          </mc:Choice>
          <mc:Fallback xmlns="">
            <p:pic>
              <p:nvPicPr>
                <p:cNvPr id="22" name="Ink 21">
                  <a:extLst>
                    <a:ext uri="{FF2B5EF4-FFF2-40B4-BE49-F238E27FC236}">
                      <a16:creationId xmlns:a16="http://schemas.microsoft.com/office/drawing/2014/main" id="{969AA64A-15AF-D25E-5636-3F0BEC9FCACE}"/>
                    </a:ext>
                  </a:extLst>
                </p:cNvPr>
                <p:cNvPicPr/>
                <p:nvPr/>
              </p:nvPicPr>
              <p:blipFill>
                <a:blip r:embed="rId13"/>
                <a:stretch>
                  <a:fillRect/>
                </a:stretch>
              </p:blipFill>
              <p:spPr>
                <a:xfrm>
                  <a:off x="7584740" y="267308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55B6E206-0309-2543-1F8E-4D43051C9896}"/>
                    </a:ext>
                  </a:extLst>
                </p14:cNvPr>
                <p14:cNvContentPartPr/>
                <p14:nvPr/>
              </p14:nvContentPartPr>
              <p14:xfrm>
                <a:off x="7676900" y="2838320"/>
                <a:ext cx="360" cy="360"/>
              </p14:xfrm>
            </p:contentPart>
          </mc:Choice>
          <mc:Fallback xmlns="">
            <p:pic>
              <p:nvPicPr>
                <p:cNvPr id="23" name="Ink 22">
                  <a:extLst>
                    <a:ext uri="{FF2B5EF4-FFF2-40B4-BE49-F238E27FC236}">
                      <a16:creationId xmlns:a16="http://schemas.microsoft.com/office/drawing/2014/main" id="{55B6E206-0309-2543-1F8E-4D43051C9896}"/>
                    </a:ext>
                  </a:extLst>
                </p:cNvPr>
                <p:cNvPicPr/>
                <p:nvPr/>
              </p:nvPicPr>
              <p:blipFill>
                <a:blip r:embed="rId13"/>
                <a:stretch>
                  <a:fillRect/>
                </a:stretch>
              </p:blipFill>
              <p:spPr>
                <a:xfrm>
                  <a:off x="7622900" y="27303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BFDB2EF1-6892-EC8F-BF17-CBF1860E9746}"/>
                    </a:ext>
                  </a:extLst>
                </p14:cNvPr>
                <p14:cNvContentPartPr/>
                <p14:nvPr/>
              </p14:nvContentPartPr>
              <p14:xfrm>
                <a:off x="7511300" y="2776040"/>
                <a:ext cx="299160" cy="37080"/>
              </p14:xfrm>
            </p:contentPart>
          </mc:Choice>
          <mc:Fallback xmlns="">
            <p:pic>
              <p:nvPicPr>
                <p:cNvPr id="24" name="Ink 23">
                  <a:extLst>
                    <a:ext uri="{FF2B5EF4-FFF2-40B4-BE49-F238E27FC236}">
                      <a16:creationId xmlns:a16="http://schemas.microsoft.com/office/drawing/2014/main" id="{BFDB2EF1-6892-EC8F-BF17-CBF1860E9746}"/>
                    </a:ext>
                  </a:extLst>
                </p:cNvPr>
                <p:cNvPicPr/>
                <p:nvPr/>
              </p:nvPicPr>
              <p:blipFill>
                <a:blip r:embed="rId27"/>
                <a:stretch>
                  <a:fillRect/>
                </a:stretch>
              </p:blipFill>
              <p:spPr>
                <a:xfrm>
                  <a:off x="7403170" y="2467040"/>
                  <a:ext cx="514699" cy="65405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ED4CF37D-37F9-8E11-64E6-60F382DCF69B}"/>
                    </a:ext>
                  </a:extLst>
                </p14:cNvPr>
                <p14:cNvContentPartPr/>
                <p14:nvPr/>
              </p14:nvContentPartPr>
              <p14:xfrm>
                <a:off x="7556300" y="2755520"/>
                <a:ext cx="360" cy="360"/>
              </p14:xfrm>
            </p:contentPart>
          </mc:Choice>
          <mc:Fallback xmlns="">
            <p:pic>
              <p:nvPicPr>
                <p:cNvPr id="25" name="Ink 24">
                  <a:extLst>
                    <a:ext uri="{FF2B5EF4-FFF2-40B4-BE49-F238E27FC236}">
                      <a16:creationId xmlns:a16="http://schemas.microsoft.com/office/drawing/2014/main" id="{ED4CF37D-37F9-8E11-64E6-60F382DCF69B}"/>
                    </a:ext>
                  </a:extLst>
                </p:cNvPr>
                <p:cNvPicPr/>
                <p:nvPr/>
              </p:nvPicPr>
              <p:blipFill>
                <a:blip r:embed="rId13"/>
                <a:stretch>
                  <a:fillRect/>
                </a:stretch>
              </p:blipFill>
              <p:spPr>
                <a:xfrm>
                  <a:off x="7502300" y="26475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44072633-2AB2-A119-FB18-059DC18CA269}"/>
                    </a:ext>
                  </a:extLst>
                </p14:cNvPr>
                <p14:cNvContentPartPr/>
                <p14:nvPr/>
              </p14:nvContentPartPr>
              <p14:xfrm>
                <a:off x="7556300" y="2755520"/>
                <a:ext cx="360" cy="360"/>
              </p14:xfrm>
            </p:contentPart>
          </mc:Choice>
          <mc:Fallback xmlns="">
            <p:pic>
              <p:nvPicPr>
                <p:cNvPr id="26" name="Ink 25">
                  <a:extLst>
                    <a:ext uri="{FF2B5EF4-FFF2-40B4-BE49-F238E27FC236}">
                      <a16:creationId xmlns:a16="http://schemas.microsoft.com/office/drawing/2014/main" id="{44072633-2AB2-A119-FB18-059DC18CA269}"/>
                    </a:ext>
                  </a:extLst>
                </p:cNvPr>
                <p:cNvPicPr/>
                <p:nvPr/>
              </p:nvPicPr>
              <p:blipFill>
                <a:blip r:embed="rId13"/>
                <a:stretch>
                  <a:fillRect/>
                </a:stretch>
              </p:blipFill>
              <p:spPr>
                <a:xfrm>
                  <a:off x="7502300" y="26475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88AEA973-0CFA-3BD2-73D7-D197E5DFA702}"/>
                    </a:ext>
                  </a:extLst>
                </p14:cNvPr>
                <p14:cNvContentPartPr/>
                <p14:nvPr/>
              </p14:nvContentPartPr>
              <p14:xfrm>
                <a:off x="7556300" y="2755520"/>
                <a:ext cx="2880" cy="360"/>
              </p14:xfrm>
            </p:contentPart>
          </mc:Choice>
          <mc:Fallback xmlns="">
            <p:pic>
              <p:nvPicPr>
                <p:cNvPr id="27" name="Ink 26">
                  <a:extLst>
                    <a:ext uri="{FF2B5EF4-FFF2-40B4-BE49-F238E27FC236}">
                      <a16:creationId xmlns:a16="http://schemas.microsoft.com/office/drawing/2014/main" id="{88AEA973-0CFA-3BD2-73D7-D197E5DFA702}"/>
                    </a:ext>
                  </a:extLst>
                </p:cNvPr>
                <p:cNvPicPr/>
                <p:nvPr/>
              </p:nvPicPr>
              <p:blipFill>
                <a:blip r:embed="rId13"/>
                <a:stretch>
                  <a:fillRect/>
                </a:stretch>
              </p:blipFill>
              <p:spPr>
                <a:xfrm>
                  <a:off x="7448300" y="2647520"/>
                  <a:ext cx="218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29BF7E5F-0C8C-E81B-CE47-8328FA329BC3}"/>
                    </a:ext>
                  </a:extLst>
                </p14:cNvPr>
                <p14:cNvContentPartPr/>
                <p14:nvPr/>
              </p14:nvContentPartPr>
              <p14:xfrm>
                <a:off x="7651340" y="2755520"/>
                <a:ext cx="6840" cy="5400"/>
              </p14:xfrm>
            </p:contentPart>
          </mc:Choice>
          <mc:Fallback xmlns="">
            <p:pic>
              <p:nvPicPr>
                <p:cNvPr id="28" name="Ink 27">
                  <a:extLst>
                    <a:ext uri="{FF2B5EF4-FFF2-40B4-BE49-F238E27FC236}">
                      <a16:creationId xmlns:a16="http://schemas.microsoft.com/office/drawing/2014/main" id="{29BF7E5F-0C8C-E81B-CE47-8328FA329BC3}"/>
                    </a:ext>
                  </a:extLst>
                </p:cNvPr>
                <p:cNvPicPr/>
                <p:nvPr/>
              </p:nvPicPr>
              <p:blipFill>
                <a:blip r:embed="rId32"/>
                <a:stretch>
                  <a:fillRect/>
                </a:stretch>
              </p:blipFill>
              <p:spPr>
                <a:xfrm>
                  <a:off x="7548740" y="2485520"/>
                  <a:ext cx="211356" cy="5445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2496D90B-E144-B845-5B0D-61C552D79F8F}"/>
                    </a:ext>
                  </a:extLst>
                </p14:cNvPr>
                <p14:cNvContentPartPr/>
                <p14:nvPr/>
              </p14:nvContentPartPr>
              <p14:xfrm>
                <a:off x="7664300" y="2762000"/>
                <a:ext cx="360" cy="360"/>
              </p14:xfrm>
            </p:contentPart>
          </mc:Choice>
          <mc:Fallback xmlns="">
            <p:pic>
              <p:nvPicPr>
                <p:cNvPr id="29" name="Ink 28">
                  <a:extLst>
                    <a:ext uri="{FF2B5EF4-FFF2-40B4-BE49-F238E27FC236}">
                      <a16:creationId xmlns:a16="http://schemas.microsoft.com/office/drawing/2014/main" id="{2496D90B-E144-B845-5B0D-61C552D79F8F}"/>
                    </a:ext>
                  </a:extLst>
                </p:cNvPr>
                <p:cNvPicPr/>
                <p:nvPr/>
              </p:nvPicPr>
              <p:blipFill>
                <a:blip r:embed="rId13"/>
                <a:stretch>
                  <a:fillRect/>
                </a:stretch>
              </p:blipFill>
              <p:spPr>
                <a:xfrm>
                  <a:off x="7610300" y="26540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2F89AF36-4C33-049D-BB1E-3CEF828B4C16}"/>
                    </a:ext>
                  </a:extLst>
                </p14:cNvPr>
                <p14:cNvContentPartPr/>
                <p14:nvPr/>
              </p14:nvContentPartPr>
              <p14:xfrm>
                <a:off x="7664300" y="2762000"/>
                <a:ext cx="2880" cy="360"/>
              </p14:xfrm>
            </p:contentPart>
          </mc:Choice>
          <mc:Fallback xmlns="">
            <p:pic>
              <p:nvPicPr>
                <p:cNvPr id="30" name="Ink 29">
                  <a:extLst>
                    <a:ext uri="{FF2B5EF4-FFF2-40B4-BE49-F238E27FC236}">
                      <a16:creationId xmlns:a16="http://schemas.microsoft.com/office/drawing/2014/main" id="{2F89AF36-4C33-049D-BB1E-3CEF828B4C16}"/>
                    </a:ext>
                  </a:extLst>
                </p:cNvPr>
                <p:cNvPicPr/>
                <p:nvPr/>
              </p:nvPicPr>
              <p:blipFill>
                <a:blip r:embed="rId13"/>
                <a:stretch>
                  <a:fillRect/>
                </a:stretch>
              </p:blipFill>
              <p:spPr>
                <a:xfrm>
                  <a:off x="7577900" y="2654000"/>
                  <a:ext cx="17510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0174F3AF-6F85-D2BD-449E-563F5A705581}"/>
                    </a:ext>
                  </a:extLst>
                </p14:cNvPr>
                <p14:cNvContentPartPr/>
                <p14:nvPr/>
              </p14:nvContentPartPr>
              <p14:xfrm>
                <a:off x="7702460" y="2762000"/>
                <a:ext cx="4320" cy="2880"/>
              </p14:xfrm>
            </p:contentPart>
          </mc:Choice>
          <mc:Fallback xmlns="">
            <p:pic>
              <p:nvPicPr>
                <p:cNvPr id="31" name="Ink 30">
                  <a:extLst>
                    <a:ext uri="{FF2B5EF4-FFF2-40B4-BE49-F238E27FC236}">
                      <a16:creationId xmlns:a16="http://schemas.microsoft.com/office/drawing/2014/main" id="{0174F3AF-6F85-D2BD-449E-563F5A705581}"/>
                    </a:ext>
                  </a:extLst>
                </p:cNvPr>
                <p:cNvPicPr/>
                <p:nvPr/>
              </p:nvPicPr>
              <p:blipFill>
                <a:blip r:embed="rId36"/>
                <a:stretch>
                  <a:fillRect/>
                </a:stretch>
              </p:blipFill>
              <p:spPr>
                <a:xfrm>
                  <a:off x="7594460" y="2474000"/>
                  <a:ext cx="219600" cy="577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59F4F046-5451-ACFE-8C53-37AC885E1771}"/>
                    </a:ext>
                  </a:extLst>
                </p14:cNvPr>
                <p14:cNvContentPartPr/>
                <p14:nvPr/>
              </p14:nvContentPartPr>
              <p14:xfrm>
                <a:off x="7537220" y="2730320"/>
                <a:ext cx="203760" cy="18360"/>
              </p14:xfrm>
            </p:contentPart>
          </mc:Choice>
          <mc:Fallback xmlns="">
            <p:pic>
              <p:nvPicPr>
                <p:cNvPr id="32" name="Ink 31">
                  <a:extLst>
                    <a:ext uri="{FF2B5EF4-FFF2-40B4-BE49-F238E27FC236}">
                      <a16:creationId xmlns:a16="http://schemas.microsoft.com/office/drawing/2014/main" id="{59F4F046-5451-ACFE-8C53-37AC885E1771}"/>
                    </a:ext>
                  </a:extLst>
                </p:cNvPr>
                <p:cNvPicPr/>
                <p:nvPr/>
              </p:nvPicPr>
              <p:blipFill>
                <a:blip r:embed="rId38"/>
                <a:stretch>
                  <a:fillRect/>
                </a:stretch>
              </p:blipFill>
              <p:spPr>
                <a:xfrm>
                  <a:off x="7429220" y="2424320"/>
                  <a:ext cx="419040" cy="629340"/>
                </a:xfrm>
                <a:prstGeom prst="rect">
                  <a:avLst/>
                </a:prstGeom>
              </p:spPr>
            </p:pic>
          </mc:Fallback>
        </mc:AlternateContent>
        <p:sp>
          <p:nvSpPr>
            <p:cNvPr id="33" name="Rectangle 32">
              <a:extLst>
                <a:ext uri="{FF2B5EF4-FFF2-40B4-BE49-F238E27FC236}">
                  <a16:creationId xmlns:a16="http://schemas.microsoft.com/office/drawing/2014/main" id="{2BB79DED-6F17-B4F6-091C-701A1E7280FA}"/>
                </a:ext>
              </a:extLst>
            </p:cNvPr>
            <p:cNvSpPr/>
            <p:nvPr/>
          </p:nvSpPr>
          <p:spPr>
            <a:xfrm>
              <a:off x="7511300" y="2698640"/>
              <a:ext cx="343650" cy="190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711B905-A880-CB60-96C7-D32338534FC9}"/>
                </a:ext>
              </a:extLst>
            </p:cNvPr>
            <p:cNvSpPr/>
            <p:nvPr/>
          </p:nvSpPr>
          <p:spPr>
            <a:xfrm>
              <a:off x="2768600" y="2432050"/>
              <a:ext cx="343650" cy="2665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34CF98D-AB09-686D-5B92-3AFFA1EC50EA}"/>
                </a:ext>
              </a:extLst>
            </p:cNvPr>
            <p:cNvSpPr/>
            <p:nvPr/>
          </p:nvSpPr>
          <p:spPr>
            <a:xfrm>
              <a:off x="1739696" y="2292350"/>
              <a:ext cx="235154"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B513CC1-2DBF-C8A0-185D-B991B14A0F7D}"/>
                </a:ext>
              </a:extLst>
            </p:cNvPr>
            <p:cNvSpPr/>
            <p:nvPr/>
          </p:nvSpPr>
          <p:spPr>
            <a:xfrm>
              <a:off x="1646742" y="4493574"/>
              <a:ext cx="235154" cy="169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EFDF0B65-B394-8192-A105-7DA520E0FECA}"/>
              </a:ext>
            </a:extLst>
          </p:cNvPr>
          <p:cNvSpPr txBox="1"/>
          <p:nvPr/>
        </p:nvSpPr>
        <p:spPr>
          <a:xfrm>
            <a:off x="7104185" y="6523187"/>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276049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9474E0-424A-7F63-806D-9B2EDF2258EE}"/>
              </a:ext>
            </a:extLst>
          </p:cNvPr>
          <p:cNvSpPr>
            <a:spLocks noGrp="1"/>
          </p:cNvSpPr>
          <p:nvPr>
            <p:ph type="body" sz="quarter" idx="14"/>
          </p:nvPr>
        </p:nvSpPr>
        <p:spPr/>
        <p:txBody>
          <a:bodyPr/>
          <a:lstStyle/>
          <a:p>
            <a:r>
              <a:rPr lang="en-US" dirty="0"/>
              <a:t>LANSCE</a:t>
            </a:r>
          </a:p>
        </p:txBody>
      </p:sp>
      <p:sp>
        <p:nvSpPr>
          <p:cNvPr id="3" name="Text Placeholder 2">
            <a:extLst>
              <a:ext uri="{FF2B5EF4-FFF2-40B4-BE49-F238E27FC236}">
                <a16:creationId xmlns:a16="http://schemas.microsoft.com/office/drawing/2014/main" id="{271D2C80-C270-7739-8308-DDBA91DCB1ED}"/>
              </a:ext>
            </a:extLst>
          </p:cNvPr>
          <p:cNvSpPr>
            <a:spLocks noGrp="1"/>
          </p:cNvSpPr>
          <p:nvPr>
            <p:ph type="body" sz="quarter" idx="19"/>
          </p:nvPr>
        </p:nvSpPr>
        <p:spPr>
          <a:xfrm>
            <a:off x="609600" y="1207476"/>
            <a:ext cx="10968072" cy="4267200"/>
          </a:xfrm>
        </p:spPr>
        <p:txBody>
          <a:bodyPr/>
          <a:lstStyle/>
          <a:p>
            <a:r>
              <a:rPr lang="en-US" dirty="0"/>
              <a:t>Birthplace of EPICS in the 90s</a:t>
            </a:r>
          </a:p>
          <a:p>
            <a:r>
              <a:rPr lang="en-US" dirty="0"/>
              <a:t>5 Target areas</a:t>
            </a:r>
          </a:p>
          <a:p>
            <a:r>
              <a:rPr lang="en-US" dirty="0"/>
              <a:t>Complex Timing</a:t>
            </a:r>
          </a:p>
          <a:p>
            <a:r>
              <a:rPr lang="en-US" dirty="0"/>
              <a:t>160K+ PVs</a:t>
            </a:r>
          </a:p>
          <a:p>
            <a:endParaRPr lang="en-US" dirty="0"/>
          </a:p>
        </p:txBody>
      </p:sp>
      <p:pic>
        <p:nvPicPr>
          <p:cNvPr id="4" name="Picture 3">
            <a:extLst>
              <a:ext uri="{FF2B5EF4-FFF2-40B4-BE49-F238E27FC236}">
                <a16:creationId xmlns:a16="http://schemas.microsoft.com/office/drawing/2014/main" id="{8422EA58-3E51-DCDB-B758-A33A94855E0E}"/>
              </a:ext>
            </a:extLst>
          </p:cNvPr>
          <p:cNvPicPr>
            <a:picLocks noChangeAspect="1"/>
          </p:cNvPicPr>
          <p:nvPr/>
        </p:nvPicPr>
        <p:blipFill>
          <a:blip r:embed="rId2"/>
          <a:stretch>
            <a:fillRect/>
          </a:stretch>
        </p:blipFill>
        <p:spPr>
          <a:xfrm>
            <a:off x="297673" y="3341076"/>
            <a:ext cx="3110593" cy="3349869"/>
          </a:xfrm>
          <a:prstGeom prst="rect">
            <a:avLst/>
          </a:prstGeom>
        </p:spPr>
      </p:pic>
      <p:pic>
        <p:nvPicPr>
          <p:cNvPr id="5" name="Picture 4">
            <a:extLst>
              <a:ext uri="{FF2B5EF4-FFF2-40B4-BE49-F238E27FC236}">
                <a16:creationId xmlns:a16="http://schemas.microsoft.com/office/drawing/2014/main" id="{5E71C66B-9B40-558A-DB9C-20AC9CD4CB87}"/>
              </a:ext>
            </a:extLst>
          </p:cNvPr>
          <p:cNvPicPr>
            <a:picLocks noChangeAspect="1"/>
          </p:cNvPicPr>
          <p:nvPr/>
        </p:nvPicPr>
        <p:blipFill>
          <a:blip r:embed="rId3"/>
          <a:stretch>
            <a:fillRect/>
          </a:stretch>
        </p:blipFill>
        <p:spPr>
          <a:xfrm>
            <a:off x="8011832" y="677008"/>
            <a:ext cx="3968324" cy="2664068"/>
          </a:xfrm>
          <a:prstGeom prst="rect">
            <a:avLst/>
          </a:prstGeom>
        </p:spPr>
      </p:pic>
      <p:pic>
        <p:nvPicPr>
          <p:cNvPr id="6" name="Picture 5">
            <a:extLst>
              <a:ext uri="{FF2B5EF4-FFF2-40B4-BE49-F238E27FC236}">
                <a16:creationId xmlns:a16="http://schemas.microsoft.com/office/drawing/2014/main" id="{CEB211D0-83E9-1DBE-3FEB-057424BB8E4C}"/>
              </a:ext>
            </a:extLst>
          </p:cNvPr>
          <p:cNvPicPr>
            <a:picLocks noChangeAspect="1"/>
          </p:cNvPicPr>
          <p:nvPr/>
        </p:nvPicPr>
        <p:blipFill>
          <a:blip r:embed="rId4"/>
          <a:stretch>
            <a:fillRect/>
          </a:stretch>
        </p:blipFill>
        <p:spPr>
          <a:xfrm>
            <a:off x="3934738" y="1837591"/>
            <a:ext cx="3550622" cy="4932485"/>
          </a:xfrm>
          <a:prstGeom prst="rect">
            <a:avLst/>
          </a:prstGeom>
        </p:spPr>
      </p:pic>
      <p:pic>
        <p:nvPicPr>
          <p:cNvPr id="7" name="Picture 6">
            <a:extLst>
              <a:ext uri="{FF2B5EF4-FFF2-40B4-BE49-F238E27FC236}">
                <a16:creationId xmlns:a16="http://schemas.microsoft.com/office/drawing/2014/main" id="{98543B51-62F2-C7E1-F014-7DDE38A3835A}"/>
              </a:ext>
            </a:extLst>
          </p:cNvPr>
          <p:cNvPicPr>
            <a:picLocks noChangeAspect="1"/>
          </p:cNvPicPr>
          <p:nvPr/>
        </p:nvPicPr>
        <p:blipFill>
          <a:blip r:embed="rId5"/>
          <a:stretch>
            <a:fillRect/>
          </a:stretch>
        </p:blipFill>
        <p:spPr>
          <a:xfrm>
            <a:off x="7817731" y="3596052"/>
            <a:ext cx="4162425" cy="2476500"/>
          </a:xfrm>
          <a:prstGeom prst="rect">
            <a:avLst/>
          </a:prstGeom>
        </p:spPr>
      </p:pic>
      <p:sp>
        <p:nvSpPr>
          <p:cNvPr id="8" name="TextBox 7">
            <a:extLst>
              <a:ext uri="{FF2B5EF4-FFF2-40B4-BE49-F238E27FC236}">
                <a16:creationId xmlns:a16="http://schemas.microsoft.com/office/drawing/2014/main" id="{DD1501F7-29CF-7FDD-E0B3-E894F4676385}"/>
              </a:ext>
            </a:extLst>
          </p:cNvPr>
          <p:cNvSpPr txBox="1"/>
          <p:nvPr/>
        </p:nvSpPr>
        <p:spPr>
          <a:xfrm>
            <a:off x="7817731" y="6462299"/>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316779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CF19A4-2E1C-85A1-B3F3-AD5768AE4C1B}"/>
              </a:ext>
            </a:extLst>
          </p:cNvPr>
          <p:cNvSpPr>
            <a:spLocks noGrp="1"/>
          </p:cNvSpPr>
          <p:nvPr>
            <p:ph type="body" sz="quarter" idx="14"/>
          </p:nvPr>
        </p:nvSpPr>
        <p:spPr/>
        <p:txBody>
          <a:bodyPr/>
          <a:lstStyle/>
          <a:p>
            <a:r>
              <a:rPr lang="en-US" dirty="0"/>
              <a:t>AOT-IC Controls Software Team</a:t>
            </a:r>
          </a:p>
        </p:txBody>
      </p:sp>
      <p:pic>
        <p:nvPicPr>
          <p:cNvPr id="5" name="Picture 4">
            <a:extLst>
              <a:ext uri="{FF2B5EF4-FFF2-40B4-BE49-F238E27FC236}">
                <a16:creationId xmlns:a16="http://schemas.microsoft.com/office/drawing/2014/main" id="{61687834-C1EF-0092-5FA0-0A36581C3362}"/>
              </a:ext>
            </a:extLst>
          </p:cNvPr>
          <p:cNvPicPr>
            <a:picLocks noChangeAspect="1"/>
          </p:cNvPicPr>
          <p:nvPr/>
        </p:nvPicPr>
        <p:blipFill>
          <a:blip r:embed="rId2">
            <a:extLst>
              <a:ext uri="{28A0092B-C50C-407E-A947-70E740481C1C}">
                <a14:useLocalDpi xmlns:a14="http://schemas.microsoft.com/office/drawing/2010/main" val="0"/>
              </a:ext>
            </a:extLst>
          </a:blip>
          <a:srcRect t="10641" b="6026"/>
          <a:stretch>
            <a:fillRect/>
          </a:stretch>
        </p:blipFill>
        <p:spPr>
          <a:xfrm>
            <a:off x="1348153" y="1501808"/>
            <a:ext cx="3681047" cy="4601309"/>
          </a:xfrm>
          <a:prstGeom prst="rect">
            <a:avLst/>
          </a:prstGeom>
        </p:spPr>
      </p:pic>
      <p:graphicFrame>
        <p:nvGraphicFramePr>
          <p:cNvPr id="6" name="Object 5">
            <a:extLst>
              <a:ext uri="{FF2B5EF4-FFF2-40B4-BE49-F238E27FC236}">
                <a16:creationId xmlns:a16="http://schemas.microsoft.com/office/drawing/2014/main" id="{75D84896-3703-F7E5-3BED-D40729C14EED}"/>
              </a:ext>
            </a:extLst>
          </p:cNvPr>
          <p:cNvGraphicFramePr>
            <a:graphicFrameLocks noChangeAspect="1"/>
          </p:cNvGraphicFramePr>
          <p:nvPr>
            <p:extLst>
              <p:ext uri="{D42A27DB-BD31-4B8C-83A1-F6EECF244321}">
                <p14:modId xmlns:p14="http://schemas.microsoft.com/office/powerpoint/2010/main" val="1355731055"/>
              </p:ext>
            </p:extLst>
          </p:nvPr>
        </p:nvGraphicFramePr>
        <p:xfrm>
          <a:off x="6893169" y="326750"/>
          <a:ext cx="4026023" cy="6039918"/>
        </p:xfrm>
        <a:graphic>
          <a:graphicData uri="http://schemas.openxmlformats.org/presentationml/2006/ole">
            <mc:AlternateContent xmlns:mc="http://schemas.openxmlformats.org/markup-compatibility/2006">
              <mc:Choice xmlns:v="urn:schemas-microsoft-com:vml" Requires="v">
                <p:oleObj name="Acrobat Document" r:id="rId3" imgW="7315009" imgH="10972800" progId="Acrobat.Document.DC">
                  <p:embed/>
                </p:oleObj>
              </mc:Choice>
              <mc:Fallback>
                <p:oleObj name="Acrobat Document" r:id="rId3" imgW="7315009" imgH="10972800" progId="Acrobat.Document.DC">
                  <p:embed/>
                  <p:pic>
                    <p:nvPicPr>
                      <p:cNvPr id="0" name=""/>
                      <p:cNvPicPr/>
                      <p:nvPr/>
                    </p:nvPicPr>
                    <p:blipFill>
                      <a:blip r:embed="rId4"/>
                      <a:stretch>
                        <a:fillRect/>
                      </a:stretch>
                    </p:blipFill>
                    <p:spPr>
                      <a:xfrm>
                        <a:off x="6893169" y="326750"/>
                        <a:ext cx="4026023" cy="603991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3311E21-683B-DE18-50A1-6734D2493090}"/>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112407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33C82C-2E61-4CD9-BB9B-A5D4C00EB270}"/>
              </a:ext>
            </a:extLst>
          </p:cNvPr>
          <p:cNvSpPr>
            <a:spLocks noGrp="1"/>
          </p:cNvSpPr>
          <p:nvPr>
            <p:ph type="body" sz="quarter" idx="14"/>
          </p:nvPr>
        </p:nvSpPr>
        <p:spPr>
          <a:xfrm>
            <a:off x="539527" y="428005"/>
            <a:ext cx="10968072" cy="892208"/>
          </a:xfrm>
        </p:spPr>
        <p:txBody>
          <a:bodyPr/>
          <a:lstStyle/>
          <a:p>
            <a:r>
              <a:rPr lang="en-US" dirty="0"/>
              <a:t>LANSCE Infrastructure</a:t>
            </a:r>
          </a:p>
        </p:txBody>
      </p:sp>
      <p:sp>
        <p:nvSpPr>
          <p:cNvPr id="3" name="Text Placeholder 2">
            <a:extLst>
              <a:ext uri="{FF2B5EF4-FFF2-40B4-BE49-F238E27FC236}">
                <a16:creationId xmlns:a16="http://schemas.microsoft.com/office/drawing/2014/main" id="{1AA0A49F-CF84-1EC5-1D1E-5A37D605E121}"/>
              </a:ext>
            </a:extLst>
          </p:cNvPr>
          <p:cNvSpPr>
            <a:spLocks noGrp="1"/>
          </p:cNvSpPr>
          <p:nvPr>
            <p:ph type="body" sz="quarter" idx="19"/>
          </p:nvPr>
        </p:nvSpPr>
        <p:spPr/>
        <p:txBody>
          <a:bodyPr/>
          <a:lstStyle/>
          <a:p>
            <a:endParaRPr lang="en-US"/>
          </a:p>
        </p:txBody>
      </p:sp>
      <p:graphicFrame>
        <p:nvGraphicFramePr>
          <p:cNvPr id="7" name="Object 6">
            <a:extLst>
              <a:ext uri="{FF2B5EF4-FFF2-40B4-BE49-F238E27FC236}">
                <a16:creationId xmlns:a16="http://schemas.microsoft.com/office/drawing/2014/main" id="{8B8A0961-E6EB-A6DB-D814-5E17833D9F9E}"/>
              </a:ext>
            </a:extLst>
          </p:cNvPr>
          <p:cNvGraphicFramePr>
            <a:graphicFrameLocks noChangeAspect="1"/>
          </p:cNvGraphicFramePr>
          <p:nvPr>
            <p:extLst>
              <p:ext uri="{D42A27DB-BD31-4B8C-83A1-F6EECF244321}">
                <p14:modId xmlns:p14="http://schemas.microsoft.com/office/powerpoint/2010/main" val="3277654436"/>
              </p:ext>
            </p:extLst>
          </p:nvPr>
        </p:nvGraphicFramePr>
        <p:xfrm>
          <a:off x="281354" y="1320213"/>
          <a:ext cx="11484419" cy="5081687"/>
        </p:xfrm>
        <a:graphic>
          <a:graphicData uri="http://schemas.openxmlformats.org/presentationml/2006/ole">
            <mc:AlternateContent xmlns:mc="http://schemas.openxmlformats.org/markup-compatibility/2006">
              <mc:Choice xmlns:v="urn:schemas-microsoft-com:vml" Requires="v">
                <p:oleObj name="Acrobat Document" r:id="rId2" imgW="11343999" imgH="5019647" progId="Acrobat.Document.DC">
                  <p:embed/>
                </p:oleObj>
              </mc:Choice>
              <mc:Fallback>
                <p:oleObj name="Acrobat Document" r:id="rId2" imgW="11343999" imgH="5019647" progId="Acrobat.Document.DC">
                  <p:embed/>
                  <p:pic>
                    <p:nvPicPr>
                      <p:cNvPr id="0" name=""/>
                      <p:cNvPicPr/>
                      <p:nvPr/>
                    </p:nvPicPr>
                    <p:blipFill>
                      <a:blip r:embed="rId3"/>
                      <a:stretch>
                        <a:fillRect/>
                      </a:stretch>
                    </p:blipFill>
                    <p:spPr>
                      <a:xfrm>
                        <a:off x="281354" y="1320213"/>
                        <a:ext cx="11484419" cy="508168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FB60B74-1A66-5D86-880E-67A664528039}"/>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654485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B6D4851-A917-44E8-C00C-6D61B6093FF2}"/>
              </a:ext>
            </a:extLst>
          </p:cNvPr>
          <p:cNvGraphicFramePr>
            <a:graphicFrameLocks noChangeAspect="1"/>
          </p:cNvGraphicFramePr>
          <p:nvPr>
            <p:extLst>
              <p:ext uri="{D42A27DB-BD31-4B8C-83A1-F6EECF244321}">
                <p14:modId xmlns:p14="http://schemas.microsoft.com/office/powerpoint/2010/main" val="728991692"/>
              </p:ext>
            </p:extLst>
          </p:nvPr>
        </p:nvGraphicFramePr>
        <p:xfrm>
          <a:off x="0" y="1"/>
          <a:ext cx="12192000" cy="6858000"/>
        </p:xfrm>
        <a:graphic>
          <a:graphicData uri="http://schemas.openxmlformats.org/presentationml/2006/ole">
            <mc:AlternateContent xmlns:mc="http://schemas.openxmlformats.org/markup-compatibility/2006">
              <mc:Choice xmlns:v="urn:schemas-microsoft-com:vml" Requires="v">
                <p:oleObj name="Acrobat Document" r:id="rId2" imgW="11658552" imgH="7543800" progId="Acrobat.Document.DC">
                  <p:embed/>
                </p:oleObj>
              </mc:Choice>
              <mc:Fallback>
                <p:oleObj name="Acrobat Document" r:id="rId2" imgW="11658552" imgH="7543800" progId="Acrobat.Document.DC">
                  <p:embed/>
                  <p:pic>
                    <p:nvPicPr>
                      <p:cNvPr id="0" name=""/>
                      <p:cNvPicPr/>
                      <p:nvPr/>
                    </p:nvPicPr>
                    <p:blipFill>
                      <a:blip r:embed="rId3"/>
                      <a:stretch>
                        <a:fillRect/>
                      </a:stretch>
                    </p:blipFill>
                    <p:spPr>
                      <a:xfrm>
                        <a:off x="0" y="1"/>
                        <a:ext cx="12192000" cy="68580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6B86EF19-1AF7-3635-837B-8C282CECD935}"/>
              </a:ext>
            </a:extLst>
          </p:cNvPr>
          <p:cNvSpPr txBox="1"/>
          <p:nvPr/>
        </p:nvSpPr>
        <p:spPr>
          <a:xfrm>
            <a:off x="7192108" y="6479875"/>
            <a:ext cx="1371600" cy="307777"/>
          </a:xfrm>
          <a:prstGeom prst="rect">
            <a:avLst/>
          </a:prstGeom>
          <a:noFill/>
        </p:spPr>
        <p:txBody>
          <a:bodyPr wrap="square" rtlCol="0">
            <a:spAutoFit/>
          </a:bodyPr>
          <a:lstStyle/>
          <a:p>
            <a:r>
              <a:rPr lang="en-US" sz="1400" dirty="0">
                <a:solidFill>
                  <a:schemeClr val="bg1"/>
                </a:solidFill>
              </a:rPr>
              <a:t>LA-UR-26-22973</a:t>
            </a:r>
          </a:p>
        </p:txBody>
      </p:sp>
    </p:spTree>
    <p:extLst>
      <p:ext uri="{BB962C8B-B14F-4D97-AF65-F5344CB8AC3E}">
        <p14:creationId xmlns:p14="http://schemas.microsoft.com/office/powerpoint/2010/main" val="278897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78E186-E94F-2304-4ADC-C86C95E84010}"/>
              </a:ext>
            </a:extLst>
          </p:cNvPr>
          <p:cNvSpPr>
            <a:spLocks noGrp="1"/>
          </p:cNvSpPr>
          <p:nvPr>
            <p:ph type="body" sz="quarter" idx="14"/>
          </p:nvPr>
        </p:nvSpPr>
        <p:spPr/>
        <p:txBody>
          <a:bodyPr/>
          <a:lstStyle/>
          <a:p>
            <a:endParaRPr lang="en-US" dirty="0"/>
          </a:p>
        </p:txBody>
      </p:sp>
      <p:sp>
        <p:nvSpPr>
          <p:cNvPr id="3" name="Text Placeholder 2">
            <a:extLst>
              <a:ext uri="{FF2B5EF4-FFF2-40B4-BE49-F238E27FC236}">
                <a16:creationId xmlns:a16="http://schemas.microsoft.com/office/drawing/2014/main" id="{36850C4D-0F82-51E8-CB9B-31927492D46D}"/>
              </a:ext>
            </a:extLst>
          </p:cNvPr>
          <p:cNvSpPr>
            <a:spLocks noGrp="1"/>
          </p:cNvSpPr>
          <p:nvPr>
            <p:ph type="body" sz="quarter" idx="19"/>
          </p:nvPr>
        </p:nvSpPr>
        <p:spPr/>
        <p:txBody>
          <a:bodyPr/>
          <a:lstStyle/>
          <a:p>
            <a:r>
              <a:rPr lang="en-US" dirty="0"/>
              <a:t> </a:t>
            </a:r>
          </a:p>
        </p:txBody>
      </p:sp>
      <p:pic>
        <p:nvPicPr>
          <p:cNvPr id="5" name="Picture 4">
            <a:extLst>
              <a:ext uri="{FF2B5EF4-FFF2-40B4-BE49-F238E27FC236}">
                <a16:creationId xmlns:a16="http://schemas.microsoft.com/office/drawing/2014/main" id="{8D326B07-27F3-AB05-8946-84528C0820DE}"/>
              </a:ext>
            </a:extLst>
          </p:cNvPr>
          <p:cNvPicPr>
            <a:picLocks noChangeAspect="1"/>
          </p:cNvPicPr>
          <p:nvPr/>
        </p:nvPicPr>
        <p:blipFill>
          <a:blip r:embed="rId2"/>
          <a:stretch>
            <a:fillRect/>
          </a:stretch>
        </p:blipFill>
        <p:spPr>
          <a:xfrm>
            <a:off x="448407" y="441512"/>
            <a:ext cx="10770577" cy="5974976"/>
          </a:xfrm>
          <a:prstGeom prst="rect">
            <a:avLst/>
          </a:prstGeom>
        </p:spPr>
      </p:pic>
      <p:sp>
        <p:nvSpPr>
          <p:cNvPr id="4" name="TextBox 3">
            <a:extLst>
              <a:ext uri="{FF2B5EF4-FFF2-40B4-BE49-F238E27FC236}">
                <a16:creationId xmlns:a16="http://schemas.microsoft.com/office/drawing/2014/main" id="{FB8046DF-C356-F639-231C-042110D57D2F}"/>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183771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FDC0C3-956F-40A2-C822-AD6553B2D629}"/>
              </a:ext>
            </a:extLst>
          </p:cNvPr>
          <p:cNvPicPr>
            <a:picLocks noChangeAspect="1"/>
          </p:cNvPicPr>
          <p:nvPr/>
        </p:nvPicPr>
        <p:blipFill>
          <a:blip r:embed="rId3"/>
          <a:stretch>
            <a:fillRect/>
          </a:stretch>
        </p:blipFill>
        <p:spPr>
          <a:xfrm>
            <a:off x="1604962" y="2090737"/>
            <a:ext cx="8982075" cy="2676525"/>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EF0343F0-4715-A412-D905-405744F2B66C}"/>
                  </a:ext>
                </a:extLst>
              </p14:cNvPr>
              <p14:cNvContentPartPr/>
              <p14:nvPr/>
            </p14:nvContentPartPr>
            <p14:xfrm>
              <a:off x="1787936" y="2341747"/>
              <a:ext cx="119520" cy="11880"/>
            </p14:xfrm>
          </p:contentPart>
        </mc:Choice>
        <mc:Fallback xmlns="">
          <p:pic>
            <p:nvPicPr>
              <p:cNvPr id="12" name="Ink 11">
                <a:extLst>
                  <a:ext uri="{FF2B5EF4-FFF2-40B4-BE49-F238E27FC236}">
                    <a16:creationId xmlns:a16="http://schemas.microsoft.com/office/drawing/2014/main" id="{EF0343F0-4715-A412-D905-405744F2B66C}"/>
                  </a:ext>
                </a:extLst>
              </p:cNvPr>
              <p:cNvPicPr/>
              <p:nvPr/>
            </p:nvPicPr>
            <p:blipFill>
              <a:blip r:embed="rId5"/>
              <a:stretch>
                <a:fillRect/>
              </a:stretch>
            </p:blipFill>
            <p:spPr>
              <a:xfrm>
                <a:off x="1733936" y="2233747"/>
                <a:ext cx="22716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A86CD8B3-993C-6AC9-5A1E-50148054C25D}"/>
                  </a:ext>
                </a:extLst>
              </p14:cNvPr>
              <p14:cNvContentPartPr/>
              <p14:nvPr/>
            </p14:nvContentPartPr>
            <p14:xfrm>
              <a:off x="1884416" y="2364067"/>
              <a:ext cx="360" cy="360"/>
            </p14:xfrm>
          </p:contentPart>
        </mc:Choice>
        <mc:Fallback xmlns="">
          <p:pic>
            <p:nvPicPr>
              <p:cNvPr id="13" name="Ink 12">
                <a:extLst>
                  <a:ext uri="{FF2B5EF4-FFF2-40B4-BE49-F238E27FC236}">
                    <a16:creationId xmlns:a16="http://schemas.microsoft.com/office/drawing/2014/main" id="{A86CD8B3-993C-6AC9-5A1E-50148054C25D}"/>
                  </a:ext>
                </a:extLst>
              </p:cNvPr>
              <p:cNvPicPr/>
              <p:nvPr/>
            </p:nvPicPr>
            <p:blipFill>
              <a:blip r:embed="rId7"/>
              <a:stretch>
                <a:fillRect/>
              </a:stretch>
            </p:blipFill>
            <p:spPr>
              <a:xfrm>
                <a:off x="183077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4409CB22-2720-BCF3-58A7-9C84AD672213}"/>
                  </a:ext>
                </a:extLst>
              </p14:cNvPr>
              <p14:cNvContentPartPr/>
              <p14:nvPr/>
            </p14:nvContentPartPr>
            <p14:xfrm>
              <a:off x="1795136" y="2374867"/>
              <a:ext cx="360" cy="360"/>
            </p14:xfrm>
          </p:contentPart>
        </mc:Choice>
        <mc:Fallback xmlns="">
          <p:pic>
            <p:nvPicPr>
              <p:cNvPr id="14" name="Ink 13">
                <a:extLst>
                  <a:ext uri="{FF2B5EF4-FFF2-40B4-BE49-F238E27FC236}">
                    <a16:creationId xmlns:a16="http://schemas.microsoft.com/office/drawing/2014/main" id="{4409CB22-2720-BCF3-58A7-9C84AD672213}"/>
                  </a:ext>
                </a:extLst>
              </p:cNvPr>
              <p:cNvPicPr/>
              <p:nvPr/>
            </p:nvPicPr>
            <p:blipFill>
              <a:blip r:embed="rId7"/>
              <a:stretch>
                <a:fillRect/>
              </a:stretch>
            </p:blipFill>
            <p:spPr>
              <a:xfrm>
                <a:off x="1741496" y="226722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FF5D9BB2-899C-1C69-4411-8BE2CF31C08F}"/>
                  </a:ext>
                </a:extLst>
              </p14:cNvPr>
              <p14:cNvContentPartPr/>
              <p14:nvPr/>
            </p14:nvContentPartPr>
            <p14:xfrm>
              <a:off x="1739696" y="2364067"/>
              <a:ext cx="360" cy="360"/>
            </p14:xfrm>
          </p:contentPart>
        </mc:Choice>
        <mc:Fallback xmlns="">
          <p:pic>
            <p:nvPicPr>
              <p:cNvPr id="15" name="Ink 14">
                <a:extLst>
                  <a:ext uri="{FF2B5EF4-FFF2-40B4-BE49-F238E27FC236}">
                    <a16:creationId xmlns:a16="http://schemas.microsoft.com/office/drawing/2014/main" id="{FF5D9BB2-899C-1C69-4411-8BE2CF31C08F}"/>
                  </a:ext>
                </a:extLst>
              </p:cNvPr>
              <p:cNvPicPr/>
              <p:nvPr/>
            </p:nvPicPr>
            <p:blipFill>
              <a:blip r:embed="rId7"/>
              <a:stretch>
                <a:fillRect/>
              </a:stretch>
            </p:blipFill>
            <p:spPr>
              <a:xfrm>
                <a:off x="168569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2D52E153-D811-1ABC-A2A7-4001561BB05A}"/>
                  </a:ext>
                </a:extLst>
              </p14:cNvPr>
              <p14:cNvContentPartPr/>
              <p14:nvPr/>
            </p14:nvContentPartPr>
            <p14:xfrm>
              <a:off x="1739696" y="2364067"/>
              <a:ext cx="360" cy="360"/>
            </p14:xfrm>
          </p:contentPart>
        </mc:Choice>
        <mc:Fallback xmlns="">
          <p:pic>
            <p:nvPicPr>
              <p:cNvPr id="16" name="Ink 15">
                <a:extLst>
                  <a:ext uri="{FF2B5EF4-FFF2-40B4-BE49-F238E27FC236}">
                    <a16:creationId xmlns:a16="http://schemas.microsoft.com/office/drawing/2014/main" id="{2D52E153-D811-1ABC-A2A7-4001561BB05A}"/>
                  </a:ext>
                </a:extLst>
              </p:cNvPr>
              <p:cNvPicPr/>
              <p:nvPr/>
            </p:nvPicPr>
            <p:blipFill>
              <a:blip r:embed="rId7"/>
              <a:stretch>
                <a:fillRect/>
              </a:stretch>
            </p:blipFill>
            <p:spPr>
              <a:xfrm>
                <a:off x="168569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CD99BC17-8532-49E3-A7D0-9033A4FB3377}"/>
                  </a:ext>
                </a:extLst>
              </p14:cNvPr>
              <p14:cNvContentPartPr/>
              <p14:nvPr/>
            </p14:nvContentPartPr>
            <p14:xfrm>
              <a:off x="1784336" y="2364067"/>
              <a:ext cx="360" cy="360"/>
            </p14:xfrm>
          </p:contentPart>
        </mc:Choice>
        <mc:Fallback xmlns="">
          <p:pic>
            <p:nvPicPr>
              <p:cNvPr id="17" name="Ink 16">
                <a:extLst>
                  <a:ext uri="{FF2B5EF4-FFF2-40B4-BE49-F238E27FC236}">
                    <a16:creationId xmlns:a16="http://schemas.microsoft.com/office/drawing/2014/main" id="{CD99BC17-8532-49E3-A7D0-9033A4FB3377}"/>
                  </a:ext>
                </a:extLst>
              </p:cNvPr>
              <p:cNvPicPr/>
              <p:nvPr/>
            </p:nvPicPr>
            <p:blipFill>
              <a:blip r:embed="rId7"/>
              <a:stretch>
                <a:fillRect/>
              </a:stretch>
            </p:blipFill>
            <p:spPr>
              <a:xfrm>
                <a:off x="173033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0F99E6F0-8CA4-5028-CDAC-FFF6F1DA7154}"/>
                  </a:ext>
                </a:extLst>
              </p14:cNvPr>
              <p14:cNvContentPartPr/>
              <p14:nvPr/>
            </p14:nvContentPartPr>
            <p14:xfrm>
              <a:off x="1817456" y="2364067"/>
              <a:ext cx="4680" cy="360"/>
            </p14:xfrm>
          </p:contentPart>
        </mc:Choice>
        <mc:Fallback xmlns="">
          <p:pic>
            <p:nvPicPr>
              <p:cNvPr id="18" name="Ink 17">
                <a:extLst>
                  <a:ext uri="{FF2B5EF4-FFF2-40B4-BE49-F238E27FC236}">
                    <a16:creationId xmlns:a16="http://schemas.microsoft.com/office/drawing/2014/main" id="{0F99E6F0-8CA4-5028-CDAC-FFF6F1DA7154}"/>
                  </a:ext>
                </a:extLst>
              </p:cNvPr>
              <p:cNvPicPr/>
              <p:nvPr/>
            </p:nvPicPr>
            <p:blipFill>
              <a:blip r:embed="rId13"/>
              <a:stretch>
                <a:fillRect/>
              </a:stretch>
            </p:blipFill>
            <p:spPr>
              <a:xfrm>
                <a:off x="1763816" y="2256067"/>
                <a:ext cx="11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F347A6FA-7E76-B332-5D12-ECD01D43E442}"/>
                  </a:ext>
                </a:extLst>
              </p14:cNvPr>
              <p14:cNvContentPartPr/>
              <p14:nvPr/>
            </p14:nvContentPartPr>
            <p14:xfrm>
              <a:off x="1862096" y="2364067"/>
              <a:ext cx="20160" cy="360"/>
            </p14:xfrm>
          </p:contentPart>
        </mc:Choice>
        <mc:Fallback xmlns="">
          <p:pic>
            <p:nvPicPr>
              <p:cNvPr id="19" name="Ink 18">
                <a:extLst>
                  <a:ext uri="{FF2B5EF4-FFF2-40B4-BE49-F238E27FC236}">
                    <a16:creationId xmlns:a16="http://schemas.microsoft.com/office/drawing/2014/main" id="{F347A6FA-7E76-B332-5D12-ECD01D43E442}"/>
                  </a:ext>
                </a:extLst>
              </p:cNvPr>
              <p:cNvPicPr/>
              <p:nvPr/>
            </p:nvPicPr>
            <p:blipFill>
              <a:blip r:embed="rId15"/>
              <a:stretch>
                <a:fillRect/>
              </a:stretch>
            </p:blipFill>
            <p:spPr>
              <a:xfrm>
                <a:off x="1808456" y="2256067"/>
                <a:ext cx="127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 name="Ink 19">
                <a:extLst>
                  <a:ext uri="{FF2B5EF4-FFF2-40B4-BE49-F238E27FC236}">
                    <a16:creationId xmlns:a16="http://schemas.microsoft.com/office/drawing/2014/main" id="{74F11C75-840B-B56F-1807-158AA6585260}"/>
                  </a:ext>
                </a:extLst>
              </p14:cNvPr>
              <p14:cNvContentPartPr/>
              <p14:nvPr/>
            </p14:nvContentPartPr>
            <p14:xfrm>
              <a:off x="1895576" y="2364067"/>
              <a:ext cx="360" cy="360"/>
            </p14:xfrm>
          </p:contentPart>
        </mc:Choice>
        <mc:Fallback xmlns="">
          <p:pic>
            <p:nvPicPr>
              <p:cNvPr id="20" name="Ink 19">
                <a:extLst>
                  <a:ext uri="{FF2B5EF4-FFF2-40B4-BE49-F238E27FC236}">
                    <a16:creationId xmlns:a16="http://schemas.microsoft.com/office/drawing/2014/main" id="{74F11C75-840B-B56F-1807-158AA6585260}"/>
                  </a:ext>
                </a:extLst>
              </p:cNvPr>
              <p:cNvPicPr/>
              <p:nvPr/>
            </p:nvPicPr>
            <p:blipFill>
              <a:blip r:embed="rId7"/>
              <a:stretch>
                <a:fillRect/>
              </a:stretch>
            </p:blipFill>
            <p:spPr>
              <a:xfrm>
                <a:off x="1841576" y="225606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Ink 20">
                <a:extLst>
                  <a:ext uri="{FF2B5EF4-FFF2-40B4-BE49-F238E27FC236}">
                    <a16:creationId xmlns:a16="http://schemas.microsoft.com/office/drawing/2014/main" id="{C10A6C03-1142-8AB1-5619-1E595E61BE6E}"/>
                  </a:ext>
                </a:extLst>
              </p14:cNvPr>
              <p14:cNvContentPartPr/>
              <p14:nvPr/>
            </p14:nvContentPartPr>
            <p14:xfrm>
              <a:off x="7524620" y="2698640"/>
              <a:ext cx="168120" cy="83160"/>
            </p14:xfrm>
          </p:contentPart>
        </mc:Choice>
        <mc:Fallback xmlns="">
          <p:pic>
            <p:nvPicPr>
              <p:cNvPr id="21" name="Ink 20">
                <a:extLst>
                  <a:ext uri="{FF2B5EF4-FFF2-40B4-BE49-F238E27FC236}">
                    <a16:creationId xmlns:a16="http://schemas.microsoft.com/office/drawing/2014/main" id="{C10A6C03-1142-8AB1-5619-1E595E61BE6E}"/>
                  </a:ext>
                </a:extLst>
              </p:cNvPr>
              <p:cNvPicPr/>
              <p:nvPr/>
            </p:nvPicPr>
            <p:blipFill>
              <a:blip r:embed="rId18"/>
              <a:stretch>
                <a:fillRect/>
              </a:stretch>
            </p:blipFill>
            <p:spPr>
              <a:xfrm>
                <a:off x="7470980" y="2590640"/>
                <a:ext cx="27576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6240CA40-52E3-E518-86F6-087D7516AC54}"/>
                  </a:ext>
                </a:extLst>
              </p14:cNvPr>
              <p14:cNvContentPartPr/>
              <p14:nvPr/>
            </p14:nvContentPartPr>
            <p14:xfrm>
              <a:off x="7638740" y="2781080"/>
              <a:ext cx="360" cy="360"/>
            </p14:xfrm>
          </p:contentPart>
        </mc:Choice>
        <mc:Fallback xmlns="">
          <p:pic>
            <p:nvPicPr>
              <p:cNvPr id="22" name="Ink 21">
                <a:extLst>
                  <a:ext uri="{FF2B5EF4-FFF2-40B4-BE49-F238E27FC236}">
                    <a16:creationId xmlns:a16="http://schemas.microsoft.com/office/drawing/2014/main" id="{6240CA40-52E3-E518-86F6-087D7516AC54}"/>
                  </a:ext>
                </a:extLst>
              </p:cNvPr>
              <p:cNvPicPr/>
              <p:nvPr/>
            </p:nvPicPr>
            <p:blipFill>
              <a:blip r:embed="rId7"/>
              <a:stretch>
                <a:fillRect/>
              </a:stretch>
            </p:blipFill>
            <p:spPr>
              <a:xfrm>
                <a:off x="7585100" y="2673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 22">
                <a:extLst>
                  <a:ext uri="{FF2B5EF4-FFF2-40B4-BE49-F238E27FC236}">
                    <a16:creationId xmlns:a16="http://schemas.microsoft.com/office/drawing/2014/main" id="{4A596143-C92C-69BB-395C-3D6BC0216DE3}"/>
                  </a:ext>
                </a:extLst>
              </p14:cNvPr>
              <p14:cNvContentPartPr/>
              <p14:nvPr/>
            </p14:nvContentPartPr>
            <p14:xfrm>
              <a:off x="7676900" y="2838320"/>
              <a:ext cx="360" cy="360"/>
            </p14:xfrm>
          </p:contentPart>
        </mc:Choice>
        <mc:Fallback xmlns="">
          <p:pic>
            <p:nvPicPr>
              <p:cNvPr id="23" name="Ink 22">
                <a:extLst>
                  <a:ext uri="{FF2B5EF4-FFF2-40B4-BE49-F238E27FC236}">
                    <a16:creationId xmlns:a16="http://schemas.microsoft.com/office/drawing/2014/main" id="{4A596143-C92C-69BB-395C-3D6BC0216DE3}"/>
                  </a:ext>
                </a:extLst>
              </p:cNvPr>
              <p:cNvPicPr/>
              <p:nvPr/>
            </p:nvPicPr>
            <p:blipFill>
              <a:blip r:embed="rId7"/>
              <a:stretch>
                <a:fillRect/>
              </a:stretch>
            </p:blipFill>
            <p:spPr>
              <a:xfrm>
                <a:off x="7622900" y="27303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k 23">
                <a:extLst>
                  <a:ext uri="{FF2B5EF4-FFF2-40B4-BE49-F238E27FC236}">
                    <a16:creationId xmlns:a16="http://schemas.microsoft.com/office/drawing/2014/main" id="{A4D8D7E7-18F0-11D1-F291-C447F1561877}"/>
                  </a:ext>
                </a:extLst>
              </p14:cNvPr>
              <p14:cNvContentPartPr/>
              <p14:nvPr/>
            </p14:nvContentPartPr>
            <p14:xfrm>
              <a:off x="7511300" y="2776040"/>
              <a:ext cx="299160" cy="37080"/>
            </p14:xfrm>
          </p:contentPart>
        </mc:Choice>
        <mc:Fallback xmlns="">
          <p:pic>
            <p:nvPicPr>
              <p:cNvPr id="24" name="Ink 23">
                <a:extLst>
                  <a:ext uri="{FF2B5EF4-FFF2-40B4-BE49-F238E27FC236}">
                    <a16:creationId xmlns:a16="http://schemas.microsoft.com/office/drawing/2014/main" id="{A4D8D7E7-18F0-11D1-F291-C447F1561877}"/>
                  </a:ext>
                </a:extLst>
              </p:cNvPr>
              <p:cNvPicPr/>
              <p:nvPr/>
            </p:nvPicPr>
            <p:blipFill>
              <a:blip r:embed="rId22"/>
              <a:stretch>
                <a:fillRect/>
              </a:stretch>
            </p:blipFill>
            <p:spPr>
              <a:xfrm>
                <a:off x="7457660" y="2668040"/>
                <a:ext cx="4068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10381F7B-F982-6025-2BAC-365C6D8D0B23}"/>
                  </a:ext>
                </a:extLst>
              </p14:cNvPr>
              <p14:cNvContentPartPr/>
              <p14:nvPr/>
            </p14:nvContentPartPr>
            <p14:xfrm>
              <a:off x="7556300" y="2755520"/>
              <a:ext cx="360" cy="360"/>
            </p14:xfrm>
          </p:contentPart>
        </mc:Choice>
        <mc:Fallback xmlns="">
          <p:pic>
            <p:nvPicPr>
              <p:cNvPr id="25" name="Ink 24">
                <a:extLst>
                  <a:ext uri="{FF2B5EF4-FFF2-40B4-BE49-F238E27FC236}">
                    <a16:creationId xmlns:a16="http://schemas.microsoft.com/office/drawing/2014/main" id="{10381F7B-F982-6025-2BAC-365C6D8D0B23}"/>
                  </a:ext>
                </a:extLst>
              </p:cNvPr>
              <p:cNvPicPr/>
              <p:nvPr/>
            </p:nvPicPr>
            <p:blipFill>
              <a:blip r:embed="rId7"/>
              <a:stretch>
                <a:fillRect/>
              </a:stretch>
            </p:blipFill>
            <p:spPr>
              <a:xfrm>
                <a:off x="7502660" y="264788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F855ED43-450F-E8C5-4B75-F2C4DFD1CA29}"/>
                  </a:ext>
                </a:extLst>
              </p14:cNvPr>
              <p14:cNvContentPartPr/>
              <p14:nvPr/>
            </p14:nvContentPartPr>
            <p14:xfrm>
              <a:off x="7556300" y="2755520"/>
              <a:ext cx="360" cy="360"/>
            </p14:xfrm>
          </p:contentPart>
        </mc:Choice>
        <mc:Fallback xmlns="">
          <p:pic>
            <p:nvPicPr>
              <p:cNvPr id="26" name="Ink 25">
                <a:extLst>
                  <a:ext uri="{FF2B5EF4-FFF2-40B4-BE49-F238E27FC236}">
                    <a16:creationId xmlns:a16="http://schemas.microsoft.com/office/drawing/2014/main" id="{F855ED43-450F-E8C5-4B75-F2C4DFD1CA29}"/>
                  </a:ext>
                </a:extLst>
              </p:cNvPr>
              <p:cNvPicPr/>
              <p:nvPr/>
            </p:nvPicPr>
            <p:blipFill>
              <a:blip r:embed="rId7"/>
              <a:stretch>
                <a:fillRect/>
              </a:stretch>
            </p:blipFill>
            <p:spPr>
              <a:xfrm>
                <a:off x="7502660" y="264788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C26146E0-C104-3566-F04B-08AEA0EC1D77}"/>
                  </a:ext>
                </a:extLst>
              </p14:cNvPr>
              <p14:cNvContentPartPr/>
              <p14:nvPr/>
            </p14:nvContentPartPr>
            <p14:xfrm>
              <a:off x="7556300" y="2755520"/>
              <a:ext cx="2880" cy="360"/>
            </p14:xfrm>
          </p:contentPart>
        </mc:Choice>
        <mc:Fallback xmlns="">
          <p:pic>
            <p:nvPicPr>
              <p:cNvPr id="27" name="Ink 26">
                <a:extLst>
                  <a:ext uri="{FF2B5EF4-FFF2-40B4-BE49-F238E27FC236}">
                    <a16:creationId xmlns:a16="http://schemas.microsoft.com/office/drawing/2014/main" id="{C26146E0-C104-3566-F04B-08AEA0EC1D77}"/>
                  </a:ext>
                </a:extLst>
              </p:cNvPr>
              <p:cNvPicPr/>
              <p:nvPr/>
            </p:nvPicPr>
            <p:blipFill>
              <a:blip r:embed="rId7"/>
              <a:stretch>
                <a:fillRect/>
              </a:stretch>
            </p:blipFill>
            <p:spPr>
              <a:xfrm>
                <a:off x="7502660" y="2647880"/>
                <a:ext cx="110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8" name="Ink 27">
                <a:extLst>
                  <a:ext uri="{FF2B5EF4-FFF2-40B4-BE49-F238E27FC236}">
                    <a16:creationId xmlns:a16="http://schemas.microsoft.com/office/drawing/2014/main" id="{481BE403-0B7A-7450-5193-BED466408FCF}"/>
                  </a:ext>
                </a:extLst>
              </p14:cNvPr>
              <p14:cNvContentPartPr/>
              <p14:nvPr/>
            </p14:nvContentPartPr>
            <p14:xfrm>
              <a:off x="7651340" y="2755520"/>
              <a:ext cx="6840" cy="5400"/>
            </p14:xfrm>
          </p:contentPart>
        </mc:Choice>
        <mc:Fallback xmlns="">
          <p:pic>
            <p:nvPicPr>
              <p:cNvPr id="28" name="Ink 27">
                <a:extLst>
                  <a:ext uri="{FF2B5EF4-FFF2-40B4-BE49-F238E27FC236}">
                    <a16:creationId xmlns:a16="http://schemas.microsoft.com/office/drawing/2014/main" id="{481BE403-0B7A-7450-5193-BED466408FCF}"/>
                  </a:ext>
                </a:extLst>
              </p:cNvPr>
              <p:cNvPicPr/>
              <p:nvPr/>
            </p:nvPicPr>
            <p:blipFill>
              <a:blip r:embed="rId27"/>
              <a:stretch>
                <a:fillRect/>
              </a:stretch>
            </p:blipFill>
            <p:spPr>
              <a:xfrm>
                <a:off x="7597700" y="2647880"/>
                <a:ext cx="11448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7331EA2F-3F3D-C7CC-114D-A805E8BC3286}"/>
                  </a:ext>
                </a:extLst>
              </p14:cNvPr>
              <p14:cNvContentPartPr/>
              <p14:nvPr/>
            </p14:nvContentPartPr>
            <p14:xfrm>
              <a:off x="7664300" y="2762000"/>
              <a:ext cx="360" cy="360"/>
            </p14:xfrm>
          </p:contentPart>
        </mc:Choice>
        <mc:Fallback xmlns="">
          <p:pic>
            <p:nvPicPr>
              <p:cNvPr id="29" name="Ink 28">
                <a:extLst>
                  <a:ext uri="{FF2B5EF4-FFF2-40B4-BE49-F238E27FC236}">
                    <a16:creationId xmlns:a16="http://schemas.microsoft.com/office/drawing/2014/main" id="{7331EA2F-3F3D-C7CC-114D-A805E8BC3286}"/>
                  </a:ext>
                </a:extLst>
              </p:cNvPr>
              <p:cNvPicPr/>
              <p:nvPr/>
            </p:nvPicPr>
            <p:blipFill>
              <a:blip r:embed="rId7"/>
              <a:stretch>
                <a:fillRect/>
              </a:stretch>
            </p:blipFill>
            <p:spPr>
              <a:xfrm>
                <a:off x="7610300" y="26543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0" name="Ink 29">
                <a:extLst>
                  <a:ext uri="{FF2B5EF4-FFF2-40B4-BE49-F238E27FC236}">
                    <a16:creationId xmlns:a16="http://schemas.microsoft.com/office/drawing/2014/main" id="{3BB3A1B0-0C8A-F761-8E4B-8884333F619E}"/>
                  </a:ext>
                </a:extLst>
              </p14:cNvPr>
              <p14:cNvContentPartPr/>
              <p14:nvPr/>
            </p14:nvContentPartPr>
            <p14:xfrm>
              <a:off x="7664300" y="2762000"/>
              <a:ext cx="2880" cy="360"/>
            </p14:xfrm>
          </p:contentPart>
        </mc:Choice>
        <mc:Fallback xmlns="">
          <p:pic>
            <p:nvPicPr>
              <p:cNvPr id="30" name="Ink 29">
                <a:extLst>
                  <a:ext uri="{FF2B5EF4-FFF2-40B4-BE49-F238E27FC236}">
                    <a16:creationId xmlns:a16="http://schemas.microsoft.com/office/drawing/2014/main" id="{3BB3A1B0-0C8A-F761-8E4B-8884333F619E}"/>
                  </a:ext>
                </a:extLst>
              </p:cNvPr>
              <p:cNvPicPr/>
              <p:nvPr/>
            </p:nvPicPr>
            <p:blipFill>
              <a:blip r:embed="rId7"/>
              <a:stretch>
                <a:fillRect/>
              </a:stretch>
            </p:blipFill>
            <p:spPr>
              <a:xfrm>
                <a:off x="7610300" y="2654360"/>
                <a:ext cx="110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1" name="Ink 30">
                <a:extLst>
                  <a:ext uri="{FF2B5EF4-FFF2-40B4-BE49-F238E27FC236}">
                    <a16:creationId xmlns:a16="http://schemas.microsoft.com/office/drawing/2014/main" id="{3534E9C6-63A3-4EE3-6EA9-D694AA5DF2E8}"/>
                  </a:ext>
                </a:extLst>
              </p14:cNvPr>
              <p14:cNvContentPartPr/>
              <p14:nvPr/>
            </p14:nvContentPartPr>
            <p14:xfrm>
              <a:off x="7702460" y="2762000"/>
              <a:ext cx="4320" cy="2880"/>
            </p14:xfrm>
          </p:contentPart>
        </mc:Choice>
        <mc:Fallback xmlns="">
          <p:pic>
            <p:nvPicPr>
              <p:cNvPr id="31" name="Ink 30">
                <a:extLst>
                  <a:ext uri="{FF2B5EF4-FFF2-40B4-BE49-F238E27FC236}">
                    <a16:creationId xmlns:a16="http://schemas.microsoft.com/office/drawing/2014/main" id="{3534E9C6-63A3-4EE3-6EA9-D694AA5DF2E8}"/>
                  </a:ext>
                </a:extLst>
              </p:cNvPr>
              <p:cNvPicPr/>
              <p:nvPr/>
            </p:nvPicPr>
            <p:blipFill>
              <a:blip r:embed="rId31"/>
              <a:stretch>
                <a:fillRect/>
              </a:stretch>
            </p:blipFill>
            <p:spPr>
              <a:xfrm>
                <a:off x="7648460" y="2654360"/>
                <a:ext cx="1119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FDCAD3EE-7971-2F3D-7001-6E5CE420C030}"/>
                  </a:ext>
                </a:extLst>
              </p14:cNvPr>
              <p14:cNvContentPartPr/>
              <p14:nvPr/>
            </p14:nvContentPartPr>
            <p14:xfrm>
              <a:off x="7537220" y="2730320"/>
              <a:ext cx="203760" cy="18360"/>
            </p14:xfrm>
          </p:contentPart>
        </mc:Choice>
        <mc:Fallback xmlns="">
          <p:pic>
            <p:nvPicPr>
              <p:cNvPr id="32" name="Ink 31">
                <a:extLst>
                  <a:ext uri="{FF2B5EF4-FFF2-40B4-BE49-F238E27FC236}">
                    <a16:creationId xmlns:a16="http://schemas.microsoft.com/office/drawing/2014/main" id="{FDCAD3EE-7971-2F3D-7001-6E5CE420C030}"/>
                  </a:ext>
                </a:extLst>
              </p:cNvPr>
              <p:cNvPicPr/>
              <p:nvPr/>
            </p:nvPicPr>
            <p:blipFill>
              <a:blip r:embed="rId33"/>
              <a:stretch>
                <a:fillRect/>
              </a:stretch>
            </p:blipFill>
            <p:spPr>
              <a:xfrm>
                <a:off x="7483220" y="2622320"/>
                <a:ext cx="311400" cy="234000"/>
              </a:xfrm>
              <a:prstGeom prst="rect">
                <a:avLst/>
              </a:prstGeom>
            </p:spPr>
          </p:pic>
        </mc:Fallback>
      </mc:AlternateContent>
      <p:sp>
        <p:nvSpPr>
          <p:cNvPr id="33" name="Rectangle 32">
            <a:extLst>
              <a:ext uri="{FF2B5EF4-FFF2-40B4-BE49-F238E27FC236}">
                <a16:creationId xmlns:a16="http://schemas.microsoft.com/office/drawing/2014/main" id="{C7966333-4F33-89AB-3290-49A6DA4D6C84}"/>
              </a:ext>
            </a:extLst>
          </p:cNvPr>
          <p:cNvSpPr/>
          <p:nvPr/>
        </p:nvSpPr>
        <p:spPr>
          <a:xfrm>
            <a:off x="7511300" y="2698640"/>
            <a:ext cx="343650" cy="1906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5559EB9-EAC6-2D46-459C-32C7E036B723}"/>
              </a:ext>
            </a:extLst>
          </p:cNvPr>
          <p:cNvSpPr/>
          <p:nvPr/>
        </p:nvSpPr>
        <p:spPr>
          <a:xfrm>
            <a:off x="2768600" y="2432050"/>
            <a:ext cx="343650" cy="2665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5DE17EA-D6E9-FB2F-CC0E-A90931CEBE25}"/>
              </a:ext>
            </a:extLst>
          </p:cNvPr>
          <p:cNvSpPr/>
          <p:nvPr/>
        </p:nvSpPr>
        <p:spPr>
          <a:xfrm>
            <a:off x="1739696" y="2292350"/>
            <a:ext cx="235154" cy="190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D021726-6FFC-F260-0E82-629D78382666}"/>
              </a:ext>
            </a:extLst>
          </p:cNvPr>
          <p:cNvSpPr/>
          <p:nvPr/>
        </p:nvSpPr>
        <p:spPr>
          <a:xfrm>
            <a:off x="1646742" y="4493574"/>
            <a:ext cx="235154" cy="1692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1EEB37C-53A3-8FE9-1BAB-FB58A86A0926}"/>
              </a:ext>
            </a:extLst>
          </p:cNvPr>
          <p:cNvSpPr txBox="1"/>
          <p:nvPr/>
        </p:nvSpPr>
        <p:spPr>
          <a:xfrm>
            <a:off x="5468816" y="6479875"/>
            <a:ext cx="1371600" cy="307777"/>
          </a:xfrm>
          <a:prstGeom prst="rect">
            <a:avLst/>
          </a:prstGeom>
          <a:noFill/>
        </p:spPr>
        <p:txBody>
          <a:bodyPr wrap="square" rtlCol="0">
            <a:spAutoFit/>
          </a:bodyPr>
          <a:lstStyle/>
          <a:p>
            <a:r>
              <a:rPr lang="en-US" sz="1400" dirty="0">
                <a:solidFill>
                  <a:schemeClr val="bg1"/>
                </a:solidFill>
              </a:rPr>
              <a:t>LA-UR-26-22973</a:t>
            </a:r>
          </a:p>
        </p:txBody>
      </p:sp>
    </p:spTree>
    <p:extLst>
      <p:ext uri="{BB962C8B-B14F-4D97-AF65-F5344CB8AC3E}">
        <p14:creationId xmlns:p14="http://schemas.microsoft.com/office/powerpoint/2010/main" val="2155070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131803-69AA-4D7A-1AF6-D1FDA04E78A5}"/>
              </a:ext>
            </a:extLst>
          </p:cNvPr>
          <p:cNvSpPr>
            <a:spLocks noGrp="1"/>
          </p:cNvSpPr>
          <p:nvPr>
            <p:ph type="body" sz="quarter" idx="14"/>
          </p:nvPr>
        </p:nvSpPr>
        <p:spPr>
          <a:xfrm>
            <a:off x="611964" y="485519"/>
            <a:ext cx="10968072" cy="892208"/>
          </a:xfrm>
        </p:spPr>
        <p:txBody>
          <a:bodyPr/>
          <a:lstStyle/>
          <a:p>
            <a:r>
              <a:rPr lang="en-US" dirty="0"/>
              <a:t>Move towards Modernization</a:t>
            </a:r>
          </a:p>
        </p:txBody>
      </p:sp>
      <p:sp>
        <p:nvSpPr>
          <p:cNvPr id="4" name="TextBox 3">
            <a:extLst>
              <a:ext uri="{FF2B5EF4-FFF2-40B4-BE49-F238E27FC236}">
                <a16:creationId xmlns:a16="http://schemas.microsoft.com/office/drawing/2014/main" id="{41E1523C-4B85-E819-2948-93996068B35D}"/>
              </a:ext>
            </a:extLst>
          </p:cNvPr>
          <p:cNvSpPr txBox="1"/>
          <p:nvPr/>
        </p:nvSpPr>
        <p:spPr>
          <a:xfrm>
            <a:off x="712177" y="4168252"/>
            <a:ext cx="5029200" cy="2769989"/>
          </a:xfrm>
          <a:prstGeom prst="rect">
            <a:avLst/>
          </a:prstGeom>
          <a:noFill/>
        </p:spPr>
        <p:txBody>
          <a:bodyPr wrap="square" rtlCol="0">
            <a:spAutoFit/>
          </a:bodyPr>
          <a:lstStyle/>
          <a:p>
            <a:pPr algn="ctr"/>
            <a:r>
              <a:rPr lang="en-US" sz="2400" dirty="0"/>
              <a:t>Today</a:t>
            </a:r>
          </a:p>
          <a:p>
            <a:r>
              <a:rPr lang="en-US" sz="1200" b="1" dirty="0"/>
              <a:t>Multiple Processor Types:</a:t>
            </a:r>
          </a:p>
          <a:p>
            <a:r>
              <a:rPr lang="en-US" sz="1200" dirty="0"/>
              <a:t>VME (68K, PowerPC), CR-12 (i7), NI 9024, NI 9075, NI 9038, NI 9048, NIOS</a:t>
            </a:r>
          </a:p>
          <a:p>
            <a:r>
              <a:rPr lang="en-US" sz="1200" b="1" dirty="0"/>
              <a:t>Types of Computer Hardware:</a:t>
            </a:r>
          </a:p>
          <a:p>
            <a:r>
              <a:rPr lang="en-US" sz="1200" dirty="0"/>
              <a:t>PLC, CAMAC, </a:t>
            </a:r>
            <a:r>
              <a:rPr lang="en-US" sz="1200" dirty="0" err="1"/>
              <a:t>cRIO</a:t>
            </a:r>
            <a:r>
              <a:rPr lang="en-US" sz="1200" dirty="0"/>
              <a:t>, VME, VME64, VPX, </a:t>
            </a:r>
            <a:r>
              <a:rPr lang="en-US" sz="1200" dirty="0" err="1"/>
              <a:t>cPCI</a:t>
            </a:r>
            <a:endParaRPr lang="en-US" sz="1200" dirty="0"/>
          </a:p>
          <a:p>
            <a:r>
              <a:rPr lang="en-US" sz="1200" b="1" dirty="0"/>
              <a:t>Types of Operating system:</a:t>
            </a:r>
          </a:p>
          <a:p>
            <a:r>
              <a:rPr lang="en-US" sz="1200" dirty="0"/>
              <a:t>Real Time OS – VxWorks, RTEMS, LinuxRT</a:t>
            </a:r>
          </a:p>
          <a:p>
            <a:r>
              <a:rPr lang="en-US" sz="1200" dirty="0"/>
              <a:t>Other OS – Rocky 8, NI Linux RT</a:t>
            </a:r>
          </a:p>
          <a:p>
            <a:r>
              <a:rPr lang="en-US" sz="1200" b="1" dirty="0"/>
              <a:t>EPICS versions:</a:t>
            </a:r>
          </a:p>
          <a:p>
            <a:r>
              <a:rPr lang="en-US" sz="1200" dirty="0"/>
              <a:t>R3.15.9, R7.0.9, and DAR</a:t>
            </a:r>
          </a:p>
          <a:p>
            <a:r>
              <a:rPr lang="en-US" sz="1200" dirty="0"/>
              <a:t>Xilinx for </a:t>
            </a:r>
            <a:r>
              <a:rPr lang="en-US" sz="1200" dirty="0" err="1"/>
              <a:t>cRIOs</a:t>
            </a:r>
            <a:endParaRPr lang="en-US" sz="1200" dirty="0"/>
          </a:p>
          <a:p>
            <a:r>
              <a:rPr lang="en-US" sz="1200" dirty="0"/>
              <a:t>Altera for FCM, BPPM, TDAQ</a:t>
            </a:r>
          </a:p>
          <a:p>
            <a:endParaRPr lang="en-US" dirty="0"/>
          </a:p>
        </p:txBody>
      </p:sp>
      <p:pic>
        <p:nvPicPr>
          <p:cNvPr id="5" name="Picture 2">
            <a:extLst>
              <a:ext uri="{FF2B5EF4-FFF2-40B4-BE49-F238E27FC236}">
                <a16:creationId xmlns:a16="http://schemas.microsoft.com/office/drawing/2014/main" id="{84E71E8C-4CBE-3C26-3DF2-B3F272CC6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975" y="715579"/>
            <a:ext cx="4124736" cy="3638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7CD0366-3DB2-3E6E-24D2-AE8AA6409AB0}"/>
              </a:ext>
            </a:extLst>
          </p:cNvPr>
          <p:cNvSpPr/>
          <p:nvPr/>
        </p:nvSpPr>
        <p:spPr>
          <a:xfrm>
            <a:off x="6699737" y="1260940"/>
            <a:ext cx="826477"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PLC</a:t>
            </a:r>
          </a:p>
        </p:txBody>
      </p:sp>
      <p:sp>
        <p:nvSpPr>
          <p:cNvPr id="7" name="Rectangle 6">
            <a:extLst>
              <a:ext uri="{FF2B5EF4-FFF2-40B4-BE49-F238E27FC236}">
                <a16:creationId xmlns:a16="http://schemas.microsoft.com/office/drawing/2014/main" id="{EF434123-70DA-1277-116A-CCDEBECD7A2B}"/>
              </a:ext>
            </a:extLst>
          </p:cNvPr>
          <p:cNvSpPr/>
          <p:nvPr/>
        </p:nvSpPr>
        <p:spPr>
          <a:xfrm>
            <a:off x="6699737" y="1775812"/>
            <a:ext cx="826477" cy="45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PXIe</a:t>
            </a:r>
          </a:p>
        </p:txBody>
      </p:sp>
      <p:sp>
        <p:nvSpPr>
          <p:cNvPr id="8" name="Rectangle 7">
            <a:extLst>
              <a:ext uri="{FF2B5EF4-FFF2-40B4-BE49-F238E27FC236}">
                <a16:creationId xmlns:a16="http://schemas.microsoft.com/office/drawing/2014/main" id="{E1A0BC35-EB59-008E-5FB7-C124A2C5ADA9}"/>
              </a:ext>
            </a:extLst>
          </p:cNvPr>
          <p:cNvSpPr/>
          <p:nvPr/>
        </p:nvSpPr>
        <p:spPr>
          <a:xfrm>
            <a:off x="6699737" y="2283829"/>
            <a:ext cx="826477" cy="5431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a:t>
            </a:r>
          </a:p>
          <a:p>
            <a:pPr algn="ctr"/>
            <a:r>
              <a:rPr lang="en-US" dirty="0"/>
              <a:t>Source</a:t>
            </a:r>
          </a:p>
        </p:txBody>
      </p:sp>
      <p:pic>
        <p:nvPicPr>
          <p:cNvPr id="1028" name="Picture 4">
            <a:extLst>
              <a:ext uri="{FF2B5EF4-FFF2-40B4-BE49-F238E27FC236}">
                <a16:creationId xmlns:a16="http://schemas.microsoft.com/office/drawing/2014/main" id="{8B273A5D-8469-0975-0532-4039F5833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130" y="1046720"/>
            <a:ext cx="3457245" cy="297635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29322FD-BF32-4D29-0384-120268F228B2}"/>
              </a:ext>
            </a:extLst>
          </p:cNvPr>
          <p:cNvGrpSpPr/>
          <p:nvPr/>
        </p:nvGrpSpPr>
        <p:grpSpPr>
          <a:xfrm>
            <a:off x="1244562" y="3692755"/>
            <a:ext cx="311040" cy="267480"/>
            <a:chOff x="1244562" y="3692755"/>
            <a:chExt cx="311040" cy="267480"/>
          </a:xfrm>
        </p:grpSpPr>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CC9999A3-818E-77CB-F5EA-65CC42DD5398}"/>
                    </a:ext>
                  </a:extLst>
                </p14:cNvPr>
                <p14:cNvContentPartPr/>
                <p14:nvPr/>
              </p14:nvContentPartPr>
              <p14:xfrm>
                <a:off x="1265802" y="3753955"/>
                <a:ext cx="289800" cy="167400"/>
              </p14:xfrm>
            </p:contentPart>
          </mc:Choice>
          <mc:Fallback xmlns="">
            <p:pic>
              <p:nvPicPr>
                <p:cNvPr id="14" name="Ink 13">
                  <a:extLst>
                    <a:ext uri="{FF2B5EF4-FFF2-40B4-BE49-F238E27FC236}">
                      <a16:creationId xmlns:a16="http://schemas.microsoft.com/office/drawing/2014/main" id="{CC9999A3-818E-77CB-F5EA-65CC42DD5398}"/>
                    </a:ext>
                  </a:extLst>
                </p:cNvPr>
                <p:cNvPicPr/>
                <p:nvPr/>
              </p:nvPicPr>
              <p:blipFill>
                <a:blip r:embed="rId5"/>
                <a:stretch>
                  <a:fillRect/>
                </a:stretch>
              </p:blipFill>
              <p:spPr>
                <a:xfrm>
                  <a:off x="1259682" y="3747835"/>
                  <a:ext cx="3020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9D101F36-B724-19E6-062D-3D0CB22E4E64}"/>
                    </a:ext>
                  </a:extLst>
                </p14:cNvPr>
                <p14:cNvContentPartPr/>
                <p14:nvPr/>
              </p14:nvContentPartPr>
              <p14:xfrm>
                <a:off x="1244562" y="3692755"/>
                <a:ext cx="303120" cy="267480"/>
              </p14:xfrm>
            </p:contentPart>
          </mc:Choice>
          <mc:Fallback xmlns="">
            <p:pic>
              <p:nvPicPr>
                <p:cNvPr id="15" name="Ink 14">
                  <a:extLst>
                    <a:ext uri="{FF2B5EF4-FFF2-40B4-BE49-F238E27FC236}">
                      <a16:creationId xmlns:a16="http://schemas.microsoft.com/office/drawing/2014/main" id="{9D101F36-B724-19E6-062D-3D0CB22E4E64}"/>
                    </a:ext>
                  </a:extLst>
                </p:cNvPr>
                <p:cNvPicPr/>
                <p:nvPr/>
              </p:nvPicPr>
              <p:blipFill>
                <a:blip r:embed="rId7"/>
                <a:stretch>
                  <a:fillRect/>
                </a:stretch>
              </p:blipFill>
              <p:spPr>
                <a:xfrm>
                  <a:off x="1238442" y="3686635"/>
                  <a:ext cx="315360" cy="279720"/>
                </a:xfrm>
                <a:prstGeom prst="rect">
                  <a:avLst/>
                </a:prstGeom>
              </p:spPr>
            </p:pic>
          </mc:Fallback>
        </mc:AlternateContent>
      </p:grpSp>
      <p:grpSp>
        <p:nvGrpSpPr>
          <p:cNvPr id="19" name="Group 18">
            <a:extLst>
              <a:ext uri="{FF2B5EF4-FFF2-40B4-BE49-F238E27FC236}">
                <a16:creationId xmlns:a16="http://schemas.microsoft.com/office/drawing/2014/main" id="{8B94E475-EDDD-4F38-02C4-26FA51709A3E}"/>
              </a:ext>
            </a:extLst>
          </p:cNvPr>
          <p:cNvGrpSpPr/>
          <p:nvPr/>
        </p:nvGrpSpPr>
        <p:grpSpPr>
          <a:xfrm>
            <a:off x="1530402" y="1134235"/>
            <a:ext cx="764640" cy="1077480"/>
            <a:chOff x="1530402" y="1134235"/>
            <a:chExt cx="764640" cy="1077480"/>
          </a:xfrm>
        </p:grpSpPr>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C6248A63-9E71-F05D-ACC1-B01CB6106D11}"/>
                    </a:ext>
                  </a:extLst>
                </p14:cNvPr>
                <p14:cNvContentPartPr/>
                <p14:nvPr/>
              </p14:nvContentPartPr>
              <p14:xfrm>
                <a:off x="1635162" y="1925515"/>
                <a:ext cx="383400" cy="275760"/>
              </p14:xfrm>
            </p:contentPart>
          </mc:Choice>
          <mc:Fallback xmlns="">
            <p:pic>
              <p:nvPicPr>
                <p:cNvPr id="11" name="Ink 10">
                  <a:extLst>
                    <a:ext uri="{FF2B5EF4-FFF2-40B4-BE49-F238E27FC236}">
                      <a16:creationId xmlns:a16="http://schemas.microsoft.com/office/drawing/2014/main" id="{C6248A63-9E71-F05D-ACC1-B01CB6106D11}"/>
                    </a:ext>
                  </a:extLst>
                </p:cNvPr>
                <p:cNvPicPr/>
                <p:nvPr/>
              </p:nvPicPr>
              <p:blipFill>
                <a:blip r:embed="rId9"/>
                <a:stretch>
                  <a:fillRect/>
                </a:stretch>
              </p:blipFill>
              <p:spPr>
                <a:xfrm>
                  <a:off x="1629042" y="1919395"/>
                  <a:ext cx="3956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7C63E89F-9995-584B-70D8-F941BF00B45F}"/>
                    </a:ext>
                  </a:extLst>
                </p14:cNvPr>
                <p14:cNvContentPartPr/>
                <p14:nvPr/>
              </p14:nvContentPartPr>
              <p14:xfrm>
                <a:off x="1570002" y="1934155"/>
                <a:ext cx="390960" cy="277560"/>
              </p14:xfrm>
            </p:contentPart>
          </mc:Choice>
          <mc:Fallback xmlns="">
            <p:pic>
              <p:nvPicPr>
                <p:cNvPr id="12" name="Ink 11">
                  <a:extLst>
                    <a:ext uri="{FF2B5EF4-FFF2-40B4-BE49-F238E27FC236}">
                      <a16:creationId xmlns:a16="http://schemas.microsoft.com/office/drawing/2014/main" id="{7C63E89F-9995-584B-70D8-F941BF00B45F}"/>
                    </a:ext>
                  </a:extLst>
                </p:cNvPr>
                <p:cNvPicPr/>
                <p:nvPr/>
              </p:nvPicPr>
              <p:blipFill>
                <a:blip r:embed="rId11"/>
                <a:stretch>
                  <a:fillRect/>
                </a:stretch>
              </p:blipFill>
              <p:spPr>
                <a:xfrm>
                  <a:off x="1563882" y="1928035"/>
                  <a:ext cx="4032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90298BD3-48BC-1721-89EB-C73A72B0B1C1}"/>
                    </a:ext>
                  </a:extLst>
                </p14:cNvPr>
                <p14:cNvContentPartPr/>
                <p14:nvPr/>
              </p14:nvContentPartPr>
              <p14:xfrm>
                <a:off x="1617522" y="1134235"/>
                <a:ext cx="538560" cy="560160"/>
              </p14:xfrm>
            </p:contentPart>
          </mc:Choice>
          <mc:Fallback xmlns="">
            <p:pic>
              <p:nvPicPr>
                <p:cNvPr id="17" name="Ink 16">
                  <a:extLst>
                    <a:ext uri="{FF2B5EF4-FFF2-40B4-BE49-F238E27FC236}">
                      <a16:creationId xmlns:a16="http://schemas.microsoft.com/office/drawing/2014/main" id="{90298BD3-48BC-1721-89EB-C73A72B0B1C1}"/>
                    </a:ext>
                  </a:extLst>
                </p:cNvPr>
                <p:cNvPicPr/>
                <p:nvPr/>
              </p:nvPicPr>
              <p:blipFill>
                <a:blip r:embed="rId13"/>
                <a:stretch>
                  <a:fillRect/>
                </a:stretch>
              </p:blipFill>
              <p:spPr>
                <a:xfrm>
                  <a:off x="1611402" y="1128115"/>
                  <a:ext cx="550800" cy="572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6FCE908F-24BD-F399-F39D-39606C1F1B72}"/>
                    </a:ext>
                  </a:extLst>
                </p14:cNvPr>
                <p14:cNvContentPartPr/>
                <p14:nvPr/>
              </p14:nvContentPartPr>
              <p14:xfrm>
                <a:off x="1530402" y="1160515"/>
                <a:ext cx="764640" cy="598680"/>
              </p14:xfrm>
            </p:contentPart>
          </mc:Choice>
          <mc:Fallback xmlns="">
            <p:pic>
              <p:nvPicPr>
                <p:cNvPr id="18" name="Ink 17">
                  <a:extLst>
                    <a:ext uri="{FF2B5EF4-FFF2-40B4-BE49-F238E27FC236}">
                      <a16:creationId xmlns:a16="http://schemas.microsoft.com/office/drawing/2014/main" id="{6FCE908F-24BD-F399-F39D-39606C1F1B72}"/>
                    </a:ext>
                  </a:extLst>
                </p:cNvPr>
                <p:cNvPicPr/>
                <p:nvPr/>
              </p:nvPicPr>
              <p:blipFill>
                <a:blip r:embed="rId15"/>
                <a:stretch>
                  <a:fillRect/>
                </a:stretch>
              </p:blipFill>
              <p:spPr>
                <a:xfrm>
                  <a:off x="1524282" y="1154395"/>
                  <a:ext cx="776880" cy="610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FB4BCAC3-6C30-B52C-A140-C66BF7595A23}"/>
                  </a:ext>
                </a:extLst>
              </p14:cNvPr>
              <p14:cNvContentPartPr/>
              <p14:nvPr/>
            </p14:nvContentPartPr>
            <p14:xfrm>
              <a:off x="2734242" y="1151515"/>
              <a:ext cx="378360" cy="352080"/>
            </p14:xfrm>
          </p:contentPart>
        </mc:Choice>
        <mc:Fallback xmlns="">
          <p:pic>
            <p:nvPicPr>
              <p:cNvPr id="21" name="Ink 20">
                <a:extLst>
                  <a:ext uri="{FF2B5EF4-FFF2-40B4-BE49-F238E27FC236}">
                    <a16:creationId xmlns:a16="http://schemas.microsoft.com/office/drawing/2014/main" id="{FB4BCAC3-6C30-B52C-A140-C66BF7595A23}"/>
                  </a:ext>
                </a:extLst>
              </p:cNvPr>
              <p:cNvPicPr/>
              <p:nvPr/>
            </p:nvPicPr>
            <p:blipFill>
              <a:blip r:embed="rId17"/>
              <a:stretch>
                <a:fillRect/>
              </a:stretch>
            </p:blipFill>
            <p:spPr>
              <a:xfrm>
                <a:off x="2728122" y="1145395"/>
                <a:ext cx="390600" cy="364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041FE615-70FC-04F4-1111-6F28F0431D84}"/>
                  </a:ext>
                </a:extLst>
              </p14:cNvPr>
              <p14:cNvContentPartPr/>
              <p14:nvPr/>
            </p14:nvContentPartPr>
            <p14:xfrm>
              <a:off x="2672682" y="1116595"/>
              <a:ext cx="703440" cy="395640"/>
            </p14:xfrm>
          </p:contentPart>
        </mc:Choice>
        <mc:Fallback xmlns="">
          <p:pic>
            <p:nvPicPr>
              <p:cNvPr id="23" name="Ink 22">
                <a:extLst>
                  <a:ext uri="{FF2B5EF4-FFF2-40B4-BE49-F238E27FC236}">
                    <a16:creationId xmlns:a16="http://schemas.microsoft.com/office/drawing/2014/main" id="{041FE615-70FC-04F4-1111-6F28F0431D84}"/>
                  </a:ext>
                </a:extLst>
              </p:cNvPr>
              <p:cNvPicPr/>
              <p:nvPr/>
            </p:nvPicPr>
            <p:blipFill>
              <a:blip r:embed="rId19"/>
              <a:stretch>
                <a:fillRect/>
              </a:stretch>
            </p:blipFill>
            <p:spPr>
              <a:xfrm>
                <a:off x="2666562" y="1110475"/>
                <a:ext cx="715680" cy="407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Ink 23">
                <a:extLst>
                  <a:ext uri="{FF2B5EF4-FFF2-40B4-BE49-F238E27FC236}">
                    <a16:creationId xmlns:a16="http://schemas.microsoft.com/office/drawing/2014/main" id="{F99943CC-E36E-D9C8-687F-E665E65E2157}"/>
                  </a:ext>
                </a:extLst>
              </p14:cNvPr>
              <p14:cNvContentPartPr/>
              <p14:nvPr/>
            </p14:nvContentPartPr>
            <p14:xfrm>
              <a:off x="1274802" y="5283955"/>
              <a:ext cx="360" cy="360"/>
            </p14:xfrm>
          </p:contentPart>
        </mc:Choice>
        <mc:Fallback xmlns="">
          <p:pic>
            <p:nvPicPr>
              <p:cNvPr id="24" name="Ink 23">
                <a:extLst>
                  <a:ext uri="{FF2B5EF4-FFF2-40B4-BE49-F238E27FC236}">
                    <a16:creationId xmlns:a16="http://schemas.microsoft.com/office/drawing/2014/main" id="{F99943CC-E36E-D9C8-687F-E665E65E2157}"/>
                  </a:ext>
                </a:extLst>
              </p:cNvPr>
              <p:cNvPicPr/>
              <p:nvPr/>
            </p:nvPicPr>
            <p:blipFill>
              <a:blip r:embed="rId21"/>
              <a:stretch>
                <a:fillRect/>
              </a:stretch>
            </p:blipFill>
            <p:spPr>
              <a:xfrm>
                <a:off x="1268682" y="5277835"/>
                <a:ext cx="12600" cy="12600"/>
              </a:xfrm>
              <a:prstGeom prst="rect">
                <a:avLst/>
              </a:prstGeom>
            </p:spPr>
          </p:pic>
        </mc:Fallback>
      </mc:AlternateContent>
      <p:sp>
        <p:nvSpPr>
          <p:cNvPr id="25" name="TextBox 24">
            <a:extLst>
              <a:ext uri="{FF2B5EF4-FFF2-40B4-BE49-F238E27FC236}">
                <a16:creationId xmlns:a16="http://schemas.microsoft.com/office/drawing/2014/main" id="{62E47A67-2244-955C-BE6B-43F925ED07E3}"/>
              </a:ext>
            </a:extLst>
          </p:cNvPr>
          <p:cNvSpPr txBox="1"/>
          <p:nvPr/>
        </p:nvSpPr>
        <p:spPr>
          <a:xfrm>
            <a:off x="6016869" y="4168252"/>
            <a:ext cx="5029200" cy="2585323"/>
          </a:xfrm>
          <a:prstGeom prst="rect">
            <a:avLst/>
          </a:prstGeom>
          <a:noFill/>
        </p:spPr>
        <p:txBody>
          <a:bodyPr wrap="square" rtlCol="0">
            <a:spAutoFit/>
          </a:bodyPr>
          <a:lstStyle/>
          <a:p>
            <a:pPr algn="ctr"/>
            <a:r>
              <a:rPr lang="en-US" sz="2400" dirty="0"/>
              <a:t>Future</a:t>
            </a:r>
          </a:p>
          <a:p>
            <a:r>
              <a:rPr lang="en-US" sz="1200" b="1" dirty="0"/>
              <a:t>Multiple Processor Types:</a:t>
            </a:r>
          </a:p>
          <a:p>
            <a:r>
              <a:rPr lang="en-US" sz="1200" dirty="0"/>
              <a:t>NI 9038, NI 9048</a:t>
            </a:r>
          </a:p>
          <a:p>
            <a:r>
              <a:rPr lang="en-US" sz="1200" b="1" dirty="0"/>
              <a:t>Types of Computer Hardware:</a:t>
            </a:r>
          </a:p>
          <a:p>
            <a:r>
              <a:rPr lang="en-US" sz="1200" dirty="0"/>
              <a:t>PLC, </a:t>
            </a:r>
            <a:r>
              <a:rPr lang="en-US" sz="1200" dirty="0" err="1"/>
              <a:t>cRIO</a:t>
            </a:r>
            <a:r>
              <a:rPr lang="en-US" sz="1200" dirty="0"/>
              <a:t>, VME64, VPX</a:t>
            </a:r>
          </a:p>
          <a:p>
            <a:r>
              <a:rPr lang="en-US" sz="1200" b="1" dirty="0"/>
              <a:t>Types of Operating system:</a:t>
            </a:r>
          </a:p>
          <a:p>
            <a:r>
              <a:rPr lang="en-US" sz="1200" dirty="0"/>
              <a:t>Real Time OS – LinuxRT</a:t>
            </a:r>
          </a:p>
          <a:p>
            <a:r>
              <a:rPr lang="en-US" sz="1200" dirty="0"/>
              <a:t>Other OS – Rocky 8, NI Linux RT</a:t>
            </a:r>
          </a:p>
          <a:p>
            <a:r>
              <a:rPr lang="en-US" sz="1200" b="1" dirty="0"/>
              <a:t>EPICS versions:</a:t>
            </a:r>
          </a:p>
          <a:p>
            <a:r>
              <a:rPr lang="en-US" sz="1200" dirty="0"/>
              <a:t>R7.0.9</a:t>
            </a:r>
          </a:p>
          <a:p>
            <a:r>
              <a:rPr lang="en-US" sz="1200" dirty="0"/>
              <a:t>Xilinx for </a:t>
            </a:r>
            <a:r>
              <a:rPr lang="en-US" sz="1200" dirty="0" err="1"/>
              <a:t>cRIOs</a:t>
            </a:r>
            <a:r>
              <a:rPr lang="en-US" sz="1200" dirty="0"/>
              <a:t>, PXIe, FCM, BPPM, TDAQ, Fast Protect, Fast DAQs </a:t>
            </a:r>
          </a:p>
          <a:p>
            <a:endParaRPr lang="en-US" dirty="0"/>
          </a:p>
        </p:txBody>
      </p:sp>
      <p:grpSp>
        <p:nvGrpSpPr>
          <p:cNvPr id="34" name="Group 33">
            <a:extLst>
              <a:ext uri="{FF2B5EF4-FFF2-40B4-BE49-F238E27FC236}">
                <a16:creationId xmlns:a16="http://schemas.microsoft.com/office/drawing/2014/main" id="{06A61D91-C79E-FE7E-809E-D80021452588}"/>
              </a:ext>
            </a:extLst>
          </p:cNvPr>
          <p:cNvGrpSpPr/>
          <p:nvPr/>
        </p:nvGrpSpPr>
        <p:grpSpPr>
          <a:xfrm>
            <a:off x="2576202" y="1793589"/>
            <a:ext cx="123840" cy="169920"/>
            <a:chOff x="2576202" y="1793589"/>
            <a:chExt cx="123840" cy="169920"/>
          </a:xfrm>
        </p:grpSpPr>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87F267B8-7D75-157B-55F0-352521EB7F01}"/>
                    </a:ext>
                  </a:extLst>
                </p14:cNvPr>
                <p14:cNvContentPartPr/>
                <p14:nvPr/>
              </p14:nvContentPartPr>
              <p14:xfrm>
                <a:off x="2576202" y="1819869"/>
                <a:ext cx="123840" cy="143640"/>
              </p14:xfrm>
            </p:contentPart>
          </mc:Choice>
          <mc:Fallback xmlns="">
            <p:pic>
              <p:nvPicPr>
                <p:cNvPr id="32" name="Ink 31">
                  <a:extLst>
                    <a:ext uri="{FF2B5EF4-FFF2-40B4-BE49-F238E27FC236}">
                      <a16:creationId xmlns:a16="http://schemas.microsoft.com/office/drawing/2014/main" id="{87F267B8-7D75-157B-55F0-352521EB7F01}"/>
                    </a:ext>
                  </a:extLst>
                </p:cNvPr>
                <p:cNvPicPr/>
                <p:nvPr/>
              </p:nvPicPr>
              <p:blipFill>
                <a:blip r:embed="rId23"/>
                <a:stretch>
                  <a:fillRect/>
                </a:stretch>
              </p:blipFill>
              <p:spPr>
                <a:xfrm>
                  <a:off x="2570082" y="1813749"/>
                  <a:ext cx="136080" cy="1558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37CAD2A5-22CE-0932-046E-F13BEAB29CD3}"/>
                    </a:ext>
                  </a:extLst>
                </p14:cNvPr>
                <p14:cNvContentPartPr/>
                <p14:nvPr/>
              </p14:nvContentPartPr>
              <p14:xfrm>
                <a:off x="2611122" y="1793589"/>
                <a:ext cx="44280" cy="166320"/>
              </p14:xfrm>
            </p:contentPart>
          </mc:Choice>
          <mc:Fallback xmlns="">
            <p:pic>
              <p:nvPicPr>
                <p:cNvPr id="33" name="Ink 32">
                  <a:extLst>
                    <a:ext uri="{FF2B5EF4-FFF2-40B4-BE49-F238E27FC236}">
                      <a16:creationId xmlns:a16="http://schemas.microsoft.com/office/drawing/2014/main" id="{37CAD2A5-22CE-0932-046E-F13BEAB29CD3}"/>
                    </a:ext>
                  </a:extLst>
                </p:cNvPr>
                <p:cNvPicPr/>
                <p:nvPr/>
              </p:nvPicPr>
              <p:blipFill>
                <a:blip r:embed="rId25"/>
                <a:stretch>
                  <a:fillRect/>
                </a:stretch>
              </p:blipFill>
              <p:spPr>
                <a:xfrm>
                  <a:off x="2605002" y="1787469"/>
                  <a:ext cx="56520" cy="178560"/>
                </a:xfrm>
                <a:prstGeom prst="rect">
                  <a:avLst/>
                </a:prstGeom>
              </p:spPr>
            </p:pic>
          </mc:Fallback>
        </mc:AlternateContent>
      </p:grpSp>
      <p:grpSp>
        <p:nvGrpSpPr>
          <p:cNvPr id="40" name="Group 39">
            <a:extLst>
              <a:ext uri="{FF2B5EF4-FFF2-40B4-BE49-F238E27FC236}">
                <a16:creationId xmlns:a16="http://schemas.microsoft.com/office/drawing/2014/main" id="{8DED108D-A09B-79B4-EA8A-EE054A2A8AAF}"/>
              </a:ext>
            </a:extLst>
          </p:cNvPr>
          <p:cNvGrpSpPr/>
          <p:nvPr/>
        </p:nvGrpSpPr>
        <p:grpSpPr>
          <a:xfrm>
            <a:off x="3223842" y="1933989"/>
            <a:ext cx="332640" cy="248400"/>
            <a:chOff x="3223842" y="1933989"/>
            <a:chExt cx="332640" cy="248400"/>
          </a:xfrm>
        </p:grpSpPr>
        <mc:AlternateContent xmlns:mc="http://schemas.openxmlformats.org/markup-compatibility/2006" xmlns:p14="http://schemas.microsoft.com/office/powerpoint/2010/main">
          <mc:Choice Requires="p14">
            <p:contentPart p14:bwMode="auto" r:id="rId26">
              <p14:nvContentPartPr>
                <p14:cNvPr id="38" name="Ink 37">
                  <a:extLst>
                    <a:ext uri="{FF2B5EF4-FFF2-40B4-BE49-F238E27FC236}">
                      <a16:creationId xmlns:a16="http://schemas.microsoft.com/office/drawing/2014/main" id="{2F80CDBB-C999-B300-871C-F0B1AF6B623A}"/>
                    </a:ext>
                  </a:extLst>
                </p14:cNvPr>
                <p14:cNvContentPartPr/>
                <p14:nvPr/>
              </p14:nvContentPartPr>
              <p14:xfrm>
                <a:off x="3296922" y="1977909"/>
                <a:ext cx="259560" cy="204480"/>
              </p14:xfrm>
            </p:contentPart>
          </mc:Choice>
          <mc:Fallback xmlns="">
            <p:pic>
              <p:nvPicPr>
                <p:cNvPr id="38" name="Ink 37">
                  <a:extLst>
                    <a:ext uri="{FF2B5EF4-FFF2-40B4-BE49-F238E27FC236}">
                      <a16:creationId xmlns:a16="http://schemas.microsoft.com/office/drawing/2014/main" id="{2F80CDBB-C999-B300-871C-F0B1AF6B623A}"/>
                    </a:ext>
                  </a:extLst>
                </p:cNvPr>
                <p:cNvPicPr/>
                <p:nvPr/>
              </p:nvPicPr>
              <p:blipFill>
                <a:blip r:embed="rId27"/>
                <a:stretch>
                  <a:fillRect/>
                </a:stretch>
              </p:blipFill>
              <p:spPr>
                <a:xfrm>
                  <a:off x="3290802" y="1971789"/>
                  <a:ext cx="27180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9" name="Ink 38">
                  <a:extLst>
                    <a:ext uri="{FF2B5EF4-FFF2-40B4-BE49-F238E27FC236}">
                      <a16:creationId xmlns:a16="http://schemas.microsoft.com/office/drawing/2014/main" id="{65F718C1-7A59-BBFD-02F8-210E59C36A88}"/>
                    </a:ext>
                  </a:extLst>
                </p14:cNvPr>
                <p14:cNvContentPartPr/>
                <p14:nvPr/>
              </p14:nvContentPartPr>
              <p14:xfrm>
                <a:off x="3223842" y="1933989"/>
                <a:ext cx="249120" cy="234360"/>
              </p14:xfrm>
            </p:contentPart>
          </mc:Choice>
          <mc:Fallback xmlns="">
            <p:pic>
              <p:nvPicPr>
                <p:cNvPr id="39" name="Ink 38">
                  <a:extLst>
                    <a:ext uri="{FF2B5EF4-FFF2-40B4-BE49-F238E27FC236}">
                      <a16:creationId xmlns:a16="http://schemas.microsoft.com/office/drawing/2014/main" id="{65F718C1-7A59-BBFD-02F8-210E59C36A88}"/>
                    </a:ext>
                  </a:extLst>
                </p:cNvPr>
                <p:cNvPicPr/>
                <p:nvPr/>
              </p:nvPicPr>
              <p:blipFill>
                <a:blip r:embed="rId29"/>
                <a:stretch>
                  <a:fillRect/>
                </a:stretch>
              </p:blipFill>
              <p:spPr>
                <a:xfrm>
                  <a:off x="3217722" y="1927869"/>
                  <a:ext cx="261360" cy="246600"/>
                </a:xfrm>
                <a:prstGeom prst="rect">
                  <a:avLst/>
                </a:prstGeom>
              </p:spPr>
            </p:pic>
          </mc:Fallback>
        </mc:AlternateContent>
      </p:grpSp>
      <p:sp>
        <p:nvSpPr>
          <p:cNvPr id="3" name="TextBox 2">
            <a:extLst>
              <a:ext uri="{FF2B5EF4-FFF2-40B4-BE49-F238E27FC236}">
                <a16:creationId xmlns:a16="http://schemas.microsoft.com/office/drawing/2014/main" id="{2918EE55-9F34-65EA-D276-7B364944935E}"/>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4256699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556F49-668A-03D6-DBE9-2FCBCD97DC9E}"/>
              </a:ext>
            </a:extLst>
          </p:cNvPr>
          <p:cNvSpPr>
            <a:spLocks noGrp="1"/>
          </p:cNvSpPr>
          <p:nvPr>
            <p:ph type="body" sz="quarter" idx="14"/>
          </p:nvPr>
        </p:nvSpPr>
        <p:spPr/>
        <p:txBody>
          <a:bodyPr/>
          <a:lstStyle/>
          <a:p>
            <a:r>
              <a:rPr lang="en-US" dirty="0"/>
              <a:t>PXIe Implementation</a:t>
            </a:r>
          </a:p>
        </p:txBody>
      </p:sp>
      <p:sp>
        <p:nvSpPr>
          <p:cNvPr id="3" name="Text Placeholder 2">
            <a:extLst>
              <a:ext uri="{FF2B5EF4-FFF2-40B4-BE49-F238E27FC236}">
                <a16:creationId xmlns:a16="http://schemas.microsoft.com/office/drawing/2014/main" id="{B23A87D8-E4B1-5C52-15EA-7FB3D0AF51F6}"/>
              </a:ext>
            </a:extLst>
          </p:cNvPr>
          <p:cNvSpPr>
            <a:spLocks noGrp="1"/>
          </p:cNvSpPr>
          <p:nvPr>
            <p:ph type="body" sz="quarter" idx="19"/>
          </p:nvPr>
        </p:nvSpPr>
        <p:spPr/>
        <p:txBody>
          <a:bodyPr/>
          <a:lstStyle/>
          <a:p>
            <a:r>
              <a:rPr lang="en-US" dirty="0"/>
              <a:t>Extraction BPMs</a:t>
            </a:r>
          </a:p>
          <a:p>
            <a:r>
              <a:rPr lang="en-US" dirty="0"/>
              <a:t>NI PXIe with LinuxRT</a:t>
            </a:r>
          </a:p>
          <a:p>
            <a:r>
              <a:rPr lang="en-US" dirty="0"/>
              <a:t>Use </a:t>
            </a:r>
            <a:r>
              <a:rPr lang="en-US" dirty="0" err="1"/>
              <a:t>LvPortDriver</a:t>
            </a:r>
            <a:r>
              <a:rPr lang="en-US" dirty="0"/>
              <a:t> and FPGA code</a:t>
            </a:r>
          </a:p>
          <a:p>
            <a:r>
              <a:rPr lang="en-US" dirty="0"/>
              <a:t>NI 5764 </a:t>
            </a:r>
            <a:r>
              <a:rPr lang="en-US" dirty="0" err="1"/>
              <a:t>FlexRio</a:t>
            </a:r>
            <a:r>
              <a:rPr lang="en-US" dirty="0"/>
              <a:t> cards compatibility</a:t>
            </a:r>
          </a:p>
          <a:p>
            <a:r>
              <a:rPr lang="en-US" dirty="0"/>
              <a:t>Lessons Learned-Don’t trust NI</a:t>
            </a:r>
          </a:p>
          <a:p>
            <a:endParaRPr lang="en-US" dirty="0"/>
          </a:p>
          <a:p>
            <a:r>
              <a:rPr lang="en-US" dirty="0"/>
              <a:t>Future implementation:</a:t>
            </a:r>
          </a:p>
          <a:p>
            <a:pPr lvl="1"/>
            <a:r>
              <a:rPr lang="en-US" dirty="0"/>
              <a:t>TDAQ using COSYLAB EVR with Time and Flavor</a:t>
            </a:r>
          </a:p>
          <a:p>
            <a:pPr lvl="1"/>
            <a:r>
              <a:rPr lang="en-US" dirty="0"/>
              <a:t>High speed DAQs of various flavors</a:t>
            </a:r>
          </a:p>
        </p:txBody>
      </p:sp>
      <p:pic>
        <p:nvPicPr>
          <p:cNvPr id="5" name="Picture 4">
            <a:extLst>
              <a:ext uri="{FF2B5EF4-FFF2-40B4-BE49-F238E27FC236}">
                <a16:creationId xmlns:a16="http://schemas.microsoft.com/office/drawing/2014/main" id="{C32B63E4-8766-9C74-78F5-78767D32B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67630" y="1238982"/>
            <a:ext cx="5840048" cy="4380036"/>
          </a:xfrm>
          <a:prstGeom prst="rect">
            <a:avLst/>
          </a:prstGeom>
        </p:spPr>
      </p:pic>
      <p:sp>
        <p:nvSpPr>
          <p:cNvPr id="4" name="TextBox 3">
            <a:extLst>
              <a:ext uri="{FF2B5EF4-FFF2-40B4-BE49-F238E27FC236}">
                <a16:creationId xmlns:a16="http://schemas.microsoft.com/office/drawing/2014/main" id="{A3D4A6CF-BDCA-56F5-800C-D958E255D2C8}"/>
              </a:ext>
            </a:extLst>
          </p:cNvPr>
          <p:cNvSpPr txBox="1"/>
          <p:nvPr/>
        </p:nvSpPr>
        <p:spPr>
          <a:xfrm>
            <a:off x="5468816" y="6479875"/>
            <a:ext cx="1371600" cy="307777"/>
          </a:xfrm>
          <a:prstGeom prst="rect">
            <a:avLst/>
          </a:prstGeom>
          <a:noFill/>
        </p:spPr>
        <p:txBody>
          <a:bodyPr wrap="square" rtlCol="0">
            <a:spAutoFit/>
          </a:bodyPr>
          <a:lstStyle/>
          <a:p>
            <a:r>
              <a:rPr lang="en-US" sz="1400" dirty="0"/>
              <a:t>LA-UR-26-22973</a:t>
            </a:r>
          </a:p>
        </p:txBody>
      </p:sp>
    </p:spTree>
    <p:extLst>
      <p:ext uri="{BB962C8B-B14F-4D97-AF65-F5344CB8AC3E}">
        <p14:creationId xmlns:p14="http://schemas.microsoft.com/office/powerpoint/2010/main" val="1320172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5750</TotalTime>
  <Words>807</Words>
  <Application>Microsoft Office PowerPoint</Application>
  <PresentationFormat>Widescreen</PresentationFormat>
  <Paragraphs>102</Paragraphs>
  <Slides>16</Slides>
  <Notes>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Acumin Pro</vt:lpstr>
      <vt:lpstr>Aptos</vt:lpstr>
      <vt:lpstr>Aptos Display</vt:lpstr>
      <vt:lpstr>Arial</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Ramakrishnan, Tyagi</dc:creator>
  <cp:lastModifiedBy>Ramakrishnan, Tyagi</cp:lastModifiedBy>
  <cp:revision>8</cp:revision>
  <dcterms:created xsi:type="dcterms:W3CDTF">2026-04-09T15:29:39Z</dcterms:created>
  <dcterms:modified xsi:type="dcterms:W3CDTF">2026-04-14T15:17:53Z</dcterms:modified>
</cp:coreProperties>
</file>