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5" Type="http://schemas.openxmlformats.org/officeDocument/2006/relationships/slide" Target="slides/slide20.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3bf3961e46c_0_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3bf3961e46c_0_49: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7" name="Google Shape;117;g3bf3961e46c_0_49: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3bf3961e46c_0_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3bf3961e46c_0_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g3bf3961e46c_0_2: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bf3961e46c_0_5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3bf3961e46c_0_5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3" name="Google Shape;133;g3bf3961e46c_0_57: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3bf3961e46c_0_7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1" name="Google Shape;141;g3bf3961e46c_0_7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3cd61676e72_0_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3cd61676e72_0_2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g3cd61676e72_0_2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3cd61676e72_0_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3cd61676e72_0_3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g3cd61676e72_0_38: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bf3961e46c_0_8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3bf3961e46c_0_83: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g3bf3961e46c_0_83: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3cd61676e72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g3cd61676e72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g3bf3961e46c_0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3bf3961e46c_0_1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8" name="Google Shape;178;g3bf3961e46c_0_1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3cd61676e72_0_6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3cd61676e72_0_6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g3cd61676e72_0_6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3cd61676e72_0_7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3cd61676e72_0_7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g3cd61676e72_0_7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3ddf885e0be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3ddf885e0be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9" name="Google Shape;219;g3ddf885e0be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3cd61676e72_0_83: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g3cd61676e72_0_8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3cd61676e72_0_10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3cd61676e72_0_10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3" name="Google Shape;233;g3cd61676e72_0_10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3ddf885e0be_0_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g3ddf885e0be_0_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g3d6d06ffbfc_0_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46" name="Google Shape;246;g3d6d06ffbfc_0_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g3d6d06ffbfc_0_6: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g"/><Relationship Id="rId3" Type="http://schemas.openxmlformats.org/officeDocument/2006/relationships/image" Target="../media/image3.jpg"/><Relationship Id="rId4" Type="http://schemas.openxmlformats.org/officeDocument/2006/relationships/image" Target="../media/image4.png"/><Relationship Id="rId5"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14" name="Shape 14"/>
        <p:cNvGrpSpPr/>
        <p:nvPr/>
      </p:nvGrpSpPr>
      <p:grpSpPr>
        <a:xfrm>
          <a:off x="0" y="0"/>
          <a:ext cx="0" cy="0"/>
          <a:chOff x="0" y="0"/>
          <a:chExt cx="0" cy="0"/>
        </a:xfrm>
      </p:grpSpPr>
      <p:pic>
        <p:nvPicPr>
          <p:cNvPr id="15" name="Google Shape;15;p2" title="DOME.jpg"/>
          <p:cNvPicPr preferRelativeResize="0"/>
          <p:nvPr/>
        </p:nvPicPr>
        <p:blipFill rotWithShape="1">
          <a:blip r:embed="rId2">
            <a:alphaModFix/>
          </a:blip>
          <a:srcRect b="45806" l="0" r="498" t="2064"/>
          <a:stretch/>
        </p:blipFill>
        <p:spPr>
          <a:xfrm>
            <a:off x="-19050" y="1263425"/>
            <a:ext cx="12260552" cy="4331151"/>
          </a:xfrm>
          <a:prstGeom prst="rect">
            <a:avLst/>
          </a:prstGeom>
          <a:noFill/>
          <a:ln>
            <a:noFill/>
          </a:ln>
        </p:spPr>
      </p:pic>
      <p:sp>
        <p:nvSpPr>
          <p:cNvPr id="16" name="Google Shape;16;p2"/>
          <p:cNvSpPr txBox="1"/>
          <p:nvPr>
            <p:ph type="ctrTitle"/>
          </p:nvPr>
        </p:nvSpPr>
        <p:spPr>
          <a:xfrm>
            <a:off x="400878" y="1887676"/>
            <a:ext cx="9144000" cy="707700"/>
          </a:xfrm>
          <a:prstGeom prst="rect">
            <a:avLst/>
          </a:prstGeom>
          <a:noFill/>
          <a:ln>
            <a:noFill/>
          </a:ln>
        </p:spPr>
        <p:txBody>
          <a:bodyPr anchorCtr="0" anchor="t" bIns="45700" lIns="91425" spcFirstLastPara="1" rIns="91425" wrap="square" tIns="45700">
            <a:spAutoFit/>
          </a:bodyPr>
          <a:lstStyle>
            <a:lvl1pPr lvl="0" algn="l">
              <a:lnSpc>
                <a:spcPct val="100000"/>
              </a:lnSpc>
              <a:spcBef>
                <a:spcPts val="0"/>
              </a:spcBef>
              <a:spcAft>
                <a:spcPts val="0"/>
              </a:spcAft>
              <a:buClr>
                <a:schemeClr val="lt1"/>
              </a:buClr>
              <a:buSzPts val="4000"/>
              <a:buFont typeface="Calibri"/>
              <a:buNone/>
              <a:defRPr b="1" sz="4000">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
          <p:cNvSpPr txBox="1"/>
          <p:nvPr>
            <p:ph idx="1" type="subTitle"/>
          </p:nvPr>
        </p:nvSpPr>
        <p:spPr>
          <a:xfrm>
            <a:off x="400874" y="2700489"/>
            <a:ext cx="7085100" cy="61230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1000"/>
              </a:spcBef>
              <a:spcAft>
                <a:spcPts val="0"/>
              </a:spcAft>
              <a:buClr>
                <a:schemeClr val="lt1"/>
              </a:buClr>
              <a:buSzPts val="2400"/>
              <a:buNone/>
              <a:defRPr b="0" i="0" sz="2400">
                <a:solidFill>
                  <a:schemeClr val="lt1"/>
                </a:solidFill>
                <a:latin typeface="Calibri"/>
                <a:ea typeface="Calibri"/>
                <a:cs typeface="Calibri"/>
                <a:sym typeface="Calibri"/>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
          <p:cNvSpPr txBox="1"/>
          <p:nvPr>
            <p:ph idx="2" type="body"/>
          </p:nvPr>
        </p:nvSpPr>
        <p:spPr>
          <a:xfrm>
            <a:off x="400872" y="5708190"/>
            <a:ext cx="6121800" cy="3933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1000"/>
              </a:spcBef>
              <a:spcAft>
                <a:spcPts val="0"/>
              </a:spcAft>
              <a:buSzPts val="1800"/>
              <a:buNone/>
              <a:defRPr b="1" sz="1800">
                <a:solidFill>
                  <a:schemeClr val="dk1"/>
                </a:solidFill>
              </a:defRPr>
            </a:lvl1pPr>
            <a:lvl2pPr indent="-228600" lvl="1" marL="914400" algn="l">
              <a:lnSpc>
                <a:spcPct val="100000"/>
              </a:lnSpc>
              <a:spcBef>
                <a:spcPts val="500"/>
              </a:spcBef>
              <a:spcAft>
                <a:spcPts val="0"/>
              </a:spcAft>
              <a:buSzPts val="2000"/>
              <a:buNone/>
              <a:defRPr sz="2000">
                <a:solidFill>
                  <a:schemeClr val="dk1"/>
                </a:solidFill>
              </a:defRPr>
            </a:lvl2pPr>
            <a:lvl3pPr indent="-228600" lvl="2" marL="1371600" algn="l">
              <a:lnSpc>
                <a:spcPct val="100000"/>
              </a:lnSpc>
              <a:spcBef>
                <a:spcPts val="500"/>
              </a:spcBef>
              <a:spcAft>
                <a:spcPts val="0"/>
              </a:spcAft>
              <a:buSzPts val="2000"/>
              <a:buNone/>
              <a:defRPr sz="2000">
                <a:solidFill>
                  <a:schemeClr val="dk1"/>
                </a:solidFill>
              </a:defRPr>
            </a:lvl3pPr>
            <a:lvl4pPr indent="-228600" lvl="3" marL="1828800" algn="l">
              <a:lnSpc>
                <a:spcPct val="100000"/>
              </a:lnSpc>
              <a:spcBef>
                <a:spcPts val="500"/>
              </a:spcBef>
              <a:spcAft>
                <a:spcPts val="0"/>
              </a:spcAft>
              <a:buSzPts val="2000"/>
              <a:buNone/>
              <a:defRPr sz="2000">
                <a:solidFill>
                  <a:schemeClr val="dk1"/>
                </a:solidFill>
              </a:defRPr>
            </a:lvl4pPr>
            <a:lvl5pPr indent="-228600" lvl="4" marL="2286000" algn="l">
              <a:lnSpc>
                <a:spcPct val="100000"/>
              </a:lnSpc>
              <a:spcBef>
                <a:spcPts val="500"/>
              </a:spcBef>
              <a:spcAft>
                <a:spcPts val="0"/>
              </a:spcAft>
              <a:buSzPts val="2000"/>
              <a:buNone/>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 name="Google Shape;19;p2"/>
          <p:cNvSpPr txBox="1"/>
          <p:nvPr>
            <p:ph idx="3" type="body"/>
          </p:nvPr>
        </p:nvSpPr>
        <p:spPr>
          <a:xfrm>
            <a:off x="400872" y="6101382"/>
            <a:ext cx="6121800" cy="3954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1000"/>
              </a:spcBef>
              <a:spcAft>
                <a:spcPts val="0"/>
              </a:spcAft>
              <a:buSzPts val="1600"/>
              <a:buNone/>
              <a:defRPr b="0" sz="1600">
                <a:solidFill>
                  <a:schemeClr val="dk1"/>
                </a:solidFill>
              </a:defRPr>
            </a:lvl1pPr>
            <a:lvl2pPr indent="-228600" lvl="1" marL="914400" algn="l">
              <a:lnSpc>
                <a:spcPct val="100000"/>
              </a:lnSpc>
              <a:spcBef>
                <a:spcPts val="500"/>
              </a:spcBef>
              <a:spcAft>
                <a:spcPts val="0"/>
              </a:spcAft>
              <a:buSzPts val="2000"/>
              <a:buNone/>
              <a:defRPr sz="2000">
                <a:solidFill>
                  <a:schemeClr val="dk1"/>
                </a:solidFill>
              </a:defRPr>
            </a:lvl2pPr>
            <a:lvl3pPr indent="-228600" lvl="2" marL="1371600" algn="l">
              <a:lnSpc>
                <a:spcPct val="100000"/>
              </a:lnSpc>
              <a:spcBef>
                <a:spcPts val="500"/>
              </a:spcBef>
              <a:spcAft>
                <a:spcPts val="0"/>
              </a:spcAft>
              <a:buSzPts val="2000"/>
              <a:buNone/>
              <a:defRPr sz="2000">
                <a:solidFill>
                  <a:schemeClr val="dk1"/>
                </a:solidFill>
              </a:defRPr>
            </a:lvl3pPr>
            <a:lvl4pPr indent="-228600" lvl="3" marL="1828800" algn="l">
              <a:lnSpc>
                <a:spcPct val="100000"/>
              </a:lnSpc>
              <a:spcBef>
                <a:spcPts val="500"/>
              </a:spcBef>
              <a:spcAft>
                <a:spcPts val="0"/>
              </a:spcAft>
              <a:buSzPts val="2000"/>
              <a:buNone/>
              <a:defRPr sz="2000">
                <a:solidFill>
                  <a:schemeClr val="dk1"/>
                </a:solidFill>
              </a:defRPr>
            </a:lvl4pPr>
            <a:lvl5pPr indent="-228600" lvl="4" marL="2286000" algn="l">
              <a:lnSpc>
                <a:spcPct val="100000"/>
              </a:lnSpc>
              <a:spcBef>
                <a:spcPts val="500"/>
              </a:spcBef>
              <a:spcAft>
                <a:spcPts val="0"/>
              </a:spcAft>
              <a:buSzPts val="2000"/>
              <a:buNone/>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20" name="Google Shape;20;p2" title="DOE SC.jpg"/>
          <p:cNvPicPr preferRelativeResize="0"/>
          <p:nvPr/>
        </p:nvPicPr>
        <p:blipFill>
          <a:blip r:embed="rId3">
            <a:alphaModFix/>
          </a:blip>
          <a:stretch>
            <a:fillRect/>
          </a:stretch>
        </p:blipFill>
        <p:spPr>
          <a:xfrm>
            <a:off x="7360920" y="6089904"/>
            <a:ext cx="2379776" cy="422033"/>
          </a:xfrm>
          <a:prstGeom prst="rect">
            <a:avLst/>
          </a:prstGeom>
          <a:noFill/>
          <a:ln>
            <a:noFill/>
          </a:ln>
        </p:spPr>
      </p:pic>
      <p:pic>
        <p:nvPicPr>
          <p:cNvPr id="21" name="Google Shape;21;p2" title="5_BL_Horiz_Tile_rgb.png"/>
          <p:cNvPicPr preferRelativeResize="0"/>
          <p:nvPr/>
        </p:nvPicPr>
        <p:blipFill>
          <a:blip r:embed="rId4">
            <a:alphaModFix/>
          </a:blip>
          <a:stretch>
            <a:fillRect/>
          </a:stretch>
        </p:blipFill>
        <p:spPr>
          <a:xfrm>
            <a:off x="9871144" y="5943600"/>
            <a:ext cx="2028229" cy="612300"/>
          </a:xfrm>
          <a:prstGeom prst="rect">
            <a:avLst/>
          </a:prstGeom>
          <a:noFill/>
          <a:ln>
            <a:noFill/>
          </a:ln>
        </p:spPr>
      </p:pic>
      <p:pic>
        <p:nvPicPr>
          <p:cNvPr id="22" name="Google Shape;22;p2" title="0003_2016_ALS_BANNER_SIgnature_Horizontal_1_COLOR_RGB_ELECTRONIC (3).png"/>
          <p:cNvPicPr preferRelativeResize="0"/>
          <p:nvPr/>
        </p:nvPicPr>
        <p:blipFill>
          <a:blip r:embed="rId5">
            <a:alphaModFix/>
          </a:blip>
          <a:stretch>
            <a:fillRect/>
          </a:stretch>
        </p:blipFill>
        <p:spPr>
          <a:xfrm>
            <a:off x="8156448" y="310896"/>
            <a:ext cx="3742925" cy="743825"/>
          </a:xfrm>
          <a:prstGeom prst="rect">
            <a:avLst/>
          </a:prstGeom>
          <a:noFill/>
          <a:ln>
            <a:noFill/>
          </a:ln>
        </p:spPr>
      </p:pic>
    </p:spTree>
  </p:cSld>
  <p:clrMapOvr>
    <a:masterClrMapping/>
  </p:clrMapOvr>
  <p:extLst>
    <p:ext uri="{DCECCB84-F9BA-43D5-87BE-67443E8EF086}">
      <p15:sldGuideLst>
        <p15:guide id="1" orient="horz" pos="2160">
          <p15:clr>
            <a:srgbClr val="FBAE40"/>
          </p15:clr>
        </p15:guide>
        <p15:guide id="2" pos="3864">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utline Slide [USE SECOND]" type="obj">
  <p:cSld name="OBJECT">
    <p:spTree>
      <p:nvGrpSpPr>
        <p:cNvPr id="23" name="Shape 23"/>
        <p:cNvGrpSpPr/>
        <p:nvPr/>
      </p:nvGrpSpPr>
      <p:grpSpPr>
        <a:xfrm>
          <a:off x="0" y="0"/>
          <a:ext cx="0" cy="0"/>
          <a:chOff x="0" y="0"/>
          <a:chExt cx="0" cy="0"/>
        </a:xfrm>
      </p:grpSpPr>
      <p:sp>
        <p:nvSpPr>
          <p:cNvPr id="24" name="Google Shape;24;p3"/>
          <p:cNvSpPr/>
          <p:nvPr/>
        </p:nvSpPr>
        <p:spPr>
          <a:xfrm>
            <a:off x="0" y="0"/>
            <a:ext cx="12192000" cy="1177876"/>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5" name="Google Shape;25;p3"/>
          <p:cNvSpPr txBox="1"/>
          <p:nvPr>
            <p:ph type="title"/>
          </p:nvPr>
        </p:nvSpPr>
        <p:spPr>
          <a:xfrm>
            <a:off x="495300" y="131738"/>
            <a:ext cx="11201400" cy="9144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lt1"/>
              </a:buClr>
              <a:buSzPts val="3600"/>
              <a:buFont typeface="Calibri"/>
              <a:buNone/>
              <a:defRPr sz="36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
          <p:cNvSpPr txBox="1"/>
          <p:nvPr>
            <p:ph idx="1" type="body"/>
          </p:nvPr>
        </p:nvSpPr>
        <p:spPr>
          <a:xfrm>
            <a:off x="495300" y="1438717"/>
            <a:ext cx="11201400" cy="4572000"/>
          </a:xfrm>
          <a:prstGeom prst="rect">
            <a:avLst/>
          </a:prstGeom>
          <a:noFill/>
          <a:ln>
            <a:noFill/>
          </a:ln>
        </p:spPr>
        <p:txBody>
          <a:bodyPr anchorCtr="0" anchor="t" bIns="45700" lIns="91425" spcFirstLastPara="1" rIns="91425" wrap="square" tIns="45700">
            <a:normAutofit/>
          </a:bodyPr>
          <a:lstStyle>
            <a:lvl1pPr indent="-406400" lvl="0" marL="457200">
              <a:spcBef>
                <a:spcPts val="1000"/>
              </a:spcBef>
              <a:spcAft>
                <a:spcPts val="0"/>
              </a:spcAft>
              <a:buSzPts val="2800"/>
              <a:buFont typeface="Calibri"/>
              <a:buAutoNum type="romanUcPeriod"/>
              <a:defRPr>
                <a:solidFill>
                  <a:schemeClr val="accent1"/>
                </a:solidFill>
                <a:latin typeface="Calibri"/>
                <a:ea typeface="Calibri"/>
                <a:cs typeface="Calibri"/>
                <a:sym typeface="Calibri"/>
              </a:defRPr>
            </a:lvl1pPr>
            <a:lvl2pPr indent="-381000" lvl="1" marL="914400" algn="l">
              <a:lnSpc>
                <a:spcPct val="100000"/>
              </a:lnSpc>
              <a:spcBef>
                <a:spcPts val="500"/>
              </a:spcBef>
              <a:spcAft>
                <a:spcPts val="0"/>
              </a:spcAft>
              <a:buSzPts val="2400"/>
              <a:buFont typeface="Calibri"/>
              <a:buAutoNum type="alphaUcPeriod"/>
              <a:defRPr>
                <a:solidFill>
                  <a:schemeClr val="accent1"/>
                </a:solidFill>
                <a:latin typeface="Calibri"/>
                <a:ea typeface="Calibri"/>
                <a:cs typeface="Calibri"/>
                <a:sym typeface="Calibri"/>
              </a:defRPr>
            </a:lvl2pPr>
            <a:lvl3pPr indent="-355600" lvl="2" marL="1371600" algn="l">
              <a:lnSpc>
                <a:spcPct val="100000"/>
              </a:lnSpc>
              <a:spcBef>
                <a:spcPts val="500"/>
              </a:spcBef>
              <a:spcAft>
                <a:spcPts val="0"/>
              </a:spcAft>
              <a:buSzPts val="2000"/>
              <a:buFont typeface="Calibri"/>
              <a:buAutoNum type="arabicPeriod"/>
              <a:defRPr>
                <a:solidFill>
                  <a:schemeClr val="accent1"/>
                </a:solidFill>
                <a:latin typeface="Calibri"/>
                <a:ea typeface="Calibri"/>
                <a:cs typeface="Calibri"/>
                <a:sym typeface="Calibri"/>
              </a:defRPr>
            </a:lvl3pPr>
            <a:lvl4pPr indent="-342900" lvl="3" marL="1828800" algn="l">
              <a:lnSpc>
                <a:spcPct val="100000"/>
              </a:lnSpc>
              <a:spcBef>
                <a:spcPts val="500"/>
              </a:spcBef>
              <a:spcAft>
                <a:spcPts val="0"/>
              </a:spcAft>
              <a:buSzPts val="1800"/>
              <a:buFont typeface="Calibri"/>
              <a:buAutoNum type="alphaLcParenR"/>
              <a:defRPr>
                <a:solidFill>
                  <a:schemeClr val="accent1"/>
                </a:solidFill>
                <a:latin typeface="Calibri"/>
                <a:ea typeface="Calibri"/>
                <a:cs typeface="Calibri"/>
                <a:sym typeface="Calibri"/>
              </a:defRPr>
            </a:lvl4pPr>
            <a:lvl5pPr indent="-342900" lvl="4" marL="2286000" algn="l">
              <a:lnSpc>
                <a:spcPct val="100000"/>
              </a:lnSpc>
              <a:spcBef>
                <a:spcPts val="500"/>
              </a:spcBef>
              <a:spcAft>
                <a:spcPts val="0"/>
              </a:spcAft>
              <a:buSzPts val="1800"/>
              <a:buFont typeface="Calibri"/>
              <a:buAutoNum type="arabicParenBoth"/>
              <a:defRPr>
                <a:solidFill>
                  <a:schemeClr val="accent1"/>
                </a:solidFill>
                <a:latin typeface="Calibri"/>
                <a:ea typeface="Calibri"/>
                <a:cs typeface="Calibri"/>
                <a:sym typeface="Calibri"/>
              </a:defRPr>
            </a:lvl5pPr>
            <a:lvl6pPr indent="-342900" lvl="5" marL="2743200" algn="l">
              <a:lnSpc>
                <a:spcPct val="90000"/>
              </a:lnSpc>
              <a:spcBef>
                <a:spcPts val="500"/>
              </a:spcBef>
              <a:spcAft>
                <a:spcPts val="0"/>
              </a:spcAft>
              <a:buClr>
                <a:schemeClr val="dk1"/>
              </a:buClr>
              <a:buSzPts val="1800"/>
              <a:buAutoNum type="alphaLcParenBoth"/>
              <a:defRPr/>
            </a:lvl6pPr>
            <a:lvl7pPr indent="-342900" lvl="6" marL="3200400" algn="l">
              <a:lnSpc>
                <a:spcPct val="90000"/>
              </a:lnSpc>
              <a:spcBef>
                <a:spcPts val="500"/>
              </a:spcBef>
              <a:spcAft>
                <a:spcPts val="0"/>
              </a:spcAft>
              <a:buClr>
                <a:schemeClr val="dk1"/>
              </a:buClr>
              <a:buSzPts val="1800"/>
              <a:buAutoNum type="romanLcParenBoth"/>
              <a:defRPr/>
            </a:lvl7pPr>
            <a:lvl8pPr indent="-342900" lvl="7" marL="3657600" algn="l">
              <a:lnSpc>
                <a:spcPct val="90000"/>
              </a:lnSpc>
              <a:spcBef>
                <a:spcPts val="500"/>
              </a:spcBef>
              <a:spcAft>
                <a:spcPts val="0"/>
              </a:spcAft>
              <a:buClr>
                <a:schemeClr val="dk1"/>
              </a:buClr>
              <a:buSzPts val="1800"/>
              <a:buAutoNum type="alphaLcParenBoth"/>
              <a:defRPr/>
            </a:lvl8pPr>
            <a:lvl9pPr indent="-342900" lvl="8" marL="4114800" algn="l">
              <a:lnSpc>
                <a:spcPct val="90000"/>
              </a:lnSpc>
              <a:spcBef>
                <a:spcPts val="500"/>
              </a:spcBef>
              <a:spcAft>
                <a:spcPts val="0"/>
              </a:spcAft>
              <a:buClr>
                <a:schemeClr val="dk1"/>
              </a:buClr>
              <a:buSzPts val="1800"/>
              <a:buAutoNum type="romanLcParenBoth"/>
              <a:defRPr/>
            </a:lvl9pPr>
          </a:lstStyle>
          <a:p/>
        </p:txBody>
      </p:sp>
      <p:sp>
        <p:nvSpPr>
          <p:cNvPr id="27" name="Google Shape;27;p3"/>
          <p:cNvSpPr txBox="1"/>
          <p:nvPr>
            <p:ph idx="12" type="sldNum"/>
          </p:nvPr>
        </p:nvSpPr>
        <p:spPr>
          <a:xfrm>
            <a:off x="11478127" y="6338815"/>
            <a:ext cx="401100" cy="3831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28" name="Google Shape;28;p3" title="DOE LOGO.jpg"/>
          <p:cNvPicPr preferRelativeResize="0"/>
          <p:nvPr/>
        </p:nvPicPr>
        <p:blipFill>
          <a:blip r:embed="rId2">
            <a:alphaModFix/>
          </a:blip>
          <a:stretch>
            <a:fillRect/>
          </a:stretch>
        </p:blipFill>
        <p:spPr>
          <a:xfrm>
            <a:off x="495300" y="6300215"/>
            <a:ext cx="2334701" cy="414075"/>
          </a:xfrm>
          <a:prstGeom prst="rect">
            <a:avLst/>
          </a:prstGeom>
          <a:noFill/>
          <a:ln>
            <a:noFill/>
          </a:ln>
        </p:spPr>
      </p:pic>
      <p:pic>
        <p:nvPicPr>
          <p:cNvPr id="29" name="Google Shape;29;p3" title="LOGO REDONE (1200 x 700 px) (1).png"/>
          <p:cNvPicPr preferRelativeResize="0"/>
          <p:nvPr/>
        </p:nvPicPr>
        <p:blipFill rotWithShape="1">
          <a:blip r:embed="rId3">
            <a:alphaModFix/>
          </a:blip>
          <a:srcRect b="34896" l="0" r="0" t="36758"/>
          <a:stretch/>
        </p:blipFill>
        <p:spPr>
          <a:xfrm>
            <a:off x="8942832" y="6307911"/>
            <a:ext cx="2504307" cy="414075"/>
          </a:xfrm>
          <a:prstGeom prst="rect">
            <a:avLst/>
          </a:prstGeom>
          <a:noFill/>
          <a:ln>
            <a:noFill/>
          </a:ln>
        </p:spPr>
      </p:pic>
    </p:spTree>
  </p:cSld>
  <p:clrMapOvr>
    <a:masterClrMapping/>
  </p:clrMapOvr>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p:cSld name="Section header">
    <p:bg>
      <p:bgPr>
        <a:solidFill>
          <a:schemeClr val="dk1"/>
        </a:solidFill>
      </p:bgPr>
    </p:bg>
    <p:spTree>
      <p:nvGrpSpPr>
        <p:cNvPr id="30" name="Shape 30"/>
        <p:cNvGrpSpPr/>
        <p:nvPr/>
      </p:nvGrpSpPr>
      <p:grpSpPr>
        <a:xfrm>
          <a:off x="0" y="0"/>
          <a:ext cx="0" cy="0"/>
          <a:chOff x="0" y="0"/>
          <a:chExt cx="0" cy="0"/>
        </a:xfrm>
      </p:grpSpPr>
      <p:cxnSp>
        <p:nvCxnSpPr>
          <p:cNvPr id="31" name="Google Shape;31;p4"/>
          <p:cNvCxnSpPr/>
          <p:nvPr/>
        </p:nvCxnSpPr>
        <p:spPr>
          <a:xfrm>
            <a:off x="1390185" y="3070302"/>
            <a:ext cx="8229804" cy="0"/>
          </a:xfrm>
          <a:prstGeom prst="straightConnector1">
            <a:avLst/>
          </a:prstGeom>
          <a:noFill/>
          <a:ln cap="flat" cmpd="sng" w="25400">
            <a:solidFill>
              <a:schemeClr val="lt1"/>
            </a:solidFill>
            <a:prstDash val="solid"/>
            <a:round/>
            <a:headEnd len="sm" w="sm" type="none"/>
            <a:tailEnd len="sm" w="sm" type="none"/>
          </a:ln>
        </p:spPr>
      </p:cxnSp>
      <p:sp>
        <p:nvSpPr>
          <p:cNvPr id="32" name="Google Shape;32;p4"/>
          <p:cNvSpPr txBox="1"/>
          <p:nvPr>
            <p:ph idx="12" type="sldNum"/>
          </p:nvPr>
        </p:nvSpPr>
        <p:spPr>
          <a:xfrm>
            <a:off x="11478127" y="6338815"/>
            <a:ext cx="401052" cy="38317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1" i="0" sz="1300" u="none" cap="none" strike="noStrike">
                <a:solidFill>
                  <a:schemeClr val="lt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1" i="0" sz="1300" u="none" cap="none" strike="noStrike">
                <a:solidFill>
                  <a:schemeClr val="lt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1" i="0" sz="1300" u="none" cap="none" strike="noStrike">
                <a:solidFill>
                  <a:schemeClr val="lt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1" i="0" sz="1300" u="none" cap="none" strike="noStrike">
                <a:solidFill>
                  <a:schemeClr val="lt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1" i="0" sz="1300" u="none" cap="none" strike="noStrike">
                <a:solidFill>
                  <a:schemeClr val="lt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1" i="0" sz="1300" u="none" cap="none" strike="noStrike">
                <a:solidFill>
                  <a:schemeClr val="lt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1" i="0" sz="1300" u="none" cap="none" strike="noStrike">
                <a:solidFill>
                  <a:schemeClr val="lt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1" i="0" sz="1300" u="none" cap="none" strike="noStrike">
                <a:solidFill>
                  <a:schemeClr val="lt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1" i="0" sz="1300" u="none" cap="none" strike="noStrike">
                <a:solidFill>
                  <a:schemeClr val="lt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3" name="Google Shape;33;p4"/>
          <p:cNvSpPr txBox="1"/>
          <p:nvPr>
            <p:ph idx="1" type="body"/>
          </p:nvPr>
        </p:nvSpPr>
        <p:spPr>
          <a:xfrm>
            <a:off x="1390185" y="1960272"/>
            <a:ext cx="6656535" cy="906220"/>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800"/>
              <a:buNone/>
              <a:defRPr b="1">
                <a:solidFill>
                  <a:schemeClr val="lt1"/>
                </a:solidFill>
              </a:defRPr>
            </a:lvl1pPr>
            <a:lvl2pPr indent="-342900" lvl="1" marL="914400" algn="l">
              <a:lnSpc>
                <a:spcPct val="100000"/>
              </a:lnSpc>
              <a:spcBef>
                <a:spcPts val="500"/>
              </a:spcBef>
              <a:spcAft>
                <a:spcPts val="0"/>
              </a:spcAft>
              <a:buSzPts val="1800"/>
              <a:buChar char="•"/>
              <a:defRPr/>
            </a:lvl2pPr>
            <a:lvl3pPr indent="-342900" lvl="2" marL="1371600" algn="l">
              <a:lnSpc>
                <a:spcPct val="100000"/>
              </a:lnSpc>
              <a:spcBef>
                <a:spcPts val="500"/>
              </a:spcBef>
              <a:spcAft>
                <a:spcPts val="0"/>
              </a:spcAft>
              <a:buSzPts val="1800"/>
              <a:buChar char="•"/>
              <a:defRPr/>
            </a:lvl3pPr>
            <a:lvl4pPr indent="-342900" lvl="3" marL="1828800" algn="l">
              <a:lnSpc>
                <a:spcPct val="100000"/>
              </a:lnSpc>
              <a:spcBef>
                <a:spcPts val="500"/>
              </a:spcBef>
              <a:spcAft>
                <a:spcPts val="0"/>
              </a:spcAft>
              <a:buSzPts val="1800"/>
              <a:buChar char="•"/>
              <a:defRPr/>
            </a:lvl4pPr>
            <a:lvl5pPr indent="-342900" lvl="4" marL="2286000" algn="l">
              <a:lnSpc>
                <a:spcPct val="10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extLst>
    <p:ext uri="{DCECCB84-F9BA-43D5-87BE-67443E8EF086}">
      <p15:sldGuideLst>
        <p15:guide id="1" orient="horz" pos="2184">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ext ">
  <p:cSld name="Title + Text ">
    <p:spTree>
      <p:nvGrpSpPr>
        <p:cNvPr id="34" name="Shape 34"/>
        <p:cNvGrpSpPr/>
        <p:nvPr/>
      </p:nvGrpSpPr>
      <p:grpSpPr>
        <a:xfrm>
          <a:off x="0" y="0"/>
          <a:ext cx="0" cy="0"/>
          <a:chOff x="0" y="0"/>
          <a:chExt cx="0" cy="0"/>
        </a:xfrm>
      </p:grpSpPr>
      <p:sp>
        <p:nvSpPr>
          <p:cNvPr id="35" name="Google Shape;35;p5"/>
          <p:cNvSpPr/>
          <p:nvPr/>
        </p:nvSpPr>
        <p:spPr>
          <a:xfrm>
            <a:off x="0" y="0"/>
            <a:ext cx="12192000" cy="1177876"/>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6" name="Google Shape;36;p5"/>
          <p:cNvSpPr txBox="1"/>
          <p:nvPr>
            <p:ph idx="1" type="body"/>
          </p:nvPr>
        </p:nvSpPr>
        <p:spPr>
          <a:xfrm>
            <a:off x="493776" y="1438717"/>
            <a:ext cx="11201400" cy="4572000"/>
          </a:xfrm>
          <a:prstGeom prst="rect">
            <a:avLst/>
          </a:prstGeom>
          <a:noFill/>
          <a:ln>
            <a:noFill/>
          </a:ln>
        </p:spPr>
        <p:txBody>
          <a:bodyPr anchorCtr="0" anchor="t" bIns="45700" lIns="91425" spcFirstLastPara="1" rIns="91425" wrap="square" tIns="45700">
            <a:normAutofit/>
          </a:bodyPr>
          <a:lstStyle>
            <a:lvl1pPr indent="-406400" lvl="0" marL="457200">
              <a:lnSpc>
                <a:spcPct val="100000"/>
              </a:lnSpc>
              <a:spcBef>
                <a:spcPts val="1000"/>
              </a:spcBef>
              <a:spcAft>
                <a:spcPts val="0"/>
              </a:spcAft>
              <a:buSzPts val="2800"/>
              <a:buFont typeface="Calibri"/>
              <a:buChar char="•"/>
              <a:defRPr>
                <a:latin typeface="Calibri"/>
                <a:ea typeface="Calibri"/>
                <a:cs typeface="Calibri"/>
                <a:sym typeface="Calibri"/>
              </a:defRPr>
            </a:lvl1pPr>
            <a:lvl2pPr indent="-381000" lvl="1" marL="914400" algn="l">
              <a:lnSpc>
                <a:spcPct val="100000"/>
              </a:lnSpc>
              <a:spcBef>
                <a:spcPts val="1000"/>
              </a:spcBef>
              <a:spcAft>
                <a:spcPts val="0"/>
              </a:spcAft>
              <a:buSzPts val="2400"/>
              <a:buFont typeface="Calibri"/>
              <a:buChar char="•"/>
              <a:defRPr>
                <a:latin typeface="Calibri"/>
                <a:ea typeface="Calibri"/>
                <a:cs typeface="Calibri"/>
                <a:sym typeface="Calibri"/>
              </a:defRPr>
            </a:lvl2pPr>
            <a:lvl3pPr indent="-368300" lvl="2" marL="1371600" algn="l">
              <a:lnSpc>
                <a:spcPct val="100000"/>
              </a:lnSpc>
              <a:spcBef>
                <a:spcPts val="1000"/>
              </a:spcBef>
              <a:spcAft>
                <a:spcPts val="0"/>
              </a:spcAft>
              <a:buSzPts val="2200"/>
              <a:buFont typeface="Calibri"/>
              <a:buChar char="•"/>
              <a:defRPr sz="2200">
                <a:latin typeface="Calibri"/>
                <a:ea typeface="Calibri"/>
                <a:cs typeface="Calibri"/>
                <a:sym typeface="Calibri"/>
              </a:defRPr>
            </a:lvl3pPr>
            <a:lvl4pPr indent="-355600" lvl="3" marL="1828800" algn="l">
              <a:lnSpc>
                <a:spcPct val="100000"/>
              </a:lnSpc>
              <a:spcBef>
                <a:spcPts val="1000"/>
              </a:spcBef>
              <a:spcAft>
                <a:spcPts val="0"/>
              </a:spcAft>
              <a:buSzPts val="2000"/>
              <a:buFont typeface="Calibri"/>
              <a:buChar char="•"/>
              <a:defRPr sz="2000">
                <a:latin typeface="Calibri"/>
                <a:ea typeface="Calibri"/>
                <a:cs typeface="Calibri"/>
                <a:sym typeface="Calibri"/>
              </a:defRPr>
            </a:lvl4pPr>
            <a:lvl5pPr indent="-342900" lvl="4" marL="2286000" algn="l">
              <a:lnSpc>
                <a:spcPct val="100000"/>
              </a:lnSpc>
              <a:spcBef>
                <a:spcPts val="1000"/>
              </a:spcBef>
              <a:spcAft>
                <a:spcPts val="0"/>
              </a:spcAft>
              <a:buSzPts val="1800"/>
              <a:buFont typeface="Calibri"/>
              <a:buChar char="•"/>
              <a:defRPr>
                <a:latin typeface="Calibri"/>
                <a:ea typeface="Calibri"/>
                <a:cs typeface="Calibri"/>
                <a:sym typeface="Calibri"/>
              </a:defRPr>
            </a:lvl5pPr>
            <a:lvl6pPr indent="-342900" lvl="5" marL="2743200" algn="l">
              <a:lnSpc>
                <a:spcPct val="100000"/>
              </a:lnSpc>
              <a:spcBef>
                <a:spcPts val="1000"/>
              </a:spcBef>
              <a:spcAft>
                <a:spcPts val="0"/>
              </a:spcAft>
              <a:buSzPts val="1800"/>
              <a:buFont typeface="Calibri"/>
              <a:buChar char="•"/>
              <a:defRPr/>
            </a:lvl6pPr>
            <a:lvl7pPr indent="-342900" lvl="6" marL="3200400" algn="l">
              <a:lnSpc>
                <a:spcPct val="100000"/>
              </a:lnSpc>
              <a:spcBef>
                <a:spcPts val="1000"/>
              </a:spcBef>
              <a:spcAft>
                <a:spcPts val="0"/>
              </a:spcAft>
              <a:buSzPts val="1800"/>
              <a:buFont typeface="Calibri"/>
              <a:buChar char="•"/>
              <a:defRPr/>
            </a:lvl7pPr>
            <a:lvl8pPr indent="-342900" lvl="7" marL="3657600" algn="l">
              <a:lnSpc>
                <a:spcPct val="100000"/>
              </a:lnSpc>
              <a:spcBef>
                <a:spcPts val="1000"/>
              </a:spcBef>
              <a:spcAft>
                <a:spcPts val="0"/>
              </a:spcAft>
              <a:buSzPts val="1800"/>
              <a:buFont typeface="Calibri"/>
              <a:buChar char="•"/>
              <a:defRPr/>
            </a:lvl8pPr>
            <a:lvl9pPr indent="-342900" lvl="8" marL="4114800" algn="l">
              <a:lnSpc>
                <a:spcPct val="100000"/>
              </a:lnSpc>
              <a:spcBef>
                <a:spcPts val="1000"/>
              </a:spcBef>
              <a:spcAft>
                <a:spcPts val="0"/>
              </a:spcAft>
              <a:buSzPts val="1800"/>
              <a:buChar char="•"/>
              <a:defRPr/>
            </a:lvl9pPr>
          </a:lstStyle>
          <a:p/>
        </p:txBody>
      </p:sp>
      <p:sp>
        <p:nvSpPr>
          <p:cNvPr id="37" name="Google Shape;37;p5"/>
          <p:cNvSpPr txBox="1"/>
          <p:nvPr>
            <p:ph type="title"/>
          </p:nvPr>
        </p:nvSpPr>
        <p:spPr>
          <a:xfrm>
            <a:off x="493776" y="137160"/>
            <a:ext cx="11201400" cy="9144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lt1"/>
              </a:buClr>
              <a:buSzPts val="3600"/>
              <a:buFont typeface="Calibri"/>
              <a:buNone/>
              <a:defRPr sz="36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5"/>
          <p:cNvSpPr txBox="1"/>
          <p:nvPr>
            <p:ph idx="12" type="sldNum"/>
          </p:nvPr>
        </p:nvSpPr>
        <p:spPr>
          <a:xfrm>
            <a:off x="11478127" y="6338815"/>
            <a:ext cx="401100" cy="3831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39" name="Google Shape;39;p5" title="DOE LOGO.jpg"/>
          <p:cNvPicPr preferRelativeResize="0"/>
          <p:nvPr/>
        </p:nvPicPr>
        <p:blipFill>
          <a:blip r:embed="rId2">
            <a:alphaModFix/>
          </a:blip>
          <a:stretch>
            <a:fillRect/>
          </a:stretch>
        </p:blipFill>
        <p:spPr>
          <a:xfrm>
            <a:off x="495300" y="6300215"/>
            <a:ext cx="2334701" cy="414075"/>
          </a:xfrm>
          <a:prstGeom prst="rect">
            <a:avLst/>
          </a:prstGeom>
          <a:noFill/>
          <a:ln>
            <a:noFill/>
          </a:ln>
        </p:spPr>
      </p:pic>
      <p:pic>
        <p:nvPicPr>
          <p:cNvPr id="40" name="Google Shape;40;p5" title="LOGO REDONE (1200 x 700 px) (1).png"/>
          <p:cNvPicPr preferRelativeResize="0"/>
          <p:nvPr/>
        </p:nvPicPr>
        <p:blipFill rotWithShape="1">
          <a:blip r:embed="rId3">
            <a:alphaModFix/>
          </a:blip>
          <a:srcRect b="34896" l="0" r="0" t="36758"/>
          <a:stretch/>
        </p:blipFill>
        <p:spPr>
          <a:xfrm>
            <a:off x="8942832" y="6307911"/>
            <a:ext cx="2504307" cy="414075"/>
          </a:xfrm>
          <a:prstGeom prst="rect">
            <a:avLst/>
          </a:prstGeom>
          <a:noFill/>
          <a:ln>
            <a:noFill/>
          </a:ln>
        </p:spPr>
      </p:pic>
    </p:spTree>
  </p:cSld>
  <p:clrMapOvr>
    <a:masterClrMapping/>
  </p:clrMapOvr>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 Image">
  <p:cSld name="Section Break ">
    <p:spTree>
      <p:nvGrpSpPr>
        <p:cNvPr id="41" name="Shape 41"/>
        <p:cNvGrpSpPr/>
        <p:nvPr/>
      </p:nvGrpSpPr>
      <p:grpSpPr>
        <a:xfrm>
          <a:off x="0" y="0"/>
          <a:ext cx="0" cy="0"/>
          <a:chOff x="0" y="0"/>
          <a:chExt cx="0" cy="0"/>
        </a:xfrm>
      </p:grpSpPr>
      <p:sp>
        <p:nvSpPr>
          <p:cNvPr id="42" name="Google Shape;42;p6"/>
          <p:cNvSpPr/>
          <p:nvPr/>
        </p:nvSpPr>
        <p:spPr>
          <a:xfrm>
            <a:off x="0" y="-16891"/>
            <a:ext cx="12192000" cy="118529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 name="Google Shape;43;p6"/>
          <p:cNvSpPr/>
          <p:nvPr/>
        </p:nvSpPr>
        <p:spPr>
          <a:xfrm>
            <a:off x="0" y="0"/>
            <a:ext cx="12192000" cy="6858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4" name="Google Shape;44;p6"/>
          <p:cNvSpPr txBox="1"/>
          <p:nvPr>
            <p:ph idx="1" type="body"/>
          </p:nvPr>
        </p:nvSpPr>
        <p:spPr>
          <a:xfrm>
            <a:off x="6273624" y="5184687"/>
            <a:ext cx="5601637" cy="781838"/>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0"/>
              </a:spcBef>
              <a:spcAft>
                <a:spcPts val="0"/>
              </a:spcAft>
              <a:buClr>
                <a:schemeClr val="lt1"/>
              </a:buClr>
              <a:buSzPts val="1200"/>
              <a:buNone/>
              <a:defRPr sz="1400">
                <a:solidFill>
                  <a:schemeClr val="dk2"/>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6"/>
          <p:cNvSpPr/>
          <p:nvPr>
            <p:ph idx="2" type="pic"/>
          </p:nvPr>
        </p:nvSpPr>
        <p:spPr>
          <a:xfrm>
            <a:off x="6265333" y="550076"/>
            <a:ext cx="5609930" cy="4617720"/>
          </a:xfrm>
          <a:prstGeom prst="rect">
            <a:avLst/>
          </a:prstGeom>
          <a:noFill/>
          <a:ln>
            <a:noFill/>
          </a:ln>
        </p:spPr>
      </p:sp>
      <p:sp>
        <p:nvSpPr>
          <p:cNvPr id="46" name="Google Shape;46;p6"/>
          <p:cNvSpPr txBox="1"/>
          <p:nvPr>
            <p:ph type="title"/>
          </p:nvPr>
        </p:nvSpPr>
        <p:spPr>
          <a:xfrm>
            <a:off x="493713" y="137160"/>
            <a:ext cx="5609930" cy="9144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lt1"/>
              </a:buClr>
              <a:buSzPts val="3000"/>
              <a:buFont typeface="Calibri"/>
              <a:buNone/>
              <a:defRPr sz="30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6"/>
          <p:cNvSpPr txBox="1"/>
          <p:nvPr>
            <p:ph idx="3" type="body"/>
          </p:nvPr>
        </p:nvSpPr>
        <p:spPr>
          <a:xfrm>
            <a:off x="493700" y="1643075"/>
            <a:ext cx="5303400" cy="4323600"/>
          </a:xfrm>
          <a:prstGeom prst="rect">
            <a:avLst/>
          </a:prstGeom>
          <a:noFill/>
          <a:ln>
            <a:noFill/>
          </a:ln>
        </p:spPr>
        <p:txBody>
          <a:bodyPr anchorCtr="0" anchor="t" bIns="45700" lIns="91425" spcFirstLastPara="1" rIns="91425" wrap="square" tIns="45700">
            <a:normAutofit/>
          </a:bodyPr>
          <a:lstStyle>
            <a:lvl1pPr indent="-406400" lvl="0" marL="457200">
              <a:spcBef>
                <a:spcPts val="1000"/>
              </a:spcBef>
              <a:spcAft>
                <a:spcPts val="0"/>
              </a:spcAft>
              <a:buSzPts val="2800"/>
              <a:buChar char="•"/>
              <a:defRPr/>
            </a:lvl1pPr>
            <a:lvl2pPr indent="-381000" lvl="1" marL="914400" algn="l">
              <a:lnSpc>
                <a:spcPct val="100000"/>
              </a:lnSpc>
              <a:spcBef>
                <a:spcPts val="1000"/>
              </a:spcBef>
              <a:spcAft>
                <a:spcPts val="0"/>
              </a:spcAft>
              <a:buSzPts val="2400"/>
              <a:buChar char="•"/>
              <a:defRPr/>
            </a:lvl2pPr>
            <a:lvl3pPr indent="-355600" lvl="2" marL="1371600" algn="l">
              <a:lnSpc>
                <a:spcPct val="100000"/>
              </a:lnSpc>
              <a:spcBef>
                <a:spcPts val="1000"/>
              </a:spcBef>
              <a:spcAft>
                <a:spcPts val="0"/>
              </a:spcAft>
              <a:buSzPts val="2000"/>
              <a:buChar char="•"/>
              <a:defRPr/>
            </a:lvl3pPr>
            <a:lvl4pPr indent="-342900" lvl="3" marL="1828800" algn="l">
              <a:lnSpc>
                <a:spcPct val="100000"/>
              </a:lnSpc>
              <a:spcBef>
                <a:spcPts val="1000"/>
              </a:spcBef>
              <a:spcAft>
                <a:spcPts val="0"/>
              </a:spcAft>
              <a:buSzPts val="1800"/>
              <a:buChar char="•"/>
              <a:defRPr/>
            </a:lvl4pPr>
            <a:lvl5pPr indent="-342900" lvl="4" marL="2286000" algn="l">
              <a:lnSpc>
                <a:spcPct val="100000"/>
              </a:lnSpc>
              <a:spcBef>
                <a:spcPts val="10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6"/>
          <p:cNvSpPr txBox="1"/>
          <p:nvPr>
            <p:ph idx="12" type="sldNum"/>
          </p:nvPr>
        </p:nvSpPr>
        <p:spPr>
          <a:xfrm>
            <a:off x="11478127" y="6338815"/>
            <a:ext cx="401100" cy="3831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49" name="Google Shape;49;p6" title="DOE LOGO.jpg"/>
          <p:cNvPicPr preferRelativeResize="0"/>
          <p:nvPr/>
        </p:nvPicPr>
        <p:blipFill>
          <a:blip r:embed="rId2">
            <a:alphaModFix/>
          </a:blip>
          <a:stretch>
            <a:fillRect/>
          </a:stretch>
        </p:blipFill>
        <p:spPr>
          <a:xfrm>
            <a:off x="495300" y="6300215"/>
            <a:ext cx="2334701" cy="414075"/>
          </a:xfrm>
          <a:prstGeom prst="rect">
            <a:avLst/>
          </a:prstGeom>
          <a:noFill/>
          <a:ln>
            <a:noFill/>
          </a:ln>
        </p:spPr>
      </p:pic>
      <p:pic>
        <p:nvPicPr>
          <p:cNvPr id="50" name="Google Shape;50;p6" title="LOGO REDONE (1200 x 700 px) (1).png"/>
          <p:cNvPicPr preferRelativeResize="0"/>
          <p:nvPr/>
        </p:nvPicPr>
        <p:blipFill rotWithShape="1">
          <a:blip r:embed="rId3">
            <a:alphaModFix/>
          </a:blip>
          <a:srcRect b="34896" l="0" r="0" t="36758"/>
          <a:stretch/>
        </p:blipFill>
        <p:spPr>
          <a:xfrm>
            <a:off x="8942832" y="6307911"/>
            <a:ext cx="2504307" cy="414075"/>
          </a:xfrm>
          <a:prstGeom prst="rect">
            <a:avLst/>
          </a:prstGeom>
          <a:noFill/>
          <a:ln>
            <a:noFill/>
          </a:ln>
        </p:spPr>
      </p:pic>
    </p:spTree>
  </p:cSld>
  <p:clrMapOvr>
    <a:masterClrMapping/>
  </p:clrMapOvr>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Images">
  <p:cSld name="2 Images">
    <p:spTree>
      <p:nvGrpSpPr>
        <p:cNvPr id="51" name="Shape 51"/>
        <p:cNvGrpSpPr/>
        <p:nvPr/>
      </p:nvGrpSpPr>
      <p:grpSpPr>
        <a:xfrm>
          <a:off x="0" y="0"/>
          <a:ext cx="0" cy="0"/>
          <a:chOff x="0" y="0"/>
          <a:chExt cx="0" cy="0"/>
        </a:xfrm>
      </p:grpSpPr>
      <p:sp>
        <p:nvSpPr>
          <p:cNvPr id="52" name="Google Shape;52;p7"/>
          <p:cNvSpPr/>
          <p:nvPr/>
        </p:nvSpPr>
        <p:spPr>
          <a:xfrm>
            <a:off x="0" y="0"/>
            <a:ext cx="12192000" cy="1177876"/>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3" name="Google Shape;53;p7"/>
          <p:cNvSpPr txBox="1"/>
          <p:nvPr>
            <p:ph type="title"/>
          </p:nvPr>
        </p:nvSpPr>
        <p:spPr>
          <a:xfrm>
            <a:off x="493776" y="137160"/>
            <a:ext cx="11201400" cy="9144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lt1"/>
              </a:buClr>
              <a:buSzPts val="3600"/>
              <a:buFont typeface="Calibri"/>
              <a:buNone/>
              <a:defRPr sz="36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7"/>
          <p:cNvSpPr/>
          <p:nvPr>
            <p:ph idx="2" type="pic"/>
          </p:nvPr>
        </p:nvSpPr>
        <p:spPr>
          <a:xfrm>
            <a:off x="0" y="1177875"/>
            <a:ext cx="6096000" cy="4983480"/>
          </a:xfrm>
          <a:prstGeom prst="rect">
            <a:avLst/>
          </a:prstGeom>
          <a:noFill/>
          <a:ln>
            <a:noFill/>
          </a:ln>
        </p:spPr>
      </p:sp>
      <p:sp>
        <p:nvSpPr>
          <p:cNvPr id="55" name="Google Shape;55;p7"/>
          <p:cNvSpPr/>
          <p:nvPr>
            <p:ph idx="3" type="pic"/>
          </p:nvPr>
        </p:nvSpPr>
        <p:spPr>
          <a:xfrm>
            <a:off x="6096000" y="1177875"/>
            <a:ext cx="6096000" cy="4985153"/>
          </a:xfrm>
          <a:prstGeom prst="rect">
            <a:avLst/>
          </a:prstGeom>
          <a:noFill/>
          <a:ln>
            <a:noFill/>
          </a:ln>
        </p:spPr>
      </p:sp>
      <p:sp>
        <p:nvSpPr>
          <p:cNvPr id="56" name="Google Shape;56;p7"/>
          <p:cNvSpPr txBox="1"/>
          <p:nvPr>
            <p:ph idx="12" type="sldNum"/>
          </p:nvPr>
        </p:nvSpPr>
        <p:spPr>
          <a:xfrm>
            <a:off x="11478127" y="6338815"/>
            <a:ext cx="401100" cy="3831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57" name="Google Shape;57;p7" title="DOE LOGO.jpg"/>
          <p:cNvPicPr preferRelativeResize="0"/>
          <p:nvPr/>
        </p:nvPicPr>
        <p:blipFill>
          <a:blip r:embed="rId2">
            <a:alphaModFix/>
          </a:blip>
          <a:stretch>
            <a:fillRect/>
          </a:stretch>
        </p:blipFill>
        <p:spPr>
          <a:xfrm>
            <a:off x="495300" y="6300215"/>
            <a:ext cx="2334701" cy="414075"/>
          </a:xfrm>
          <a:prstGeom prst="rect">
            <a:avLst/>
          </a:prstGeom>
          <a:noFill/>
          <a:ln>
            <a:noFill/>
          </a:ln>
        </p:spPr>
      </p:pic>
      <p:pic>
        <p:nvPicPr>
          <p:cNvPr id="58" name="Google Shape;58;p7" title="LOGO REDONE (1200 x 700 px) (1).png"/>
          <p:cNvPicPr preferRelativeResize="0"/>
          <p:nvPr/>
        </p:nvPicPr>
        <p:blipFill rotWithShape="1">
          <a:blip r:embed="rId3">
            <a:alphaModFix/>
          </a:blip>
          <a:srcRect b="34896" l="0" r="0" t="36758"/>
          <a:stretch/>
        </p:blipFill>
        <p:spPr>
          <a:xfrm>
            <a:off x="8942832" y="6307911"/>
            <a:ext cx="2504307" cy="414075"/>
          </a:xfrm>
          <a:prstGeom prst="rect">
            <a:avLst/>
          </a:prstGeom>
          <a:noFill/>
          <a:ln>
            <a:noFill/>
          </a:ln>
        </p:spPr>
      </p:pic>
    </p:spTree>
  </p:cSld>
  <p:clrMapOvr>
    <a:masterClrMapping/>
  </p:clrMapOvr>
  <p:extLst>
    <p:ext uri="{DCECCB84-F9BA-43D5-87BE-67443E8EF086}">
      <p15:sldGuideLst>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comparison with sub-titles">
  <p:cSld name="Text comparison with sub-titles">
    <p:spTree>
      <p:nvGrpSpPr>
        <p:cNvPr id="59" name="Shape 59"/>
        <p:cNvGrpSpPr/>
        <p:nvPr/>
      </p:nvGrpSpPr>
      <p:grpSpPr>
        <a:xfrm>
          <a:off x="0" y="0"/>
          <a:ext cx="0" cy="0"/>
          <a:chOff x="0" y="0"/>
          <a:chExt cx="0" cy="0"/>
        </a:xfrm>
      </p:grpSpPr>
      <p:sp>
        <p:nvSpPr>
          <p:cNvPr id="60" name="Google Shape;60;p8"/>
          <p:cNvSpPr/>
          <p:nvPr/>
        </p:nvSpPr>
        <p:spPr>
          <a:xfrm>
            <a:off x="0" y="-16891"/>
            <a:ext cx="12192000" cy="118529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1" name="Google Shape;61;p8"/>
          <p:cNvSpPr txBox="1"/>
          <p:nvPr>
            <p:ph idx="1" type="body"/>
          </p:nvPr>
        </p:nvSpPr>
        <p:spPr>
          <a:xfrm>
            <a:off x="495299" y="1914906"/>
            <a:ext cx="5441100" cy="4104900"/>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1000"/>
              </a:spcBef>
              <a:spcAft>
                <a:spcPts val="0"/>
              </a:spcAft>
              <a:buClr>
                <a:schemeClr val="accent1"/>
              </a:buClr>
              <a:buSzPts val="2800"/>
              <a:buFont typeface="Arial"/>
              <a:buChar char="•"/>
              <a:defRPr>
                <a:solidFill>
                  <a:schemeClr val="accent1"/>
                </a:solidFill>
              </a:defRPr>
            </a:lvl1pPr>
            <a:lvl2pPr indent="-381000" lvl="1" marL="914400" algn="l">
              <a:spcBef>
                <a:spcPts val="1000"/>
              </a:spcBef>
              <a:spcAft>
                <a:spcPts val="0"/>
              </a:spcAft>
              <a:buSzPts val="2400"/>
              <a:buFont typeface="Calibri"/>
              <a:buChar char="•"/>
              <a:defRPr/>
            </a:lvl2pPr>
            <a:lvl3pPr indent="-368300" lvl="2" marL="1371600" algn="l">
              <a:spcBef>
                <a:spcPts val="1000"/>
              </a:spcBef>
              <a:spcAft>
                <a:spcPts val="0"/>
              </a:spcAft>
              <a:buSzPts val="2200"/>
              <a:buFont typeface="Calibri"/>
              <a:buChar char="•"/>
              <a:defRPr sz="2200"/>
            </a:lvl3pPr>
            <a:lvl4pPr indent="-355600" lvl="3" marL="1828800" algn="l">
              <a:spcBef>
                <a:spcPts val="1000"/>
              </a:spcBef>
              <a:spcAft>
                <a:spcPts val="0"/>
              </a:spcAft>
              <a:buSzPts val="2000"/>
              <a:buFont typeface="Calibri"/>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 name="Google Shape;62;p8"/>
          <p:cNvSpPr txBox="1"/>
          <p:nvPr>
            <p:ph idx="2" type="body"/>
          </p:nvPr>
        </p:nvSpPr>
        <p:spPr>
          <a:xfrm>
            <a:off x="6255619" y="1914905"/>
            <a:ext cx="5441100" cy="4104900"/>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1000"/>
              </a:spcBef>
              <a:spcAft>
                <a:spcPts val="0"/>
              </a:spcAft>
              <a:buClr>
                <a:schemeClr val="accent1"/>
              </a:buClr>
              <a:buSzPts val="2800"/>
              <a:buFont typeface="Arial"/>
              <a:buChar char="•"/>
              <a:defRPr>
                <a:solidFill>
                  <a:schemeClr val="accent1"/>
                </a:solidFill>
              </a:defRPr>
            </a:lvl1pPr>
            <a:lvl2pPr indent="-381000" lvl="1" marL="914400" algn="l">
              <a:spcBef>
                <a:spcPts val="1000"/>
              </a:spcBef>
              <a:spcAft>
                <a:spcPts val="0"/>
              </a:spcAft>
              <a:buSzPts val="2400"/>
              <a:buFont typeface="Calibri"/>
              <a:buChar char="•"/>
              <a:defRPr/>
            </a:lvl2pPr>
            <a:lvl3pPr indent="-368300" lvl="2" marL="1371600" algn="l">
              <a:spcBef>
                <a:spcPts val="1000"/>
              </a:spcBef>
              <a:spcAft>
                <a:spcPts val="0"/>
              </a:spcAft>
              <a:buSzPts val="2200"/>
              <a:buFont typeface="Calibri"/>
              <a:buChar char="•"/>
              <a:defRPr sz="2200"/>
            </a:lvl3pPr>
            <a:lvl4pPr indent="-355600" lvl="3" marL="1828800" algn="l">
              <a:spcBef>
                <a:spcPts val="1000"/>
              </a:spcBef>
              <a:spcAft>
                <a:spcPts val="0"/>
              </a:spcAft>
              <a:buSzPts val="2000"/>
              <a:buFont typeface="Calibri"/>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 name="Google Shape;63;p8"/>
          <p:cNvSpPr txBox="1"/>
          <p:nvPr>
            <p:ph idx="3" type="body"/>
          </p:nvPr>
        </p:nvSpPr>
        <p:spPr>
          <a:xfrm>
            <a:off x="6255619" y="1271003"/>
            <a:ext cx="5441081" cy="589116"/>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0"/>
              </a:spcBef>
              <a:spcAft>
                <a:spcPts val="0"/>
              </a:spcAft>
              <a:buClr>
                <a:srgbClr val="01395A"/>
              </a:buClr>
              <a:buSzPts val="2800"/>
              <a:buNone/>
              <a:defRPr b="1" sz="30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8"/>
          <p:cNvSpPr txBox="1"/>
          <p:nvPr>
            <p:ph idx="4" type="body"/>
          </p:nvPr>
        </p:nvSpPr>
        <p:spPr>
          <a:xfrm>
            <a:off x="495299" y="1262430"/>
            <a:ext cx="5441082" cy="589116"/>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0"/>
              </a:spcBef>
              <a:spcAft>
                <a:spcPts val="0"/>
              </a:spcAft>
              <a:buClr>
                <a:srgbClr val="01395A"/>
              </a:buClr>
              <a:buSzPts val="2800"/>
              <a:buNone/>
              <a:defRPr b="1" sz="3000">
                <a:solidFill>
                  <a:schemeClr val="dk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5" name="Google Shape;65;p8"/>
          <p:cNvSpPr txBox="1"/>
          <p:nvPr>
            <p:ph type="title"/>
          </p:nvPr>
        </p:nvSpPr>
        <p:spPr>
          <a:xfrm>
            <a:off x="495300" y="137160"/>
            <a:ext cx="11201400" cy="9144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lt1"/>
              </a:buClr>
              <a:buSzPts val="3600"/>
              <a:buFont typeface="Calibri"/>
              <a:buNone/>
              <a:defRPr sz="36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8"/>
          <p:cNvSpPr txBox="1"/>
          <p:nvPr>
            <p:ph idx="12" type="sldNum"/>
          </p:nvPr>
        </p:nvSpPr>
        <p:spPr>
          <a:xfrm>
            <a:off x="11478127" y="6338815"/>
            <a:ext cx="401100" cy="3831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67" name="Google Shape;67;p8" title="DOE LOGO.jpg"/>
          <p:cNvPicPr preferRelativeResize="0"/>
          <p:nvPr/>
        </p:nvPicPr>
        <p:blipFill>
          <a:blip r:embed="rId2">
            <a:alphaModFix/>
          </a:blip>
          <a:stretch>
            <a:fillRect/>
          </a:stretch>
        </p:blipFill>
        <p:spPr>
          <a:xfrm>
            <a:off x="495300" y="6300215"/>
            <a:ext cx="2334701" cy="414075"/>
          </a:xfrm>
          <a:prstGeom prst="rect">
            <a:avLst/>
          </a:prstGeom>
          <a:noFill/>
          <a:ln>
            <a:noFill/>
          </a:ln>
        </p:spPr>
      </p:pic>
      <p:pic>
        <p:nvPicPr>
          <p:cNvPr id="68" name="Google Shape;68;p8" title="LOGO REDONE (1200 x 700 px) (1).png"/>
          <p:cNvPicPr preferRelativeResize="0"/>
          <p:nvPr/>
        </p:nvPicPr>
        <p:blipFill rotWithShape="1">
          <a:blip r:embed="rId3">
            <a:alphaModFix/>
          </a:blip>
          <a:srcRect b="34896" l="0" r="0" t="36758"/>
          <a:stretch/>
        </p:blipFill>
        <p:spPr>
          <a:xfrm>
            <a:off x="8942832" y="6307911"/>
            <a:ext cx="2504307" cy="414075"/>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ide-by-side (images + charts)">
  <p:cSld name="Side-by-side (images + charts)">
    <p:spTree>
      <p:nvGrpSpPr>
        <p:cNvPr id="69" name="Shape 69"/>
        <p:cNvGrpSpPr/>
        <p:nvPr/>
      </p:nvGrpSpPr>
      <p:grpSpPr>
        <a:xfrm>
          <a:off x="0" y="0"/>
          <a:ext cx="0" cy="0"/>
          <a:chOff x="0" y="0"/>
          <a:chExt cx="0" cy="0"/>
        </a:xfrm>
      </p:grpSpPr>
      <p:sp>
        <p:nvSpPr>
          <p:cNvPr id="70" name="Google Shape;70;p9"/>
          <p:cNvSpPr/>
          <p:nvPr/>
        </p:nvSpPr>
        <p:spPr>
          <a:xfrm>
            <a:off x="0" y="-16891"/>
            <a:ext cx="12192000" cy="118529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71" name="Google Shape;71;p9"/>
          <p:cNvSpPr txBox="1"/>
          <p:nvPr>
            <p:ph idx="1" type="body"/>
          </p:nvPr>
        </p:nvSpPr>
        <p:spPr>
          <a:xfrm>
            <a:off x="493774" y="1177875"/>
            <a:ext cx="5486400" cy="497433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500"/>
              </a:spcBef>
              <a:spcAft>
                <a:spcPts val="0"/>
              </a:spcAft>
              <a:buSzPts val="1800"/>
              <a:buChar char="•"/>
              <a:defRPr/>
            </a:lvl2pPr>
            <a:lvl3pPr indent="-342900" lvl="2" marL="1371600" algn="l">
              <a:lnSpc>
                <a:spcPct val="100000"/>
              </a:lnSpc>
              <a:spcBef>
                <a:spcPts val="500"/>
              </a:spcBef>
              <a:spcAft>
                <a:spcPts val="0"/>
              </a:spcAft>
              <a:buSzPts val="1800"/>
              <a:buChar char="•"/>
              <a:defRPr/>
            </a:lvl3pPr>
            <a:lvl4pPr indent="-342900" lvl="3" marL="1828800" algn="l">
              <a:lnSpc>
                <a:spcPct val="100000"/>
              </a:lnSpc>
              <a:spcBef>
                <a:spcPts val="500"/>
              </a:spcBef>
              <a:spcAft>
                <a:spcPts val="0"/>
              </a:spcAft>
              <a:buSzPts val="1800"/>
              <a:buChar char="•"/>
              <a:defRPr/>
            </a:lvl4pPr>
            <a:lvl5pPr indent="-342900" lvl="4" marL="2286000" algn="l">
              <a:lnSpc>
                <a:spcPct val="10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2" name="Google Shape;72;p9"/>
          <p:cNvSpPr txBox="1"/>
          <p:nvPr>
            <p:ph idx="2" type="body"/>
          </p:nvPr>
        </p:nvSpPr>
        <p:spPr>
          <a:xfrm>
            <a:off x="6228351" y="1176634"/>
            <a:ext cx="5486400" cy="4974309"/>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SzPts val="1800"/>
              <a:buChar char="•"/>
              <a:defRPr/>
            </a:lvl1pPr>
            <a:lvl2pPr indent="-342900" lvl="1" marL="914400" algn="l">
              <a:lnSpc>
                <a:spcPct val="100000"/>
              </a:lnSpc>
              <a:spcBef>
                <a:spcPts val="500"/>
              </a:spcBef>
              <a:spcAft>
                <a:spcPts val="0"/>
              </a:spcAft>
              <a:buSzPts val="1800"/>
              <a:buChar char="•"/>
              <a:defRPr/>
            </a:lvl2pPr>
            <a:lvl3pPr indent="-342900" lvl="2" marL="1371600" algn="l">
              <a:lnSpc>
                <a:spcPct val="100000"/>
              </a:lnSpc>
              <a:spcBef>
                <a:spcPts val="500"/>
              </a:spcBef>
              <a:spcAft>
                <a:spcPts val="0"/>
              </a:spcAft>
              <a:buSzPts val="1800"/>
              <a:buChar char="•"/>
              <a:defRPr/>
            </a:lvl3pPr>
            <a:lvl4pPr indent="-342900" lvl="3" marL="1828800" algn="l">
              <a:lnSpc>
                <a:spcPct val="100000"/>
              </a:lnSpc>
              <a:spcBef>
                <a:spcPts val="500"/>
              </a:spcBef>
              <a:spcAft>
                <a:spcPts val="0"/>
              </a:spcAft>
              <a:buSzPts val="1800"/>
              <a:buChar char="•"/>
              <a:defRPr/>
            </a:lvl4pPr>
            <a:lvl5pPr indent="-342900" lvl="4" marL="2286000" algn="l">
              <a:lnSpc>
                <a:spcPct val="10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3" name="Google Shape;73;p9"/>
          <p:cNvSpPr txBox="1"/>
          <p:nvPr>
            <p:ph type="title"/>
          </p:nvPr>
        </p:nvSpPr>
        <p:spPr>
          <a:xfrm>
            <a:off x="493776" y="137160"/>
            <a:ext cx="11201400" cy="9144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lt1"/>
              </a:buClr>
              <a:buSzPts val="3600"/>
              <a:buFont typeface="Calibri"/>
              <a:buNone/>
              <a:defRPr sz="36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9"/>
          <p:cNvSpPr txBox="1"/>
          <p:nvPr>
            <p:ph idx="12" type="sldNum"/>
          </p:nvPr>
        </p:nvSpPr>
        <p:spPr>
          <a:xfrm>
            <a:off x="11478127" y="6338815"/>
            <a:ext cx="401100" cy="3831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75" name="Google Shape;75;p9" title="DOE LOGO.jpg"/>
          <p:cNvPicPr preferRelativeResize="0"/>
          <p:nvPr/>
        </p:nvPicPr>
        <p:blipFill>
          <a:blip r:embed="rId2">
            <a:alphaModFix/>
          </a:blip>
          <a:stretch>
            <a:fillRect/>
          </a:stretch>
        </p:blipFill>
        <p:spPr>
          <a:xfrm>
            <a:off x="495300" y="6300215"/>
            <a:ext cx="2334701" cy="414075"/>
          </a:xfrm>
          <a:prstGeom prst="rect">
            <a:avLst/>
          </a:prstGeom>
          <a:noFill/>
          <a:ln>
            <a:noFill/>
          </a:ln>
        </p:spPr>
      </p:pic>
      <p:pic>
        <p:nvPicPr>
          <p:cNvPr id="76" name="Google Shape;76;p9" title="LOGO REDONE (1200 x 700 px) (1).png"/>
          <p:cNvPicPr preferRelativeResize="0"/>
          <p:nvPr/>
        </p:nvPicPr>
        <p:blipFill rotWithShape="1">
          <a:blip r:embed="rId3">
            <a:alphaModFix/>
          </a:blip>
          <a:srcRect b="34896" l="0" r="0" t="36758"/>
          <a:stretch/>
        </p:blipFill>
        <p:spPr>
          <a:xfrm>
            <a:off x="8942832" y="6307911"/>
            <a:ext cx="2504307" cy="414075"/>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77" name="Shape 77"/>
        <p:cNvGrpSpPr/>
        <p:nvPr/>
      </p:nvGrpSpPr>
      <p:grpSpPr>
        <a:xfrm>
          <a:off x="0" y="0"/>
          <a:ext cx="0" cy="0"/>
          <a:chOff x="0" y="0"/>
          <a:chExt cx="0" cy="0"/>
        </a:xfrm>
      </p:grpSpPr>
      <p:sp>
        <p:nvSpPr>
          <p:cNvPr id="78" name="Google Shape;78;p10"/>
          <p:cNvSpPr txBox="1"/>
          <p:nvPr>
            <p:ph idx="12" type="sldNum"/>
          </p:nvPr>
        </p:nvSpPr>
        <p:spPr>
          <a:xfrm>
            <a:off x="11478127" y="6338815"/>
            <a:ext cx="401100" cy="3831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79" name="Google Shape;79;p10" title="DOE LOGO.jpg"/>
          <p:cNvPicPr preferRelativeResize="0"/>
          <p:nvPr/>
        </p:nvPicPr>
        <p:blipFill>
          <a:blip r:embed="rId2">
            <a:alphaModFix/>
          </a:blip>
          <a:stretch>
            <a:fillRect/>
          </a:stretch>
        </p:blipFill>
        <p:spPr>
          <a:xfrm>
            <a:off x="495300" y="6300215"/>
            <a:ext cx="2334701" cy="414075"/>
          </a:xfrm>
          <a:prstGeom prst="rect">
            <a:avLst/>
          </a:prstGeom>
          <a:noFill/>
          <a:ln>
            <a:noFill/>
          </a:ln>
        </p:spPr>
      </p:pic>
      <p:pic>
        <p:nvPicPr>
          <p:cNvPr id="80" name="Google Shape;80;p10" title="LOGO REDONE (1200 x 700 px) (1).png"/>
          <p:cNvPicPr preferRelativeResize="0"/>
          <p:nvPr/>
        </p:nvPicPr>
        <p:blipFill rotWithShape="1">
          <a:blip r:embed="rId3">
            <a:alphaModFix/>
          </a:blip>
          <a:srcRect b="34896" l="0" r="0" t="36758"/>
          <a:stretch/>
        </p:blipFill>
        <p:spPr>
          <a:xfrm>
            <a:off x="8942832" y="6307911"/>
            <a:ext cx="2504307" cy="414075"/>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Final Questions Slide" type="blank">
  <p:cSld name="BLANK">
    <p:spTree>
      <p:nvGrpSpPr>
        <p:cNvPr id="81" name="Shape 81"/>
        <p:cNvGrpSpPr/>
        <p:nvPr/>
      </p:nvGrpSpPr>
      <p:grpSpPr>
        <a:xfrm>
          <a:off x="0" y="0"/>
          <a:ext cx="0" cy="0"/>
          <a:chOff x="0" y="0"/>
          <a:chExt cx="0" cy="0"/>
        </a:xfrm>
      </p:grpSpPr>
      <p:pic>
        <p:nvPicPr>
          <p:cNvPr id="82" name="Google Shape;82;p11" title="XBD-202102-018 008 (4).jpg"/>
          <p:cNvPicPr preferRelativeResize="0"/>
          <p:nvPr/>
        </p:nvPicPr>
        <p:blipFill rotWithShape="1">
          <a:blip r:embed="rId2">
            <a:alphaModFix/>
          </a:blip>
          <a:srcRect b="16583" l="0" r="0" t="0"/>
          <a:stretch/>
        </p:blipFill>
        <p:spPr>
          <a:xfrm>
            <a:off x="0" y="0"/>
            <a:ext cx="12192000" cy="6858001"/>
          </a:xfrm>
          <a:prstGeom prst="rect">
            <a:avLst/>
          </a:prstGeom>
          <a:noFill/>
          <a:ln>
            <a:noFill/>
          </a:ln>
        </p:spPr>
      </p:pic>
      <p:sp>
        <p:nvSpPr>
          <p:cNvPr id="83" name="Google Shape;83;p11"/>
          <p:cNvSpPr txBox="1"/>
          <p:nvPr/>
        </p:nvSpPr>
        <p:spPr>
          <a:xfrm>
            <a:off x="405161" y="1429358"/>
            <a:ext cx="3653883" cy="70784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4000" u="none" cap="none" strike="noStrike">
                <a:solidFill>
                  <a:schemeClr val="lt1"/>
                </a:solidFill>
                <a:latin typeface="Calibri"/>
                <a:ea typeface="Calibri"/>
                <a:cs typeface="Calibri"/>
                <a:sym typeface="Calibri"/>
              </a:rPr>
              <a:t>Questions?</a:t>
            </a:r>
            <a:endParaRPr b="0" i="0" sz="4000" u="none" cap="none" strike="noStrike">
              <a:solidFill>
                <a:schemeClr val="lt1"/>
              </a:solidFill>
              <a:latin typeface="Arial"/>
              <a:ea typeface="Arial"/>
              <a:cs typeface="Arial"/>
              <a:sym typeface="Arial"/>
            </a:endParaRPr>
          </a:p>
        </p:txBody>
      </p:sp>
      <p:cxnSp>
        <p:nvCxnSpPr>
          <p:cNvPr id="84" name="Google Shape;84;p11"/>
          <p:cNvCxnSpPr/>
          <p:nvPr/>
        </p:nvCxnSpPr>
        <p:spPr>
          <a:xfrm>
            <a:off x="405161" y="2297151"/>
            <a:ext cx="3653883" cy="0"/>
          </a:xfrm>
          <a:prstGeom prst="straightConnector1">
            <a:avLst/>
          </a:prstGeom>
          <a:noFill/>
          <a:ln cap="flat" cmpd="sng" w="25400">
            <a:solidFill>
              <a:schemeClr val="lt1"/>
            </a:solidFill>
            <a:prstDash val="solid"/>
            <a:round/>
            <a:headEnd len="sm" w="sm" type="none"/>
            <a:tailEnd len="sm" w="sm" type="none"/>
          </a:ln>
        </p:spPr>
      </p:cxn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comparison without sub-titles">
  <p:cSld name="Text comparison without sub-titles">
    <p:spTree>
      <p:nvGrpSpPr>
        <p:cNvPr id="85" name="Shape 85"/>
        <p:cNvGrpSpPr/>
        <p:nvPr/>
      </p:nvGrpSpPr>
      <p:grpSpPr>
        <a:xfrm>
          <a:off x="0" y="0"/>
          <a:ext cx="0" cy="0"/>
          <a:chOff x="0" y="0"/>
          <a:chExt cx="0" cy="0"/>
        </a:xfrm>
      </p:grpSpPr>
      <p:sp>
        <p:nvSpPr>
          <p:cNvPr id="86" name="Google Shape;86;p12"/>
          <p:cNvSpPr/>
          <p:nvPr/>
        </p:nvSpPr>
        <p:spPr>
          <a:xfrm>
            <a:off x="0" y="-16891"/>
            <a:ext cx="12192000" cy="118529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87" name="Google Shape;87;p12"/>
          <p:cNvSpPr txBox="1"/>
          <p:nvPr>
            <p:ph type="title"/>
          </p:nvPr>
        </p:nvSpPr>
        <p:spPr>
          <a:xfrm>
            <a:off x="495300" y="137160"/>
            <a:ext cx="11201400" cy="9144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lt1"/>
              </a:buClr>
              <a:buSzPts val="3600"/>
              <a:buFont typeface="Calibri"/>
              <a:buNone/>
              <a:defRPr sz="36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12"/>
          <p:cNvSpPr txBox="1"/>
          <p:nvPr>
            <p:ph idx="1" type="body"/>
          </p:nvPr>
        </p:nvSpPr>
        <p:spPr>
          <a:xfrm>
            <a:off x="495299" y="1914906"/>
            <a:ext cx="5441081" cy="410489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1000"/>
              </a:spcBef>
              <a:spcAft>
                <a:spcPts val="0"/>
              </a:spcAft>
              <a:buClr>
                <a:schemeClr val="accent1"/>
              </a:buClr>
              <a:buSzPts val="2800"/>
              <a:buFont typeface="Arial"/>
              <a:buChar char="•"/>
              <a:defRPr>
                <a:solidFill>
                  <a:schemeClr val="accen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12"/>
          <p:cNvSpPr txBox="1"/>
          <p:nvPr>
            <p:ph idx="2" type="body"/>
          </p:nvPr>
        </p:nvSpPr>
        <p:spPr>
          <a:xfrm>
            <a:off x="6255619" y="1914905"/>
            <a:ext cx="5441081" cy="410489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1000"/>
              </a:spcBef>
              <a:spcAft>
                <a:spcPts val="0"/>
              </a:spcAft>
              <a:buClr>
                <a:schemeClr val="accent1"/>
              </a:buClr>
              <a:buSzPts val="2800"/>
              <a:buFont typeface="Arial"/>
              <a:buChar char="•"/>
              <a:defRPr>
                <a:solidFill>
                  <a:schemeClr val="accen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0" name="Google Shape;90;p12"/>
          <p:cNvSpPr txBox="1"/>
          <p:nvPr>
            <p:ph idx="12" type="sldNum"/>
          </p:nvPr>
        </p:nvSpPr>
        <p:spPr>
          <a:xfrm>
            <a:off x="11478127" y="6338815"/>
            <a:ext cx="401100" cy="383100"/>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000"/>
              <a:buFont typeface="Arial"/>
              <a:buNone/>
              <a:defRPr b="1" i="0" sz="14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91" name="Google Shape;91;p12" title="DOE LOGO.jpg"/>
          <p:cNvPicPr preferRelativeResize="0"/>
          <p:nvPr/>
        </p:nvPicPr>
        <p:blipFill>
          <a:blip r:embed="rId2">
            <a:alphaModFix/>
          </a:blip>
          <a:stretch>
            <a:fillRect/>
          </a:stretch>
        </p:blipFill>
        <p:spPr>
          <a:xfrm>
            <a:off x="495300" y="6300215"/>
            <a:ext cx="2334701" cy="414075"/>
          </a:xfrm>
          <a:prstGeom prst="rect">
            <a:avLst/>
          </a:prstGeom>
          <a:noFill/>
          <a:ln>
            <a:noFill/>
          </a:ln>
        </p:spPr>
      </p:pic>
      <p:pic>
        <p:nvPicPr>
          <p:cNvPr id="92" name="Google Shape;92;p12" title="LOGO REDONE (1200 x 700 px) (1).png"/>
          <p:cNvPicPr preferRelativeResize="0"/>
          <p:nvPr/>
        </p:nvPicPr>
        <p:blipFill rotWithShape="1">
          <a:blip r:embed="rId3">
            <a:alphaModFix/>
          </a:blip>
          <a:srcRect b="34896" l="0" r="0" t="36758"/>
          <a:stretch/>
        </p:blipFill>
        <p:spPr>
          <a:xfrm>
            <a:off x="8942832" y="6307911"/>
            <a:ext cx="2504307" cy="414075"/>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95300" y="348467"/>
            <a:ext cx="11201400" cy="9144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4000"/>
              <a:buFont typeface="Calibri"/>
              <a:buNone/>
              <a:defRPr b="1" i="0" sz="4000" u="none" cap="none" strike="noStrik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495300" y="1508862"/>
            <a:ext cx="11201400" cy="4626864"/>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10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100000"/>
              </a:lnSpc>
              <a:spcBef>
                <a:spcPts val="10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100000"/>
              </a:lnSpc>
              <a:spcBef>
                <a:spcPts val="10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30200" lvl="3" marL="1828800" marR="0" rtl="0" algn="l">
              <a:lnSpc>
                <a:spcPct val="100000"/>
              </a:lnSpc>
              <a:spcBef>
                <a:spcPts val="10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4pPr>
            <a:lvl5pPr indent="-342900" lvl="4" marL="2286000" marR="0" rtl="0" algn="l">
              <a:lnSpc>
                <a:spcPct val="100000"/>
              </a:lnSpc>
              <a:spcBef>
                <a:spcPts val="10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100000"/>
              </a:lnSpc>
              <a:spcBef>
                <a:spcPts val="10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100000"/>
              </a:lnSpc>
              <a:spcBef>
                <a:spcPts val="10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100000"/>
              </a:lnSpc>
              <a:spcBef>
                <a:spcPts val="10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100000"/>
              </a:lnSpc>
              <a:spcBef>
                <a:spcPts val="10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2" type="sldNum"/>
          </p:nvPr>
        </p:nvSpPr>
        <p:spPr>
          <a:xfrm>
            <a:off x="11478127" y="6338815"/>
            <a:ext cx="401052" cy="38317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000"/>
              <a:buFont typeface="Arial"/>
              <a:buNone/>
              <a:defRPr b="1" i="0" sz="1000" u="none" cap="none" strike="noStrike">
                <a:solidFill>
                  <a:schemeClr val="dk1"/>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000"/>
              <a:buFont typeface="Arial"/>
              <a:buNone/>
              <a:defRPr b="1" i="0" sz="1000" u="none" cap="none" strike="noStrike">
                <a:solidFill>
                  <a:schemeClr val="dk1"/>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000"/>
              <a:buFont typeface="Arial"/>
              <a:buNone/>
              <a:defRPr b="1" i="0" sz="1000" u="none" cap="none" strike="noStrike">
                <a:solidFill>
                  <a:schemeClr val="dk1"/>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000"/>
              <a:buFont typeface="Arial"/>
              <a:buNone/>
              <a:defRPr b="1" i="0" sz="1000" u="none" cap="none" strike="noStrike">
                <a:solidFill>
                  <a:schemeClr val="dk1"/>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000"/>
              <a:buFont typeface="Arial"/>
              <a:buNone/>
              <a:defRPr b="1" i="0" sz="1000" u="none" cap="none" strike="noStrike">
                <a:solidFill>
                  <a:schemeClr val="dk1"/>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000"/>
              <a:buFont typeface="Arial"/>
              <a:buNone/>
              <a:defRPr b="1" i="0" sz="1000" u="none" cap="none" strike="noStrike">
                <a:solidFill>
                  <a:schemeClr val="dk1"/>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000"/>
              <a:buFont typeface="Arial"/>
              <a:buNone/>
              <a:defRPr b="1" i="0" sz="1000" u="none" cap="none" strike="noStrike">
                <a:solidFill>
                  <a:schemeClr val="dk1"/>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000"/>
              <a:buFont typeface="Arial"/>
              <a:buNone/>
              <a:defRPr b="1" i="0" sz="1000" u="none" cap="none" strike="noStrike">
                <a:solidFill>
                  <a:schemeClr val="dk1"/>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000"/>
              <a:buFont typeface="Arial"/>
              <a:buNone/>
              <a:defRPr b="1" i="0" sz="10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3" name="Google Shape;13;p1"/>
          <p:cNvSpPr txBox="1"/>
          <p:nvPr/>
        </p:nvSpPr>
        <p:spPr>
          <a:xfrm>
            <a:off x="9612351" y="-6066263"/>
            <a:ext cx="0" cy="0"/>
          </a:xfrm>
          <a:prstGeom prst="rect">
            <a:avLst/>
          </a:prstGeom>
          <a:noFill/>
          <a:ln>
            <a:noFill/>
          </a:ln>
        </p:spPr>
        <p:txBody>
          <a:bodyPr anchorCtr="0" anchor="t" bIns="45700" lIns="91425" spcFirstLastPara="1" rIns="91425" wrap="square" tIns="45700">
            <a:normAutofit fontScale="25000" lnSpcReduction="20000"/>
          </a:bodyPr>
          <a:lstStyle/>
          <a:p>
            <a:pPr indent="0" lvl="0" marL="0" marR="0" rtl="0" algn="l">
              <a:spcBef>
                <a:spcPts val="0"/>
              </a:spcBef>
              <a:spcAft>
                <a:spcPts val="0"/>
              </a:spcAft>
              <a:buNone/>
            </a:pPr>
            <a:r>
              <a:t/>
            </a:r>
            <a:endParaRPr b="0" i="0" sz="2800" u="none" cap="none" strike="noStrike">
              <a:solidFill>
                <a:schemeClr val="accent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hyperlink" Target="https://github.com/ChannelFinder/pvinfo"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 Id="rId3" Type="http://schemas.openxmlformats.org/officeDocument/2006/relationships/hyperlink" Target="http://drive.google.com/file/d/1ux-7yPEPyWI4JOcAX858pFZGE6XC2sBg/view" TargetMode="External"/><Relationship Id="rId4" Type="http://schemas.openxmlformats.org/officeDocument/2006/relationships/image" Target="../media/image6.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3"/>
          <p:cNvSpPr txBox="1"/>
          <p:nvPr>
            <p:ph type="ctrTitle"/>
          </p:nvPr>
        </p:nvSpPr>
        <p:spPr>
          <a:xfrm>
            <a:off x="400878" y="1887676"/>
            <a:ext cx="9144000" cy="708000"/>
          </a:xfrm>
          <a:prstGeom prst="rect">
            <a:avLst/>
          </a:prstGeom>
          <a:noFill/>
          <a:ln>
            <a:noFill/>
          </a:ln>
        </p:spPr>
        <p:txBody>
          <a:bodyPr anchorCtr="0" anchor="t" bIns="45700" lIns="91425" spcFirstLastPara="1" rIns="91425" wrap="square" tIns="45700">
            <a:spAutoFit/>
          </a:bodyPr>
          <a:lstStyle/>
          <a:p>
            <a:pPr indent="0" lvl="0" marL="0" rtl="0" algn="l">
              <a:lnSpc>
                <a:spcPct val="100000"/>
              </a:lnSpc>
              <a:spcBef>
                <a:spcPts val="0"/>
              </a:spcBef>
              <a:spcAft>
                <a:spcPts val="0"/>
              </a:spcAft>
              <a:buClr>
                <a:schemeClr val="lt1"/>
              </a:buClr>
              <a:buSzPts val="4000"/>
              <a:buFont typeface="Calibri"/>
              <a:buNone/>
            </a:pPr>
            <a:r>
              <a:rPr lang="en-US">
                <a:solidFill>
                  <a:srgbClr val="FFFFFF"/>
                </a:solidFill>
              </a:rPr>
              <a:t>caPutLog Integration with PVinfo</a:t>
            </a:r>
            <a:endParaRPr/>
          </a:p>
        </p:txBody>
      </p:sp>
      <p:sp>
        <p:nvSpPr>
          <p:cNvPr id="98" name="Google Shape;98;p13"/>
          <p:cNvSpPr txBox="1"/>
          <p:nvPr>
            <p:ph idx="1" type="subTitle"/>
          </p:nvPr>
        </p:nvSpPr>
        <p:spPr>
          <a:xfrm>
            <a:off x="400874" y="2700489"/>
            <a:ext cx="7085100" cy="612300"/>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1000"/>
              </a:spcBef>
              <a:spcAft>
                <a:spcPts val="0"/>
              </a:spcAft>
              <a:buClr>
                <a:schemeClr val="lt1"/>
              </a:buClr>
              <a:buSzPts val="2400"/>
              <a:buNone/>
            </a:pPr>
            <a:r>
              <a:rPr lang="en-US"/>
              <a:t>EPICS Collaboration Meeting Spring 2026</a:t>
            </a:r>
            <a:endParaRPr/>
          </a:p>
          <a:p>
            <a:pPr indent="-228600" lvl="0" marL="228600" rtl="0" algn="l">
              <a:lnSpc>
                <a:spcPct val="100000"/>
              </a:lnSpc>
              <a:spcBef>
                <a:spcPts val="1000"/>
              </a:spcBef>
              <a:spcAft>
                <a:spcPts val="0"/>
              </a:spcAft>
              <a:buClr>
                <a:schemeClr val="lt1"/>
              </a:buClr>
              <a:buSzPts val="2400"/>
              <a:buNone/>
            </a:pPr>
            <a:r>
              <a:t/>
            </a:r>
            <a:endParaRPr/>
          </a:p>
        </p:txBody>
      </p:sp>
      <p:sp>
        <p:nvSpPr>
          <p:cNvPr id="99" name="Google Shape;99;p13"/>
          <p:cNvSpPr txBox="1"/>
          <p:nvPr>
            <p:ph idx="2" type="body"/>
          </p:nvPr>
        </p:nvSpPr>
        <p:spPr>
          <a:xfrm>
            <a:off x="400872" y="5708190"/>
            <a:ext cx="6121800" cy="393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Conor Schofield - Controls Software Engineer</a:t>
            </a:r>
            <a:endParaRPr/>
          </a:p>
          <a:p>
            <a:pPr indent="0" lvl="0" marL="0" rtl="0" algn="l">
              <a:lnSpc>
                <a:spcPct val="100000"/>
              </a:lnSpc>
              <a:spcBef>
                <a:spcPts val="0"/>
              </a:spcBef>
              <a:spcAft>
                <a:spcPts val="0"/>
              </a:spcAft>
              <a:buSzPts val="1800"/>
              <a:buNone/>
            </a:pPr>
            <a:r>
              <a:t/>
            </a:r>
            <a:endParaRPr/>
          </a:p>
        </p:txBody>
      </p:sp>
      <p:sp>
        <p:nvSpPr>
          <p:cNvPr id="100" name="Google Shape;100;p13"/>
          <p:cNvSpPr txBox="1"/>
          <p:nvPr>
            <p:ph idx="3" type="body"/>
          </p:nvPr>
        </p:nvSpPr>
        <p:spPr>
          <a:xfrm>
            <a:off x="400872" y="6101382"/>
            <a:ext cx="6121800" cy="395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600"/>
              <a:buNone/>
            </a:pPr>
            <a:r>
              <a:rPr lang="en-US"/>
              <a:t>April 20-24, 2026</a:t>
            </a:r>
            <a:endParaRPr/>
          </a:p>
          <a:p>
            <a:pPr indent="0" lvl="0" marL="0" rtl="0" algn="l">
              <a:lnSpc>
                <a:spcPct val="100000"/>
              </a:lnSpc>
              <a:spcBef>
                <a:spcPts val="0"/>
              </a:spcBef>
              <a:spcAft>
                <a:spcPts val="0"/>
              </a:spcAft>
              <a:buSzPts val="16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4"/>
          <p:cNvSpPr txBox="1"/>
          <p:nvPr>
            <p:ph type="title"/>
          </p:nvPr>
        </p:nvSpPr>
        <p:spPr>
          <a:xfrm>
            <a:off x="495300" y="131738"/>
            <a:ext cx="11201400" cy="9144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lt1"/>
              </a:buClr>
              <a:buSzPts val="3600"/>
              <a:buFont typeface="Calibri"/>
              <a:buNone/>
            </a:pPr>
            <a:r>
              <a:rPr lang="en-US"/>
              <a:t>caPutLog Integration with PVinfo</a:t>
            </a:r>
            <a:endParaRPr/>
          </a:p>
        </p:txBody>
      </p:sp>
      <p:sp>
        <p:nvSpPr>
          <p:cNvPr id="106" name="Google Shape;106;p14"/>
          <p:cNvSpPr txBox="1"/>
          <p:nvPr>
            <p:ph idx="1" type="body"/>
          </p:nvPr>
        </p:nvSpPr>
        <p:spPr>
          <a:xfrm>
            <a:off x="495300" y="1438717"/>
            <a:ext cx="11201400" cy="4572000"/>
          </a:xfrm>
          <a:prstGeom prst="rect">
            <a:avLst/>
          </a:prstGeom>
        </p:spPr>
        <p:txBody>
          <a:bodyPr anchorCtr="0" anchor="t" bIns="45700" lIns="91425" spcFirstLastPara="1" rIns="91425" wrap="square" tIns="45700">
            <a:normAutofit/>
          </a:bodyPr>
          <a:lstStyle/>
          <a:p>
            <a:pPr indent="-680720" lvl="0" marL="676656" rtl="0" algn="l">
              <a:lnSpc>
                <a:spcPct val="115000"/>
              </a:lnSpc>
              <a:spcBef>
                <a:spcPts val="1000"/>
              </a:spcBef>
              <a:spcAft>
                <a:spcPts val="0"/>
              </a:spcAft>
              <a:buSzPts val="2800"/>
              <a:buAutoNum type="romanUcPeriod"/>
            </a:pPr>
            <a:r>
              <a:rPr lang="en-US">
                <a:solidFill>
                  <a:schemeClr val="dk1"/>
                </a:solidFill>
              </a:rPr>
              <a:t>Initial</a:t>
            </a:r>
            <a:r>
              <a:rPr lang="en-US">
                <a:solidFill>
                  <a:schemeClr val="dk1"/>
                </a:solidFill>
              </a:rPr>
              <a:t> Implementation at LBNL</a:t>
            </a:r>
            <a:endParaRPr>
              <a:solidFill>
                <a:schemeClr val="dk1"/>
              </a:solidFill>
            </a:endParaRPr>
          </a:p>
          <a:p>
            <a:pPr indent="-680720" lvl="0" marL="676656" rtl="0" algn="l">
              <a:spcBef>
                <a:spcPts val="1000"/>
              </a:spcBef>
              <a:spcAft>
                <a:spcPts val="0"/>
              </a:spcAft>
              <a:buSzPts val="2800"/>
              <a:buFont typeface="Calibri"/>
              <a:buAutoNum type="romanUcPeriod"/>
            </a:pPr>
            <a:r>
              <a:rPr lang="en-US">
                <a:solidFill>
                  <a:schemeClr val="dk1"/>
                </a:solidFill>
              </a:rPr>
              <a:t>What is PVinfo?</a:t>
            </a:r>
            <a:endParaRPr>
              <a:solidFill>
                <a:schemeClr val="dk1"/>
              </a:solidFill>
            </a:endParaRPr>
          </a:p>
          <a:p>
            <a:pPr indent="-680720" lvl="0" marL="676656" rtl="0" algn="l">
              <a:spcBef>
                <a:spcPts val="1000"/>
              </a:spcBef>
              <a:spcAft>
                <a:spcPts val="0"/>
              </a:spcAft>
              <a:buSzPts val="2800"/>
              <a:buFont typeface="Calibri"/>
              <a:buAutoNum type="romanUcPeriod"/>
            </a:pPr>
            <a:r>
              <a:rPr lang="en-US">
                <a:solidFill>
                  <a:schemeClr val="dk1"/>
                </a:solidFill>
              </a:rPr>
              <a:t>Integration with PVinfo</a:t>
            </a:r>
            <a:endParaRPr>
              <a:solidFill>
                <a:schemeClr val="dk1"/>
              </a:solidFill>
            </a:endParaRPr>
          </a:p>
          <a:p>
            <a:pPr indent="-680720" lvl="0" marL="676656" rtl="0" algn="l">
              <a:spcBef>
                <a:spcPts val="1000"/>
              </a:spcBef>
              <a:spcAft>
                <a:spcPts val="0"/>
              </a:spcAft>
              <a:buClr>
                <a:schemeClr val="dk1"/>
              </a:buClr>
              <a:buSzPts val="2800"/>
              <a:buAutoNum type="romanUcPeriod"/>
            </a:pPr>
            <a:r>
              <a:rPr lang="en-US">
                <a:solidFill>
                  <a:schemeClr val="dk1"/>
                </a:solidFill>
              </a:rPr>
              <a:t>Future Work</a:t>
            </a:r>
            <a:endParaRPr>
              <a:solidFill>
                <a:schemeClr val="dk1"/>
              </a:solidFill>
            </a:endParaRPr>
          </a:p>
          <a:p>
            <a:pPr indent="-502920" lvl="0" marL="502920" rtl="0" algn="l">
              <a:spcBef>
                <a:spcPts val="1000"/>
              </a:spcBef>
              <a:spcAft>
                <a:spcPts val="0"/>
              </a:spcAft>
              <a:buSzPts val="2800"/>
              <a:buAutoNum type="romanUcPeriod"/>
            </a:pPr>
            <a:r>
              <a:rPr lang="en-US">
                <a:solidFill>
                  <a:schemeClr val="dk1"/>
                </a:solidFill>
              </a:rPr>
              <a:t>  </a:t>
            </a:r>
            <a:r>
              <a:rPr lang="en-US">
                <a:solidFill>
                  <a:schemeClr val="dk1"/>
                </a:solidFill>
              </a:rPr>
              <a:t>Demo</a:t>
            </a:r>
            <a:endParaRPr>
              <a:solidFill>
                <a:schemeClr val="dk1"/>
              </a:solidFill>
            </a:endParaRPr>
          </a:p>
          <a:p>
            <a:pPr indent="-502920" lvl="0" marL="676656" rtl="0" algn="l">
              <a:spcBef>
                <a:spcPts val="1000"/>
              </a:spcBef>
              <a:spcAft>
                <a:spcPts val="0"/>
              </a:spcAft>
              <a:buSzPts val="2800"/>
              <a:buFont typeface="Calibri"/>
              <a:buNone/>
            </a:pPr>
            <a:r>
              <a:t/>
            </a:r>
            <a:endParaRPr>
              <a:solidFill>
                <a:schemeClr val="dk1"/>
              </a:solidFill>
            </a:endParaRPr>
          </a:p>
          <a:p>
            <a:pPr indent="-502920" lvl="0" marL="676656" rtl="0" algn="l">
              <a:spcBef>
                <a:spcPts val="1000"/>
              </a:spcBef>
              <a:spcAft>
                <a:spcPts val="0"/>
              </a:spcAft>
              <a:buSzPts val="2800"/>
              <a:buFont typeface="Calibri"/>
              <a:buNone/>
            </a:pPr>
            <a:r>
              <a:t/>
            </a:r>
            <a:endParaRPr>
              <a:solidFill>
                <a:schemeClr val="dk1"/>
              </a:solidFill>
            </a:endParaRPr>
          </a:p>
        </p:txBody>
      </p:sp>
      <p:sp>
        <p:nvSpPr>
          <p:cNvPr id="107" name="Google Shape;107;p14"/>
          <p:cNvSpPr txBox="1"/>
          <p:nvPr>
            <p:ph idx="12" type="sldNum"/>
          </p:nvPr>
        </p:nvSpPr>
        <p:spPr>
          <a:xfrm>
            <a:off x="11478127" y="6338815"/>
            <a:ext cx="401100" cy="383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000"/>
              <a:buFont typeface="Arial"/>
              <a:buNone/>
            </a:pPr>
            <a:fld id="{00000000-1234-1234-1234-123412341234}" type="slidenum">
              <a:rPr lang="en-US"/>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15"/>
          <p:cNvSpPr txBox="1"/>
          <p:nvPr>
            <p:ph idx="12" type="sldNum"/>
          </p:nvPr>
        </p:nvSpPr>
        <p:spPr>
          <a:xfrm>
            <a:off x="11478127" y="6338815"/>
            <a:ext cx="401052" cy="38317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000000"/>
              </a:buClr>
              <a:buSzPts val="1000"/>
              <a:buFont typeface="Arial"/>
              <a:buNone/>
            </a:pPr>
            <a:fld id="{00000000-1234-1234-1234-123412341234}" type="slidenum">
              <a:rPr lang="en-US"/>
              <a:t>‹#›</a:t>
            </a:fld>
            <a:endParaRPr/>
          </a:p>
        </p:txBody>
      </p:sp>
      <p:sp>
        <p:nvSpPr>
          <p:cNvPr id="113" name="Google Shape;113;p15"/>
          <p:cNvSpPr txBox="1"/>
          <p:nvPr>
            <p:ph idx="1" type="body"/>
          </p:nvPr>
        </p:nvSpPr>
        <p:spPr>
          <a:xfrm>
            <a:off x="1390185" y="1960272"/>
            <a:ext cx="6656535" cy="90622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SzPts val="2800"/>
              <a:buNone/>
            </a:pPr>
            <a:r>
              <a:rPr lang="en-US"/>
              <a:t>Initial Implementation of caPutLog</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16"/>
          <p:cNvSpPr txBox="1"/>
          <p:nvPr>
            <p:ph idx="1" type="body"/>
          </p:nvPr>
        </p:nvSpPr>
        <p:spPr>
          <a:xfrm>
            <a:off x="493776" y="1438717"/>
            <a:ext cx="11201400" cy="4572000"/>
          </a:xfrm>
          <a:prstGeom prst="rect">
            <a:avLst/>
          </a:prstGeom>
        </p:spPr>
        <p:txBody>
          <a:bodyPr anchorCtr="0" anchor="t" bIns="45700" lIns="91425" spcFirstLastPara="1" rIns="91425" wrap="square" tIns="45700">
            <a:normAutofit/>
          </a:bodyPr>
          <a:lstStyle/>
          <a:p>
            <a:pPr indent="-406400" lvl="0" marL="457200" rtl="0" algn="l">
              <a:spcBef>
                <a:spcPts val="1000"/>
              </a:spcBef>
              <a:spcAft>
                <a:spcPts val="0"/>
              </a:spcAft>
              <a:buSzPts val="2800"/>
              <a:buChar char="•"/>
            </a:pPr>
            <a:r>
              <a:rPr lang="en-US"/>
              <a:t>IOC configuration</a:t>
            </a:r>
            <a:endParaRPr/>
          </a:p>
          <a:p>
            <a:pPr indent="-381000" lvl="1" marL="914400" rtl="0" algn="l">
              <a:spcBef>
                <a:spcPts val="0"/>
              </a:spcBef>
              <a:spcAft>
                <a:spcPts val="0"/>
              </a:spcAft>
              <a:buSzPts val="2400"/>
              <a:buChar char="•"/>
            </a:pPr>
            <a:r>
              <a:rPr lang="en-US"/>
              <a:t>add caPutLog module to configure/RELEASE file</a:t>
            </a:r>
            <a:endParaRPr/>
          </a:p>
          <a:p>
            <a:pPr indent="-381000" lvl="1" marL="914400" rtl="0" algn="l">
              <a:spcBef>
                <a:spcPts val="0"/>
              </a:spcBef>
              <a:spcAft>
                <a:spcPts val="0"/>
              </a:spcAft>
              <a:buSzPts val="2400"/>
              <a:buChar char="•"/>
            </a:pPr>
            <a:r>
              <a:rPr lang="en-US"/>
              <a:t>Configure and start the caPutLogger after iocInit</a:t>
            </a:r>
            <a:endParaRPr/>
          </a:p>
          <a:p>
            <a:pPr indent="-381000" lvl="1" marL="914400" rtl="0" algn="l">
              <a:spcBef>
                <a:spcPts val="0"/>
              </a:spcBef>
              <a:spcAft>
                <a:spcPts val="0"/>
              </a:spcAft>
              <a:buSzPts val="2400"/>
              <a:buChar char="•"/>
            </a:pPr>
            <a:r>
              <a:rPr lang="en-US"/>
              <a:t>epicsEnvSet EPICS_AS_PUT_LOG_PV "${IOC}:caPutLatest"</a:t>
            </a:r>
            <a:endParaRPr/>
          </a:p>
          <a:p>
            <a:pPr indent="-381000" lvl="1" marL="914400" rtl="0" algn="l">
              <a:spcBef>
                <a:spcPts val="0"/>
              </a:spcBef>
              <a:spcAft>
                <a:spcPts val="0"/>
              </a:spcAft>
              <a:buSzPts val="2400"/>
              <a:buChar char="•"/>
            </a:pPr>
            <a:r>
              <a:rPr lang="en-US"/>
              <a:t>caPutLogInit "loghost:7011"</a:t>
            </a:r>
            <a:endParaRPr/>
          </a:p>
          <a:p>
            <a:pPr indent="-406400" lvl="0" marL="457200" rtl="0" algn="l">
              <a:spcBef>
                <a:spcPts val="0"/>
              </a:spcBef>
              <a:spcAft>
                <a:spcPts val="0"/>
              </a:spcAft>
              <a:buSzPts val="2800"/>
              <a:buChar char="•"/>
            </a:pPr>
            <a:r>
              <a:rPr lang="en-US"/>
              <a:t>Data is outputted as JSON to a directory on a linux server</a:t>
            </a:r>
            <a:endParaRPr/>
          </a:p>
          <a:p>
            <a:pPr indent="-406400" lvl="0" marL="457200" rtl="0" algn="l">
              <a:spcBef>
                <a:spcPts val="0"/>
              </a:spcBef>
              <a:spcAft>
                <a:spcPts val="0"/>
              </a:spcAft>
              <a:buSzPts val="2800"/>
              <a:buChar char="•"/>
            </a:pPr>
            <a:r>
              <a:rPr lang="en-US"/>
              <a:t>Integrate with Elasticsearch</a:t>
            </a:r>
            <a:endParaRPr/>
          </a:p>
          <a:p>
            <a:pPr indent="-406400" lvl="0" marL="457200" rtl="0" algn="l">
              <a:spcBef>
                <a:spcPts val="0"/>
              </a:spcBef>
              <a:spcAft>
                <a:spcPts val="0"/>
              </a:spcAft>
              <a:buSzPts val="2800"/>
              <a:buChar char="•"/>
            </a:pPr>
            <a:r>
              <a:rPr lang="en-US"/>
              <a:t>Display Elasticsearch data with Kibana dashboards</a:t>
            </a:r>
            <a:endParaRPr/>
          </a:p>
        </p:txBody>
      </p:sp>
      <p:sp>
        <p:nvSpPr>
          <p:cNvPr id="120" name="Google Shape;120;p16"/>
          <p:cNvSpPr txBox="1"/>
          <p:nvPr>
            <p:ph type="title"/>
          </p:nvPr>
        </p:nvSpPr>
        <p:spPr>
          <a:xfrm>
            <a:off x="493776" y="137160"/>
            <a:ext cx="11201400" cy="9144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Initial caPutLog Implementation at LBNL</a:t>
            </a:r>
            <a:endParaRPr/>
          </a:p>
        </p:txBody>
      </p:sp>
      <p:sp>
        <p:nvSpPr>
          <p:cNvPr id="121" name="Google Shape;121;p16"/>
          <p:cNvSpPr txBox="1"/>
          <p:nvPr>
            <p:ph idx="12" type="sldNum"/>
          </p:nvPr>
        </p:nvSpPr>
        <p:spPr>
          <a:xfrm>
            <a:off x="11478127" y="6338815"/>
            <a:ext cx="401100" cy="383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000"/>
              <a:buFont typeface="Arial"/>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17"/>
          <p:cNvSpPr txBox="1"/>
          <p:nvPr>
            <p:ph idx="1" type="body"/>
          </p:nvPr>
        </p:nvSpPr>
        <p:spPr>
          <a:xfrm>
            <a:off x="493775" y="1438725"/>
            <a:ext cx="11201400" cy="4742700"/>
          </a:xfrm>
          <a:prstGeom prst="rect">
            <a:avLst/>
          </a:prstGeom>
        </p:spPr>
        <p:txBody>
          <a:bodyPr anchorCtr="0" anchor="t" bIns="45700" lIns="91425" spcFirstLastPara="1" rIns="91425" wrap="square" tIns="45700">
            <a:noAutofit/>
          </a:bodyPr>
          <a:lstStyle/>
          <a:p>
            <a:pPr indent="0" lvl="0" marL="0" rtl="0" algn="l">
              <a:lnSpc>
                <a:spcPct val="80000"/>
              </a:lnSpc>
              <a:spcBef>
                <a:spcPts val="1000"/>
              </a:spcBef>
              <a:spcAft>
                <a:spcPts val="0"/>
              </a:spcAft>
              <a:buSzPts val="275"/>
              <a:buNone/>
            </a:pPr>
            <a:r>
              <a:rPr lang="en-US" sz="1800"/>
              <a:t># logstash configuration for caPutLog</a:t>
            </a:r>
            <a:endParaRPr sz="1800"/>
          </a:p>
          <a:p>
            <a:pPr indent="0" lvl="0" marL="0" rtl="0" algn="l">
              <a:lnSpc>
                <a:spcPct val="80000"/>
              </a:lnSpc>
              <a:spcBef>
                <a:spcPts val="1000"/>
              </a:spcBef>
              <a:spcAft>
                <a:spcPts val="0"/>
              </a:spcAft>
              <a:buSzPts val="275"/>
              <a:buNone/>
            </a:pPr>
            <a:r>
              <a:rPr lang="en-US" sz="1800"/>
              <a:t>output {</a:t>
            </a:r>
            <a:endParaRPr sz="1800"/>
          </a:p>
          <a:p>
            <a:pPr indent="457200" lvl="0" marL="0" rtl="0" algn="l">
              <a:lnSpc>
                <a:spcPct val="80000"/>
              </a:lnSpc>
              <a:spcBef>
                <a:spcPts val="1000"/>
              </a:spcBef>
              <a:spcAft>
                <a:spcPts val="0"/>
              </a:spcAft>
              <a:buSzPts val="275"/>
              <a:buNone/>
            </a:pPr>
            <a:r>
              <a:rPr lang="en-US" sz="1800"/>
              <a:t>file {</a:t>
            </a:r>
            <a:endParaRPr sz="1800"/>
          </a:p>
          <a:p>
            <a:pPr indent="457200" lvl="0" marL="457200" rtl="0" algn="l">
              <a:lnSpc>
                <a:spcPct val="80000"/>
              </a:lnSpc>
              <a:spcBef>
                <a:spcPts val="1000"/>
              </a:spcBef>
              <a:spcAft>
                <a:spcPts val="0"/>
              </a:spcAft>
              <a:buSzPts val="275"/>
              <a:buNone/>
            </a:pPr>
            <a:r>
              <a:rPr lang="en-US" sz="1800"/>
              <a:t>path =&gt; "/log/ioc/putlog-%{+YYYY-MM-dd}.json"</a:t>
            </a:r>
            <a:endParaRPr sz="1800"/>
          </a:p>
          <a:p>
            <a:pPr indent="457200" lvl="0" marL="0" rtl="0" algn="l">
              <a:lnSpc>
                <a:spcPct val="80000"/>
              </a:lnSpc>
              <a:spcBef>
                <a:spcPts val="1000"/>
              </a:spcBef>
              <a:spcAft>
                <a:spcPts val="0"/>
              </a:spcAft>
              <a:buSzPts val="275"/>
              <a:buNone/>
            </a:pPr>
            <a:r>
              <a:rPr lang="en-US" sz="1800"/>
              <a:t>}</a:t>
            </a:r>
            <a:br>
              <a:rPr lang="en-US" sz="1800"/>
            </a:br>
            <a:r>
              <a:rPr lang="en-US" sz="1800"/>
              <a:t>	elasticsearch {</a:t>
            </a:r>
            <a:endParaRPr sz="1800"/>
          </a:p>
          <a:p>
            <a:pPr indent="0" lvl="0" marL="457200" rtl="0" algn="l">
              <a:lnSpc>
                <a:spcPct val="80000"/>
              </a:lnSpc>
              <a:spcBef>
                <a:spcPts val="1000"/>
              </a:spcBef>
              <a:spcAft>
                <a:spcPts val="0"/>
              </a:spcAft>
              <a:buSzPts val="275"/>
              <a:buNone/>
            </a:pPr>
            <a:r>
              <a:rPr lang="en-US" sz="1800"/>
              <a:t>        hosts =&gt; ["$(ELASTICSEARCH_HOST):$(PORT)"]</a:t>
            </a:r>
            <a:endParaRPr sz="1800"/>
          </a:p>
          <a:p>
            <a:pPr indent="0" lvl="0" marL="457200" rtl="0" algn="l">
              <a:lnSpc>
                <a:spcPct val="80000"/>
              </a:lnSpc>
              <a:spcBef>
                <a:spcPts val="1000"/>
              </a:spcBef>
              <a:spcAft>
                <a:spcPts val="0"/>
              </a:spcAft>
              <a:buSzPts val="275"/>
              <a:buNone/>
            </a:pPr>
            <a:r>
              <a:rPr lang="en-US" sz="1800"/>
              <a:t>        index =&gt; "putlog-%{+YYYY-MM-dd}"</a:t>
            </a:r>
            <a:endParaRPr sz="1800"/>
          </a:p>
          <a:p>
            <a:pPr indent="0" lvl="0" marL="457200" rtl="0" algn="l">
              <a:lnSpc>
                <a:spcPct val="80000"/>
              </a:lnSpc>
              <a:spcBef>
                <a:spcPts val="1000"/>
              </a:spcBef>
              <a:spcAft>
                <a:spcPts val="0"/>
              </a:spcAft>
              <a:buSzPts val="275"/>
              <a:buNone/>
            </a:pPr>
            <a:r>
              <a:rPr lang="en-US" sz="1800"/>
              <a:t>        cacert =&gt; "/etc/logstash/certs/ca.crt"</a:t>
            </a:r>
            <a:endParaRPr sz="1800"/>
          </a:p>
          <a:p>
            <a:pPr indent="0" lvl="0" marL="457200" rtl="0" algn="l">
              <a:lnSpc>
                <a:spcPct val="80000"/>
              </a:lnSpc>
              <a:spcBef>
                <a:spcPts val="1000"/>
              </a:spcBef>
              <a:spcAft>
                <a:spcPts val="0"/>
              </a:spcAft>
              <a:buSzPts val="275"/>
              <a:buNone/>
            </a:pPr>
            <a:r>
              <a:rPr lang="en-US" sz="1800"/>
              <a:t>        user =&gt; "logstash_user"</a:t>
            </a:r>
            <a:endParaRPr sz="1800"/>
          </a:p>
          <a:p>
            <a:pPr indent="0" lvl="0" marL="457200" rtl="0" algn="l">
              <a:lnSpc>
                <a:spcPct val="80000"/>
              </a:lnSpc>
              <a:spcBef>
                <a:spcPts val="1000"/>
              </a:spcBef>
              <a:spcAft>
                <a:spcPts val="0"/>
              </a:spcAft>
              <a:buSzPts val="275"/>
              <a:buNone/>
            </a:pPr>
            <a:r>
              <a:rPr lang="en-US" sz="1800"/>
              <a:t>        password =&gt; "password"</a:t>
            </a:r>
            <a:endParaRPr sz="1800"/>
          </a:p>
          <a:p>
            <a:pPr indent="0" lvl="0" marL="457200" rtl="0" algn="l">
              <a:lnSpc>
                <a:spcPct val="80000"/>
              </a:lnSpc>
              <a:spcBef>
                <a:spcPts val="1000"/>
              </a:spcBef>
              <a:spcAft>
                <a:spcPts val="0"/>
              </a:spcAft>
              <a:buSzPts val="275"/>
              <a:buNone/>
            </a:pPr>
            <a:r>
              <a:rPr lang="en-US" sz="1800"/>
              <a:t>        ssl =&gt; true</a:t>
            </a:r>
            <a:endParaRPr sz="1800"/>
          </a:p>
          <a:p>
            <a:pPr indent="0" lvl="0" marL="457200" rtl="0" algn="l">
              <a:lnSpc>
                <a:spcPct val="80000"/>
              </a:lnSpc>
              <a:spcBef>
                <a:spcPts val="1000"/>
              </a:spcBef>
              <a:spcAft>
                <a:spcPts val="0"/>
              </a:spcAft>
              <a:buSzPts val="275"/>
              <a:buNone/>
            </a:pPr>
            <a:r>
              <a:rPr lang="en-US" sz="1800"/>
              <a:t>    }</a:t>
            </a:r>
            <a:endParaRPr sz="1800"/>
          </a:p>
          <a:p>
            <a:pPr indent="0" lvl="0" marL="0" rtl="0" algn="l">
              <a:lnSpc>
                <a:spcPct val="80000"/>
              </a:lnSpc>
              <a:spcBef>
                <a:spcPts val="1000"/>
              </a:spcBef>
              <a:spcAft>
                <a:spcPts val="0"/>
              </a:spcAft>
              <a:buSzPts val="275"/>
              <a:buNone/>
            </a:pPr>
            <a:r>
              <a:rPr lang="en-US" sz="1800"/>
              <a:t>}</a:t>
            </a:r>
            <a:endParaRPr sz="1800"/>
          </a:p>
        </p:txBody>
      </p:sp>
      <p:sp>
        <p:nvSpPr>
          <p:cNvPr id="128" name="Google Shape;128;p17"/>
          <p:cNvSpPr txBox="1"/>
          <p:nvPr>
            <p:ph type="title"/>
          </p:nvPr>
        </p:nvSpPr>
        <p:spPr>
          <a:xfrm>
            <a:off x="493776" y="137160"/>
            <a:ext cx="11201400" cy="9144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caPutLog configuration with Elasticsearch</a:t>
            </a:r>
            <a:endParaRPr/>
          </a:p>
        </p:txBody>
      </p:sp>
      <p:sp>
        <p:nvSpPr>
          <p:cNvPr id="129" name="Google Shape;129;p17"/>
          <p:cNvSpPr txBox="1"/>
          <p:nvPr>
            <p:ph idx="12" type="sldNum"/>
          </p:nvPr>
        </p:nvSpPr>
        <p:spPr>
          <a:xfrm>
            <a:off x="11478127" y="6338815"/>
            <a:ext cx="401100" cy="383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000"/>
              <a:buFont typeface="Arial"/>
              <a:buNone/>
            </a:pPr>
            <a:fld id="{00000000-1234-1234-1234-123412341234}" type="slidenum">
              <a:rPr lang="en-US"/>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18"/>
          <p:cNvSpPr txBox="1"/>
          <p:nvPr>
            <p:ph idx="1" type="body"/>
          </p:nvPr>
        </p:nvSpPr>
        <p:spPr>
          <a:xfrm>
            <a:off x="493775" y="1438725"/>
            <a:ext cx="5602200" cy="4572000"/>
          </a:xfrm>
          <a:prstGeom prst="rect">
            <a:avLst/>
          </a:prstGeom>
        </p:spPr>
        <p:txBody>
          <a:bodyPr anchorCtr="0" anchor="t" bIns="45700" lIns="91425" spcFirstLastPara="1" rIns="91425" wrap="square" tIns="45700">
            <a:normAutofit/>
          </a:bodyPr>
          <a:lstStyle/>
          <a:p>
            <a:pPr indent="-406400" lvl="0" marL="457200" rtl="0" algn="l">
              <a:spcBef>
                <a:spcPts val="1000"/>
              </a:spcBef>
              <a:spcAft>
                <a:spcPts val="0"/>
              </a:spcAft>
              <a:buSzPts val="2800"/>
              <a:buChar char="•"/>
            </a:pPr>
            <a:r>
              <a:rPr lang="en-US"/>
              <a:t>Account creations/user </a:t>
            </a:r>
            <a:r>
              <a:rPr lang="en-US"/>
              <a:t>privileges</a:t>
            </a:r>
            <a:endParaRPr/>
          </a:p>
          <a:p>
            <a:pPr indent="-406400" lvl="0" marL="457200" rtl="0" algn="l">
              <a:spcBef>
                <a:spcPts val="0"/>
              </a:spcBef>
              <a:spcAft>
                <a:spcPts val="0"/>
              </a:spcAft>
              <a:buSzPts val="2800"/>
              <a:buChar char="•"/>
            </a:pPr>
            <a:r>
              <a:rPr lang="en-US"/>
              <a:t>Added more complexity than needed</a:t>
            </a:r>
            <a:endParaRPr/>
          </a:p>
          <a:p>
            <a:pPr indent="-406400" lvl="0" marL="457200" rtl="0" algn="l">
              <a:spcBef>
                <a:spcPts val="0"/>
              </a:spcBef>
              <a:spcAft>
                <a:spcPts val="0"/>
              </a:spcAft>
              <a:buSzPts val="2800"/>
              <a:buChar char="•"/>
            </a:pPr>
            <a:r>
              <a:rPr lang="en-US"/>
              <a:t>Was not integrated with our current tools</a:t>
            </a:r>
            <a:endParaRPr/>
          </a:p>
        </p:txBody>
      </p:sp>
      <p:sp>
        <p:nvSpPr>
          <p:cNvPr id="136" name="Google Shape;136;p18"/>
          <p:cNvSpPr txBox="1"/>
          <p:nvPr>
            <p:ph type="title"/>
          </p:nvPr>
        </p:nvSpPr>
        <p:spPr>
          <a:xfrm>
            <a:off x="493776" y="137160"/>
            <a:ext cx="11201400" cy="9144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Problems with Kibana</a:t>
            </a:r>
            <a:endParaRPr/>
          </a:p>
        </p:txBody>
      </p:sp>
      <p:sp>
        <p:nvSpPr>
          <p:cNvPr id="137" name="Google Shape;137;p18"/>
          <p:cNvSpPr txBox="1"/>
          <p:nvPr>
            <p:ph idx="12" type="sldNum"/>
          </p:nvPr>
        </p:nvSpPr>
        <p:spPr>
          <a:xfrm>
            <a:off x="11478127" y="6338815"/>
            <a:ext cx="401100" cy="383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000"/>
              <a:buFont typeface="Arial"/>
              <a:buNone/>
            </a:pPr>
            <a:fld id="{00000000-1234-1234-1234-123412341234}" type="slidenum">
              <a:rPr lang="en-US"/>
              <a:t>‹#›</a:t>
            </a:fld>
            <a:endParaRPr/>
          </a:p>
        </p:txBody>
      </p:sp>
      <p:pic>
        <p:nvPicPr>
          <p:cNvPr id="138" name="Google Shape;138;p18"/>
          <p:cNvPicPr preferRelativeResize="0"/>
          <p:nvPr/>
        </p:nvPicPr>
        <p:blipFill>
          <a:blip r:embed="rId3">
            <a:alphaModFix/>
          </a:blip>
          <a:stretch>
            <a:fillRect/>
          </a:stretch>
        </p:blipFill>
        <p:spPr>
          <a:xfrm>
            <a:off x="4632432" y="3226250"/>
            <a:ext cx="7559568" cy="3074224"/>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9"/>
          <p:cNvSpPr txBox="1"/>
          <p:nvPr>
            <p:ph idx="12" type="sldNum"/>
          </p:nvPr>
        </p:nvSpPr>
        <p:spPr>
          <a:xfrm>
            <a:off x="11478127" y="6338815"/>
            <a:ext cx="401100" cy="3831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000000"/>
              </a:buClr>
              <a:buSzPts val="1000"/>
              <a:buFont typeface="Arial"/>
              <a:buNone/>
            </a:pPr>
            <a:fld id="{00000000-1234-1234-1234-123412341234}" type="slidenum">
              <a:rPr lang="en-US"/>
              <a:t>‹#›</a:t>
            </a:fld>
            <a:endParaRPr/>
          </a:p>
        </p:txBody>
      </p:sp>
      <p:sp>
        <p:nvSpPr>
          <p:cNvPr id="144" name="Google Shape;144;p19"/>
          <p:cNvSpPr txBox="1"/>
          <p:nvPr>
            <p:ph idx="1" type="body"/>
          </p:nvPr>
        </p:nvSpPr>
        <p:spPr>
          <a:xfrm>
            <a:off x="1390185" y="1960272"/>
            <a:ext cx="6656400" cy="90630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SzPts val="2800"/>
              <a:buNone/>
            </a:pPr>
            <a:r>
              <a:rPr lang="en-US"/>
              <a:t>What is PVinfo?</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0"/>
          <p:cNvSpPr txBox="1"/>
          <p:nvPr>
            <p:ph idx="1" type="body"/>
          </p:nvPr>
        </p:nvSpPr>
        <p:spPr>
          <a:xfrm>
            <a:off x="493776" y="1438717"/>
            <a:ext cx="11201400" cy="4572000"/>
          </a:xfrm>
          <a:prstGeom prst="rect">
            <a:avLst/>
          </a:prstGeom>
        </p:spPr>
        <p:txBody>
          <a:bodyPr anchorCtr="0" anchor="t" bIns="45700" lIns="91425" spcFirstLastPara="1" rIns="91425" wrap="square" tIns="45700">
            <a:normAutofit/>
          </a:bodyPr>
          <a:lstStyle/>
          <a:p>
            <a:pPr indent="-406400" lvl="0" marL="457200" rtl="0" algn="l">
              <a:spcBef>
                <a:spcPts val="1000"/>
              </a:spcBef>
              <a:spcAft>
                <a:spcPts val="0"/>
              </a:spcAft>
              <a:buSzPts val="2800"/>
              <a:buChar char="•"/>
            </a:pPr>
            <a:r>
              <a:rPr lang="en-US"/>
              <a:t>PVinfo is an open source web application (React) developed at LBNL that provides a central place to look up information about any EPICS PV in your facility.</a:t>
            </a:r>
            <a:endParaRPr/>
          </a:p>
          <a:p>
            <a:pPr indent="-406400" lvl="0" marL="457200" rtl="0" algn="l">
              <a:spcBef>
                <a:spcPts val="0"/>
              </a:spcBef>
              <a:spcAft>
                <a:spcPts val="0"/>
              </a:spcAft>
              <a:buSzPts val="2800"/>
              <a:buChar char="•"/>
            </a:pPr>
            <a:r>
              <a:rPr lang="en-US"/>
              <a:t>Built on top of the EPICS Channel Finder database, it gives operators and engineers a single interface to explore PV metadata, live values, alarm history, log entries, archived data, and now — caput history.</a:t>
            </a:r>
            <a:endParaRPr/>
          </a:p>
          <a:p>
            <a:pPr indent="-406400" lvl="0" marL="457200" rtl="0" algn="l">
              <a:spcBef>
                <a:spcPts val="0"/>
              </a:spcBef>
              <a:spcAft>
                <a:spcPts val="0"/>
              </a:spcAft>
              <a:buSzPts val="2800"/>
              <a:buChar char="•"/>
            </a:pPr>
            <a:r>
              <a:rPr lang="en-US"/>
              <a:t>Designed to be modular: each integration is optional and configured via an environment file, so sites can adopt only the services they already run.</a:t>
            </a:r>
            <a:endParaRPr/>
          </a:p>
          <a:p>
            <a:pPr indent="-406400" lvl="0" marL="457200" rtl="0" algn="l">
              <a:spcBef>
                <a:spcPts val="0"/>
              </a:spcBef>
              <a:spcAft>
                <a:spcPts val="0"/>
              </a:spcAft>
              <a:buSzPts val="2800"/>
              <a:buChar char="•"/>
            </a:pPr>
            <a:r>
              <a:rPr lang="en-US" sz="2000" u="sng">
                <a:solidFill>
                  <a:schemeClr val="hlink"/>
                </a:solidFill>
                <a:hlinkClick r:id="rId3"/>
              </a:rPr>
              <a:t>Github Repository</a:t>
            </a:r>
            <a:endParaRPr/>
          </a:p>
        </p:txBody>
      </p:sp>
      <p:sp>
        <p:nvSpPr>
          <p:cNvPr id="151" name="Google Shape;151;p20"/>
          <p:cNvSpPr txBox="1"/>
          <p:nvPr>
            <p:ph type="title"/>
          </p:nvPr>
        </p:nvSpPr>
        <p:spPr>
          <a:xfrm>
            <a:off x="493776" y="137160"/>
            <a:ext cx="11201400" cy="9144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PVinfo Overview</a:t>
            </a:r>
            <a:endParaRPr/>
          </a:p>
        </p:txBody>
      </p:sp>
      <p:sp>
        <p:nvSpPr>
          <p:cNvPr id="152" name="Google Shape;152;p20"/>
          <p:cNvSpPr txBox="1"/>
          <p:nvPr>
            <p:ph idx="12" type="sldNum"/>
          </p:nvPr>
        </p:nvSpPr>
        <p:spPr>
          <a:xfrm>
            <a:off x="11478127" y="6338815"/>
            <a:ext cx="401100" cy="383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000"/>
              <a:buFont typeface="Arial"/>
              <a:buNone/>
            </a:pPr>
            <a:fld id="{00000000-1234-1234-1234-123412341234}" type="slidenum">
              <a:rPr lang="en-US"/>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1"/>
          <p:cNvSpPr txBox="1"/>
          <p:nvPr>
            <p:ph idx="1" type="body"/>
          </p:nvPr>
        </p:nvSpPr>
        <p:spPr>
          <a:xfrm>
            <a:off x="493776" y="1438717"/>
            <a:ext cx="11201400" cy="4572000"/>
          </a:xfrm>
          <a:prstGeom prst="rect">
            <a:avLst/>
          </a:prstGeom>
        </p:spPr>
        <p:txBody>
          <a:bodyPr anchorCtr="0" anchor="t" bIns="45700" lIns="91425" spcFirstLastPara="1" rIns="91425" wrap="square" tIns="45700">
            <a:normAutofit/>
          </a:bodyPr>
          <a:lstStyle/>
          <a:p>
            <a:pPr indent="-381000" lvl="0" marL="457200" rtl="0" algn="l">
              <a:spcBef>
                <a:spcPts val="1000"/>
              </a:spcBef>
              <a:spcAft>
                <a:spcPts val="0"/>
              </a:spcAft>
              <a:buSzPts val="2400"/>
              <a:buChar char="•"/>
            </a:pPr>
            <a:r>
              <a:rPr b="1" lang="en-US" sz="2400"/>
              <a:t>PV Web Socket:</a:t>
            </a:r>
            <a:r>
              <a:rPr lang="en-US" sz="2400"/>
              <a:t> used to show live PV data including the value, alarm status/severity, alarm limits, etc.</a:t>
            </a:r>
            <a:endParaRPr sz="2400"/>
          </a:p>
          <a:p>
            <a:pPr indent="-381000" lvl="0" marL="457200" rtl="0" algn="l">
              <a:spcBef>
                <a:spcPts val="0"/>
              </a:spcBef>
              <a:spcAft>
                <a:spcPts val="0"/>
              </a:spcAft>
              <a:buSzPts val="2400"/>
              <a:buChar char="•"/>
            </a:pPr>
            <a:r>
              <a:rPr b="1" lang="en-US" sz="2400"/>
              <a:t>Phoebus OLOG:</a:t>
            </a:r>
            <a:r>
              <a:rPr lang="en-US" sz="2400"/>
              <a:t> allows you to display any log entries that contain the specific PV name on the PV "details" page.</a:t>
            </a:r>
            <a:endParaRPr sz="2400"/>
          </a:p>
          <a:p>
            <a:pPr indent="-381000" lvl="0" marL="457200" rtl="0" algn="l">
              <a:spcBef>
                <a:spcPts val="0"/>
              </a:spcBef>
              <a:spcAft>
                <a:spcPts val="0"/>
              </a:spcAft>
              <a:buSzPts val="2400"/>
              <a:buChar char="•"/>
            </a:pPr>
            <a:r>
              <a:rPr b="1" lang="en-US" sz="2400"/>
              <a:t>Phoebus Alarm Logger:</a:t>
            </a:r>
            <a:r>
              <a:rPr lang="en-US" sz="2400"/>
              <a:t> displays the alarm history for a specific PV on its "details" page.</a:t>
            </a:r>
            <a:endParaRPr sz="2400"/>
          </a:p>
          <a:p>
            <a:pPr indent="-381000" lvl="0" marL="457200" rtl="0" algn="l">
              <a:spcBef>
                <a:spcPts val="0"/>
              </a:spcBef>
              <a:spcAft>
                <a:spcPts val="0"/>
              </a:spcAft>
              <a:buSzPts val="2400"/>
              <a:buChar char="•"/>
            </a:pPr>
            <a:r>
              <a:rPr b="1" lang="en-US" sz="2400"/>
              <a:t>Archiver Appliance Web Viewer:</a:t>
            </a:r>
            <a:r>
              <a:rPr lang="en-US" sz="2400"/>
              <a:t> used to show the archived history of PVs. Since this is simply an external link in PV Info to the archiver web viewer, other archive engines and their own web viewers can easily be used.</a:t>
            </a:r>
            <a:endParaRPr sz="2400"/>
          </a:p>
          <a:p>
            <a:pPr indent="-381000" lvl="0" marL="457200" rtl="0" algn="l">
              <a:spcBef>
                <a:spcPts val="0"/>
              </a:spcBef>
              <a:spcAft>
                <a:spcPts val="0"/>
              </a:spcAft>
              <a:buSzPts val="2400"/>
              <a:buChar char="•"/>
            </a:pPr>
            <a:r>
              <a:rPr b="1" lang="en-US" sz="2400"/>
              <a:t>caPutLog (with Elasticsearch)</a:t>
            </a:r>
            <a:r>
              <a:rPr lang="en-US" sz="2400"/>
              <a:t> displays the who/what/when/where history of caputs to a specific PV on the PV "details" page.</a:t>
            </a:r>
            <a:endParaRPr/>
          </a:p>
        </p:txBody>
      </p:sp>
      <p:sp>
        <p:nvSpPr>
          <p:cNvPr id="159" name="Google Shape;159;p21"/>
          <p:cNvSpPr txBox="1"/>
          <p:nvPr>
            <p:ph type="title"/>
          </p:nvPr>
        </p:nvSpPr>
        <p:spPr>
          <a:xfrm>
            <a:off x="493776" y="137160"/>
            <a:ext cx="11201400" cy="9144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PVinfo Optional Integrations</a:t>
            </a:r>
            <a:endParaRPr/>
          </a:p>
        </p:txBody>
      </p:sp>
      <p:sp>
        <p:nvSpPr>
          <p:cNvPr id="160" name="Google Shape;160;p21"/>
          <p:cNvSpPr txBox="1"/>
          <p:nvPr>
            <p:ph idx="12" type="sldNum"/>
          </p:nvPr>
        </p:nvSpPr>
        <p:spPr>
          <a:xfrm>
            <a:off x="11478127" y="6338815"/>
            <a:ext cx="401100" cy="383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000"/>
              <a:buFont typeface="Arial"/>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pic>
        <p:nvPicPr>
          <p:cNvPr id="166" name="Google Shape;166;p22"/>
          <p:cNvPicPr preferRelativeResize="0"/>
          <p:nvPr/>
        </p:nvPicPr>
        <p:blipFill>
          <a:blip r:embed="rId3">
            <a:alphaModFix/>
          </a:blip>
          <a:stretch>
            <a:fillRect/>
          </a:stretch>
        </p:blipFill>
        <p:spPr>
          <a:xfrm>
            <a:off x="1579175" y="1205450"/>
            <a:ext cx="9030576" cy="4933900"/>
          </a:xfrm>
          <a:prstGeom prst="rect">
            <a:avLst/>
          </a:prstGeom>
          <a:noFill/>
          <a:ln>
            <a:noFill/>
          </a:ln>
        </p:spPr>
      </p:pic>
      <p:sp>
        <p:nvSpPr>
          <p:cNvPr id="167" name="Google Shape;167;p22"/>
          <p:cNvSpPr txBox="1"/>
          <p:nvPr>
            <p:ph type="title"/>
          </p:nvPr>
        </p:nvSpPr>
        <p:spPr>
          <a:xfrm>
            <a:off x="493776" y="137160"/>
            <a:ext cx="11201400" cy="9144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PVinfo Diagram </a:t>
            </a:r>
            <a:endParaRPr/>
          </a:p>
        </p:txBody>
      </p:sp>
      <p:sp>
        <p:nvSpPr>
          <p:cNvPr id="168" name="Google Shape;168;p22"/>
          <p:cNvSpPr txBox="1"/>
          <p:nvPr>
            <p:ph idx="12" type="sldNum"/>
          </p:nvPr>
        </p:nvSpPr>
        <p:spPr>
          <a:xfrm>
            <a:off x="11478127" y="6338815"/>
            <a:ext cx="401100" cy="383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000"/>
              <a:buFont typeface="Arial"/>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23"/>
          <p:cNvSpPr txBox="1"/>
          <p:nvPr>
            <p:ph idx="12" type="sldNum"/>
          </p:nvPr>
        </p:nvSpPr>
        <p:spPr>
          <a:xfrm>
            <a:off x="11478127" y="6338815"/>
            <a:ext cx="401100" cy="3831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000000"/>
              </a:buClr>
              <a:buSzPts val="1000"/>
              <a:buFont typeface="Arial"/>
              <a:buNone/>
            </a:pPr>
            <a:fld id="{00000000-1234-1234-1234-123412341234}" type="slidenum">
              <a:rPr lang="en-US"/>
              <a:t>‹#›</a:t>
            </a:fld>
            <a:endParaRPr/>
          </a:p>
        </p:txBody>
      </p:sp>
      <p:sp>
        <p:nvSpPr>
          <p:cNvPr id="174" name="Google Shape;174;p23"/>
          <p:cNvSpPr txBox="1"/>
          <p:nvPr>
            <p:ph idx="1" type="body"/>
          </p:nvPr>
        </p:nvSpPr>
        <p:spPr>
          <a:xfrm>
            <a:off x="1390185" y="1960272"/>
            <a:ext cx="6656400" cy="90630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SzPts val="2800"/>
              <a:buNone/>
            </a:pPr>
            <a:r>
              <a:rPr lang="en-US"/>
              <a:t>caPutLog integration with PVinfo</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24"/>
          <p:cNvSpPr txBox="1"/>
          <p:nvPr>
            <p:ph type="title"/>
          </p:nvPr>
        </p:nvSpPr>
        <p:spPr>
          <a:xfrm>
            <a:off x="493776" y="137160"/>
            <a:ext cx="11201400" cy="9144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caPut Log Integration with PVinfo</a:t>
            </a:r>
            <a:endParaRPr/>
          </a:p>
        </p:txBody>
      </p:sp>
      <p:sp>
        <p:nvSpPr>
          <p:cNvPr id="181" name="Google Shape;181;p24"/>
          <p:cNvSpPr txBox="1"/>
          <p:nvPr>
            <p:ph idx="12" type="sldNum"/>
          </p:nvPr>
        </p:nvSpPr>
        <p:spPr>
          <a:xfrm>
            <a:off x="11478127" y="6338815"/>
            <a:ext cx="401100" cy="383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000"/>
              <a:buFont typeface="Arial"/>
              <a:buNone/>
            </a:pPr>
            <a:fld id="{00000000-1234-1234-1234-123412341234}" type="slidenum">
              <a:rPr lang="en-US"/>
              <a:t>‹#›</a:t>
            </a:fld>
            <a:endParaRPr/>
          </a:p>
        </p:txBody>
      </p:sp>
      <p:grpSp>
        <p:nvGrpSpPr>
          <p:cNvPr id="182" name="Google Shape;182;p24"/>
          <p:cNvGrpSpPr/>
          <p:nvPr/>
        </p:nvGrpSpPr>
        <p:grpSpPr>
          <a:xfrm>
            <a:off x="1665200" y="1211465"/>
            <a:ext cx="8858550" cy="5043452"/>
            <a:chOff x="155275" y="269450"/>
            <a:chExt cx="8858550" cy="5155850"/>
          </a:xfrm>
        </p:grpSpPr>
        <p:sp>
          <p:nvSpPr>
            <p:cNvPr id="183" name="Google Shape;183;p24"/>
            <p:cNvSpPr/>
            <p:nvPr/>
          </p:nvSpPr>
          <p:spPr>
            <a:xfrm>
              <a:off x="3632550" y="2406950"/>
              <a:ext cx="2238300" cy="1904400"/>
            </a:xfrm>
            <a:prstGeom prst="rect">
              <a:avLst/>
            </a:prstGeom>
            <a:solidFill>
              <a:srgbClr val="C9DAF8"/>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t>Docker Container</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sp>
          <p:nvSpPr>
            <p:cNvPr id="184" name="Google Shape;184;p24"/>
            <p:cNvSpPr/>
            <p:nvPr/>
          </p:nvSpPr>
          <p:spPr>
            <a:xfrm>
              <a:off x="155275" y="1654100"/>
              <a:ext cx="1821300" cy="1040700"/>
            </a:xfrm>
            <a:prstGeom prst="rect">
              <a:avLst/>
            </a:prstGeom>
            <a:solidFill>
              <a:srgbClr val="FCE5CD"/>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t>Logstash</a:t>
              </a:r>
              <a:endParaRPr/>
            </a:p>
          </p:txBody>
        </p:sp>
        <p:sp>
          <p:nvSpPr>
            <p:cNvPr id="185" name="Google Shape;185;p24"/>
            <p:cNvSpPr/>
            <p:nvPr/>
          </p:nvSpPr>
          <p:spPr>
            <a:xfrm>
              <a:off x="155275" y="3038750"/>
              <a:ext cx="1821300" cy="1040700"/>
            </a:xfrm>
            <a:prstGeom prst="rect">
              <a:avLst/>
            </a:prstGeom>
            <a:solidFill>
              <a:srgbClr val="FCE5CD"/>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t>Elasticsearch</a:t>
              </a:r>
              <a:endParaRPr/>
            </a:p>
          </p:txBody>
        </p:sp>
        <p:sp>
          <p:nvSpPr>
            <p:cNvPr id="186" name="Google Shape;186;p24"/>
            <p:cNvSpPr/>
            <p:nvPr/>
          </p:nvSpPr>
          <p:spPr>
            <a:xfrm>
              <a:off x="3841050" y="3038900"/>
              <a:ext cx="1821300" cy="1040700"/>
            </a:xfrm>
            <a:prstGeom prst="rect">
              <a:avLst/>
            </a:prstGeom>
            <a:solidFill>
              <a:srgbClr val="D9EAD3"/>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t>NodeJS</a:t>
              </a:r>
              <a:endParaRPr/>
            </a:p>
          </p:txBody>
        </p:sp>
        <p:cxnSp>
          <p:nvCxnSpPr>
            <p:cNvPr id="187" name="Google Shape;187;p24"/>
            <p:cNvCxnSpPr>
              <a:stCxn id="184" idx="2"/>
              <a:endCxn id="185" idx="0"/>
            </p:cNvCxnSpPr>
            <p:nvPr/>
          </p:nvCxnSpPr>
          <p:spPr>
            <a:xfrm>
              <a:off x="1065925" y="2694800"/>
              <a:ext cx="0" cy="343800"/>
            </a:xfrm>
            <a:prstGeom prst="straightConnector1">
              <a:avLst/>
            </a:prstGeom>
            <a:noFill/>
            <a:ln cap="flat" cmpd="sng" w="9525">
              <a:solidFill>
                <a:srgbClr val="000000"/>
              </a:solidFill>
              <a:prstDash val="solid"/>
              <a:round/>
              <a:headEnd len="med" w="med" type="none"/>
              <a:tailEnd len="med" w="med" type="triangle"/>
            </a:ln>
          </p:spPr>
        </p:cxnSp>
        <p:sp>
          <p:nvSpPr>
            <p:cNvPr id="188" name="Google Shape;188;p24"/>
            <p:cNvSpPr/>
            <p:nvPr/>
          </p:nvSpPr>
          <p:spPr>
            <a:xfrm>
              <a:off x="7192525" y="3038750"/>
              <a:ext cx="1821300" cy="1040700"/>
            </a:xfrm>
            <a:prstGeom prst="rect">
              <a:avLst/>
            </a:prstGeom>
            <a:solidFill>
              <a:srgbClr val="CFE2F3"/>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t>PVInfo</a:t>
              </a:r>
              <a:endParaRPr/>
            </a:p>
          </p:txBody>
        </p:sp>
        <p:sp>
          <p:nvSpPr>
            <p:cNvPr id="189" name="Google Shape;189;p24"/>
            <p:cNvSpPr/>
            <p:nvPr/>
          </p:nvSpPr>
          <p:spPr>
            <a:xfrm>
              <a:off x="155275" y="269450"/>
              <a:ext cx="1821300" cy="1040700"/>
            </a:xfrm>
            <a:prstGeom prst="rect">
              <a:avLst/>
            </a:prstGeom>
            <a:solidFill>
              <a:srgbClr val="FFE599"/>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t>IOCs/Gateway</a:t>
              </a:r>
              <a:endParaRPr/>
            </a:p>
          </p:txBody>
        </p:sp>
        <p:cxnSp>
          <p:nvCxnSpPr>
            <p:cNvPr id="190" name="Google Shape;190;p24"/>
            <p:cNvCxnSpPr>
              <a:stCxn id="189" idx="2"/>
              <a:endCxn id="184" idx="0"/>
            </p:cNvCxnSpPr>
            <p:nvPr/>
          </p:nvCxnSpPr>
          <p:spPr>
            <a:xfrm>
              <a:off x="1065925" y="1310150"/>
              <a:ext cx="0" cy="343800"/>
            </a:xfrm>
            <a:prstGeom prst="straightConnector1">
              <a:avLst/>
            </a:prstGeom>
            <a:noFill/>
            <a:ln cap="flat" cmpd="sng" w="9525">
              <a:solidFill>
                <a:srgbClr val="000000"/>
              </a:solidFill>
              <a:prstDash val="solid"/>
              <a:round/>
              <a:headEnd len="med" w="med" type="none"/>
              <a:tailEnd len="med" w="med" type="triangle"/>
            </a:ln>
          </p:spPr>
        </p:cxnSp>
        <p:sp>
          <p:nvSpPr>
            <p:cNvPr id="191" name="Google Shape;191;p24"/>
            <p:cNvSpPr txBox="1"/>
            <p:nvPr/>
          </p:nvSpPr>
          <p:spPr>
            <a:xfrm>
              <a:off x="5870850" y="3559100"/>
              <a:ext cx="1321800" cy="33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1000"/>
                <a:t>APIProxyConnector</a:t>
              </a:r>
              <a:endParaRPr sz="1000"/>
            </a:p>
          </p:txBody>
        </p:sp>
        <p:sp>
          <p:nvSpPr>
            <p:cNvPr id="192" name="Google Shape;192;p24"/>
            <p:cNvSpPr txBox="1"/>
            <p:nvPr/>
          </p:nvSpPr>
          <p:spPr>
            <a:xfrm rot="1246">
              <a:off x="1976543" y="3559090"/>
              <a:ext cx="1656000" cy="33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900"/>
                <a:t>ElasticSearchAPIConnector</a:t>
              </a:r>
              <a:endParaRPr sz="900"/>
            </a:p>
          </p:txBody>
        </p:sp>
        <p:cxnSp>
          <p:nvCxnSpPr>
            <p:cNvPr id="193" name="Google Shape;193;p24"/>
            <p:cNvCxnSpPr>
              <a:stCxn id="185" idx="3"/>
              <a:endCxn id="183" idx="1"/>
            </p:cNvCxnSpPr>
            <p:nvPr/>
          </p:nvCxnSpPr>
          <p:spPr>
            <a:xfrm flipH="1" rot="10800000">
              <a:off x="1976575" y="3359300"/>
              <a:ext cx="1656000" cy="199800"/>
            </a:xfrm>
            <a:prstGeom prst="straightConnector1">
              <a:avLst/>
            </a:prstGeom>
            <a:noFill/>
            <a:ln cap="flat" cmpd="sng" w="9525">
              <a:solidFill>
                <a:srgbClr val="000000"/>
              </a:solidFill>
              <a:prstDash val="solid"/>
              <a:round/>
              <a:headEnd len="med" w="med" type="none"/>
              <a:tailEnd len="med" w="med" type="triangle"/>
            </a:ln>
          </p:spPr>
        </p:cxnSp>
        <p:cxnSp>
          <p:nvCxnSpPr>
            <p:cNvPr id="194" name="Google Shape;194;p24"/>
            <p:cNvCxnSpPr>
              <a:stCxn id="183" idx="3"/>
              <a:endCxn id="188" idx="1"/>
            </p:cNvCxnSpPr>
            <p:nvPr/>
          </p:nvCxnSpPr>
          <p:spPr>
            <a:xfrm>
              <a:off x="5870850" y="3359150"/>
              <a:ext cx="1321800" cy="199800"/>
            </a:xfrm>
            <a:prstGeom prst="straightConnector1">
              <a:avLst/>
            </a:prstGeom>
            <a:noFill/>
            <a:ln cap="flat" cmpd="sng" w="9525">
              <a:solidFill>
                <a:srgbClr val="000000"/>
              </a:solidFill>
              <a:prstDash val="solid"/>
              <a:round/>
              <a:headEnd len="med" w="med" type="none"/>
              <a:tailEnd len="med" w="med" type="triangle"/>
            </a:ln>
          </p:spPr>
        </p:cxnSp>
        <p:sp>
          <p:nvSpPr>
            <p:cNvPr id="195" name="Google Shape;195;p24"/>
            <p:cNvSpPr/>
            <p:nvPr/>
          </p:nvSpPr>
          <p:spPr>
            <a:xfrm>
              <a:off x="3829275" y="789600"/>
              <a:ext cx="1821300" cy="1040700"/>
            </a:xfrm>
            <a:prstGeom prst="rect">
              <a:avLst/>
            </a:prstGeom>
            <a:solidFill>
              <a:srgbClr val="CFE2F3"/>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US"/>
                <a:t>Kibana</a:t>
              </a:r>
              <a:endParaRPr/>
            </a:p>
          </p:txBody>
        </p:sp>
        <p:cxnSp>
          <p:nvCxnSpPr>
            <p:cNvPr id="196" name="Google Shape;196;p24"/>
            <p:cNvCxnSpPr>
              <a:stCxn id="185" idx="3"/>
              <a:endCxn id="195" idx="1"/>
            </p:cNvCxnSpPr>
            <p:nvPr/>
          </p:nvCxnSpPr>
          <p:spPr>
            <a:xfrm flipH="1" rot="10800000">
              <a:off x="1976575" y="1310000"/>
              <a:ext cx="1852800" cy="2249100"/>
            </a:xfrm>
            <a:prstGeom prst="straightConnector1">
              <a:avLst/>
            </a:prstGeom>
            <a:noFill/>
            <a:ln cap="flat" cmpd="sng" w="9525">
              <a:solidFill>
                <a:srgbClr val="000000"/>
              </a:solidFill>
              <a:prstDash val="solid"/>
              <a:round/>
              <a:headEnd len="med" w="med" type="none"/>
              <a:tailEnd len="med" w="med" type="triangle"/>
            </a:ln>
          </p:spPr>
        </p:cxnSp>
        <p:cxnSp>
          <p:nvCxnSpPr>
            <p:cNvPr id="197" name="Google Shape;197;p24"/>
            <p:cNvCxnSpPr>
              <a:stCxn id="185" idx="2"/>
              <a:endCxn id="188" idx="2"/>
            </p:cNvCxnSpPr>
            <p:nvPr/>
          </p:nvCxnSpPr>
          <p:spPr>
            <a:xfrm flipH="1" rot="-5400000">
              <a:off x="4584325" y="561050"/>
              <a:ext cx="600" cy="7037400"/>
            </a:xfrm>
            <a:prstGeom prst="curvedConnector3">
              <a:avLst>
                <a:gd fmla="val 121276027" name="adj1"/>
              </a:avLst>
            </a:prstGeom>
            <a:noFill/>
            <a:ln cap="flat" cmpd="sng" w="9525">
              <a:solidFill>
                <a:srgbClr val="000000"/>
              </a:solidFill>
              <a:prstDash val="solid"/>
              <a:round/>
              <a:headEnd len="med" w="med" type="none"/>
              <a:tailEnd len="med" w="med" type="triangle"/>
            </a:ln>
          </p:spPr>
        </p:cxnSp>
        <p:sp>
          <p:nvSpPr>
            <p:cNvPr id="198" name="Google Shape;198;p24"/>
            <p:cNvSpPr txBox="1"/>
            <p:nvPr/>
          </p:nvSpPr>
          <p:spPr>
            <a:xfrm rot="1246">
              <a:off x="3759850" y="4801175"/>
              <a:ext cx="1656000" cy="33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900"/>
                <a:t>ElasticSearchAPIConnector</a:t>
              </a:r>
              <a:endParaRPr sz="900"/>
            </a:p>
          </p:txBody>
        </p:sp>
        <p:sp>
          <p:nvSpPr>
            <p:cNvPr id="199" name="Google Shape;199;p24"/>
            <p:cNvSpPr txBox="1"/>
            <p:nvPr/>
          </p:nvSpPr>
          <p:spPr>
            <a:xfrm rot="896">
              <a:off x="2936025" y="5081650"/>
              <a:ext cx="3452700" cy="343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900"/>
                <a:t>REACT_APP_USE_CAPUT_API_PROXY_CONNECTOR=false</a:t>
              </a:r>
              <a:endParaRPr sz="900"/>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25"/>
          <p:cNvSpPr txBox="1"/>
          <p:nvPr>
            <p:ph idx="1" type="body"/>
          </p:nvPr>
        </p:nvSpPr>
        <p:spPr>
          <a:xfrm>
            <a:off x="493776" y="1438717"/>
            <a:ext cx="11201400" cy="4572000"/>
          </a:xfrm>
          <a:prstGeom prst="rect">
            <a:avLst/>
          </a:prstGeom>
        </p:spPr>
        <p:txBody>
          <a:bodyPr anchorCtr="0" anchor="t" bIns="45700" lIns="91425" spcFirstLastPara="1" rIns="91425" wrap="square" tIns="45700">
            <a:normAutofit/>
          </a:bodyPr>
          <a:lstStyle/>
          <a:p>
            <a:pPr indent="-406400" lvl="0" marL="457200" rtl="0" algn="l">
              <a:spcBef>
                <a:spcPts val="1000"/>
              </a:spcBef>
              <a:spcAft>
                <a:spcPts val="0"/>
              </a:spcAft>
              <a:buSzPts val="2800"/>
              <a:buChar char="•"/>
            </a:pPr>
            <a:r>
              <a:rPr lang="en-US"/>
              <a:t>PVinfo runs in the browser, which means it cannot securely hold Elasticsearch credentials — a backend proxy is needed.</a:t>
            </a:r>
            <a:endParaRPr/>
          </a:p>
          <a:p>
            <a:pPr indent="-406400" lvl="0" marL="457200" rtl="0" algn="l">
              <a:spcBef>
                <a:spcPts val="0"/>
              </a:spcBef>
              <a:spcAft>
                <a:spcPts val="0"/>
              </a:spcAft>
              <a:buSzPts val="2800"/>
              <a:buChar char="•"/>
            </a:pPr>
            <a:r>
              <a:rPr lang="en-US"/>
              <a:t>Node.js backend sits between PVinfo and Elasticsearch, keeping credentials server-side and providing a clean, controlled API surface.</a:t>
            </a:r>
            <a:endParaRPr/>
          </a:p>
          <a:p>
            <a:pPr indent="-406400" lvl="0" marL="457200" rtl="0" algn="l">
              <a:spcBef>
                <a:spcPts val="0"/>
              </a:spcBef>
              <a:spcAft>
                <a:spcPts val="0"/>
              </a:spcAft>
              <a:buSzPts val="2800"/>
              <a:buChar char="•"/>
            </a:pPr>
            <a:r>
              <a:rPr lang="en-US"/>
              <a:t>Deployed as a Docker container, making it easy to run alongside your existing ELK stack — a Docker Compose file is included in the repository to bring up the Node.js backend together with PVinfo in a single command.</a:t>
            </a:r>
            <a:endParaRPr/>
          </a:p>
        </p:txBody>
      </p:sp>
      <p:sp>
        <p:nvSpPr>
          <p:cNvPr id="206" name="Google Shape;206;p25"/>
          <p:cNvSpPr txBox="1"/>
          <p:nvPr>
            <p:ph type="title"/>
          </p:nvPr>
        </p:nvSpPr>
        <p:spPr>
          <a:xfrm>
            <a:off x="493776" y="137160"/>
            <a:ext cx="11201400" cy="9144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caPutLog Node js backend</a:t>
            </a:r>
            <a:endParaRPr/>
          </a:p>
        </p:txBody>
      </p:sp>
      <p:sp>
        <p:nvSpPr>
          <p:cNvPr id="207" name="Google Shape;207;p25"/>
          <p:cNvSpPr txBox="1"/>
          <p:nvPr>
            <p:ph idx="12" type="sldNum"/>
          </p:nvPr>
        </p:nvSpPr>
        <p:spPr>
          <a:xfrm>
            <a:off x="11478127" y="6338815"/>
            <a:ext cx="401100" cy="383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000"/>
              <a:buFont typeface="Arial"/>
              <a:buNone/>
            </a:pPr>
            <a:fld id="{00000000-1234-1234-1234-123412341234}" type="slidenum">
              <a:rPr lang="en-US"/>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6"/>
          <p:cNvSpPr txBox="1"/>
          <p:nvPr>
            <p:ph idx="1" type="body"/>
          </p:nvPr>
        </p:nvSpPr>
        <p:spPr>
          <a:xfrm>
            <a:off x="493776" y="1438717"/>
            <a:ext cx="11201400" cy="4572000"/>
          </a:xfrm>
          <a:prstGeom prst="rect">
            <a:avLst/>
          </a:prstGeom>
        </p:spPr>
        <p:txBody>
          <a:bodyPr anchorCtr="0" anchor="t" bIns="45700" lIns="91425" spcFirstLastPara="1" rIns="91425" wrap="square" tIns="45700">
            <a:normAutofit/>
          </a:bodyPr>
          <a:lstStyle/>
          <a:p>
            <a:pPr indent="-406400" lvl="0" marL="457200" rtl="0" algn="l">
              <a:spcBef>
                <a:spcPts val="1000"/>
              </a:spcBef>
              <a:spcAft>
                <a:spcPts val="0"/>
              </a:spcAft>
              <a:buSzPts val="2800"/>
              <a:buChar char="•"/>
            </a:pPr>
            <a:r>
              <a:rPr lang="en-US"/>
              <a:t>Exposes 2 endpoints:</a:t>
            </a:r>
            <a:endParaRPr/>
          </a:p>
          <a:p>
            <a:pPr indent="-381000" lvl="1" marL="914400" rtl="0" algn="l">
              <a:spcBef>
                <a:spcPts val="0"/>
              </a:spcBef>
              <a:spcAft>
                <a:spcPts val="0"/>
              </a:spcAft>
              <a:buSzPts val="2400"/>
              <a:buChar char="•"/>
            </a:pPr>
            <a:r>
              <a:rPr b="1" lang="en-US"/>
              <a:t>/search:</a:t>
            </a:r>
            <a:r>
              <a:rPr lang="en-US"/>
              <a:t>	query caput log entries by PV, user, client, and date range</a:t>
            </a:r>
            <a:endParaRPr/>
          </a:p>
          <a:p>
            <a:pPr indent="-381000" lvl="1" marL="914400" rtl="0" algn="l">
              <a:spcBef>
                <a:spcPts val="0"/>
              </a:spcBef>
              <a:spcAft>
                <a:spcPts val="0"/>
              </a:spcAft>
              <a:buSzPts val="2400"/>
              <a:buChar char="•"/>
            </a:pPr>
            <a:r>
              <a:rPr b="1" lang="en-US"/>
              <a:t>/health:</a:t>
            </a:r>
            <a:r>
              <a:rPr lang="en-US"/>
              <a:t>	checks Elasticsearch connectivity for service monitoring</a:t>
            </a:r>
            <a:endParaRPr/>
          </a:p>
          <a:p>
            <a:pPr indent="-406400" lvl="0" marL="457200" rtl="0" algn="l">
              <a:spcBef>
                <a:spcPts val="0"/>
              </a:spcBef>
              <a:spcAft>
                <a:spcPts val="0"/>
              </a:spcAft>
              <a:buSzPts val="2800"/>
              <a:buChar char="•"/>
            </a:pPr>
            <a:r>
              <a:rPr lang="en-US"/>
              <a:t>Authenticates to Elasticsearch using an API key (no username/password in the frontend).</a:t>
            </a:r>
            <a:endParaRPr/>
          </a:p>
          <a:p>
            <a:pPr indent="-406400" lvl="0" marL="457200" rtl="0" algn="l">
              <a:spcBef>
                <a:spcPts val="0"/>
              </a:spcBef>
              <a:spcAft>
                <a:spcPts val="0"/>
              </a:spcAft>
              <a:buSzPts val="2800"/>
              <a:buChar char="•"/>
            </a:pPr>
            <a:r>
              <a:rPr lang="en-US"/>
              <a:t>For sites that are comfortable exposing Elasticsearch directly, PVinfo also supports connecting without the proxy backend by setting REACT_APP_USE_CAPUT_API_PROXY_CONNECTOR=false.</a:t>
            </a:r>
            <a:endParaRPr/>
          </a:p>
        </p:txBody>
      </p:sp>
      <p:sp>
        <p:nvSpPr>
          <p:cNvPr id="214" name="Google Shape;214;p26"/>
          <p:cNvSpPr txBox="1"/>
          <p:nvPr>
            <p:ph type="title"/>
          </p:nvPr>
        </p:nvSpPr>
        <p:spPr>
          <a:xfrm>
            <a:off x="493776" y="137160"/>
            <a:ext cx="11201400" cy="9144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caPutLog Node js backend</a:t>
            </a:r>
            <a:endParaRPr/>
          </a:p>
        </p:txBody>
      </p:sp>
      <p:sp>
        <p:nvSpPr>
          <p:cNvPr id="215" name="Google Shape;215;p26"/>
          <p:cNvSpPr txBox="1"/>
          <p:nvPr>
            <p:ph idx="12" type="sldNum"/>
          </p:nvPr>
        </p:nvSpPr>
        <p:spPr>
          <a:xfrm>
            <a:off x="11478127" y="6338815"/>
            <a:ext cx="401100" cy="383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000"/>
              <a:buFont typeface="Arial"/>
              <a:buNone/>
            </a:pPr>
            <a:fld id="{00000000-1234-1234-1234-123412341234}" type="slidenum">
              <a:rPr lang="en-US"/>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7"/>
          <p:cNvSpPr txBox="1"/>
          <p:nvPr>
            <p:ph idx="1" type="body"/>
          </p:nvPr>
        </p:nvSpPr>
        <p:spPr>
          <a:xfrm>
            <a:off x="493776" y="1438717"/>
            <a:ext cx="11201400" cy="4572000"/>
          </a:xfrm>
          <a:prstGeom prst="rect">
            <a:avLst/>
          </a:prstGeom>
        </p:spPr>
        <p:txBody>
          <a:bodyPr anchorCtr="0" anchor="t" bIns="45700" lIns="91425" spcFirstLastPara="1" rIns="91425" wrap="square" tIns="45700">
            <a:normAutofit fontScale="92500" lnSpcReduction="20000"/>
          </a:bodyPr>
          <a:lstStyle/>
          <a:p>
            <a:pPr indent="0" lvl="0" marL="0" rtl="0" algn="l">
              <a:spcBef>
                <a:spcPts val="1000"/>
              </a:spcBef>
              <a:spcAft>
                <a:spcPts val="0"/>
              </a:spcAft>
              <a:buNone/>
            </a:pPr>
            <a:r>
              <a:rPr lang="en-US"/>
              <a:t>REACT_APP_USE_CAPUTLOG=true</a:t>
            </a:r>
            <a:endParaRPr/>
          </a:p>
          <a:p>
            <a:pPr indent="0" lvl="0" marL="0" rtl="0" algn="l">
              <a:spcBef>
                <a:spcPts val="1000"/>
              </a:spcBef>
              <a:spcAft>
                <a:spcPts val="0"/>
              </a:spcAft>
              <a:buNone/>
            </a:pPr>
            <a:r>
              <a:rPr lang="en-US"/>
              <a:t>REACT_APP_USE_CAPUT_API_PROXY_CONNNECTOR=true</a:t>
            </a:r>
            <a:endParaRPr/>
          </a:p>
          <a:p>
            <a:pPr indent="0" lvl="0" marL="0" rtl="0" algn="l">
              <a:spcBef>
                <a:spcPts val="1000"/>
              </a:spcBef>
              <a:spcAft>
                <a:spcPts val="0"/>
              </a:spcAft>
              <a:buNone/>
            </a:pPr>
            <a:r>
              <a:t/>
            </a:r>
            <a:endParaRPr/>
          </a:p>
          <a:p>
            <a:pPr indent="0" lvl="0" marL="0" rtl="0" algn="l">
              <a:spcBef>
                <a:spcPts val="1000"/>
              </a:spcBef>
              <a:spcAft>
                <a:spcPts val="0"/>
              </a:spcAft>
              <a:buNone/>
            </a:pPr>
            <a:r>
              <a:rPr lang="en-US"/>
              <a:t>(optional if API PROXY CONNECTOR is true; will be set in node js backend)</a:t>
            </a:r>
            <a:endParaRPr/>
          </a:p>
          <a:p>
            <a:pPr indent="0" lvl="0" marL="0" rtl="0" algn="l">
              <a:spcBef>
                <a:spcPts val="1000"/>
              </a:spcBef>
              <a:spcAft>
                <a:spcPts val="0"/>
              </a:spcAft>
              <a:buNone/>
            </a:pPr>
            <a:r>
              <a:rPr lang="en-US"/>
              <a:t>REACT_APP_ELASTICSEARCH_INDEX_NAME=</a:t>
            </a:r>
            <a:endParaRPr/>
          </a:p>
          <a:p>
            <a:pPr indent="0" lvl="0" marL="0" rtl="0" algn="l">
              <a:spcBef>
                <a:spcPts val="1000"/>
              </a:spcBef>
              <a:spcAft>
                <a:spcPts val="0"/>
              </a:spcAft>
              <a:buNone/>
            </a:pPr>
            <a:r>
              <a:rPr lang="en-US"/>
              <a:t>REACT_APP_ELASTICSEARCH_API_KEY=</a:t>
            </a:r>
            <a:endParaRPr/>
          </a:p>
          <a:p>
            <a:pPr indent="0" lvl="0" marL="0" rtl="0" algn="l">
              <a:spcBef>
                <a:spcPts val="1000"/>
              </a:spcBef>
              <a:spcAft>
                <a:spcPts val="0"/>
              </a:spcAft>
              <a:buNone/>
            </a:pPr>
            <a:r>
              <a:t/>
            </a:r>
            <a:endParaRPr/>
          </a:p>
          <a:p>
            <a:pPr indent="0" lvl="0" marL="0" rtl="0" algn="l">
              <a:spcBef>
                <a:spcPts val="1000"/>
              </a:spcBef>
              <a:spcAft>
                <a:spcPts val="0"/>
              </a:spcAft>
              <a:buNone/>
            </a:pPr>
            <a:r>
              <a:rPr lang="en-US"/>
              <a:t>(will be elasticsearch host url if </a:t>
            </a:r>
            <a:r>
              <a:rPr lang="en-US"/>
              <a:t>API PROXY CONNECTOR is false)</a:t>
            </a:r>
            <a:endParaRPr/>
          </a:p>
          <a:p>
            <a:pPr indent="0" lvl="0" marL="0" rtl="0" algn="l">
              <a:spcBef>
                <a:spcPts val="1000"/>
              </a:spcBef>
              <a:spcAft>
                <a:spcPts val="0"/>
              </a:spcAft>
              <a:buNone/>
            </a:pPr>
            <a:r>
              <a:rPr lang="en-US"/>
              <a:t>REACT_APP_CAPUTLOG_URL=http://localhost:8084</a:t>
            </a:r>
            <a:endParaRPr/>
          </a:p>
          <a:p>
            <a:pPr indent="0" lvl="0" marL="0" rtl="0" algn="l">
              <a:spcBef>
                <a:spcPts val="1000"/>
              </a:spcBef>
              <a:spcAft>
                <a:spcPts val="0"/>
              </a:spcAft>
              <a:buNone/>
            </a:pPr>
            <a:r>
              <a:t/>
            </a:r>
            <a:endParaRPr/>
          </a:p>
        </p:txBody>
      </p:sp>
      <p:sp>
        <p:nvSpPr>
          <p:cNvPr id="222" name="Google Shape;222;p27"/>
          <p:cNvSpPr txBox="1"/>
          <p:nvPr>
            <p:ph type="title"/>
          </p:nvPr>
        </p:nvSpPr>
        <p:spPr>
          <a:xfrm>
            <a:off x="493776" y="137160"/>
            <a:ext cx="11201400" cy="9144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caPut Log Integration with PVinfo</a:t>
            </a:r>
            <a:endParaRPr/>
          </a:p>
        </p:txBody>
      </p:sp>
      <p:sp>
        <p:nvSpPr>
          <p:cNvPr id="223" name="Google Shape;223;p27"/>
          <p:cNvSpPr txBox="1"/>
          <p:nvPr>
            <p:ph idx="12" type="sldNum"/>
          </p:nvPr>
        </p:nvSpPr>
        <p:spPr>
          <a:xfrm>
            <a:off x="11478127" y="6338815"/>
            <a:ext cx="401100" cy="383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000"/>
              <a:buFont typeface="Arial"/>
              <a:buNone/>
            </a:pPr>
            <a:fld id="{00000000-1234-1234-1234-123412341234}" type="slidenum">
              <a:rPr lang="en-US"/>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8"/>
          <p:cNvSpPr txBox="1"/>
          <p:nvPr>
            <p:ph idx="12" type="sldNum"/>
          </p:nvPr>
        </p:nvSpPr>
        <p:spPr>
          <a:xfrm>
            <a:off x="11478127" y="6338815"/>
            <a:ext cx="401100" cy="3831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000000"/>
              </a:buClr>
              <a:buSzPts val="1000"/>
              <a:buFont typeface="Arial"/>
              <a:buNone/>
            </a:pPr>
            <a:fld id="{00000000-1234-1234-1234-123412341234}" type="slidenum">
              <a:rPr lang="en-US"/>
              <a:t>‹#›</a:t>
            </a:fld>
            <a:endParaRPr/>
          </a:p>
        </p:txBody>
      </p:sp>
      <p:sp>
        <p:nvSpPr>
          <p:cNvPr id="229" name="Google Shape;229;p28"/>
          <p:cNvSpPr txBox="1"/>
          <p:nvPr>
            <p:ph idx="1" type="body"/>
          </p:nvPr>
        </p:nvSpPr>
        <p:spPr>
          <a:xfrm>
            <a:off x="1390185" y="1960272"/>
            <a:ext cx="6656400" cy="90630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SzPts val="2800"/>
              <a:buNone/>
            </a:pPr>
            <a:r>
              <a:rPr lang="en-US"/>
              <a:t>Future Work</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29"/>
          <p:cNvSpPr txBox="1"/>
          <p:nvPr>
            <p:ph idx="1" type="body"/>
          </p:nvPr>
        </p:nvSpPr>
        <p:spPr>
          <a:xfrm>
            <a:off x="493776" y="1438717"/>
            <a:ext cx="11201400" cy="4572000"/>
          </a:xfrm>
          <a:prstGeom prst="rect">
            <a:avLst/>
          </a:prstGeom>
        </p:spPr>
        <p:txBody>
          <a:bodyPr anchorCtr="0" anchor="t" bIns="45700" lIns="91425" spcFirstLastPara="1" rIns="91425" wrap="square" tIns="45700">
            <a:normAutofit/>
          </a:bodyPr>
          <a:lstStyle/>
          <a:p>
            <a:pPr indent="-406400" lvl="0" marL="457200" rtl="0" algn="l">
              <a:spcBef>
                <a:spcPts val="1000"/>
              </a:spcBef>
              <a:spcAft>
                <a:spcPts val="0"/>
              </a:spcAft>
              <a:buSzPts val="2800"/>
              <a:buChar char="•"/>
            </a:pPr>
            <a:r>
              <a:rPr lang="en-US"/>
              <a:t>Explore adding caput history to the PVinfo plotting view as annotations on the time axis</a:t>
            </a:r>
            <a:endParaRPr/>
          </a:p>
          <a:p>
            <a:pPr indent="-406400" lvl="0" marL="457200" rtl="0" algn="l">
              <a:spcBef>
                <a:spcPts val="0"/>
              </a:spcBef>
              <a:spcAft>
                <a:spcPts val="0"/>
              </a:spcAft>
              <a:buSzPts val="2800"/>
              <a:buChar char="•"/>
            </a:pPr>
            <a:r>
              <a:rPr lang="en-US"/>
              <a:t>Evaluate PV access puts — caPutLog currently only captures CA puts</a:t>
            </a:r>
            <a:endParaRPr/>
          </a:p>
          <a:p>
            <a:pPr indent="-406400" lvl="0" marL="457200" rtl="0" algn="l">
              <a:spcBef>
                <a:spcPts val="0"/>
              </a:spcBef>
              <a:spcAft>
                <a:spcPts val="0"/>
              </a:spcAft>
              <a:buSzPts val="2800"/>
              <a:buChar char="•"/>
            </a:pPr>
            <a:r>
              <a:rPr lang="en-US"/>
              <a:t>Add caputlog node js code to github channelfinder project repo</a:t>
            </a:r>
            <a:endParaRPr/>
          </a:p>
        </p:txBody>
      </p:sp>
      <p:sp>
        <p:nvSpPr>
          <p:cNvPr id="236" name="Google Shape;236;p29"/>
          <p:cNvSpPr txBox="1"/>
          <p:nvPr>
            <p:ph type="title"/>
          </p:nvPr>
        </p:nvSpPr>
        <p:spPr>
          <a:xfrm>
            <a:off x="493776" y="137160"/>
            <a:ext cx="11201400" cy="9144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rPr lang="en-US"/>
              <a:t>Future Work</a:t>
            </a:r>
            <a:endParaRPr/>
          </a:p>
        </p:txBody>
      </p:sp>
      <p:sp>
        <p:nvSpPr>
          <p:cNvPr id="237" name="Google Shape;237;p29"/>
          <p:cNvSpPr txBox="1"/>
          <p:nvPr>
            <p:ph idx="12" type="sldNum"/>
          </p:nvPr>
        </p:nvSpPr>
        <p:spPr>
          <a:xfrm>
            <a:off x="11478127" y="6338815"/>
            <a:ext cx="401100" cy="383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30"/>
          <p:cNvSpPr txBox="1"/>
          <p:nvPr>
            <p:ph idx="12" type="sldNum"/>
          </p:nvPr>
        </p:nvSpPr>
        <p:spPr>
          <a:xfrm>
            <a:off x="11478127" y="6338815"/>
            <a:ext cx="401100" cy="3831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000000"/>
              </a:buClr>
              <a:buSzPts val="1000"/>
              <a:buFont typeface="Arial"/>
              <a:buNone/>
            </a:pPr>
            <a:fld id="{00000000-1234-1234-1234-123412341234}" type="slidenum">
              <a:rPr lang="en-US"/>
              <a:t>‹#›</a:t>
            </a:fld>
            <a:endParaRPr/>
          </a:p>
        </p:txBody>
      </p:sp>
      <p:sp>
        <p:nvSpPr>
          <p:cNvPr id="243" name="Google Shape;243;p30"/>
          <p:cNvSpPr txBox="1"/>
          <p:nvPr>
            <p:ph idx="1" type="body"/>
          </p:nvPr>
        </p:nvSpPr>
        <p:spPr>
          <a:xfrm>
            <a:off x="1390185" y="1960272"/>
            <a:ext cx="6656400" cy="90630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SzPts val="2800"/>
              <a:buNone/>
            </a:pPr>
            <a:r>
              <a:rPr lang="en-US"/>
              <a:t>Demo</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31"/>
          <p:cNvSpPr txBox="1"/>
          <p:nvPr>
            <p:ph idx="12" type="sldNum"/>
          </p:nvPr>
        </p:nvSpPr>
        <p:spPr>
          <a:xfrm>
            <a:off x="11478127" y="6338815"/>
            <a:ext cx="401100" cy="383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pic>
        <p:nvPicPr>
          <p:cNvPr id="250" name="Google Shape;250;p31" title="Screen Recording 2026-04-16 at 1.32.56 PM.mov">
            <a:hlinkClick r:id="rId3"/>
          </p:cNvPr>
          <p:cNvPicPr preferRelativeResize="0"/>
          <p:nvPr/>
        </p:nvPicPr>
        <p:blipFill>
          <a:blip r:embed="rId4">
            <a:alphaModFix/>
          </a:blip>
          <a:stretch>
            <a:fillRect/>
          </a:stretch>
        </p:blipFill>
        <p:spPr>
          <a:xfrm>
            <a:off x="0" y="0"/>
            <a:ext cx="12191976" cy="6858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0"/>
                                        </p:tgtEl>
                                        <p:attrNameLst>
                                          <p:attrName>style.visibility</p:attrName>
                                        </p:attrNameLst>
                                      </p:cBhvr>
                                      <p:to>
                                        <p:strVal val="visible"/>
                                      </p:to>
                                    </p:set>
                                    <p:animEffect filter="fade" transition="in">
                                      <p:cBhvr>
                                        <p:cTn dur="1000"/>
                                        <p:tgtEl>
                                          <p:spTgt spid="2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Custom 1">
      <a:dk1>
        <a:srgbClr val="003859"/>
      </a:dk1>
      <a:lt1>
        <a:srgbClr val="FFFFFF"/>
      </a:lt1>
      <a:dk2>
        <a:srgbClr val="00587C"/>
      </a:dk2>
      <a:lt2>
        <a:srgbClr val="00B5EC"/>
      </a:lt2>
      <a:accent1>
        <a:srgbClr val="636669"/>
      </a:accent1>
      <a:accent2>
        <a:srgbClr val="E04E38"/>
      </a:accent2>
      <a:accent3>
        <a:srgbClr val="D57800"/>
      </a:accent3>
      <a:accent4>
        <a:srgbClr val="EAAA00"/>
      </a:accent4>
      <a:accent5>
        <a:srgbClr val="74AA50"/>
      </a:accent5>
      <a:accent6>
        <a:srgbClr val="007681"/>
      </a:accent6>
      <a:hlink>
        <a:srgbClr val="4198B5"/>
      </a:hlink>
      <a:folHlink>
        <a:srgbClr val="0076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