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62" r:id="rId2"/>
    <p:sldId id="267" r:id="rId3"/>
    <p:sldId id="272" r:id="rId4"/>
    <p:sldId id="274" r:id="rId5"/>
    <p:sldId id="268" r:id="rId6"/>
    <p:sldId id="282" r:id="rId7"/>
    <p:sldId id="284" r:id="rId8"/>
    <p:sldId id="279" r:id="rId9"/>
    <p:sldId id="278" r:id="rId10"/>
    <p:sldId id="280" r:id="rId11"/>
    <p:sldId id="281" r:id="rId12"/>
    <p:sldId id="277" r:id="rId1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CC"/>
    <a:srgbClr val="666666"/>
    <a:srgbClr val="FECC99"/>
    <a:srgbClr val="FEE6CC"/>
    <a:srgbClr val="CCDFDB"/>
    <a:srgbClr val="E5F0EC"/>
    <a:srgbClr val="D7E59A"/>
    <a:srgbClr val="EBF1CB"/>
    <a:srgbClr val="CDD5E0"/>
    <a:srgbClr val="E6EB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771" autoAdjust="0"/>
    <p:restoredTop sz="81837" autoAdjust="0"/>
  </p:normalViewPr>
  <p:slideViewPr>
    <p:cSldViewPr snapToGrid="0" snapToObjects="1">
      <p:cViewPr varScale="1">
        <p:scale>
          <a:sx n="103" d="100"/>
          <a:sy n="103" d="100"/>
        </p:scale>
        <p:origin x="148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216F17-FF12-814E-936A-620B3383A43B}" type="datetimeFigureOut">
              <a:rPr lang="sv-SE" smtClean="0"/>
              <a:t>2026-04-20</a:t>
            </a:fld>
            <a:endParaRPr/>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E5A434-646A-2746-9BDC-885B2382B33E}" type="slidenum">
              <a:rPr lang="sv-SE" smtClean="0"/>
              <a:t>‹#›</a:t>
            </a:fld>
            <a:endParaRPr/>
          </a:p>
        </p:txBody>
      </p:sp>
    </p:spTree>
    <p:extLst>
      <p:ext uri="{BB962C8B-B14F-4D97-AF65-F5344CB8AC3E}">
        <p14:creationId xmlns:p14="http://schemas.microsoft.com/office/powerpoint/2010/main" val="22318227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3AE5A434-646A-2746-9BDC-885B2382B33E}" type="slidenum">
              <a:rPr lang="sv-SE" smtClean="0"/>
              <a:t>3</a:t>
            </a:fld>
            <a:endParaRPr lang="sv-SE"/>
          </a:p>
        </p:txBody>
      </p:sp>
    </p:spTree>
    <p:extLst>
      <p:ext uri="{BB962C8B-B14F-4D97-AF65-F5344CB8AC3E}">
        <p14:creationId xmlns:p14="http://schemas.microsoft.com/office/powerpoint/2010/main" val="2938297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E" dirty="0"/>
              <a:t>Common user account at least avoids some issues!</a:t>
            </a:r>
          </a:p>
          <a:p>
            <a:endParaRPr lang="en-SE" dirty="0"/>
          </a:p>
          <a:p>
            <a:r>
              <a:rPr lang="en-SE" dirty="0"/>
              <a:t>Our first improvements were in how we built the NFS EPICS share:</a:t>
            </a:r>
          </a:p>
          <a:p>
            <a:pPr marL="171450" indent="-171450">
              <a:buFont typeface="Arial" panose="020B0604020202020204" pitchFamily="34" charset="0"/>
              <a:buChar char="•"/>
            </a:pPr>
            <a:r>
              <a:rPr lang="en-GB" dirty="0"/>
              <a:t>L</a:t>
            </a:r>
            <a:r>
              <a:rPr lang="en-SE" dirty="0"/>
              <a:t>imited access build VM</a:t>
            </a:r>
          </a:p>
          <a:p>
            <a:pPr marL="171450" indent="-171450">
              <a:buFont typeface="Arial" panose="020B0604020202020204" pitchFamily="34" charset="0"/>
              <a:buChar char="•"/>
            </a:pPr>
            <a:r>
              <a:rPr lang="en-SE" dirty="0"/>
              <a:t>Gitlab-CI on special runners to build VM</a:t>
            </a:r>
          </a:p>
          <a:p>
            <a:pPr marL="171450" indent="-171450">
              <a:buFont typeface="Arial" panose="020B0604020202020204" pitchFamily="34" charset="0"/>
              <a:buChar char="•"/>
            </a:pPr>
            <a:r>
              <a:rPr lang="en-SE" dirty="0"/>
              <a:t>Eventually a home-built package manager that built everything for us</a:t>
            </a:r>
          </a:p>
        </p:txBody>
      </p:sp>
      <p:sp>
        <p:nvSpPr>
          <p:cNvPr id="4" name="Slide Number Placeholder 3"/>
          <p:cNvSpPr>
            <a:spLocks noGrp="1"/>
          </p:cNvSpPr>
          <p:nvPr>
            <p:ph type="sldNum" sz="quarter" idx="5"/>
          </p:nvPr>
        </p:nvSpPr>
        <p:spPr/>
        <p:txBody>
          <a:bodyPr/>
          <a:lstStyle/>
          <a:p>
            <a:fld id="{3AE5A434-646A-2746-9BDC-885B2382B33E}" type="slidenum">
              <a:rPr lang="sv-SE" smtClean="0"/>
              <a:t>7</a:t>
            </a:fld>
            <a:endParaRPr lang="sv-SE"/>
          </a:p>
        </p:txBody>
      </p:sp>
    </p:spTree>
    <p:extLst>
      <p:ext uri="{BB962C8B-B14F-4D97-AF65-F5344CB8AC3E}">
        <p14:creationId xmlns:p14="http://schemas.microsoft.com/office/powerpoint/2010/main" val="40264266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E" dirty="0"/>
              <a:t>One of the main things that is simpler for us is that we do not compile IOCs as they are just text files. There are other ways of achieving this (e.g. docker containers) that could give similar successes</a:t>
            </a:r>
          </a:p>
        </p:txBody>
      </p:sp>
      <p:sp>
        <p:nvSpPr>
          <p:cNvPr id="4" name="Slide Number Placeholder 3"/>
          <p:cNvSpPr>
            <a:spLocks noGrp="1"/>
          </p:cNvSpPr>
          <p:nvPr>
            <p:ph type="sldNum" sz="quarter" idx="5"/>
          </p:nvPr>
        </p:nvSpPr>
        <p:spPr/>
        <p:txBody>
          <a:bodyPr/>
          <a:lstStyle/>
          <a:p>
            <a:fld id="{3AE5A434-646A-2746-9BDC-885B2382B33E}" type="slidenum">
              <a:rPr lang="sv-SE" smtClean="0"/>
              <a:t>9</a:t>
            </a:fld>
            <a:endParaRPr lang="sv-SE"/>
          </a:p>
        </p:txBody>
      </p:sp>
    </p:spTree>
    <p:extLst>
      <p:ext uri="{BB962C8B-B14F-4D97-AF65-F5344CB8AC3E}">
        <p14:creationId xmlns:p14="http://schemas.microsoft.com/office/powerpoint/2010/main" val="9311895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E" dirty="0"/>
              <a:t>Push: configuration update to gitlab</a:t>
            </a:r>
          </a:p>
          <a:p>
            <a:r>
              <a:rPr lang="en-SE" dirty="0"/>
              <a:t>Generate: a new commit to an IOC repository</a:t>
            </a:r>
          </a:p>
          <a:p>
            <a:r>
              <a:rPr lang="en-SE" dirty="0"/>
              <a:t>Deploy: Trigger an ansible playbook run to deploy the IOC</a:t>
            </a:r>
          </a:p>
          <a:p>
            <a:r>
              <a:rPr lang="en-SE" dirty="0"/>
              <a:t>Monitor: Check on the IOC status (logs, alerts, etc.)</a:t>
            </a:r>
          </a:p>
        </p:txBody>
      </p:sp>
      <p:sp>
        <p:nvSpPr>
          <p:cNvPr id="4" name="Slide Number Placeholder 3"/>
          <p:cNvSpPr>
            <a:spLocks noGrp="1"/>
          </p:cNvSpPr>
          <p:nvPr>
            <p:ph type="sldNum" sz="quarter" idx="5"/>
          </p:nvPr>
        </p:nvSpPr>
        <p:spPr/>
        <p:txBody>
          <a:bodyPr/>
          <a:lstStyle/>
          <a:p>
            <a:fld id="{3AE5A434-646A-2746-9BDC-885B2382B33E}" type="slidenum">
              <a:rPr lang="sv-SE" smtClean="0"/>
              <a:t>11</a:t>
            </a:fld>
            <a:endParaRPr lang="sv-SE"/>
          </a:p>
        </p:txBody>
      </p:sp>
    </p:spTree>
    <p:extLst>
      <p:ext uri="{BB962C8B-B14F-4D97-AF65-F5344CB8AC3E}">
        <p14:creationId xmlns:p14="http://schemas.microsoft.com/office/powerpoint/2010/main" val="4967536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First slide">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5105BBA5-0B01-43EB-96EC-725AF28E5A8E}"/>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 name="Rektangel 5">
            <a:extLst>
              <a:ext uri="{FF2B5EF4-FFF2-40B4-BE49-F238E27FC236}">
                <a16:creationId xmlns:a16="http://schemas.microsoft.com/office/drawing/2014/main" id="{BB3141B3-566C-47FF-8C29-67289995D2FA}"/>
              </a:ext>
            </a:extLst>
          </p:cNvPr>
          <p:cNvSpPr/>
          <p:nvPr userDrawn="1"/>
        </p:nvSpPr>
        <p:spPr>
          <a:xfrm>
            <a:off x="0" y="447675"/>
            <a:ext cx="292101" cy="64103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7" name="Bildobjekt 6">
            <a:extLst>
              <a:ext uri="{FF2B5EF4-FFF2-40B4-BE49-F238E27FC236}">
                <a16:creationId xmlns:a16="http://schemas.microsoft.com/office/drawing/2014/main" id="{B965145F-CDA4-4965-A7C5-ACBA59393460}"/>
              </a:ext>
            </a:extLst>
          </p:cNvPr>
          <p:cNvPicPr>
            <a:picLocks noChangeAspect="1"/>
          </p:cNvPicPr>
          <p:nvPr userDrawn="1"/>
        </p:nvPicPr>
        <p:blipFill>
          <a:blip r:embed="rId2"/>
          <a:stretch>
            <a:fillRect/>
          </a:stretch>
        </p:blipFill>
        <p:spPr>
          <a:xfrm>
            <a:off x="1703069" y="1048935"/>
            <a:ext cx="8872165" cy="4760129"/>
          </a:xfrm>
          <a:prstGeom prst="rect">
            <a:avLst/>
          </a:prstGeom>
        </p:spPr>
      </p:pic>
    </p:spTree>
    <p:extLst>
      <p:ext uri="{BB962C8B-B14F-4D97-AF65-F5344CB8AC3E}">
        <p14:creationId xmlns:p14="http://schemas.microsoft.com/office/powerpoint/2010/main" val="1287485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ph">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4C1ADE6-C058-9C40-B135-034EB97B437C}"/>
              </a:ext>
            </a:extLst>
          </p:cNvPr>
          <p:cNvSpPr>
            <a:spLocks noGrp="1"/>
          </p:cNvSpPr>
          <p:nvPr>
            <p:ph type="title" hasCustomPrompt="1"/>
          </p:nvPr>
        </p:nvSpPr>
        <p:spPr>
          <a:xfrm>
            <a:off x="1103709" y="265373"/>
            <a:ext cx="9360000" cy="657339"/>
          </a:xfrm>
        </p:spPr>
        <p:txBody>
          <a:bodyPr lIns="90000" bIns="18000"/>
          <a:lstStyle>
            <a:lvl1pPr>
              <a:defRPr/>
            </a:lvl1pPr>
          </a:lstStyle>
          <a:p>
            <a:r>
              <a:rPr lang="sv-SE"/>
              <a:t>Headline</a:t>
            </a:r>
          </a:p>
        </p:txBody>
      </p:sp>
      <p:sp>
        <p:nvSpPr>
          <p:cNvPr id="4" name="Platshållare för datum 3">
            <a:extLst>
              <a:ext uri="{FF2B5EF4-FFF2-40B4-BE49-F238E27FC236}">
                <a16:creationId xmlns:a16="http://schemas.microsoft.com/office/drawing/2014/main" id="{996A591D-7BEE-2A48-BD08-DCDF3D90DE3E}"/>
              </a:ext>
            </a:extLst>
          </p:cNvPr>
          <p:cNvSpPr>
            <a:spLocks noGrp="1"/>
          </p:cNvSpPr>
          <p:nvPr>
            <p:ph type="dt" sz="half" idx="10"/>
          </p:nvPr>
        </p:nvSpPr>
        <p:spPr>
          <a:xfrm>
            <a:off x="1195647" y="6475270"/>
            <a:ext cx="832658" cy="365125"/>
          </a:xfrm>
        </p:spPr>
        <p:txBody>
          <a:bodyPr/>
          <a:lstStyle/>
          <a:p>
            <a:fld id="{18896B66-0B3A-474C-9C9C-E4F07B1F5DAD}" type="datetime1">
              <a:rPr lang="sv-SE" smtClean="0"/>
              <a:t>2026-04-20</a:t>
            </a:fld>
            <a:endParaRPr lang="sv-SE" dirty="0"/>
          </a:p>
        </p:txBody>
      </p:sp>
      <p:sp>
        <p:nvSpPr>
          <p:cNvPr id="5" name="Platshållare för sidfot 4">
            <a:extLst>
              <a:ext uri="{FF2B5EF4-FFF2-40B4-BE49-F238E27FC236}">
                <a16:creationId xmlns:a16="http://schemas.microsoft.com/office/drawing/2014/main" id="{3A0D4D5C-5B1B-1441-A13B-8613512E59E2}"/>
              </a:ext>
            </a:extLst>
          </p:cNvPr>
          <p:cNvSpPr>
            <a:spLocks noGrp="1"/>
          </p:cNvSpPr>
          <p:nvPr>
            <p:ph type="ftr" sz="quarter" idx="11"/>
          </p:nvPr>
        </p:nvSpPr>
        <p:spPr>
          <a:xfrm>
            <a:off x="2053244" y="6475270"/>
            <a:ext cx="4320448" cy="365125"/>
          </a:xfrm>
        </p:spPr>
        <p:txBody>
          <a:bodyPr/>
          <a:lstStyle/>
          <a:p>
            <a:r>
              <a:rPr lang="sv-SE"/>
              <a:t>PRESENTATION TITLE / FOOTER</a:t>
            </a:r>
          </a:p>
        </p:txBody>
      </p:sp>
      <p:sp>
        <p:nvSpPr>
          <p:cNvPr id="6" name="Platshållare för bildnummer 5">
            <a:extLst>
              <a:ext uri="{FF2B5EF4-FFF2-40B4-BE49-F238E27FC236}">
                <a16:creationId xmlns:a16="http://schemas.microsoft.com/office/drawing/2014/main" id="{184FAE50-4669-D540-A55E-354FF0C59458}"/>
              </a:ext>
            </a:extLst>
          </p:cNvPr>
          <p:cNvSpPr>
            <a:spLocks noGrp="1"/>
          </p:cNvSpPr>
          <p:nvPr>
            <p:ph type="sldNum" sz="quarter" idx="12"/>
          </p:nvPr>
        </p:nvSpPr>
        <p:spPr>
          <a:xfrm>
            <a:off x="8735292" y="6475270"/>
            <a:ext cx="2743200" cy="365125"/>
          </a:xfrm>
        </p:spPr>
        <p:txBody>
          <a:bodyPr/>
          <a:lstStyle/>
          <a:p>
            <a:fld id="{F7283078-D760-1647-8B80-66BA8B52336D}" type="slidenum">
              <a:rPr lang="sv-SE" smtClean="0"/>
              <a:t>‹#›</a:t>
            </a:fld>
            <a:endParaRPr lang="sv-SE"/>
          </a:p>
        </p:txBody>
      </p:sp>
      <p:sp>
        <p:nvSpPr>
          <p:cNvPr id="14" name="Platshållare för text 13">
            <a:extLst>
              <a:ext uri="{FF2B5EF4-FFF2-40B4-BE49-F238E27FC236}">
                <a16:creationId xmlns:a16="http://schemas.microsoft.com/office/drawing/2014/main" id="{DD16215C-7D16-4D0F-BA5D-E02EED6FB2D9}"/>
              </a:ext>
            </a:extLst>
          </p:cNvPr>
          <p:cNvSpPr>
            <a:spLocks noGrp="1"/>
          </p:cNvSpPr>
          <p:nvPr>
            <p:ph type="body" sz="quarter" idx="14" hasCustomPrompt="1"/>
          </p:nvPr>
        </p:nvSpPr>
        <p:spPr>
          <a:xfrm>
            <a:off x="1103709" y="931026"/>
            <a:ext cx="9360000" cy="507076"/>
          </a:xfrm>
        </p:spPr>
        <p:txBody>
          <a:bodyPr lIns="90000" tIns="18000">
            <a:noAutofit/>
          </a:bodyPr>
          <a:lstStyle>
            <a:lvl1pPr marL="0" indent="0">
              <a:spcBef>
                <a:spcPts val="0"/>
              </a:spcBef>
              <a:buFontTx/>
              <a:buNone/>
              <a:defRPr sz="2200">
                <a:solidFill>
                  <a:schemeClr val="accent1"/>
                </a:solidFill>
              </a:defRPr>
            </a:lvl1pPr>
            <a:lvl2pPr marL="82550" indent="0">
              <a:buNone/>
              <a:defRPr/>
            </a:lvl2pPr>
          </a:lstStyle>
          <a:p>
            <a:pPr lvl="0"/>
            <a:r>
              <a:rPr lang="sv-SE"/>
              <a:t>Sub-headline</a:t>
            </a:r>
          </a:p>
        </p:txBody>
      </p:sp>
      <p:sp>
        <p:nvSpPr>
          <p:cNvPr id="10" name="Rektangel 9">
            <a:extLst>
              <a:ext uri="{FF2B5EF4-FFF2-40B4-BE49-F238E27FC236}">
                <a16:creationId xmlns:a16="http://schemas.microsoft.com/office/drawing/2014/main" id="{A5E954D6-E4D2-47AD-A504-7408EC606D35}"/>
              </a:ext>
            </a:extLst>
          </p:cNvPr>
          <p:cNvSpPr/>
          <p:nvPr userDrawn="1"/>
        </p:nvSpPr>
        <p:spPr>
          <a:xfrm>
            <a:off x="0" y="447675"/>
            <a:ext cx="292101" cy="64103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1" name="Bildobjekt 10">
            <a:extLst>
              <a:ext uri="{FF2B5EF4-FFF2-40B4-BE49-F238E27FC236}">
                <a16:creationId xmlns:a16="http://schemas.microsoft.com/office/drawing/2014/main" id="{6DD4ACE8-21C9-474B-A84B-6E399CB9FBD5}"/>
              </a:ext>
            </a:extLst>
          </p:cNvPr>
          <p:cNvPicPr>
            <a:picLocks noChangeAspect="1"/>
          </p:cNvPicPr>
          <p:nvPr userDrawn="1"/>
        </p:nvPicPr>
        <p:blipFill>
          <a:blip r:embed="rId2"/>
          <a:srcRect/>
          <a:stretch/>
        </p:blipFill>
        <p:spPr>
          <a:xfrm>
            <a:off x="10924611" y="417443"/>
            <a:ext cx="826394" cy="800100"/>
          </a:xfrm>
          <a:prstGeom prst="rect">
            <a:avLst/>
          </a:prstGeom>
        </p:spPr>
      </p:pic>
      <p:sp>
        <p:nvSpPr>
          <p:cNvPr id="7" name="Platshållare för diagram 6">
            <a:extLst>
              <a:ext uri="{FF2B5EF4-FFF2-40B4-BE49-F238E27FC236}">
                <a16:creationId xmlns:a16="http://schemas.microsoft.com/office/drawing/2014/main" id="{FA784AEE-BB11-4271-AB33-DE0774105604}"/>
              </a:ext>
            </a:extLst>
          </p:cNvPr>
          <p:cNvSpPr>
            <a:spLocks noGrp="1"/>
          </p:cNvSpPr>
          <p:nvPr>
            <p:ph type="chart" sz="quarter" idx="15"/>
          </p:nvPr>
        </p:nvSpPr>
        <p:spPr>
          <a:xfrm>
            <a:off x="1103313" y="1657350"/>
            <a:ext cx="7767637" cy="4445000"/>
          </a:xfrm>
        </p:spPr>
        <p:txBody>
          <a:bodyPr/>
          <a:lstStyle>
            <a:lvl1pPr algn="ctr">
              <a:defRPr sz="800" cap="all" baseline="0"/>
            </a:lvl1pPr>
          </a:lstStyle>
          <a:p>
            <a:r>
              <a:rPr lang="en-GB"/>
              <a:t>Click icon to add chart</a:t>
            </a:r>
            <a:endParaRPr lang="sv-SE"/>
          </a:p>
        </p:txBody>
      </p:sp>
    </p:spTree>
    <p:extLst>
      <p:ext uri="{BB962C8B-B14F-4D97-AF65-F5344CB8AC3E}">
        <p14:creationId xmlns:p14="http://schemas.microsoft.com/office/powerpoint/2010/main" val="1317552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4C1ADE6-C058-9C40-B135-034EB97B437C}"/>
              </a:ext>
            </a:extLst>
          </p:cNvPr>
          <p:cNvSpPr>
            <a:spLocks noGrp="1"/>
          </p:cNvSpPr>
          <p:nvPr>
            <p:ph type="title" hasCustomPrompt="1"/>
          </p:nvPr>
        </p:nvSpPr>
        <p:spPr>
          <a:xfrm>
            <a:off x="1103709" y="265373"/>
            <a:ext cx="9360000" cy="657339"/>
          </a:xfrm>
        </p:spPr>
        <p:txBody>
          <a:bodyPr lIns="90000" bIns="18000"/>
          <a:lstStyle>
            <a:lvl1pPr>
              <a:defRPr/>
            </a:lvl1pPr>
          </a:lstStyle>
          <a:p>
            <a:r>
              <a:rPr lang="sv-SE"/>
              <a:t>Headline</a:t>
            </a:r>
          </a:p>
        </p:txBody>
      </p:sp>
      <p:sp>
        <p:nvSpPr>
          <p:cNvPr id="5" name="Platshållare för sidfot 4">
            <a:extLst>
              <a:ext uri="{FF2B5EF4-FFF2-40B4-BE49-F238E27FC236}">
                <a16:creationId xmlns:a16="http://schemas.microsoft.com/office/drawing/2014/main" id="{3A0D4D5C-5B1B-1441-A13B-8613512E59E2}"/>
              </a:ext>
            </a:extLst>
          </p:cNvPr>
          <p:cNvSpPr>
            <a:spLocks noGrp="1"/>
          </p:cNvSpPr>
          <p:nvPr>
            <p:ph type="ftr" sz="quarter" idx="11"/>
          </p:nvPr>
        </p:nvSpPr>
        <p:spPr>
          <a:xfrm>
            <a:off x="2053244" y="6475270"/>
            <a:ext cx="4320448" cy="365125"/>
          </a:xfrm>
        </p:spPr>
        <p:txBody>
          <a:bodyPr/>
          <a:lstStyle/>
          <a:p>
            <a:r>
              <a:rPr lang="sv-SE" dirty="0"/>
              <a:t>PRESENTATION TITLE/FOOTER</a:t>
            </a:r>
          </a:p>
        </p:txBody>
      </p:sp>
      <p:sp>
        <p:nvSpPr>
          <p:cNvPr id="6" name="Platshållare för bildnummer 5">
            <a:extLst>
              <a:ext uri="{FF2B5EF4-FFF2-40B4-BE49-F238E27FC236}">
                <a16:creationId xmlns:a16="http://schemas.microsoft.com/office/drawing/2014/main" id="{184FAE50-4669-D540-A55E-354FF0C59458}"/>
              </a:ext>
            </a:extLst>
          </p:cNvPr>
          <p:cNvSpPr>
            <a:spLocks noGrp="1"/>
          </p:cNvSpPr>
          <p:nvPr>
            <p:ph type="sldNum" sz="quarter" idx="12"/>
          </p:nvPr>
        </p:nvSpPr>
        <p:spPr>
          <a:xfrm>
            <a:off x="8735292" y="6475270"/>
            <a:ext cx="2743200" cy="365125"/>
          </a:xfrm>
        </p:spPr>
        <p:txBody>
          <a:bodyPr/>
          <a:lstStyle/>
          <a:p>
            <a:fld id="{F7283078-D760-1647-8B80-66BA8B52336D}" type="slidenum">
              <a:rPr lang="sv-SE" smtClean="0"/>
              <a:t>‹#›</a:t>
            </a:fld>
            <a:endParaRPr lang="sv-SE"/>
          </a:p>
        </p:txBody>
      </p:sp>
      <p:sp>
        <p:nvSpPr>
          <p:cNvPr id="14" name="Platshållare för text 13">
            <a:extLst>
              <a:ext uri="{FF2B5EF4-FFF2-40B4-BE49-F238E27FC236}">
                <a16:creationId xmlns:a16="http://schemas.microsoft.com/office/drawing/2014/main" id="{DD16215C-7D16-4D0F-BA5D-E02EED6FB2D9}"/>
              </a:ext>
            </a:extLst>
          </p:cNvPr>
          <p:cNvSpPr>
            <a:spLocks noGrp="1"/>
          </p:cNvSpPr>
          <p:nvPr>
            <p:ph type="body" sz="quarter" idx="14" hasCustomPrompt="1"/>
          </p:nvPr>
        </p:nvSpPr>
        <p:spPr>
          <a:xfrm>
            <a:off x="1103709" y="931026"/>
            <a:ext cx="9360000" cy="507076"/>
          </a:xfrm>
        </p:spPr>
        <p:txBody>
          <a:bodyPr lIns="90000" tIns="18000">
            <a:noAutofit/>
          </a:bodyPr>
          <a:lstStyle>
            <a:lvl1pPr marL="0" indent="0">
              <a:spcBef>
                <a:spcPts val="0"/>
              </a:spcBef>
              <a:buFontTx/>
              <a:buNone/>
              <a:defRPr sz="2200">
                <a:solidFill>
                  <a:schemeClr val="accent1"/>
                </a:solidFill>
              </a:defRPr>
            </a:lvl1pPr>
            <a:lvl2pPr marL="82550" indent="0">
              <a:buNone/>
              <a:defRPr/>
            </a:lvl2pPr>
          </a:lstStyle>
          <a:p>
            <a:pPr lvl="0"/>
            <a:r>
              <a:rPr lang="sv-SE"/>
              <a:t>Sub-headline</a:t>
            </a:r>
          </a:p>
        </p:txBody>
      </p:sp>
      <p:sp>
        <p:nvSpPr>
          <p:cNvPr id="10" name="Rektangel 9">
            <a:extLst>
              <a:ext uri="{FF2B5EF4-FFF2-40B4-BE49-F238E27FC236}">
                <a16:creationId xmlns:a16="http://schemas.microsoft.com/office/drawing/2014/main" id="{A5E954D6-E4D2-47AD-A504-7408EC606D35}"/>
              </a:ext>
            </a:extLst>
          </p:cNvPr>
          <p:cNvSpPr/>
          <p:nvPr userDrawn="1"/>
        </p:nvSpPr>
        <p:spPr>
          <a:xfrm>
            <a:off x="0" y="447675"/>
            <a:ext cx="292101" cy="64103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1" name="Bildobjekt 10">
            <a:extLst>
              <a:ext uri="{FF2B5EF4-FFF2-40B4-BE49-F238E27FC236}">
                <a16:creationId xmlns:a16="http://schemas.microsoft.com/office/drawing/2014/main" id="{6DD4ACE8-21C9-474B-A84B-6E399CB9FBD5}"/>
              </a:ext>
            </a:extLst>
          </p:cNvPr>
          <p:cNvPicPr>
            <a:picLocks noChangeAspect="1"/>
          </p:cNvPicPr>
          <p:nvPr userDrawn="1"/>
        </p:nvPicPr>
        <p:blipFill>
          <a:blip r:embed="rId2"/>
          <a:srcRect/>
          <a:stretch/>
        </p:blipFill>
        <p:spPr>
          <a:xfrm>
            <a:off x="10924611" y="417443"/>
            <a:ext cx="826394" cy="800100"/>
          </a:xfrm>
          <a:prstGeom prst="rect">
            <a:avLst/>
          </a:prstGeom>
        </p:spPr>
      </p:pic>
      <p:sp>
        <p:nvSpPr>
          <p:cNvPr id="8" name="Platshållare för tabell 7">
            <a:extLst>
              <a:ext uri="{FF2B5EF4-FFF2-40B4-BE49-F238E27FC236}">
                <a16:creationId xmlns:a16="http://schemas.microsoft.com/office/drawing/2014/main" id="{489D1BD7-202A-4115-BE6C-1B053CFFDE1E}"/>
              </a:ext>
            </a:extLst>
          </p:cNvPr>
          <p:cNvSpPr>
            <a:spLocks noGrp="1"/>
          </p:cNvSpPr>
          <p:nvPr>
            <p:ph type="tbl" sz="quarter" idx="15"/>
          </p:nvPr>
        </p:nvSpPr>
        <p:spPr>
          <a:xfrm>
            <a:off x="1103313" y="1614488"/>
            <a:ext cx="9359900" cy="4406900"/>
          </a:xfrm>
        </p:spPr>
        <p:txBody>
          <a:bodyPr/>
          <a:lstStyle>
            <a:lvl1pPr algn="ctr">
              <a:defRPr sz="800" cap="all" baseline="0"/>
            </a:lvl1pPr>
          </a:lstStyle>
          <a:p>
            <a:r>
              <a:rPr lang="en-GB"/>
              <a:t>Click icon to add table</a:t>
            </a:r>
            <a:endParaRPr lang="sv-SE"/>
          </a:p>
        </p:txBody>
      </p:sp>
      <p:sp>
        <p:nvSpPr>
          <p:cNvPr id="12" name="Platshållare för datum 3">
            <a:extLst>
              <a:ext uri="{FF2B5EF4-FFF2-40B4-BE49-F238E27FC236}">
                <a16:creationId xmlns:a16="http://schemas.microsoft.com/office/drawing/2014/main" id="{EF177138-95E5-674B-B010-143A8CD1453A}"/>
              </a:ext>
            </a:extLst>
          </p:cNvPr>
          <p:cNvSpPr>
            <a:spLocks noGrp="1"/>
          </p:cNvSpPr>
          <p:nvPr>
            <p:ph type="dt" sz="half" idx="10"/>
          </p:nvPr>
        </p:nvSpPr>
        <p:spPr>
          <a:xfrm>
            <a:off x="1195647" y="6475270"/>
            <a:ext cx="832658" cy="365125"/>
          </a:xfrm>
        </p:spPr>
        <p:txBody>
          <a:bodyPr/>
          <a:lstStyle/>
          <a:p>
            <a:fld id="{18896B66-0B3A-474C-9C9C-E4F07B1F5DAD}" type="datetime1">
              <a:rPr lang="sv-SE" smtClean="0"/>
              <a:t>2026-04-20</a:t>
            </a:fld>
            <a:endParaRPr lang="sv-SE" dirty="0"/>
          </a:p>
        </p:txBody>
      </p:sp>
    </p:spTree>
    <p:extLst>
      <p:ext uri="{BB962C8B-B14F-4D97-AF65-F5344CB8AC3E}">
        <p14:creationId xmlns:p14="http://schemas.microsoft.com/office/powerpoint/2010/main" val="4225189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BE7B1DDB-F4AA-4E8D-BD07-905FE45A5555}"/>
              </a:ext>
            </a:extLst>
          </p:cNvPr>
          <p:cNvSpPr/>
          <p:nvPr userDrawn="1"/>
        </p:nvSpPr>
        <p:spPr>
          <a:xfrm>
            <a:off x="0" y="388593"/>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Rubrik 1">
            <a:extLst>
              <a:ext uri="{FF2B5EF4-FFF2-40B4-BE49-F238E27FC236}">
                <a16:creationId xmlns:a16="http://schemas.microsoft.com/office/drawing/2014/main" id="{34780BC8-191C-6D4B-93F3-54A06FD4FE76}"/>
              </a:ext>
            </a:extLst>
          </p:cNvPr>
          <p:cNvSpPr>
            <a:spLocks noGrp="1"/>
          </p:cNvSpPr>
          <p:nvPr>
            <p:ph type="ctrTitle"/>
          </p:nvPr>
        </p:nvSpPr>
        <p:spPr>
          <a:xfrm>
            <a:off x="1930395" y="1153621"/>
            <a:ext cx="8640000" cy="2387600"/>
          </a:xfrm>
        </p:spPr>
        <p:txBody>
          <a:bodyPr anchor="b">
            <a:noAutofit/>
          </a:bodyPr>
          <a:lstStyle>
            <a:lvl1pPr algn="l">
              <a:lnSpc>
                <a:spcPct val="100000"/>
              </a:lnSpc>
              <a:defRPr sz="4200">
                <a:solidFill>
                  <a:schemeClr val="bg1"/>
                </a:solidFill>
                <a:latin typeface="Segoe UI Semibold" panose="020B0702040204020203" pitchFamily="34" charset="0"/>
                <a:cs typeface="Segoe UI Semibold" panose="020B0702040204020203" pitchFamily="34" charset="0"/>
              </a:defRPr>
            </a:lvl1pPr>
          </a:lstStyle>
          <a:p>
            <a:r>
              <a:rPr lang="en-GB"/>
              <a:t>Click to edit Master title style</a:t>
            </a:r>
            <a:endParaRPr lang="sv-SE" dirty="0"/>
          </a:p>
        </p:txBody>
      </p:sp>
      <p:sp>
        <p:nvSpPr>
          <p:cNvPr id="8" name="Rektangel 7">
            <a:extLst>
              <a:ext uri="{FF2B5EF4-FFF2-40B4-BE49-F238E27FC236}">
                <a16:creationId xmlns:a16="http://schemas.microsoft.com/office/drawing/2014/main" id="{EC66F586-F662-4573-A59B-7D4EDD05A153}"/>
              </a:ext>
            </a:extLst>
          </p:cNvPr>
          <p:cNvSpPr/>
          <p:nvPr userDrawn="1"/>
        </p:nvSpPr>
        <p:spPr>
          <a:xfrm>
            <a:off x="-2" y="447675"/>
            <a:ext cx="292101" cy="64103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9" name="Bildobjekt 8">
            <a:extLst>
              <a:ext uri="{FF2B5EF4-FFF2-40B4-BE49-F238E27FC236}">
                <a16:creationId xmlns:a16="http://schemas.microsoft.com/office/drawing/2014/main" id="{3193CED5-E020-4279-918D-055F43A9188C}"/>
              </a:ext>
            </a:extLst>
          </p:cNvPr>
          <p:cNvPicPr>
            <a:picLocks noChangeAspect="1"/>
          </p:cNvPicPr>
          <p:nvPr userDrawn="1"/>
        </p:nvPicPr>
        <p:blipFill>
          <a:blip r:embed="rId2"/>
          <a:stretch>
            <a:fillRect/>
          </a:stretch>
        </p:blipFill>
        <p:spPr>
          <a:xfrm>
            <a:off x="10924611" y="417443"/>
            <a:ext cx="826395" cy="800100"/>
          </a:xfrm>
          <a:prstGeom prst="rect">
            <a:avLst/>
          </a:prstGeom>
        </p:spPr>
      </p:pic>
    </p:spTree>
    <p:extLst>
      <p:ext uri="{BB962C8B-B14F-4D97-AF65-F5344CB8AC3E}">
        <p14:creationId xmlns:p14="http://schemas.microsoft.com/office/powerpoint/2010/main" val="3949796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BE7B1DDB-F4AA-4E8D-BD07-905FE45A5555}"/>
              </a:ext>
            </a:extLst>
          </p:cNvPr>
          <p:cNvSpPr/>
          <p:nvPr userDrawn="1"/>
        </p:nvSpPr>
        <p:spPr>
          <a:xfrm>
            <a:off x="-2"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Rubrik 1">
            <a:extLst>
              <a:ext uri="{FF2B5EF4-FFF2-40B4-BE49-F238E27FC236}">
                <a16:creationId xmlns:a16="http://schemas.microsoft.com/office/drawing/2014/main" id="{34780BC8-191C-6D4B-93F3-54A06FD4FE76}"/>
              </a:ext>
            </a:extLst>
          </p:cNvPr>
          <p:cNvSpPr>
            <a:spLocks noGrp="1"/>
          </p:cNvSpPr>
          <p:nvPr>
            <p:ph type="ctrTitle"/>
          </p:nvPr>
        </p:nvSpPr>
        <p:spPr>
          <a:xfrm>
            <a:off x="1930395" y="1153621"/>
            <a:ext cx="8640000" cy="2387600"/>
          </a:xfrm>
        </p:spPr>
        <p:txBody>
          <a:bodyPr anchor="b">
            <a:noAutofit/>
          </a:bodyPr>
          <a:lstStyle>
            <a:lvl1pPr algn="l">
              <a:lnSpc>
                <a:spcPct val="100000"/>
              </a:lnSpc>
              <a:defRPr sz="4200">
                <a:solidFill>
                  <a:schemeClr val="bg1"/>
                </a:solidFill>
                <a:latin typeface="Segoe UI Semibold" panose="020B0702040204020203" pitchFamily="34" charset="0"/>
                <a:cs typeface="Segoe UI Semibold" panose="020B0702040204020203" pitchFamily="34" charset="0"/>
              </a:defRPr>
            </a:lvl1pPr>
          </a:lstStyle>
          <a:p>
            <a:r>
              <a:rPr lang="en-GB"/>
              <a:t>Click to edit Master title style</a:t>
            </a:r>
            <a:endParaRPr lang="sv-SE" dirty="0"/>
          </a:p>
        </p:txBody>
      </p:sp>
      <p:sp>
        <p:nvSpPr>
          <p:cNvPr id="3" name="Underrubrik 2">
            <a:extLst>
              <a:ext uri="{FF2B5EF4-FFF2-40B4-BE49-F238E27FC236}">
                <a16:creationId xmlns:a16="http://schemas.microsoft.com/office/drawing/2014/main" id="{81DF3056-F3A8-2949-876C-528413E342C4}"/>
              </a:ext>
            </a:extLst>
          </p:cNvPr>
          <p:cNvSpPr>
            <a:spLocks noGrp="1"/>
          </p:cNvSpPr>
          <p:nvPr>
            <p:ph type="subTitle" idx="1"/>
          </p:nvPr>
        </p:nvSpPr>
        <p:spPr>
          <a:xfrm>
            <a:off x="1930395" y="3883393"/>
            <a:ext cx="8640000" cy="921363"/>
          </a:xfrm>
          <a:prstGeom prst="rect">
            <a:avLst/>
          </a:prstGeom>
        </p:spPr>
        <p:txBody>
          <a:bodyPr lIns="90000">
            <a:noAutofit/>
          </a:bodyPr>
          <a:lstStyle>
            <a:lvl1pPr marL="0" indent="0" algn="l">
              <a:lnSpc>
                <a:spcPct val="100000"/>
              </a:lnSpc>
              <a:spcBef>
                <a:spcPts val="0"/>
              </a:spcBef>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sv-SE" dirty="0"/>
          </a:p>
        </p:txBody>
      </p:sp>
      <p:sp>
        <p:nvSpPr>
          <p:cNvPr id="8" name="Rektangel 7">
            <a:extLst>
              <a:ext uri="{FF2B5EF4-FFF2-40B4-BE49-F238E27FC236}">
                <a16:creationId xmlns:a16="http://schemas.microsoft.com/office/drawing/2014/main" id="{EC66F586-F662-4573-A59B-7D4EDD05A153}"/>
              </a:ext>
            </a:extLst>
          </p:cNvPr>
          <p:cNvSpPr/>
          <p:nvPr userDrawn="1"/>
        </p:nvSpPr>
        <p:spPr>
          <a:xfrm>
            <a:off x="-2" y="447675"/>
            <a:ext cx="292101" cy="64103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9" name="Bildobjekt 8">
            <a:extLst>
              <a:ext uri="{FF2B5EF4-FFF2-40B4-BE49-F238E27FC236}">
                <a16:creationId xmlns:a16="http://schemas.microsoft.com/office/drawing/2014/main" id="{3193CED5-E020-4279-918D-055F43A9188C}"/>
              </a:ext>
            </a:extLst>
          </p:cNvPr>
          <p:cNvPicPr>
            <a:picLocks noChangeAspect="1"/>
          </p:cNvPicPr>
          <p:nvPr userDrawn="1"/>
        </p:nvPicPr>
        <p:blipFill>
          <a:blip r:embed="rId2"/>
          <a:stretch>
            <a:fillRect/>
          </a:stretch>
        </p:blipFill>
        <p:spPr>
          <a:xfrm>
            <a:off x="10924611" y="417443"/>
            <a:ext cx="826395" cy="800100"/>
          </a:xfrm>
          <a:prstGeom prst="rect">
            <a:avLst/>
          </a:prstGeom>
        </p:spPr>
      </p:pic>
      <p:sp>
        <p:nvSpPr>
          <p:cNvPr id="15" name="Platshållare för text 14">
            <a:extLst>
              <a:ext uri="{FF2B5EF4-FFF2-40B4-BE49-F238E27FC236}">
                <a16:creationId xmlns:a16="http://schemas.microsoft.com/office/drawing/2014/main" id="{EA5DA2EE-60AD-41D0-96B0-DDF02E0AE545}"/>
              </a:ext>
            </a:extLst>
          </p:cNvPr>
          <p:cNvSpPr>
            <a:spLocks noGrp="1"/>
          </p:cNvSpPr>
          <p:nvPr>
            <p:ph type="body" sz="quarter" idx="10" hasCustomPrompt="1"/>
          </p:nvPr>
        </p:nvSpPr>
        <p:spPr>
          <a:xfrm>
            <a:off x="1930395" y="5605695"/>
            <a:ext cx="6290892" cy="459883"/>
          </a:xfrm>
          <a:prstGeom prst="rect">
            <a:avLst/>
          </a:prstGeom>
        </p:spPr>
        <p:txBody>
          <a:bodyPr lIns="90000" tIns="18000" bIns="36000" anchor="b" anchorCtr="0">
            <a:noAutofit/>
          </a:bodyPr>
          <a:lstStyle>
            <a:lvl1pPr marL="0" indent="0">
              <a:lnSpc>
                <a:spcPct val="100000"/>
              </a:lnSpc>
              <a:spcBef>
                <a:spcPts val="0"/>
              </a:spcBef>
              <a:buFontTx/>
              <a:buNone/>
              <a:defRPr sz="1200" b="1" strike="noStrike" cap="all" spc="120" baseline="0">
                <a:solidFill>
                  <a:schemeClr val="bg1"/>
                </a:solidFill>
              </a:defRPr>
            </a:lvl1pPr>
          </a:lstStyle>
          <a:p>
            <a:pPr lvl="0"/>
            <a:r>
              <a:rPr lang="sv-SE"/>
              <a:t>presented by &lt;name nameson&gt;</a:t>
            </a:r>
          </a:p>
        </p:txBody>
      </p:sp>
      <p:sp>
        <p:nvSpPr>
          <p:cNvPr id="10" name="Platshållare för datum 3">
            <a:extLst>
              <a:ext uri="{FF2B5EF4-FFF2-40B4-BE49-F238E27FC236}">
                <a16:creationId xmlns:a16="http://schemas.microsoft.com/office/drawing/2014/main" id="{5CE429DE-35D4-F144-9881-2C3DD8ABB666}"/>
              </a:ext>
            </a:extLst>
          </p:cNvPr>
          <p:cNvSpPr>
            <a:spLocks noGrp="1"/>
          </p:cNvSpPr>
          <p:nvPr>
            <p:ph type="dt" sz="half" idx="10"/>
          </p:nvPr>
        </p:nvSpPr>
        <p:spPr>
          <a:xfrm>
            <a:off x="1930395" y="6096663"/>
            <a:ext cx="1241068" cy="365125"/>
          </a:xfrm>
        </p:spPr>
        <p:txBody>
          <a:bodyPr/>
          <a:lstStyle>
            <a:lvl1pPr>
              <a:defRPr sz="1200"/>
            </a:lvl1pPr>
          </a:lstStyle>
          <a:p>
            <a:fld id="{18896B66-0B3A-474C-9C9C-E4F07B1F5DAD}" type="datetime1">
              <a:rPr lang="sv-SE" smtClean="0"/>
              <a:pPr/>
              <a:t>2026-04-20</a:t>
            </a:fld>
            <a:endParaRPr lang="sv-SE" dirty="0"/>
          </a:p>
        </p:txBody>
      </p:sp>
    </p:spTree>
    <p:extLst>
      <p:ext uri="{BB962C8B-B14F-4D97-AF65-F5344CB8AC3E}">
        <p14:creationId xmlns:p14="http://schemas.microsoft.com/office/powerpoint/2010/main" val="1401384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9BCCEAFE-E21B-43CF-80C4-FF01C3F9D479}"/>
              </a:ext>
            </a:extLst>
          </p:cNvPr>
          <p:cNvSpPr/>
          <p:nvPr userDrawn="1"/>
        </p:nvSpPr>
        <p:spPr>
          <a:xfrm>
            <a:off x="0" y="16274"/>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Rubrik 1">
            <a:extLst>
              <a:ext uri="{FF2B5EF4-FFF2-40B4-BE49-F238E27FC236}">
                <a16:creationId xmlns:a16="http://schemas.microsoft.com/office/drawing/2014/main" id="{74C1ADE6-C058-9C40-B135-034EB97B437C}"/>
              </a:ext>
            </a:extLst>
          </p:cNvPr>
          <p:cNvSpPr>
            <a:spLocks noGrp="1"/>
          </p:cNvSpPr>
          <p:nvPr>
            <p:ph type="title" hasCustomPrompt="1"/>
          </p:nvPr>
        </p:nvSpPr>
        <p:spPr>
          <a:xfrm>
            <a:off x="1103709" y="265373"/>
            <a:ext cx="9360000" cy="657339"/>
          </a:xfrm>
        </p:spPr>
        <p:txBody>
          <a:bodyPr lIns="90000" bIns="18000"/>
          <a:lstStyle>
            <a:lvl1pPr>
              <a:defRPr>
                <a:solidFill>
                  <a:schemeClr val="bg1"/>
                </a:solidFill>
              </a:defRPr>
            </a:lvl1pPr>
          </a:lstStyle>
          <a:p>
            <a:r>
              <a:rPr lang="sv-SE"/>
              <a:t>Headline</a:t>
            </a:r>
          </a:p>
        </p:txBody>
      </p:sp>
      <p:sp>
        <p:nvSpPr>
          <p:cNvPr id="5" name="Platshållare för sidfot 4">
            <a:extLst>
              <a:ext uri="{FF2B5EF4-FFF2-40B4-BE49-F238E27FC236}">
                <a16:creationId xmlns:a16="http://schemas.microsoft.com/office/drawing/2014/main" id="{3A0D4D5C-5B1B-1441-A13B-8613512E59E2}"/>
              </a:ext>
            </a:extLst>
          </p:cNvPr>
          <p:cNvSpPr>
            <a:spLocks noGrp="1"/>
          </p:cNvSpPr>
          <p:nvPr>
            <p:ph type="ftr" sz="quarter" idx="11"/>
          </p:nvPr>
        </p:nvSpPr>
        <p:spPr>
          <a:xfrm>
            <a:off x="2053244" y="6475270"/>
            <a:ext cx="4320448" cy="365125"/>
          </a:xfrm>
        </p:spPr>
        <p:txBody>
          <a:bodyPr/>
          <a:lstStyle>
            <a:lvl1pPr>
              <a:defRPr>
                <a:solidFill>
                  <a:schemeClr val="bg1"/>
                </a:solidFill>
              </a:defRPr>
            </a:lvl1pPr>
          </a:lstStyle>
          <a:p>
            <a:r>
              <a:rPr lang="sv-SE" dirty="0"/>
              <a:t>PRESENTATION </a:t>
            </a:r>
            <a:r>
              <a:rPr lang="sv-SE" dirty="0" err="1"/>
              <a:t>TITLe</a:t>
            </a:r>
            <a:r>
              <a:rPr lang="sv-SE" dirty="0"/>
              <a:t>/ FOOTER</a:t>
            </a:r>
          </a:p>
        </p:txBody>
      </p:sp>
      <p:sp>
        <p:nvSpPr>
          <p:cNvPr id="6" name="Platshållare för bildnummer 5">
            <a:extLst>
              <a:ext uri="{FF2B5EF4-FFF2-40B4-BE49-F238E27FC236}">
                <a16:creationId xmlns:a16="http://schemas.microsoft.com/office/drawing/2014/main" id="{184FAE50-4669-D540-A55E-354FF0C59458}"/>
              </a:ext>
            </a:extLst>
          </p:cNvPr>
          <p:cNvSpPr>
            <a:spLocks noGrp="1"/>
          </p:cNvSpPr>
          <p:nvPr>
            <p:ph type="sldNum" sz="quarter" idx="12"/>
          </p:nvPr>
        </p:nvSpPr>
        <p:spPr>
          <a:xfrm>
            <a:off x="8735292" y="6475270"/>
            <a:ext cx="2743200" cy="365125"/>
          </a:xfrm>
        </p:spPr>
        <p:txBody>
          <a:bodyPr/>
          <a:lstStyle>
            <a:lvl1pPr>
              <a:defRPr>
                <a:solidFill>
                  <a:schemeClr val="bg1"/>
                </a:solidFill>
              </a:defRPr>
            </a:lvl1pPr>
          </a:lstStyle>
          <a:p>
            <a:fld id="{F7283078-D760-1647-8B80-66BA8B52336D}" type="slidenum">
              <a:rPr lang="sv-SE" smtClean="0"/>
              <a:pPr/>
              <a:t>‹#›</a:t>
            </a:fld>
            <a:endParaRPr lang="sv-SE"/>
          </a:p>
        </p:txBody>
      </p:sp>
      <p:sp>
        <p:nvSpPr>
          <p:cNvPr id="10" name="Rektangel 9">
            <a:extLst>
              <a:ext uri="{FF2B5EF4-FFF2-40B4-BE49-F238E27FC236}">
                <a16:creationId xmlns:a16="http://schemas.microsoft.com/office/drawing/2014/main" id="{A5E954D6-E4D2-47AD-A504-7408EC606D35}"/>
              </a:ext>
            </a:extLst>
          </p:cNvPr>
          <p:cNvSpPr/>
          <p:nvPr userDrawn="1"/>
        </p:nvSpPr>
        <p:spPr>
          <a:xfrm>
            <a:off x="0" y="447675"/>
            <a:ext cx="292101" cy="64103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2" name="Bildobjekt 11">
            <a:extLst>
              <a:ext uri="{FF2B5EF4-FFF2-40B4-BE49-F238E27FC236}">
                <a16:creationId xmlns:a16="http://schemas.microsoft.com/office/drawing/2014/main" id="{6426DF26-09C3-4DAE-B43E-0C11D6A63538}"/>
              </a:ext>
            </a:extLst>
          </p:cNvPr>
          <p:cNvPicPr>
            <a:picLocks noChangeAspect="1"/>
          </p:cNvPicPr>
          <p:nvPr userDrawn="1"/>
        </p:nvPicPr>
        <p:blipFill>
          <a:blip r:embed="rId2"/>
          <a:stretch>
            <a:fillRect/>
          </a:stretch>
        </p:blipFill>
        <p:spPr>
          <a:xfrm>
            <a:off x="10924611" y="417443"/>
            <a:ext cx="826395" cy="800100"/>
          </a:xfrm>
          <a:prstGeom prst="rect">
            <a:avLst/>
          </a:prstGeom>
        </p:spPr>
      </p:pic>
      <p:sp>
        <p:nvSpPr>
          <p:cNvPr id="11" name="Platshållare för text 10">
            <a:extLst>
              <a:ext uri="{FF2B5EF4-FFF2-40B4-BE49-F238E27FC236}">
                <a16:creationId xmlns:a16="http://schemas.microsoft.com/office/drawing/2014/main" id="{5C48DF05-1B09-4DA6-AC56-07304871CCD2}"/>
              </a:ext>
            </a:extLst>
          </p:cNvPr>
          <p:cNvSpPr>
            <a:spLocks noGrp="1"/>
          </p:cNvSpPr>
          <p:nvPr>
            <p:ph type="body" sz="quarter" idx="13"/>
          </p:nvPr>
        </p:nvSpPr>
        <p:spPr>
          <a:xfrm>
            <a:off x="1195647" y="1640719"/>
            <a:ext cx="10042073" cy="4375520"/>
          </a:xfrm>
        </p:spPr>
        <p:txBody>
          <a:bodyPr>
            <a:noAutofit/>
          </a:bodyPr>
          <a:lstStyle>
            <a:lvl1pPr marL="457200" indent="-457200">
              <a:buClr>
                <a:schemeClr val="bg1"/>
              </a:buClr>
              <a:buFont typeface="+mj-lt"/>
              <a:buAutoNum type="arabicPeriod"/>
              <a:defRPr>
                <a:solidFill>
                  <a:schemeClr val="bg1"/>
                </a:solidFill>
              </a:defRPr>
            </a:lvl1pPr>
            <a:lvl2pPr marL="82550" indent="0">
              <a:buNone/>
              <a:defRPr/>
            </a:lvl2pPr>
          </a:lstStyle>
          <a:p>
            <a:pPr lvl="0"/>
            <a:r>
              <a:rPr lang="en-GB"/>
              <a:t>Click to edit Master text styles</a:t>
            </a:r>
          </a:p>
        </p:txBody>
      </p:sp>
      <p:sp>
        <p:nvSpPr>
          <p:cNvPr id="14" name="Platshållare för datum 3">
            <a:extLst>
              <a:ext uri="{FF2B5EF4-FFF2-40B4-BE49-F238E27FC236}">
                <a16:creationId xmlns:a16="http://schemas.microsoft.com/office/drawing/2014/main" id="{04D3287D-3E21-D845-8766-C307E6765306}"/>
              </a:ext>
            </a:extLst>
          </p:cNvPr>
          <p:cNvSpPr>
            <a:spLocks noGrp="1"/>
          </p:cNvSpPr>
          <p:nvPr>
            <p:ph type="dt" sz="half" idx="10"/>
          </p:nvPr>
        </p:nvSpPr>
        <p:spPr>
          <a:xfrm>
            <a:off x="1195647" y="6475270"/>
            <a:ext cx="832658" cy="365125"/>
          </a:xfrm>
        </p:spPr>
        <p:txBody>
          <a:bodyPr/>
          <a:lstStyle/>
          <a:p>
            <a:fld id="{18896B66-0B3A-474C-9C9C-E4F07B1F5DAD}" type="datetime1">
              <a:rPr lang="sv-SE" smtClean="0"/>
              <a:t>2026-04-20</a:t>
            </a:fld>
            <a:endParaRPr lang="sv-SE" dirty="0"/>
          </a:p>
        </p:txBody>
      </p:sp>
    </p:spTree>
    <p:extLst>
      <p:ext uri="{BB962C8B-B14F-4D97-AF65-F5344CB8AC3E}">
        <p14:creationId xmlns:p14="http://schemas.microsoft.com/office/powerpoint/2010/main" val="153988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pter/breaker slide">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250D024A-8F85-4618-9506-0F493B263A92}"/>
              </a:ext>
            </a:extLst>
          </p:cNvPr>
          <p:cNvSpPr/>
          <p:nvPr userDrawn="1"/>
        </p:nvSpPr>
        <p:spPr>
          <a:xfrm>
            <a:off x="0" y="0"/>
            <a:ext cx="647771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ktangel 7">
            <a:extLst>
              <a:ext uri="{FF2B5EF4-FFF2-40B4-BE49-F238E27FC236}">
                <a16:creationId xmlns:a16="http://schemas.microsoft.com/office/drawing/2014/main" id="{628E18C2-A66E-436E-89DA-1C5D481CB4B4}"/>
              </a:ext>
            </a:extLst>
          </p:cNvPr>
          <p:cNvSpPr/>
          <p:nvPr userDrawn="1"/>
        </p:nvSpPr>
        <p:spPr>
          <a:xfrm>
            <a:off x="0" y="447675"/>
            <a:ext cx="292101" cy="64103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latshållare för bild 12">
            <a:extLst>
              <a:ext uri="{FF2B5EF4-FFF2-40B4-BE49-F238E27FC236}">
                <a16:creationId xmlns:a16="http://schemas.microsoft.com/office/drawing/2014/main" id="{4FD00856-A3E1-48A7-B9CD-D7B89BD6A06C}"/>
              </a:ext>
            </a:extLst>
          </p:cNvPr>
          <p:cNvSpPr>
            <a:spLocks noGrp="1"/>
          </p:cNvSpPr>
          <p:nvPr>
            <p:ph type="pic" sz="quarter" idx="12" hasCustomPrompt="1"/>
          </p:nvPr>
        </p:nvSpPr>
        <p:spPr>
          <a:xfrm>
            <a:off x="6477712" y="0"/>
            <a:ext cx="5714288" cy="6858000"/>
          </a:xfrm>
          <a:solidFill>
            <a:srgbClr val="ECECEC"/>
          </a:solidFill>
        </p:spPr>
        <p:txBody>
          <a:bodyPr>
            <a:normAutofit/>
          </a:bodyPr>
          <a:lstStyle>
            <a:lvl1pPr algn="ctr">
              <a:defRPr sz="800"/>
            </a:lvl1pPr>
          </a:lstStyle>
          <a:p>
            <a:r>
              <a:rPr lang="sv-SE"/>
              <a:t>INSERT IMAGE</a:t>
            </a:r>
          </a:p>
        </p:txBody>
      </p:sp>
      <p:sp>
        <p:nvSpPr>
          <p:cNvPr id="9" name="Platshållare för text 8">
            <a:extLst>
              <a:ext uri="{FF2B5EF4-FFF2-40B4-BE49-F238E27FC236}">
                <a16:creationId xmlns:a16="http://schemas.microsoft.com/office/drawing/2014/main" id="{A8D8C0FE-DA05-418D-9F18-A5A81125AD3F}"/>
              </a:ext>
            </a:extLst>
          </p:cNvPr>
          <p:cNvSpPr>
            <a:spLocks noGrp="1"/>
          </p:cNvSpPr>
          <p:nvPr>
            <p:ph type="body" sz="quarter" idx="11"/>
          </p:nvPr>
        </p:nvSpPr>
        <p:spPr>
          <a:xfrm>
            <a:off x="10924611" y="417443"/>
            <a:ext cx="828000" cy="799200"/>
          </a:xfrm>
          <a:blipFill>
            <a:blip r:embed="rId2"/>
            <a:stretch>
              <a:fillRect/>
            </a:stretch>
          </a:blipFill>
        </p:spPr>
        <p:txBody>
          <a:bodyPr>
            <a:normAutofit/>
          </a:bodyPr>
          <a:lstStyle>
            <a:lvl1pPr marL="0" indent="0">
              <a:buFontTx/>
              <a:buNone/>
              <a:defRPr sz="100">
                <a:noFill/>
              </a:defRPr>
            </a:lvl1pPr>
          </a:lstStyle>
          <a:p>
            <a:pPr lvl="0"/>
            <a:r>
              <a:rPr lang="en-GB"/>
              <a:t>Click to edit Master text styles</a:t>
            </a:r>
          </a:p>
        </p:txBody>
      </p:sp>
      <p:sp>
        <p:nvSpPr>
          <p:cNvPr id="7" name="Platshållare för text 6">
            <a:extLst>
              <a:ext uri="{FF2B5EF4-FFF2-40B4-BE49-F238E27FC236}">
                <a16:creationId xmlns:a16="http://schemas.microsoft.com/office/drawing/2014/main" id="{1848DA8D-03CE-4CA5-A851-F6ABAE67A9B0}"/>
              </a:ext>
            </a:extLst>
          </p:cNvPr>
          <p:cNvSpPr>
            <a:spLocks noGrp="1"/>
          </p:cNvSpPr>
          <p:nvPr>
            <p:ph type="body" sz="quarter" idx="10"/>
          </p:nvPr>
        </p:nvSpPr>
        <p:spPr>
          <a:xfrm>
            <a:off x="0" y="447675"/>
            <a:ext cx="292100" cy="6410325"/>
          </a:xfrm>
          <a:solidFill>
            <a:schemeClr val="bg1"/>
          </a:solidFill>
        </p:spPr>
        <p:txBody>
          <a:bodyPr>
            <a:normAutofit/>
          </a:bodyPr>
          <a:lstStyle>
            <a:lvl1pPr marL="0" indent="0">
              <a:buFontTx/>
              <a:buNone/>
              <a:defRPr sz="100">
                <a:noFill/>
              </a:defRPr>
            </a:lvl1pPr>
          </a:lstStyle>
          <a:p>
            <a:pPr lvl="0"/>
            <a:r>
              <a:rPr lang="en-GB"/>
              <a:t>Click to edit Master text styles</a:t>
            </a:r>
          </a:p>
        </p:txBody>
      </p:sp>
      <p:sp>
        <p:nvSpPr>
          <p:cNvPr id="3" name="Platshållare för text 2">
            <a:extLst>
              <a:ext uri="{FF2B5EF4-FFF2-40B4-BE49-F238E27FC236}">
                <a16:creationId xmlns:a16="http://schemas.microsoft.com/office/drawing/2014/main" id="{F55DE042-7DE8-4583-986C-40823753078B}"/>
              </a:ext>
            </a:extLst>
          </p:cNvPr>
          <p:cNvSpPr>
            <a:spLocks noGrp="1"/>
          </p:cNvSpPr>
          <p:nvPr>
            <p:ph type="body" sz="quarter" idx="13" hasCustomPrompt="1"/>
          </p:nvPr>
        </p:nvSpPr>
        <p:spPr>
          <a:xfrm>
            <a:off x="1230491" y="1051132"/>
            <a:ext cx="4255909" cy="829149"/>
          </a:xfrm>
        </p:spPr>
        <p:txBody>
          <a:bodyPr rIns="18000" anchor="b" anchorCtr="0"/>
          <a:lstStyle>
            <a:lvl1pPr marL="0" indent="0">
              <a:buFontTx/>
              <a:buNone/>
              <a:defRPr sz="4800">
                <a:solidFill>
                  <a:schemeClr val="bg1"/>
                </a:solidFill>
                <a:latin typeface="+mn-lt"/>
              </a:defRPr>
            </a:lvl1pPr>
            <a:lvl2pPr marL="82550" indent="0">
              <a:buNone/>
              <a:defRPr/>
            </a:lvl2pPr>
          </a:lstStyle>
          <a:p>
            <a:pPr lvl="0"/>
            <a:r>
              <a:rPr lang="sv-SE"/>
              <a:t># (chapter)</a:t>
            </a:r>
          </a:p>
        </p:txBody>
      </p:sp>
      <p:sp>
        <p:nvSpPr>
          <p:cNvPr id="11" name="Platshållare för text 2">
            <a:extLst>
              <a:ext uri="{FF2B5EF4-FFF2-40B4-BE49-F238E27FC236}">
                <a16:creationId xmlns:a16="http://schemas.microsoft.com/office/drawing/2014/main" id="{1DC53C5B-9DC3-4646-B6B3-DD59404D44D0}"/>
              </a:ext>
            </a:extLst>
          </p:cNvPr>
          <p:cNvSpPr>
            <a:spLocks noGrp="1"/>
          </p:cNvSpPr>
          <p:nvPr>
            <p:ph type="body" sz="quarter" idx="14" hasCustomPrompt="1"/>
          </p:nvPr>
        </p:nvSpPr>
        <p:spPr>
          <a:xfrm>
            <a:off x="1230491" y="2169209"/>
            <a:ext cx="4255909" cy="2462613"/>
          </a:xfrm>
        </p:spPr>
        <p:txBody>
          <a:bodyPr rIns="18000" anchor="t" anchorCtr="0"/>
          <a:lstStyle>
            <a:lvl1pPr marL="0" indent="0">
              <a:spcBef>
                <a:spcPts val="0"/>
              </a:spcBef>
              <a:buFontTx/>
              <a:buNone/>
              <a:defRPr sz="4200">
                <a:solidFill>
                  <a:schemeClr val="bg1"/>
                </a:solidFill>
                <a:latin typeface="Segoe UI Semibold" panose="020B0702040204020203" pitchFamily="34" charset="0"/>
                <a:cs typeface="Segoe UI Semibold" panose="020B0702040204020203" pitchFamily="34" charset="0"/>
              </a:defRPr>
            </a:lvl1pPr>
            <a:lvl2pPr marL="82550" indent="0">
              <a:buNone/>
              <a:defRPr/>
            </a:lvl2pPr>
          </a:lstStyle>
          <a:p>
            <a:pPr lvl="0"/>
            <a:r>
              <a:rPr lang="sv-SE"/>
              <a:t>Headline</a:t>
            </a:r>
          </a:p>
        </p:txBody>
      </p:sp>
    </p:spTree>
    <p:extLst>
      <p:ext uri="{BB962C8B-B14F-4D97-AF65-F5344CB8AC3E}">
        <p14:creationId xmlns:p14="http://schemas.microsoft.com/office/powerpoint/2010/main" val="3254649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4C1ADE6-C058-9C40-B135-034EB97B437C}"/>
              </a:ext>
            </a:extLst>
          </p:cNvPr>
          <p:cNvSpPr>
            <a:spLocks noGrp="1"/>
          </p:cNvSpPr>
          <p:nvPr>
            <p:ph type="title" hasCustomPrompt="1"/>
          </p:nvPr>
        </p:nvSpPr>
        <p:spPr>
          <a:xfrm>
            <a:off x="1103709" y="265373"/>
            <a:ext cx="9360000" cy="657339"/>
          </a:xfrm>
        </p:spPr>
        <p:txBody>
          <a:bodyPr lIns="90000" bIns="18000"/>
          <a:lstStyle>
            <a:lvl1pPr>
              <a:defRPr/>
            </a:lvl1pPr>
          </a:lstStyle>
          <a:p>
            <a:r>
              <a:rPr lang="sv-SE"/>
              <a:t>Headline</a:t>
            </a:r>
          </a:p>
        </p:txBody>
      </p:sp>
      <p:sp>
        <p:nvSpPr>
          <p:cNvPr id="5" name="Platshållare för sidfot 4">
            <a:extLst>
              <a:ext uri="{FF2B5EF4-FFF2-40B4-BE49-F238E27FC236}">
                <a16:creationId xmlns:a16="http://schemas.microsoft.com/office/drawing/2014/main" id="{3A0D4D5C-5B1B-1441-A13B-8613512E59E2}"/>
              </a:ext>
            </a:extLst>
          </p:cNvPr>
          <p:cNvSpPr>
            <a:spLocks noGrp="1"/>
          </p:cNvSpPr>
          <p:nvPr>
            <p:ph type="ftr" sz="quarter" idx="11"/>
          </p:nvPr>
        </p:nvSpPr>
        <p:spPr>
          <a:xfrm>
            <a:off x="2053244" y="6475270"/>
            <a:ext cx="4320448" cy="365125"/>
          </a:xfrm>
        </p:spPr>
        <p:txBody>
          <a:bodyPr/>
          <a:lstStyle/>
          <a:p>
            <a:r>
              <a:rPr lang="sv-SE" dirty="0"/>
              <a:t>PRESENTATION TITLE/FOOTER</a:t>
            </a:r>
          </a:p>
        </p:txBody>
      </p:sp>
      <p:sp>
        <p:nvSpPr>
          <p:cNvPr id="6" name="Platshållare för bildnummer 5">
            <a:extLst>
              <a:ext uri="{FF2B5EF4-FFF2-40B4-BE49-F238E27FC236}">
                <a16:creationId xmlns:a16="http://schemas.microsoft.com/office/drawing/2014/main" id="{184FAE50-4669-D540-A55E-354FF0C59458}"/>
              </a:ext>
            </a:extLst>
          </p:cNvPr>
          <p:cNvSpPr>
            <a:spLocks noGrp="1"/>
          </p:cNvSpPr>
          <p:nvPr>
            <p:ph type="sldNum" sz="quarter" idx="12"/>
          </p:nvPr>
        </p:nvSpPr>
        <p:spPr>
          <a:xfrm>
            <a:off x="8735292" y="6475270"/>
            <a:ext cx="2743200" cy="365125"/>
          </a:xfrm>
        </p:spPr>
        <p:txBody>
          <a:bodyPr/>
          <a:lstStyle/>
          <a:p>
            <a:fld id="{F7283078-D760-1647-8B80-66BA8B52336D}" type="slidenum">
              <a:rPr lang="sv-SE" smtClean="0"/>
              <a:t>‹#›</a:t>
            </a:fld>
            <a:endParaRPr lang="sv-SE" dirty="0"/>
          </a:p>
        </p:txBody>
      </p:sp>
      <p:sp>
        <p:nvSpPr>
          <p:cNvPr id="14" name="Platshållare för text 13">
            <a:extLst>
              <a:ext uri="{FF2B5EF4-FFF2-40B4-BE49-F238E27FC236}">
                <a16:creationId xmlns:a16="http://schemas.microsoft.com/office/drawing/2014/main" id="{DD16215C-7D16-4D0F-BA5D-E02EED6FB2D9}"/>
              </a:ext>
            </a:extLst>
          </p:cNvPr>
          <p:cNvSpPr>
            <a:spLocks noGrp="1"/>
          </p:cNvSpPr>
          <p:nvPr>
            <p:ph type="body" sz="quarter" idx="14" hasCustomPrompt="1"/>
          </p:nvPr>
        </p:nvSpPr>
        <p:spPr>
          <a:xfrm>
            <a:off x="1103709" y="931026"/>
            <a:ext cx="9360000" cy="507076"/>
          </a:xfrm>
        </p:spPr>
        <p:txBody>
          <a:bodyPr lIns="90000" tIns="18000">
            <a:noAutofit/>
          </a:bodyPr>
          <a:lstStyle>
            <a:lvl1pPr marL="0" indent="0">
              <a:spcBef>
                <a:spcPts val="0"/>
              </a:spcBef>
              <a:buFontTx/>
              <a:buNone/>
              <a:defRPr sz="2200">
                <a:solidFill>
                  <a:schemeClr val="accent1"/>
                </a:solidFill>
              </a:defRPr>
            </a:lvl1pPr>
            <a:lvl2pPr marL="82550" indent="0">
              <a:buNone/>
              <a:defRPr/>
            </a:lvl2pPr>
          </a:lstStyle>
          <a:p>
            <a:pPr lvl="0"/>
            <a:r>
              <a:rPr lang="sv-SE"/>
              <a:t>Sub-headline</a:t>
            </a:r>
          </a:p>
        </p:txBody>
      </p:sp>
      <p:sp>
        <p:nvSpPr>
          <p:cNvPr id="10" name="Rektangel 9">
            <a:extLst>
              <a:ext uri="{FF2B5EF4-FFF2-40B4-BE49-F238E27FC236}">
                <a16:creationId xmlns:a16="http://schemas.microsoft.com/office/drawing/2014/main" id="{A5E954D6-E4D2-47AD-A504-7408EC606D35}"/>
              </a:ext>
            </a:extLst>
          </p:cNvPr>
          <p:cNvSpPr/>
          <p:nvPr userDrawn="1"/>
        </p:nvSpPr>
        <p:spPr>
          <a:xfrm>
            <a:off x="0" y="447675"/>
            <a:ext cx="292101" cy="64103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1" name="Bildobjekt 10">
            <a:extLst>
              <a:ext uri="{FF2B5EF4-FFF2-40B4-BE49-F238E27FC236}">
                <a16:creationId xmlns:a16="http://schemas.microsoft.com/office/drawing/2014/main" id="{6DD4ACE8-21C9-474B-A84B-6E399CB9FBD5}"/>
              </a:ext>
            </a:extLst>
          </p:cNvPr>
          <p:cNvPicPr>
            <a:picLocks noChangeAspect="1"/>
          </p:cNvPicPr>
          <p:nvPr userDrawn="1"/>
        </p:nvPicPr>
        <p:blipFill>
          <a:blip r:embed="rId2"/>
          <a:srcRect/>
          <a:stretch/>
        </p:blipFill>
        <p:spPr>
          <a:xfrm>
            <a:off x="10924611" y="417443"/>
            <a:ext cx="826394" cy="800100"/>
          </a:xfrm>
          <a:prstGeom prst="rect">
            <a:avLst/>
          </a:prstGeom>
        </p:spPr>
      </p:pic>
      <p:sp>
        <p:nvSpPr>
          <p:cNvPr id="12" name="Platshållare för innehåll 2">
            <a:extLst>
              <a:ext uri="{FF2B5EF4-FFF2-40B4-BE49-F238E27FC236}">
                <a16:creationId xmlns:a16="http://schemas.microsoft.com/office/drawing/2014/main" id="{5917406D-4BE3-3B4C-BCFF-41B4F0FAB441}"/>
              </a:ext>
            </a:extLst>
          </p:cNvPr>
          <p:cNvSpPr>
            <a:spLocks noGrp="1"/>
          </p:cNvSpPr>
          <p:nvPr>
            <p:ph idx="1"/>
          </p:nvPr>
        </p:nvSpPr>
        <p:spPr>
          <a:xfrm>
            <a:off x="1094400" y="1562400"/>
            <a:ext cx="9365782" cy="4768062"/>
          </a:xfrm>
        </p:spPr>
        <p:txBody>
          <a:bodyPr lIns="0" rIns="18000"/>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sv-SE"/>
          </a:p>
        </p:txBody>
      </p:sp>
      <p:sp>
        <p:nvSpPr>
          <p:cNvPr id="13" name="Platshållare för datum 3">
            <a:extLst>
              <a:ext uri="{FF2B5EF4-FFF2-40B4-BE49-F238E27FC236}">
                <a16:creationId xmlns:a16="http://schemas.microsoft.com/office/drawing/2014/main" id="{3E8E36C4-8565-B94E-A90D-FF5DD7F86A6D}"/>
              </a:ext>
            </a:extLst>
          </p:cNvPr>
          <p:cNvSpPr>
            <a:spLocks noGrp="1"/>
          </p:cNvSpPr>
          <p:nvPr>
            <p:ph type="dt" sz="half" idx="10"/>
          </p:nvPr>
        </p:nvSpPr>
        <p:spPr>
          <a:xfrm>
            <a:off x="1195647" y="6475270"/>
            <a:ext cx="832658" cy="365125"/>
          </a:xfrm>
        </p:spPr>
        <p:txBody>
          <a:bodyPr/>
          <a:lstStyle/>
          <a:p>
            <a:fld id="{18896B66-0B3A-474C-9C9C-E4F07B1F5DAD}" type="datetime1">
              <a:rPr lang="sv-SE" smtClean="0"/>
              <a:t>2026-04-20</a:t>
            </a:fld>
            <a:endParaRPr lang="sv-SE" dirty="0"/>
          </a:p>
        </p:txBody>
      </p:sp>
    </p:spTree>
    <p:extLst>
      <p:ext uri="{BB962C8B-B14F-4D97-AF65-F5344CB8AC3E}">
        <p14:creationId xmlns:p14="http://schemas.microsoft.com/office/powerpoint/2010/main" val="1280082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in 2 columns">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4C1ADE6-C058-9C40-B135-034EB97B437C}"/>
              </a:ext>
            </a:extLst>
          </p:cNvPr>
          <p:cNvSpPr>
            <a:spLocks noGrp="1"/>
          </p:cNvSpPr>
          <p:nvPr>
            <p:ph type="title" hasCustomPrompt="1"/>
          </p:nvPr>
        </p:nvSpPr>
        <p:spPr>
          <a:xfrm>
            <a:off x="1103709" y="265373"/>
            <a:ext cx="9360000" cy="657339"/>
          </a:xfrm>
        </p:spPr>
        <p:txBody>
          <a:bodyPr lIns="90000" bIns="18000"/>
          <a:lstStyle>
            <a:lvl1pPr>
              <a:defRPr/>
            </a:lvl1pPr>
          </a:lstStyle>
          <a:p>
            <a:r>
              <a:rPr lang="sv-SE"/>
              <a:t>Headline</a:t>
            </a:r>
          </a:p>
        </p:txBody>
      </p:sp>
      <p:sp>
        <p:nvSpPr>
          <p:cNvPr id="5" name="Platshållare för sidfot 4">
            <a:extLst>
              <a:ext uri="{FF2B5EF4-FFF2-40B4-BE49-F238E27FC236}">
                <a16:creationId xmlns:a16="http://schemas.microsoft.com/office/drawing/2014/main" id="{3A0D4D5C-5B1B-1441-A13B-8613512E59E2}"/>
              </a:ext>
            </a:extLst>
          </p:cNvPr>
          <p:cNvSpPr>
            <a:spLocks noGrp="1"/>
          </p:cNvSpPr>
          <p:nvPr>
            <p:ph type="ftr" sz="quarter" idx="11"/>
          </p:nvPr>
        </p:nvSpPr>
        <p:spPr>
          <a:xfrm>
            <a:off x="2053244" y="6475270"/>
            <a:ext cx="4320448" cy="365125"/>
          </a:xfrm>
        </p:spPr>
        <p:txBody>
          <a:bodyPr/>
          <a:lstStyle/>
          <a:p>
            <a:r>
              <a:rPr lang="sv-SE" dirty="0"/>
              <a:t>PRESENTATION TITLE/FOOTER</a:t>
            </a:r>
          </a:p>
        </p:txBody>
      </p:sp>
      <p:sp>
        <p:nvSpPr>
          <p:cNvPr id="6" name="Platshållare för bildnummer 5">
            <a:extLst>
              <a:ext uri="{FF2B5EF4-FFF2-40B4-BE49-F238E27FC236}">
                <a16:creationId xmlns:a16="http://schemas.microsoft.com/office/drawing/2014/main" id="{184FAE50-4669-D540-A55E-354FF0C59458}"/>
              </a:ext>
            </a:extLst>
          </p:cNvPr>
          <p:cNvSpPr>
            <a:spLocks noGrp="1"/>
          </p:cNvSpPr>
          <p:nvPr>
            <p:ph type="sldNum" sz="quarter" idx="12"/>
          </p:nvPr>
        </p:nvSpPr>
        <p:spPr>
          <a:xfrm>
            <a:off x="8735292" y="6475270"/>
            <a:ext cx="2743200" cy="365125"/>
          </a:xfrm>
        </p:spPr>
        <p:txBody>
          <a:bodyPr/>
          <a:lstStyle/>
          <a:p>
            <a:fld id="{F7283078-D760-1647-8B80-66BA8B52336D}" type="slidenum">
              <a:rPr lang="sv-SE" smtClean="0"/>
              <a:t>‹#›</a:t>
            </a:fld>
            <a:endParaRPr lang="sv-SE"/>
          </a:p>
        </p:txBody>
      </p:sp>
      <p:sp>
        <p:nvSpPr>
          <p:cNvPr id="9" name="Platshållare för innehåll 2">
            <a:extLst>
              <a:ext uri="{FF2B5EF4-FFF2-40B4-BE49-F238E27FC236}">
                <a16:creationId xmlns:a16="http://schemas.microsoft.com/office/drawing/2014/main" id="{590CF35B-F516-4A5B-A8AB-7A0A283629E9}"/>
              </a:ext>
            </a:extLst>
          </p:cNvPr>
          <p:cNvSpPr>
            <a:spLocks noGrp="1"/>
          </p:cNvSpPr>
          <p:nvPr>
            <p:ph idx="1"/>
          </p:nvPr>
        </p:nvSpPr>
        <p:spPr>
          <a:xfrm>
            <a:off x="1094400" y="1562400"/>
            <a:ext cx="4993785" cy="4768062"/>
          </a:xfrm>
        </p:spPr>
        <p:txBody>
          <a:bodyPr lIns="0" rIns="18000"/>
          <a:lstStyle>
            <a:lvl1pPr>
              <a:lnSpc>
                <a:spcPct val="100000"/>
              </a:lnSpc>
              <a:defRPr/>
            </a:lvl1pPr>
            <a:lvl2pPr marL="358775" indent="-215900">
              <a:lnSpc>
                <a:spcPct val="100000"/>
              </a:lnSpc>
              <a:tabLst/>
              <a:defRPr/>
            </a:lvl2pPr>
            <a:lvl3pPr marL="449263" indent="-196850">
              <a:lnSpc>
                <a:spcPct val="100000"/>
              </a:lnSpc>
              <a:tabLst/>
              <a:defRPr/>
            </a:lvl3pPr>
            <a:lvl4pPr marL="541338" indent="-180000">
              <a:lnSpc>
                <a:spcPct val="100000"/>
              </a:lnSpc>
              <a:tabLst/>
              <a:defRPr/>
            </a:lvl4pPr>
            <a:lvl5pPr marL="630000" indent="-162000">
              <a:lnSpc>
                <a:spcPct val="100000"/>
              </a:lnSpc>
              <a:tabLs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sv-SE" dirty="0"/>
          </a:p>
        </p:txBody>
      </p:sp>
      <p:sp>
        <p:nvSpPr>
          <p:cNvPr id="12" name="Platshållare för innehåll 2">
            <a:extLst>
              <a:ext uri="{FF2B5EF4-FFF2-40B4-BE49-F238E27FC236}">
                <a16:creationId xmlns:a16="http://schemas.microsoft.com/office/drawing/2014/main" id="{BA21051E-3C35-41FB-8E6B-797DB8F26971}"/>
              </a:ext>
            </a:extLst>
          </p:cNvPr>
          <p:cNvSpPr>
            <a:spLocks noGrp="1"/>
          </p:cNvSpPr>
          <p:nvPr>
            <p:ph idx="13"/>
          </p:nvPr>
        </p:nvSpPr>
        <p:spPr>
          <a:xfrm>
            <a:off x="6373692" y="1562400"/>
            <a:ext cx="4993785" cy="4768062"/>
          </a:xfrm>
        </p:spPr>
        <p:txBody>
          <a:bodyPr lIns="0" rIns="18000"/>
          <a:lstStyle>
            <a:lvl1pPr>
              <a:lnSpc>
                <a:spcPct val="100000"/>
              </a:lnSpc>
              <a:defRPr/>
            </a:lvl1pPr>
            <a:lvl2pPr marL="360000" indent="-216000">
              <a:lnSpc>
                <a:spcPct val="100000"/>
              </a:lnSpc>
              <a:tabLst/>
              <a:defRPr/>
            </a:lvl2pPr>
            <a:lvl3pPr marL="450000" indent="-198000">
              <a:lnSpc>
                <a:spcPct val="100000"/>
              </a:lnSpc>
              <a:tabLst/>
              <a:defRPr/>
            </a:lvl3pPr>
            <a:lvl4pPr marL="540000" indent="-180000">
              <a:lnSpc>
                <a:spcPct val="100000"/>
              </a:lnSpc>
              <a:tabLst/>
              <a:defRPr/>
            </a:lvl4pPr>
            <a:lvl5pPr marL="628650" indent="-162000">
              <a:lnSpc>
                <a:spcPct val="100000"/>
              </a:lnSpc>
              <a:tabLs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sv-SE" dirty="0"/>
          </a:p>
        </p:txBody>
      </p:sp>
      <p:sp>
        <p:nvSpPr>
          <p:cNvPr id="14" name="Platshållare för text 13">
            <a:extLst>
              <a:ext uri="{FF2B5EF4-FFF2-40B4-BE49-F238E27FC236}">
                <a16:creationId xmlns:a16="http://schemas.microsoft.com/office/drawing/2014/main" id="{DD16215C-7D16-4D0F-BA5D-E02EED6FB2D9}"/>
              </a:ext>
            </a:extLst>
          </p:cNvPr>
          <p:cNvSpPr>
            <a:spLocks noGrp="1"/>
          </p:cNvSpPr>
          <p:nvPr>
            <p:ph type="body" sz="quarter" idx="14" hasCustomPrompt="1"/>
          </p:nvPr>
        </p:nvSpPr>
        <p:spPr>
          <a:xfrm>
            <a:off x="1103709" y="931026"/>
            <a:ext cx="9360000" cy="507076"/>
          </a:xfrm>
        </p:spPr>
        <p:txBody>
          <a:bodyPr lIns="90000" tIns="18000">
            <a:noAutofit/>
          </a:bodyPr>
          <a:lstStyle>
            <a:lvl1pPr marL="0" indent="0">
              <a:spcBef>
                <a:spcPts val="0"/>
              </a:spcBef>
              <a:buFontTx/>
              <a:buNone/>
              <a:defRPr sz="2200">
                <a:solidFill>
                  <a:schemeClr val="accent1"/>
                </a:solidFill>
              </a:defRPr>
            </a:lvl1pPr>
            <a:lvl2pPr marL="82550" indent="0">
              <a:buNone/>
              <a:defRPr/>
            </a:lvl2pPr>
          </a:lstStyle>
          <a:p>
            <a:pPr lvl="0"/>
            <a:r>
              <a:rPr lang="sv-SE"/>
              <a:t>Sub-headline</a:t>
            </a:r>
          </a:p>
        </p:txBody>
      </p:sp>
      <p:sp>
        <p:nvSpPr>
          <p:cNvPr id="15" name="Rektangel 14">
            <a:extLst>
              <a:ext uri="{FF2B5EF4-FFF2-40B4-BE49-F238E27FC236}">
                <a16:creationId xmlns:a16="http://schemas.microsoft.com/office/drawing/2014/main" id="{87E2C692-2C39-4CA8-AA87-45E0F36B6A0E}"/>
              </a:ext>
            </a:extLst>
          </p:cNvPr>
          <p:cNvSpPr/>
          <p:nvPr userDrawn="1"/>
        </p:nvSpPr>
        <p:spPr>
          <a:xfrm>
            <a:off x="0" y="447675"/>
            <a:ext cx="292101" cy="64103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6" name="Bildobjekt 15">
            <a:extLst>
              <a:ext uri="{FF2B5EF4-FFF2-40B4-BE49-F238E27FC236}">
                <a16:creationId xmlns:a16="http://schemas.microsoft.com/office/drawing/2014/main" id="{E327627C-4BB8-4965-8107-0E7E741F8302}"/>
              </a:ext>
            </a:extLst>
          </p:cNvPr>
          <p:cNvPicPr>
            <a:picLocks noChangeAspect="1"/>
          </p:cNvPicPr>
          <p:nvPr userDrawn="1"/>
        </p:nvPicPr>
        <p:blipFill>
          <a:blip r:embed="rId2"/>
          <a:srcRect/>
          <a:stretch/>
        </p:blipFill>
        <p:spPr>
          <a:xfrm>
            <a:off x="10924611" y="417443"/>
            <a:ext cx="826394" cy="800100"/>
          </a:xfrm>
          <a:prstGeom prst="rect">
            <a:avLst/>
          </a:prstGeom>
        </p:spPr>
      </p:pic>
      <p:sp>
        <p:nvSpPr>
          <p:cNvPr id="11" name="Platshållare för datum 3">
            <a:extLst>
              <a:ext uri="{FF2B5EF4-FFF2-40B4-BE49-F238E27FC236}">
                <a16:creationId xmlns:a16="http://schemas.microsoft.com/office/drawing/2014/main" id="{154C1432-4F85-1F42-8016-9B83B89CC804}"/>
              </a:ext>
            </a:extLst>
          </p:cNvPr>
          <p:cNvSpPr>
            <a:spLocks noGrp="1"/>
          </p:cNvSpPr>
          <p:nvPr>
            <p:ph type="dt" sz="half" idx="10"/>
          </p:nvPr>
        </p:nvSpPr>
        <p:spPr>
          <a:xfrm>
            <a:off x="1195647" y="6475270"/>
            <a:ext cx="832658" cy="365125"/>
          </a:xfrm>
        </p:spPr>
        <p:txBody>
          <a:bodyPr/>
          <a:lstStyle/>
          <a:p>
            <a:fld id="{18896B66-0B3A-474C-9C9C-E4F07B1F5DAD}" type="datetime1">
              <a:rPr lang="sv-SE" smtClean="0"/>
              <a:t>2026-04-20</a:t>
            </a:fld>
            <a:endParaRPr lang="sv-SE" dirty="0"/>
          </a:p>
        </p:txBody>
      </p:sp>
    </p:spTree>
    <p:extLst>
      <p:ext uri="{BB962C8B-B14F-4D97-AF65-F5344CB8AC3E}">
        <p14:creationId xmlns:p14="http://schemas.microsoft.com/office/powerpoint/2010/main" val="2135108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in 3 columns">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4C1ADE6-C058-9C40-B135-034EB97B437C}"/>
              </a:ext>
            </a:extLst>
          </p:cNvPr>
          <p:cNvSpPr>
            <a:spLocks noGrp="1"/>
          </p:cNvSpPr>
          <p:nvPr>
            <p:ph type="title" hasCustomPrompt="1"/>
          </p:nvPr>
        </p:nvSpPr>
        <p:spPr>
          <a:xfrm>
            <a:off x="1103709" y="265373"/>
            <a:ext cx="9360000" cy="657339"/>
          </a:xfrm>
        </p:spPr>
        <p:txBody>
          <a:bodyPr lIns="90000" bIns="18000"/>
          <a:lstStyle>
            <a:lvl1pPr>
              <a:defRPr/>
            </a:lvl1pPr>
          </a:lstStyle>
          <a:p>
            <a:r>
              <a:rPr lang="sv-SE"/>
              <a:t>Headline</a:t>
            </a:r>
          </a:p>
        </p:txBody>
      </p:sp>
      <p:sp>
        <p:nvSpPr>
          <p:cNvPr id="5" name="Platshållare för sidfot 4">
            <a:extLst>
              <a:ext uri="{FF2B5EF4-FFF2-40B4-BE49-F238E27FC236}">
                <a16:creationId xmlns:a16="http://schemas.microsoft.com/office/drawing/2014/main" id="{3A0D4D5C-5B1B-1441-A13B-8613512E59E2}"/>
              </a:ext>
            </a:extLst>
          </p:cNvPr>
          <p:cNvSpPr>
            <a:spLocks noGrp="1"/>
          </p:cNvSpPr>
          <p:nvPr>
            <p:ph type="ftr" sz="quarter" idx="11"/>
          </p:nvPr>
        </p:nvSpPr>
        <p:spPr>
          <a:xfrm>
            <a:off x="2053244" y="6475270"/>
            <a:ext cx="4320448" cy="365125"/>
          </a:xfrm>
        </p:spPr>
        <p:txBody>
          <a:bodyPr/>
          <a:lstStyle/>
          <a:p>
            <a:r>
              <a:rPr lang="sv-SE" dirty="0"/>
              <a:t>PRESENTATION TITLE/FOOTER</a:t>
            </a:r>
          </a:p>
        </p:txBody>
      </p:sp>
      <p:sp>
        <p:nvSpPr>
          <p:cNvPr id="6" name="Platshållare för bildnummer 5">
            <a:extLst>
              <a:ext uri="{FF2B5EF4-FFF2-40B4-BE49-F238E27FC236}">
                <a16:creationId xmlns:a16="http://schemas.microsoft.com/office/drawing/2014/main" id="{184FAE50-4669-D540-A55E-354FF0C59458}"/>
              </a:ext>
            </a:extLst>
          </p:cNvPr>
          <p:cNvSpPr>
            <a:spLocks noGrp="1"/>
          </p:cNvSpPr>
          <p:nvPr>
            <p:ph type="sldNum" sz="quarter" idx="12"/>
          </p:nvPr>
        </p:nvSpPr>
        <p:spPr>
          <a:xfrm>
            <a:off x="8735292" y="6475270"/>
            <a:ext cx="2743200" cy="365125"/>
          </a:xfrm>
        </p:spPr>
        <p:txBody>
          <a:bodyPr/>
          <a:lstStyle/>
          <a:p>
            <a:fld id="{F7283078-D760-1647-8B80-66BA8B52336D}" type="slidenum">
              <a:rPr lang="sv-SE" smtClean="0"/>
              <a:t>‹#›</a:t>
            </a:fld>
            <a:endParaRPr lang="sv-SE"/>
          </a:p>
        </p:txBody>
      </p:sp>
      <p:sp>
        <p:nvSpPr>
          <p:cNvPr id="9" name="Platshållare för innehåll 2">
            <a:extLst>
              <a:ext uri="{FF2B5EF4-FFF2-40B4-BE49-F238E27FC236}">
                <a16:creationId xmlns:a16="http://schemas.microsoft.com/office/drawing/2014/main" id="{590CF35B-F516-4A5B-A8AB-7A0A283629E9}"/>
              </a:ext>
            </a:extLst>
          </p:cNvPr>
          <p:cNvSpPr>
            <a:spLocks noGrp="1"/>
          </p:cNvSpPr>
          <p:nvPr>
            <p:ph idx="1"/>
          </p:nvPr>
        </p:nvSpPr>
        <p:spPr>
          <a:xfrm>
            <a:off x="1094400" y="1562400"/>
            <a:ext cx="3255409" cy="4768062"/>
          </a:xfrm>
        </p:spPr>
        <p:txBody>
          <a:bodyPr lIns="0" rIns="18000"/>
          <a:lstStyle>
            <a:lvl1pPr>
              <a:lnSpc>
                <a:spcPct val="100000"/>
              </a:lnSpc>
              <a:defRPr/>
            </a:lvl1pPr>
            <a:lvl2pPr marL="360000" indent="-216000">
              <a:lnSpc>
                <a:spcPct val="100000"/>
              </a:lnSpc>
              <a:tabLst/>
              <a:defRPr/>
            </a:lvl2pPr>
            <a:lvl3pPr marL="449263" indent="-196850">
              <a:lnSpc>
                <a:spcPct val="100000"/>
              </a:lnSpc>
              <a:tabLst/>
              <a:defRPr/>
            </a:lvl3pPr>
            <a:lvl4pPr marL="541338" indent="-180975">
              <a:lnSpc>
                <a:spcPct val="100000"/>
              </a:lnSpc>
              <a:tabLst/>
              <a:defRPr/>
            </a:lvl4pPr>
            <a:lvl5pPr marL="630000" indent="-162000">
              <a:lnSpc>
                <a:spcPct val="100000"/>
              </a:lnSpc>
              <a:tabLs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sv-SE" dirty="0"/>
          </a:p>
        </p:txBody>
      </p:sp>
      <p:sp>
        <p:nvSpPr>
          <p:cNvPr id="14" name="Platshållare för text 13">
            <a:extLst>
              <a:ext uri="{FF2B5EF4-FFF2-40B4-BE49-F238E27FC236}">
                <a16:creationId xmlns:a16="http://schemas.microsoft.com/office/drawing/2014/main" id="{DD16215C-7D16-4D0F-BA5D-E02EED6FB2D9}"/>
              </a:ext>
            </a:extLst>
          </p:cNvPr>
          <p:cNvSpPr>
            <a:spLocks noGrp="1"/>
          </p:cNvSpPr>
          <p:nvPr>
            <p:ph type="body" sz="quarter" idx="14" hasCustomPrompt="1"/>
          </p:nvPr>
        </p:nvSpPr>
        <p:spPr>
          <a:xfrm>
            <a:off x="1103709" y="931026"/>
            <a:ext cx="9360000" cy="507076"/>
          </a:xfrm>
        </p:spPr>
        <p:txBody>
          <a:bodyPr lIns="90000" tIns="18000">
            <a:noAutofit/>
          </a:bodyPr>
          <a:lstStyle>
            <a:lvl1pPr marL="0" indent="0">
              <a:spcBef>
                <a:spcPts val="0"/>
              </a:spcBef>
              <a:buFontTx/>
              <a:buNone/>
              <a:defRPr sz="2200">
                <a:solidFill>
                  <a:schemeClr val="accent1"/>
                </a:solidFill>
              </a:defRPr>
            </a:lvl1pPr>
            <a:lvl2pPr marL="82550" indent="0">
              <a:buNone/>
              <a:defRPr/>
            </a:lvl2pPr>
          </a:lstStyle>
          <a:p>
            <a:pPr lvl="0"/>
            <a:r>
              <a:rPr lang="sv-SE"/>
              <a:t>Sub-headline</a:t>
            </a:r>
          </a:p>
        </p:txBody>
      </p:sp>
      <p:sp>
        <p:nvSpPr>
          <p:cNvPr id="15" name="Rektangel 14">
            <a:extLst>
              <a:ext uri="{FF2B5EF4-FFF2-40B4-BE49-F238E27FC236}">
                <a16:creationId xmlns:a16="http://schemas.microsoft.com/office/drawing/2014/main" id="{87E2C692-2C39-4CA8-AA87-45E0F36B6A0E}"/>
              </a:ext>
            </a:extLst>
          </p:cNvPr>
          <p:cNvSpPr/>
          <p:nvPr userDrawn="1"/>
        </p:nvSpPr>
        <p:spPr>
          <a:xfrm>
            <a:off x="0" y="447675"/>
            <a:ext cx="292101" cy="64103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6" name="Bildobjekt 15">
            <a:extLst>
              <a:ext uri="{FF2B5EF4-FFF2-40B4-BE49-F238E27FC236}">
                <a16:creationId xmlns:a16="http://schemas.microsoft.com/office/drawing/2014/main" id="{E327627C-4BB8-4965-8107-0E7E741F8302}"/>
              </a:ext>
            </a:extLst>
          </p:cNvPr>
          <p:cNvPicPr>
            <a:picLocks noChangeAspect="1"/>
          </p:cNvPicPr>
          <p:nvPr userDrawn="1"/>
        </p:nvPicPr>
        <p:blipFill>
          <a:blip r:embed="rId2"/>
          <a:srcRect/>
          <a:stretch/>
        </p:blipFill>
        <p:spPr>
          <a:xfrm>
            <a:off x="10924611" y="417443"/>
            <a:ext cx="826394" cy="800100"/>
          </a:xfrm>
          <a:prstGeom prst="rect">
            <a:avLst/>
          </a:prstGeom>
        </p:spPr>
      </p:pic>
      <p:sp>
        <p:nvSpPr>
          <p:cNvPr id="13" name="Platshållare för innehåll 2">
            <a:extLst>
              <a:ext uri="{FF2B5EF4-FFF2-40B4-BE49-F238E27FC236}">
                <a16:creationId xmlns:a16="http://schemas.microsoft.com/office/drawing/2014/main" id="{B2D0E559-A900-41F3-93C5-387A7764A152}"/>
              </a:ext>
            </a:extLst>
          </p:cNvPr>
          <p:cNvSpPr>
            <a:spLocks noGrp="1"/>
          </p:cNvSpPr>
          <p:nvPr>
            <p:ph idx="15"/>
          </p:nvPr>
        </p:nvSpPr>
        <p:spPr>
          <a:xfrm>
            <a:off x="4605297" y="1562400"/>
            <a:ext cx="3255409" cy="4768062"/>
          </a:xfrm>
        </p:spPr>
        <p:txBody>
          <a:bodyPr lIns="0" rIns="18000"/>
          <a:lstStyle>
            <a:lvl1pPr>
              <a:lnSpc>
                <a:spcPct val="100000"/>
              </a:lnSpc>
              <a:defRPr/>
            </a:lvl1pPr>
            <a:lvl2pPr marL="360000" indent="-216000">
              <a:lnSpc>
                <a:spcPct val="100000"/>
              </a:lnSpc>
              <a:tabLst/>
              <a:defRPr/>
            </a:lvl2pPr>
            <a:lvl3pPr marL="450000" indent="-198000">
              <a:lnSpc>
                <a:spcPct val="100000"/>
              </a:lnSpc>
              <a:tabLst/>
              <a:defRPr/>
            </a:lvl3pPr>
            <a:lvl4pPr marL="539750" indent="-196850">
              <a:lnSpc>
                <a:spcPct val="100000"/>
              </a:lnSpc>
              <a:tabLst/>
              <a:defRPr/>
            </a:lvl4pPr>
            <a:lvl5pPr marL="630000" indent="-162000">
              <a:lnSpc>
                <a:spcPct val="100000"/>
              </a:lnSpc>
              <a:tabLs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sv-SE" dirty="0"/>
          </a:p>
        </p:txBody>
      </p:sp>
      <p:sp>
        <p:nvSpPr>
          <p:cNvPr id="17" name="Platshållare för innehåll 2">
            <a:extLst>
              <a:ext uri="{FF2B5EF4-FFF2-40B4-BE49-F238E27FC236}">
                <a16:creationId xmlns:a16="http://schemas.microsoft.com/office/drawing/2014/main" id="{E4E99B3B-ADB3-4D1A-9A7F-AA1B8528E6C7}"/>
              </a:ext>
            </a:extLst>
          </p:cNvPr>
          <p:cNvSpPr>
            <a:spLocks noGrp="1"/>
          </p:cNvSpPr>
          <p:nvPr>
            <p:ph idx="16"/>
          </p:nvPr>
        </p:nvSpPr>
        <p:spPr>
          <a:xfrm>
            <a:off x="8116194" y="1562400"/>
            <a:ext cx="3255409" cy="4768062"/>
          </a:xfrm>
        </p:spPr>
        <p:txBody>
          <a:bodyPr lIns="0" rIns="18000"/>
          <a:lstStyle>
            <a:lvl1pPr>
              <a:lnSpc>
                <a:spcPct val="100000"/>
              </a:lnSpc>
              <a:defRPr/>
            </a:lvl1pPr>
            <a:lvl2pPr marL="360000" indent="-216000">
              <a:lnSpc>
                <a:spcPct val="100000"/>
              </a:lnSpc>
              <a:tabLst/>
              <a:defRPr/>
            </a:lvl2pPr>
            <a:lvl3pPr marL="450000" indent="-198000">
              <a:lnSpc>
                <a:spcPct val="100000"/>
              </a:lnSpc>
              <a:tabLst/>
              <a:defRPr/>
            </a:lvl3pPr>
            <a:lvl4pPr marL="540000" indent="-180000">
              <a:lnSpc>
                <a:spcPct val="100000"/>
              </a:lnSpc>
              <a:tabLst/>
              <a:defRPr/>
            </a:lvl4pPr>
            <a:lvl5pPr marL="630000" indent="-162000">
              <a:lnSpc>
                <a:spcPct val="100000"/>
              </a:lnSpc>
              <a:tabLs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sv-SE" dirty="0"/>
          </a:p>
        </p:txBody>
      </p:sp>
      <p:sp>
        <p:nvSpPr>
          <p:cNvPr id="12" name="Platshållare för datum 3">
            <a:extLst>
              <a:ext uri="{FF2B5EF4-FFF2-40B4-BE49-F238E27FC236}">
                <a16:creationId xmlns:a16="http://schemas.microsoft.com/office/drawing/2014/main" id="{F91A8E7B-C629-D343-8A83-7EB0ADF6087A}"/>
              </a:ext>
            </a:extLst>
          </p:cNvPr>
          <p:cNvSpPr>
            <a:spLocks noGrp="1"/>
          </p:cNvSpPr>
          <p:nvPr>
            <p:ph type="dt" sz="half" idx="10"/>
          </p:nvPr>
        </p:nvSpPr>
        <p:spPr>
          <a:xfrm>
            <a:off x="1195647" y="6475270"/>
            <a:ext cx="832658" cy="365125"/>
          </a:xfrm>
        </p:spPr>
        <p:txBody>
          <a:bodyPr/>
          <a:lstStyle/>
          <a:p>
            <a:fld id="{18896B66-0B3A-474C-9C9C-E4F07B1F5DAD}" type="datetime1">
              <a:rPr lang="sv-SE" smtClean="0"/>
              <a:t>2026-04-20</a:t>
            </a:fld>
            <a:endParaRPr lang="sv-SE" dirty="0"/>
          </a:p>
        </p:txBody>
      </p:sp>
    </p:spTree>
    <p:extLst>
      <p:ext uri="{BB962C8B-B14F-4D97-AF65-F5344CB8AC3E}">
        <p14:creationId xmlns:p14="http://schemas.microsoft.com/office/powerpoint/2010/main" val="2667666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 image">
    <p:spTree>
      <p:nvGrpSpPr>
        <p:cNvPr id="1" name=""/>
        <p:cNvGrpSpPr/>
        <p:nvPr/>
      </p:nvGrpSpPr>
      <p:grpSpPr>
        <a:xfrm>
          <a:off x="0" y="0"/>
          <a:ext cx="0" cy="0"/>
          <a:chOff x="0" y="0"/>
          <a:chExt cx="0" cy="0"/>
        </a:xfrm>
      </p:grpSpPr>
      <p:sp>
        <p:nvSpPr>
          <p:cNvPr id="7" name="Platshållare för bild 6">
            <a:extLst>
              <a:ext uri="{FF2B5EF4-FFF2-40B4-BE49-F238E27FC236}">
                <a16:creationId xmlns:a16="http://schemas.microsoft.com/office/drawing/2014/main" id="{16B191E2-1C71-4B4C-B562-DD793673C24E}"/>
              </a:ext>
            </a:extLst>
          </p:cNvPr>
          <p:cNvSpPr>
            <a:spLocks noGrp="1"/>
          </p:cNvSpPr>
          <p:nvPr>
            <p:ph type="pic" sz="quarter" idx="15" hasCustomPrompt="1"/>
          </p:nvPr>
        </p:nvSpPr>
        <p:spPr>
          <a:xfrm>
            <a:off x="6373813" y="1562100"/>
            <a:ext cx="4994275" cy="4768850"/>
          </a:xfrm>
          <a:solidFill>
            <a:schemeClr val="bg1">
              <a:lumMod val="85000"/>
            </a:schemeClr>
          </a:solidFill>
        </p:spPr>
        <p:txBody>
          <a:bodyPr>
            <a:normAutofit/>
          </a:bodyPr>
          <a:lstStyle>
            <a:lvl1pPr marL="0" indent="0" algn="ctr">
              <a:buFontTx/>
              <a:buNone/>
              <a:defRPr sz="800">
                <a:solidFill>
                  <a:srgbClr val="666666"/>
                </a:solidFill>
              </a:defRPr>
            </a:lvl1pPr>
          </a:lstStyle>
          <a:p>
            <a:r>
              <a:rPr lang="sv-SE"/>
              <a:t>INSERT IMAGE</a:t>
            </a:r>
          </a:p>
        </p:txBody>
      </p:sp>
      <p:sp>
        <p:nvSpPr>
          <p:cNvPr id="2" name="Rubrik 1">
            <a:extLst>
              <a:ext uri="{FF2B5EF4-FFF2-40B4-BE49-F238E27FC236}">
                <a16:creationId xmlns:a16="http://schemas.microsoft.com/office/drawing/2014/main" id="{74C1ADE6-C058-9C40-B135-034EB97B437C}"/>
              </a:ext>
            </a:extLst>
          </p:cNvPr>
          <p:cNvSpPr>
            <a:spLocks noGrp="1"/>
          </p:cNvSpPr>
          <p:nvPr>
            <p:ph type="title" hasCustomPrompt="1"/>
          </p:nvPr>
        </p:nvSpPr>
        <p:spPr>
          <a:xfrm>
            <a:off x="1103709" y="265373"/>
            <a:ext cx="9360000" cy="657339"/>
          </a:xfrm>
        </p:spPr>
        <p:txBody>
          <a:bodyPr lIns="90000" bIns="18000"/>
          <a:lstStyle>
            <a:lvl1pPr>
              <a:defRPr/>
            </a:lvl1pPr>
          </a:lstStyle>
          <a:p>
            <a:r>
              <a:rPr lang="sv-SE"/>
              <a:t>Headline</a:t>
            </a:r>
          </a:p>
        </p:txBody>
      </p:sp>
      <p:sp>
        <p:nvSpPr>
          <p:cNvPr id="5" name="Platshållare för sidfot 4">
            <a:extLst>
              <a:ext uri="{FF2B5EF4-FFF2-40B4-BE49-F238E27FC236}">
                <a16:creationId xmlns:a16="http://schemas.microsoft.com/office/drawing/2014/main" id="{3A0D4D5C-5B1B-1441-A13B-8613512E59E2}"/>
              </a:ext>
            </a:extLst>
          </p:cNvPr>
          <p:cNvSpPr>
            <a:spLocks noGrp="1"/>
          </p:cNvSpPr>
          <p:nvPr>
            <p:ph type="ftr" sz="quarter" idx="11"/>
          </p:nvPr>
        </p:nvSpPr>
        <p:spPr>
          <a:xfrm>
            <a:off x="2053244" y="6475270"/>
            <a:ext cx="4320448" cy="365125"/>
          </a:xfrm>
        </p:spPr>
        <p:txBody>
          <a:bodyPr/>
          <a:lstStyle/>
          <a:p>
            <a:r>
              <a:rPr lang="sv-SE" dirty="0"/>
              <a:t>PRESENTATION TITL  FOOTER</a:t>
            </a:r>
          </a:p>
        </p:txBody>
      </p:sp>
      <p:sp>
        <p:nvSpPr>
          <p:cNvPr id="6" name="Platshållare för bildnummer 5">
            <a:extLst>
              <a:ext uri="{FF2B5EF4-FFF2-40B4-BE49-F238E27FC236}">
                <a16:creationId xmlns:a16="http://schemas.microsoft.com/office/drawing/2014/main" id="{184FAE50-4669-D540-A55E-354FF0C59458}"/>
              </a:ext>
            </a:extLst>
          </p:cNvPr>
          <p:cNvSpPr>
            <a:spLocks noGrp="1"/>
          </p:cNvSpPr>
          <p:nvPr>
            <p:ph type="sldNum" sz="quarter" idx="12"/>
          </p:nvPr>
        </p:nvSpPr>
        <p:spPr>
          <a:xfrm>
            <a:off x="8735292" y="6475270"/>
            <a:ext cx="2743200" cy="365125"/>
          </a:xfrm>
        </p:spPr>
        <p:txBody>
          <a:bodyPr/>
          <a:lstStyle/>
          <a:p>
            <a:fld id="{F7283078-D760-1647-8B80-66BA8B52336D}" type="slidenum">
              <a:rPr lang="sv-SE" smtClean="0"/>
              <a:t>‹#›</a:t>
            </a:fld>
            <a:endParaRPr lang="sv-SE"/>
          </a:p>
        </p:txBody>
      </p:sp>
      <p:sp>
        <p:nvSpPr>
          <p:cNvPr id="9" name="Platshållare för innehåll 2">
            <a:extLst>
              <a:ext uri="{FF2B5EF4-FFF2-40B4-BE49-F238E27FC236}">
                <a16:creationId xmlns:a16="http://schemas.microsoft.com/office/drawing/2014/main" id="{590CF35B-F516-4A5B-A8AB-7A0A283629E9}"/>
              </a:ext>
            </a:extLst>
          </p:cNvPr>
          <p:cNvSpPr>
            <a:spLocks noGrp="1"/>
          </p:cNvSpPr>
          <p:nvPr>
            <p:ph idx="1"/>
          </p:nvPr>
        </p:nvSpPr>
        <p:spPr>
          <a:xfrm>
            <a:off x="1094400" y="1562400"/>
            <a:ext cx="4993785" cy="4768062"/>
          </a:xfrm>
        </p:spPr>
        <p:txBody>
          <a:bodyPr lIns="0" rIns="18000"/>
          <a:lstStyle>
            <a:lvl1pPr>
              <a:lnSpc>
                <a:spcPct val="100000"/>
              </a:lnSpc>
              <a:defRPr/>
            </a:lvl1pPr>
            <a:lvl2pPr marL="360000" indent="-216000">
              <a:lnSpc>
                <a:spcPct val="100000"/>
              </a:lnSpc>
              <a:tabLst/>
              <a:defRPr/>
            </a:lvl2pPr>
            <a:lvl3pPr marL="450000" indent="-198000">
              <a:lnSpc>
                <a:spcPct val="100000"/>
              </a:lnSpc>
              <a:tabLst/>
              <a:defRPr/>
            </a:lvl3pPr>
            <a:lvl4pPr marL="540000" indent="-180000">
              <a:lnSpc>
                <a:spcPct val="100000"/>
              </a:lnSpc>
              <a:tabLst/>
              <a:defRPr/>
            </a:lvl4pPr>
            <a:lvl5pPr marL="630000" indent="-162000">
              <a:lnSpc>
                <a:spcPct val="100000"/>
              </a:lnSpc>
              <a:tabLs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sv-SE" dirty="0"/>
          </a:p>
        </p:txBody>
      </p:sp>
      <p:sp>
        <p:nvSpPr>
          <p:cNvPr id="14" name="Platshållare för text 13">
            <a:extLst>
              <a:ext uri="{FF2B5EF4-FFF2-40B4-BE49-F238E27FC236}">
                <a16:creationId xmlns:a16="http://schemas.microsoft.com/office/drawing/2014/main" id="{DD16215C-7D16-4D0F-BA5D-E02EED6FB2D9}"/>
              </a:ext>
            </a:extLst>
          </p:cNvPr>
          <p:cNvSpPr>
            <a:spLocks noGrp="1"/>
          </p:cNvSpPr>
          <p:nvPr>
            <p:ph type="body" sz="quarter" idx="14" hasCustomPrompt="1"/>
          </p:nvPr>
        </p:nvSpPr>
        <p:spPr>
          <a:xfrm>
            <a:off x="1103709" y="931026"/>
            <a:ext cx="9360000" cy="507076"/>
          </a:xfrm>
        </p:spPr>
        <p:txBody>
          <a:bodyPr lIns="90000" tIns="18000">
            <a:noAutofit/>
          </a:bodyPr>
          <a:lstStyle>
            <a:lvl1pPr marL="0" indent="0">
              <a:spcBef>
                <a:spcPts val="0"/>
              </a:spcBef>
              <a:buFontTx/>
              <a:buNone/>
              <a:defRPr sz="2200">
                <a:solidFill>
                  <a:schemeClr val="accent1"/>
                </a:solidFill>
              </a:defRPr>
            </a:lvl1pPr>
            <a:lvl2pPr marL="82550" indent="0">
              <a:buNone/>
              <a:defRPr/>
            </a:lvl2pPr>
          </a:lstStyle>
          <a:p>
            <a:pPr lvl="0"/>
            <a:r>
              <a:rPr lang="sv-SE"/>
              <a:t>Sub-headline</a:t>
            </a:r>
          </a:p>
        </p:txBody>
      </p:sp>
      <p:sp>
        <p:nvSpPr>
          <p:cNvPr id="11" name="Rektangel 10">
            <a:extLst>
              <a:ext uri="{FF2B5EF4-FFF2-40B4-BE49-F238E27FC236}">
                <a16:creationId xmlns:a16="http://schemas.microsoft.com/office/drawing/2014/main" id="{BC4F3A85-66E6-412A-97CD-99D922EFBEE2}"/>
              </a:ext>
            </a:extLst>
          </p:cNvPr>
          <p:cNvSpPr/>
          <p:nvPr userDrawn="1"/>
        </p:nvSpPr>
        <p:spPr>
          <a:xfrm>
            <a:off x="0" y="447675"/>
            <a:ext cx="292101" cy="64103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3" name="Bildobjekt 12">
            <a:extLst>
              <a:ext uri="{FF2B5EF4-FFF2-40B4-BE49-F238E27FC236}">
                <a16:creationId xmlns:a16="http://schemas.microsoft.com/office/drawing/2014/main" id="{506E76ED-0FF0-4A03-8EB9-06B57B12EC11}"/>
              </a:ext>
            </a:extLst>
          </p:cNvPr>
          <p:cNvPicPr>
            <a:picLocks noChangeAspect="1"/>
          </p:cNvPicPr>
          <p:nvPr userDrawn="1"/>
        </p:nvPicPr>
        <p:blipFill>
          <a:blip r:embed="rId2"/>
          <a:srcRect/>
          <a:stretch/>
        </p:blipFill>
        <p:spPr>
          <a:xfrm>
            <a:off x="10924611" y="417443"/>
            <a:ext cx="826394" cy="800100"/>
          </a:xfrm>
          <a:prstGeom prst="rect">
            <a:avLst/>
          </a:prstGeom>
        </p:spPr>
      </p:pic>
      <p:sp>
        <p:nvSpPr>
          <p:cNvPr id="12" name="Platshållare för datum 3">
            <a:extLst>
              <a:ext uri="{FF2B5EF4-FFF2-40B4-BE49-F238E27FC236}">
                <a16:creationId xmlns:a16="http://schemas.microsoft.com/office/drawing/2014/main" id="{5D496E45-863B-704B-B14F-5E0F58578D86}"/>
              </a:ext>
            </a:extLst>
          </p:cNvPr>
          <p:cNvSpPr>
            <a:spLocks noGrp="1"/>
          </p:cNvSpPr>
          <p:nvPr>
            <p:ph type="dt" sz="half" idx="10"/>
          </p:nvPr>
        </p:nvSpPr>
        <p:spPr>
          <a:xfrm>
            <a:off x="1195647" y="6475270"/>
            <a:ext cx="832658" cy="365125"/>
          </a:xfrm>
        </p:spPr>
        <p:txBody>
          <a:bodyPr/>
          <a:lstStyle/>
          <a:p>
            <a:fld id="{18896B66-0B3A-474C-9C9C-E4F07B1F5DAD}" type="datetime1">
              <a:rPr lang="sv-SE" smtClean="0"/>
              <a:t>2026-04-20</a:t>
            </a:fld>
            <a:endParaRPr lang="sv-SE" dirty="0"/>
          </a:p>
        </p:txBody>
      </p:sp>
    </p:spTree>
    <p:extLst>
      <p:ext uri="{BB962C8B-B14F-4D97-AF65-F5344CB8AC3E}">
        <p14:creationId xmlns:p14="http://schemas.microsoft.com/office/powerpoint/2010/main" val="1066558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Full width">
    <p:spTree>
      <p:nvGrpSpPr>
        <p:cNvPr id="1" name=""/>
        <p:cNvGrpSpPr/>
        <p:nvPr/>
      </p:nvGrpSpPr>
      <p:grpSpPr>
        <a:xfrm>
          <a:off x="0" y="0"/>
          <a:ext cx="0" cy="0"/>
          <a:chOff x="0" y="0"/>
          <a:chExt cx="0" cy="0"/>
        </a:xfrm>
      </p:grpSpPr>
      <p:sp>
        <p:nvSpPr>
          <p:cNvPr id="13" name="Platshållare för bild 12">
            <a:extLst>
              <a:ext uri="{FF2B5EF4-FFF2-40B4-BE49-F238E27FC236}">
                <a16:creationId xmlns:a16="http://schemas.microsoft.com/office/drawing/2014/main" id="{4FD00856-A3E1-48A7-B9CD-D7B89BD6A06C}"/>
              </a:ext>
            </a:extLst>
          </p:cNvPr>
          <p:cNvSpPr>
            <a:spLocks noGrp="1"/>
          </p:cNvSpPr>
          <p:nvPr>
            <p:ph type="pic" sz="quarter" idx="12" hasCustomPrompt="1"/>
          </p:nvPr>
        </p:nvSpPr>
        <p:spPr>
          <a:xfrm>
            <a:off x="0" y="0"/>
            <a:ext cx="12192000" cy="6858000"/>
          </a:xfrm>
          <a:solidFill>
            <a:schemeClr val="bg1">
              <a:lumMod val="85000"/>
            </a:schemeClr>
          </a:solidFill>
        </p:spPr>
        <p:txBody>
          <a:bodyPr>
            <a:normAutofit/>
          </a:bodyPr>
          <a:lstStyle>
            <a:lvl1pPr algn="ctr">
              <a:defRPr sz="800"/>
            </a:lvl1pPr>
          </a:lstStyle>
          <a:p>
            <a:r>
              <a:rPr lang="sv-SE" dirty="0"/>
              <a:t>INSERT IMAGE</a:t>
            </a:r>
          </a:p>
        </p:txBody>
      </p:sp>
      <p:sp>
        <p:nvSpPr>
          <p:cNvPr id="9" name="Platshållare för text 8">
            <a:extLst>
              <a:ext uri="{FF2B5EF4-FFF2-40B4-BE49-F238E27FC236}">
                <a16:creationId xmlns:a16="http://schemas.microsoft.com/office/drawing/2014/main" id="{A8D8C0FE-DA05-418D-9F18-A5A81125AD3F}"/>
              </a:ext>
            </a:extLst>
          </p:cNvPr>
          <p:cNvSpPr>
            <a:spLocks noGrp="1"/>
          </p:cNvSpPr>
          <p:nvPr>
            <p:ph type="body" sz="quarter" idx="11"/>
          </p:nvPr>
        </p:nvSpPr>
        <p:spPr>
          <a:xfrm>
            <a:off x="10924611" y="417443"/>
            <a:ext cx="828000" cy="799200"/>
          </a:xfrm>
          <a:blipFill>
            <a:blip r:embed="rId2"/>
            <a:stretch>
              <a:fillRect/>
            </a:stretch>
          </a:blipFill>
        </p:spPr>
        <p:txBody>
          <a:bodyPr>
            <a:normAutofit/>
          </a:bodyPr>
          <a:lstStyle>
            <a:lvl1pPr marL="0" indent="0">
              <a:buFontTx/>
              <a:buNone/>
              <a:defRPr sz="100">
                <a:noFill/>
              </a:defRPr>
            </a:lvl1pPr>
          </a:lstStyle>
          <a:p>
            <a:pPr lvl="0"/>
            <a:r>
              <a:rPr lang="en-GB"/>
              <a:t>Click to edit Master text styles</a:t>
            </a:r>
          </a:p>
        </p:txBody>
      </p:sp>
      <p:sp>
        <p:nvSpPr>
          <p:cNvPr id="7" name="Platshållare för text 6">
            <a:extLst>
              <a:ext uri="{FF2B5EF4-FFF2-40B4-BE49-F238E27FC236}">
                <a16:creationId xmlns:a16="http://schemas.microsoft.com/office/drawing/2014/main" id="{1848DA8D-03CE-4CA5-A851-F6ABAE67A9B0}"/>
              </a:ext>
            </a:extLst>
          </p:cNvPr>
          <p:cNvSpPr>
            <a:spLocks noGrp="1"/>
          </p:cNvSpPr>
          <p:nvPr>
            <p:ph type="body" sz="quarter" idx="10"/>
          </p:nvPr>
        </p:nvSpPr>
        <p:spPr>
          <a:xfrm>
            <a:off x="0" y="447675"/>
            <a:ext cx="292100" cy="6410325"/>
          </a:xfrm>
          <a:solidFill>
            <a:schemeClr val="bg1"/>
          </a:solidFill>
        </p:spPr>
        <p:txBody>
          <a:bodyPr>
            <a:normAutofit/>
          </a:bodyPr>
          <a:lstStyle>
            <a:lvl1pPr marL="0" indent="0">
              <a:buFontTx/>
              <a:buNone/>
              <a:defRPr sz="100">
                <a:noFill/>
              </a:defRPr>
            </a:lvl1pPr>
          </a:lstStyle>
          <a:p>
            <a:pPr lvl="0"/>
            <a:r>
              <a:rPr lang="en-GB"/>
              <a:t>Click to edit Master text styles</a:t>
            </a:r>
          </a:p>
        </p:txBody>
      </p:sp>
      <p:sp>
        <p:nvSpPr>
          <p:cNvPr id="5" name="Rubrik 1">
            <a:extLst>
              <a:ext uri="{FF2B5EF4-FFF2-40B4-BE49-F238E27FC236}">
                <a16:creationId xmlns:a16="http://schemas.microsoft.com/office/drawing/2014/main" id="{8F5BB748-C0D0-CB4F-BA93-7488E4BA7050}"/>
              </a:ext>
            </a:extLst>
          </p:cNvPr>
          <p:cNvSpPr>
            <a:spLocks noGrp="1"/>
          </p:cNvSpPr>
          <p:nvPr>
            <p:ph type="title" hasCustomPrompt="1"/>
          </p:nvPr>
        </p:nvSpPr>
        <p:spPr>
          <a:xfrm>
            <a:off x="1103709" y="265373"/>
            <a:ext cx="9360000" cy="657339"/>
          </a:xfrm>
        </p:spPr>
        <p:txBody>
          <a:bodyPr lIns="90000" bIns="18000"/>
          <a:lstStyle>
            <a:lvl1pPr>
              <a:defRPr>
                <a:solidFill>
                  <a:schemeClr val="bg1"/>
                </a:solidFill>
              </a:defRPr>
            </a:lvl1pPr>
          </a:lstStyle>
          <a:p>
            <a:r>
              <a:rPr lang="sv-SE" dirty="0"/>
              <a:t>Image </a:t>
            </a:r>
            <a:r>
              <a:rPr lang="sv-SE" dirty="0" err="1"/>
              <a:t>title</a:t>
            </a:r>
            <a:endParaRPr lang="sv-SE" dirty="0"/>
          </a:p>
        </p:txBody>
      </p:sp>
    </p:spTree>
    <p:extLst>
      <p:ext uri="{BB962C8B-B14F-4D97-AF65-F5344CB8AC3E}">
        <p14:creationId xmlns:p14="http://schemas.microsoft.com/office/powerpoint/2010/main" val="532865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81532B06-EA3A-AA45-A1FA-C8E1873FD090}"/>
              </a:ext>
            </a:extLst>
          </p:cNvPr>
          <p:cNvSpPr>
            <a:spLocks noGrp="1"/>
          </p:cNvSpPr>
          <p:nvPr>
            <p:ph type="title"/>
          </p:nvPr>
        </p:nvSpPr>
        <p:spPr>
          <a:xfrm>
            <a:off x="1103709" y="281999"/>
            <a:ext cx="9478393" cy="657340"/>
          </a:xfrm>
          <a:prstGeom prst="rect">
            <a:avLst/>
          </a:prstGeom>
        </p:spPr>
        <p:txBody>
          <a:bodyPr vert="horz" lIns="90000" tIns="45720" rIns="91440" bIns="45720" rtlCol="0" anchor="t" anchorCtr="0">
            <a:noAutofit/>
          </a:bodyPr>
          <a:lstStyle/>
          <a:p>
            <a:r>
              <a:rPr lang="sv-SE"/>
              <a:t>Klicka här för att ändra mall för rubrikformat</a:t>
            </a:r>
          </a:p>
        </p:txBody>
      </p:sp>
      <p:sp>
        <p:nvSpPr>
          <p:cNvPr id="4" name="Platshållare för datum 3">
            <a:extLst>
              <a:ext uri="{FF2B5EF4-FFF2-40B4-BE49-F238E27FC236}">
                <a16:creationId xmlns:a16="http://schemas.microsoft.com/office/drawing/2014/main" id="{66E4D6F2-5CFB-9D4E-AED8-120937FE2576}"/>
              </a:ext>
            </a:extLst>
          </p:cNvPr>
          <p:cNvSpPr>
            <a:spLocks noGrp="1"/>
          </p:cNvSpPr>
          <p:nvPr>
            <p:ph type="dt" sz="half" idx="2"/>
          </p:nvPr>
        </p:nvSpPr>
        <p:spPr>
          <a:xfrm>
            <a:off x="1195647" y="6483583"/>
            <a:ext cx="832658" cy="365125"/>
          </a:xfrm>
          <a:prstGeom prst="rect">
            <a:avLst/>
          </a:prstGeom>
        </p:spPr>
        <p:txBody>
          <a:bodyPr vert="horz" lIns="91440" tIns="45720" rIns="91440" bIns="45720" rtlCol="0" anchor="ctr"/>
          <a:lstStyle>
            <a:lvl1pPr algn="l">
              <a:defRPr sz="800" spc="80" baseline="0">
                <a:solidFill>
                  <a:srgbClr val="CCCCCC"/>
                </a:solidFill>
              </a:defRPr>
            </a:lvl1pPr>
          </a:lstStyle>
          <a:p>
            <a:fld id="{926FFDD8-E9D5-414B-9D01-E73C6B8A8FCA}" type="datetime1">
              <a:rPr lang="sv-SE" smtClean="0"/>
              <a:t>2026-04-20</a:t>
            </a:fld>
            <a:endParaRPr lang="sv-SE"/>
          </a:p>
        </p:txBody>
      </p:sp>
      <p:sp>
        <p:nvSpPr>
          <p:cNvPr id="5" name="Platshållare för sidfot 4">
            <a:extLst>
              <a:ext uri="{FF2B5EF4-FFF2-40B4-BE49-F238E27FC236}">
                <a16:creationId xmlns:a16="http://schemas.microsoft.com/office/drawing/2014/main" id="{515FD9D7-4C35-3343-B008-A413FF500A93}"/>
              </a:ext>
            </a:extLst>
          </p:cNvPr>
          <p:cNvSpPr>
            <a:spLocks noGrp="1"/>
          </p:cNvSpPr>
          <p:nvPr>
            <p:ph type="ftr" sz="quarter" idx="3"/>
          </p:nvPr>
        </p:nvSpPr>
        <p:spPr>
          <a:xfrm>
            <a:off x="2053244" y="6483583"/>
            <a:ext cx="4114800" cy="365125"/>
          </a:xfrm>
          <a:prstGeom prst="rect">
            <a:avLst/>
          </a:prstGeom>
        </p:spPr>
        <p:txBody>
          <a:bodyPr vert="horz" lIns="91440" tIns="45720" rIns="91440" bIns="45720" rtlCol="0" anchor="ctr"/>
          <a:lstStyle>
            <a:lvl1pPr algn="l">
              <a:defRPr sz="800" cap="all" spc="80" baseline="0">
                <a:solidFill>
                  <a:srgbClr val="CCCCCC"/>
                </a:solidFill>
              </a:defRPr>
            </a:lvl1pPr>
          </a:lstStyle>
          <a:p>
            <a:r>
              <a:rPr lang="sv-SE"/>
              <a:t>PRESENTATION TITLE / FOOTER</a:t>
            </a:r>
          </a:p>
        </p:txBody>
      </p:sp>
      <p:sp>
        <p:nvSpPr>
          <p:cNvPr id="6" name="Platshållare för bildnummer 5">
            <a:extLst>
              <a:ext uri="{FF2B5EF4-FFF2-40B4-BE49-F238E27FC236}">
                <a16:creationId xmlns:a16="http://schemas.microsoft.com/office/drawing/2014/main" id="{AF6B396D-270A-E047-8DAD-6D51B53CAD64}"/>
              </a:ext>
            </a:extLst>
          </p:cNvPr>
          <p:cNvSpPr>
            <a:spLocks noGrp="1"/>
          </p:cNvSpPr>
          <p:nvPr>
            <p:ph type="sldNum" sz="quarter" idx="4"/>
          </p:nvPr>
        </p:nvSpPr>
        <p:spPr>
          <a:xfrm>
            <a:off x="8735292" y="6483583"/>
            <a:ext cx="2743200" cy="365125"/>
          </a:xfrm>
          <a:prstGeom prst="rect">
            <a:avLst/>
          </a:prstGeom>
        </p:spPr>
        <p:txBody>
          <a:bodyPr vert="horz" lIns="91440" tIns="45720" rIns="91440" bIns="45720" rtlCol="0" anchor="ctr"/>
          <a:lstStyle>
            <a:lvl1pPr algn="r">
              <a:defRPr sz="800" b="1">
                <a:solidFill>
                  <a:schemeClr val="accent1"/>
                </a:solidFill>
              </a:defRPr>
            </a:lvl1pPr>
          </a:lstStyle>
          <a:p>
            <a:fld id="{F7283078-D760-1647-8B80-66BA8B52336D}" type="slidenum">
              <a:rPr lang="sv-SE" smtClean="0"/>
              <a:pPr/>
              <a:t>‹#›</a:t>
            </a:fld>
            <a:endParaRPr lang="sv-SE"/>
          </a:p>
        </p:txBody>
      </p:sp>
      <p:sp>
        <p:nvSpPr>
          <p:cNvPr id="11" name="Platshållare för text 2">
            <a:extLst>
              <a:ext uri="{FF2B5EF4-FFF2-40B4-BE49-F238E27FC236}">
                <a16:creationId xmlns:a16="http://schemas.microsoft.com/office/drawing/2014/main" id="{CD0A89FF-22DC-4B6A-B9ED-60B2F32ED89E}"/>
              </a:ext>
            </a:extLst>
          </p:cNvPr>
          <p:cNvSpPr>
            <a:spLocks noGrp="1"/>
          </p:cNvSpPr>
          <p:nvPr>
            <p:ph type="body" idx="1"/>
          </p:nvPr>
        </p:nvSpPr>
        <p:spPr>
          <a:xfrm>
            <a:off x="1095894" y="1561865"/>
            <a:ext cx="9561022" cy="4565397"/>
          </a:xfrm>
          <a:prstGeom prst="rect">
            <a:avLst/>
          </a:prstGeom>
        </p:spPr>
        <p:txBody>
          <a:bodyPr vert="horz" lIns="0" tIns="45720" rIns="91440" bIns="4572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25848757"/>
      </p:ext>
    </p:extLst>
  </p:cSld>
  <p:clrMap bg1="lt1" tx1="dk1" bg2="lt2" tx2="dk2" accent1="accent1" accent2="accent2" accent3="accent3" accent4="accent4" accent5="accent5" accent6="accent6" hlink="hlink" folHlink="folHlink"/>
  <p:sldLayoutIdLst>
    <p:sldLayoutId id="2147483655" r:id="rId1"/>
    <p:sldLayoutId id="2147483649" r:id="rId2"/>
    <p:sldLayoutId id="2147483665" r:id="rId3"/>
    <p:sldLayoutId id="2147483667" r:id="rId4"/>
    <p:sldLayoutId id="2147483669" r:id="rId5"/>
    <p:sldLayoutId id="2147483650" r:id="rId6"/>
    <p:sldLayoutId id="2147483668" r:id="rId7"/>
    <p:sldLayoutId id="2147483662" r:id="rId8"/>
    <p:sldLayoutId id="2147483664" r:id="rId9"/>
    <p:sldLayoutId id="2147483663" r:id="rId10"/>
    <p:sldLayoutId id="2147483666" r:id="rId11"/>
    <p:sldLayoutId id="2147483670"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lnSpc>
          <a:spcPct val="90000"/>
        </a:lnSpc>
        <a:spcBef>
          <a:spcPct val="0"/>
        </a:spcBef>
        <a:buNone/>
        <a:defRPr sz="4200" kern="1200">
          <a:solidFill>
            <a:srgbClr val="666666"/>
          </a:solidFill>
          <a:latin typeface="+mj-lt"/>
          <a:ea typeface="+mj-ea"/>
          <a:cs typeface="+mj-cs"/>
        </a:defRPr>
      </a:lvl1pPr>
    </p:titleStyle>
    <p:bodyStyle>
      <a:lvl1pPr marL="101600" indent="-101600" algn="l" defTabSz="914400" rtl="0" eaLnBrk="1" latinLnBrk="0" hangingPunct="1">
        <a:lnSpc>
          <a:spcPct val="100000"/>
        </a:lnSpc>
        <a:spcBef>
          <a:spcPts val="1000"/>
        </a:spcBef>
        <a:buClr>
          <a:srgbClr val="666666"/>
        </a:buClr>
        <a:buFont typeface="Segoe UI" panose="020B0502040204020203" pitchFamily="34" charset="0"/>
        <a:buChar char=" "/>
        <a:defRPr sz="2000" kern="1200">
          <a:solidFill>
            <a:srgbClr val="666666"/>
          </a:solidFill>
          <a:latin typeface="+mn-lt"/>
          <a:ea typeface="+mn-ea"/>
          <a:cs typeface="+mn-cs"/>
        </a:defRPr>
      </a:lvl1pPr>
      <a:lvl2pPr marL="315913" indent="-233363" algn="l" defTabSz="914400" rtl="0" eaLnBrk="1" latinLnBrk="0" hangingPunct="1">
        <a:lnSpc>
          <a:spcPct val="100000"/>
        </a:lnSpc>
        <a:spcBef>
          <a:spcPts val="1000"/>
        </a:spcBef>
        <a:buClr>
          <a:srgbClr val="666666"/>
        </a:buClr>
        <a:buFont typeface="Wingdings" panose="05000000000000000000" pitchFamily="2" charset="2"/>
        <a:buChar char=""/>
        <a:defRPr sz="2000" kern="1200">
          <a:solidFill>
            <a:srgbClr val="666666"/>
          </a:solidFill>
          <a:latin typeface="+mn-lt"/>
          <a:ea typeface="+mn-ea"/>
          <a:cs typeface="+mn-cs"/>
        </a:defRPr>
      </a:lvl2pPr>
      <a:lvl3pPr marL="582613" indent="-250825" algn="l" defTabSz="914400" rtl="0" eaLnBrk="1" latinLnBrk="0" hangingPunct="1">
        <a:lnSpc>
          <a:spcPct val="100000"/>
        </a:lnSpc>
        <a:spcBef>
          <a:spcPts val="1000"/>
        </a:spcBef>
        <a:buClr>
          <a:srgbClr val="666666"/>
        </a:buClr>
        <a:buFont typeface="Arial" panose="020B0604020202020204" pitchFamily="34" charset="0"/>
        <a:buChar char="−"/>
        <a:defRPr sz="1800" kern="1200">
          <a:solidFill>
            <a:srgbClr val="666666"/>
          </a:solidFill>
          <a:latin typeface="+mn-lt"/>
          <a:ea typeface="+mn-ea"/>
          <a:cs typeface="+mn-cs"/>
        </a:defRPr>
      </a:lvl3pPr>
      <a:lvl4pPr marL="839788" indent="-233363" algn="l" defTabSz="914400" rtl="0" eaLnBrk="1" latinLnBrk="0" hangingPunct="1">
        <a:lnSpc>
          <a:spcPct val="100000"/>
        </a:lnSpc>
        <a:spcBef>
          <a:spcPts val="1000"/>
        </a:spcBef>
        <a:buClr>
          <a:srgbClr val="666666"/>
        </a:buClr>
        <a:buFont typeface="Arial" panose="020B0604020202020204" pitchFamily="34" charset="0"/>
        <a:buChar char="−"/>
        <a:defRPr sz="1600" kern="1200">
          <a:solidFill>
            <a:srgbClr val="666666"/>
          </a:solidFill>
          <a:latin typeface="+mn-lt"/>
          <a:ea typeface="+mn-ea"/>
          <a:cs typeface="+mn-cs"/>
        </a:defRPr>
      </a:lvl4pPr>
      <a:lvl5pPr marL="1055688" indent="-200025" algn="l" defTabSz="914400" rtl="0" eaLnBrk="1" latinLnBrk="0" hangingPunct="1">
        <a:lnSpc>
          <a:spcPct val="100000"/>
        </a:lnSpc>
        <a:spcBef>
          <a:spcPts val="1000"/>
        </a:spcBef>
        <a:buClr>
          <a:srgbClr val="666666"/>
        </a:buClr>
        <a:buFont typeface="Arial" panose="020B0604020202020204" pitchFamily="34" charset="0"/>
        <a:buChar char="−"/>
        <a:defRPr sz="1400" kern="1200">
          <a:solidFill>
            <a:srgbClr val="66666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2677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text 2">
            <a:extLst>
              <a:ext uri="{FF2B5EF4-FFF2-40B4-BE49-F238E27FC236}">
                <a16:creationId xmlns:a16="http://schemas.microsoft.com/office/drawing/2014/main" id="{9F361A0A-2528-42EB-8E6A-DA01C6577F41}"/>
              </a:ext>
            </a:extLst>
          </p:cNvPr>
          <p:cNvSpPr>
            <a:spLocks noGrp="1"/>
          </p:cNvSpPr>
          <p:nvPr>
            <p:ph type="body" sz="quarter" idx="11"/>
          </p:nvPr>
        </p:nvSpPr>
        <p:spPr/>
        <p:txBody>
          <a:bodyPr/>
          <a:lstStyle/>
          <a:p>
            <a:endParaRPr lang="sv-SE"/>
          </a:p>
        </p:txBody>
      </p:sp>
      <p:sp>
        <p:nvSpPr>
          <p:cNvPr id="4" name="Platshållare för text 3">
            <a:extLst>
              <a:ext uri="{FF2B5EF4-FFF2-40B4-BE49-F238E27FC236}">
                <a16:creationId xmlns:a16="http://schemas.microsoft.com/office/drawing/2014/main" id="{8EE8596B-CFC4-494E-833A-CBBEC30781C3}"/>
              </a:ext>
            </a:extLst>
          </p:cNvPr>
          <p:cNvSpPr>
            <a:spLocks noGrp="1"/>
          </p:cNvSpPr>
          <p:nvPr>
            <p:ph type="body" sz="quarter" idx="10"/>
          </p:nvPr>
        </p:nvSpPr>
        <p:spPr/>
        <p:txBody>
          <a:bodyPr/>
          <a:lstStyle/>
          <a:p>
            <a:endParaRPr lang="sv-SE"/>
          </a:p>
        </p:txBody>
      </p:sp>
      <p:sp>
        <p:nvSpPr>
          <p:cNvPr id="10" name="Platshållare för bild 9">
            <a:extLst>
              <a:ext uri="{FF2B5EF4-FFF2-40B4-BE49-F238E27FC236}">
                <a16:creationId xmlns:a16="http://schemas.microsoft.com/office/drawing/2014/main" id="{1CCB1AEE-A06D-4938-95DD-62DEE574A394}"/>
              </a:ext>
            </a:extLst>
          </p:cNvPr>
          <p:cNvSpPr>
            <a:spLocks noGrp="1"/>
          </p:cNvSpPr>
          <p:nvPr>
            <p:ph type="pic" sz="quarter" idx="12"/>
          </p:nvPr>
        </p:nvSpPr>
        <p:spPr/>
        <p:txBody>
          <a:bodyPr/>
          <a:lstStyle/>
          <a:p>
            <a:endParaRPr lang="en-SE"/>
          </a:p>
        </p:txBody>
      </p:sp>
      <p:sp>
        <p:nvSpPr>
          <p:cNvPr id="12" name="Platshållare för text 11">
            <a:extLst>
              <a:ext uri="{FF2B5EF4-FFF2-40B4-BE49-F238E27FC236}">
                <a16:creationId xmlns:a16="http://schemas.microsoft.com/office/drawing/2014/main" id="{D11693FE-8633-4CDA-ABA8-92FAAA0C73FA}"/>
              </a:ext>
            </a:extLst>
          </p:cNvPr>
          <p:cNvSpPr>
            <a:spLocks noGrp="1"/>
          </p:cNvSpPr>
          <p:nvPr>
            <p:ph type="body" sz="quarter" idx="14"/>
          </p:nvPr>
        </p:nvSpPr>
        <p:spPr/>
        <p:txBody>
          <a:bodyPr/>
          <a:lstStyle/>
          <a:p>
            <a:r>
              <a:rPr lang="en-GB" dirty="0"/>
              <a:t>Short overview</a:t>
            </a:r>
          </a:p>
        </p:txBody>
      </p:sp>
      <p:sp>
        <p:nvSpPr>
          <p:cNvPr id="14" name="Platshållare för text 13">
            <a:extLst>
              <a:ext uri="{FF2B5EF4-FFF2-40B4-BE49-F238E27FC236}">
                <a16:creationId xmlns:a16="http://schemas.microsoft.com/office/drawing/2014/main" id="{DF2049D6-33EF-411A-8631-A29E54208392}"/>
              </a:ext>
            </a:extLst>
          </p:cNvPr>
          <p:cNvSpPr>
            <a:spLocks noGrp="1"/>
          </p:cNvSpPr>
          <p:nvPr>
            <p:ph type="body" sz="quarter" idx="13"/>
          </p:nvPr>
        </p:nvSpPr>
        <p:spPr/>
        <p:txBody>
          <a:bodyPr/>
          <a:lstStyle/>
          <a:p>
            <a:r>
              <a:rPr lang="sv-SE" dirty="0"/>
              <a:t>4</a:t>
            </a:r>
          </a:p>
        </p:txBody>
      </p:sp>
    </p:spTree>
    <p:extLst>
      <p:ext uri="{BB962C8B-B14F-4D97-AF65-F5344CB8AC3E}">
        <p14:creationId xmlns:p14="http://schemas.microsoft.com/office/powerpoint/2010/main" val="497661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D0FB8EB-1974-4F1B-9F83-4FDD9AB6C8B2}"/>
              </a:ext>
            </a:extLst>
          </p:cNvPr>
          <p:cNvSpPr>
            <a:spLocks noGrp="1"/>
          </p:cNvSpPr>
          <p:nvPr>
            <p:ph type="title"/>
          </p:nvPr>
        </p:nvSpPr>
        <p:spPr/>
        <p:txBody>
          <a:bodyPr/>
          <a:lstStyle/>
          <a:p>
            <a:r>
              <a:rPr lang="en-GB" dirty="0">
                <a:solidFill>
                  <a:schemeClr val="tx1">
                    <a:lumMod val="75000"/>
                    <a:lumOff val="25000"/>
                  </a:schemeClr>
                </a:solidFill>
              </a:rPr>
              <a:t>Extremely high level</a:t>
            </a:r>
          </a:p>
        </p:txBody>
      </p:sp>
      <p:sp>
        <p:nvSpPr>
          <p:cNvPr id="4" name="Platshållare för sidfot 3">
            <a:extLst>
              <a:ext uri="{FF2B5EF4-FFF2-40B4-BE49-F238E27FC236}">
                <a16:creationId xmlns:a16="http://schemas.microsoft.com/office/drawing/2014/main" id="{BCE7790D-E878-42AC-AA2D-8A369B3D74BF}"/>
              </a:ext>
            </a:extLst>
          </p:cNvPr>
          <p:cNvSpPr>
            <a:spLocks noGrp="1"/>
          </p:cNvSpPr>
          <p:nvPr>
            <p:ph type="ftr" sz="quarter" idx="11"/>
          </p:nvPr>
        </p:nvSpPr>
        <p:spPr/>
        <p:txBody>
          <a:bodyPr/>
          <a:lstStyle/>
          <a:p>
            <a:r>
              <a:rPr lang="en-GB" dirty="0"/>
              <a:t>PRESENTATION TITLE/FOOTER</a:t>
            </a:r>
          </a:p>
        </p:txBody>
      </p:sp>
      <p:sp>
        <p:nvSpPr>
          <p:cNvPr id="5" name="Platshållare för bildnummer 4">
            <a:extLst>
              <a:ext uri="{FF2B5EF4-FFF2-40B4-BE49-F238E27FC236}">
                <a16:creationId xmlns:a16="http://schemas.microsoft.com/office/drawing/2014/main" id="{4B78B478-BF6B-4F13-BEDC-210D18337E98}"/>
              </a:ext>
            </a:extLst>
          </p:cNvPr>
          <p:cNvSpPr>
            <a:spLocks noGrp="1"/>
          </p:cNvSpPr>
          <p:nvPr>
            <p:ph type="sldNum" sz="quarter" idx="12"/>
          </p:nvPr>
        </p:nvSpPr>
        <p:spPr/>
        <p:txBody>
          <a:bodyPr/>
          <a:lstStyle/>
          <a:p>
            <a:fld id="{F7283078-D760-1647-8B80-66BA8B52336D}" type="slidenum">
              <a:rPr lang="sv-SE" smtClean="0">
                <a:solidFill>
                  <a:srgbClr val="CCCCCC"/>
                </a:solidFill>
              </a:rPr>
              <a:t>11</a:t>
            </a:fld>
            <a:endParaRPr lang="sv-SE" dirty="0">
              <a:solidFill>
                <a:srgbClr val="CCCCCC"/>
              </a:solidFill>
            </a:endParaRPr>
          </a:p>
        </p:txBody>
      </p:sp>
      <p:sp>
        <p:nvSpPr>
          <p:cNvPr id="6" name="Platshållare för innehåll 5">
            <a:extLst>
              <a:ext uri="{FF2B5EF4-FFF2-40B4-BE49-F238E27FC236}">
                <a16:creationId xmlns:a16="http://schemas.microsoft.com/office/drawing/2014/main" id="{CFEF36EF-EA79-48B1-8977-F8AA6F2C6BC7}"/>
              </a:ext>
            </a:extLst>
          </p:cNvPr>
          <p:cNvSpPr>
            <a:spLocks noGrp="1"/>
          </p:cNvSpPr>
          <p:nvPr>
            <p:ph idx="1"/>
          </p:nvPr>
        </p:nvSpPr>
        <p:spPr/>
        <p:txBody>
          <a:bodyPr/>
          <a:lstStyle/>
          <a:p>
            <a:pPr marL="72000" indent="-72000">
              <a:spcBef>
                <a:spcPts val="600"/>
              </a:spcBef>
              <a:spcAft>
                <a:spcPts val="600"/>
              </a:spcAft>
            </a:pPr>
            <a:r>
              <a:rPr lang="sv-SE" dirty="0">
                <a:solidFill>
                  <a:schemeClr val="tx1">
                    <a:lumMod val="75000"/>
                    <a:lumOff val="25000"/>
                  </a:schemeClr>
                </a:solidFill>
              </a:rPr>
              <a:t>The steps an IOC </a:t>
            </a:r>
            <a:r>
              <a:rPr lang="sv-SE" dirty="0" err="1">
                <a:solidFill>
                  <a:schemeClr val="tx1">
                    <a:lumMod val="75000"/>
                    <a:lumOff val="25000"/>
                  </a:schemeClr>
                </a:solidFill>
              </a:rPr>
              <a:t>integrator</a:t>
            </a:r>
            <a:r>
              <a:rPr lang="sv-SE" dirty="0">
                <a:solidFill>
                  <a:schemeClr val="tx1">
                    <a:lumMod val="75000"/>
                    <a:lumOff val="25000"/>
                  </a:schemeClr>
                </a:solidFill>
              </a:rPr>
              <a:t> or system </a:t>
            </a:r>
            <a:r>
              <a:rPr lang="sv-SE" dirty="0" err="1">
                <a:solidFill>
                  <a:schemeClr val="tx1">
                    <a:lumMod val="75000"/>
                    <a:lumOff val="25000"/>
                  </a:schemeClr>
                </a:solidFill>
              </a:rPr>
              <a:t>owner</a:t>
            </a:r>
            <a:r>
              <a:rPr lang="sv-SE" dirty="0">
                <a:solidFill>
                  <a:schemeClr val="tx1">
                    <a:lumMod val="75000"/>
                    <a:lumOff val="25000"/>
                  </a:schemeClr>
                </a:solidFill>
              </a:rPr>
              <a:t> </a:t>
            </a:r>
            <a:r>
              <a:rPr lang="sv-SE" dirty="0" err="1">
                <a:solidFill>
                  <a:schemeClr val="tx1">
                    <a:lumMod val="75000"/>
                    <a:lumOff val="25000"/>
                  </a:schemeClr>
                </a:solidFill>
              </a:rPr>
              <a:t>uses</a:t>
            </a:r>
            <a:r>
              <a:rPr lang="sv-SE" dirty="0">
                <a:solidFill>
                  <a:schemeClr val="tx1">
                    <a:lumMod val="75000"/>
                    <a:lumOff val="25000"/>
                  </a:schemeClr>
                </a:solidFill>
              </a:rPr>
              <a:t> to </a:t>
            </a:r>
            <a:r>
              <a:rPr lang="sv-SE" dirty="0" err="1">
                <a:solidFill>
                  <a:schemeClr val="tx1">
                    <a:lumMod val="75000"/>
                    <a:lumOff val="25000"/>
                  </a:schemeClr>
                </a:solidFill>
              </a:rPr>
              <a:t>deploy</a:t>
            </a:r>
            <a:r>
              <a:rPr lang="sv-SE" dirty="0">
                <a:solidFill>
                  <a:schemeClr val="tx1">
                    <a:lumMod val="75000"/>
                    <a:lumOff val="25000"/>
                  </a:schemeClr>
                </a:solidFill>
              </a:rPr>
              <a:t> an IOC:</a:t>
            </a:r>
          </a:p>
          <a:p>
            <a:pPr marL="329175" lvl="1" indent="-72000">
              <a:spcBef>
                <a:spcPts val="600"/>
              </a:spcBef>
              <a:spcAft>
                <a:spcPts val="600"/>
              </a:spcAft>
            </a:pPr>
            <a:r>
              <a:rPr lang="sv-SE" dirty="0">
                <a:solidFill>
                  <a:schemeClr val="tx1">
                    <a:lumMod val="75000"/>
                    <a:lumOff val="25000"/>
                  </a:schemeClr>
                </a:solidFill>
              </a:rPr>
              <a:t>Push</a:t>
            </a:r>
          </a:p>
          <a:p>
            <a:pPr marL="329175" lvl="1" indent="-72000">
              <a:spcBef>
                <a:spcPts val="600"/>
              </a:spcBef>
              <a:spcAft>
                <a:spcPts val="600"/>
              </a:spcAft>
            </a:pPr>
            <a:r>
              <a:rPr lang="sv-SE" dirty="0" err="1">
                <a:solidFill>
                  <a:schemeClr val="tx1">
                    <a:lumMod val="75000"/>
                    <a:lumOff val="25000"/>
                  </a:schemeClr>
                </a:solidFill>
              </a:rPr>
              <a:t>Generate</a:t>
            </a:r>
            <a:endParaRPr lang="sv-SE" dirty="0">
              <a:solidFill>
                <a:schemeClr val="tx1">
                  <a:lumMod val="75000"/>
                  <a:lumOff val="25000"/>
                </a:schemeClr>
              </a:solidFill>
            </a:endParaRPr>
          </a:p>
          <a:p>
            <a:pPr marL="329175" lvl="1" indent="-72000">
              <a:spcBef>
                <a:spcPts val="600"/>
              </a:spcBef>
              <a:spcAft>
                <a:spcPts val="600"/>
              </a:spcAft>
            </a:pPr>
            <a:r>
              <a:rPr lang="sv-SE" dirty="0" err="1">
                <a:solidFill>
                  <a:schemeClr val="tx1">
                    <a:lumMod val="75000"/>
                    <a:lumOff val="25000"/>
                  </a:schemeClr>
                </a:solidFill>
              </a:rPr>
              <a:t>Deploy</a:t>
            </a:r>
            <a:endParaRPr lang="sv-SE" dirty="0">
              <a:solidFill>
                <a:schemeClr val="tx1">
                  <a:lumMod val="75000"/>
                  <a:lumOff val="25000"/>
                </a:schemeClr>
              </a:solidFill>
            </a:endParaRPr>
          </a:p>
          <a:p>
            <a:pPr marL="329175" lvl="1" indent="-72000">
              <a:spcBef>
                <a:spcPts val="600"/>
              </a:spcBef>
              <a:spcAft>
                <a:spcPts val="600"/>
              </a:spcAft>
            </a:pPr>
            <a:r>
              <a:rPr lang="sv-SE" dirty="0">
                <a:solidFill>
                  <a:schemeClr val="tx1">
                    <a:lumMod val="75000"/>
                    <a:lumOff val="25000"/>
                  </a:schemeClr>
                </a:solidFill>
              </a:rPr>
              <a:t>Monitor</a:t>
            </a:r>
          </a:p>
        </p:txBody>
      </p:sp>
      <p:sp>
        <p:nvSpPr>
          <p:cNvPr id="7" name="Platshållare för innehåll 6">
            <a:extLst>
              <a:ext uri="{FF2B5EF4-FFF2-40B4-BE49-F238E27FC236}">
                <a16:creationId xmlns:a16="http://schemas.microsoft.com/office/drawing/2014/main" id="{62013AAD-DCA8-43EE-A6AD-BC89849E6BFF}"/>
              </a:ext>
            </a:extLst>
          </p:cNvPr>
          <p:cNvSpPr>
            <a:spLocks noGrp="1"/>
          </p:cNvSpPr>
          <p:nvPr>
            <p:ph idx="13"/>
          </p:nvPr>
        </p:nvSpPr>
        <p:spPr/>
        <p:txBody>
          <a:bodyPr/>
          <a:lstStyle/>
          <a:p>
            <a:endParaRPr lang="en-GB" dirty="0">
              <a:solidFill>
                <a:schemeClr val="tx1">
                  <a:lumMod val="75000"/>
                  <a:lumOff val="25000"/>
                </a:schemeClr>
              </a:solidFill>
            </a:endParaRPr>
          </a:p>
        </p:txBody>
      </p:sp>
      <p:sp>
        <p:nvSpPr>
          <p:cNvPr id="8" name="Platshållare för text 7">
            <a:extLst>
              <a:ext uri="{FF2B5EF4-FFF2-40B4-BE49-F238E27FC236}">
                <a16:creationId xmlns:a16="http://schemas.microsoft.com/office/drawing/2014/main" id="{F9694C8D-3712-49FB-B071-2180F2DC8118}"/>
              </a:ext>
            </a:extLst>
          </p:cNvPr>
          <p:cNvSpPr>
            <a:spLocks noGrp="1"/>
          </p:cNvSpPr>
          <p:nvPr>
            <p:ph type="body" sz="quarter" idx="14"/>
          </p:nvPr>
        </p:nvSpPr>
        <p:spPr/>
        <p:txBody>
          <a:bodyPr/>
          <a:lstStyle/>
          <a:p>
            <a:r>
              <a:rPr lang="en-GB" dirty="0"/>
              <a:t>To the point of uselessness</a:t>
            </a:r>
          </a:p>
        </p:txBody>
      </p:sp>
      <p:sp>
        <p:nvSpPr>
          <p:cNvPr id="10" name="Platshållare för datum 3">
            <a:extLst>
              <a:ext uri="{FF2B5EF4-FFF2-40B4-BE49-F238E27FC236}">
                <a16:creationId xmlns:a16="http://schemas.microsoft.com/office/drawing/2014/main" id="{38A5AF1C-CD2B-3242-88CF-04FA26AED57A}"/>
              </a:ext>
            </a:extLst>
          </p:cNvPr>
          <p:cNvSpPr>
            <a:spLocks noGrp="1"/>
          </p:cNvSpPr>
          <p:nvPr>
            <p:ph type="dt" sz="half" idx="10"/>
          </p:nvPr>
        </p:nvSpPr>
        <p:spPr>
          <a:xfrm>
            <a:off x="1195647" y="6475270"/>
            <a:ext cx="832658" cy="365125"/>
          </a:xfrm>
        </p:spPr>
        <p:txBody>
          <a:bodyPr/>
          <a:lstStyle/>
          <a:p>
            <a:fld id="{18896B66-0B3A-474C-9C9C-E4F07B1F5DAD}" type="datetime1">
              <a:rPr lang="sv-SE" smtClean="0"/>
              <a:t>2026-04-20</a:t>
            </a:fld>
            <a:endParaRPr lang="sv-SE" dirty="0"/>
          </a:p>
        </p:txBody>
      </p:sp>
    </p:spTree>
    <p:extLst>
      <p:ext uri="{BB962C8B-B14F-4D97-AF65-F5344CB8AC3E}">
        <p14:creationId xmlns:p14="http://schemas.microsoft.com/office/powerpoint/2010/main" val="2808763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145CF3-C12C-4347-8E68-43E7983404D2}"/>
              </a:ext>
            </a:extLst>
          </p:cNvPr>
          <p:cNvSpPr>
            <a:spLocks noGrp="1"/>
          </p:cNvSpPr>
          <p:nvPr>
            <p:ph type="ctrTitle"/>
          </p:nvPr>
        </p:nvSpPr>
        <p:spPr/>
        <p:txBody>
          <a:bodyPr/>
          <a:lstStyle/>
          <a:p>
            <a:r>
              <a:rPr lang="en-GB" dirty="0"/>
              <a:t>Thanks!</a:t>
            </a:r>
          </a:p>
        </p:txBody>
      </p:sp>
    </p:spTree>
    <p:extLst>
      <p:ext uri="{BB962C8B-B14F-4D97-AF65-F5344CB8AC3E}">
        <p14:creationId xmlns:p14="http://schemas.microsoft.com/office/powerpoint/2010/main" val="1209966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145CF3-C12C-4347-8E68-43E7983404D2}"/>
              </a:ext>
            </a:extLst>
          </p:cNvPr>
          <p:cNvSpPr>
            <a:spLocks noGrp="1"/>
          </p:cNvSpPr>
          <p:nvPr>
            <p:ph type="ctrTitle"/>
          </p:nvPr>
        </p:nvSpPr>
        <p:spPr/>
        <p:txBody>
          <a:bodyPr/>
          <a:lstStyle/>
          <a:p>
            <a:r>
              <a:rPr lang="en-GB" dirty="0"/>
              <a:t>Managing IOC deployments at scale at ESS</a:t>
            </a:r>
          </a:p>
        </p:txBody>
      </p:sp>
      <p:sp>
        <p:nvSpPr>
          <p:cNvPr id="3" name="Underrubrik 2">
            <a:extLst>
              <a:ext uri="{FF2B5EF4-FFF2-40B4-BE49-F238E27FC236}">
                <a16:creationId xmlns:a16="http://schemas.microsoft.com/office/drawing/2014/main" id="{9D51EF2D-F832-4781-89C3-3F5E4843BF42}"/>
              </a:ext>
            </a:extLst>
          </p:cNvPr>
          <p:cNvSpPr>
            <a:spLocks noGrp="1"/>
          </p:cNvSpPr>
          <p:nvPr>
            <p:ph type="subTitle" idx="1"/>
          </p:nvPr>
        </p:nvSpPr>
        <p:spPr/>
        <p:txBody>
          <a:bodyPr/>
          <a:lstStyle/>
          <a:p>
            <a:r>
              <a:rPr lang="en-GB"/>
              <a:t>Optional subtitle</a:t>
            </a:r>
            <a:endParaRPr lang="en-GB" dirty="0"/>
          </a:p>
        </p:txBody>
      </p:sp>
      <p:sp>
        <p:nvSpPr>
          <p:cNvPr id="4" name="Platshållare för text 3">
            <a:extLst>
              <a:ext uri="{FF2B5EF4-FFF2-40B4-BE49-F238E27FC236}">
                <a16:creationId xmlns:a16="http://schemas.microsoft.com/office/drawing/2014/main" id="{D26DA0E2-82BB-493E-9B68-2D93A245C5B3}"/>
              </a:ext>
            </a:extLst>
          </p:cNvPr>
          <p:cNvSpPr>
            <a:spLocks noGrp="1"/>
          </p:cNvSpPr>
          <p:nvPr>
            <p:ph type="body" sz="quarter" idx="10"/>
          </p:nvPr>
        </p:nvSpPr>
        <p:spPr/>
        <p:txBody>
          <a:bodyPr/>
          <a:lstStyle/>
          <a:p>
            <a:r>
              <a:rPr lang="en-GB" dirty="0"/>
              <a:t>PRESENTED BY Simon Rose</a:t>
            </a:r>
          </a:p>
        </p:txBody>
      </p:sp>
      <p:sp>
        <p:nvSpPr>
          <p:cNvPr id="5" name="Platshållare för datum 4">
            <a:extLst>
              <a:ext uri="{FF2B5EF4-FFF2-40B4-BE49-F238E27FC236}">
                <a16:creationId xmlns:a16="http://schemas.microsoft.com/office/drawing/2014/main" id="{30E777A6-9513-43F3-BB24-ED0539ADDD88}"/>
              </a:ext>
            </a:extLst>
          </p:cNvPr>
          <p:cNvSpPr>
            <a:spLocks noGrp="1"/>
          </p:cNvSpPr>
          <p:nvPr>
            <p:ph type="dt" sz="half" idx="11"/>
          </p:nvPr>
        </p:nvSpPr>
        <p:spPr>
          <a:xfrm>
            <a:off x="1930395" y="6117873"/>
            <a:ext cx="3215183" cy="459883"/>
          </a:xfrm>
        </p:spPr>
        <p:txBody>
          <a:bodyPr/>
          <a:lstStyle/>
          <a:p>
            <a:fld id="{18896B66-0B3A-474C-9C9C-E4F07B1F5DAD}" type="datetime1">
              <a:rPr lang="sv-SE" sz="1200" b="1">
                <a:solidFill>
                  <a:schemeClr val="bg1"/>
                </a:solidFill>
              </a:rPr>
              <a:pPr/>
              <a:t>2026-04-20</a:t>
            </a:fld>
            <a:endParaRPr lang="en-GB" sz="1200" b="1" dirty="0">
              <a:solidFill>
                <a:schemeClr val="bg1"/>
              </a:solidFill>
            </a:endParaRPr>
          </a:p>
        </p:txBody>
      </p:sp>
    </p:spTree>
    <p:extLst>
      <p:ext uri="{BB962C8B-B14F-4D97-AF65-F5344CB8AC3E}">
        <p14:creationId xmlns:p14="http://schemas.microsoft.com/office/powerpoint/2010/main" val="2141996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515B4B-3ADD-418D-A61D-2099706C28A1}"/>
              </a:ext>
            </a:extLst>
          </p:cNvPr>
          <p:cNvSpPr>
            <a:spLocks noGrp="1"/>
          </p:cNvSpPr>
          <p:nvPr>
            <p:ph type="title"/>
          </p:nvPr>
        </p:nvSpPr>
        <p:spPr/>
        <p:txBody>
          <a:bodyPr/>
          <a:lstStyle/>
          <a:p>
            <a:r>
              <a:rPr lang="en-GB" dirty="0"/>
              <a:t>Agenda</a:t>
            </a:r>
          </a:p>
        </p:txBody>
      </p:sp>
      <p:sp>
        <p:nvSpPr>
          <p:cNvPr id="5" name="Platshållare för bildnummer 4">
            <a:extLst>
              <a:ext uri="{FF2B5EF4-FFF2-40B4-BE49-F238E27FC236}">
                <a16:creationId xmlns:a16="http://schemas.microsoft.com/office/drawing/2014/main" id="{134CE1B4-62B3-438D-AEBF-F359667A072F}"/>
              </a:ext>
            </a:extLst>
          </p:cNvPr>
          <p:cNvSpPr>
            <a:spLocks noGrp="1"/>
          </p:cNvSpPr>
          <p:nvPr>
            <p:ph type="sldNum" sz="quarter" idx="12"/>
          </p:nvPr>
        </p:nvSpPr>
        <p:spPr/>
        <p:txBody>
          <a:bodyPr/>
          <a:lstStyle/>
          <a:p>
            <a:fld id="{F7283078-D760-1647-8B80-66BA8B52336D}" type="slidenum">
              <a:rPr lang="sv-SE" smtClean="0"/>
              <a:pPr/>
              <a:t>3</a:t>
            </a:fld>
            <a:endParaRPr lang="sv-SE"/>
          </a:p>
        </p:txBody>
      </p:sp>
      <p:graphicFrame>
        <p:nvGraphicFramePr>
          <p:cNvPr id="8" name="Tabell 8">
            <a:extLst>
              <a:ext uri="{FF2B5EF4-FFF2-40B4-BE49-F238E27FC236}">
                <a16:creationId xmlns:a16="http://schemas.microsoft.com/office/drawing/2014/main" id="{6785EE1E-4A1C-4346-83D0-84014F8F230F}"/>
              </a:ext>
            </a:extLst>
          </p:cNvPr>
          <p:cNvGraphicFramePr>
            <a:graphicFrameLocks noGrp="1"/>
          </p:cNvGraphicFramePr>
          <p:nvPr>
            <p:extLst>
              <p:ext uri="{D42A27DB-BD31-4B8C-83A1-F6EECF244321}">
                <p14:modId xmlns:p14="http://schemas.microsoft.com/office/powerpoint/2010/main" val="632725946"/>
              </p:ext>
            </p:extLst>
          </p:nvPr>
        </p:nvGraphicFramePr>
        <p:xfrm>
          <a:off x="1195647" y="1633448"/>
          <a:ext cx="10134600" cy="3204558"/>
        </p:xfrm>
        <a:graphic>
          <a:graphicData uri="http://schemas.openxmlformats.org/drawingml/2006/table">
            <a:tbl>
              <a:tblPr firstRow="1" bandRow="1">
                <a:tableStyleId>{5C22544A-7EE6-4342-B048-85BDC9FD1C3A}</a:tableStyleId>
              </a:tblPr>
              <a:tblGrid>
                <a:gridCol w="10134600">
                  <a:extLst>
                    <a:ext uri="{9D8B030D-6E8A-4147-A177-3AD203B41FA5}">
                      <a16:colId xmlns:a16="http://schemas.microsoft.com/office/drawing/2014/main" val="1887023439"/>
                    </a:ext>
                  </a:extLst>
                </a:gridCol>
              </a:tblGrid>
              <a:tr h="457794">
                <a:tc>
                  <a:txBody>
                    <a:bodyPr/>
                    <a:lstStyle/>
                    <a:p>
                      <a:pPr>
                        <a:tabLst>
                          <a:tab pos="357188" algn="l"/>
                        </a:tabLst>
                      </a:pPr>
                      <a:r>
                        <a:rPr lang="en-GB" sz="2000" b="0" noProof="0" dirty="0">
                          <a:solidFill>
                            <a:schemeClr val="bg1"/>
                          </a:solidFill>
                        </a:rPr>
                        <a:t>1	Abstract</a:t>
                      </a:r>
                    </a:p>
                  </a:txBody>
                  <a:tcPr anchor="ctr">
                    <a:lnL w="12700" cmpd="sng">
                      <a:noFill/>
                    </a:lnL>
                    <a:lnR w="12700" cmpd="sng">
                      <a:noFill/>
                    </a:lnR>
                    <a:lnT w="9525" cap="flat" cmpd="sng" algn="ctr">
                      <a:noFill/>
                      <a:prstDash val="solid"/>
                      <a:round/>
                      <a:headEnd type="none" w="med" len="med"/>
                      <a:tailEnd type="none" w="med" len="med"/>
                    </a:lnT>
                    <a:lnB w="9525" cap="flat" cmpd="sng" algn="ctr">
                      <a:solidFill>
                        <a:schemeClr val="accent1">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3865739561"/>
                  </a:ext>
                </a:extLst>
              </a:tr>
              <a:tr h="457794">
                <a:tc>
                  <a:txBody>
                    <a:bodyPr/>
                    <a:lstStyle/>
                    <a:p>
                      <a:pPr>
                        <a:tabLst>
                          <a:tab pos="357188" algn="l"/>
                        </a:tabLst>
                      </a:pPr>
                      <a:r>
                        <a:rPr lang="en-GB" sz="2000" b="0" noProof="0" dirty="0">
                          <a:solidFill>
                            <a:schemeClr val="bg1"/>
                          </a:solidFill>
                        </a:rPr>
                        <a:t>2	What we once had</a:t>
                      </a:r>
                    </a:p>
                  </a:txBody>
                  <a:tcPr anchor="ctr">
                    <a:lnL w="12700" cmpd="sng">
                      <a:noFill/>
                    </a:lnL>
                    <a:lnR w="12700" cmpd="sng">
                      <a:noFill/>
                    </a:lnR>
                    <a:lnT w="9525" cap="flat" cmpd="sng" algn="ctr">
                      <a:solidFill>
                        <a:schemeClr val="accent1">
                          <a:lumMod val="60000"/>
                          <a:lumOff val="40000"/>
                        </a:schemeClr>
                      </a:solidFill>
                      <a:prstDash val="solid"/>
                      <a:round/>
                      <a:headEnd type="none" w="med" len="med"/>
                      <a:tailEnd type="none" w="med" len="med"/>
                    </a:lnT>
                    <a:lnB w="9525" cap="flat" cmpd="sng" algn="ctr">
                      <a:solidFill>
                        <a:schemeClr val="accent1">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3022991455"/>
                  </a:ext>
                </a:extLst>
              </a:tr>
              <a:tr h="457794">
                <a:tc>
                  <a:txBody>
                    <a:bodyPr/>
                    <a:lstStyle/>
                    <a:p>
                      <a:pPr>
                        <a:tabLst>
                          <a:tab pos="357188" algn="l"/>
                        </a:tabLst>
                      </a:pPr>
                      <a:r>
                        <a:rPr lang="en-GB" sz="2000" b="0" noProof="0" dirty="0">
                          <a:solidFill>
                            <a:schemeClr val="bg1"/>
                          </a:solidFill>
                        </a:rPr>
                        <a:t>3	A warning</a:t>
                      </a:r>
                    </a:p>
                  </a:txBody>
                  <a:tcPr anchor="ctr">
                    <a:lnL w="12700" cmpd="sng">
                      <a:noFill/>
                    </a:lnL>
                    <a:lnR w="12700" cmpd="sng">
                      <a:noFill/>
                    </a:lnR>
                    <a:lnT w="9525" cap="flat" cmpd="sng" algn="ctr">
                      <a:solidFill>
                        <a:schemeClr val="accent1">
                          <a:lumMod val="60000"/>
                          <a:lumOff val="40000"/>
                        </a:schemeClr>
                      </a:solidFill>
                      <a:prstDash val="solid"/>
                      <a:round/>
                      <a:headEnd type="none" w="med" len="med"/>
                      <a:tailEnd type="none" w="med" len="med"/>
                    </a:lnT>
                    <a:lnB w="9525" cap="flat" cmpd="sng" algn="ctr">
                      <a:solidFill>
                        <a:schemeClr val="accent1">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878378964"/>
                  </a:ext>
                </a:extLst>
              </a:tr>
              <a:tr h="457794">
                <a:tc>
                  <a:txBody>
                    <a:bodyPr/>
                    <a:lstStyle/>
                    <a:p>
                      <a:pPr>
                        <a:tabLst>
                          <a:tab pos="357188" algn="l"/>
                        </a:tabLst>
                      </a:pPr>
                      <a:r>
                        <a:rPr lang="en-GB" sz="2000" b="0" noProof="0" dirty="0">
                          <a:solidFill>
                            <a:schemeClr val="bg1"/>
                          </a:solidFill>
                        </a:rPr>
                        <a:t>4	An overview</a:t>
                      </a:r>
                    </a:p>
                  </a:txBody>
                  <a:tcPr anchor="ctr">
                    <a:lnL w="12700" cmpd="sng">
                      <a:noFill/>
                    </a:lnL>
                    <a:lnR w="12700" cmpd="sng">
                      <a:noFill/>
                    </a:lnR>
                    <a:lnT w="9525" cap="flat" cmpd="sng" algn="ctr">
                      <a:solidFill>
                        <a:schemeClr val="accent1">
                          <a:lumMod val="60000"/>
                          <a:lumOff val="40000"/>
                        </a:schemeClr>
                      </a:solidFill>
                      <a:prstDash val="solid"/>
                      <a:round/>
                      <a:headEnd type="none" w="med" len="med"/>
                      <a:tailEnd type="none" w="med" len="med"/>
                    </a:lnT>
                    <a:lnB w="9525" cap="flat" cmpd="sng" algn="ctr">
                      <a:solidFill>
                        <a:schemeClr val="accent1">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795913222"/>
                  </a:ext>
                </a:extLst>
              </a:tr>
              <a:tr h="457794">
                <a:tc>
                  <a:txBody>
                    <a:bodyPr/>
                    <a:lstStyle/>
                    <a:p>
                      <a:pPr>
                        <a:tabLst>
                          <a:tab pos="357188" algn="l"/>
                        </a:tabLst>
                      </a:pPr>
                      <a:endParaRPr lang="en-GB" sz="2000" b="0" noProof="0" dirty="0">
                        <a:solidFill>
                          <a:schemeClr val="bg1"/>
                        </a:solidFill>
                      </a:endParaRPr>
                    </a:p>
                  </a:txBody>
                  <a:tcPr anchor="ctr">
                    <a:lnL w="12700" cmpd="sng">
                      <a:noFill/>
                    </a:lnL>
                    <a:lnR w="12700" cmpd="sng">
                      <a:noFill/>
                    </a:lnR>
                    <a:lnT w="9525" cap="flat" cmpd="sng" algn="ctr">
                      <a:solidFill>
                        <a:schemeClr val="accent1">
                          <a:lumMod val="60000"/>
                          <a:lumOff val="40000"/>
                        </a:schemeClr>
                      </a:solidFill>
                      <a:prstDash val="solid"/>
                      <a:round/>
                      <a:headEnd type="none" w="med" len="med"/>
                      <a:tailEnd type="none" w="med" len="med"/>
                    </a:lnT>
                    <a:lnB w="9525" cap="flat" cmpd="sng" algn="ctr">
                      <a:solidFill>
                        <a:schemeClr val="accent1">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386532126"/>
                  </a:ext>
                </a:extLst>
              </a:tr>
              <a:tr h="457794">
                <a:tc>
                  <a:txBody>
                    <a:bodyPr/>
                    <a:lstStyle/>
                    <a:p>
                      <a:pPr>
                        <a:tabLst>
                          <a:tab pos="357188" algn="l"/>
                        </a:tabLst>
                      </a:pPr>
                      <a:endParaRPr lang="en-GB" sz="2000" b="0" noProof="0" dirty="0">
                        <a:solidFill>
                          <a:schemeClr val="bg1"/>
                        </a:solidFill>
                      </a:endParaRPr>
                    </a:p>
                  </a:txBody>
                  <a:tcPr anchor="ctr">
                    <a:lnL w="12700" cmpd="sng">
                      <a:noFill/>
                    </a:lnL>
                    <a:lnR w="12700" cmpd="sng">
                      <a:noFill/>
                    </a:lnR>
                    <a:lnT w="9525" cap="flat" cmpd="sng" algn="ctr">
                      <a:solidFill>
                        <a:schemeClr val="accent1">
                          <a:lumMod val="60000"/>
                          <a:lumOff val="40000"/>
                        </a:schemeClr>
                      </a:solidFill>
                      <a:prstDash val="solid"/>
                      <a:round/>
                      <a:headEnd type="none" w="med" len="med"/>
                      <a:tailEnd type="none" w="med" len="med"/>
                    </a:lnT>
                    <a:lnB w="9525" cap="flat" cmpd="sng" algn="ctr">
                      <a:solidFill>
                        <a:schemeClr val="accent1">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780096166"/>
                  </a:ext>
                </a:extLst>
              </a:tr>
              <a:tr h="457794">
                <a:tc>
                  <a:txBody>
                    <a:bodyPr/>
                    <a:lstStyle/>
                    <a:p>
                      <a:pPr>
                        <a:tabLst>
                          <a:tab pos="357188" algn="l"/>
                        </a:tabLst>
                      </a:pPr>
                      <a:endParaRPr lang="en-GB" sz="2000" b="0" noProof="0" dirty="0">
                        <a:solidFill>
                          <a:schemeClr val="bg1"/>
                        </a:solidFill>
                      </a:endParaRPr>
                    </a:p>
                  </a:txBody>
                  <a:tcPr anchor="ctr">
                    <a:lnL w="12700" cmpd="sng">
                      <a:noFill/>
                    </a:lnL>
                    <a:lnR w="12700" cmpd="sng">
                      <a:noFill/>
                    </a:lnR>
                    <a:lnT w="9525" cap="flat" cmpd="sng" algn="ctr">
                      <a:solidFill>
                        <a:schemeClr val="accent1">
                          <a:lumMod val="60000"/>
                          <a:lumOff val="40000"/>
                        </a:schemeClr>
                      </a:solidFill>
                      <a:prstDash val="solid"/>
                      <a:round/>
                      <a:headEnd type="none" w="med" len="med"/>
                      <a:tailEnd type="none" w="med" len="med"/>
                    </a:lnT>
                    <a:lnB w="9525" cap="flat" cmpd="sng" algn="ctr">
                      <a:solidFill>
                        <a:schemeClr val="accent1">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3839522269"/>
                  </a:ext>
                </a:extLst>
              </a:tr>
            </a:tbl>
          </a:graphicData>
        </a:graphic>
      </p:graphicFrame>
      <p:sp>
        <p:nvSpPr>
          <p:cNvPr id="6" name="Platshållare för sidfot 5">
            <a:extLst>
              <a:ext uri="{FF2B5EF4-FFF2-40B4-BE49-F238E27FC236}">
                <a16:creationId xmlns:a16="http://schemas.microsoft.com/office/drawing/2014/main" id="{8A59AED1-4BAA-47FE-A233-9C2F413DB688}"/>
              </a:ext>
            </a:extLst>
          </p:cNvPr>
          <p:cNvSpPr>
            <a:spLocks noGrp="1"/>
          </p:cNvSpPr>
          <p:nvPr>
            <p:ph type="ftr" sz="quarter" idx="11"/>
          </p:nvPr>
        </p:nvSpPr>
        <p:spPr/>
        <p:txBody>
          <a:bodyPr/>
          <a:lstStyle/>
          <a:p>
            <a:r>
              <a:rPr lang="en-GB" dirty="0"/>
              <a:t>PRESENTATION TITLE/FOOTER</a:t>
            </a:r>
          </a:p>
        </p:txBody>
      </p:sp>
      <p:sp>
        <p:nvSpPr>
          <p:cNvPr id="7" name="Platshållare för datum 3">
            <a:extLst>
              <a:ext uri="{FF2B5EF4-FFF2-40B4-BE49-F238E27FC236}">
                <a16:creationId xmlns:a16="http://schemas.microsoft.com/office/drawing/2014/main" id="{78972905-E434-5D47-AFD2-FA25DA38A1E7}"/>
              </a:ext>
            </a:extLst>
          </p:cNvPr>
          <p:cNvSpPr>
            <a:spLocks noGrp="1"/>
          </p:cNvSpPr>
          <p:nvPr>
            <p:ph type="dt" sz="half" idx="10"/>
          </p:nvPr>
        </p:nvSpPr>
        <p:spPr>
          <a:xfrm>
            <a:off x="1195647" y="6475270"/>
            <a:ext cx="832658" cy="365125"/>
          </a:xfrm>
        </p:spPr>
        <p:txBody>
          <a:bodyPr/>
          <a:lstStyle/>
          <a:p>
            <a:fld id="{18896B66-0B3A-474C-9C9C-E4F07B1F5DAD}" type="datetime1">
              <a:rPr lang="sv-SE" smtClean="0">
                <a:solidFill>
                  <a:schemeClr val="bg1"/>
                </a:solidFill>
              </a:rPr>
              <a:t>2026-04-20</a:t>
            </a:fld>
            <a:endParaRPr lang="sv-SE" dirty="0">
              <a:solidFill>
                <a:schemeClr val="bg1"/>
              </a:solidFill>
            </a:endParaRPr>
          </a:p>
        </p:txBody>
      </p:sp>
    </p:spTree>
    <p:extLst>
      <p:ext uri="{BB962C8B-B14F-4D97-AF65-F5344CB8AC3E}">
        <p14:creationId xmlns:p14="http://schemas.microsoft.com/office/powerpoint/2010/main" val="3550436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text 2">
            <a:extLst>
              <a:ext uri="{FF2B5EF4-FFF2-40B4-BE49-F238E27FC236}">
                <a16:creationId xmlns:a16="http://schemas.microsoft.com/office/drawing/2014/main" id="{9F361A0A-2528-42EB-8E6A-DA01C6577F41}"/>
              </a:ext>
            </a:extLst>
          </p:cNvPr>
          <p:cNvSpPr>
            <a:spLocks noGrp="1"/>
          </p:cNvSpPr>
          <p:nvPr>
            <p:ph type="body" sz="quarter" idx="11"/>
          </p:nvPr>
        </p:nvSpPr>
        <p:spPr/>
        <p:txBody>
          <a:bodyPr/>
          <a:lstStyle/>
          <a:p>
            <a:endParaRPr lang="sv-SE"/>
          </a:p>
        </p:txBody>
      </p:sp>
      <p:sp>
        <p:nvSpPr>
          <p:cNvPr id="4" name="Platshållare för text 3">
            <a:extLst>
              <a:ext uri="{FF2B5EF4-FFF2-40B4-BE49-F238E27FC236}">
                <a16:creationId xmlns:a16="http://schemas.microsoft.com/office/drawing/2014/main" id="{8EE8596B-CFC4-494E-833A-CBBEC30781C3}"/>
              </a:ext>
            </a:extLst>
          </p:cNvPr>
          <p:cNvSpPr>
            <a:spLocks noGrp="1"/>
          </p:cNvSpPr>
          <p:nvPr>
            <p:ph type="body" sz="quarter" idx="10"/>
          </p:nvPr>
        </p:nvSpPr>
        <p:spPr/>
        <p:txBody>
          <a:bodyPr/>
          <a:lstStyle/>
          <a:p>
            <a:endParaRPr lang="sv-SE"/>
          </a:p>
        </p:txBody>
      </p:sp>
      <p:sp>
        <p:nvSpPr>
          <p:cNvPr id="10" name="Platshållare för bild 9">
            <a:extLst>
              <a:ext uri="{FF2B5EF4-FFF2-40B4-BE49-F238E27FC236}">
                <a16:creationId xmlns:a16="http://schemas.microsoft.com/office/drawing/2014/main" id="{1CCB1AEE-A06D-4938-95DD-62DEE574A394}"/>
              </a:ext>
            </a:extLst>
          </p:cNvPr>
          <p:cNvSpPr>
            <a:spLocks noGrp="1"/>
          </p:cNvSpPr>
          <p:nvPr>
            <p:ph type="pic" sz="quarter" idx="12"/>
          </p:nvPr>
        </p:nvSpPr>
        <p:spPr/>
        <p:txBody>
          <a:bodyPr/>
          <a:lstStyle/>
          <a:p>
            <a:endParaRPr lang="en-SE"/>
          </a:p>
        </p:txBody>
      </p:sp>
      <p:sp>
        <p:nvSpPr>
          <p:cNvPr id="12" name="Platshållare för text 11">
            <a:extLst>
              <a:ext uri="{FF2B5EF4-FFF2-40B4-BE49-F238E27FC236}">
                <a16:creationId xmlns:a16="http://schemas.microsoft.com/office/drawing/2014/main" id="{D11693FE-8633-4CDA-ABA8-92FAAA0C73FA}"/>
              </a:ext>
            </a:extLst>
          </p:cNvPr>
          <p:cNvSpPr>
            <a:spLocks noGrp="1"/>
          </p:cNvSpPr>
          <p:nvPr>
            <p:ph type="body" sz="quarter" idx="14"/>
          </p:nvPr>
        </p:nvSpPr>
        <p:spPr/>
        <p:txBody>
          <a:bodyPr/>
          <a:lstStyle/>
          <a:p>
            <a:r>
              <a:rPr lang="en-GB" dirty="0"/>
              <a:t>Abstract</a:t>
            </a:r>
          </a:p>
        </p:txBody>
      </p:sp>
      <p:sp>
        <p:nvSpPr>
          <p:cNvPr id="14" name="Platshållare för text 13">
            <a:extLst>
              <a:ext uri="{FF2B5EF4-FFF2-40B4-BE49-F238E27FC236}">
                <a16:creationId xmlns:a16="http://schemas.microsoft.com/office/drawing/2014/main" id="{DF2049D6-33EF-411A-8631-A29E54208392}"/>
              </a:ext>
            </a:extLst>
          </p:cNvPr>
          <p:cNvSpPr>
            <a:spLocks noGrp="1"/>
          </p:cNvSpPr>
          <p:nvPr>
            <p:ph type="body" sz="quarter" idx="13"/>
          </p:nvPr>
        </p:nvSpPr>
        <p:spPr/>
        <p:txBody>
          <a:bodyPr/>
          <a:lstStyle/>
          <a:p>
            <a:r>
              <a:rPr lang="sv-SE" dirty="0"/>
              <a:t>1</a:t>
            </a:r>
          </a:p>
        </p:txBody>
      </p:sp>
    </p:spTree>
    <p:extLst>
      <p:ext uri="{BB962C8B-B14F-4D97-AF65-F5344CB8AC3E}">
        <p14:creationId xmlns:p14="http://schemas.microsoft.com/office/powerpoint/2010/main" val="2700340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D0FB8EB-1974-4F1B-9F83-4FDD9AB6C8B2}"/>
              </a:ext>
            </a:extLst>
          </p:cNvPr>
          <p:cNvSpPr>
            <a:spLocks noGrp="1"/>
          </p:cNvSpPr>
          <p:nvPr>
            <p:ph type="title"/>
          </p:nvPr>
        </p:nvSpPr>
        <p:spPr/>
        <p:txBody>
          <a:bodyPr/>
          <a:lstStyle/>
          <a:p>
            <a:r>
              <a:rPr lang="en-GB" dirty="0">
                <a:solidFill>
                  <a:schemeClr val="tx1">
                    <a:lumMod val="75000"/>
                    <a:lumOff val="25000"/>
                  </a:schemeClr>
                </a:solidFill>
              </a:rPr>
              <a:t>Abstract</a:t>
            </a:r>
          </a:p>
        </p:txBody>
      </p:sp>
      <p:sp>
        <p:nvSpPr>
          <p:cNvPr id="4" name="Platshållare för sidfot 3">
            <a:extLst>
              <a:ext uri="{FF2B5EF4-FFF2-40B4-BE49-F238E27FC236}">
                <a16:creationId xmlns:a16="http://schemas.microsoft.com/office/drawing/2014/main" id="{BCE7790D-E878-42AC-AA2D-8A369B3D74BF}"/>
              </a:ext>
            </a:extLst>
          </p:cNvPr>
          <p:cNvSpPr>
            <a:spLocks noGrp="1"/>
          </p:cNvSpPr>
          <p:nvPr>
            <p:ph type="ftr" sz="quarter" idx="11"/>
          </p:nvPr>
        </p:nvSpPr>
        <p:spPr/>
        <p:txBody>
          <a:bodyPr/>
          <a:lstStyle/>
          <a:p>
            <a:r>
              <a:rPr lang="en-GB" dirty="0"/>
              <a:t>PRESENTATION TITLE/FOOTER</a:t>
            </a:r>
          </a:p>
        </p:txBody>
      </p:sp>
      <p:sp>
        <p:nvSpPr>
          <p:cNvPr id="5" name="Platshållare för bildnummer 4">
            <a:extLst>
              <a:ext uri="{FF2B5EF4-FFF2-40B4-BE49-F238E27FC236}">
                <a16:creationId xmlns:a16="http://schemas.microsoft.com/office/drawing/2014/main" id="{4B78B478-BF6B-4F13-BEDC-210D18337E98}"/>
              </a:ext>
            </a:extLst>
          </p:cNvPr>
          <p:cNvSpPr>
            <a:spLocks noGrp="1"/>
          </p:cNvSpPr>
          <p:nvPr>
            <p:ph type="sldNum" sz="quarter" idx="12"/>
          </p:nvPr>
        </p:nvSpPr>
        <p:spPr/>
        <p:txBody>
          <a:bodyPr/>
          <a:lstStyle/>
          <a:p>
            <a:fld id="{F7283078-D760-1647-8B80-66BA8B52336D}" type="slidenum">
              <a:rPr lang="sv-SE" smtClean="0">
                <a:solidFill>
                  <a:srgbClr val="CCCCCC"/>
                </a:solidFill>
              </a:rPr>
              <a:t>5</a:t>
            </a:fld>
            <a:endParaRPr lang="sv-SE" dirty="0">
              <a:solidFill>
                <a:srgbClr val="CCCCCC"/>
              </a:solidFill>
            </a:endParaRPr>
          </a:p>
        </p:txBody>
      </p:sp>
      <p:sp>
        <p:nvSpPr>
          <p:cNvPr id="6" name="Platshållare för innehåll 5">
            <a:extLst>
              <a:ext uri="{FF2B5EF4-FFF2-40B4-BE49-F238E27FC236}">
                <a16:creationId xmlns:a16="http://schemas.microsoft.com/office/drawing/2014/main" id="{CFEF36EF-EA79-48B1-8977-F8AA6F2C6BC7}"/>
              </a:ext>
            </a:extLst>
          </p:cNvPr>
          <p:cNvSpPr>
            <a:spLocks noGrp="1"/>
          </p:cNvSpPr>
          <p:nvPr>
            <p:ph idx="1"/>
          </p:nvPr>
        </p:nvSpPr>
        <p:spPr>
          <a:xfrm>
            <a:off x="1094400" y="1562400"/>
            <a:ext cx="10384092" cy="4768062"/>
          </a:xfrm>
        </p:spPr>
        <p:txBody>
          <a:bodyPr/>
          <a:lstStyle/>
          <a:p>
            <a:pPr marL="72000" indent="-72000">
              <a:spcBef>
                <a:spcPts val="600"/>
              </a:spcBef>
              <a:spcAft>
                <a:spcPts val="600"/>
              </a:spcAft>
            </a:pPr>
            <a:r>
              <a:rPr lang="en-GB" dirty="0">
                <a:solidFill>
                  <a:schemeClr val="tx1">
                    <a:lumMod val="75000"/>
                    <a:lumOff val="25000"/>
                  </a:schemeClr>
                </a:solidFill>
              </a:rPr>
              <a:t>From humble beginnings of a hand-maintained list and a combination of ssh + screen to today, the European Spallation source currently has over 3,400 active IOCs which serve over 11,000,000 PVs. We will describe how we manage configuration for our systems emphasizing traceability, reproducibility, and quality control. We will also show how this allows us to monitor various aspects of our system including host and IOC logs, </a:t>
            </a:r>
            <a:r>
              <a:rPr lang="en-GB" dirty="0" err="1">
                <a:solidFill>
                  <a:schemeClr val="tx1">
                    <a:lumMod val="75000"/>
                    <a:lumOff val="25000"/>
                  </a:schemeClr>
                </a:solidFill>
              </a:rPr>
              <a:t>pv</a:t>
            </a:r>
            <a:r>
              <a:rPr lang="en-GB" dirty="0">
                <a:solidFill>
                  <a:schemeClr val="tx1">
                    <a:lumMod val="75000"/>
                    <a:lumOff val="25000"/>
                  </a:schemeClr>
                </a:solidFill>
              </a:rPr>
              <a:t> and archival status all from a centralised location. Finally, we will show how we are able to achieve fast updates to production systems as required to address the infamous “2am problem” or even worse, the “who deleted my control system” problem.</a:t>
            </a:r>
            <a:endParaRPr lang="en-US" dirty="0"/>
          </a:p>
        </p:txBody>
      </p:sp>
      <p:sp>
        <p:nvSpPr>
          <p:cNvPr id="8" name="Platshållare för text 7">
            <a:extLst>
              <a:ext uri="{FF2B5EF4-FFF2-40B4-BE49-F238E27FC236}">
                <a16:creationId xmlns:a16="http://schemas.microsoft.com/office/drawing/2014/main" id="{F9694C8D-3712-49FB-B071-2180F2DC8118}"/>
              </a:ext>
            </a:extLst>
          </p:cNvPr>
          <p:cNvSpPr>
            <a:spLocks noGrp="1"/>
          </p:cNvSpPr>
          <p:nvPr>
            <p:ph type="body" sz="quarter" idx="14"/>
          </p:nvPr>
        </p:nvSpPr>
        <p:spPr/>
        <p:txBody>
          <a:bodyPr/>
          <a:lstStyle/>
          <a:p>
            <a:r>
              <a:rPr lang="en-GB" dirty="0"/>
              <a:t>Sub-headline to strengthen the headline above</a:t>
            </a:r>
          </a:p>
        </p:txBody>
      </p:sp>
      <p:sp>
        <p:nvSpPr>
          <p:cNvPr id="10" name="Platshållare för datum 3">
            <a:extLst>
              <a:ext uri="{FF2B5EF4-FFF2-40B4-BE49-F238E27FC236}">
                <a16:creationId xmlns:a16="http://schemas.microsoft.com/office/drawing/2014/main" id="{38A5AF1C-CD2B-3242-88CF-04FA26AED57A}"/>
              </a:ext>
            </a:extLst>
          </p:cNvPr>
          <p:cNvSpPr>
            <a:spLocks noGrp="1"/>
          </p:cNvSpPr>
          <p:nvPr>
            <p:ph type="dt" sz="half" idx="10"/>
          </p:nvPr>
        </p:nvSpPr>
        <p:spPr>
          <a:xfrm>
            <a:off x="1195647" y="6475270"/>
            <a:ext cx="832658" cy="365125"/>
          </a:xfrm>
        </p:spPr>
        <p:txBody>
          <a:bodyPr/>
          <a:lstStyle/>
          <a:p>
            <a:fld id="{18896B66-0B3A-474C-9C9C-E4F07B1F5DAD}" type="datetime1">
              <a:rPr lang="sv-SE" smtClean="0"/>
              <a:t>2026-04-20</a:t>
            </a:fld>
            <a:endParaRPr lang="sv-SE" dirty="0"/>
          </a:p>
        </p:txBody>
      </p:sp>
    </p:spTree>
    <p:extLst>
      <p:ext uri="{BB962C8B-B14F-4D97-AF65-F5344CB8AC3E}">
        <p14:creationId xmlns:p14="http://schemas.microsoft.com/office/powerpoint/2010/main" val="1074535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text 2">
            <a:extLst>
              <a:ext uri="{FF2B5EF4-FFF2-40B4-BE49-F238E27FC236}">
                <a16:creationId xmlns:a16="http://schemas.microsoft.com/office/drawing/2014/main" id="{9F361A0A-2528-42EB-8E6A-DA01C6577F41}"/>
              </a:ext>
            </a:extLst>
          </p:cNvPr>
          <p:cNvSpPr>
            <a:spLocks noGrp="1"/>
          </p:cNvSpPr>
          <p:nvPr>
            <p:ph type="body" sz="quarter" idx="11"/>
          </p:nvPr>
        </p:nvSpPr>
        <p:spPr/>
        <p:txBody>
          <a:bodyPr/>
          <a:lstStyle/>
          <a:p>
            <a:endParaRPr lang="sv-SE"/>
          </a:p>
        </p:txBody>
      </p:sp>
      <p:sp>
        <p:nvSpPr>
          <p:cNvPr id="4" name="Platshållare för text 3">
            <a:extLst>
              <a:ext uri="{FF2B5EF4-FFF2-40B4-BE49-F238E27FC236}">
                <a16:creationId xmlns:a16="http://schemas.microsoft.com/office/drawing/2014/main" id="{8EE8596B-CFC4-494E-833A-CBBEC30781C3}"/>
              </a:ext>
            </a:extLst>
          </p:cNvPr>
          <p:cNvSpPr>
            <a:spLocks noGrp="1"/>
          </p:cNvSpPr>
          <p:nvPr>
            <p:ph type="body" sz="quarter" idx="10"/>
          </p:nvPr>
        </p:nvSpPr>
        <p:spPr/>
        <p:txBody>
          <a:bodyPr/>
          <a:lstStyle/>
          <a:p>
            <a:endParaRPr lang="sv-SE"/>
          </a:p>
        </p:txBody>
      </p:sp>
      <p:sp>
        <p:nvSpPr>
          <p:cNvPr id="10" name="Platshållare för bild 9">
            <a:extLst>
              <a:ext uri="{FF2B5EF4-FFF2-40B4-BE49-F238E27FC236}">
                <a16:creationId xmlns:a16="http://schemas.microsoft.com/office/drawing/2014/main" id="{1CCB1AEE-A06D-4938-95DD-62DEE574A394}"/>
              </a:ext>
            </a:extLst>
          </p:cNvPr>
          <p:cNvSpPr>
            <a:spLocks noGrp="1"/>
          </p:cNvSpPr>
          <p:nvPr>
            <p:ph type="pic" sz="quarter" idx="12"/>
          </p:nvPr>
        </p:nvSpPr>
        <p:spPr/>
        <p:txBody>
          <a:bodyPr/>
          <a:lstStyle/>
          <a:p>
            <a:endParaRPr lang="en-SE"/>
          </a:p>
        </p:txBody>
      </p:sp>
      <p:sp>
        <p:nvSpPr>
          <p:cNvPr id="12" name="Platshållare för text 11">
            <a:extLst>
              <a:ext uri="{FF2B5EF4-FFF2-40B4-BE49-F238E27FC236}">
                <a16:creationId xmlns:a16="http://schemas.microsoft.com/office/drawing/2014/main" id="{D11693FE-8633-4CDA-ABA8-92FAAA0C73FA}"/>
              </a:ext>
            </a:extLst>
          </p:cNvPr>
          <p:cNvSpPr>
            <a:spLocks noGrp="1"/>
          </p:cNvSpPr>
          <p:nvPr>
            <p:ph type="body" sz="quarter" idx="14"/>
          </p:nvPr>
        </p:nvSpPr>
        <p:spPr>
          <a:xfrm>
            <a:off x="1230491" y="2169209"/>
            <a:ext cx="4640920" cy="2462613"/>
          </a:xfrm>
        </p:spPr>
        <p:txBody>
          <a:bodyPr/>
          <a:lstStyle/>
          <a:p>
            <a:r>
              <a:rPr lang="en-GB" dirty="0"/>
              <a:t>What we once had</a:t>
            </a:r>
          </a:p>
        </p:txBody>
      </p:sp>
      <p:sp>
        <p:nvSpPr>
          <p:cNvPr id="14" name="Platshållare för text 13">
            <a:extLst>
              <a:ext uri="{FF2B5EF4-FFF2-40B4-BE49-F238E27FC236}">
                <a16:creationId xmlns:a16="http://schemas.microsoft.com/office/drawing/2014/main" id="{DF2049D6-33EF-411A-8631-A29E54208392}"/>
              </a:ext>
            </a:extLst>
          </p:cNvPr>
          <p:cNvSpPr>
            <a:spLocks noGrp="1"/>
          </p:cNvSpPr>
          <p:nvPr>
            <p:ph type="body" sz="quarter" idx="13"/>
          </p:nvPr>
        </p:nvSpPr>
        <p:spPr/>
        <p:txBody>
          <a:bodyPr/>
          <a:lstStyle/>
          <a:p>
            <a:r>
              <a:rPr lang="sv-SE" dirty="0"/>
              <a:t>2</a:t>
            </a:r>
          </a:p>
        </p:txBody>
      </p:sp>
    </p:spTree>
    <p:extLst>
      <p:ext uri="{BB962C8B-B14F-4D97-AF65-F5344CB8AC3E}">
        <p14:creationId xmlns:p14="http://schemas.microsoft.com/office/powerpoint/2010/main" val="2639372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D0FB8EB-1974-4F1B-9F83-4FDD9AB6C8B2}"/>
              </a:ext>
            </a:extLst>
          </p:cNvPr>
          <p:cNvSpPr>
            <a:spLocks noGrp="1"/>
          </p:cNvSpPr>
          <p:nvPr>
            <p:ph type="title"/>
          </p:nvPr>
        </p:nvSpPr>
        <p:spPr/>
        <p:txBody>
          <a:bodyPr/>
          <a:lstStyle/>
          <a:p>
            <a:r>
              <a:rPr lang="en-GB" dirty="0">
                <a:solidFill>
                  <a:schemeClr val="tx1">
                    <a:lumMod val="75000"/>
                    <a:lumOff val="25000"/>
                  </a:schemeClr>
                </a:solidFill>
              </a:rPr>
              <a:t>What was once, once was</a:t>
            </a:r>
          </a:p>
        </p:txBody>
      </p:sp>
      <p:sp>
        <p:nvSpPr>
          <p:cNvPr id="4" name="Platshållare för sidfot 3">
            <a:extLst>
              <a:ext uri="{FF2B5EF4-FFF2-40B4-BE49-F238E27FC236}">
                <a16:creationId xmlns:a16="http://schemas.microsoft.com/office/drawing/2014/main" id="{BCE7790D-E878-42AC-AA2D-8A369B3D74BF}"/>
              </a:ext>
            </a:extLst>
          </p:cNvPr>
          <p:cNvSpPr>
            <a:spLocks noGrp="1"/>
          </p:cNvSpPr>
          <p:nvPr>
            <p:ph type="ftr" sz="quarter" idx="11"/>
          </p:nvPr>
        </p:nvSpPr>
        <p:spPr/>
        <p:txBody>
          <a:bodyPr/>
          <a:lstStyle/>
          <a:p>
            <a:r>
              <a:rPr lang="en-GB" dirty="0"/>
              <a:t>PRESENTATION TITLE/FOOTER</a:t>
            </a:r>
          </a:p>
        </p:txBody>
      </p:sp>
      <p:sp>
        <p:nvSpPr>
          <p:cNvPr id="5" name="Platshållare för bildnummer 4">
            <a:extLst>
              <a:ext uri="{FF2B5EF4-FFF2-40B4-BE49-F238E27FC236}">
                <a16:creationId xmlns:a16="http://schemas.microsoft.com/office/drawing/2014/main" id="{4B78B478-BF6B-4F13-BEDC-210D18337E98}"/>
              </a:ext>
            </a:extLst>
          </p:cNvPr>
          <p:cNvSpPr>
            <a:spLocks noGrp="1"/>
          </p:cNvSpPr>
          <p:nvPr>
            <p:ph type="sldNum" sz="quarter" idx="12"/>
          </p:nvPr>
        </p:nvSpPr>
        <p:spPr/>
        <p:txBody>
          <a:bodyPr/>
          <a:lstStyle/>
          <a:p>
            <a:fld id="{F7283078-D760-1647-8B80-66BA8B52336D}" type="slidenum">
              <a:rPr lang="sv-SE" smtClean="0">
                <a:solidFill>
                  <a:srgbClr val="CCCCCC"/>
                </a:solidFill>
              </a:rPr>
              <a:t>7</a:t>
            </a:fld>
            <a:endParaRPr lang="sv-SE" dirty="0">
              <a:solidFill>
                <a:srgbClr val="CCCCCC"/>
              </a:solidFill>
            </a:endParaRPr>
          </a:p>
        </p:txBody>
      </p:sp>
      <p:sp>
        <p:nvSpPr>
          <p:cNvPr id="6" name="Platshållare för innehåll 5">
            <a:extLst>
              <a:ext uri="{FF2B5EF4-FFF2-40B4-BE49-F238E27FC236}">
                <a16:creationId xmlns:a16="http://schemas.microsoft.com/office/drawing/2014/main" id="{CFEF36EF-EA79-48B1-8977-F8AA6F2C6BC7}"/>
              </a:ext>
            </a:extLst>
          </p:cNvPr>
          <p:cNvSpPr>
            <a:spLocks noGrp="1"/>
          </p:cNvSpPr>
          <p:nvPr>
            <p:ph idx="1"/>
          </p:nvPr>
        </p:nvSpPr>
        <p:spPr/>
        <p:txBody>
          <a:bodyPr/>
          <a:lstStyle/>
          <a:p>
            <a:pPr marL="72000" indent="-72000">
              <a:spcBef>
                <a:spcPts val="600"/>
              </a:spcBef>
              <a:spcAft>
                <a:spcPts val="600"/>
              </a:spcAft>
            </a:pPr>
            <a:r>
              <a:rPr lang="sv-SE" dirty="0">
                <a:solidFill>
                  <a:schemeClr val="tx1">
                    <a:lumMod val="75000"/>
                    <a:lumOff val="25000"/>
                  </a:schemeClr>
                </a:solidFill>
              </a:rPr>
              <a:t>IOCs </a:t>
            </a:r>
            <a:r>
              <a:rPr lang="sv-SE" dirty="0" err="1">
                <a:solidFill>
                  <a:schemeClr val="tx1">
                    <a:lumMod val="75000"/>
                    <a:lumOff val="25000"/>
                  </a:schemeClr>
                </a:solidFill>
              </a:rPr>
              <a:t>were</a:t>
            </a:r>
            <a:r>
              <a:rPr lang="sv-SE" dirty="0">
                <a:solidFill>
                  <a:schemeClr val="tx1">
                    <a:lumMod val="75000"/>
                    <a:lumOff val="25000"/>
                  </a:schemeClr>
                </a:solidFill>
              </a:rPr>
              <a:t> </a:t>
            </a:r>
            <a:r>
              <a:rPr lang="sv-SE" dirty="0" err="1">
                <a:solidFill>
                  <a:schemeClr val="tx1">
                    <a:lumMod val="75000"/>
                    <a:lumOff val="25000"/>
                  </a:schemeClr>
                </a:solidFill>
              </a:rPr>
              <a:t>managed</a:t>
            </a:r>
            <a:r>
              <a:rPr lang="sv-SE" dirty="0">
                <a:solidFill>
                  <a:schemeClr val="tx1">
                    <a:lumMod val="75000"/>
                    <a:lumOff val="25000"/>
                  </a:schemeClr>
                </a:solidFill>
              </a:rPr>
              <a:t> by hand, </a:t>
            </a:r>
            <a:r>
              <a:rPr lang="sv-SE" i="1" dirty="0" err="1">
                <a:solidFill>
                  <a:schemeClr val="tx1">
                    <a:lumMod val="75000"/>
                    <a:lumOff val="25000"/>
                  </a:schemeClr>
                </a:solidFill>
              </a:rPr>
              <a:t>artisinally</a:t>
            </a:r>
            <a:r>
              <a:rPr lang="sv-SE" dirty="0">
                <a:solidFill>
                  <a:schemeClr val="tx1">
                    <a:lumMod val="75000"/>
                    <a:lumOff val="25000"/>
                  </a:schemeClr>
                </a:solidFill>
              </a:rPr>
              <a:t>.</a:t>
            </a:r>
          </a:p>
          <a:p>
            <a:pPr marL="329175" lvl="1" indent="-72000">
              <a:spcBef>
                <a:spcPts val="600"/>
              </a:spcBef>
              <a:spcAft>
                <a:spcPts val="600"/>
              </a:spcAft>
            </a:pPr>
            <a:r>
              <a:rPr lang="en-US" dirty="0"/>
              <a:t>Internal documents described which IOCs were on which hosts deployed by whom</a:t>
            </a:r>
          </a:p>
          <a:p>
            <a:pPr marL="329175" lvl="1" indent="-72000">
              <a:spcBef>
                <a:spcPts val="600"/>
              </a:spcBef>
              <a:spcAft>
                <a:spcPts val="600"/>
              </a:spcAft>
            </a:pPr>
            <a:r>
              <a:rPr lang="en-US" dirty="0"/>
              <a:t>EPICS was distributed by NFS</a:t>
            </a:r>
          </a:p>
          <a:p>
            <a:pPr marL="419663" lvl="2" indent="-72000">
              <a:spcBef>
                <a:spcPts val="600"/>
              </a:spcBef>
              <a:spcAft>
                <a:spcPts val="600"/>
              </a:spcAft>
            </a:pPr>
            <a:r>
              <a:rPr lang="en-US" dirty="0"/>
              <a:t>Built manually, of course</a:t>
            </a:r>
          </a:p>
          <a:p>
            <a:pPr marL="511738" lvl="3" indent="-72000">
              <a:spcBef>
                <a:spcPts val="600"/>
              </a:spcBef>
              <a:spcAft>
                <a:spcPts val="600"/>
              </a:spcAft>
            </a:pPr>
            <a:r>
              <a:rPr lang="en-US" dirty="0"/>
              <a:t>But we had scripts to help! (of course)</a:t>
            </a:r>
          </a:p>
          <a:p>
            <a:pPr marL="329175" lvl="1" indent="-72000">
              <a:spcBef>
                <a:spcPts val="600"/>
              </a:spcBef>
              <a:spcAft>
                <a:spcPts val="600"/>
              </a:spcAft>
            </a:pPr>
            <a:r>
              <a:rPr lang="en-US" dirty="0"/>
              <a:t>Hosts were configured by hand</a:t>
            </a:r>
          </a:p>
          <a:p>
            <a:pPr marL="329175" lvl="1" indent="-72000">
              <a:spcBef>
                <a:spcPts val="600"/>
              </a:spcBef>
              <a:spcAft>
                <a:spcPts val="600"/>
              </a:spcAft>
            </a:pPr>
            <a:r>
              <a:rPr lang="en-US" dirty="0"/>
              <a:t>IOCs were run manually</a:t>
            </a:r>
          </a:p>
          <a:p>
            <a:pPr marL="329175" lvl="1" indent="-72000">
              <a:spcBef>
                <a:spcPts val="600"/>
              </a:spcBef>
              <a:spcAft>
                <a:spcPts val="600"/>
              </a:spcAft>
            </a:pPr>
            <a:r>
              <a:rPr lang="en-US" dirty="0"/>
              <a:t>Common user account with a “super secret” password</a:t>
            </a:r>
          </a:p>
        </p:txBody>
      </p:sp>
      <p:sp>
        <p:nvSpPr>
          <p:cNvPr id="7" name="Platshållare för innehåll 6">
            <a:extLst>
              <a:ext uri="{FF2B5EF4-FFF2-40B4-BE49-F238E27FC236}">
                <a16:creationId xmlns:a16="http://schemas.microsoft.com/office/drawing/2014/main" id="{62013AAD-DCA8-43EE-A6AD-BC89849E6BFF}"/>
              </a:ext>
            </a:extLst>
          </p:cNvPr>
          <p:cNvSpPr>
            <a:spLocks noGrp="1"/>
          </p:cNvSpPr>
          <p:nvPr>
            <p:ph idx="13"/>
          </p:nvPr>
        </p:nvSpPr>
        <p:spPr/>
        <p:txBody>
          <a:bodyPr/>
          <a:lstStyle/>
          <a:p>
            <a:endParaRPr lang="en-GB" dirty="0">
              <a:solidFill>
                <a:schemeClr val="tx1">
                  <a:lumMod val="75000"/>
                  <a:lumOff val="25000"/>
                </a:schemeClr>
              </a:solidFill>
            </a:endParaRPr>
          </a:p>
        </p:txBody>
      </p:sp>
      <p:sp>
        <p:nvSpPr>
          <p:cNvPr id="8" name="Platshållare för text 7">
            <a:extLst>
              <a:ext uri="{FF2B5EF4-FFF2-40B4-BE49-F238E27FC236}">
                <a16:creationId xmlns:a16="http://schemas.microsoft.com/office/drawing/2014/main" id="{F9694C8D-3712-49FB-B071-2180F2DC8118}"/>
              </a:ext>
            </a:extLst>
          </p:cNvPr>
          <p:cNvSpPr>
            <a:spLocks noGrp="1"/>
          </p:cNvSpPr>
          <p:nvPr>
            <p:ph type="body" sz="quarter" idx="14"/>
          </p:nvPr>
        </p:nvSpPr>
        <p:spPr/>
        <p:txBody>
          <a:bodyPr/>
          <a:lstStyle/>
          <a:p>
            <a:r>
              <a:rPr lang="en-GB" dirty="0"/>
              <a:t>I suspect that this will sound familiar to many of you</a:t>
            </a:r>
          </a:p>
        </p:txBody>
      </p:sp>
      <p:sp>
        <p:nvSpPr>
          <p:cNvPr id="10" name="Platshållare för datum 3">
            <a:extLst>
              <a:ext uri="{FF2B5EF4-FFF2-40B4-BE49-F238E27FC236}">
                <a16:creationId xmlns:a16="http://schemas.microsoft.com/office/drawing/2014/main" id="{38A5AF1C-CD2B-3242-88CF-04FA26AED57A}"/>
              </a:ext>
            </a:extLst>
          </p:cNvPr>
          <p:cNvSpPr>
            <a:spLocks noGrp="1"/>
          </p:cNvSpPr>
          <p:nvPr>
            <p:ph type="dt" sz="half" idx="10"/>
          </p:nvPr>
        </p:nvSpPr>
        <p:spPr>
          <a:xfrm>
            <a:off x="1195647" y="6475270"/>
            <a:ext cx="832658" cy="365125"/>
          </a:xfrm>
        </p:spPr>
        <p:txBody>
          <a:bodyPr/>
          <a:lstStyle/>
          <a:p>
            <a:fld id="{18896B66-0B3A-474C-9C9C-E4F07B1F5DAD}" type="datetime1">
              <a:rPr lang="sv-SE" smtClean="0"/>
              <a:t>2026-04-20</a:t>
            </a:fld>
            <a:endParaRPr lang="sv-SE" dirty="0"/>
          </a:p>
        </p:txBody>
      </p:sp>
    </p:spTree>
    <p:extLst>
      <p:ext uri="{BB962C8B-B14F-4D97-AF65-F5344CB8AC3E}">
        <p14:creationId xmlns:p14="http://schemas.microsoft.com/office/powerpoint/2010/main" val="4120334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text 2">
            <a:extLst>
              <a:ext uri="{FF2B5EF4-FFF2-40B4-BE49-F238E27FC236}">
                <a16:creationId xmlns:a16="http://schemas.microsoft.com/office/drawing/2014/main" id="{9F361A0A-2528-42EB-8E6A-DA01C6577F41}"/>
              </a:ext>
            </a:extLst>
          </p:cNvPr>
          <p:cNvSpPr>
            <a:spLocks noGrp="1"/>
          </p:cNvSpPr>
          <p:nvPr>
            <p:ph type="body" sz="quarter" idx="11"/>
          </p:nvPr>
        </p:nvSpPr>
        <p:spPr/>
        <p:txBody>
          <a:bodyPr/>
          <a:lstStyle/>
          <a:p>
            <a:endParaRPr lang="sv-SE"/>
          </a:p>
        </p:txBody>
      </p:sp>
      <p:sp>
        <p:nvSpPr>
          <p:cNvPr id="4" name="Platshållare för text 3">
            <a:extLst>
              <a:ext uri="{FF2B5EF4-FFF2-40B4-BE49-F238E27FC236}">
                <a16:creationId xmlns:a16="http://schemas.microsoft.com/office/drawing/2014/main" id="{8EE8596B-CFC4-494E-833A-CBBEC30781C3}"/>
              </a:ext>
            </a:extLst>
          </p:cNvPr>
          <p:cNvSpPr>
            <a:spLocks noGrp="1"/>
          </p:cNvSpPr>
          <p:nvPr>
            <p:ph type="body" sz="quarter" idx="10"/>
          </p:nvPr>
        </p:nvSpPr>
        <p:spPr/>
        <p:txBody>
          <a:bodyPr/>
          <a:lstStyle/>
          <a:p>
            <a:endParaRPr lang="sv-SE"/>
          </a:p>
        </p:txBody>
      </p:sp>
      <p:sp>
        <p:nvSpPr>
          <p:cNvPr id="10" name="Platshållare för bild 9">
            <a:extLst>
              <a:ext uri="{FF2B5EF4-FFF2-40B4-BE49-F238E27FC236}">
                <a16:creationId xmlns:a16="http://schemas.microsoft.com/office/drawing/2014/main" id="{1CCB1AEE-A06D-4938-95DD-62DEE574A394}"/>
              </a:ext>
            </a:extLst>
          </p:cNvPr>
          <p:cNvSpPr>
            <a:spLocks noGrp="1"/>
          </p:cNvSpPr>
          <p:nvPr>
            <p:ph type="pic" sz="quarter" idx="12"/>
          </p:nvPr>
        </p:nvSpPr>
        <p:spPr/>
        <p:txBody>
          <a:bodyPr/>
          <a:lstStyle/>
          <a:p>
            <a:endParaRPr lang="en-SE"/>
          </a:p>
        </p:txBody>
      </p:sp>
      <p:sp>
        <p:nvSpPr>
          <p:cNvPr id="12" name="Platshållare för text 11">
            <a:extLst>
              <a:ext uri="{FF2B5EF4-FFF2-40B4-BE49-F238E27FC236}">
                <a16:creationId xmlns:a16="http://schemas.microsoft.com/office/drawing/2014/main" id="{D11693FE-8633-4CDA-ABA8-92FAAA0C73FA}"/>
              </a:ext>
            </a:extLst>
          </p:cNvPr>
          <p:cNvSpPr>
            <a:spLocks noGrp="1"/>
          </p:cNvSpPr>
          <p:nvPr>
            <p:ph type="body" sz="quarter" idx="14"/>
          </p:nvPr>
        </p:nvSpPr>
        <p:spPr/>
        <p:txBody>
          <a:bodyPr/>
          <a:lstStyle/>
          <a:p>
            <a:r>
              <a:rPr lang="en-GB" dirty="0"/>
              <a:t>First, a warning</a:t>
            </a:r>
          </a:p>
        </p:txBody>
      </p:sp>
      <p:sp>
        <p:nvSpPr>
          <p:cNvPr id="14" name="Platshållare för text 13">
            <a:extLst>
              <a:ext uri="{FF2B5EF4-FFF2-40B4-BE49-F238E27FC236}">
                <a16:creationId xmlns:a16="http://schemas.microsoft.com/office/drawing/2014/main" id="{DF2049D6-33EF-411A-8631-A29E54208392}"/>
              </a:ext>
            </a:extLst>
          </p:cNvPr>
          <p:cNvSpPr>
            <a:spLocks noGrp="1"/>
          </p:cNvSpPr>
          <p:nvPr>
            <p:ph type="body" sz="quarter" idx="13"/>
          </p:nvPr>
        </p:nvSpPr>
        <p:spPr/>
        <p:txBody>
          <a:bodyPr/>
          <a:lstStyle/>
          <a:p>
            <a:r>
              <a:rPr lang="sv-SE" dirty="0"/>
              <a:t>3</a:t>
            </a:r>
          </a:p>
        </p:txBody>
      </p:sp>
    </p:spTree>
    <p:extLst>
      <p:ext uri="{BB962C8B-B14F-4D97-AF65-F5344CB8AC3E}">
        <p14:creationId xmlns:p14="http://schemas.microsoft.com/office/powerpoint/2010/main" val="596346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D0FB8EB-1974-4F1B-9F83-4FDD9AB6C8B2}"/>
              </a:ext>
            </a:extLst>
          </p:cNvPr>
          <p:cNvSpPr>
            <a:spLocks noGrp="1"/>
          </p:cNvSpPr>
          <p:nvPr>
            <p:ph type="title"/>
          </p:nvPr>
        </p:nvSpPr>
        <p:spPr/>
        <p:txBody>
          <a:bodyPr/>
          <a:lstStyle/>
          <a:p>
            <a:r>
              <a:rPr lang="en-GB" dirty="0">
                <a:solidFill>
                  <a:schemeClr val="tx1">
                    <a:lumMod val="75000"/>
                    <a:lumOff val="25000"/>
                  </a:schemeClr>
                </a:solidFill>
              </a:rPr>
              <a:t>A warning</a:t>
            </a:r>
          </a:p>
        </p:txBody>
      </p:sp>
      <p:sp>
        <p:nvSpPr>
          <p:cNvPr id="4" name="Platshållare för sidfot 3">
            <a:extLst>
              <a:ext uri="{FF2B5EF4-FFF2-40B4-BE49-F238E27FC236}">
                <a16:creationId xmlns:a16="http://schemas.microsoft.com/office/drawing/2014/main" id="{BCE7790D-E878-42AC-AA2D-8A369B3D74BF}"/>
              </a:ext>
            </a:extLst>
          </p:cNvPr>
          <p:cNvSpPr>
            <a:spLocks noGrp="1"/>
          </p:cNvSpPr>
          <p:nvPr>
            <p:ph type="ftr" sz="quarter" idx="11"/>
          </p:nvPr>
        </p:nvSpPr>
        <p:spPr/>
        <p:txBody>
          <a:bodyPr/>
          <a:lstStyle/>
          <a:p>
            <a:r>
              <a:rPr lang="en-GB" dirty="0"/>
              <a:t>PRESENTATION TITLE/FOOTER</a:t>
            </a:r>
          </a:p>
        </p:txBody>
      </p:sp>
      <p:sp>
        <p:nvSpPr>
          <p:cNvPr id="5" name="Platshållare för bildnummer 4">
            <a:extLst>
              <a:ext uri="{FF2B5EF4-FFF2-40B4-BE49-F238E27FC236}">
                <a16:creationId xmlns:a16="http://schemas.microsoft.com/office/drawing/2014/main" id="{4B78B478-BF6B-4F13-BEDC-210D18337E98}"/>
              </a:ext>
            </a:extLst>
          </p:cNvPr>
          <p:cNvSpPr>
            <a:spLocks noGrp="1"/>
          </p:cNvSpPr>
          <p:nvPr>
            <p:ph type="sldNum" sz="quarter" idx="12"/>
          </p:nvPr>
        </p:nvSpPr>
        <p:spPr/>
        <p:txBody>
          <a:bodyPr/>
          <a:lstStyle/>
          <a:p>
            <a:fld id="{F7283078-D760-1647-8B80-66BA8B52336D}" type="slidenum">
              <a:rPr lang="sv-SE" smtClean="0">
                <a:solidFill>
                  <a:srgbClr val="CCCCCC"/>
                </a:solidFill>
              </a:rPr>
              <a:t>9</a:t>
            </a:fld>
            <a:endParaRPr lang="sv-SE" dirty="0">
              <a:solidFill>
                <a:srgbClr val="CCCCCC"/>
              </a:solidFill>
            </a:endParaRPr>
          </a:p>
        </p:txBody>
      </p:sp>
      <p:sp>
        <p:nvSpPr>
          <p:cNvPr id="6" name="Platshållare för innehåll 5">
            <a:extLst>
              <a:ext uri="{FF2B5EF4-FFF2-40B4-BE49-F238E27FC236}">
                <a16:creationId xmlns:a16="http://schemas.microsoft.com/office/drawing/2014/main" id="{CFEF36EF-EA79-48B1-8977-F8AA6F2C6BC7}"/>
              </a:ext>
            </a:extLst>
          </p:cNvPr>
          <p:cNvSpPr>
            <a:spLocks noGrp="1"/>
          </p:cNvSpPr>
          <p:nvPr>
            <p:ph idx="1"/>
          </p:nvPr>
        </p:nvSpPr>
        <p:spPr/>
        <p:txBody>
          <a:bodyPr/>
          <a:lstStyle/>
          <a:p>
            <a:pPr marL="72000" indent="-72000">
              <a:spcBef>
                <a:spcPts val="600"/>
              </a:spcBef>
              <a:spcAft>
                <a:spcPts val="600"/>
              </a:spcAft>
            </a:pPr>
            <a:r>
              <a:rPr lang="en-GB" dirty="0">
                <a:solidFill>
                  <a:schemeClr val="tx1">
                    <a:lumMod val="75000"/>
                    <a:lumOff val="25000"/>
                  </a:schemeClr>
                </a:solidFill>
              </a:rPr>
              <a:t>At ESS we use e3 (A ‘pest’ as per Ralph Lange 😃) for running IOCs. That is:</a:t>
            </a:r>
          </a:p>
          <a:p>
            <a:pPr marL="329175" lvl="1" indent="-72000">
              <a:spcBef>
                <a:spcPts val="600"/>
              </a:spcBef>
              <a:spcAft>
                <a:spcPts val="600"/>
              </a:spcAft>
            </a:pPr>
            <a:r>
              <a:rPr lang="en-US" dirty="0"/>
              <a:t>IOCs run with a standard executable (</a:t>
            </a:r>
            <a:r>
              <a:rPr lang="en-US" dirty="0" err="1"/>
              <a:t>softIocPVx</a:t>
            </a:r>
            <a:r>
              <a:rPr lang="en-US" dirty="0"/>
              <a:t>)</a:t>
            </a:r>
          </a:p>
          <a:p>
            <a:pPr marL="329175" lvl="1" indent="-72000">
              <a:spcBef>
                <a:spcPts val="600"/>
              </a:spcBef>
              <a:spcAft>
                <a:spcPts val="600"/>
              </a:spcAft>
            </a:pPr>
            <a:r>
              <a:rPr lang="en-US" dirty="0"/>
              <a:t>They use a variant of PSI’s require to dynamically load functionality at startup</a:t>
            </a:r>
          </a:p>
          <a:p>
            <a:pPr marL="329175" lvl="1" indent="-72000">
              <a:spcBef>
                <a:spcPts val="600"/>
              </a:spcBef>
              <a:spcAft>
                <a:spcPts val="600"/>
              </a:spcAft>
            </a:pPr>
            <a:r>
              <a:rPr lang="en-US" dirty="0"/>
              <a:t>This </a:t>
            </a:r>
            <a:r>
              <a:rPr lang="en-US" i="1" dirty="0"/>
              <a:t>massively</a:t>
            </a:r>
            <a:r>
              <a:rPr lang="en-US" dirty="0"/>
              <a:t> simplifies a lot of our needs</a:t>
            </a:r>
          </a:p>
          <a:p>
            <a:pPr marL="329175" lvl="1" indent="-72000">
              <a:spcBef>
                <a:spcPts val="600"/>
              </a:spcBef>
              <a:spcAft>
                <a:spcPts val="600"/>
              </a:spcAft>
            </a:pPr>
            <a:endParaRPr lang="en-US" dirty="0"/>
          </a:p>
        </p:txBody>
      </p:sp>
      <p:sp>
        <p:nvSpPr>
          <p:cNvPr id="7" name="Platshållare för innehåll 6">
            <a:extLst>
              <a:ext uri="{FF2B5EF4-FFF2-40B4-BE49-F238E27FC236}">
                <a16:creationId xmlns:a16="http://schemas.microsoft.com/office/drawing/2014/main" id="{62013AAD-DCA8-43EE-A6AD-BC89849E6BFF}"/>
              </a:ext>
            </a:extLst>
          </p:cNvPr>
          <p:cNvSpPr>
            <a:spLocks noGrp="1"/>
          </p:cNvSpPr>
          <p:nvPr>
            <p:ph idx="13"/>
          </p:nvPr>
        </p:nvSpPr>
        <p:spPr/>
        <p:txBody>
          <a:bodyPr/>
          <a:lstStyle/>
          <a:p>
            <a:endParaRPr lang="en-GB" dirty="0">
              <a:solidFill>
                <a:schemeClr val="tx1">
                  <a:lumMod val="75000"/>
                  <a:lumOff val="25000"/>
                </a:schemeClr>
              </a:solidFill>
            </a:endParaRPr>
          </a:p>
        </p:txBody>
      </p:sp>
      <p:sp>
        <p:nvSpPr>
          <p:cNvPr id="8" name="Platshållare för text 7">
            <a:extLst>
              <a:ext uri="{FF2B5EF4-FFF2-40B4-BE49-F238E27FC236}">
                <a16:creationId xmlns:a16="http://schemas.microsoft.com/office/drawing/2014/main" id="{F9694C8D-3712-49FB-B071-2180F2DC8118}"/>
              </a:ext>
            </a:extLst>
          </p:cNvPr>
          <p:cNvSpPr>
            <a:spLocks noGrp="1"/>
          </p:cNvSpPr>
          <p:nvPr>
            <p:ph type="body" sz="quarter" idx="14"/>
          </p:nvPr>
        </p:nvSpPr>
        <p:spPr/>
        <p:txBody>
          <a:bodyPr/>
          <a:lstStyle/>
          <a:p>
            <a:r>
              <a:rPr lang="en-GB" dirty="0"/>
              <a:t>Or a sales pitch?</a:t>
            </a:r>
          </a:p>
        </p:txBody>
      </p:sp>
      <p:sp>
        <p:nvSpPr>
          <p:cNvPr id="10" name="Platshållare för datum 3">
            <a:extLst>
              <a:ext uri="{FF2B5EF4-FFF2-40B4-BE49-F238E27FC236}">
                <a16:creationId xmlns:a16="http://schemas.microsoft.com/office/drawing/2014/main" id="{38A5AF1C-CD2B-3242-88CF-04FA26AED57A}"/>
              </a:ext>
            </a:extLst>
          </p:cNvPr>
          <p:cNvSpPr>
            <a:spLocks noGrp="1"/>
          </p:cNvSpPr>
          <p:nvPr>
            <p:ph type="dt" sz="half" idx="10"/>
          </p:nvPr>
        </p:nvSpPr>
        <p:spPr>
          <a:xfrm>
            <a:off x="1195647" y="6475270"/>
            <a:ext cx="832658" cy="365125"/>
          </a:xfrm>
        </p:spPr>
        <p:txBody>
          <a:bodyPr/>
          <a:lstStyle/>
          <a:p>
            <a:fld id="{18896B66-0B3A-474C-9C9C-E4F07B1F5DAD}" type="datetime1">
              <a:rPr lang="sv-SE" smtClean="0"/>
              <a:t>2026-04-20</a:t>
            </a:fld>
            <a:endParaRPr lang="sv-SE" dirty="0"/>
          </a:p>
        </p:txBody>
      </p:sp>
    </p:spTree>
    <p:extLst>
      <p:ext uri="{BB962C8B-B14F-4D97-AF65-F5344CB8AC3E}">
        <p14:creationId xmlns:p14="http://schemas.microsoft.com/office/powerpoint/2010/main" val="228776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theme/theme1.xml><?xml version="1.0" encoding="utf-8"?>
<a:theme xmlns:a="http://schemas.openxmlformats.org/drawingml/2006/main" name="Office-tema">
  <a:themeElements>
    <a:clrScheme name="ESS 1">
      <a:dk1>
        <a:srgbClr val="000000"/>
      </a:dk1>
      <a:lt1>
        <a:srgbClr val="FFFFFF"/>
      </a:lt1>
      <a:dk2>
        <a:srgbClr val="000000"/>
      </a:dk2>
      <a:lt2>
        <a:srgbClr val="FFFFFF"/>
      </a:lt2>
      <a:accent1>
        <a:srgbClr val="0099DC"/>
      </a:accent1>
      <a:accent2>
        <a:srgbClr val="003366"/>
      </a:accent2>
      <a:accent3>
        <a:srgbClr val="99BE00"/>
      </a:accent3>
      <a:accent4>
        <a:srgbClr val="006646"/>
      </a:accent4>
      <a:accent5>
        <a:srgbClr val="FF7D00"/>
      </a:accent5>
      <a:accent6>
        <a:srgbClr val="821482"/>
      </a:accent6>
      <a:hlink>
        <a:srgbClr val="0099DC"/>
      </a:hlink>
      <a:folHlink>
        <a:srgbClr val="0099DC"/>
      </a:folHlink>
    </a:clrScheme>
    <a:fontScheme name="ESS">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smtClean="0">
            <a:solidFill>
              <a:srgbClr val="666666"/>
            </a:solidFill>
          </a:defRPr>
        </a:defPPr>
      </a:lstStyle>
    </a:txDef>
  </a:objectDefaults>
  <a:extraClrSchemeLst/>
  <a:extLst>
    <a:ext uri="{05A4C25C-085E-4340-85A3-A5531E510DB2}">
      <thm15:themeFamily xmlns:thm15="http://schemas.microsoft.com/office/thememl/2012/main" name="Presentation5" id="{C8E05FD6-4408-40A1-AAFA-F1913A6B3D38}" vid="{2ACFAA60-6D1B-4172-9AA5-52CCB5CBBC40}"/>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Office-tema</Template>
  <TotalTime>1412</TotalTime>
  <Words>504</Words>
  <Application>Microsoft Macintosh PowerPoint</Application>
  <PresentationFormat>Widescreen</PresentationFormat>
  <Paragraphs>74</Paragraphs>
  <Slides>12</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Segoe UI</vt:lpstr>
      <vt:lpstr>Segoe UI Light</vt:lpstr>
      <vt:lpstr>Segoe UI Semibold</vt:lpstr>
      <vt:lpstr>Wingdings</vt:lpstr>
      <vt:lpstr>Office-tema</vt:lpstr>
      <vt:lpstr>PowerPoint Presentation</vt:lpstr>
      <vt:lpstr>Managing IOC deployments at scale at ESS</vt:lpstr>
      <vt:lpstr>Agenda</vt:lpstr>
      <vt:lpstr>PowerPoint Presentation</vt:lpstr>
      <vt:lpstr>Abstract</vt:lpstr>
      <vt:lpstr>PowerPoint Presentation</vt:lpstr>
      <vt:lpstr>What was once, once was</vt:lpstr>
      <vt:lpstr>PowerPoint Presentation</vt:lpstr>
      <vt:lpstr>A warning</vt:lpstr>
      <vt:lpstr>PowerPoint Presentation</vt:lpstr>
      <vt:lpstr>Extremely high level</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Simon Rose</dc:creator>
  <cp:lastModifiedBy>Simon Rose</cp:lastModifiedBy>
  <cp:revision>85</cp:revision>
  <cp:lastPrinted>2019-03-08T10:27:30Z</cp:lastPrinted>
  <dcterms:created xsi:type="dcterms:W3CDTF">2026-04-13T07:09:32Z</dcterms:created>
  <dcterms:modified xsi:type="dcterms:W3CDTF">2026-04-20T13:55:22Z</dcterms:modified>
</cp:coreProperties>
</file>