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4"/>
    <p:sldMasterId id="2147483883" r:id="rId5"/>
    <p:sldMasterId id="2147483895" r:id="rId6"/>
    <p:sldMasterId id="2147483902" r:id="rId7"/>
    <p:sldMasterId id="2147483909" r:id="rId8"/>
  </p:sldMasterIdLst>
  <p:notesMasterIdLst>
    <p:notesMasterId r:id="rId34"/>
  </p:notesMasterIdLst>
  <p:handoutMasterIdLst>
    <p:handoutMasterId r:id="rId35"/>
  </p:handoutMasterIdLst>
  <p:sldIdLst>
    <p:sldId id="839" r:id="rId9"/>
    <p:sldId id="813" r:id="rId10"/>
    <p:sldId id="817" r:id="rId11"/>
    <p:sldId id="2134805567" r:id="rId12"/>
    <p:sldId id="2134805543" r:id="rId13"/>
    <p:sldId id="6578" r:id="rId14"/>
    <p:sldId id="2134805565" r:id="rId15"/>
    <p:sldId id="2134805566" r:id="rId16"/>
    <p:sldId id="2134805545" r:id="rId17"/>
    <p:sldId id="2134805560" r:id="rId18"/>
    <p:sldId id="2134805563" r:id="rId19"/>
    <p:sldId id="2134805561" r:id="rId20"/>
    <p:sldId id="2134805562" r:id="rId21"/>
    <p:sldId id="2134805547" r:id="rId22"/>
    <p:sldId id="6584" r:id="rId23"/>
    <p:sldId id="2134805546" r:id="rId24"/>
    <p:sldId id="2134805549" r:id="rId25"/>
    <p:sldId id="2134805571" r:id="rId26"/>
    <p:sldId id="2134805573" r:id="rId27"/>
    <p:sldId id="2134805570" r:id="rId28"/>
    <p:sldId id="2134805572" r:id="rId29"/>
    <p:sldId id="2134805550" r:id="rId30"/>
    <p:sldId id="2134805551" r:id="rId31"/>
    <p:sldId id="2134805569" r:id="rId32"/>
    <p:sldId id="880" r:id="rId33"/>
  </p:sldIdLst>
  <p:sldSz cx="9144000" cy="5145088"/>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A7231B-3630-41A4-9C19-54129371C885}" name="Pilar Gil" initials="PG" userId="S::pilar.gil@nav-timing.safrangroup.com::d468864d-f0b4-4867-b636-c9b5e3093aa4" providerId="AD"/>
  <p188:author id="{1071985E-2A4D-5855-279F-A406307895C6}" name="Antonio Mendez Campuzano" initials="AM" userId="S::Antonio.Campuzano@nav-timing.safrangroup.com::34be3a1b-c99d-424f-a2d7-e96de5d0c1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Somson" initials="LS" lastIdx="1" clrIdx="0">
    <p:extLst>
      <p:ext uri="{19B8F6BF-5375-455C-9EA6-DF929625EA0E}">
        <p15:presenceInfo xmlns:p15="http://schemas.microsoft.com/office/powerpoint/2012/main" userId="Laura Somson" providerId="None"/>
      </p:ext>
    </p:extLst>
  </p:cmAuthor>
  <p:cmAuthor id="2" name="MAHUZIER Camille (SAFRAN)" initials="MC(" lastIdx="1" clrIdx="1">
    <p:extLst>
      <p:ext uri="{19B8F6BF-5375-455C-9EA6-DF929625EA0E}">
        <p15:presenceInfo xmlns:p15="http://schemas.microsoft.com/office/powerpoint/2012/main" userId="S-1-5-21-813648853-2564789358-409278174-33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1F4E"/>
    <a:srgbClr val="153261"/>
    <a:srgbClr val="17D0CB"/>
    <a:srgbClr val="2C525D"/>
    <a:srgbClr val="2CC84D"/>
    <a:srgbClr val="024F20"/>
    <a:srgbClr val="FFB600"/>
    <a:srgbClr val="FF7900"/>
    <a:srgbClr val="EB3986"/>
    <a:srgbClr val="122A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6536" autoAdjust="0"/>
  </p:normalViewPr>
  <p:slideViewPr>
    <p:cSldViewPr snapToGrid="0">
      <p:cViewPr varScale="1">
        <p:scale>
          <a:sx n="94" d="100"/>
          <a:sy n="94" d="100"/>
        </p:scale>
        <p:origin x="917" y="77"/>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Miguel Lopez" userId="15ded8b8-ff20-4797-8c9b-2367325df7ff" providerId="ADAL" clId="{6A7CFB05-72F2-4E9B-A948-C3508D9BE8F7}"/>
    <pc:docChg chg="mod modMainMaster">
      <pc:chgData name="Antonio Miguel Lopez" userId="15ded8b8-ff20-4797-8c9b-2367325df7ff" providerId="ADAL" clId="{6A7CFB05-72F2-4E9B-A948-C3508D9BE8F7}" dt="2026-04-20T11:29:08.805" v="1" actId="33475"/>
      <pc:docMkLst>
        <pc:docMk/>
      </pc:docMkLst>
      <pc:sldMasterChg chg="modSp mod">
        <pc:chgData name="Antonio Miguel Lopez" userId="15ded8b8-ff20-4797-8c9b-2367325df7ff" providerId="ADAL" clId="{6A7CFB05-72F2-4E9B-A948-C3508D9BE8F7}" dt="2026-04-20T11:29:08.791" v="0" actId="33475"/>
        <pc:sldMasterMkLst>
          <pc:docMk/>
          <pc:sldMasterMk cId="1261878274" sldId="2147483808"/>
        </pc:sldMasterMkLst>
        <pc:spChg chg="add mod">
          <ac:chgData name="Antonio Miguel Lopez" userId="15ded8b8-ff20-4797-8c9b-2367325df7ff" providerId="ADAL" clId="{6A7CFB05-72F2-4E9B-A948-C3508D9BE8F7}" dt="2026-04-20T11:29:08.791" v="0" actId="33475"/>
          <ac:spMkLst>
            <pc:docMk/>
            <pc:sldMasterMk cId="1261878274" sldId="2147483808"/>
            <ac:spMk id="7" creationId="{015AB6E4-D4F0-D43E-240B-8E14460E2866}"/>
          </ac:spMkLst>
        </pc:spChg>
      </pc:sldMasterChg>
      <pc:sldMasterChg chg="modSp mod">
        <pc:chgData name="Antonio Miguel Lopez" userId="15ded8b8-ff20-4797-8c9b-2367325df7ff" providerId="ADAL" clId="{6A7CFB05-72F2-4E9B-A948-C3508D9BE8F7}" dt="2026-04-20T11:29:08.791" v="0" actId="33475"/>
        <pc:sldMasterMkLst>
          <pc:docMk/>
          <pc:sldMasterMk cId="1866582646" sldId="2147483883"/>
        </pc:sldMasterMkLst>
        <pc:spChg chg="add mod">
          <ac:chgData name="Antonio Miguel Lopez" userId="15ded8b8-ff20-4797-8c9b-2367325df7ff" providerId="ADAL" clId="{6A7CFB05-72F2-4E9B-A948-C3508D9BE8F7}" dt="2026-04-20T11:29:08.791" v="0" actId="33475"/>
          <ac:spMkLst>
            <pc:docMk/>
            <pc:sldMasterMk cId="1866582646" sldId="2147483883"/>
            <ac:spMk id="7" creationId="{8CFCA02F-0838-0AFC-AA6B-32248C598231}"/>
          </ac:spMkLst>
        </pc:spChg>
      </pc:sldMasterChg>
      <pc:sldMasterChg chg="modSp mod">
        <pc:chgData name="Antonio Miguel Lopez" userId="15ded8b8-ff20-4797-8c9b-2367325df7ff" providerId="ADAL" clId="{6A7CFB05-72F2-4E9B-A948-C3508D9BE8F7}" dt="2026-04-20T11:29:08.791" v="0" actId="33475"/>
        <pc:sldMasterMkLst>
          <pc:docMk/>
          <pc:sldMasterMk cId="1376540163" sldId="2147483895"/>
        </pc:sldMasterMkLst>
        <pc:spChg chg="add mod">
          <ac:chgData name="Antonio Miguel Lopez" userId="15ded8b8-ff20-4797-8c9b-2367325df7ff" providerId="ADAL" clId="{6A7CFB05-72F2-4E9B-A948-C3508D9BE8F7}" dt="2026-04-20T11:29:08.791" v="0" actId="33475"/>
          <ac:spMkLst>
            <pc:docMk/>
            <pc:sldMasterMk cId="1376540163" sldId="2147483895"/>
            <ac:spMk id="7" creationId="{0AD1F113-B4F3-7667-32DF-4D11AC5AFDEC}"/>
          </ac:spMkLst>
        </pc:spChg>
      </pc:sldMasterChg>
      <pc:sldMasterChg chg="modSp mod">
        <pc:chgData name="Antonio Miguel Lopez" userId="15ded8b8-ff20-4797-8c9b-2367325df7ff" providerId="ADAL" clId="{6A7CFB05-72F2-4E9B-A948-C3508D9BE8F7}" dt="2026-04-20T11:29:08.791" v="0" actId="33475"/>
        <pc:sldMasterMkLst>
          <pc:docMk/>
          <pc:sldMasterMk cId="1579869276" sldId="2147483902"/>
        </pc:sldMasterMkLst>
        <pc:spChg chg="add mod">
          <ac:chgData name="Antonio Miguel Lopez" userId="15ded8b8-ff20-4797-8c9b-2367325df7ff" providerId="ADAL" clId="{6A7CFB05-72F2-4E9B-A948-C3508D9BE8F7}" dt="2026-04-20T11:29:08.791" v="0" actId="33475"/>
          <ac:spMkLst>
            <pc:docMk/>
            <pc:sldMasterMk cId="1579869276" sldId="2147483902"/>
            <ac:spMk id="7" creationId="{BB2876E7-5E9D-80CA-0ABA-984F3C8F1C14}"/>
          </ac:spMkLst>
        </pc:spChg>
      </pc:sldMasterChg>
      <pc:sldMasterChg chg="modSp mod">
        <pc:chgData name="Antonio Miguel Lopez" userId="15ded8b8-ff20-4797-8c9b-2367325df7ff" providerId="ADAL" clId="{6A7CFB05-72F2-4E9B-A948-C3508D9BE8F7}" dt="2026-04-20T11:29:08.791" v="0" actId="33475"/>
        <pc:sldMasterMkLst>
          <pc:docMk/>
          <pc:sldMasterMk cId="393878268" sldId="2147483909"/>
        </pc:sldMasterMkLst>
        <pc:spChg chg="add mod">
          <ac:chgData name="Antonio Miguel Lopez" userId="15ded8b8-ff20-4797-8c9b-2367325df7ff" providerId="ADAL" clId="{6A7CFB05-72F2-4E9B-A948-C3508D9BE8F7}" dt="2026-04-20T11:29:08.791" v="0" actId="33475"/>
          <ac:spMkLst>
            <pc:docMk/>
            <pc:sldMasterMk cId="393878268" sldId="2147483909"/>
            <ac:spMk id="7" creationId="{E772F3DF-EC1C-DD2D-C364-B0602828A184}"/>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6F046-D38F-4C8B-80A2-A045CCE21039}" type="datetimeFigureOut">
              <a:rPr lang="fr-FR" smtClean="0"/>
              <a:t>20/04/2026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B24A7D-67D1-474B-8281-7124DFD823B5}" type="slidenum">
              <a:rPr lang="fr-FR" smtClean="0"/>
              <a:t>‹#›</a:t>
            </a:fld>
            <a:endParaRPr lang="fr-FR"/>
          </a:p>
        </p:txBody>
      </p:sp>
    </p:spTree>
    <p:extLst>
      <p:ext uri="{BB962C8B-B14F-4D97-AF65-F5344CB8AC3E}">
        <p14:creationId xmlns:p14="http://schemas.microsoft.com/office/powerpoint/2010/main" val="3863798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16B18-2456-4A77-B16C-F04914788918}" type="datetimeFigureOut">
              <a:rPr lang="fr-FR" smtClean="0"/>
              <a:t>20/04/2026</a:t>
            </a:fld>
            <a:endParaRPr lang="fr-FR"/>
          </a:p>
        </p:txBody>
      </p:sp>
      <p:sp>
        <p:nvSpPr>
          <p:cNvPr id="4" name="Espace réservé de l'image des diapositives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31628-B874-4023-80FE-6CB21235C5B5}" type="slidenum">
              <a:rPr lang="fr-FR" smtClean="0"/>
              <a:t>‹#›</a:t>
            </a:fld>
            <a:endParaRPr lang="fr-FR"/>
          </a:p>
        </p:txBody>
      </p:sp>
    </p:spTree>
    <p:extLst>
      <p:ext uri="{BB962C8B-B14F-4D97-AF65-F5344CB8AC3E}">
        <p14:creationId xmlns:p14="http://schemas.microsoft.com/office/powerpoint/2010/main" val="240771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is based on an </a:t>
            </a:r>
            <a:r>
              <a:rPr lang="en-US" dirty="0" err="1"/>
              <a:t>ultrascale</a:t>
            </a:r>
            <a:r>
              <a:rPr lang="en-US" dirty="0"/>
              <a:t>+ SoC, can be </a:t>
            </a:r>
            <a:r>
              <a:rPr lang="en-US" dirty="0" err="1"/>
              <a:t>distributhe</a:t>
            </a:r>
            <a:r>
              <a:rPr lang="en-US" dirty="0"/>
              <a:t> either in a standalone </a:t>
            </a:r>
            <a:r>
              <a:rPr lang="en-US" dirty="0" err="1"/>
              <a:t>chasis</a:t>
            </a:r>
            <a:r>
              <a:rPr lang="en-US" dirty="0"/>
              <a:t> or </a:t>
            </a:r>
            <a:r>
              <a:rPr lang="en-US" dirty="0" err="1"/>
              <a:t>uTCA</a:t>
            </a:r>
            <a:r>
              <a:rPr lang="en-US" dirty="0"/>
              <a:t> but the important thing here is that this is not simply a final node and can act as WR master since it has 2 SFP ports, 10MHz outputs and PPS to propagate the WR network.</a:t>
            </a:r>
          </a:p>
        </p:txBody>
      </p:sp>
      <p:sp>
        <p:nvSpPr>
          <p:cNvPr id="4" name="Slide Number Placeholder 3"/>
          <p:cNvSpPr>
            <a:spLocks noGrp="1"/>
          </p:cNvSpPr>
          <p:nvPr>
            <p:ph type="sldNum" sz="quarter" idx="5"/>
          </p:nvPr>
        </p:nvSpPr>
        <p:spPr/>
        <p:txBody>
          <a:bodyPr/>
          <a:lstStyle/>
          <a:p>
            <a:fld id="{3A031628-B874-4023-80FE-6CB21235C5B5}" type="slidenum">
              <a:rPr lang="fr-FR" smtClean="0"/>
              <a:t>7</a:t>
            </a:fld>
            <a:endParaRPr lang="fr-FR"/>
          </a:p>
        </p:txBody>
      </p:sp>
    </p:spTree>
    <p:extLst>
      <p:ext uri="{BB962C8B-B14F-4D97-AF65-F5344CB8AC3E}">
        <p14:creationId xmlns:p14="http://schemas.microsoft.com/office/powerpoint/2010/main" val="344610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the important thing, performance. The WR TTS used as machine protection system can achieve an ultra fast response around 500 nanoseconds per hop, taking into account the detection and the insertion time of the interlock. This is achieved using the WR comma characters inserted on the lower layer of the communication without disturbing the regular use of the WR network.</a:t>
            </a:r>
          </a:p>
        </p:txBody>
      </p:sp>
      <p:sp>
        <p:nvSpPr>
          <p:cNvPr id="4" name="Slide Number Placeholder 3"/>
          <p:cNvSpPr>
            <a:spLocks noGrp="1"/>
          </p:cNvSpPr>
          <p:nvPr>
            <p:ph type="sldNum" sz="quarter" idx="5"/>
          </p:nvPr>
        </p:nvSpPr>
        <p:spPr/>
        <p:txBody>
          <a:bodyPr/>
          <a:lstStyle/>
          <a:p>
            <a:fld id="{3A031628-B874-4023-80FE-6CB21235C5B5}" type="slidenum">
              <a:rPr lang="fr-FR" smtClean="0"/>
              <a:t>20</a:t>
            </a:fld>
            <a:endParaRPr lang="fr-FR"/>
          </a:p>
        </p:txBody>
      </p:sp>
    </p:spTree>
    <p:extLst>
      <p:ext uri="{BB962C8B-B14F-4D97-AF65-F5344CB8AC3E}">
        <p14:creationId xmlns:p14="http://schemas.microsoft.com/office/powerpoint/2010/main" val="270229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simplify the WR communications, inside of a </a:t>
            </a:r>
            <a:r>
              <a:rPr lang="en-US" dirty="0" err="1"/>
              <a:t>uTCA</a:t>
            </a:r>
            <a:r>
              <a:rPr lang="en-US" dirty="0"/>
              <a:t> crate the MPS system can work in master slave mode communicating the 10MHz and </a:t>
            </a:r>
            <a:r>
              <a:rPr lang="en-US" dirty="0" err="1"/>
              <a:t>pps</a:t>
            </a:r>
            <a:r>
              <a:rPr lang="en-US" dirty="0"/>
              <a:t> signals to make WR work through the backplane of the crate.</a:t>
            </a:r>
          </a:p>
        </p:txBody>
      </p:sp>
      <p:sp>
        <p:nvSpPr>
          <p:cNvPr id="4" name="Slide Number Placeholder 3"/>
          <p:cNvSpPr>
            <a:spLocks noGrp="1"/>
          </p:cNvSpPr>
          <p:nvPr>
            <p:ph type="sldNum" sz="quarter" idx="5"/>
          </p:nvPr>
        </p:nvSpPr>
        <p:spPr/>
        <p:txBody>
          <a:bodyPr/>
          <a:lstStyle/>
          <a:p>
            <a:fld id="{3A031628-B874-4023-80FE-6CB21235C5B5}" type="slidenum">
              <a:rPr lang="fr-FR" smtClean="0"/>
              <a:t>21</a:t>
            </a:fld>
            <a:endParaRPr lang="fr-FR"/>
          </a:p>
        </p:txBody>
      </p:sp>
    </p:spTree>
    <p:extLst>
      <p:ext uri="{BB962C8B-B14F-4D97-AF65-F5344CB8AC3E}">
        <p14:creationId xmlns:p14="http://schemas.microsoft.com/office/powerpoint/2010/main" val="3120863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US"/>
          </a:p>
        </p:txBody>
      </p:sp>
      <p:sp>
        <p:nvSpPr>
          <p:cNvPr id="3" name="Marcador de notas 2"/>
          <p:cNvSpPr>
            <a:spLocks noGrp="1"/>
          </p:cNvSpPr>
          <p:nvPr>
            <p:ph type="body" idx="1"/>
          </p:nvPr>
        </p:nvSpPr>
        <p:spPr/>
        <p:txBody>
          <a:bodyPr/>
          <a:lstStyle/>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3A031628-B874-4023-80FE-6CB21235C5B5}" type="slidenum">
              <a:rPr lang="fr-FR" smtClean="0"/>
              <a:t>22</a:t>
            </a:fld>
            <a:endParaRPr lang="fr-FR"/>
          </a:p>
        </p:txBody>
      </p:sp>
    </p:spTree>
    <p:extLst>
      <p:ext uri="{BB962C8B-B14F-4D97-AF65-F5344CB8AC3E}">
        <p14:creationId xmlns:p14="http://schemas.microsoft.com/office/powerpoint/2010/main" val="377237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US"/>
          </a:p>
        </p:txBody>
      </p:sp>
      <p:sp>
        <p:nvSpPr>
          <p:cNvPr id="3" name="Marcador de notas 2"/>
          <p:cNvSpPr>
            <a:spLocks noGrp="1"/>
          </p:cNvSpPr>
          <p:nvPr>
            <p:ph type="body" idx="1"/>
          </p:nvPr>
        </p:nvSpPr>
        <p:spPr/>
        <p:txBody>
          <a:bodyPr/>
          <a:lstStyle/>
          <a:p>
            <a:r>
              <a:rPr lang="en-US" dirty="0">
                <a:ea typeface="Calibri"/>
                <a:cs typeface="Calibri"/>
              </a:rPr>
              <a:t>These are some tests to check the event losses in master/slave communications and we can see that after a long term test the master and slave are aligned in the number of events generated.</a:t>
            </a:r>
          </a:p>
        </p:txBody>
      </p:sp>
      <p:sp>
        <p:nvSpPr>
          <p:cNvPr id="4" name="Marcador de número de diapositiva 3"/>
          <p:cNvSpPr>
            <a:spLocks noGrp="1"/>
          </p:cNvSpPr>
          <p:nvPr>
            <p:ph type="sldNum" sz="quarter" idx="5"/>
          </p:nvPr>
        </p:nvSpPr>
        <p:spPr/>
        <p:txBody>
          <a:bodyPr/>
          <a:lstStyle/>
          <a:p>
            <a:fld id="{3A031628-B874-4023-80FE-6CB21235C5B5}" type="slidenum">
              <a:rPr lang="fr-FR" smtClean="0"/>
              <a:t>23</a:t>
            </a:fld>
            <a:endParaRPr lang="fr-FR"/>
          </a:p>
        </p:txBody>
      </p:sp>
    </p:spTree>
    <p:extLst>
      <p:ext uri="{BB962C8B-B14F-4D97-AF65-F5344CB8AC3E}">
        <p14:creationId xmlns:p14="http://schemas.microsoft.com/office/powerpoint/2010/main" val="1916351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2E0E8-3461-9B3F-C608-161FA8C3FCE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9233904-A20C-DC90-EED9-6ED7A4CEB452}"/>
              </a:ext>
            </a:extLst>
          </p:cNvPr>
          <p:cNvSpPr>
            <a:spLocks noGrp="1" noRot="1" noChangeAspect="1"/>
          </p:cNvSpPr>
          <p:nvPr>
            <p:ph type="sldImg"/>
          </p:nvPr>
        </p:nvSpPr>
        <p:spPr/>
        <p:txBody>
          <a:bodyPr/>
          <a:lstStyle/>
          <a:p>
            <a:endParaRPr lang="en-US"/>
          </a:p>
        </p:txBody>
      </p:sp>
      <p:sp>
        <p:nvSpPr>
          <p:cNvPr id="3" name="Marcador de notas 2">
            <a:extLst>
              <a:ext uri="{FF2B5EF4-FFF2-40B4-BE49-F238E27FC236}">
                <a16:creationId xmlns:a16="http://schemas.microsoft.com/office/drawing/2014/main" id="{256EE87E-2CE6-27F1-5BCB-5D98709135FD}"/>
              </a:ext>
            </a:extLst>
          </p:cNvPr>
          <p:cNvSpPr>
            <a:spLocks noGrp="1"/>
          </p:cNvSpPr>
          <p:nvPr>
            <p:ph type="body" idx="1"/>
          </p:nvPr>
        </p:nvSpPr>
        <p:spPr/>
        <p:txBody>
          <a:bodyPr/>
          <a:lstStyle/>
          <a:p>
            <a:r>
              <a:rPr lang="en-US" dirty="0">
                <a:ea typeface="Calibri"/>
                <a:cs typeface="Calibri"/>
              </a:rPr>
              <a:t>We are currently working on a software entity to centralize the control of al the WR TS and the timing-aware nodes. The idea is to have auto-discover of the nodes using their timing PVs and LLDP for the WR nodes.  A visual interface to show how the programmed triggers will behave. Centralized monitoring of all the nodes, Alamar management, an its integration with the Machine protection system that is also quite important.</a:t>
            </a:r>
          </a:p>
        </p:txBody>
      </p:sp>
      <p:sp>
        <p:nvSpPr>
          <p:cNvPr id="4" name="Marcador de número de diapositiva 3">
            <a:extLst>
              <a:ext uri="{FF2B5EF4-FFF2-40B4-BE49-F238E27FC236}">
                <a16:creationId xmlns:a16="http://schemas.microsoft.com/office/drawing/2014/main" id="{7AD59EA9-9B35-89FF-CA31-398C3C2C7111}"/>
              </a:ext>
            </a:extLst>
          </p:cNvPr>
          <p:cNvSpPr>
            <a:spLocks noGrp="1"/>
          </p:cNvSpPr>
          <p:nvPr>
            <p:ph type="sldNum" sz="quarter" idx="5"/>
          </p:nvPr>
        </p:nvSpPr>
        <p:spPr/>
        <p:txBody>
          <a:bodyPr/>
          <a:lstStyle/>
          <a:p>
            <a:fld id="{3A031628-B874-4023-80FE-6CB21235C5B5}" type="slidenum">
              <a:rPr lang="fr-FR" smtClean="0"/>
              <a:t>24</a:t>
            </a:fld>
            <a:endParaRPr lang="fr-FR"/>
          </a:p>
        </p:txBody>
      </p:sp>
    </p:spTree>
    <p:extLst>
      <p:ext uri="{BB962C8B-B14F-4D97-AF65-F5344CB8AC3E}">
        <p14:creationId xmlns:p14="http://schemas.microsoft.com/office/powerpoint/2010/main" val="228423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t>
            </a:r>
            <a:r>
              <a:rPr lang="en-US" dirty="0" err="1"/>
              <a:t>hace</a:t>
            </a:r>
            <a:r>
              <a:rPr lang="en-US" dirty="0"/>
              <a:t> some implementation details of the FPGA part, the idea here is to take the WR clocks and PLLs as base for the generation of the gates an triggers of the system, getting a resolution up to 4ns.</a:t>
            </a:r>
          </a:p>
        </p:txBody>
      </p:sp>
      <p:sp>
        <p:nvSpPr>
          <p:cNvPr id="4" name="Slide Number Placeholder 3"/>
          <p:cNvSpPr>
            <a:spLocks noGrp="1"/>
          </p:cNvSpPr>
          <p:nvPr>
            <p:ph type="sldNum" sz="quarter" idx="5"/>
          </p:nvPr>
        </p:nvSpPr>
        <p:spPr/>
        <p:txBody>
          <a:bodyPr/>
          <a:lstStyle/>
          <a:p>
            <a:fld id="{3A031628-B874-4023-80FE-6CB21235C5B5}" type="slidenum">
              <a:rPr lang="fr-FR" smtClean="0"/>
              <a:t>9</a:t>
            </a:fld>
            <a:endParaRPr lang="fr-FR"/>
          </a:p>
        </p:txBody>
      </p:sp>
    </p:spTree>
    <p:extLst>
      <p:ext uri="{BB962C8B-B14F-4D97-AF65-F5344CB8AC3E}">
        <p14:creationId xmlns:p14="http://schemas.microsoft.com/office/powerpoint/2010/main" val="331663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EPICS, for sure…</a:t>
            </a:r>
          </a:p>
        </p:txBody>
      </p:sp>
      <p:sp>
        <p:nvSpPr>
          <p:cNvPr id="4" name="Slide Number Placeholder 3"/>
          <p:cNvSpPr>
            <a:spLocks noGrp="1"/>
          </p:cNvSpPr>
          <p:nvPr>
            <p:ph type="sldNum" sz="quarter" idx="5"/>
          </p:nvPr>
        </p:nvSpPr>
        <p:spPr/>
        <p:txBody>
          <a:bodyPr/>
          <a:lstStyle/>
          <a:p>
            <a:fld id="{3A031628-B874-4023-80FE-6CB21235C5B5}" type="slidenum">
              <a:rPr lang="fr-FR" smtClean="0"/>
              <a:t>13</a:t>
            </a:fld>
            <a:endParaRPr lang="fr-FR"/>
          </a:p>
        </p:txBody>
      </p:sp>
    </p:spTree>
    <p:extLst>
      <p:ext uri="{BB962C8B-B14F-4D97-AF65-F5344CB8AC3E}">
        <p14:creationId xmlns:p14="http://schemas.microsoft.com/office/powerpoint/2010/main" val="383602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WR Timing system usually works in master/slave mode and all the configurations of the slaves can be controlled from the master node through EPICS. When all the nodes are configured, the master program a T0 in the future, propagates it to all the slaves ensuring they are ready and command the start, then when all the nodes reach T0, they wait until a PPS or an external signal is receive to start generating.</a:t>
            </a:r>
          </a:p>
        </p:txBody>
      </p:sp>
      <p:sp>
        <p:nvSpPr>
          <p:cNvPr id="4" name="Slide Number Placeholder 3"/>
          <p:cNvSpPr>
            <a:spLocks noGrp="1"/>
          </p:cNvSpPr>
          <p:nvPr>
            <p:ph type="sldNum" sz="quarter" idx="5"/>
          </p:nvPr>
        </p:nvSpPr>
        <p:spPr/>
        <p:txBody>
          <a:bodyPr/>
          <a:lstStyle/>
          <a:p>
            <a:fld id="{3A031628-B874-4023-80FE-6CB21235C5B5}" type="slidenum">
              <a:rPr lang="fr-FR" smtClean="0"/>
              <a:t>14</a:t>
            </a:fld>
            <a:endParaRPr lang="fr-FR"/>
          </a:p>
        </p:txBody>
      </p:sp>
    </p:spTree>
    <p:extLst>
      <p:ext uri="{BB962C8B-B14F-4D97-AF65-F5344CB8AC3E}">
        <p14:creationId xmlns:p14="http://schemas.microsoft.com/office/powerpoint/2010/main" val="144236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US"/>
          </a:p>
        </p:txBody>
      </p:sp>
      <p:sp>
        <p:nvSpPr>
          <p:cNvPr id="3" name="Marcador de notas 2"/>
          <p:cNvSpPr>
            <a:spLocks noGrp="1"/>
          </p:cNvSpPr>
          <p:nvPr>
            <p:ph type="body" idx="1"/>
          </p:nvPr>
        </p:nvSpPr>
        <p:spPr/>
        <p:txBody>
          <a:bodyPr/>
          <a:lstStyle/>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3A031628-B874-4023-80FE-6CB21235C5B5}" type="slidenum">
              <a:rPr lang="fr-FR" smtClean="0"/>
              <a:t>15</a:t>
            </a:fld>
            <a:endParaRPr lang="fr-FR"/>
          </a:p>
        </p:txBody>
      </p:sp>
    </p:spTree>
    <p:extLst>
      <p:ext uri="{BB962C8B-B14F-4D97-AF65-F5344CB8AC3E}">
        <p14:creationId xmlns:p14="http://schemas.microsoft.com/office/powerpoint/2010/main" val="151052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Timing system can also work in sequence mode, that means that it can load the sequences from CSV files in all the nodes and execute them once, in loop, depending on the operation…</a:t>
            </a:r>
          </a:p>
        </p:txBody>
      </p:sp>
      <p:sp>
        <p:nvSpPr>
          <p:cNvPr id="4" name="Slide Number Placeholder 3"/>
          <p:cNvSpPr>
            <a:spLocks noGrp="1"/>
          </p:cNvSpPr>
          <p:nvPr>
            <p:ph type="sldNum" sz="quarter" idx="5"/>
          </p:nvPr>
        </p:nvSpPr>
        <p:spPr/>
        <p:txBody>
          <a:bodyPr/>
          <a:lstStyle/>
          <a:p>
            <a:fld id="{3A031628-B874-4023-80FE-6CB21235C5B5}" type="slidenum">
              <a:rPr lang="fr-FR" smtClean="0"/>
              <a:t>16</a:t>
            </a:fld>
            <a:endParaRPr lang="fr-FR"/>
          </a:p>
        </p:txBody>
      </p:sp>
    </p:spTree>
    <p:extLst>
      <p:ext uri="{BB962C8B-B14F-4D97-AF65-F5344CB8AC3E}">
        <p14:creationId xmlns:p14="http://schemas.microsoft.com/office/powerpoint/2010/main" val="199737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US"/>
          </a:p>
        </p:txBody>
      </p:sp>
      <p:sp>
        <p:nvSpPr>
          <p:cNvPr id="3" name="Marcador de notas 2"/>
          <p:cNvSpPr>
            <a:spLocks noGrp="1"/>
          </p:cNvSpPr>
          <p:nvPr>
            <p:ph type="body" idx="1"/>
          </p:nvPr>
        </p:nvSpPr>
        <p:spPr/>
        <p:txBody>
          <a:bodyPr/>
          <a:lstStyle/>
          <a:p>
            <a:r>
              <a:rPr lang="en-US" dirty="0">
                <a:ea typeface="Calibri"/>
                <a:cs typeface="Calibri"/>
              </a:rPr>
              <a:t>This is an example of the graphical user interface were the operator can select the </a:t>
            </a:r>
            <a:r>
              <a:rPr lang="en-US" dirty="0" err="1">
                <a:ea typeface="Calibri"/>
                <a:cs typeface="Calibri"/>
              </a:rPr>
              <a:t>sequeces</a:t>
            </a:r>
            <a:r>
              <a:rPr lang="en-US" dirty="0">
                <a:ea typeface="Calibri"/>
                <a:cs typeface="Calibri"/>
              </a:rPr>
              <a:t> being executed in the nodes and in the channel of each node.</a:t>
            </a:r>
          </a:p>
        </p:txBody>
      </p:sp>
      <p:sp>
        <p:nvSpPr>
          <p:cNvPr id="4" name="Marcador de número de diapositiva 3"/>
          <p:cNvSpPr>
            <a:spLocks noGrp="1"/>
          </p:cNvSpPr>
          <p:nvPr>
            <p:ph type="sldNum" sz="quarter" idx="5"/>
          </p:nvPr>
        </p:nvSpPr>
        <p:spPr/>
        <p:txBody>
          <a:bodyPr/>
          <a:lstStyle/>
          <a:p>
            <a:fld id="{3A031628-B874-4023-80FE-6CB21235C5B5}" type="slidenum">
              <a:rPr lang="fr-FR" smtClean="0"/>
              <a:t>17</a:t>
            </a:fld>
            <a:endParaRPr lang="fr-FR"/>
          </a:p>
        </p:txBody>
      </p:sp>
    </p:spTree>
    <p:extLst>
      <p:ext uri="{BB962C8B-B14F-4D97-AF65-F5344CB8AC3E}">
        <p14:creationId xmlns:p14="http://schemas.microsoft.com/office/powerpoint/2010/main" val="400846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before, this system can also work as Machine protection system, just changing the FPGA </a:t>
            </a:r>
            <a:r>
              <a:rPr lang="en-US" dirty="0" err="1"/>
              <a:t>behaviour</a:t>
            </a:r>
            <a:r>
              <a:rPr lang="en-US" dirty="0"/>
              <a:t> and the IOC controller on the </a:t>
            </a:r>
            <a:r>
              <a:rPr lang="en-US" dirty="0" err="1"/>
              <a:t>uTCA</a:t>
            </a:r>
            <a:r>
              <a:rPr lang="en-US" dirty="0"/>
              <a:t> board. Here you can find the design detailed but the important thing is that…</a:t>
            </a:r>
          </a:p>
        </p:txBody>
      </p:sp>
      <p:sp>
        <p:nvSpPr>
          <p:cNvPr id="4" name="Slide Number Placeholder 3"/>
          <p:cNvSpPr>
            <a:spLocks noGrp="1"/>
          </p:cNvSpPr>
          <p:nvPr>
            <p:ph type="sldNum" sz="quarter" idx="5"/>
          </p:nvPr>
        </p:nvSpPr>
        <p:spPr/>
        <p:txBody>
          <a:bodyPr/>
          <a:lstStyle/>
          <a:p>
            <a:fld id="{3A031628-B874-4023-80FE-6CB21235C5B5}" type="slidenum">
              <a:rPr lang="fr-FR" smtClean="0"/>
              <a:t>18</a:t>
            </a:fld>
            <a:endParaRPr lang="fr-FR"/>
          </a:p>
        </p:txBody>
      </p:sp>
    </p:spTree>
    <p:extLst>
      <p:ext uri="{BB962C8B-B14F-4D97-AF65-F5344CB8AC3E}">
        <p14:creationId xmlns:p14="http://schemas.microsoft.com/office/powerpoint/2010/main" val="3460932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this part of the software is pretty much the same that in the case of the Timing system. The only difference to mention here is the postmortem functionality that give us the possibility to analyze the event chain of the nodes with the WR timestamping. And analyze them in Phoebus or python-based tools.</a:t>
            </a:r>
          </a:p>
        </p:txBody>
      </p:sp>
      <p:sp>
        <p:nvSpPr>
          <p:cNvPr id="4" name="Slide Number Placeholder 3"/>
          <p:cNvSpPr>
            <a:spLocks noGrp="1"/>
          </p:cNvSpPr>
          <p:nvPr>
            <p:ph type="sldNum" sz="quarter" idx="5"/>
          </p:nvPr>
        </p:nvSpPr>
        <p:spPr/>
        <p:txBody>
          <a:bodyPr/>
          <a:lstStyle/>
          <a:p>
            <a:fld id="{3A031628-B874-4023-80FE-6CB21235C5B5}" type="slidenum">
              <a:rPr lang="fr-FR" smtClean="0"/>
              <a:t>19</a:t>
            </a:fld>
            <a:endParaRPr lang="fr-FR"/>
          </a:p>
        </p:txBody>
      </p:sp>
    </p:spTree>
    <p:extLst>
      <p:ext uri="{BB962C8B-B14F-4D97-AF65-F5344CB8AC3E}">
        <p14:creationId xmlns:p14="http://schemas.microsoft.com/office/powerpoint/2010/main" val="3053385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OUP COVER">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377EA998-C783-46B4-8BD4-7807D686D2D7}"/>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406969" y="4623601"/>
            <a:ext cx="816911" cy="171187"/>
          </a:xfrm>
          <a:prstGeom prst="rect">
            <a:avLst/>
          </a:prstGeom>
        </p:spPr>
      </p:pic>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285750" y="1767833"/>
            <a:ext cx="3056172" cy="1113590"/>
          </a:xfrm>
          <a:prstGeom prst="rect">
            <a:avLst/>
          </a:prstGeom>
        </p:spPr>
        <p:txBody>
          <a:bodyPr anchor="ctr" anchorCtr="0">
            <a:noAutofit/>
          </a:bodyPr>
          <a:lstStyle>
            <a:lvl1pPr marL="0" indent="0" algn="ctr">
              <a:lnSpc>
                <a:spcPct val="90000"/>
              </a:lnSpc>
              <a:buNone/>
              <a:defRPr sz="2600" b="1">
                <a:latin typeface="+mn-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a:t>Lorem ipsum</a:t>
            </a:r>
            <a:br>
              <a:rPr lang="da-DK"/>
            </a:br>
            <a:r>
              <a:rPr lang="da-DK"/>
              <a:t>dolor sit amet</a:t>
            </a:r>
            <a:endParaRPr lang="fr-FR"/>
          </a:p>
        </p:txBody>
      </p:sp>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hasCustomPrompt="1"/>
          </p:nvPr>
        </p:nvSpPr>
        <p:spPr>
          <a:xfrm>
            <a:off x="3627672" y="0"/>
            <a:ext cx="5516327" cy="5145088"/>
          </a:xfrm>
          <a:prstGeom prst="rect">
            <a:avLst/>
          </a:prstGeom>
        </p:spPr>
        <p:txBody>
          <a:bodyPr/>
          <a:lstStyle>
            <a:lvl1pPr marL="0" indent="0">
              <a:buNone/>
              <a:defRPr/>
            </a:lvl1pPr>
          </a:lstStyle>
          <a:p>
            <a:r>
              <a:rPr lang="en-US"/>
              <a:t>Click icon to change the picture </a:t>
            </a:r>
            <a:endParaRPr lang="fr-FR"/>
          </a:p>
        </p:txBody>
      </p:sp>
      <p:pic>
        <p:nvPicPr>
          <p:cNvPr id="16" name="Image 15">
            <a:extLst>
              <a:ext uri="{FF2B5EF4-FFF2-40B4-BE49-F238E27FC236}">
                <a16:creationId xmlns:a16="http://schemas.microsoft.com/office/drawing/2014/main" id="{05876289-A5AC-57F9-D74E-A267A584AF06}"/>
              </a:ext>
            </a:extLst>
          </p:cNvPr>
          <p:cNvPicPr>
            <a:picLocks noChangeAspect="1"/>
          </p:cNvPicPr>
          <p:nvPr userDrawn="1"/>
        </p:nvPicPr>
        <p:blipFill>
          <a:blip r:embed="rId3"/>
          <a:srcRect/>
          <a:stretch/>
        </p:blipFill>
        <p:spPr>
          <a:xfrm>
            <a:off x="1011302" y="254177"/>
            <a:ext cx="1608067" cy="357795"/>
          </a:xfrm>
          <a:prstGeom prst="rect">
            <a:avLst/>
          </a:prstGeom>
        </p:spPr>
      </p:pic>
      <p:sp>
        <p:nvSpPr>
          <p:cNvPr id="9" name="Rectangle 8">
            <a:extLst>
              <a:ext uri="{FF2B5EF4-FFF2-40B4-BE49-F238E27FC236}">
                <a16:creationId xmlns:a16="http://schemas.microsoft.com/office/drawing/2014/main" id="{12D7918B-95F6-461E-8D78-0189AACAD879}"/>
              </a:ext>
            </a:extLst>
          </p:cNvPr>
          <p:cNvSpPr/>
          <p:nvPr userDrawn="1"/>
        </p:nvSpPr>
        <p:spPr>
          <a:xfrm>
            <a:off x="287338" y="278959"/>
            <a:ext cx="3056172" cy="3867591"/>
          </a:xfrm>
          <a:prstGeom prst="rect">
            <a:avLst/>
          </a:prstGeom>
          <a:noFill/>
          <a:ln w="508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4916440"/>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TEXT_Lef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287336" y="1017588"/>
            <a:ext cx="4219707" cy="3606800"/>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4636960" y="1017588"/>
            <a:ext cx="4219704"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a:t>Click here to add a title </a:t>
            </a:r>
            <a:endParaRPr lang="fr-FR"/>
          </a:p>
        </p:txBody>
      </p:sp>
      <p:sp>
        <p:nvSpPr>
          <p:cNvPr id="6" name="Espace réservé du pied de page 4">
            <a:extLst>
              <a:ext uri="{FF2B5EF4-FFF2-40B4-BE49-F238E27FC236}">
                <a16:creationId xmlns:a16="http://schemas.microsoft.com/office/drawing/2014/main" id="{70F129C2-FC0F-5D79-D2F5-A76CFCFB2E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3923719243"/>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_TEXT_Lef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287336" y="1017588"/>
            <a:ext cx="4219707" cy="3606800"/>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4636960" y="1017588"/>
            <a:ext cx="4219704"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a:t>Click here to add a title </a:t>
            </a:r>
            <a:endParaRPr lang="fr-FR"/>
          </a:p>
        </p:txBody>
      </p:sp>
      <p:sp>
        <p:nvSpPr>
          <p:cNvPr id="6" name="Espace réservé du pied de page 4">
            <a:extLst>
              <a:ext uri="{FF2B5EF4-FFF2-40B4-BE49-F238E27FC236}">
                <a16:creationId xmlns:a16="http://schemas.microsoft.com/office/drawing/2014/main" id="{70F129C2-FC0F-5D79-D2F5-A76CFCFB2E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190828272"/>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2xLINES_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926FA-4C37-4337-A48F-C1E3BB67A08D}"/>
              </a:ext>
            </a:extLst>
          </p:cNvPr>
          <p:cNvSpPr/>
          <p:nvPr userDrawn="1"/>
        </p:nvSpPr>
        <p:spPr>
          <a:xfrm>
            <a:off x="140677" y="600222"/>
            <a:ext cx="1350498" cy="2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a:extLst>
              <a:ext uri="{FF2B5EF4-FFF2-40B4-BE49-F238E27FC236}">
                <a16:creationId xmlns:a16="http://schemas.microsoft.com/office/drawing/2014/main" id="{F9FFDC42-125C-4054-A929-D2AEC3063789}"/>
              </a:ext>
            </a:extLst>
          </p:cNvPr>
          <p:cNvGrpSpPr/>
          <p:nvPr userDrawn="1"/>
        </p:nvGrpSpPr>
        <p:grpSpPr>
          <a:xfrm>
            <a:off x="295226" y="994644"/>
            <a:ext cx="995611" cy="72008"/>
            <a:chOff x="479376" y="980728"/>
            <a:chExt cx="995611" cy="72008"/>
          </a:xfrm>
        </p:grpSpPr>
        <p:cxnSp>
          <p:nvCxnSpPr>
            <p:cNvPr id="12" name="Connecteur droit 11">
              <a:extLst>
                <a:ext uri="{FF2B5EF4-FFF2-40B4-BE49-F238E27FC236}">
                  <a16:creationId xmlns:a16="http://schemas.microsoft.com/office/drawing/2014/main" id="{680F81FB-0C3F-4ACC-8152-C73B0FC424CC}"/>
                </a:ext>
              </a:extLst>
            </p:cNvPr>
            <p:cNvCxnSpPr>
              <a:cxnSpLocks/>
            </p:cNvCxnSpPr>
            <p:nvPr userDrawn="1"/>
          </p:nvCxnSpPr>
          <p:spPr>
            <a:xfrm>
              <a:off x="479376" y="1047118"/>
              <a:ext cx="995611" cy="0"/>
            </a:xfrm>
            <a:prstGeom prst="line">
              <a:avLst/>
            </a:prstGeom>
            <a:noFill/>
            <a:ln w="12700" cap="flat" cmpd="sng" algn="ctr">
              <a:solidFill>
                <a:schemeClr val="accent2"/>
              </a:solidFill>
              <a:prstDash val="solid"/>
              <a:miter lim="800000"/>
            </a:ln>
            <a:effectLst/>
          </p:spPr>
        </p:cxnSp>
        <p:sp>
          <p:nvSpPr>
            <p:cNvPr id="13" name="Rectangle 12">
              <a:extLst>
                <a:ext uri="{FF2B5EF4-FFF2-40B4-BE49-F238E27FC236}">
                  <a16:creationId xmlns:a16="http://schemas.microsoft.com/office/drawing/2014/main" id="{F0F322F3-DC27-4466-81D1-86ACB0ECF7A9}"/>
                </a:ext>
              </a:extLst>
            </p:cNvPr>
            <p:cNvSpPr/>
            <p:nvPr userDrawn="1"/>
          </p:nvSpPr>
          <p:spPr>
            <a:xfrm>
              <a:off x="479376" y="980728"/>
              <a:ext cx="504056" cy="72008"/>
            </a:xfrm>
            <a:prstGeom prst="rect">
              <a:avLst/>
            </a:prstGeom>
            <a:gradFill>
              <a:gsLst>
                <a:gs pos="0">
                  <a:schemeClr val="accent1"/>
                </a:gs>
                <a:gs pos="100000">
                  <a:schemeClr val="accent2"/>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
        <p:nvSpPr>
          <p:cNvPr id="3" name="Titre 2">
            <a:extLst>
              <a:ext uri="{FF2B5EF4-FFF2-40B4-BE49-F238E27FC236}">
                <a16:creationId xmlns:a16="http://schemas.microsoft.com/office/drawing/2014/main" id="{881F32DB-A6B7-4BE6-8D7A-C2FD926E1203}"/>
              </a:ext>
            </a:extLst>
          </p:cNvPr>
          <p:cNvSpPr>
            <a:spLocks noGrp="1"/>
          </p:cNvSpPr>
          <p:nvPr>
            <p:ph type="title" hasCustomPrompt="1"/>
          </p:nvPr>
        </p:nvSpPr>
        <p:spPr>
          <a:xfrm>
            <a:off x="182784" y="211016"/>
            <a:ext cx="8556653" cy="721402"/>
          </a:xfrm>
        </p:spPr>
        <p:txBody>
          <a:bodyPr/>
          <a:lstStyle>
            <a:lvl1pPr>
              <a:lnSpc>
                <a:spcPct val="90000"/>
              </a:lnSpc>
              <a:defRPr/>
            </a:lvl1pPr>
          </a:lstStyle>
          <a:p>
            <a:r>
              <a:rPr lang="en-US"/>
              <a:t>Click here </a:t>
            </a:r>
            <a:br>
              <a:rPr lang="en-US"/>
            </a:br>
            <a:r>
              <a:rPr lang="en-US"/>
              <a:t>to add a title </a:t>
            </a:r>
            <a:endParaRPr lang="fr-FR"/>
          </a:p>
        </p:txBody>
      </p:sp>
      <p:sp>
        <p:nvSpPr>
          <p:cNvPr id="8" name="Espace réservé du pied de page 4">
            <a:extLst>
              <a:ext uri="{FF2B5EF4-FFF2-40B4-BE49-F238E27FC236}">
                <a16:creationId xmlns:a16="http://schemas.microsoft.com/office/drawing/2014/main" id="{79525850-0777-A6EE-F419-D78308D9300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9" name="Espace réservé du contenu 3">
            <a:extLst>
              <a:ext uri="{FF2B5EF4-FFF2-40B4-BE49-F238E27FC236}">
                <a16:creationId xmlns:a16="http://schemas.microsoft.com/office/drawing/2014/main" id="{DED92A21-7615-5B0C-FC17-42FF930E9258}"/>
              </a:ext>
            </a:extLst>
          </p:cNvPr>
          <p:cNvSpPr>
            <a:spLocks noGrp="1"/>
          </p:cNvSpPr>
          <p:nvPr>
            <p:ph sz="quarter" idx="11"/>
          </p:nvPr>
        </p:nvSpPr>
        <p:spPr>
          <a:xfrm>
            <a:off x="287338" y="1309965"/>
            <a:ext cx="8569325" cy="3314423"/>
          </a:xfrm>
          <a:prstGeom prst="rect">
            <a:avLst/>
          </a:prstGeom>
        </p:spPr>
        <p:txBody>
          <a:bodyPr/>
          <a:lstStyle>
            <a:lvl1pPr marL="0" indent="0">
              <a:buNone/>
              <a:defRPr>
                <a:solidFill>
                  <a:schemeClr val="bg1"/>
                </a:solidFill>
              </a:defRPr>
            </a:lvl1pPr>
          </a:lstStyle>
          <a:p>
            <a:pPr lvl="0"/>
            <a:endParaRPr lang="fr-FR"/>
          </a:p>
        </p:txBody>
      </p:sp>
    </p:spTree>
    <p:extLst>
      <p:ext uri="{BB962C8B-B14F-4D97-AF65-F5344CB8AC3E}">
        <p14:creationId xmlns:p14="http://schemas.microsoft.com/office/powerpoint/2010/main" val="3742212308"/>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TEXT_BLOC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139972"/>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a:t>Department / Company / Date</a:t>
            </a:r>
          </a:p>
        </p:txBody>
      </p:sp>
      <p:sp>
        <p:nvSpPr>
          <p:cNvPr id="8" name="Rectangle 7">
            <a:extLst>
              <a:ext uri="{FF2B5EF4-FFF2-40B4-BE49-F238E27FC236}">
                <a16:creationId xmlns:a16="http://schemas.microsoft.com/office/drawing/2014/main" id="{A9579404-282D-4B0E-A99F-DB85776D4D8E}"/>
              </a:ext>
            </a:extLst>
          </p:cNvPr>
          <p:cNvSpPr/>
          <p:nvPr userDrawn="1"/>
        </p:nvSpPr>
        <p:spPr>
          <a:xfrm>
            <a:off x="287338" y="4171951"/>
            <a:ext cx="8569324" cy="457200"/>
          </a:xfrm>
          <a:prstGeom prst="rect">
            <a:avLst/>
          </a:prstGeom>
          <a:gradFill flip="none" rotWithShape="1">
            <a:gsLst>
              <a:gs pos="0">
                <a:srgbClr val="122A57"/>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A6675F3D-A583-1C52-1FED-53EA7A70037C}"/>
              </a:ext>
            </a:extLst>
          </p:cNvPr>
          <p:cNvSpPr>
            <a:spLocks noGrp="1"/>
          </p:cNvSpPr>
          <p:nvPr>
            <p:ph type="body" sz="quarter" idx="12" hasCustomPrompt="1"/>
          </p:nvPr>
        </p:nvSpPr>
        <p:spPr>
          <a:xfrm>
            <a:off x="287338" y="4396291"/>
            <a:ext cx="8569324" cy="184666"/>
          </a:xfrm>
          <a:prstGeom prst="rect">
            <a:avLst/>
          </a:prstGeom>
        </p:spPr>
        <p:txBody>
          <a:bodyPr lIns="0" tIns="0" rIns="0" bIns="0" anchor="ctr" anchorCtr="0">
            <a:spAutoFit/>
          </a:bodyPr>
          <a:lstStyle>
            <a:lvl1pPr marL="0" indent="0" algn="ctr">
              <a:buNone/>
              <a:defRPr sz="1200">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Praesent</a:t>
            </a:r>
            <a:r>
              <a:rPr lang="fr-FR"/>
              <a:t> </a:t>
            </a:r>
            <a:r>
              <a:rPr lang="fr-FR" err="1"/>
              <a:t>hendrerit</a:t>
            </a:r>
            <a:r>
              <a:rPr lang="fr-FR"/>
              <a:t> </a:t>
            </a:r>
            <a:r>
              <a:rPr lang="fr-FR" err="1"/>
              <a:t>lacinia</a:t>
            </a:r>
            <a:r>
              <a:rPr lang="fr-FR"/>
              <a:t> </a:t>
            </a:r>
            <a:r>
              <a:rPr lang="fr-FR" err="1"/>
              <a:t>placerat</a:t>
            </a:r>
            <a:r>
              <a:rPr lang="fr-FR"/>
              <a:t>. </a:t>
            </a:r>
          </a:p>
        </p:txBody>
      </p:sp>
      <p:sp>
        <p:nvSpPr>
          <p:cNvPr id="9" name="Espace réservé du texte 6">
            <a:extLst>
              <a:ext uri="{FF2B5EF4-FFF2-40B4-BE49-F238E27FC236}">
                <a16:creationId xmlns:a16="http://schemas.microsoft.com/office/drawing/2014/main" id="{9358AD63-E459-F89D-5CFD-8811589D16AC}"/>
              </a:ext>
            </a:extLst>
          </p:cNvPr>
          <p:cNvSpPr>
            <a:spLocks noGrp="1"/>
          </p:cNvSpPr>
          <p:nvPr>
            <p:ph type="body" sz="quarter" idx="13" hasCustomPrompt="1"/>
          </p:nvPr>
        </p:nvSpPr>
        <p:spPr>
          <a:xfrm>
            <a:off x="287338" y="4210783"/>
            <a:ext cx="8569324" cy="184666"/>
          </a:xfrm>
          <a:prstGeom prst="rect">
            <a:avLst/>
          </a:prstGeom>
        </p:spPr>
        <p:txBody>
          <a:bodyPr lIns="0" tIns="0" rIns="0" bIns="0" anchor="ctr" anchorCtr="0">
            <a:spAutoFit/>
          </a:bodyPr>
          <a:lstStyle>
            <a:lvl1pPr marL="0" indent="0" algn="ctr">
              <a:buNone/>
              <a:defRPr sz="1200" b="1">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Praesent</a:t>
            </a:r>
            <a:r>
              <a:rPr lang="fr-FR"/>
              <a:t> </a:t>
            </a:r>
            <a:r>
              <a:rPr lang="fr-FR" err="1"/>
              <a:t>hendrerit</a:t>
            </a:r>
            <a:r>
              <a:rPr lang="fr-FR"/>
              <a:t> </a:t>
            </a:r>
            <a:r>
              <a:rPr lang="fr-FR" err="1"/>
              <a:t>lacinia</a:t>
            </a:r>
            <a:r>
              <a:rPr lang="fr-FR"/>
              <a:t> </a:t>
            </a:r>
            <a:r>
              <a:rPr lang="fr-FR" err="1"/>
              <a:t>placerat</a:t>
            </a:r>
            <a:r>
              <a:rPr lang="fr-FR"/>
              <a:t>. </a:t>
            </a:r>
          </a:p>
        </p:txBody>
      </p:sp>
    </p:spTree>
    <p:extLst>
      <p:ext uri="{BB962C8B-B14F-4D97-AF65-F5344CB8AC3E}">
        <p14:creationId xmlns:p14="http://schemas.microsoft.com/office/powerpoint/2010/main" val="1003970112"/>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wered by Trust">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D62B4ADC-2F3D-9A7B-F4CB-9D3FBC2D15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pic>
        <p:nvPicPr>
          <p:cNvPr id="4" name="Graphique 3">
            <a:extLst>
              <a:ext uri="{FF2B5EF4-FFF2-40B4-BE49-F238E27FC236}">
                <a16:creationId xmlns:a16="http://schemas.microsoft.com/office/drawing/2014/main" id="{CDE4E2B4-BAF4-F24A-FE22-73FA145D02D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214687" y="1393495"/>
            <a:ext cx="2714625" cy="2095500"/>
          </a:xfrm>
          <a:prstGeom prst="rect">
            <a:avLst/>
          </a:prstGeom>
        </p:spPr>
      </p:pic>
      <p:sp>
        <p:nvSpPr>
          <p:cNvPr id="7" name="Rectangle 6">
            <a:extLst>
              <a:ext uri="{FF2B5EF4-FFF2-40B4-BE49-F238E27FC236}">
                <a16:creationId xmlns:a16="http://schemas.microsoft.com/office/drawing/2014/main" id="{941DE8A4-EE7A-6F57-AF4F-8DA5A5AB6DCA}"/>
              </a:ext>
            </a:extLst>
          </p:cNvPr>
          <p:cNvSpPr/>
          <p:nvPr userDrawn="1"/>
        </p:nvSpPr>
        <p:spPr>
          <a:xfrm>
            <a:off x="178191" y="581465"/>
            <a:ext cx="1542757" cy="253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18343452"/>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chemeClr val="bg1"/>
        </a:solidFill>
        <a:effectLst/>
      </p:bgPr>
    </p:bg>
    <p:spTree>
      <p:nvGrpSpPr>
        <p:cNvPr id="1" name=""/>
        <p:cNvGrpSpPr/>
        <p:nvPr/>
      </p:nvGrpSpPr>
      <p:grpSpPr>
        <a:xfrm>
          <a:off x="0" y="0"/>
          <a:ext cx="0" cy="0"/>
          <a:chOff x="0" y="0"/>
          <a:chExt cx="0" cy="0"/>
        </a:xfrm>
      </p:grpSpPr>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p:nvPr>
        </p:nvSpPr>
        <p:spPr>
          <a:xfrm>
            <a:off x="1" y="0"/>
            <a:ext cx="3651142" cy="5145088"/>
          </a:xfrm>
          <a:prstGeom prst="rect">
            <a:avLst/>
          </a:prstGeom>
        </p:spPr>
        <p:txBody>
          <a:bodyPr/>
          <a:lstStyle>
            <a:lvl1pPr marL="0" indent="0">
              <a:buNone/>
              <a:defRPr/>
            </a:lvl1pPr>
          </a:lstStyle>
          <a:p>
            <a:endParaRPr lang="fr-FR"/>
          </a:p>
        </p:txBody>
      </p:sp>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4104655" y="1767832"/>
            <a:ext cx="3359385" cy="1693359"/>
          </a:xfrm>
          <a:prstGeom prst="rect">
            <a:avLst/>
          </a:prstGeom>
        </p:spPr>
        <p:txBody>
          <a:bodyPr lIns="0" anchor="ctr" anchorCtr="0">
            <a:noAutofit/>
          </a:bodyPr>
          <a:lstStyle>
            <a:lvl1pPr marL="0" indent="0" algn="l">
              <a:lnSpc>
                <a:spcPct val="90000"/>
              </a:lnSpc>
              <a:spcBef>
                <a:spcPts val="0"/>
              </a:spcBef>
              <a:buNone/>
              <a:defRPr sz="2600" b="1">
                <a:solidFill>
                  <a:schemeClr val="accent2"/>
                </a:solidFill>
                <a:latin typeface="+mj-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a:t>Lorem ipsum</a:t>
            </a:r>
            <a:br>
              <a:rPr lang="da-DK"/>
            </a:br>
            <a:r>
              <a:rPr lang="da-DK"/>
              <a:t>dolor sit amet</a:t>
            </a:r>
            <a:endParaRPr lang="fr-FR"/>
          </a:p>
        </p:txBody>
      </p:sp>
      <p:sp>
        <p:nvSpPr>
          <p:cNvPr id="13" name="Espace réservé du texte 3">
            <a:extLst>
              <a:ext uri="{FF2B5EF4-FFF2-40B4-BE49-F238E27FC236}">
                <a16:creationId xmlns:a16="http://schemas.microsoft.com/office/drawing/2014/main" id="{D575B653-E75E-4D6F-B409-9D8F0B51435D}"/>
              </a:ext>
            </a:extLst>
          </p:cNvPr>
          <p:cNvSpPr>
            <a:spLocks noGrp="1"/>
          </p:cNvSpPr>
          <p:nvPr>
            <p:ph type="body" sz="quarter" idx="13" hasCustomPrompt="1"/>
          </p:nvPr>
        </p:nvSpPr>
        <p:spPr>
          <a:xfrm>
            <a:off x="4104655" y="1172722"/>
            <a:ext cx="3359386" cy="511175"/>
          </a:xfrm>
          <a:prstGeom prst="rect">
            <a:avLst/>
          </a:prstGeom>
        </p:spPr>
        <p:txBody>
          <a:bodyPr lIns="0" anchor="b" anchorCtr="0"/>
          <a:lstStyle>
            <a:lvl1pPr marL="0" indent="0" algn="l">
              <a:buNone/>
              <a:defRPr sz="2000">
                <a:solidFill>
                  <a:schemeClr val="accent5"/>
                </a:solidFill>
              </a:defRPr>
            </a:lvl1pPr>
            <a:lvl2pPr marL="184286" indent="0" algn="ctr">
              <a:buNone/>
              <a:defRPr>
                <a:solidFill>
                  <a:schemeClr val="tx1"/>
                </a:solidFill>
              </a:defRPr>
            </a:lvl2pPr>
            <a:lvl3pPr marL="343152" indent="0" algn="ctr">
              <a:buNone/>
              <a:defRPr>
                <a:solidFill>
                  <a:schemeClr val="tx1"/>
                </a:solidFill>
              </a:defRPr>
            </a:lvl3pPr>
            <a:lvl4pPr marL="1372595" indent="0" algn="ctr">
              <a:buNone/>
              <a:defRPr>
                <a:solidFill>
                  <a:schemeClr val="tx1"/>
                </a:solidFill>
              </a:defRPr>
            </a:lvl4pPr>
            <a:lvl5pPr marL="1830123" indent="0" algn="ctr">
              <a:buNone/>
              <a:defRPr>
                <a:solidFill>
                  <a:schemeClr val="tx1"/>
                </a:solidFill>
              </a:defRPr>
            </a:lvl5pPr>
          </a:lstStyle>
          <a:p>
            <a:pPr lvl="0"/>
            <a:r>
              <a:rPr lang="fr-FR" err="1"/>
              <a:t>Chapter</a:t>
            </a:r>
            <a:r>
              <a:rPr lang="fr-FR"/>
              <a:t> 01</a:t>
            </a:r>
          </a:p>
        </p:txBody>
      </p:sp>
      <p:pic>
        <p:nvPicPr>
          <p:cNvPr id="9" name="Image 8">
            <a:extLst>
              <a:ext uri="{FF2B5EF4-FFF2-40B4-BE49-F238E27FC236}">
                <a16:creationId xmlns:a16="http://schemas.microsoft.com/office/drawing/2014/main" id="{845DF7EE-7BCF-4102-B7A8-B8F30BEEB494}"/>
              </a:ext>
            </a:extLst>
          </p:cNvPr>
          <p:cNvPicPr>
            <a:picLocks noChangeAspect="1"/>
          </p:cNvPicPr>
          <p:nvPr userDrawn="1"/>
        </p:nvPicPr>
        <p:blipFill>
          <a:blip r:embed="rId2"/>
          <a:srcRect/>
          <a:stretch/>
        </p:blipFill>
        <p:spPr>
          <a:xfrm>
            <a:off x="8037563" y="4837246"/>
            <a:ext cx="817635" cy="173146"/>
          </a:xfrm>
          <a:prstGeom prst="rect">
            <a:avLst/>
          </a:prstGeom>
          <a:noFill/>
        </p:spPr>
      </p:pic>
      <p:grpSp>
        <p:nvGrpSpPr>
          <p:cNvPr id="16" name="Groupe 15">
            <a:extLst>
              <a:ext uri="{FF2B5EF4-FFF2-40B4-BE49-F238E27FC236}">
                <a16:creationId xmlns:a16="http://schemas.microsoft.com/office/drawing/2014/main" id="{5D6F8FA4-48E5-21EC-199A-43C0B70F4374}"/>
              </a:ext>
            </a:extLst>
          </p:cNvPr>
          <p:cNvGrpSpPr/>
          <p:nvPr userDrawn="1"/>
        </p:nvGrpSpPr>
        <p:grpSpPr>
          <a:xfrm>
            <a:off x="4104655" y="3616857"/>
            <a:ext cx="995611" cy="72008"/>
            <a:chOff x="479376" y="980728"/>
            <a:chExt cx="995611" cy="72008"/>
          </a:xfrm>
        </p:grpSpPr>
        <p:cxnSp>
          <p:nvCxnSpPr>
            <p:cNvPr id="17" name="Connecteur droit 16">
              <a:extLst>
                <a:ext uri="{FF2B5EF4-FFF2-40B4-BE49-F238E27FC236}">
                  <a16:creationId xmlns:a16="http://schemas.microsoft.com/office/drawing/2014/main" id="{9D1B0D41-C458-FEE5-0B93-12C4E225C583}"/>
                </a:ext>
              </a:extLst>
            </p:cNvPr>
            <p:cNvCxnSpPr>
              <a:cxnSpLocks/>
            </p:cNvCxnSpPr>
            <p:nvPr userDrawn="1"/>
          </p:nvCxnSpPr>
          <p:spPr>
            <a:xfrm>
              <a:off x="479376" y="1047118"/>
              <a:ext cx="995611" cy="0"/>
            </a:xfrm>
            <a:prstGeom prst="line">
              <a:avLst/>
            </a:prstGeom>
            <a:noFill/>
            <a:ln w="12700" cap="flat" cmpd="sng" algn="ctr">
              <a:solidFill>
                <a:schemeClr val="accent4"/>
              </a:solidFill>
              <a:prstDash val="solid"/>
              <a:miter lim="800000"/>
            </a:ln>
            <a:effectLst/>
          </p:spPr>
        </p:cxnSp>
        <p:sp>
          <p:nvSpPr>
            <p:cNvPr id="18" name="Rectangle 17">
              <a:extLst>
                <a:ext uri="{FF2B5EF4-FFF2-40B4-BE49-F238E27FC236}">
                  <a16:creationId xmlns:a16="http://schemas.microsoft.com/office/drawing/2014/main" id="{C2BF881F-F4F9-28B8-D517-60C2B4FC0349}"/>
                </a:ext>
              </a:extLst>
            </p:cNvPr>
            <p:cNvSpPr/>
            <p:nvPr userDrawn="1"/>
          </p:nvSpPr>
          <p:spPr>
            <a:xfrm>
              <a:off x="479376" y="980728"/>
              <a:ext cx="504056" cy="72008"/>
            </a:xfrm>
            <a:prstGeom prst="rect">
              <a:avLst/>
            </a:prstGeom>
            <a:gradFill>
              <a:gsLst>
                <a:gs pos="0">
                  <a:schemeClr val="accent5"/>
                </a:gs>
                <a:gs pos="100000">
                  <a:schemeClr val="accent4"/>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1061473750"/>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5E11D-EF93-41A8-A600-0E2A21B23E4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D62B4ADC-2F3D-9A7B-F4CB-9D3FBC2D15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6" name="Espace réservé du contenu 3">
            <a:extLst>
              <a:ext uri="{FF2B5EF4-FFF2-40B4-BE49-F238E27FC236}">
                <a16:creationId xmlns:a16="http://schemas.microsoft.com/office/drawing/2014/main" id="{14E6BA19-6303-EEAE-18EC-0686F94CEE20}"/>
              </a:ext>
            </a:extLst>
          </p:cNvPr>
          <p:cNvSpPr>
            <a:spLocks noGrp="1"/>
          </p:cNvSpPr>
          <p:nvPr>
            <p:ph sz="quarter" idx="11"/>
          </p:nvPr>
        </p:nvSpPr>
        <p:spPr>
          <a:xfrm>
            <a:off x="287338" y="1017589"/>
            <a:ext cx="8569325" cy="3606800"/>
          </a:xfrm>
          <a:prstGeom prst="rect">
            <a:avLst/>
          </a:prstGeom>
        </p:spPr>
        <p:txBody>
          <a:bodyPr/>
          <a:lstStyle>
            <a:lvl1pPr marL="0" indent="0">
              <a:buNone/>
              <a:defRPr>
                <a:solidFill>
                  <a:schemeClr val="bg1"/>
                </a:solidFill>
              </a:defRPr>
            </a:lvl1pPr>
          </a:lstStyle>
          <a:p>
            <a:pPr lvl="0"/>
            <a:endParaRPr lang="fr-FR"/>
          </a:p>
        </p:txBody>
      </p:sp>
    </p:spTree>
    <p:extLst>
      <p:ext uri="{BB962C8B-B14F-4D97-AF65-F5344CB8AC3E}">
        <p14:creationId xmlns:p14="http://schemas.microsoft.com/office/powerpoint/2010/main" val="1823286657"/>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606800"/>
          </a:xfrm>
          <a:prstGeom prst="rect">
            <a:avLst/>
          </a:prstGeom>
        </p:spPr>
        <p:txBody>
          <a:bodyPr/>
          <a:lstStyle>
            <a:lvl1pPr>
              <a:lnSpc>
                <a:spcPct val="90000"/>
              </a:lnSpc>
              <a:spcBef>
                <a:spcPts val="800"/>
              </a:spcBef>
              <a:buClr>
                <a:schemeClr val="accent5"/>
              </a:buClr>
              <a:defRPr sz="1600" b="1">
                <a:solidFill>
                  <a:schemeClr val="accent2"/>
                </a:solidFill>
              </a:defRPr>
            </a:lvl1pPr>
            <a:lvl2pPr marL="355736" indent="-171450">
              <a:lnSpc>
                <a:spcPct val="90000"/>
              </a:lnSpc>
              <a:spcBef>
                <a:spcPts val="400"/>
              </a:spcBef>
              <a:buClr>
                <a:schemeClr val="accent5"/>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chemeClr val="accent5"/>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1628772375"/>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TEXTx2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7" y="1017588"/>
            <a:ext cx="4219705" cy="3606800"/>
          </a:xfrm>
          <a:prstGeom prst="rect">
            <a:avLst/>
          </a:prstGeom>
        </p:spPr>
        <p:txBody>
          <a:bodyPr/>
          <a:lstStyle>
            <a:lvl1pPr>
              <a:lnSpc>
                <a:spcPct val="90000"/>
              </a:lnSpc>
              <a:spcBef>
                <a:spcPts val="800"/>
              </a:spcBef>
              <a:buClr>
                <a:schemeClr val="accent5"/>
              </a:buClr>
              <a:defRPr sz="1600" b="1">
                <a:solidFill>
                  <a:schemeClr val="accent2"/>
                </a:solidFill>
              </a:defRPr>
            </a:lvl1pPr>
            <a:lvl2pPr marL="355736" indent="-171450">
              <a:lnSpc>
                <a:spcPct val="90000"/>
              </a:lnSpc>
              <a:spcBef>
                <a:spcPts val="400"/>
              </a:spcBef>
              <a:buClr>
                <a:schemeClr val="accent5"/>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chemeClr val="accent5"/>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A2908127-A165-46B7-B40F-9C1A61E43E31}"/>
              </a:ext>
            </a:extLst>
          </p:cNvPr>
          <p:cNvSpPr>
            <a:spLocks noGrp="1"/>
          </p:cNvSpPr>
          <p:nvPr>
            <p:ph type="title" hasCustomPrompt="1"/>
          </p:nvPr>
        </p:nvSpPr>
        <p:spPr/>
        <p:txBody>
          <a:bodyPr/>
          <a:lstStyle/>
          <a:p>
            <a:r>
              <a:rPr lang="en-US"/>
              <a:t>Click here to add a title </a:t>
            </a:r>
            <a:endParaRPr lang="fr-FR"/>
          </a:p>
        </p:txBody>
      </p:sp>
      <p:sp>
        <p:nvSpPr>
          <p:cNvPr id="9" name="Espace réservé du texte 2">
            <a:extLst>
              <a:ext uri="{FF2B5EF4-FFF2-40B4-BE49-F238E27FC236}">
                <a16:creationId xmlns:a16="http://schemas.microsoft.com/office/drawing/2014/main" id="{83B0D2BD-64EB-4133-9A53-E4F4DEB7B025}"/>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chemeClr val="accent5"/>
              </a:buClr>
              <a:defRPr sz="1600" b="1">
                <a:solidFill>
                  <a:schemeClr val="accent2"/>
                </a:solidFill>
              </a:defRPr>
            </a:lvl1pPr>
            <a:lvl2pPr marL="355736" indent="-171450">
              <a:lnSpc>
                <a:spcPct val="90000"/>
              </a:lnSpc>
              <a:spcBef>
                <a:spcPts val="400"/>
              </a:spcBef>
              <a:buClr>
                <a:schemeClr val="accent5"/>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chemeClr val="accent5"/>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6" name="Espace réservé du pied de page 4">
            <a:extLst>
              <a:ext uri="{FF2B5EF4-FFF2-40B4-BE49-F238E27FC236}">
                <a16:creationId xmlns:a16="http://schemas.microsoft.com/office/drawing/2014/main" id="{269925D1-628C-E93F-77A3-4DE682A3F3D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1358097128"/>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TEXT_Righ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chemeClr val="accent5"/>
              </a:buClr>
              <a:defRPr sz="1600" b="1">
                <a:solidFill>
                  <a:schemeClr val="accent2"/>
                </a:solidFill>
              </a:defRPr>
            </a:lvl1pPr>
            <a:lvl2pPr marL="355736" indent="-171450">
              <a:lnSpc>
                <a:spcPct val="90000"/>
              </a:lnSpc>
              <a:spcBef>
                <a:spcPts val="400"/>
              </a:spcBef>
              <a:buClr>
                <a:schemeClr val="accent5"/>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chemeClr val="accent5"/>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287339" y="1017588"/>
            <a:ext cx="4214710"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a:t>Click here to add a title </a:t>
            </a:r>
            <a:endParaRPr lang="fr-FR"/>
          </a:p>
        </p:txBody>
      </p:sp>
      <p:sp>
        <p:nvSpPr>
          <p:cNvPr id="8" name="Espace réservé du pied de page 4">
            <a:extLst>
              <a:ext uri="{FF2B5EF4-FFF2-40B4-BE49-F238E27FC236}">
                <a16:creationId xmlns:a16="http://schemas.microsoft.com/office/drawing/2014/main" id="{3B1F21EB-8662-8C41-3C0A-0F605CB04BF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3151937868"/>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MPANY COVER">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377EA998-C783-46B4-8BD4-7807D686D2D7}"/>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406969" y="4623601"/>
            <a:ext cx="816911" cy="171187"/>
          </a:xfrm>
          <a:prstGeom prst="rect">
            <a:avLst/>
          </a:prstGeom>
        </p:spPr>
      </p:pic>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285750" y="1767833"/>
            <a:ext cx="3056172" cy="1113590"/>
          </a:xfrm>
          <a:prstGeom prst="rect">
            <a:avLst/>
          </a:prstGeom>
        </p:spPr>
        <p:txBody>
          <a:bodyPr anchor="ctr" anchorCtr="0">
            <a:noAutofit/>
          </a:bodyPr>
          <a:lstStyle>
            <a:lvl1pPr marL="0" indent="0" algn="ctr">
              <a:lnSpc>
                <a:spcPct val="90000"/>
              </a:lnSpc>
              <a:buNone/>
              <a:defRPr sz="2600" b="1">
                <a:latin typeface="+mn-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a:t>Lorem ipsum</a:t>
            </a:r>
            <a:br>
              <a:rPr lang="da-DK"/>
            </a:br>
            <a:r>
              <a:rPr lang="da-DK"/>
              <a:t>dolor sit amet</a:t>
            </a:r>
            <a:endParaRPr lang="fr-FR"/>
          </a:p>
        </p:txBody>
      </p:sp>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hasCustomPrompt="1"/>
          </p:nvPr>
        </p:nvSpPr>
        <p:spPr>
          <a:xfrm>
            <a:off x="3627672" y="0"/>
            <a:ext cx="5516327" cy="5145088"/>
          </a:xfrm>
          <a:prstGeom prst="rect">
            <a:avLst/>
          </a:prstGeom>
        </p:spPr>
        <p:txBody>
          <a:bodyPr/>
          <a:lstStyle>
            <a:lvl1pPr marL="0" indent="0">
              <a:buNone/>
              <a:defRPr/>
            </a:lvl1pPr>
          </a:lstStyle>
          <a:p>
            <a:r>
              <a:rPr lang="en-US"/>
              <a:t>Click icon to change the picture </a:t>
            </a:r>
            <a:endParaRPr lang="fr-FR"/>
          </a:p>
        </p:txBody>
      </p:sp>
    </p:spTree>
    <p:extLst>
      <p:ext uri="{BB962C8B-B14F-4D97-AF65-F5344CB8AC3E}">
        <p14:creationId xmlns:p14="http://schemas.microsoft.com/office/powerpoint/2010/main" val="1773358774"/>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TEXT_Lef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287336" y="1017588"/>
            <a:ext cx="4219707" cy="3606800"/>
          </a:xfrm>
          <a:prstGeom prst="rect">
            <a:avLst/>
          </a:prstGeom>
        </p:spPr>
        <p:txBody>
          <a:bodyPr/>
          <a:lstStyle>
            <a:lvl1pPr>
              <a:lnSpc>
                <a:spcPct val="90000"/>
              </a:lnSpc>
              <a:spcBef>
                <a:spcPts val="800"/>
              </a:spcBef>
              <a:buClr>
                <a:schemeClr val="accent5"/>
              </a:buClr>
              <a:defRPr sz="1600" b="1">
                <a:solidFill>
                  <a:schemeClr val="accent2"/>
                </a:solidFill>
              </a:defRPr>
            </a:lvl1pPr>
            <a:lvl2pPr marL="355736" indent="-171450">
              <a:lnSpc>
                <a:spcPct val="90000"/>
              </a:lnSpc>
              <a:spcBef>
                <a:spcPts val="400"/>
              </a:spcBef>
              <a:buClr>
                <a:schemeClr val="accent5"/>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chemeClr val="accent5"/>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4636960" y="1017588"/>
            <a:ext cx="4219704"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a:t>Click here to add a title </a:t>
            </a:r>
            <a:endParaRPr lang="fr-FR"/>
          </a:p>
        </p:txBody>
      </p:sp>
      <p:sp>
        <p:nvSpPr>
          <p:cNvPr id="6" name="Espace réservé du pied de page 4">
            <a:extLst>
              <a:ext uri="{FF2B5EF4-FFF2-40B4-BE49-F238E27FC236}">
                <a16:creationId xmlns:a16="http://schemas.microsoft.com/office/drawing/2014/main" id="{70F129C2-FC0F-5D79-D2F5-A76CFCFB2E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1078807606"/>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2xLINES_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926FA-4C37-4337-A48F-C1E3BB67A08D}"/>
              </a:ext>
            </a:extLst>
          </p:cNvPr>
          <p:cNvSpPr/>
          <p:nvPr userDrawn="1"/>
        </p:nvSpPr>
        <p:spPr>
          <a:xfrm>
            <a:off x="140677" y="600222"/>
            <a:ext cx="1350498" cy="2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a:extLst>
              <a:ext uri="{FF2B5EF4-FFF2-40B4-BE49-F238E27FC236}">
                <a16:creationId xmlns:a16="http://schemas.microsoft.com/office/drawing/2014/main" id="{F9FFDC42-125C-4054-A929-D2AEC3063789}"/>
              </a:ext>
            </a:extLst>
          </p:cNvPr>
          <p:cNvGrpSpPr/>
          <p:nvPr userDrawn="1"/>
        </p:nvGrpSpPr>
        <p:grpSpPr>
          <a:xfrm>
            <a:off x="295226" y="994644"/>
            <a:ext cx="995611" cy="72008"/>
            <a:chOff x="479376" y="980728"/>
            <a:chExt cx="995611" cy="72008"/>
          </a:xfrm>
        </p:grpSpPr>
        <p:cxnSp>
          <p:nvCxnSpPr>
            <p:cNvPr id="12" name="Connecteur droit 11">
              <a:extLst>
                <a:ext uri="{FF2B5EF4-FFF2-40B4-BE49-F238E27FC236}">
                  <a16:creationId xmlns:a16="http://schemas.microsoft.com/office/drawing/2014/main" id="{680F81FB-0C3F-4ACC-8152-C73B0FC424CC}"/>
                </a:ext>
              </a:extLst>
            </p:cNvPr>
            <p:cNvCxnSpPr>
              <a:cxnSpLocks/>
            </p:cNvCxnSpPr>
            <p:nvPr userDrawn="1"/>
          </p:nvCxnSpPr>
          <p:spPr>
            <a:xfrm>
              <a:off x="479376" y="1047118"/>
              <a:ext cx="995611" cy="0"/>
            </a:xfrm>
            <a:prstGeom prst="line">
              <a:avLst/>
            </a:prstGeom>
            <a:noFill/>
            <a:ln w="12700" cap="flat" cmpd="sng" algn="ctr">
              <a:solidFill>
                <a:schemeClr val="accent4"/>
              </a:solidFill>
              <a:prstDash val="solid"/>
              <a:miter lim="800000"/>
            </a:ln>
            <a:effectLst/>
          </p:spPr>
        </p:cxnSp>
        <p:sp>
          <p:nvSpPr>
            <p:cNvPr id="13" name="Rectangle 12">
              <a:extLst>
                <a:ext uri="{FF2B5EF4-FFF2-40B4-BE49-F238E27FC236}">
                  <a16:creationId xmlns:a16="http://schemas.microsoft.com/office/drawing/2014/main" id="{F0F322F3-DC27-4466-81D1-86ACB0ECF7A9}"/>
                </a:ext>
              </a:extLst>
            </p:cNvPr>
            <p:cNvSpPr/>
            <p:nvPr userDrawn="1"/>
          </p:nvSpPr>
          <p:spPr>
            <a:xfrm>
              <a:off x="479376" y="980728"/>
              <a:ext cx="504056" cy="72008"/>
            </a:xfrm>
            <a:prstGeom prst="rect">
              <a:avLst/>
            </a:prstGeom>
            <a:gradFill>
              <a:gsLst>
                <a:gs pos="0">
                  <a:schemeClr val="accent5"/>
                </a:gs>
                <a:gs pos="100000">
                  <a:schemeClr val="accent4"/>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
        <p:nvSpPr>
          <p:cNvPr id="3" name="Titre 2">
            <a:extLst>
              <a:ext uri="{FF2B5EF4-FFF2-40B4-BE49-F238E27FC236}">
                <a16:creationId xmlns:a16="http://schemas.microsoft.com/office/drawing/2014/main" id="{881F32DB-A6B7-4BE6-8D7A-C2FD926E1203}"/>
              </a:ext>
            </a:extLst>
          </p:cNvPr>
          <p:cNvSpPr>
            <a:spLocks noGrp="1"/>
          </p:cNvSpPr>
          <p:nvPr>
            <p:ph type="title" hasCustomPrompt="1"/>
          </p:nvPr>
        </p:nvSpPr>
        <p:spPr>
          <a:xfrm>
            <a:off x="182784" y="211016"/>
            <a:ext cx="8556653" cy="721402"/>
          </a:xfrm>
        </p:spPr>
        <p:txBody>
          <a:bodyPr/>
          <a:lstStyle>
            <a:lvl1pPr>
              <a:lnSpc>
                <a:spcPct val="90000"/>
              </a:lnSpc>
              <a:defRPr/>
            </a:lvl1pPr>
          </a:lstStyle>
          <a:p>
            <a:r>
              <a:rPr lang="en-US"/>
              <a:t>Click here </a:t>
            </a:r>
            <a:br>
              <a:rPr lang="en-US"/>
            </a:br>
            <a:r>
              <a:rPr lang="en-US"/>
              <a:t>to add a title </a:t>
            </a:r>
            <a:endParaRPr lang="fr-FR"/>
          </a:p>
        </p:txBody>
      </p:sp>
      <p:sp>
        <p:nvSpPr>
          <p:cNvPr id="8" name="Espace réservé du pied de page 4">
            <a:extLst>
              <a:ext uri="{FF2B5EF4-FFF2-40B4-BE49-F238E27FC236}">
                <a16:creationId xmlns:a16="http://schemas.microsoft.com/office/drawing/2014/main" id="{79525850-0777-A6EE-F419-D78308D9300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9" name="Espace réservé du contenu 3">
            <a:extLst>
              <a:ext uri="{FF2B5EF4-FFF2-40B4-BE49-F238E27FC236}">
                <a16:creationId xmlns:a16="http://schemas.microsoft.com/office/drawing/2014/main" id="{DED92A21-7615-5B0C-FC17-42FF930E9258}"/>
              </a:ext>
            </a:extLst>
          </p:cNvPr>
          <p:cNvSpPr>
            <a:spLocks noGrp="1"/>
          </p:cNvSpPr>
          <p:nvPr>
            <p:ph sz="quarter" idx="11"/>
          </p:nvPr>
        </p:nvSpPr>
        <p:spPr>
          <a:xfrm>
            <a:off x="287338" y="1309965"/>
            <a:ext cx="8569325" cy="3314423"/>
          </a:xfrm>
          <a:prstGeom prst="rect">
            <a:avLst/>
          </a:prstGeom>
        </p:spPr>
        <p:txBody>
          <a:bodyPr/>
          <a:lstStyle>
            <a:lvl1pPr marL="0" indent="0">
              <a:buNone/>
              <a:defRPr>
                <a:solidFill>
                  <a:schemeClr val="bg1"/>
                </a:solidFill>
              </a:defRPr>
            </a:lvl1pPr>
          </a:lstStyle>
          <a:p>
            <a:pPr lvl="0"/>
            <a:endParaRPr lang="fr-FR"/>
          </a:p>
        </p:txBody>
      </p:sp>
    </p:spTree>
    <p:extLst>
      <p:ext uri="{BB962C8B-B14F-4D97-AF65-F5344CB8AC3E}">
        <p14:creationId xmlns:p14="http://schemas.microsoft.com/office/powerpoint/2010/main" val="1417415557"/>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TEXT_BLOC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139972"/>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a:t>Department / Company / Date</a:t>
            </a:r>
          </a:p>
        </p:txBody>
      </p:sp>
      <p:sp>
        <p:nvSpPr>
          <p:cNvPr id="8" name="Rectangle 7">
            <a:extLst>
              <a:ext uri="{FF2B5EF4-FFF2-40B4-BE49-F238E27FC236}">
                <a16:creationId xmlns:a16="http://schemas.microsoft.com/office/drawing/2014/main" id="{A9579404-282D-4B0E-A99F-DB85776D4D8E}"/>
              </a:ext>
            </a:extLst>
          </p:cNvPr>
          <p:cNvSpPr/>
          <p:nvPr userDrawn="1"/>
        </p:nvSpPr>
        <p:spPr>
          <a:xfrm>
            <a:off x="287338" y="4171951"/>
            <a:ext cx="8569324" cy="457200"/>
          </a:xfrm>
          <a:prstGeom prst="rect">
            <a:avLst/>
          </a:prstGeom>
          <a:gradFill flip="none" rotWithShape="1">
            <a:gsLst>
              <a:gs pos="0">
                <a:srgbClr val="C51F4E"/>
              </a:gs>
              <a:gs pos="100000">
                <a:srgbClr val="EB39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A6675F3D-A583-1C52-1FED-53EA7A70037C}"/>
              </a:ext>
            </a:extLst>
          </p:cNvPr>
          <p:cNvSpPr>
            <a:spLocks noGrp="1"/>
          </p:cNvSpPr>
          <p:nvPr>
            <p:ph type="body" sz="quarter" idx="12" hasCustomPrompt="1"/>
          </p:nvPr>
        </p:nvSpPr>
        <p:spPr>
          <a:xfrm>
            <a:off x="287338" y="4396291"/>
            <a:ext cx="8569324" cy="184666"/>
          </a:xfrm>
          <a:prstGeom prst="rect">
            <a:avLst/>
          </a:prstGeom>
        </p:spPr>
        <p:txBody>
          <a:bodyPr lIns="0" tIns="0" rIns="0" bIns="0" anchor="ctr" anchorCtr="0">
            <a:spAutoFit/>
          </a:bodyPr>
          <a:lstStyle>
            <a:lvl1pPr marL="0" indent="0" algn="ctr">
              <a:buNone/>
              <a:defRPr sz="1200">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Praesent</a:t>
            </a:r>
            <a:r>
              <a:rPr lang="fr-FR"/>
              <a:t> </a:t>
            </a:r>
            <a:r>
              <a:rPr lang="fr-FR" err="1"/>
              <a:t>hendrerit</a:t>
            </a:r>
            <a:r>
              <a:rPr lang="fr-FR"/>
              <a:t> </a:t>
            </a:r>
            <a:r>
              <a:rPr lang="fr-FR" err="1"/>
              <a:t>lacinia</a:t>
            </a:r>
            <a:r>
              <a:rPr lang="fr-FR"/>
              <a:t> </a:t>
            </a:r>
            <a:r>
              <a:rPr lang="fr-FR" err="1"/>
              <a:t>placerat</a:t>
            </a:r>
            <a:r>
              <a:rPr lang="fr-FR"/>
              <a:t>. </a:t>
            </a:r>
          </a:p>
        </p:txBody>
      </p:sp>
      <p:sp>
        <p:nvSpPr>
          <p:cNvPr id="9" name="Espace réservé du texte 6">
            <a:extLst>
              <a:ext uri="{FF2B5EF4-FFF2-40B4-BE49-F238E27FC236}">
                <a16:creationId xmlns:a16="http://schemas.microsoft.com/office/drawing/2014/main" id="{9358AD63-E459-F89D-5CFD-8811589D16AC}"/>
              </a:ext>
            </a:extLst>
          </p:cNvPr>
          <p:cNvSpPr>
            <a:spLocks noGrp="1"/>
          </p:cNvSpPr>
          <p:nvPr>
            <p:ph type="body" sz="quarter" idx="13" hasCustomPrompt="1"/>
          </p:nvPr>
        </p:nvSpPr>
        <p:spPr>
          <a:xfrm>
            <a:off x="287338" y="4210783"/>
            <a:ext cx="8569324" cy="184666"/>
          </a:xfrm>
          <a:prstGeom prst="rect">
            <a:avLst/>
          </a:prstGeom>
        </p:spPr>
        <p:txBody>
          <a:bodyPr lIns="0" tIns="0" rIns="0" bIns="0" anchor="ctr" anchorCtr="0">
            <a:spAutoFit/>
          </a:bodyPr>
          <a:lstStyle>
            <a:lvl1pPr marL="0" indent="0" algn="ctr">
              <a:buNone/>
              <a:defRPr sz="1200" b="1">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Praesent</a:t>
            </a:r>
            <a:r>
              <a:rPr lang="fr-FR"/>
              <a:t> </a:t>
            </a:r>
            <a:r>
              <a:rPr lang="fr-FR" err="1"/>
              <a:t>hendrerit</a:t>
            </a:r>
            <a:r>
              <a:rPr lang="fr-FR"/>
              <a:t> </a:t>
            </a:r>
            <a:r>
              <a:rPr lang="fr-FR" err="1"/>
              <a:t>lacinia</a:t>
            </a:r>
            <a:r>
              <a:rPr lang="fr-FR"/>
              <a:t> </a:t>
            </a:r>
            <a:r>
              <a:rPr lang="fr-FR" err="1"/>
              <a:t>placerat</a:t>
            </a:r>
            <a:r>
              <a:rPr lang="fr-FR"/>
              <a:t>. </a:t>
            </a:r>
          </a:p>
        </p:txBody>
      </p:sp>
    </p:spTree>
    <p:extLst>
      <p:ext uri="{BB962C8B-B14F-4D97-AF65-F5344CB8AC3E}">
        <p14:creationId xmlns:p14="http://schemas.microsoft.com/office/powerpoint/2010/main" val="347451785"/>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chemeClr val="bg1"/>
        </a:solidFill>
        <a:effectLst/>
      </p:bgPr>
    </p:bg>
    <p:spTree>
      <p:nvGrpSpPr>
        <p:cNvPr id="1" name=""/>
        <p:cNvGrpSpPr/>
        <p:nvPr/>
      </p:nvGrpSpPr>
      <p:grpSpPr>
        <a:xfrm>
          <a:off x="0" y="0"/>
          <a:ext cx="0" cy="0"/>
          <a:chOff x="0" y="0"/>
          <a:chExt cx="0" cy="0"/>
        </a:xfrm>
      </p:grpSpPr>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p:nvPr>
        </p:nvSpPr>
        <p:spPr>
          <a:xfrm>
            <a:off x="1" y="0"/>
            <a:ext cx="3651142" cy="5145088"/>
          </a:xfrm>
          <a:prstGeom prst="rect">
            <a:avLst/>
          </a:prstGeom>
        </p:spPr>
        <p:txBody>
          <a:bodyPr/>
          <a:lstStyle>
            <a:lvl1pPr marL="0" indent="0">
              <a:buNone/>
              <a:defRPr/>
            </a:lvl1pPr>
          </a:lstStyle>
          <a:p>
            <a:endParaRPr lang="fr-FR"/>
          </a:p>
        </p:txBody>
      </p:sp>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4104655" y="1767832"/>
            <a:ext cx="3359385" cy="1693359"/>
          </a:xfrm>
          <a:prstGeom prst="rect">
            <a:avLst/>
          </a:prstGeom>
        </p:spPr>
        <p:txBody>
          <a:bodyPr lIns="0" anchor="ctr" anchorCtr="0">
            <a:noAutofit/>
          </a:bodyPr>
          <a:lstStyle>
            <a:lvl1pPr marL="0" indent="0" algn="l">
              <a:lnSpc>
                <a:spcPct val="90000"/>
              </a:lnSpc>
              <a:spcBef>
                <a:spcPts val="0"/>
              </a:spcBef>
              <a:buNone/>
              <a:defRPr sz="2600" b="1">
                <a:solidFill>
                  <a:schemeClr val="accent2"/>
                </a:solidFill>
                <a:latin typeface="+mj-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a:t>Lorem ipsum</a:t>
            </a:r>
            <a:br>
              <a:rPr lang="da-DK"/>
            </a:br>
            <a:r>
              <a:rPr lang="da-DK"/>
              <a:t>dolor sit amet</a:t>
            </a:r>
            <a:endParaRPr lang="fr-FR"/>
          </a:p>
        </p:txBody>
      </p:sp>
      <p:sp>
        <p:nvSpPr>
          <p:cNvPr id="13" name="Espace réservé du texte 3">
            <a:extLst>
              <a:ext uri="{FF2B5EF4-FFF2-40B4-BE49-F238E27FC236}">
                <a16:creationId xmlns:a16="http://schemas.microsoft.com/office/drawing/2014/main" id="{D575B653-E75E-4D6F-B409-9D8F0B51435D}"/>
              </a:ext>
            </a:extLst>
          </p:cNvPr>
          <p:cNvSpPr>
            <a:spLocks noGrp="1"/>
          </p:cNvSpPr>
          <p:nvPr>
            <p:ph type="body" sz="quarter" idx="13" hasCustomPrompt="1"/>
          </p:nvPr>
        </p:nvSpPr>
        <p:spPr>
          <a:xfrm>
            <a:off x="4104655" y="1172722"/>
            <a:ext cx="3359386" cy="511175"/>
          </a:xfrm>
          <a:prstGeom prst="rect">
            <a:avLst/>
          </a:prstGeom>
        </p:spPr>
        <p:txBody>
          <a:bodyPr lIns="0" anchor="b" anchorCtr="0"/>
          <a:lstStyle>
            <a:lvl1pPr marL="0" indent="0" algn="l">
              <a:buNone/>
              <a:defRPr sz="2000">
                <a:solidFill>
                  <a:schemeClr val="accent4"/>
                </a:solidFill>
              </a:defRPr>
            </a:lvl1pPr>
            <a:lvl2pPr marL="184286" indent="0" algn="ctr">
              <a:buNone/>
              <a:defRPr>
                <a:solidFill>
                  <a:schemeClr val="tx1"/>
                </a:solidFill>
              </a:defRPr>
            </a:lvl2pPr>
            <a:lvl3pPr marL="343152" indent="0" algn="ctr">
              <a:buNone/>
              <a:defRPr>
                <a:solidFill>
                  <a:schemeClr val="tx1"/>
                </a:solidFill>
              </a:defRPr>
            </a:lvl3pPr>
            <a:lvl4pPr marL="1372595" indent="0" algn="ctr">
              <a:buNone/>
              <a:defRPr>
                <a:solidFill>
                  <a:schemeClr val="tx1"/>
                </a:solidFill>
              </a:defRPr>
            </a:lvl4pPr>
            <a:lvl5pPr marL="1830123" indent="0" algn="ctr">
              <a:buNone/>
              <a:defRPr>
                <a:solidFill>
                  <a:schemeClr val="tx1"/>
                </a:solidFill>
              </a:defRPr>
            </a:lvl5pPr>
          </a:lstStyle>
          <a:p>
            <a:pPr lvl="0"/>
            <a:r>
              <a:rPr lang="fr-FR" err="1"/>
              <a:t>Chapter</a:t>
            </a:r>
            <a:r>
              <a:rPr lang="fr-FR"/>
              <a:t> 01</a:t>
            </a:r>
          </a:p>
        </p:txBody>
      </p:sp>
      <p:pic>
        <p:nvPicPr>
          <p:cNvPr id="9" name="Image 8">
            <a:extLst>
              <a:ext uri="{FF2B5EF4-FFF2-40B4-BE49-F238E27FC236}">
                <a16:creationId xmlns:a16="http://schemas.microsoft.com/office/drawing/2014/main" id="{845DF7EE-7BCF-4102-B7A8-B8F30BEEB494}"/>
              </a:ext>
            </a:extLst>
          </p:cNvPr>
          <p:cNvPicPr>
            <a:picLocks noChangeAspect="1"/>
          </p:cNvPicPr>
          <p:nvPr userDrawn="1"/>
        </p:nvPicPr>
        <p:blipFill>
          <a:blip r:embed="rId2"/>
          <a:srcRect/>
          <a:stretch/>
        </p:blipFill>
        <p:spPr>
          <a:xfrm>
            <a:off x="8037563" y="4837246"/>
            <a:ext cx="817635" cy="173146"/>
          </a:xfrm>
          <a:prstGeom prst="rect">
            <a:avLst/>
          </a:prstGeom>
          <a:noFill/>
        </p:spPr>
      </p:pic>
      <p:grpSp>
        <p:nvGrpSpPr>
          <p:cNvPr id="16" name="Groupe 15">
            <a:extLst>
              <a:ext uri="{FF2B5EF4-FFF2-40B4-BE49-F238E27FC236}">
                <a16:creationId xmlns:a16="http://schemas.microsoft.com/office/drawing/2014/main" id="{5D6F8FA4-48E5-21EC-199A-43C0B70F4374}"/>
              </a:ext>
            </a:extLst>
          </p:cNvPr>
          <p:cNvGrpSpPr/>
          <p:nvPr userDrawn="1"/>
        </p:nvGrpSpPr>
        <p:grpSpPr>
          <a:xfrm>
            <a:off x="4104655" y="3616857"/>
            <a:ext cx="995611" cy="72008"/>
            <a:chOff x="479376" y="980728"/>
            <a:chExt cx="995611" cy="72008"/>
          </a:xfrm>
        </p:grpSpPr>
        <p:cxnSp>
          <p:nvCxnSpPr>
            <p:cNvPr id="17" name="Connecteur droit 16">
              <a:extLst>
                <a:ext uri="{FF2B5EF4-FFF2-40B4-BE49-F238E27FC236}">
                  <a16:creationId xmlns:a16="http://schemas.microsoft.com/office/drawing/2014/main" id="{9D1B0D41-C458-FEE5-0B93-12C4E225C583}"/>
                </a:ext>
              </a:extLst>
            </p:cNvPr>
            <p:cNvCxnSpPr>
              <a:cxnSpLocks/>
            </p:cNvCxnSpPr>
            <p:nvPr userDrawn="1"/>
          </p:nvCxnSpPr>
          <p:spPr>
            <a:xfrm>
              <a:off x="479376" y="1047118"/>
              <a:ext cx="995611" cy="0"/>
            </a:xfrm>
            <a:prstGeom prst="line">
              <a:avLst/>
            </a:prstGeom>
            <a:noFill/>
            <a:ln w="12700" cap="flat" cmpd="sng" algn="ctr">
              <a:solidFill>
                <a:schemeClr val="accent4"/>
              </a:solidFill>
              <a:prstDash val="solid"/>
              <a:miter lim="800000"/>
            </a:ln>
            <a:effectLst/>
          </p:spPr>
        </p:cxnSp>
        <p:sp>
          <p:nvSpPr>
            <p:cNvPr id="18" name="Rectangle 17">
              <a:extLst>
                <a:ext uri="{FF2B5EF4-FFF2-40B4-BE49-F238E27FC236}">
                  <a16:creationId xmlns:a16="http://schemas.microsoft.com/office/drawing/2014/main" id="{C2BF881F-F4F9-28B8-D517-60C2B4FC0349}"/>
                </a:ext>
              </a:extLst>
            </p:cNvPr>
            <p:cNvSpPr/>
            <p:nvPr userDrawn="1"/>
          </p:nvSpPr>
          <p:spPr>
            <a:xfrm>
              <a:off x="479376" y="980728"/>
              <a:ext cx="504056" cy="72008"/>
            </a:xfrm>
            <a:prstGeom prst="rect">
              <a:avLst/>
            </a:prstGeom>
            <a:gradFill>
              <a:gsLst>
                <a:gs pos="0">
                  <a:schemeClr val="accent5"/>
                </a:gs>
                <a:gs pos="100000">
                  <a:schemeClr val="accent4"/>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3021152582"/>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5E11D-EF93-41A8-A600-0E2A21B23E4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D62B4ADC-2F3D-9A7B-F4CB-9D3FBC2D15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6" name="Espace réservé du contenu 3">
            <a:extLst>
              <a:ext uri="{FF2B5EF4-FFF2-40B4-BE49-F238E27FC236}">
                <a16:creationId xmlns:a16="http://schemas.microsoft.com/office/drawing/2014/main" id="{14E6BA19-6303-EEAE-18EC-0686F94CEE20}"/>
              </a:ext>
            </a:extLst>
          </p:cNvPr>
          <p:cNvSpPr>
            <a:spLocks noGrp="1"/>
          </p:cNvSpPr>
          <p:nvPr>
            <p:ph sz="quarter" idx="11"/>
          </p:nvPr>
        </p:nvSpPr>
        <p:spPr>
          <a:xfrm>
            <a:off x="287338" y="1017589"/>
            <a:ext cx="8569325" cy="3606800"/>
          </a:xfrm>
          <a:prstGeom prst="rect">
            <a:avLst/>
          </a:prstGeom>
        </p:spPr>
        <p:txBody>
          <a:bodyPr/>
          <a:lstStyle>
            <a:lvl1pPr marL="0" indent="0">
              <a:buNone/>
              <a:defRPr>
                <a:solidFill>
                  <a:schemeClr val="bg1"/>
                </a:solidFill>
              </a:defRPr>
            </a:lvl1pPr>
          </a:lstStyle>
          <a:p>
            <a:pPr lvl="0"/>
            <a:endParaRPr lang="fr-FR"/>
          </a:p>
        </p:txBody>
      </p:sp>
    </p:spTree>
    <p:extLst>
      <p:ext uri="{BB962C8B-B14F-4D97-AF65-F5344CB8AC3E}">
        <p14:creationId xmlns:p14="http://schemas.microsoft.com/office/powerpoint/2010/main" val="2537600278"/>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606800"/>
          </a:xfrm>
          <a:prstGeom prst="rect">
            <a:avLst/>
          </a:prstGeom>
        </p:spPr>
        <p:txBody>
          <a:bodyPr/>
          <a:lstStyle>
            <a:lvl1pPr>
              <a:lnSpc>
                <a:spcPct val="90000"/>
              </a:lnSpc>
              <a:spcBef>
                <a:spcPts val="800"/>
              </a:spcBef>
              <a:buClr>
                <a:srgbClr val="FFB600"/>
              </a:buClr>
              <a:defRPr sz="1600" b="1">
                <a:solidFill>
                  <a:schemeClr val="accent2"/>
                </a:solidFill>
              </a:defRPr>
            </a:lvl1pPr>
            <a:lvl2pPr marL="355736" indent="-171450">
              <a:lnSpc>
                <a:spcPct val="90000"/>
              </a:lnSpc>
              <a:spcBef>
                <a:spcPts val="400"/>
              </a:spcBef>
              <a:buClr>
                <a:srgbClr val="FFB600"/>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FFB600"/>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3552416688"/>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TEXTx2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7" y="1017588"/>
            <a:ext cx="4219705" cy="3606800"/>
          </a:xfrm>
          <a:prstGeom prst="rect">
            <a:avLst/>
          </a:prstGeom>
        </p:spPr>
        <p:txBody>
          <a:bodyPr/>
          <a:lstStyle>
            <a:lvl1pPr>
              <a:lnSpc>
                <a:spcPct val="90000"/>
              </a:lnSpc>
              <a:spcBef>
                <a:spcPts val="800"/>
              </a:spcBef>
              <a:buClr>
                <a:srgbClr val="FFB600"/>
              </a:buClr>
              <a:defRPr sz="1600" b="1">
                <a:solidFill>
                  <a:schemeClr val="accent2"/>
                </a:solidFill>
              </a:defRPr>
            </a:lvl1pPr>
            <a:lvl2pPr marL="355736" indent="-171450">
              <a:lnSpc>
                <a:spcPct val="90000"/>
              </a:lnSpc>
              <a:spcBef>
                <a:spcPts val="400"/>
              </a:spcBef>
              <a:buClr>
                <a:srgbClr val="FFB600"/>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FFB600"/>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A2908127-A165-46B7-B40F-9C1A61E43E31}"/>
              </a:ext>
            </a:extLst>
          </p:cNvPr>
          <p:cNvSpPr>
            <a:spLocks noGrp="1"/>
          </p:cNvSpPr>
          <p:nvPr>
            <p:ph type="title" hasCustomPrompt="1"/>
          </p:nvPr>
        </p:nvSpPr>
        <p:spPr/>
        <p:txBody>
          <a:bodyPr/>
          <a:lstStyle/>
          <a:p>
            <a:r>
              <a:rPr lang="en-US"/>
              <a:t>Click here to add a title </a:t>
            </a:r>
            <a:endParaRPr lang="fr-FR"/>
          </a:p>
        </p:txBody>
      </p:sp>
      <p:sp>
        <p:nvSpPr>
          <p:cNvPr id="9" name="Espace réservé du texte 2">
            <a:extLst>
              <a:ext uri="{FF2B5EF4-FFF2-40B4-BE49-F238E27FC236}">
                <a16:creationId xmlns:a16="http://schemas.microsoft.com/office/drawing/2014/main" id="{83B0D2BD-64EB-4133-9A53-E4F4DEB7B025}"/>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rgbClr val="FFB600"/>
              </a:buClr>
              <a:defRPr sz="1600" b="1">
                <a:solidFill>
                  <a:schemeClr val="accent2"/>
                </a:solidFill>
              </a:defRPr>
            </a:lvl1pPr>
            <a:lvl2pPr marL="355736" indent="-171450">
              <a:lnSpc>
                <a:spcPct val="90000"/>
              </a:lnSpc>
              <a:spcBef>
                <a:spcPts val="400"/>
              </a:spcBef>
              <a:buClr>
                <a:srgbClr val="FFB600"/>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FFB600"/>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6" name="Espace réservé du pied de page 4">
            <a:extLst>
              <a:ext uri="{FF2B5EF4-FFF2-40B4-BE49-F238E27FC236}">
                <a16:creationId xmlns:a16="http://schemas.microsoft.com/office/drawing/2014/main" id="{269925D1-628C-E93F-77A3-4DE682A3F3D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1365635704"/>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TEXT_Righ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rgbClr val="FFB600"/>
              </a:buClr>
              <a:defRPr sz="1600" b="1">
                <a:solidFill>
                  <a:schemeClr val="accent2"/>
                </a:solidFill>
              </a:defRPr>
            </a:lvl1pPr>
            <a:lvl2pPr marL="355736" indent="-171450">
              <a:lnSpc>
                <a:spcPct val="90000"/>
              </a:lnSpc>
              <a:spcBef>
                <a:spcPts val="400"/>
              </a:spcBef>
              <a:buClr>
                <a:srgbClr val="FFB600"/>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FFB600"/>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287339" y="1017588"/>
            <a:ext cx="4214710"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a:t>Click here to add a title </a:t>
            </a:r>
            <a:endParaRPr lang="fr-FR"/>
          </a:p>
        </p:txBody>
      </p:sp>
      <p:sp>
        <p:nvSpPr>
          <p:cNvPr id="8" name="Espace réservé du pied de page 4">
            <a:extLst>
              <a:ext uri="{FF2B5EF4-FFF2-40B4-BE49-F238E27FC236}">
                <a16:creationId xmlns:a16="http://schemas.microsoft.com/office/drawing/2014/main" id="{3B1F21EB-8662-8C41-3C0A-0F605CB04BF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3780257610"/>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TEXT_Lef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287336" y="1017588"/>
            <a:ext cx="4219707" cy="3606800"/>
          </a:xfrm>
          <a:prstGeom prst="rect">
            <a:avLst/>
          </a:prstGeom>
        </p:spPr>
        <p:txBody>
          <a:bodyPr/>
          <a:lstStyle>
            <a:lvl1pPr>
              <a:lnSpc>
                <a:spcPct val="90000"/>
              </a:lnSpc>
              <a:spcBef>
                <a:spcPts val="800"/>
              </a:spcBef>
              <a:buClr>
                <a:srgbClr val="FFB600"/>
              </a:buClr>
              <a:defRPr sz="1600" b="1">
                <a:solidFill>
                  <a:schemeClr val="accent2"/>
                </a:solidFill>
              </a:defRPr>
            </a:lvl1pPr>
            <a:lvl2pPr marL="355736" indent="-171450">
              <a:lnSpc>
                <a:spcPct val="90000"/>
              </a:lnSpc>
              <a:spcBef>
                <a:spcPts val="400"/>
              </a:spcBef>
              <a:buClr>
                <a:srgbClr val="FFB600"/>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FFB600"/>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4636960" y="1017588"/>
            <a:ext cx="4219704"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a:t>Click here to add a title </a:t>
            </a:r>
            <a:endParaRPr lang="fr-FR"/>
          </a:p>
        </p:txBody>
      </p:sp>
      <p:sp>
        <p:nvSpPr>
          <p:cNvPr id="6" name="Espace réservé du pied de page 4">
            <a:extLst>
              <a:ext uri="{FF2B5EF4-FFF2-40B4-BE49-F238E27FC236}">
                <a16:creationId xmlns:a16="http://schemas.microsoft.com/office/drawing/2014/main" id="{70F129C2-FC0F-5D79-D2F5-A76CFCFB2E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976147975"/>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2xLINES_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926FA-4C37-4337-A48F-C1E3BB67A08D}"/>
              </a:ext>
            </a:extLst>
          </p:cNvPr>
          <p:cNvSpPr/>
          <p:nvPr userDrawn="1"/>
        </p:nvSpPr>
        <p:spPr>
          <a:xfrm>
            <a:off x="140677" y="600222"/>
            <a:ext cx="1350498" cy="2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881F32DB-A6B7-4BE6-8D7A-C2FD926E1203}"/>
              </a:ext>
            </a:extLst>
          </p:cNvPr>
          <p:cNvSpPr>
            <a:spLocks noGrp="1"/>
          </p:cNvSpPr>
          <p:nvPr>
            <p:ph type="title" hasCustomPrompt="1"/>
          </p:nvPr>
        </p:nvSpPr>
        <p:spPr>
          <a:xfrm>
            <a:off x="182784" y="211016"/>
            <a:ext cx="8556653" cy="721402"/>
          </a:xfrm>
        </p:spPr>
        <p:txBody>
          <a:bodyPr/>
          <a:lstStyle>
            <a:lvl1pPr>
              <a:lnSpc>
                <a:spcPct val="90000"/>
              </a:lnSpc>
              <a:defRPr/>
            </a:lvl1pPr>
          </a:lstStyle>
          <a:p>
            <a:r>
              <a:rPr lang="en-US"/>
              <a:t>Click here </a:t>
            </a:r>
            <a:br>
              <a:rPr lang="en-US"/>
            </a:br>
            <a:r>
              <a:rPr lang="en-US"/>
              <a:t>to add a title </a:t>
            </a:r>
            <a:endParaRPr lang="fr-FR"/>
          </a:p>
        </p:txBody>
      </p:sp>
      <p:sp>
        <p:nvSpPr>
          <p:cNvPr id="8" name="Espace réservé du pied de page 4">
            <a:extLst>
              <a:ext uri="{FF2B5EF4-FFF2-40B4-BE49-F238E27FC236}">
                <a16:creationId xmlns:a16="http://schemas.microsoft.com/office/drawing/2014/main" id="{79525850-0777-A6EE-F419-D78308D9300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9" name="Espace réservé du contenu 3">
            <a:extLst>
              <a:ext uri="{FF2B5EF4-FFF2-40B4-BE49-F238E27FC236}">
                <a16:creationId xmlns:a16="http://schemas.microsoft.com/office/drawing/2014/main" id="{DED92A21-7615-5B0C-FC17-42FF930E9258}"/>
              </a:ext>
            </a:extLst>
          </p:cNvPr>
          <p:cNvSpPr>
            <a:spLocks noGrp="1"/>
          </p:cNvSpPr>
          <p:nvPr>
            <p:ph sz="quarter" idx="11"/>
          </p:nvPr>
        </p:nvSpPr>
        <p:spPr>
          <a:xfrm>
            <a:off x="287338" y="1309965"/>
            <a:ext cx="8569325" cy="3314423"/>
          </a:xfrm>
          <a:prstGeom prst="rect">
            <a:avLst/>
          </a:prstGeom>
        </p:spPr>
        <p:txBody>
          <a:bodyPr/>
          <a:lstStyle>
            <a:lvl1pPr marL="0" indent="0">
              <a:buNone/>
              <a:defRPr>
                <a:solidFill>
                  <a:schemeClr val="bg1"/>
                </a:solidFill>
              </a:defRPr>
            </a:lvl1pPr>
          </a:lstStyle>
          <a:p>
            <a:pPr lvl="0"/>
            <a:endParaRPr lang="fr-FR"/>
          </a:p>
        </p:txBody>
      </p:sp>
      <p:grpSp>
        <p:nvGrpSpPr>
          <p:cNvPr id="16" name="Groupe 15">
            <a:extLst>
              <a:ext uri="{FF2B5EF4-FFF2-40B4-BE49-F238E27FC236}">
                <a16:creationId xmlns:a16="http://schemas.microsoft.com/office/drawing/2014/main" id="{EDDC600F-F5AB-733C-F1BB-312353409E9D}"/>
              </a:ext>
            </a:extLst>
          </p:cNvPr>
          <p:cNvGrpSpPr/>
          <p:nvPr userDrawn="1"/>
        </p:nvGrpSpPr>
        <p:grpSpPr>
          <a:xfrm>
            <a:off x="295226" y="994644"/>
            <a:ext cx="995611" cy="72008"/>
            <a:chOff x="479376" y="980728"/>
            <a:chExt cx="995611" cy="72008"/>
          </a:xfrm>
        </p:grpSpPr>
        <p:cxnSp>
          <p:nvCxnSpPr>
            <p:cNvPr id="17" name="Connecteur droit 16">
              <a:extLst>
                <a:ext uri="{FF2B5EF4-FFF2-40B4-BE49-F238E27FC236}">
                  <a16:creationId xmlns:a16="http://schemas.microsoft.com/office/drawing/2014/main" id="{D24CA608-6107-494B-8F05-BE184BCE3BBA}"/>
                </a:ext>
              </a:extLst>
            </p:cNvPr>
            <p:cNvCxnSpPr>
              <a:cxnSpLocks/>
            </p:cNvCxnSpPr>
            <p:nvPr userDrawn="1"/>
          </p:nvCxnSpPr>
          <p:spPr>
            <a:xfrm>
              <a:off x="479376" y="1047118"/>
              <a:ext cx="995611" cy="0"/>
            </a:xfrm>
            <a:prstGeom prst="line">
              <a:avLst/>
            </a:prstGeom>
            <a:noFill/>
            <a:ln w="12700" cap="flat" cmpd="sng" algn="ctr">
              <a:solidFill>
                <a:srgbClr val="FF7800"/>
              </a:solidFill>
              <a:prstDash val="solid"/>
              <a:miter lim="800000"/>
            </a:ln>
            <a:effectLst/>
          </p:spPr>
        </p:cxnSp>
        <p:sp>
          <p:nvSpPr>
            <p:cNvPr id="18" name="Rectangle 17">
              <a:extLst>
                <a:ext uri="{FF2B5EF4-FFF2-40B4-BE49-F238E27FC236}">
                  <a16:creationId xmlns:a16="http://schemas.microsoft.com/office/drawing/2014/main" id="{A5953777-23B2-192E-C998-29B48963F261}"/>
                </a:ext>
              </a:extLst>
            </p:cNvPr>
            <p:cNvSpPr/>
            <p:nvPr userDrawn="1"/>
          </p:nvSpPr>
          <p:spPr>
            <a:xfrm>
              <a:off x="479376" y="980728"/>
              <a:ext cx="504056" cy="72008"/>
            </a:xfrm>
            <a:prstGeom prst="rect">
              <a:avLst/>
            </a:prstGeom>
            <a:gradFill>
              <a:gsLst>
                <a:gs pos="0">
                  <a:srgbClr val="FFB600"/>
                </a:gs>
                <a:gs pos="100000">
                  <a:srgbClr val="FF7800"/>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1623609507"/>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SCREEN">
    <p:bg>
      <p:bgPr>
        <a:solidFill>
          <a:schemeClr val="accent1"/>
        </a:solid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BDB1C3F0-4A11-435C-8324-568AE7075BBF}"/>
              </a:ext>
            </a:extLst>
          </p:cNvPr>
          <p:cNvSpPr>
            <a:spLocks noGrp="1"/>
          </p:cNvSpPr>
          <p:nvPr>
            <p:ph type="pic" sz="quarter" idx="12" hasCustomPrompt="1"/>
          </p:nvPr>
        </p:nvSpPr>
        <p:spPr>
          <a:xfrm>
            <a:off x="0" y="0"/>
            <a:ext cx="9144000" cy="5145088"/>
          </a:xfrm>
          <a:prstGeom prst="rect">
            <a:avLst/>
          </a:prstGeom>
          <a:solidFill>
            <a:schemeClr val="accent1"/>
          </a:solidFill>
        </p:spPr>
        <p:txBody>
          <a:bodyPr/>
          <a:lstStyle>
            <a:lvl1pPr marL="0" indent="0" algn="ctr">
              <a:buNone/>
              <a:defRPr/>
            </a:lvl1pPr>
          </a:lstStyle>
          <a:p>
            <a:r>
              <a:rPr lang="en-US"/>
              <a:t>Click icon to change the picture</a:t>
            </a:r>
            <a:endParaRPr lang="fr-FR"/>
          </a:p>
        </p:txBody>
      </p:sp>
      <p:sp>
        <p:nvSpPr>
          <p:cNvPr id="4" name="Rectangle 3">
            <a:extLst>
              <a:ext uri="{FF2B5EF4-FFF2-40B4-BE49-F238E27FC236}">
                <a16:creationId xmlns:a16="http://schemas.microsoft.com/office/drawing/2014/main" id="{006633A7-0570-4272-9A48-35C8701B3475}"/>
              </a:ext>
            </a:extLst>
          </p:cNvPr>
          <p:cNvSpPr/>
          <p:nvPr userDrawn="1"/>
        </p:nvSpPr>
        <p:spPr>
          <a:xfrm>
            <a:off x="0" y="1795750"/>
            <a:ext cx="9144000" cy="3349340"/>
          </a:xfrm>
          <a:prstGeom prst="rect">
            <a:avLst/>
          </a:prstGeom>
          <a:gradFill flip="none" rotWithShape="1">
            <a:gsLst>
              <a:gs pos="100000">
                <a:schemeClr val="tx2">
                  <a:alpha val="0"/>
                </a:schemeClr>
              </a:gs>
              <a:gs pos="0">
                <a:schemeClr val="accent2">
                  <a:alpha val="5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12" name="Espace réservé du texte 7">
            <a:extLst>
              <a:ext uri="{FF2B5EF4-FFF2-40B4-BE49-F238E27FC236}">
                <a16:creationId xmlns:a16="http://schemas.microsoft.com/office/drawing/2014/main" id="{9590BB62-E3E4-4D8C-8274-162D53D5B76F}"/>
              </a:ext>
            </a:extLst>
          </p:cNvPr>
          <p:cNvSpPr>
            <a:spLocks noGrp="1"/>
          </p:cNvSpPr>
          <p:nvPr>
            <p:ph type="body" sz="quarter" idx="10" hasCustomPrompt="1"/>
          </p:nvPr>
        </p:nvSpPr>
        <p:spPr>
          <a:xfrm>
            <a:off x="653902" y="1439549"/>
            <a:ext cx="7836198" cy="590931"/>
          </a:xfrm>
          <a:prstGeom prst="rect">
            <a:avLst/>
          </a:prstGeom>
        </p:spPr>
        <p:txBody>
          <a:bodyPr wrap="square" lIns="0" tIns="0" rIns="0" bIns="0" anchor="ctr" anchorCtr="0">
            <a:noAutofit/>
          </a:bodyPr>
          <a:lstStyle>
            <a:lvl1pPr marL="0" indent="0" algn="ctr">
              <a:lnSpc>
                <a:spcPct val="90000"/>
              </a:lnSpc>
              <a:buNone/>
              <a:defRPr sz="3600" b="1">
                <a:latin typeface="+mj-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fr-FR"/>
              <a:t>Lorem</a:t>
            </a:r>
          </a:p>
        </p:txBody>
      </p:sp>
      <p:sp>
        <p:nvSpPr>
          <p:cNvPr id="13" name="Espace réservé du texte 7">
            <a:extLst>
              <a:ext uri="{FF2B5EF4-FFF2-40B4-BE49-F238E27FC236}">
                <a16:creationId xmlns:a16="http://schemas.microsoft.com/office/drawing/2014/main" id="{000445AC-A451-4D20-B4D4-455E6F300538}"/>
              </a:ext>
            </a:extLst>
          </p:cNvPr>
          <p:cNvSpPr>
            <a:spLocks noGrp="1"/>
          </p:cNvSpPr>
          <p:nvPr>
            <p:ph type="body" sz="quarter" idx="11" hasCustomPrompt="1"/>
          </p:nvPr>
        </p:nvSpPr>
        <p:spPr>
          <a:xfrm>
            <a:off x="654570" y="1958486"/>
            <a:ext cx="7834862" cy="997196"/>
          </a:xfrm>
          <a:prstGeom prst="rect">
            <a:avLst/>
          </a:prstGeom>
        </p:spPr>
        <p:txBody>
          <a:bodyPr wrap="square" lIns="0" tIns="0" rIns="0" bIns="0" anchor="t" anchorCtr="0">
            <a:spAutoFit/>
          </a:bodyPr>
          <a:lstStyle>
            <a:lvl1pPr marL="0" indent="0" algn="ctr">
              <a:lnSpc>
                <a:spcPct val="90000"/>
              </a:lnSpc>
              <a:spcBef>
                <a:spcPts val="0"/>
              </a:spcBef>
              <a:buNone/>
              <a:defRPr sz="3600" b="0" spc="-50" baseline="0">
                <a:latin typeface="+mn-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fr-FR"/>
              <a:t>Suspendisse </a:t>
            </a:r>
            <a:r>
              <a:rPr lang="fr-FR" err="1"/>
              <a:t>fermentum</a:t>
            </a:r>
            <a:r>
              <a:rPr lang="fr-FR"/>
              <a:t> </a:t>
            </a:r>
            <a:r>
              <a:rPr lang="fr-FR" err="1"/>
              <a:t>dui</a:t>
            </a:r>
            <a:r>
              <a:rPr lang="fr-FR"/>
              <a:t> ipsum,</a:t>
            </a:r>
            <a:br>
              <a:rPr lang="fr-FR"/>
            </a:br>
            <a:r>
              <a:rPr lang="fr-FR" err="1"/>
              <a:t>vel</a:t>
            </a:r>
            <a:r>
              <a:rPr lang="fr-FR"/>
              <a:t> </a:t>
            </a:r>
            <a:r>
              <a:rPr lang="fr-FR" err="1"/>
              <a:t>tempus</a:t>
            </a:r>
            <a:r>
              <a:rPr lang="fr-FR"/>
              <a:t> </a:t>
            </a:r>
            <a:r>
              <a:rPr lang="fr-FR" err="1"/>
              <a:t>tellus</a:t>
            </a:r>
            <a:r>
              <a:rPr lang="fr-FR"/>
              <a:t> </a:t>
            </a:r>
            <a:r>
              <a:rPr lang="fr-FR" err="1"/>
              <a:t>sagittis</a:t>
            </a:r>
            <a:r>
              <a:rPr lang="fr-FR"/>
              <a:t> non</a:t>
            </a:r>
          </a:p>
        </p:txBody>
      </p:sp>
      <p:cxnSp>
        <p:nvCxnSpPr>
          <p:cNvPr id="20" name="Connecteur droit 19">
            <a:extLst>
              <a:ext uri="{FF2B5EF4-FFF2-40B4-BE49-F238E27FC236}">
                <a16:creationId xmlns:a16="http://schemas.microsoft.com/office/drawing/2014/main" id="{68E7788A-0113-40BF-8A1B-6D5D21A059E8}"/>
              </a:ext>
            </a:extLst>
          </p:cNvPr>
          <p:cNvCxnSpPr>
            <a:cxnSpLocks/>
          </p:cNvCxnSpPr>
          <p:nvPr userDrawn="1"/>
        </p:nvCxnSpPr>
        <p:spPr>
          <a:xfrm>
            <a:off x="506984" y="4762165"/>
            <a:ext cx="0" cy="138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234F41C3-3665-4CBE-83EB-C63EFB245D7E}"/>
              </a:ext>
            </a:extLst>
          </p:cNvPr>
          <p:cNvSpPr txBox="1"/>
          <p:nvPr userDrawn="1"/>
        </p:nvSpPr>
        <p:spPr>
          <a:xfrm>
            <a:off x="287338" y="4913692"/>
            <a:ext cx="7107374" cy="107722"/>
          </a:xfrm>
          <a:prstGeom prst="rect">
            <a:avLst/>
          </a:prstGeom>
          <a:noFill/>
        </p:spPr>
        <p:txBody>
          <a:bodyPr wrap="square" lIns="0" tIns="0" rIns="0" bIns="0">
            <a:spAutoFit/>
          </a:bodyPr>
          <a:lstStyle/>
          <a:p>
            <a:pPr algn="l"/>
            <a:r>
              <a:rPr lang="en-US" sz="700" b="0" i="0" u="none" strike="noStrike" baseline="0">
                <a:solidFill>
                  <a:schemeClr val="bg1"/>
                </a:solidFill>
                <a:latin typeface="+mn-lt"/>
              </a:rPr>
              <a:t>This document and the information therein are the property of Safran. They must not be copied or communicated to a third party without the prior written authorization of Safran</a:t>
            </a:r>
            <a:endParaRPr lang="fr-FR" sz="1600">
              <a:solidFill>
                <a:schemeClr val="bg1"/>
              </a:solidFill>
              <a:latin typeface="+mn-lt"/>
            </a:endParaRPr>
          </a:p>
        </p:txBody>
      </p:sp>
      <p:sp>
        <p:nvSpPr>
          <p:cNvPr id="23" name="Espace réservé du numéro de diapositive 13">
            <a:extLst>
              <a:ext uri="{FF2B5EF4-FFF2-40B4-BE49-F238E27FC236}">
                <a16:creationId xmlns:a16="http://schemas.microsoft.com/office/drawing/2014/main" id="{B2A08755-C794-4F4B-90FB-C319F4EB5070}"/>
              </a:ext>
            </a:extLst>
          </p:cNvPr>
          <p:cNvSpPr txBox="1">
            <a:spLocks/>
          </p:cNvSpPr>
          <p:nvPr userDrawn="1"/>
        </p:nvSpPr>
        <p:spPr>
          <a:xfrm>
            <a:off x="300010" y="4769393"/>
            <a:ext cx="190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1" kern="1200">
                <a:solidFill>
                  <a:schemeClr val="tx2"/>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5CA73-2D89-4D6A-A923-B574D1DA086D}" type="slidenum">
              <a:rPr lang="fr-FR" sz="800" smtClean="0">
                <a:solidFill>
                  <a:schemeClr val="bg1"/>
                </a:solidFill>
              </a:rPr>
              <a:pPr/>
              <a:t>‹#›</a:t>
            </a:fld>
            <a:endParaRPr lang="fr-FR" sz="800">
              <a:solidFill>
                <a:schemeClr val="bg1"/>
              </a:solidFill>
            </a:endParaRPr>
          </a:p>
        </p:txBody>
      </p:sp>
      <p:sp>
        <p:nvSpPr>
          <p:cNvPr id="24" name="fc" descr="  ">
            <a:extLst>
              <a:ext uri="{FF2B5EF4-FFF2-40B4-BE49-F238E27FC236}">
                <a16:creationId xmlns:a16="http://schemas.microsoft.com/office/drawing/2014/main" id="{8F174C34-F654-4FB4-B759-68127139EB0D}"/>
              </a:ext>
            </a:extLst>
          </p:cNvPr>
          <p:cNvSpPr txBox="1"/>
          <p:nvPr userDrawn="1"/>
        </p:nvSpPr>
        <p:spPr>
          <a:xfrm>
            <a:off x="0" y="4825047"/>
            <a:ext cx="9144000" cy="223138"/>
          </a:xfrm>
          <a:prstGeom prst="rect">
            <a:avLst/>
          </a:prstGeom>
          <a:noFill/>
        </p:spPr>
        <p:txBody>
          <a:bodyPr vert="horz" rtlCol="0">
            <a:spAutoFit/>
          </a:bodyPr>
          <a:lstStyle/>
          <a:p>
            <a:pPr algn="ctr"/>
            <a:r>
              <a:rPr lang="fr-FR" sz="850" b="0" i="0" u="none" baseline="0">
                <a:solidFill>
                  <a:schemeClr val="bg1"/>
                </a:solidFill>
                <a:latin typeface="Microsoft Sans Serif" panose="020B0604020202020204" pitchFamily="34" charset="0"/>
              </a:rPr>
              <a:t>  </a:t>
            </a:r>
          </a:p>
        </p:txBody>
      </p:sp>
      <p:sp>
        <p:nvSpPr>
          <p:cNvPr id="11" name="Espace réservé du pied de page 4">
            <a:extLst>
              <a:ext uri="{FF2B5EF4-FFF2-40B4-BE49-F238E27FC236}">
                <a16:creationId xmlns:a16="http://schemas.microsoft.com/office/drawing/2014/main" id="{6AAFD2D4-64A8-0312-C447-C814DFB0D2AB}"/>
              </a:ext>
            </a:extLst>
          </p:cNvPr>
          <p:cNvSpPr>
            <a:spLocks noGrp="1"/>
          </p:cNvSpPr>
          <p:nvPr>
            <p:ph type="ftr" sz="quarter" idx="3"/>
          </p:nvPr>
        </p:nvSpPr>
        <p:spPr>
          <a:xfrm>
            <a:off x="506983" y="4768859"/>
            <a:ext cx="6708203" cy="129416"/>
          </a:xfrm>
          <a:prstGeom prst="rect">
            <a:avLst/>
          </a:prstGeom>
        </p:spPr>
        <p:txBody>
          <a:bodyPr vert="horz" lIns="91440" tIns="45720" rIns="91440" bIns="45720" rtlCol="0" anchor="ctr"/>
          <a:lstStyle>
            <a:lvl1pPr algn="l">
              <a:defRPr sz="800">
                <a:solidFill>
                  <a:schemeClr val="bg1"/>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80632909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TEXT_BLOC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139972"/>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a:t>Department / Company / Date</a:t>
            </a:r>
          </a:p>
        </p:txBody>
      </p:sp>
      <p:sp>
        <p:nvSpPr>
          <p:cNvPr id="8" name="Rectangle 7">
            <a:extLst>
              <a:ext uri="{FF2B5EF4-FFF2-40B4-BE49-F238E27FC236}">
                <a16:creationId xmlns:a16="http://schemas.microsoft.com/office/drawing/2014/main" id="{A9579404-282D-4B0E-A99F-DB85776D4D8E}"/>
              </a:ext>
            </a:extLst>
          </p:cNvPr>
          <p:cNvSpPr/>
          <p:nvPr userDrawn="1"/>
        </p:nvSpPr>
        <p:spPr>
          <a:xfrm>
            <a:off x="287338" y="4171951"/>
            <a:ext cx="8569324" cy="457200"/>
          </a:xfrm>
          <a:prstGeom prst="rect">
            <a:avLst/>
          </a:prstGeom>
          <a:gradFill flip="none" rotWithShape="1">
            <a:gsLst>
              <a:gs pos="0">
                <a:srgbClr val="FF7900"/>
              </a:gs>
              <a:gs pos="100000">
                <a:srgbClr val="FFB6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A6675F3D-A583-1C52-1FED-53EA7A70037C}"/>
              </a:ext>
            </a:extLst>
          </p:cNvPr>
          <p:cNvSpPr>
            <a:spLocks noGrp="1"/>
          </p:cNvSpPr>
          <p:nvPr>
            <p:ph type="body" sz="quarter" idx="12" hasCustomPrompt="1"/>
          </p:nvPr>
        </p:nvSpPr>
        <p:spPr>
          <a:xfrm>
            <a:off x="287338" y="4396291"/>
            <a:ext cx="8569324" cy="184666"/>
          </a:xfrm>
          <a:prstGeom prst="rect">
            <a:avLst/>
          </a:prstGeom>
        </p:spPr>
        <p:txBody>
          <a:bodyPr lIns="0" tIns="0" rIns="0" bIns="0" anchor="ctr" anchorCtr="0">
            <a:spAutoFit/>
          </a:bodyPr>
          <a:lstStyle>
            <a:lvl1pPr marL="0" indent="0" algn="ctr">
              <a:buNone/>
              <a:defRPr sz="1200">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Praesent</a:t>
            </a:r>
            <a:r>
              <a:rPr lang="fr-FR"/>
              <a:t> </a:t>
            </a:r>
            <a:r>
              <a:rPr lang="fr-FR" err="1"/>
              <a:t>hendrerit</a:t>
            </a:r>
            <a:r>
              <a:rPr lang="fr-FR"/>
              <a:t> </a:t>
            </a:r>
            <a:r>
              <a:rPr lang="fr-FR" err="1"/>
              <a:t>lacinia</a:t>
            </a:r>
            <a:r>
              <a:rPr lang="fr-FR"/>
              <a:t> </a:t>
            </a:r>
            <a:r>
              <a:rPr lang="fr-FR" err="1"/>
              <a:t>placerat</a:t>
            </a:r>
            <a:r>
              <a:rPr lang="fr-FR"/>
              <a:t>. </a:t>
            </a:r>
          </a:p>
        </p:txBody>
      </p:sp>
      <p:sp>
        <p:nvSpPr>
          <p:cNvPr id="9" name="Espace réservé du texte 6">
            <a:extLst>
              <a:ext uri="{FF2B5EF4-FFF2-40B4-BE49-F238E27FC236}">
                <a16:creationId xmlns:a16="http://schemas.microsoft.com/office/drawing/2014/main" id="{9358AD63-E459-F89D-5CFD-8811589D16AC}"/>
              </a:ext>
            </a:extLst>
          </p:cNvPr>
          <p:cNvSpPr>
            <a:spLocks noGrp="1"/>
          </p:cNvSpPr>
          <p:nvPr>
            <p:ph type="body" sz="quarter" idx="13" hasCustomPrompt="1"/>
          </p:nvPr>
        </p:nvSpPr>
        <p:spPr>
          <a:xfrm>
            <a:off x="287338" y="4210783"/>
            <a:ext cx="8569324" cy="184666"/>
          </a:xfrm>
          <a:prstGeom prst="rect">
            <a:avLst/>
          </a:prstGeom>
        </p:spPr>
        <p:txBody>
          <a:bodyPr lIns="0" tIns="0" rIns="0" bIns="0" anchor="ctr" anchorCtr="0">
            <a:spAutoFit/>
          </a:bodyPr>
          <a:lstStyle>
            <a:lvl1pPr marL="0" indent="0" algn="ctr">
              <a:buNone/>
              <a:defRPr sz="1200" b="1">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Praesent</a:t>
            </a:r>
            <a:r>
              <a:rPr lang="fr-FR"/>
              <a:t> </a:t>
            </a:r>
            <a:r>
              <a:rPr lang="fr-FR" err="1"/>
              <a:t>hendrerit</a:t>
            </a:r>
            <a:r>
              <a:rPr lang="fr-FR"/>
              <a:t> </a:t>
            </a:r>
            <a:r>
              <a:rPr lang="fr-FR" err="1"/>
              <a:t>lacinia</a:t>
            </a:r>
            <a:r>
              <a:rPr lang="fr-FR"/>
              <a:t> </a:t>
            </a:r>
            <a:r>
              <a:rPr lang="fr-FR" err="1"/>
              <a:t>placerat</a:t>
            </a:r>
            <a:r>
              <a:rPr lang="fr-FR"/>
              <a:t>. </a:t>
            </a:r>
          </a:p>
        </p:txBody>
      </p:sp>
    </p:spTree>
    <p:extLst>
      <p:ext uri="{BB962C8B-B14F-4D97-AF65-F5344CB8AC3E}">
        <p14:creationId xmlns:p14="http://schemas.microsoft.com/office/powerpoint/2010/main" val="369324114"/>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chemeClr val="bg1"/>
        </a:solidFill>
        <a:effectLst/>
      </p:bgPr>
    </p:bg>
    <p:spTree>
      <p:nvGrpSpPr>
        <p:cNvPr id="1" name=""/>
        <p:cNvGrpSpPr/>
        <p:nvPr/>
      </p:nvGrpSpPr>
      <p:grpSpPr>
        <a:xfrm>
          <a:off x="0" y="0"/>
          <a:ext cx="0" cy="0"/>
          <a:chOff x="0" y="0"/>
          <a:chExt cx="0" cy="0"/>
        </a:xfrm>
      </p:grpSpPr>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p:nvPr>
        </p:nvSpPr>
        <p:spPr>
          <a:xfrm>
            <a:off x="1" y="0"/>
            <a:ext cx="3651142" cy="5145088"/>
          </a:xfrm>
          <a:prstGeom prst="rect">
            <a:avLst/>
          </a:prstGeom>
        </p:spPr>
        <p:txBody>
          <a:bodyPr/>
          <a:lstStyle>
            <a:lvl1pPr marL="0" indent="0">
              <a:buNone/>
              <a:defRPr/>
            </a:lvl1pPr>
          </a:lstStyle>
          <a:p>
            <a:endParaRPr lang="fr-FR"/>
          </a:p>
        </p:txBody>
      </p:sp>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4104655" y="1767832"/>
            <a:ext cx="3359385" cy="1693359"/>
          </a:xfrm>
          <a:prstGeom prst="rect">
            <a:avLst/>
          </a:prstGeom>
        </p:spPr>
        <p:txBody>
          <a:bodyPr lIns="0" anchor="ctr" anchorCtr="0">
            <a:noAutofit/>
          </a:bodyPr>
          <a:lstStyle>
            <a:lvl1pPr marL="0" indent="0" algn="l">
              <a:lnSpc>
                <a:spcPct val="90000"/>
              </a:lnSpc>
              <a:spcBef>
                <a:spcPts val="0"/>
              </a:spcBef>
              <a:buNone/>
              <a:defRPr sz="2600" b="1">
                <a:solidFill>
                  <a:schemeClr val="accent2"/>
                </a:solidFill>
                <a:latin typeface="+mj-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a:t>Lorem ipsum</a:t>
            </a:r>
            <a:br>
              <a:rPr lang="da-DK"/>
            </a:br>
            <a:r>
              <a:rPr lang="da-DK"/>
              <a:t>dolor sit amet</a:t>
            </a:r>
            <a:endParaRPr lang="fr-FR"/>
          </a:p>
        </p:txBody>
      </p:sp>
      <p:sp>
        <p:nvSpPr>
          <p:cNvPr id="13" name="Espace réservé du texte 3">
            <a:extLst>
              <a:ext uri="{FF2B5EF4-FFF2-40B4-BE49-F238E27FC236}">
                <a16:creationId xmlns:a16="http://schemas.microsoft.com/office/drawing/2014/main" id="{D575B653-E75E-4D6F-B409-9D8F0B51435D}"/>
              </a:ext>
            </a:extLst>
          </p:cNvPr>
          <p:cNvSpPr>
            <a:spLocks noGrp="1"/>
          </p:cNvSpPr>
          <p:nvPr>
            <p:ph type="body" sz="quarter" idx="13" hasCustomPrompt="1"/>
          </p:nvPr>
        </p:nvSpPr>
        <p:spPr>
          <a:xfrm>
            <a:off x="4104655" y="1172722"/>
            <a:ext cx="3359386" cy="511175"/>
          </a:xfrm>
          <a:prstGeom prst="rect">
            <a:avLst/>
          </a:prstGeom>
        </p:spPr>
        <p:txBody>
          <a:bodyPr lIns="0" anchor="b" anchorCtr="0"/>
          <a:lstStyle>
            <a:lvl1pPr marL="0" indent="0" algn="l">
              <a:buNone/>
              <a:defRPr sz="2000">
                <a:solidFill>
                  <a:schemeClr val="accent5"/>
                </a:solidFill>
              </a:defRPr>
            </a:lvl1pPr>
            <a:lvl2pPr marL="184286" indent="0" algn="ctr">
              <a:buNone/>
              <a:defRPr>
                <a:solidFill>
                  <a:schemeClr val="tx1"/>
                </a:solidFill>
              </a:defRPr>
            </a:lvl2pPr>
            <a:lvl3pPr marL="343152" indent="0" algn="ctr">
              <a:buNone/>
              <a:defRPr>
                <a:solidFill>
                  <a:schemeClr val="tx1"/>
                </a:solidFill>
              </a:defRPr>
            </a:lvl3pPr>
            <a:lvl4pPr marL="1372595" indent="0" algn="ctr">
              <a:buNone/>
              <a:defRPr>
                <a:solidFill>
                  <a:schemeClr val="tx1"/>
                </a:solidFill>
              </a:defRPr>
            </a:lvl4pPr>
            <a:lvl5pPr marL="1830123" indent="0" algn="ctr">
              <a:buNone/>
              <a:defRPr>
                <a:solidFill>
                  <a:schemeClr val="tx1"/>
                </a:solidFill>
              </a:defRPr>
            </a:lvl5pPr>
          </a:lstStyle>
          <a:p>
            <a:pPr lvl="0"/>
            <a:r>
              <a:rPr lang="fr-FR" err="1"/>
              <a:t>Chapter</a:t>
            </a:r>
            <a:r>
              <a:rPr lang="fr-FR"/>
              <a:t> 01</a:t>
            </a:r>
          </a:p>
        </p:txBody>
      </p:sp>
      <p:pic>
        <p:nvPicPr>
          <p:cNvPr id="9" name="Image 8">
            <a:extLst>
              <a:ext uri="{FF2B5EF4-FFF2-40B4-BE49-F238E27FC236}">
                <a16:creationId xmlns:a16="http://schemas.microsoft.com/office/drawing/2014/main" id="{845DF7EE-7BCF-4102-B7A8-B8F30BEEB494}"/>
              </a:ext>
            </a:extLst>
          </p:cNvPr>
          <p:cNvPicPr>
            <a:picLocks noChangeAspect="1"/>
          </p:cNvPicPr>
          <p:nvPr userDrawn="1"/>
        </p:nvPicPr>
        <p:blipFill>
          <a:blip r:embed="rId2"/>
          <a:srcRect/>
          <a:stretch/>
        </p:blipFill>
        <p:spPr>
          <a:xfrm>
            <a:off x="8037563" y="4837246"/>
            <a:ext cx="817635" cy="173146"/>
          </a:xfrm>
          <a:prstGeom prst="rect">
            <a:avLst/>
          </a:prstGeom>
          <a:noFill/>
        </p:spPr>
      </p:pic>
      <p:grpSp>
        <p:nvGrpSpPr>
          <p:cNvPr id="16" name="Groupe 15">
            <a:extLst>
              <a:ext uri="{FF2B5EF4-FFF2-40B4-BE49-F238E27FC236}">
                <a16:creationId xmlns:a16="http://schemas.microsoft.com/office/drawing/2014/main" id="{5D6F8FA4-48E5-21EC-199A-43C0B70F4374}"/>
              </a:ext>
            </a:extLst>
          </p:cNvPr>
          <p:cNvGrpSpPr/>
          <p:nvPr userDrawn="1"/>
        </p:nvGrpSpPr>
        <p:grpSpPr>
          <a:xfrm>
            <a:off x="4104655" y="3616857"/>
            <a:ext cx="995611" cy="72008"/>
            <a:chOff x="479376" y="980728"/>
            <a:chExt cx="995611" cy="72008"/>
          </a:xfrm>
        </p:grpSpPr>
        <p:cxnSp>
          <p:nvCxnSpPr>
            <p:cNvPr id="17" name="Connecteur droit 16">
              <a:extLst>
                <a:ext uri="{FF2B5EF4-FFF2-40B4-BE49-F238E27FC236}">
                  <a16:creationId xmlns:a16="http://schemas.microsoft.com/office/drawing/2014/main" id="{9D1B0D41-C458-FEE5-0B93-12C4E225C583}"/>
                </a:ext>
              </a:extLst>
            </p:cNvPr>
            <p:cNvCxnSpPr>
              <a:cxnSpLocks/>
            </p:cNvCxnSpPr>
            <p:nvPr userDrawn="1"/>
          </p:nvCxnSpPr>
          <p:spPr>
            <a:xfrm>
              <a:off x="479376" y="1047118"/>
              <a:ext cx="995611" cy="0"/>
            </a:xfrm>
            <a:prstGeom prst="line">
              <a:avLst/>
            </a:prstGeom>
            <a:noFill/>
            <a:ln w="12700" cap="flat" cmpd="sng" algn="ctr">
              <a:solidFill>
                <a:schemeClr val="accent4"/>
              </a:solidFill>
              <a:prstDash val="solid"/>
              <a:miter lim="800000"/>
            </a:ln>
            <a:effectLst/>
          </p:spPr>
        </p:cxnSp>
        <p:sp>
          <p:nvSpPr>
            <p:cNvPr id="18" name="Rectangle 17">
              <a:extLst>
                <a:ext uri="{FF2B5EF4-FFF2-40B4-BE49-F238E27FC236}">
                  <a16:creationId xmlns:a16="http://schemas.microsoft.com/office/drawing/2014/main" id="{C2BF881F-F4F9-28B8-D517-60C2B4FC0349}"/>
                </a:ext>
              </a:extLst>
            </p:cNvPr>
            <p:cNvSpPr/>
            <p:nvPr userDrawn="1"/>
          </p:nvSpPr>
          <p:spPr>
            <a:xfrm>
              <a:off x="479376" y="980728"/>
              <a:ext cx="504056" cy="72008"/>
            </a:xfrm>
            <a:prstGeom prst="rect">
              <a:avLst/>
            </a:prstGeom>
            <a:gradFill>
              <a:gsLst>
                <a:gs pos="0">
                  <a:schemeClr val="accent5"/>
                </a:gs>
                <a:gs pos="100000">
                  <a:schemeClr val="accent4"/>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4101366793"/>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5E11D-EF93-41A8-A600-0E2A21B23E4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D62B4ADC-2F3D-9A7B-F4CB-9D3FBC2D15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6" name="Espace réservé du contenu 3">
            <a:extLst>
              <a:ext uri="{FF2B5EF4-FFF2-40B4-BE49-F238E27FC236}">
                <a16:creationId xmlns:a16="http://schemas.microsoft.com/office/drawing/2014/main" id="{14E6BA19-6303-EEAE-18EC-0686F94CEE20}"/>
              </a:ext>
            </a:extLst>
          </p:cNvPr>
          <p:cNvSpPr>
            <a:spLocks noGrp="1"/>
          </p:cNvSpPr>
          <p:nvPr>
            <p:ph sz="quarter" idx="11"/>
          </p:nvPr>
        </p:nvSpPr>
        <p:spPr>
          <a:xfrm>
            <a:off x="287338" y="1017589"/>
            <a:ext cx="8569325" cy="3606800"/>
          </a:xfrm>
          <a:prstGeom prst="rect">
            <a:avLst/>
          </a:prstGeom>
        </p:spPr>
        <p:txBody>
          <a:bodyPr/>
          <a:lstStyle>
            <a:lvl1pPr marL="0" indent="0">
              <a:buNone/>
              <a:defRPr>
                <a:solidFill>
                  <a:schemeClr val="bg1"/>
                </a:solidFill>
              </a:defRPr>
            </a:lvl1pPr>
          </a:lstStyle>
          <a:p>
            <a:pPr lvl="0"/>
            <a:endParaRPr lang="fr-FR"/>
          </a:p>
        </p:txBody>
      </p:sp>
    </p:spTree>
    <p:extLst>
      <p:ext uri="{BB962C8B-B14F-4D97-AF65-F5344CB8AC3E}">
        <p14:creationId xmlns:p14="http://schemas.microsoft.com/office/powerpoint/2010/main" val="1706603803"/>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606800"/>
          </a:xfrm>
          <a:prstGeom prst="rect">
            <a:avLst/>
          </a:prstGeom>
        </p:spPr>
        <p:txBody>
          <a:bodyPr/>
          <a:lstStyle>
            <a:lvl1pPr>
              <a:lnSpc>
                <a:spcPct val="90000"/>
              </a:lnSpc>
              <a:spcBef>
                <a:spcPts val="800"/>
              </a:spcBef>
              <a:buClr>
                <a:srgbClr val="2CC84D"/>
              </a:buClr>
              <a:defRPr sz="1600" b="1">
                <a:solidFill>
                  <a:schemeClr val="accent2"/>
                </a:solidFill>
              </a:defRPr>
            </a:lvl1pPr>
            <a:lvl2pPr marL="355736" indent="-171450">
              <a:lnSpc>
                <a:spcPct val="90000"/>
              </a:lnSpc>
              <a:spcBef>
                <a:spcPts val="400"/>
              </a:spcBef>
              <a:buClr>
                <a:srgbClr val="2CC84D"/>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2CC84D"/>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2007783175"/>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TEXTx2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7" y="1017588"/>
            <a:ext cx="4219705" cy="3606800"/>
          </a:xfrm>
          <a:prstGeom prst="rect">
            <a:avLst/>
          </a:prstGeom>
        </p:spPr>
        <p:txBody>
          <a:bodyPr/>
          <a:lstStyle>
            <a:lvl1pPr>
              <a:lnSpc>
                <a:spcPct val="90000"/>
              </a:lnSpc>
              <a:spcBef>
                <a:spcPts val="800"/>
              </a:spcBef>
              <a:buClr>
                <a:srgbClr val="2CC84D"/>
              </a:buClr>
              <a:defRPr sz="1600" b="1">
                <a:solidFill>
                  <a:schemeClr val="accent2"/>
                </a:solidFill>
              </a:defRPr>
            </a:lvl1pPr>
            <a:lvl2pPr marL="355736" indent="-171450">
              <a:lnSpc>
                <a:spcPct val="90000"/>
              </a:lnSpc>
              <a:spcBef>
                <a:spcPts val="400"/>
              </a:spcBef>
              <a:buClr>
                <a:srgbClr val="2CC84D"/>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2CC84D"/>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A2908127-A165-46B7-B40F-9C1A61E43E31}"/>
              </a:ext>
            </a:extLst>
          </p:cNvPr>
          <p:cNvSpPr>
            <a:spLocks noGrp="1"/>
          </p:cNvSpPr>
          <p:nvPr>
            <p:ph type="title" hasCustomPrompt="1"/>
          </p:nvPr>
        </p:nvSpPr>
        <p:spPr/>
        <p:txBody>
          <a:bodyPr/>
          <a:lstStyle/>
          <a:p>
            <a:r>
              <a:rPr lang="en-US"/>
              <a:t>Click here to add a title </a:t>
            </a:r>
            <a:endParaRPr lang="fr-FR"/>
          </a:p>
        </p:txBody>
      </p:sp>
      <p:sp>
        <p:nvSpPr>
          <p:cNvPr id="9" name="Espace réservé du texte 2">
            <a:extLst>
              <a:ext uri="{FF2B5EF4-FFF2-40B4-BE49-F238E27FC236}">
                <a16:creationId xmlns:a16="http://schemas.microsoft.com/office/drawing/2014/main" id="{83B0D2BD-64EB-4133-9A53-E4F4DEB7B025}"/>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rgbClr val="2CC84D"/>
              </a:buClr>
              <a:defRPr sz="1600" b="1">
                <a:solidFill>
                  <a:schemeClr val="accent2"/>
                </a:solidFill>
              </a:defRPr>
            </a:lvl1pPr>
            <a:lvl2pPr marL="355736" indent="-171450">
              <a:lnSpc>
                <a:spcPct val="90000"/>
              </a:lnSpc>
              <a:spcBef>
                <a:spcPts val="400"/>
              </a:spcBef>
              <a:buClr>
                <a:srgbClr val="2CC84D"/>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2CC84D"/>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6" name="Espace réservé du pied de page 4">
            <a:extLst>
              <a:ext uri="{FF2B5EF4-FFF2-40B4-BE49-F238E27FC236}">
                <a16:creationId xmlns:a16="http://schemas.microsoft.com/office/drawing/2014/main" id="{269925D1-628C-E93F-77A3-4DE682A3F3D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2017632554"/>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TEXT_Righ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rgbClr val="2CC84D"/>
              </a:buClr>
              <a:defRPr sz="1600" b="1">
                <a:solidFill>
                  <a:schemeClr val="accent2"/>
                </a:solidFill>
              </a:defRPr>
            </a:lvl1pPr>
            <a:lvl2pPr marL="355736" indent="-171450">
              <a:lnSpc>
                <a:spcPct val="90000"/>
              </a:lnSpc>
              <a:spcBef>
                <a:spcPts val="400"/>
              </a:spcBef>
              <a:buClr>
                <a:srgbClr val="2CC84D"/>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2CC84D"/>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287339" y="1017588"/>
            <a:ext cx="4214710"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a:t>Click here to add a title </a:t>
            </a:r>
            <a:endParaRPr lang="fr-FR"/>
          </a:p>
        </p:txBody>
      </p:sp>
      <p:sp>
        <p:nvSpPr>
          <p:cNvPr id="8" name="Espace réservé du pied de page 4">
            <a:extLst>
              <a:ext uri="{FF2B5EF4-FFF2-40B4-BE49-F238E27FC236}">
                <a16:creationId xmlns:a16="http://schemas.microsoft.com/office/drawing/2014/main" id="{3B1F21EB-8662-8C41-3C0A-0F605CB04BF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2172704816"/>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TEXT_Lef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287336" y="1017588"/>
            <a:ext cx="4219707" cy="3606800"/>
          </a:xfrm>
          <a:prstGeom prst="rect">
            <a:avLst/>
          </a:prstGeom>
        </p:spPr>
        <p:txBody>
          <a:bodyPr/>
          <a:lstStyle>
            <a:lvl1pPr>
              <a:lnSpc>
                <a:spcPct val="90000"/>
              </a:lnSpc>
              <a:spcBef>
                <a:spcPts val="800"/>
              </a:spcBef>
              <a:buClr>
                <a:srgbClr val="2CC84D"/>
              </a:buClr>
              <a:defRPr sz="1600" b="1">
                <a:solidFill>
                  <a:schemeClr val="accent2"/>
                </a:solidFill>
              </a:defRPr>
            </a:lvl1pPr>
            <a:lvl2pPr marL="355736" indent="-171450">
              <a:lnSpc>
                <a:spcPct val="90000"/>
              </a:lnSpc>
              <a:spcBef>
                <a:spcPts val="400"/>
              </a:spcBef>
              <a:buClr>
                <a:srgbClr val="2CC84D"/>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2CC84D"/>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4636960" y="1017588"/>
            <a:ext cx="4219704"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a:t>Click here to add a title </a:t>
            </a:r>
            <a:endParaRPr lang="fr-FR"/>
          </a:p>
        </p:txBody>
      </p:sp>
      <p:sp>
        <p:nvSpPr>
          <p:cNvPr id="6" name="Espace réservé du pied de page 4">
            <a:extLst>
              <a:ext uri="{FF2B5EF4-FFF2-40B4-BE49-F238E27FC236}">
                <a16:creationId xmlns:a16="http://schemas.microsoft.com/office/drawing/2014/main" id="{70F129C2-FC0F-5D79-D2F5-A76CFCFB2E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688375604"/>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2xLINES_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926FA-4C37-4337-A48F-C1E3BB67A08D}"/>
              </a:ext>
            </a:extLst>
          </p:cNvPr>
          <p:cNvSpPr/>
          <p:nvPr userDrawn="1"/>
        </p:nvSpPr>
        <p:spPr>
          <a:xfrm>
            <a:off x="140677" y="600222"/>
            <a:ext cx="1350498" cy="2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881F32DB-A6B7-4BE6-8D7A-C2FD926E1203}"/>
              </a:ext>
            </a:extLst>
          </p:cNvPr>
          <p:cNvSpPr>
            <a:spLocks noGrp="1"/>
          </p:cNvSpPr>
          <p:nvPr>
            <p:ph type="title" hasCustomPrompt="1"/>
          </p:nvPr>
        </p:nvSpPr>
        <p:spPr>
          <a:xfrm>
            <a:off x="182784" y="211016"/>
            <a:ext cx="8556653" cy="721402"/>
          </a:xfrm>
        </p:spPr>
        <p:txBody>
          <a:bodyPr/>
          <a:lstStyle>
            <a:lvl1pPr>
              <a:lnSpc>
                <a:spcPct val="90000"/>
              </a:lnSpc>
              <a:defRPr/>
            </a:lvl1pPr>
          </a:lstStyle>
          <a:p>
            <a:r>
              <a:rPr lang="en-US"/>
              <a:t>Click here </a:t>
            </a:r>
            <a:br>
              <a:rPr lang="en-US"/>
            </a:br>
            <a:r>
              <a:rPr lang="en-US"/>
              <a:t>to add a title </a:t>
            </a:r>
            <a:endParaRPr lang="fr-FR"/>
          </a:p>
        </p:txBody>
      </p:sp>
      <p:sp>
        <p:nvSpPr>
          <p:cNvPr id="8" name="Espace réservé du pied de page 4">
            <a:extLst>
              <a:ext uri="{FF2B5EF4-FFF2-40B4-BE49-F238E27FC236}">
                <a16:creationId xmlns:a16="http://schemas.microsoft.com/office/drawing/2014/main" id="{79525850-0777-A6EE-F419-D78308D9300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9" name="Espace réservé du contenu 3">
            <a:extLst>
              <a:ext uri="{FF2B5EF4-FFF2-40B4-BE49-F238E27FC236}">
                <a16:creationId xmlns:a16="http://schemas.microsoft.com/office/drawing/2014/main" id="{DED92A21-7615-5B0C-FC17-42FF930E9258}"/>
              </a:ext>
            </a:extLst>
          </p:cNvPr>
          <p:cNvSpPr>
            <a:spLocks noGrp="1"/>
          </p:cNvSpPr>
          <p:nvPr>
            <p:ph sz="quarter" idx="11"/>
          </p:nvPr>
        </p:nvSpPr>
        <p:spPr>
          <a:xfrm>
            <a:off x="287338" y="1309965"/>
            <a:ext cx="8569325" cy="3314423"/>
          </a:xfrm>
          <a:prstGeom prst="rect">
            <a:avLst/>
          </a:prstGeom>
        </p:spPr>
        <p:txBody>
          <a:bodyPr/>
          <a:lstStyle>
            <a:lvl1pPr marL="0" indent="0">
              <a:buNone/>
              <a:defRPr>
                <a:solidFill>
                  <a:schemeClr val="bg1"/>
                </a:solidFill>
              </a:defRPr>
            </a:lvl1pPr>
          </a:lstStyle>
          <a:p>
            <a:pPr lvl="0"/>
            <a:endParaRPr lang="fr-FR"/>
          </a:p>
        </p:txBody>
      </p:sp>
      <p:grpSp>
        <p:nvGrpSpPr>
          <p:cNvPr id="13" name="Groupe 12">
            <a:extLst>
              <a:ext uri="{FF2B5EF4-FFF2-40B4-BE49-F238E27FC236}">
                <a16:creationId xmlns:a16="http://schemas.microsoft.com/office/drawing/2014/main" id="{178FCA4F-E18D-9D7D-E0DF-968E3B4AEBFE}"/>
              </a:ext>
            </a:extLst>
          </p:cNvPr>
          <p:cNvGrpSpPr/>
          <p:nvPr userDrawn="1"/>
        </p:nvGrpSpPr>
        <p:grpSpPr>
          <a:xfrm>
            <a:off x="295226" y="994644"/>
            <a:ext cx="995611" cy="72008"/>
            <a:chOff x="479376" y="980728"/>
            <a:chExt cx="995611" cy="72008"/>
          </a:xfrm>
        </p:grpSpPr>
        <p:cxnSp>
          <p:nvCxnSpPr>
            <p:cNvPr id="14" name="Connecteur droit 13">
              <a:extLst>
                <a:ext uri="{FF2B5EF4-FFF2-40B4-BE49-F238E27FC236}">
                  <a16:creationId xmlns:a16="http://schemas.microsoft.com/office/drawing/2014/main" id="{E2017E76-C275-4BBF-5E59-505AEEA5B969}"/>
                </a:ext>
              </a:extLst>
            </p:cNvPr>
            <p:cNvCxnSpPr>
              <a:cxnSpLocks/>
            </p:cNvCxnSpPr>
            <p:nvPr userDrawn="1"/>
          </p:nvCxnSpPr>
          <p:spPr>
            <a:xfrm>
              <a:off x="479376" y="1047118"/>
              <a:ext cx="995611" cy="0"/>
            </a:xfrm>
            <a:prstGeom prst="line">
              <a:avLst/>
            </a:prstGeom>
            <a:noFill/>
            <a:ln w="12700" cap="flat" cmpd="sng" algn="ctr">
              <a:solidFill>
                <a:srgbClr val="00491E"/>
              </a:solidFill>
              <a:prstDash val="solid"/>
              <a:miter lim="800000"/>
            </a:ln>
            <a:effectLst/>
          </p:spPr>
        </p:cxnSp>
        <p:sp>
          <p:nvSpPr>
            <p:cNvPr id="15" name="Rectangle 14">
              <a:extLst>
                <a:ext uri="{FF2B5EF4-FFF2-40B4-BE49-F238E27FC236}">
                  <a16:creationId xmlns:a16="http://schemas.microsoft.com/office/drawing/2014/main" id="{82CA7DEA-163D-1246-8A27-AB85BABA120F}"/>
                </a:ext>
              </a:extLst>
            </p:cNvPr>
            <p:cNvSpPr/>
            <p:nvPr userDrawn="1"/>
          </p:nvSpPr>
          <p:spPr>
            <a:xfrm>
              <a:off x="479376" y="980728"/>
              <a:ext cx="504056" cy="72008"/>
            </a:xfrm>
            <a:prstGeom prst="rect">
              <a:avLst/>
            </a:prstGeom>
            <a:gradFill>
              <a:gsLst>
                <a:gs pos="0">
                  <a:srgbClr val="2CC84D"/>
                </a:gs>
                <a:gs pos="100000">
                  <a:srgbClr val="00491E"/>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1543084884"/>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TEXT_BLOC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139972"/>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a:t>Department / Company / Date</a:t>
            </a:r>
          </a:p>
        </p:txBody>
      </p:sp>
      <p:sp>
        <p:nvSpPr>
          <p:cNvPr id="8" name="Rectangle 7">
            <a:extLst>
              <a:ext uri="{FF2B5EF4-FFF2-40B4-BE49-F238E27FC236}">
                <a16:creationId xmlns:a16="http://schemas.microsoft.com/office/drawing/2014/main" id="{A9579404-282D-4B0E-A99F-DB85776D4D8E}"/>
              </a:ext>
            </a:extLst>
          </p:cNvPr>
          <p:cNvSpPr/>
          <p:nvPr userDrawn="1"/>
        </p:nvSpPr>
        <p:spPr>
          <a:xfrm>
            <a:off x="287338" y="4171951"/>
            <a:ext cx="8569324" cy="457200"/>
          </a:xfrm>
          <a:prstGeom prst="rect">
            <a:avLst/>
          </a:prstGeom>
          <a:gradFill flip="none" rotWithShape="1">
            <a:gsLst>
              <a:gs pos="0">
                <a:srgbClr val="024F20"/>
              </a:gs>
              <a:gs pos="100000">
                <a:srgbClr val="2CC84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A6675F3D-A583-1C52-1FED-53EA7A70037C}"/>
              </a:ext>
            </a:extLst>
          </p:cNvPr>
          <p:cNvSpPr>
            <a:spLocks noGrp="1"/>
          </p:cNvSpPr>
          <p:nvPr>
            <p:ph type="body" sz="quarter" idx="12" hasCustomPrompt="1"/>
          </p:nvPr>
        </p:nvSpPr>
        <p:spPr>
          <a:xfrm>
            <a:off x="287338" y="4396291"/>
            <a:ext cx="8569324" cy="184666"/>
          </a:xfrm>
          <a:prstGeom prst="rect">
            <a:avLst/>
          </a:prstGeom>
        </p:spPr>
        <p:txBody>
          <a:bodyPr lIns="0" tIns="0" rIns="0" bIns="0" anchor="ctr" anchorCtr="0">
            <a:spAutoFit/>
          </a:bodyPr>
          <a:lstStyle>
            <a:lvl1pPr marL="0" indent="0" algn="ctr">
              <a:buNone/>
              <a:defRPr sz="1200">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Praesent</a:t>
            </a:r>
            <a:r>
              <a:rPr lang="fr-FR"/>
              <a:t> </a:t>
            </a:r>
            <a:r>
              <a:rPr lang="fr-FR" err="1"/>
              <a:t>hendrerit</a:t>
            </a:r>
            <a:r>
              <a:rPr lang="fr-FR"/>
              <a:t> </a:t>
            </a:r>
            <a:r>
              <a:rPr lang="fr-FR" err="1"/>
              <a:t>lacinia</a:t>
            </a:r>
            <a:r>
              <a:rPr lang="fr-FR"/>
              <a:t> </a:t>
            </a:r>
            <a:r>
              <a:rPr lang="fr-FR" err="1"/>
              <a:t>placerat</a:t>
            </a:r>
            <a:r>
              <a:rPr lang="fr-FR"/>
              <a:t>. </a:t>
            </a:r>
          </a:p>
        </p:txBody>
      </p:sp>
      <p:sp>
        <p:nvSpPr>
          <p:cNvPr id="9" name="Espace réservé du texte 6">
            <a:extLst>
              <a:ext uri="{FF2B5EF4-FFF2-40B4-BE49-F238E27FC236}">
                <a16:creationId xmlns:a16="http://schemas.microsoft.com/office/drawing/2014/main" id="{9358AD63-E459-F89D-5CFD-8811589D16AC}"/>
              </a:ext>
            </a:extLst>
          </p:cNvPr>
          <p:cNvSpPr>
            <a:spLocks noGrp="1"/>
          </p:cNvSpPr>
          <p:nvPr>
            <p:ph type="body" sz="quarter" idx="13" hasCustomPrompt="1"/>
          </p:nvPr>
        </p:nvSpPr>
        <p:spPr>
          <a:xfrm>
            <a:off x="287338" y="4210783"/>
            <a:ext cx="8569324" cy="184666"/>
          </a:xfrm>
          <a:prstGeom prst="rect">
            <a:avLst/>
          </a:prstGeom>
        </p:spPr>
        <p:txBody>
          <a:bodyPr lIns="0" tIns="0" rIns="0" bIns="0" anchor="ctr" anchorCtr="0">
            <a:spAutoFit/>
          </a:bodyPr>
          <a:lstStyle>
            <a:lvl1pPr marL="0" indent="0" algn="ctr">
              <a:buNone/>
              <a:defRPr sz="1200" b="1">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Praesent</a:t>
            </a:r>
            <a:r>
              <a:rPr lang="fr-FR"/>
              <a:t> </a:t>
            </a:r>
            <a:r>
              <a:rPr lang="fr-FR" err="1"/>
              <a:t>hendrerit</a:t>
            </a:r>
            <a:r>
              <a:rPr lang="fr-FR"/>
              <a:t> </a:t>
            </a:r>
            <a:r>
              <a:rPr lang="fr-FR" err="1"/>
              <a:t>lacinia</a:t>
            </a:r>
            <a:r>
              <a:rPr lang="fr-FR"/>
              <a:t> </a:t>
            </a:r>
            <a:r>
              <a:rPr lang="fr-FR" err="1"/>
              <a:t>placerat</a:t>
            </a:r>
            <a:r>
              <a:rPr lang="fr-FR"/>
              <a:t>. </a:t>
            </a:r>
          </a:p>
        </p:txBody>
      </p:sp>
    </p:spTree>
    <p:extLst>
      <p:ext uri="{BB962C8B-B14F-4D97-AF65-F5344CB8AC3E}">
        <p14:creationId xmlns:p14="http://schemas.microsoft.com/office/powerpoint/2010/main" val="2249241835"/>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chemeClr val="bg1"/>
        </a:solidFill>
        <a:effectLst/>
      </p:bgPr>
    </p:bg>
    <p:spTree>
      <p:nvGrpSpPr>
        <p:cNvPr id="1" name=""/>
        <p:cNvGrpSpPr/>
        <p:nvPr/>
      </p:nvGrpSpPr>
      <p:grpSpPr>
        <a:xfrm>
          <a:off x="0" y="0"/>
          <a:ext cx="0" cy="0"/>
          <a:chOff x="0" y="0"/>
          <a:chExt cx="0" cy="0"/>
        </a:xfrm>
      </p:grpSpPr>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p:nvPr>
        </p:nvSpPr>
        <p:spPr>
          <a:xfrm>
            <a:off x="1" y="0"/>
            <a:ext cx="3651142" cy="5145088"/>
          </a:xfrm>
          <a:prstGeom prst="rect">
            <a:avLst/>
          </a:prstGeom>
        </p:spPr>
        <p:txBody>
          <a:bodyPr/>
          <a:lstStyle>
            <a:lvl1pPr marL="0" indent="0">
              <a:buNone/>
              <a:defRPr/>
            </a:lvl1pPr>
          </a:lstStyle>
          <a:p>
            <a:endParaRPr lang="fr-FR"/>
          </a:p>
        </p:txBody>
      </p:sp>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4104655" y="1767832"/>
            <a:ext cx="3359385" cy="1693359"/>
          </a:xfrm>
          <a:prstGeom prst="rect">
            <a:avLst/>
          </a:prstGeom>
        </p:spPr>
        <p:txBody>
          <a:bodyPr lIns="0" anchor="ctr" anchorCtr="0">
            <a:noAutofit/>
          </a:bodyPr>
          <a:lstStyle>
            <a:lvl1pPr marL="0" indent="0" algn="l">
              <a:lnSpc>
                <a:spcPct val="90000"/>
              </a:lnSpc>
              <a:spcBef>
                <a:spcPts val="0"/>
              </a:spcBef>
              <a:buNone/>
              <a:defRPr sz="2600" b="1">
                <a:solidFill>
                  <a:schemeClr val="accent2"/>
                </a:solidFill>
                <a:latin typeface="+mj-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a:t>Lorem ipsum</a:t>
            </a:r>
            <a:br>
              <a:rPr lang="da-DK"/>
            </a:br>
            <a:r>
              <a:rPr lang="da-DK"/>
              <a:t>dolor sit amet</a:t>
            </a:r>
            <a:endParaRPr lang="fr-FR"/>
          </a:p>
        </p:txBody>
      </p:sp>
      <p:sp>
        <p:nvSpPr>
          <p:cNvPr id="13" name="Espace réservé du texte 3">
            <a:extLst>
              <a:ext uri="{FF2B5EF4-FFF2-40B4-BE49-F238E27FC236}">
                <a16:creationId xmlns:a16="http://schemas.microsoft.com/office/drawing/2014/main" id="{D575B653-E75E-4D6F-B409-9D8F0B51435D}"/>
              </a:ext>
            </a:extLst>
          </p:cNvPr>
          <p:cNvSpPr>
            <a:spLocks noGrp="1"/>
          </p:cNvSpPr>
          <p:nvPr>
            <p:ph type="body" sz="quarter" idx="13" hasCustomPrompt="1"/>
          </p:nvPr>
        </p:nvSpPr>
        <p:spPr>
          <a:xfrm>
            <a:off x="4104655" y="1172722"/>
            <a:ext cx="3359386" cy="511175"/>
          </a:xfrm>
          <a:prstGeom prst="rect">
            <a:avLst/>
          </a:prstGeom>
        </p:spPr>
        <p:txBody>
          <a:bodyPr lIns="0" anchor="b" anchorCtr="0"/>
          <a:lstStyle>
            <a:lvl1pPr marL="0" indent="0" algn="l">
              <a:buNone/>
              <a:defRPr sz="2000">
                <a:solidFill>
                  <a:schemeClr val="accent5"/>
                </a:solidFill>
              </a:defRPr>
            </a:lvl1pPr>
            <a:lvl2pPr marL="184286" indent="0" algn="ctr">
              <a:buNone/>
              <a:defRPr>
                <a:solidFill>
                  <a:schemeClr val="tx1"/>
                </a:solidFill>
              </a:defRPr>
            </a:lvl2pPr>
            <a:lvl3pPr marL="343152" indent="0" algn="ctr">
              <a:buNone/>
              <a:defRPr>
                <a:solidFill>
                  <a:schemeClr val="tx1"/>
                </a:solidFill>
              </a:defRPr>
            </a:lvl3pPr>
            <a:lvl4pPr marL="1372595" indent="0" algn="ctr">
              <a:buNone/>
              <a:defRPr>
                <a:solidFill>
                  <a:schemeClr val="tx1"/>
                </a:solidFill>
              </a:defRPr>
            </a:lvl4pPr>
            <a:lvl5pPr marL="1830123" indent="0" algn="ctr">
              <a:buNone/>
              <a:defRPr>
                <a:solidFill>
                  <a:schemeClr val="tx1"/>
                </a:solidFill>
              </a:defRPr>
            </a:lvl5pPr>
          </a:lstStyle>
          <a:p>
            <a:pPr lvl="0"/>
            <a:r>
              <a:rPr lang="fr-FR" err="1"/>
              <a:t>Chapter</a:t>
            </a:r>
            <a:r>
              <a:rPr lang="fr-FR"/>
              <a:t> 01</a:t>
            </a:r>
          </a:p>
        </p:txBody>
      </p:sp>
      <p:pic>
        <p:nvPicPr>
          <p:cNvPr id="9" name="Image 8">
            <a:extLst>
              <a:ext uri="{FF2B5EF4-FFF2-40B4-BE49-F238E27FC236}">
                <a16:creationId xmlns:a16="http://schemas.microsoft.com/office/drawing/2014/main" id="{845DF7EE-7BCF-4102-B7A8-B8F30BEEB494}"/>
              </a:ext>
            </a:extLst>
          </p:cNvPr>
          <p:cNvPicPr>
            <a:picLocks noChangeAspect="1"/>
          </p:cNvPicPr>
          <p:nvPr userDrawn="1"/>
        </p:nvPicPr>
        <p:blipFill>
          <a:blip r:embed="rId2"/>
          <a:srcRect/>
          <a:stretch/>
        </p:blipFill>
        <p:spPr>
          <a:xfrm>
            <a:off x="8037563" y="4837246"/>
            <a:ext cx="817635" cy="173146"/>
          </a:xfrm>
          <a:prstGeom prst="rect">
            <a:avLst/>
          </a:prstGeom>
          <a:noFill/>
        </p:spPr>
      </p:pic>
      <p:grpSp>
        <p:nvGrpSpPr>
          <p:cNvPr id="16" name="Groupe 15">
            <a:extLst>
              <a:ext uri="{FF2B5EF4-FFF2-40B4-BE49-F238E27FC236}">
                <a16:creationId xmlns:a16="http://schemas.microsoft.com/office/drawing/2014/main" id="{5D6F8FA4-48E5-21EC-199A-43C0B70F4374}"/>
              </a:ext>
            </a:extLst>
          </p:cNvPr>
          <p:cNvGrpSpPr/>
          <p:nvPr userDrawn="1"/>
        </p:nvGrpSpPr>
        <p:grpSpPr>
          <a:xfrm>
            <a:off x="4104655" y="3616857"/>
            <a:ext cx="995611" cy="72008"/>
            <a:chOff x="479376" y="980728"/>
            <a:chExt cx="995611" cy="72008"/>
          </a:xfrm>
        </p:grpSpPr>
        <p:cxnSp>
          <p:nvCxnSpPr>
            <p:cNvPr id="17" name="Connecteur droit 16">
              <a:extLst>
                <a:ext uri="{FF2B5EF4-FFF2-40B4-BE49-F238E27FC236}">
                  <a16:creationId xmlns:a16="http://schemas.microsoft.com/office/drawing/2014/main" id="{9D1B0D41-C458-FEE5-0B93-12C4E225C583}"/>
                </a:ext>
              </a:extLst>
            </p:cNvPr>
            <p:cNvCxnSpPr>
              <a:cxnSpLocks/>
            </p:cNvCxnSpPr>
            <p:nvPr userDrawn="1"/>
          </p:nvCxnSpPr>
          <p:spPr>
            <a:xfrm>
              <a:off x="479376" y="1047118"/>
              <a:ext cx="995611" cy="0"/>
            </a:xfrm>
            <a:prstGeom prst="line">
              <a:avLst/>
            </a:prstGeom>
            <a:noFill/>
            <a:ln w="12700" cap="flat" cmpd="sng" algn="ctr">
              <a:solidFill>
                <a:schemeClr val="accent4"/>
              </a:solidFill>
              <a:prstDash val="solid"/>
              <a:miter lim="800000"/>
            </a:ln>
            <a:effectLst/>
          </p:spPr>
        </p:cxnSp>
        <p:sp>
          <p:nvSpPr>
            <p:cNvPr id="18" name="Rectangle 17">
              <a:extLst>
                <a:ext uri="{FF2B5EF4-FFF2-40B4-BE49-F238E27FC236}">
                  <a16:creationId xmlns:a16="http://schemas.microsoft.com/office/drawing/2014/main" id="{C2BF881F-F4F9-28B8-D517-60C2B4FC0349}"/>
                </a:ext>
              </a:extLst>
            </p:cNvPr>
            <p:cNvSpPr/>
            <p:nvPr userDrawn="1"/>
          </p:nvSpPr>
          <p:spPr>
            <a:xfrm>
              <a:off x="479376" y="980728"/>
              <a:ext cx="504056" cy="72008"/>
            </a:xfrm>
            <a:prstGeom prst="rect">
              <a:avLst/>
            </a:prstGeom>
            <a:gradFill>
              <a:gsLst>
                <a:gs pos="0">
                  <a:schemeClr val="accent5"/>
                </a:gs>
                <a:gs pos="100000">
                  <a:schemeClr val="accent4"/>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238660354"/>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chemeClr val="bg1"/>
        </a:solidFill>
        <a:effectLst/>
      </p:bgPr>
    </p:bg>
    <p:spTree>
      <p:nvGrpSpPr>
        <p:cNvPr id="1" name=""/>
        <p:cNvGrpSpPr/>
        <p:nvPr/>
      </p:nvGrpSpPr>
      <p:grpSpPr>
        <a:xfrm>
          <a:off x="0" y="0"/>
          <a:ext cx="0" cy="0"/>
          <a:chOff x="0" y="0"/>
          <a:chExt cx="0" cy="0"/>
        </a:xfrm>
      </p:grpSpPr>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p:nvPr>
        </p:nvSpPr>
        <p:spPr>
          <a:xfrm>
            <a:off x="1" y="0"/>
            <a:ext cx="3651142" cy="5145088"/>
          </a:xfrm>
          <a:prstGeom prst="rect">
            <a:avLst/>
          </a:prstGeom>
        </p:spPr>
        <p:txBody>
          <a:bodyPr/>
          <a:lstStyle>
            <a:lvl1pPr marL="0" indent="0">
              <a:buNone/>
              <a:defRPr/>
            </a:lvl1pPr>
          </a:lstStyle>
          <a:p>
            <a:endParaRPr lang="fr-FR"/>
          </a:p>
        </p:txBody>
      </p:sp>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4104655" y="1767832"/>
            <a:ext cx="3359385" cy="1693359"/>
          </a:xfrm>
          <a:prstGeom prst="rect">
            <a:avLst/>
          </a:prstGeom>
        </p:spPr>
        <p:txBody>
          <a:bodyPr lIns="0" anchor="ctr" anchorCtr="0">
            <a:noAutofit/>
          </a:bodyPr>
          <a:lstStyle>
            <a:lvl1pPr marL="0" indent="0" algn="l">
              <a:lnSpc>
                <a:spcPct val="90000"/>
              </a:lnSpc>
              <a:spcBef>
                <a:spcPts val="0"/>
              </a:spcBef>
              <a:buNone/>
              <a:defRPr sz="2600" b="1">
                <a:solidFill>
                  <a:schemeClr val="accent4"/>
                </a:solidFill>
                <a:latin typeface="+mj-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a:t>Lorem ipsum</a:t>
            </a:r>
            <a:br>
              <a:rPr lang="da-DK"/>
            </a:br>
            <a:r>
              <a:rPr lang="da-DK"/>
              <a:t>dolor sit amet</a:t>
            </a:r>
            <a:endParaRPr lang="fr-FR"/>
          </a:p>
        </p:txBody>
      </p:sp>
      <p:grpSp>
        <p:nvGrpSpPr>
          <p:cNvPr id="7" name="Groupe 6">
            <a:extLst>
              <a:ext uri="{FF2B5EF4-FFF2-40B4-BE49-F238E27FC236}">
                <a16:creationId xmlns:a16="http://schemas.microsoft.com/office/drawing/2014/main" id="{74B52402-2172-43E2-85AB-A27808DD5AA2}"/>
              </a:ext>
            </a:extLst>
          </p:cNvPr>
          <p:cNvGrpSpPr/>
          <p:nvPr userDrawn="1"/>
        </p:nvGrpSpPr>
        <p:grpSpPr>
          <a:xfrm>
            <a:off x="4104655" y="3616857"/>
            <a:ext cx="995611" cy="72008"/>
            <a:chOff x="479376" y="980728"/>
            <a:chExt cx="995611" cy="72008"/>
          </a:xfrm>
        </p:grpSpPr>
        <p:cxnSp>
          <p:nvCxnSpPr>
            <p:cNvPr id="10" name="Connecteur droit 9">
              <a:extLst>
                <a:ext uri="{FF2B5EF4-FFF2-40B4-BE49-F238E27FC236}">
                  <a16:creationId xmlns:a16="http://schemas.microsoft.com/office/drawing/2014/main" id="{E5F475E0-73FC-4EF3-B38B-1BC72D4B02D3}"/>
                </a:ext>
              </a:extLst>
            </p:cNvPr>
            <p:cNvCxnSpPr>
              <a:cxnSpLocks/>
            </p:cNvCxnSpPr>
            <p:nvPr userDrawn="1"/>
          </p:nvCxnSpPr>
          <p:spPr>
            <a:xfrm>
              <a:off x="479376" y="1047118"/>
              <a:ext cx="995611" cy="0"/>
            </a:xfrm>
            <a:prstGeom prst="line">
              <a:avLst/>
            </a:prstGeom>
            <a:noFill/>
            <a:ln w="12700" cap="flat" cmpd="sng" algn="ctr">
              <a:solidFill>
                <a:schemeClr val="accent2"/>
              </a:solidFill>
              <a:prstDash val="solid"/>
              <a:miter lim="800000"/>
            </a:ln>
            <a:effectLst/>
          </p:spPr>
        </p:cxnSp>
        <p:sp>
          <p:nvSpPr>
            <p:cNvPr id="11" name="Rectangle 10">
              <a:extLst>
                <a:ext uri="{FF2B5EF4-FFF2-40B4-BE49-F238E27FC236}">
                  <a16:creationId xmlns:a16="http://schemas.microsoft.com/office/drawing/2014/main" id="{9E0C7703-EEE6-4894-8E05-3C55D8780320}"/>
                </a:ext>
              </a:extLst>
            </p:cNvPr>
            <p:cNvSpPr/>
            <p:nvPr userDrawn="1"/>
          </p:nvSpPr>
          <p:spPr>
            <a:xfrm>
              <a:off x="479376" y="980728"/>
              <a:ext cx="504056" cy="72008"/>
            </a:xfrm>
            <a:prstGeom prst="rect">
              <a:avLst/>
            </a:prstGeom>
            <a:gradFill>
              <a:gsLst>
                <a:gs pos="0">
                  <a:schemeClr val="accent1"/>
                </a:gs>
                <a:gs pos="100000">
                  <a:schemeClr val="accent2"/>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
        <p:nvSpPr>
          <p:cNvPr id="13" name="Espace réservé du texte 3">
            <a:extLst>
              <a:ext uri="{FF2B5EF4-FFF2-40B4-BE49-F238E27FC236}">
                <a16:creationId xmlns:a16="http://schemas.microsoft.com/office/drawing/2014/main" id="{D575B653-E75E-4D6F-B409-9D8F0B51435D}"/>
              </a:ext>
            </a:extLst>
          </p:cNvPr>
          <p:cNvSpPr>
            <a:spLocks noGrp="1"/>
          </p:cNvSpPr>
          <p:nvPr>
            <p:ph type="body" sz="quarter" idx="13" hasCustomPrompt="1"/>
          </p:nvPr>
        </p:nvSpPr>
        <p:spPr>
          <a:xfrm>
            <a:off x="4104655" y="1172722"/>
            <a:ext cx="3359386" cy="511175"/>
          </a:xfrm>
          <a:prstGeom prst="rect">
            <a:avLst/>
          </a:prstGeom>
        </p:spPr>
        <p:txBody>
          <a:bodyPr lIns="0" anchor="b" anchorCtr="0"/>
          <a:lstStyle>
            <a:lvl1pPr marL="0" indent="0" algn="l">
              <a:buNone/>
              <a:defRPr sz="2000">
                <a:solidFill>
                  <a:schemeClr val="accent1"/>
                </a:solidFill>
              </a:defRPr>
            </a:lvl1pPr>
            <a:lvl2pPr marL="184286" indent="0" algn="ctr">
              <a:buNone/>
              <a:defRPr>
                <a:solidFill>
                  <a:schemeClr val="tx1"/>
                </a:solidFill>
              </a:defRPr>
            </a:lvl2pPr>
            <a:lvl3pPr marL="343152" indent="0" algn="ctr">
              <a:buNone/>
              <a:defRPr>
                <a:solidFill>
                  <a:schemeClr val="tx1"/>
                </a:solidFill>
              </a:defRPr>
            </a:lvl3pPr>
            <a:lvl4pPr marL="1372595" indent="0" algn="ctr">
              <a:buNone/>
              <a:defRPr>
                <a:solidFill>
                  <a:schemeClr val="tx1"/>
                </a:solidFill>
              </a:defRPr>
            </a:lvl4pPr>
            <a:lvl5pPr marL="1830123" indent="0" algn="ctr">
              <a:buNone/>
              <a:defRPr>
                <a:solidFill>
                  <a:schemeClr val="tx1"/>
                </a:solidFill>
              </a:defRPr>
            </a:lvl5pPr>
          </a:lstStyle>
          <a:p>
            <a:pPr lvl="0"/>
            <a:r>
              <a:rPr lang="fr-FR" err="1"/>
              <a:t>Chapter</a:t>
            </a:r>
            <a:r>
              <a:rPr lang="fr-FR"/>
              <a:t> 01</a:t>
            </a:r>
          </a:p>
        </p:txBody>
      </p:sp>
      <p:pic>
        <p:nvPicPr>
          <p:cNvPr id="9" name="Image 8">
            <a:extLst>
              <a:ext uri="{FF2B5EF4-FFF2-40B4-BE49-F238E27FC236}">
                <a16:creationId xmlns:a16="http://schemas.microsoft.com/office/drawing/2014/main" id="{845DF7EE-7BCF-4102-B7A8-B8F30BEEB494}"/>
              </a:ext>
            </a:extLst>
          </p:cNvPr>
          <p:cNvPicPr>
            <a:picLocks noChangeAspect="1"/>
          </p:cNvPicPr>
          <p:nvPr userDrawn="1"/>
        </p:nvPicPr>
        <p:blipFill>
          <a:blip r:embed="rId2"/>
          <a:srcRect/>
          <a:stretch/>
        </p:blipFill>
        <p:spPr>
          <a:xfrm>
            <a:off x="8037563" y="4837246"/>
            <a:ext cx="817635" cy="173146"/>
          </a:xfrm>
          <a:prstGeom prst="rect">
            <a:avLst/>
          </a:prstGeom>
          <a:noFill/>
        </p:spPr>
      </p:pic>
    </p:spTree>
    <p:extLst>
      <p:ext uri="{BB962C8B-B14F-4D97-AF65-F5344CB8AC3E}">
        <p14:creationId xmlns:p14="http://schemas.microsoft.com/office/powerpoint/2010/main" val="1210707826"/>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5E11D-EF93-41A8-A600-0E2A21B23E4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D62B4ADC-2F3D-9A7B-F4CB-9D3FBC2D15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6" name="Espace réservé du contenu 3">
            <a:extLst>
              <a:ext uri="{FF2B5EF4-FFF2-40B4-BE49-F238E27FC236}">
                <a16:creationId xmlns:a16="http://schemas.microsoft.com/office/drawing/2014/main" id="{14E6BA19-6303-EEAE-18EC-0686F94CEE20}"/>
              </a:ext>
            </a:extLst>
          </p:cNvPr>
          <p:cNvSpPr>
            <a:spLocks noGrp="1"/>
          </p:cNvSpPr>
          <p:nvPr>
            <p:ph sz="quarter" idx="11"/>
          </p:nvPr>
        </p:nvSpPr>
        <p:spPr>
          <a:xfrm>
            <a:off x="287338" y="1017589"/>
            <a:ext cx="8569325" cy="3606800"/>
          </a:xfrm>
          <a:prstGeom prst="rect">
            <a:avLst/>
          </a:prstGeom>
        </p:spPr>
        <p:txBody>
          <a:bodyPr/>
          <a:lstStyle>
            <a:lvl1pPr marL="0" indent="0">
              <a:buNone/>
              <a:defRPr>
                <a:solidFill>
                  <a:schemeClr val="bg1"/>
                </a:solidFill>
              </a:defRPr>
            </a:lvl1pPr>
          </a:lstStyle>
          <a:p>
            <a:pPr lvl="0"/>
            <a:endParaRPr lang="fr-FR"/>
          </a:p>
        </p:txBody>
      </p:sp>
    </p:spTree>
    <p:extLst>
      <p:ext uri="{BB962C8B-B14F-4D97-AF65-F5344CB8AC3E}">
        <p14:creationId xmlns:p14="http://schemas.microsoft.com/office/powerpoint/2010/main" val="2439818658"/>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606800"/>
          </a:xfrm>
          <a:prstGeom prst="rect">
            <a:avLst/>
          </a:prstGeom>
        </p:spPr>
        <p:txBody>
          <a:bodyPr/>
          <a:lstStyle>
            <a:lvl1pPr>
              <a:lnSpc>
                <a:spcPct val="90000"/>
              </a:lnSpc>
              <a:spcBef>
                <a:spcPts val="800"/>
              </a:spcBef>
              <a:buClr>
                <a:srgbClr val="15D0CB"/>
              </a:buClr>
              <a:defRPr sz="1600" b="1">
                <a:solidFill>
                  <a:schemeClr val="accent2"/>
                </a:solidFill>
              </a:defRPr>
            </a:lvl1pPr>
            <a:lvl2pPr marL="355736" indent="-171450">
              <a:lnSpc>
                <a:spcPct val="90000"/>
              </a:lnSpc>
              <a:spcBef>
                <a:spcPts val="400"/>
              </a:spcBef>
              <a:buClr>
                <a:srgbClr val="15D0CB"/>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15D0CB"/>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938706075"/>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TEXTx2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7" y="1017588"/>
            <a:ext cx="4219705" cy="3606800"/>
          </a:xfrm>
          <a:prstGeom prst="rect">
            <a:avLst/>
          </a:prstGeom>
        </p:spPr>
        <p:txBody>
          <a:bodyPr/>
          <a:lstStyle>
            <a:lvl1pPr>
              <a:lnSpc>
                <a:spcPct val="90000"/>
              </a:lnSpc>
              <a:spcBef>
                <a:spcPts val="800"/>
              </a:spcBef>
              <a:buClr>
                <a:srgbClr val="15D0CB"/>
              </a:buClr>
              <a:defRPr sz="1600" b="1">
                <a:solidFill>
                  <a:schemeClr val="accent2"/>
                </a:solidFill>
              </a:defRPr>
            </a:lvl1pPr>
            <a:lvl2pPr marL="355736" indent="-171450">
              <a:lnSpc>
                <a:spcPct val="90000"/>
              </a:lnSpc>
              <a:spcBef>
                <a:spcPts val="400"/>
              </a:spcBef>
              <a:buClr>
                <a:srgbClr val="15D0CB"/>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15D0CB"/>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A2908127-A165-46B7-B40F-9C1A61E43E31}"/>
              </a:ext>
            </a:extLst>
          </p:cNvPr>
          <p:cNvSpPr>
            <a:spLocks noGrp="1"/>
          </p:cNvSpPr>
          <p:nvPr>
            <p:ph type="title" hasCustomPrompt="1"/>
          </p:nvPr>
        </p:nvSpPr>
        <p:spPr/>
        <p:txBody>
          <a:bodyPr/>
          <a:lstStyle/>
          <a:p>
            <a:r>
              <a:rPr lang="en-US"/>
              <a:t>Click here to add a title </a:t>
            </a:r>
            <a:endParaRPr lang="fr-FR"/>
          </a:p>
        </p:txBody>
      </p:sp>
      <p:sp>
        <p:nvSpPr>
          <p:cNvPr id="9" name="Espace réservé du texte 2">
            <a:extLst>
              <a:ext uri="{FF2B5EF4-FFF2-40B4-BE49-F238E27FC236}">
                <a16:creationId xmlns:a16="http://schemas.microsoft.com/office/drawing/2014/main" id="{83B0D2BD-64EB-4133-9A53-E4F4DEB7B025}"/>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rgbClr val="15D0CB"/>
              </a:buClr>
              <a:defRPr sz="1600" b="1">
                <a:solidFill>
                  <a:schemeClr val="accent2"/>
                </a:solidFill>
              </a:defRPr>
            </a:lvl1pPr>
            <a:lvl2pPr marL="355736" indent="-171450">
              <a:lnSpc>
                <a:spcPct val="90000"/>
              </a:lnSpc>
              <a:spcBef>
                <a:spcPts val="400"/>
              </a:spcBef>
              <a:buClr>
                <a:srgbClr val="15D0CB"/>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15D0CB"/>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6" name="Espace réservé du pied de page 4">
            <a:extLst>
              <a:ext uri="{FF2B5EF4-FFF2-40B4-BE49-F238E27FC236}">
                <a16:creationId xmlns:a16="http://schemas.microsoft.com/office/drawing/2014/main" id="{269925D1-628C-E93F-77A3-4DE682A3F3D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49843761"/>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TEXT_Righ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rgbClr val="15D0CB"/>
              </a:buClr>
              <a:defRPr sz="1600" b="1">
                <a:solidFill>
                  <a:schemeClr val="accent2"/>
                </a:solidFill>
              </a:defRPr>
            </a:lvl1pPr>
            <a:lvl2pPr marL="355736" indent="-171450">
              <a:lnSpc>
                <a:spcPct val="90000"/>
              </a:lnSpc>
              <a:spcBef>
                <a:spcPts val="400"/>
              </a:spcBef>
              <a:buClr>
                <a:srgbClr val="15D0CB"/>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15D0CB"/>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287339" y="1017588"/>
            <a:ext cx="4214710"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a:t>Click here to add a title </a:t>
            </a:r>
            <a:endParaRPr lang="fr-FR"/>
          </a:p>
        </p:txBody>
      </p:sp>
      <p:sp>
        <p:nvSpPr>
          <p:cNvPr id="8" name="Espace réservé du pied de page 4">
            <a:extLst>
              <a:ext uri="{FF2B5EF4-FFF2-40B4-BE49-F238E27FC236}">
                <a16:creationId xmlns:a16="http://schemas.microsoft.com/office/drawing/2014/main" id="{3B1F21EB-8662-8C41-3C0A-0F605CB04BF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2844599256"/>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TEXT_Lef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287336" y="1017588"/>
            <a:ext cx="4219707" cy="3606800"/>
          </a:xfrm>
          <a:prstGeom prst="rect">
            <a:avLst/>
          </a:prstGeom>
        </p:spPr>
        <p:txBody>
          <a:bodyPr/>
          <a:lstStyle>
            <a:lvl1pPr>
              <a:lnSpc>
                <a:spcPct val="90000"/>
              </a:lnSpc>
              <a:spcBef>
                <a:spcPts val="800"/>
              </a:spcBef>
              <a:buClr>
                <a:srgbClr val="15D0CB"/>
              </a:buClr>
              <a:defRPr sz="1600" b="1">
                <a:solidFill>
                  <a:schemeClr val="accent2"/>
                </a:solidFill>
              </a:defRPr>
            </a:lvl1pPr>
            <a:lvl2pPr marL="355736" indent="-171450">
              <a:lnSpc>
                <a:spcPct val="90000"/>
              </a:lnSpc>
              <a:spcBef>
                <a:spcPts val="400"/>
              </a:spcBef>
              <a:buClr>
                <a:srgbClr val="15D0CB"/>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15D0CB"/>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4636960" y="1017588"/>
            <a:ext cx="4219704"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a:t>Click here to add a title </a:t>
            </a:r>
            <a:endParaRPr lang="fr-FR"/>
          </a:p>
        </p:txBody>
      </p:sp>
      <p:sp>
        <p:nvSpPr>
          <p:cNvPr id="6" name="Espace réservé du pied de page 4">
            <a:extLst>
              <a:ext uri="{FF2B5EF4-FFF2-40B4-BE49-F238E27FC236}">
                <a16:creationId xmlns:a16="http://schemas.microsoft.com/office/drawing/2014/main" id="{70F129C2-FC0F-5D79-D2F5-A76CFCFB2E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1271513414"/>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2xLINES_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926FA-4C37-4337-A48F-C1E3BB67A08D}"/>
              </a:ext>
            </a:extLst>
          </p:cNvPr>
          <p:cNvSpPr/>
          <p:nvPr userDrawn="1"/>
        </p:nvSpPr>
        <p:spPr>
          <a:xfrm>
            <a:off x="140677" y="600222"/>
            <a:ext cx="1350498" cy="2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881F32DB-A6B7-4BE6-8D7A-C2FD926E1203}"/>
              </a:ext>
            </a:extLst>
          </p:cNvPr>
          <p:cNvSpPr>
            <a:spLocks noGrp="1"/>
          </p:cNvSpPr>
          <p:nvPr>
            <p:ph type="title" hasCustomPrompt="1"/>
          </p:nvPr>
        </p:nvSpPr>
        <p:spPr>
          <a:xfrm>
            <a:off x="182784" y="211016"/>
            <a:ext cx="8556653" cy="721402"/>
          </a:xfrm>
        </p:spPr>
        <p:txBody>
          <a:bodyPr/>
          <a:lstStyle>
            <a:lvl1pPr>
              <a:lnSpc>
                <a:spcPct val="90000"/>
              </a:lnSpc>
              <a:defRPr/>
            </a:lvl1pPr>
          </a:lstStyle>
          <a:p>
            <a:r>
              <a:rPr lang="en-US"/>
              <a:t>Click here </a:t>
            </a:r>
            <a:br>
              <a:rPr lang="en-US"/>
            </a:br>
            <a:r>
              <a:rPr lang="en-US"/>
              <a:t>to add a title </a:t>
            </a:r>
            <a:endParaRPr lang="fr-FR"/>
          </a:p>
        </p:txBody>
      </p:sp>
      <p:sp>
        <p:nvSpPr>
          <p:cNvPr id="8" name="Espace réservé du pied de page 4">
            <a:extLst>
              <a:ext uri="{FF2B5EF4-FFF2-40B4-BE49-F238E27FC236}">
                <a16:creationId xmlns:a16="http://schemas.microsoft.com/office/drawing/2014/main" id="{79525850-0777-A6EE-F419-D78308D9300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9" name="Espace réservé du contenu 3">
            <a:extLst>
              <a:ext uri="{FF2B5EF4-FFF2-40B4-BE49-F238E27FC236}">
                <a16:creationId xmlns:a16="http://schemas.microsoft.com/office/drawing/2014/main" id="{DED92A21-7615-5B0C-FC17-42FF930E9258}"/>
              </a:ext>
            </a:extLst>
          </p:cNvPr>
          <p:cNvSpPr>
            <a:spLocks noGrp="1"/>
          </p:cNvSpPr>
          <p:nvPr>
            <p:ph sz="quarter" idx="11"/>
          </p:nvPr>
        </p:nvSpPr>
        <p:spPr>
          <a:xfrm>
            <a:off x="287338" y="1309965"/>
            <a:ext cx="8569325" cy="3314423"/>
          </a:xfrm>
          <a:prstGeom prst="rect">
            <a:avLst/>
          </a:prstGeom>
        </p:spPr>
        <p:txBody>
          <a:bodyPr/>
          <a:lstStyle>
            <a:lvl1pPr marL="0" indent="0">
              <a:buNone/>
              <a:defRPr>
                <a:solidFill>
                  <a:schemeClr val="bg1"/>
                </a:solidFill>
              </a:defRPr>
            </a:lvl1pPr>
          </a:lstStyle>
          <a:p>
            <a:pPr lvl="0"/>
            <a:endParaRPr lang="fr-FR"/>
          </a:p>
        </p:txBody>
      </p:sp>
      <p:grpSp>
        <p:nvGrpSpPr>
          <p:cNvPr id="16" name="Groupe 15">
            <a:extLst>
              <a:ext uri="{FF2B5EF4-FFF2-40B4-BE49-F238E27FC236}">
                <a16:creationId xmlns:a16="http://schemas.microsoft.com/office/drawing/2014/main" id="{37E3E81C-2F5A-9B19-E3EB-40F85F729389}"/>
              </a:ext>
            </a:extLst>
          </p:cNvPr>
          <p:cNvGrpSpPr/>
          <p:nvPr userDrawn="1"/>
        </p:nvGrpSpPr>
        <p:grpSpPr>
          <a:xfrm>
            <a:off x="295226" y="994644"/>
            <a:ext cx="995611" cy="72008"/>
            <a:chOff x="479376" y="980728"/>
            <a:chExt cx="995611" cy="72008"/>
          </a:xfrm>
        </p:grpSpPr>
        <p:cxnSp>
          <p:nvCxnSpPr>
            <p:cNvPr id="17" name="Connecteur droit 16">
              <a:extLst>
                <a:ext uri="{FF2B5EF4-FFF2-40B4-BE49-F238E27FC236}">
                  <a16:creationId xmlns:a16="http://schemas.microsoft.com/office/drawing/2014/main" id="{F2D53C22-5E3C-A1C2-980A-66FF9BB65F1B}"/>
                </a:ext>
              </a:extLst>
            </p:cNvPr>
            <p:cNvCxnSpPr>
              <a:cxnSpLocks/>
            </p:cNvCxnSpPr>
            <p:nvPr userDrawn="1"/>
          </p:nvCxnSpPr>
          <p:spPr>
            <a:xfrm>
              <a:off x="479376" y="1047118"/>
              <a:ext cx="995611" cy="0"/>
            </a:xfrm>
            <a:prstGeom prst="line">
              <a:avLst/>
            </a:prstGeom>
            <a:noFill/>
            <a:ln w="12700" cap="flat" cmpd="sng" algn="ctr">
              <a:solidFill>
                <a:srgbClr val="2C4E5A"/>
              </a:solidFill>
              <a:prstDash val="solid"/>
              <a:miter lim="800000"/>
            </a:ln>
            <a:effectLst/>
          </p:spPr>
        </p:cxnSp>
        <p:sp>
          <p:nvSpPr>
            <p:cNvPr id="18" name="Rectangle 17">
              <a:extLst>
                <a:ext uri="{FF2B5EF4-FFF2-40B4-BE49-F238E27FC236}">
                  <a16:creationId xmlns:a16="http://schemas.microsoft.com/office/drawing/2014/main" id="{ED83C17A-2D33-FC75-558C-B5E6B12D8907}"/>
                </a:ext>
              </a:extLst>
            </p:cNvPr>
            <p:cNvSpPr/>
            <p:nvPr userDrawn="1"/>
          </p:nvSpPr>
          <p:spPr>
            <a:xfrm>
              <a:off x="479376" y="980728"/>
              <a:ext cx="504056" cy="72008"/>
            </a:xfrm>
            <a:prstGeom prst="rect">
              <a:avLst/>
            </a:prstGeom>
            <a:gradFill>
              <a:gsLst>
                <a:gs pos="0">
                  <a:srgbClr val="15D0CB"/>
                </a:gs>
                <a:gs pos="100000">
                  <a:srgbClr val="2C4E5A"/>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4133076259"/>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_TEXT_BLOC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139972"/>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a:t>Department / Company / Date</a:t>
            </a:r>
          </a:p>
        </p:txBody>
      </p:sp>
      <p:sp>
        <p:nvSpPr>
          <p:cNvPr id="8" name="Rectangle 7">
            <a:extLst>
              <a:ext uri="{FF2B5EF4-FFF2-40B4-BE49-F238E27FC236}">
                <a16:creationId xmlns:a16="http://schemas.microsoft.com/office/drawing/2014/main" id="{A9579404-282D-4B0E-A99F-DB85776D4D8E}"/>
              </a:ext>
            </a:extLst>
          </p:cNvPr>
          <p:cNvSpPr/>
          <p:nvPr userDrawn="1"/>
        </p:nvSpPr>
        <p:spPr>
          <a:xfrm>
            <a:off x="287338" y="4171951"/>
            <a:ext cx="8569324" cy="457200"/>
          </a:xfrm>
          <a:prstGeom prst="rect">
            <a:avLst/>
          </a:prstGeom>
          <a:gradFill flip="none" rotWithShape="1">
            <a:gsLst>
              <a:gs pos="0">
                <a:srgbClr val="2C525D"/>
              </a:gs>
              <a:gs pos="100000">
                <a:srgbClr val="17D0C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A6675F3D-A583-1C52-1FED-53EA7A70037C}"/>
              </a:ext>
            </a:extLst>
          </p:cNvPr>
          <p:cNvSpPr>
            <a:spLocks noGrp="1"/>
          </p:cNvSpPr>
          <p:nvPr>
            <p:ph type="body" sz="quarter" idx="12" hasCustomPrompt="1"/>
          </p:nvPr>
        </p:nvSpPr>
        <p:spPr>
          <a:xfrm>
            <a:off x="287338" y="4396291"/>
            <a:ext cx="8569324" cy="184666"/>
          </a:xfrm>
          <a:prstGeom prst="rect">
            <a:avLst/>
          </a:prstGeom>
        </p:spPr>
        <p:txBody>
          <a:bodyPr lIns="0" tIns="0" rIns="0" bIns="0" anchor="ctr" anchorCtr="0">
            <a:spAutoFit/>
          </a:bodyPr>
          <a:lstStyle>
            <a:lvl1pPr marL="0" indent="0" algn="ctr">
              <a:buNone/>
              <a:defRPr sz="1200">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Praesent</a:t>
            </a:r>
            <a:r>
              <a:rPr lang="fr-FR"/>
              <a:t> </a:t>
            </a:r>
            <a:r>
              <a:rPr lang="fr-FR" err="1"/>
              <a:t>hendrerit</a:t>
            </a:r>
            <a:r>
              <a:rPr lang="fr-FR"/>
              <a:t> </a:t>
            </a:r>
            <a:r>
              <a:rPr lang="fr-FR" err="1"/>
              <a:t>lacinia</a:t>
            </a:r>
            <a:r>
              <a:rPr lang="fr-FR"/>
              <a:t> </a:t>
            </a:r>
            <a:r>
              <a:rPr lang="fr-FR" err="1"/>
              <a:t>placerat</a:t>
            </a:r>
            <a:r>
              <a:rPr lang="fr-FR"/>
              <a:t>. </a:t>
            </a:r>
          </a:p>
        </p:txBody>
      </p:sp>
      <p:sp>
        <p:nvSpPr>
          <p:cNvPr id="9" name="Espace réservé du texte 6">
            <a:extLst>
              <a:ext uri="{FF2B5EF4-FFF2-40B4-BE49-F238E27FC236}">
                <a16:creationId xmlns:a16="http://schemas.microsoft.com/office/drawing/2014/main" id="{9358AD63-E459-F89D-5CFD-8811589D16AC}"/>
              </a:ext>
            </a:extLst>
          </p:cNvPr>
          <p:cNvSpPr>
            <a:spLocks noGrp="1"/>
          </p:cNvSpPr>
          <p:nvPr>
            <p:ph type="body" sz="quarter" idx="13" hasCustomPrompt="1"/>
          </p:nvPr>
        </p:nvSpPr>
        <p:spPr>
          <a:xfrm>
            <a:off x="287338" y="4210783"/>
            <a:ext cx="8569324" cy="184666"/>
          </a:xfrm>
          <a:prstGeom prst="rect">
            <a:avLst/>
          </a:prstGeom>
        </p:spPr>
        <p:txBody>
          <a:bodyPr lIns="0" tIns="0" rIns="0" bIns="0" anchor="ctr" anchorCtr="0">
            <a:spAutoFit/>
          </a:bodyPr>
          <a:lstStyle>
            <a:lvl1pPr marL="0" indent="0" algn="ctr">
              <a:buNone/>
              <a:defRPr sz="1200" b="1">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Praesent</a:t>
            </a:r>
            <a:r>
              <a:rPr lang="fr-FR"/>
              <a:t> </a:t>
            </a:r>
            <a:r>
              <a:rPr lang="fr-FR" err="1"/>
              <a:t>hendrerit</a:t>
            </a:r>
            <a:r>
              <a:rPr lang="fr-FR"/>
              <a:t> </a:t>
            </a:r>
            <a:r>
              <a:rPr lang="fr-FR" err="1"/>
              <a:t>lacinia</a:t>
            </a:r>
            <a:r>
              <a:rPr lang="fr-FR"/>
              <a:t> </a:t>
            </a:r>
            <a:r>
              <a:rPr lang="fr-FR" err="1"/>
              <a:t>placerat</a:t>
            </a:r>
            <a:r>
              <a:rPr lang="fr-FR"/>
              <a:t>. </a:t>
            </a:r>
          </a:p>
        </p:txBody>
      </p:sp>
    </p:spTree>
    <p:extLst>
      <p:ext uri="{BB962C8B-B14F-4D97-AF65-F5344CB8AC3E}">
        <p14:creationId xmlns:p14="http://schemas.microsoft.com/office/powerpoint/2010/main" val="3167149729"/>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Espace réservé du texte 12">
            <a:extLst>
              <a:ext uri="{FF2B5EF4-FFF2-40B4-BE49-F238E27FC236}">
                <a16:creationId xmlns:a16="http://schemas.microsoft.com/office/drawing/2014/main" id="{7EBF2E1D-D492-4B49-A512-C63AC80F85F8}"/>
              </a:ext>
            </a:extLst>
          </p:cNvPr>
          <p:cNvSpPr>
            <a:spLocks noGrp="1"/>
          </p:cNvSpPr>
          <p:nvPr>
            <p:ph type="body" sz="quarter" idx="16" hasCustomPrompt="1"/>
          </p:nvPr>
        </p:nvSpPr>
        <p:spPr>
          <a:xfrm>
            <a:off x="1615439" y="143587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stStyle>
          <a:p>
            <a:r>
              <a:rPr lang="en-GB" noProof="0"/>
              <a:t>|</a:t>
            </a:r>
          </a:p>
        </p:txBody>
      </p:sp>
      <p:sp>
        <p:nvSpPr>
          <p:cNvPr id="10" name="Espace réservé du texte 18">
            <a:extLst>
              <a:ext uri="{FF2B5EF4-FFF2-40B4-BE49-F238E27FC236}">
                <a16:creationId xmlns:a16="http://schemas.microsoft.com/office/drawing/2014/main" id="{2E95906C-5CA5-4BA3-A292-15C1688840E1}"/>
              </a:ext>
            </a:extLst>
          </p:cNvPr>
          <p:cNvSpPr>
            <a:spLocks noGrp="1"/>
          </p:cNvSpPr>
          <p:nvPr>
            <p:ph type="body" sz="quarter" idx="21" hasCustomPrompt="1"/>
          </p:nvPr>
        </p:nvSpPr>
        <p:spPr>
          <a:xfrm>
            <a:off x="1502657" y="1667163"/>
            <a:ext cx="2931231" cy="186974"/>
          </a:xfrm>
          <a:prstGeom prst="rect">
            <a:avLst/>
          </a:prstGeom>
        </p:spPr>
        <p:txBody>
          <a:bodyPr wrap="square" lIns="0" tIns="0" rIns="0" bIns="0" anchor="t" anchorCtr="0">
            <a:spAutoFit/>
          </a:bodyPr>
          <a:lstStyle>
            <a:lvl1pPr marL="0" indent="0" algn="l">
              <a:lnSpc>
                <a:spcPct val="90000"/>
              </a:lnSpc>
              <a:spcBef>
                <a:spcPts val="0"/>
              </a:spcBef>
              <a:buFont typeface="Arial" panose="020B0604020202020204" pitchFamily="34" charset="0"/>
              <a:buNone/>
              <a:tabLst/>
              <a:defRPr sz="1350" b="1" cap="none" baseline="0">
                <a:solidFill>
                  <a:schemeClr val="tx2"/>
                </a:solidFill>
              </a:defRPr>
            </a:lvl1pPr>
            <a:lvl2pPr marL="0" indent="0">
              <a:lnSpc>
                <a:spcPct val="90000"/>
              </a:lnSpc>
              <a:spcBef>
                <a:spcPts val="0"/>
              </a:spcBef>
              <a:buFont typeface="Arial" panose="020B0604020202020204" pitchFamily="34" charset="0"/>
              <a:buNone/>
              <a:tabLst/>
              <a:defRPr sz="1050" b="0" cap="none">
                <a:solidFill>
                  <a:schemeClr val="accent1"/>
                </a:solidFill>
              </a:defRPr>
            </a:lvl2pPr>
            <a:lvl3pPr marL="0" indent="0">
              <a:buNone/>
              <a:tabLst/>
              <a:defRPr sz="1500" b="1" cap="all"/>
            </a:lvl3pPr>
            <a:lvl4pPr marL="0" indent="0">
              <a:buNone/>
              <a:tabLst/>
              <a:defRPr sz="1500" b="1" cap="all"/>
            </a:lvl4pPr>
            <a:lvl5pPr marL="0" indent="0">
              <a:buNone/>
              <a:tabLst/>
              <a:defRPr sz="1500" b="1" cap="all"/>
            </a:lvl5pPr>
          </a:lstStyle>
          <a:p>
            <a:r>
              <a:rPr lang="en-GB" noProof="0"/>
              <a:t>Part title</a:t>
            </a:r>
          </a:p>
        </p:txBody>
      </p:sp>
      <p:sp>
        <p:nvSpPr>
          <p:cNvPr id="11" name="Espace réservé du texte 12">
            <a:extLst>
              <a:ext uri="{FF2B5EF4-FFF2-40B4-BE49-F238E27FC236}">
                <a16:creationId xmlns:a16="http://schemas.microsoft.com/office/drawing/2014/main" id="{3FB003D9-D2CB-43AC-8422-454FDA1FEB78}"/>
              </a:ext>
            </a:extLst>
          </p:cNvPr>
          <p:cNvSpPr>
            <a:spLocks noGrp="1"/>
          </p:cNvSpPr>
          <p:nvPr>
            <p:ph type="body" sz="quarter" idx="36" hasCustomPrompt="1"/>
          </p:nvPr>
        </p:nvSpPr>
        <p:spPr>
          <a:xfrm>
            <a:off x="1502657" y="1115155"/>
            <a:ext cx="481264" cy="307777"/>
          </a:xfrm>
          <a:prstGeom prst="rect">
            <a:avLst/>
          </a:prstGeom>
        </p:spPr>
        <p:txBody>
          <a:bodyPr lIns="0" tIns="0" rIns="0" bIns="0" anchor="b" anchorCtr="0">
            <a:spAutoFit/>
          </a:bodyPr>
          <a:lstStyle>
            <a:lvl1pPr marL="0" indent="0" algn="l">
              <a:lnSpc>
                <a:spcPct val="100000"/>
              </a:lnSpc>
              <a:spcBef>
                <a:spcPts val="0"/>
              </a:spcBef>
              <a:buNone/>
              <a:defRPr sz="2000" b="0">
                <a:solidFill>
                  <a:schemeClr val="accent1"/>
                </a:solidFill>
                <a:latin typeface="+mj-lt"/>
              </a:defRPr>
            </a:lvl1pPr>
          </a:lstStyle>
          <a:p>
            <a:r>
              <a:rPr lang="en-GB" noProof="0"/>
              <a:t>01</a:t>
            </a:r>
          </a:p>
        </p:txBody>
      </p:sp>
      <p:sp>
        <p:nvSpPr>
          <p:cNvPr id="12" name="Espace réservé du texte 12">
            <a:extLst>
              <a:ext uri="{FF2B5EF4-FFF2-40B4-BE49-F238E27FC236}">
                <a16:creationId xmlns:a16="http://schemas.microsoft.com/office/drawing/2014/main" id="{88B6B1E0-5651-4B71-B828-F03662BF48E0}"/>
              </a:ext>
            </a:extLst>
          </p:cNvPr>
          <p:cNvSpPr>
            <a:spLocks noGrp="1"/>
          </p:cNvSpPr>
          <p:nvPr>
            <p:ph type="body" sz="quarter" idx="37" hasCustomPrompt="1"/>
          </p:nvPr>
        </p:nvSpPr>
        <p:spPr>
          <a:xfrm>
            <a:off x="1615439" y="261062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stStyle>
          <a:p>
            <a:r>
              <a:rPr lang="en-GB" noProof="0"/>
              <a:t>|</a:t>
            </a:r>
          </a:p>
        </p:txBody>
      </p:sp>
      <p:sp>
        <p:nvSpPr>
          <p:cNvPr id="13" name="Espace réservé du texte 18">
            <a:extLst>
              <a:ext uri="{FF2B5EF4-FFF2-40B4-BE49-F238E27FC236}">
                <a16:creationId xmlns:a16="http://schemas.microsoft.com/office/drawing/2014/main" id="{A97D576F-69C8-42FE-B023-2F464A71D43F}"/>
              </a:ext>
            </a:extLst>
          </p:cNvPr>
          <p:cNvSpPr>
            <a:spLocks noGrp="1"/>
          </p:cNvSpPr>
          <p:nvPr>
            <p:ph type="body" sz="quarter" idx="38" hasCustomPrompt="1"/>
          </p:nvPr>
        </p:nvSpPr>
        <p:spPr>
          <a:xfrm>
            <a:off x="1502657" y="2841913"/>
            <a:ext cx="2931231" cy="186974"/>
          </a:xfrm>
          <a:prstGeom prst="rect">
            <a:avLst/>
          </a:prstGeom>
        </p:spPr>
        <p:txBody>
          <a:bodyPr wrap="square" lIns="0" tIns="0" rIns="0" bIns="0" anchor="t" anchorCtr="0">
            <a:spAutoFit/>
          </a:bodyPr>
          <a:lstStyle>
            <a:lvl1pPr marL="0" indent="0" algn="l">
              <a:lnSpc>
                <a:spcPct val="90000"/>
              </a:lnSpc>
              <a:spcBef>
                <a:spcPts val="0"/>
              </a:spcBef>
              <a:buFont typeface="Arial" panose="020B0604020202020204" pitchFamily="34" charset="0"/>
              <a:buNone/>
              <a:tabLst/>
              <a:defRPr sz="1350" b="1" cap="none" baseline="0">
                <a:solidFill>
                  <a:schemeClr val="tx2"/>
                </a:solidFill>
              </a:defRPr>
            </a:lvl1pPr>
            <a:lvl2pPr marL="0" indent="0">
              <a:lnSpc>
                <a:spcPct val="90000"/>
              </a:lnSpc>
              <a:spcBef>
                <a:spcPts val="0"/>
              </a:spcBef>
              <a:buFont typeface="Arial" panose="020B0604020202020204" pitchFamily="34" charset="0"/>
              <a:buNone/>
              <a:tabLst/>
              <a:defRPr sz="1050" b="0" cap="none">
                <a:solidFill>
                  <a:schemeClr val="accent1"/>
                </a:solidFill>
              </a:defRPr>
            </a:lvl2pPr>
            <a:lvl3pPr marL="0" indent="0">
              <a:buNone/>
              <a:tabLst/>
              <a:defRPr sz="1500" b="1" cap="all"/>
            </a:lvl3pPr>
            <a:lvl4pPr marL="0" indent="0">
              <a:buNone/>
              <a:tabLst/>
              <a:defRPr sz="1500" b="1" cap="all"/>
            </a:lvl4pPr>
            <a:lvl5pPr marL="0" indent="0">
              <a:buNone/>
              <a:tabLst/>
              <a:defRPr sz="1500" b="1" cap="all"/>
            </a:lvl5pPr>
          </a:lstStyle>
          <a:p>
            <a:r>
              <a:rPr lang="en-GB" noProof="0"/>
              <a:t>Part title</a:t>
            </a:r>
          </a:p>
        </p:txBody>
      </p:sp>
      <p:sp>
        <p:nvSpPr>
          <p:cNvPr id="14" name="Espace réservé du texte 12">
            <a:extLst>
              <a:ext uri="{FF2B5EF4-FFF2-40B4-BE49-F238E27FC236}">
                <a16:creationId xmlns:a16="http://schemas.microsoft.com/office/drawing/2014/main" id="{90896ABD-2DB8-45E3-9D11-DFC204093E25}"/>
              </a:ext>
            </a:extLst>
          </p:cNvPr>
          <p:cNvSpPr>
            <a:spLocks noGrp="1"/>
          </p:cNvSpPr>
          <p:nvPr>
            <p:ph type="body" sz="quarter" idx="39" hasCustomPrompt="1"/>
          </p:nvPr>
        </p:nvSpPr>
        <p:spPr>
          <a:xfrm>
            <a:off x="1502657" y="2289905"/>
            <a:ext cx="481264" cy="307777"/>
          </a:xfrm>
          <a:prstGeom prst="rect">
            <a:avLst/>
          </a:prstGeom>
        </p:spPr>
        <p:txBody>
          <a:bodyPr lIns="0" tIns="0" rIns="0" bIns="0" anchor="b" anchorCtr="0">
            <a:spAutoFit/>
          </a:bodyPr>
          <a:lstStyle>
            <a:lvl1pPr marL="0" indent="0" algn="l">
              <a:lnSpc>
                <a:spcPct val="100000"/>
              </a:lnSpc>
              <a:spcBef>
                <a:spcPts val="0"/>
              </a:spcBef>
              <a:buNone/>
              <a:defRPr sz="2000" b="0">
                <a:solidFill>
                  <a:schemeClr val="accent1"/>
                </a:solidFill>
                <a:latin typeface="+mj-lt"/>
              </a:defRPr>
            </a:lvl1pPr>
          </a:lstStyle>
          <a:p>
            <a:r>
              <a:rPr lang="en-GB" noProof="0"/>
              <a:t>02</a:t>
            </a:r>
          </a:p>
        </p:txBody>
      </p:sp>
      <p:sp>
        <p:nvSpPr>
          <p:cNvPr id="15" name="Espace réservé du texte 12">
            <a:extLst>
              <a:ext uri="{FF2B5EF4-FFF2-40B4-BE49-F238E27FC236}">
                <a16:creationId xmlns:a16="http://schemas.microsoft.com/office/drawing/2014/main" id="{2A997D23-2302-4814-A181-1BB59782BF28}"/>
              </a:ext>
            </a:extLst>
          </p:cNvPr>
          <p:cNvSpPr>
            <a:spLocks noGrp="1"/>
          </p:cNvSpPr>
          <p:nvPr>
            <p:ph type="body" sz="quarter" idx="43" hasCustomPrompt="1"/>
          </p:nvPr>
        </p:nvSpPr>
        <p:spPr>
          <a:xfrm>
            <a:off x="1615439" y="379172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stStyle>
          <a:p>
            <a:r>
              <a:rPr lang="en-GB" noProof="0"/>
              <a:t>|</a:t>
            </a:r>
          </a:p>
        </p:txBody>
      </p:sp>
      <p:sp>
        <p:nvSpPr>
          <p:cNvPr id="16" name="Espace réservé du texte 18">
            <a:extLst>
              <a:ext uri="{FF2B5EF4-FFF2-40B4-BE49-F238E27FC236}">
                <a16:creationId xmlns:a16="http://schemas.microsoft.com/office/drawing/2014/main" id="{31915861-BEA1-4BE2-9820-FD61F69BEE5E}"/>
              </a:ext>
            </a:extLst>
          </p:cNvPr>
          <p:cNvSpPr>
            <a:spLocks noGrp="1"/>
          </p:cNvSpPr>
          <p:nvPr>
            <p:ph type="body" sz="quarter" idx="44" hasCustomPrompt="1"/>
          </p:nvPr>
        </p:nvSpPr>
        <p:spPr>
          <a:xfrm>
            <a:off x="1502657" y="4023013"/>
            <a:ext cx="2931231" cy="186974"/>
          </a:xfrm>
          <a:prstGeom prst="rect">
            <a:avLst/>
          </a:prstGeom>
        </p:spPr>
        <p:txBody>
          <a:bodyPr wrap="square" lIns="0" tIns="0" rIns="0" bIns="0" anchor="t" anchorCtr="0">
            <a:spAutoFit/>
          </a:bodyPr>
          <a:lstStyle>
            <a:lvl1pPr marL="0" indent="0" algn="l">
              <a:lnSpc>
                <a:spcPct val="90000"/>
              </a:lnSpc>
              <a:spcBef>
                <a:spcPts val="0"/>
              </a:spcBef>
              <a:buFont typeface="Arial" panose="020B0604020202020204" pitchFamily="34" charset="0"/>
              <a:buNone/>
              <a:tabLst/>
              <a:defRPr sz="1350" b="1" cap="none" baseline="0">
                <a:solidFill>
                  <a:schemeClr val="tx2"/>
                </a:solidFill>
              </a:defRPr>
            </a:lvl1pPr>
            <a:lvl2pPr marL="0" indent="0">
              <a:lnSpc>
                <a:spcPct val="90000"/>
              </a:lnSpc>
              <a:spcBef>
                <a:spcPts val="0"/>
              </a:spcBef>
              <a:buFont typeface="Arial" panose="020B0604020202020204" pitchFamily="34" charset="0"/>
              <a:buNone/>
              <a:tabLst/>
              <a:defRPr sz="1050" b="0" cap="none">
                <a:solidFill>
                  <a:schemeClr val="accent1"/>
                </a:solidFill>
              </a:defRPr>
            </a:lvl2pPr>
            <a:lvl3pPr marL="0" indent="0">
              <a:buNone/>
              <a:tabLst/>
              <a:defRPr sz="1500" b="1" cap="all"/>
            </a:lvl3pPr>
            <a:lvl4pPr marL="0" indent="0">
              <a:buNone/>
              <a:tabLst/>
              <a:defRPr sz="1500" b="1" cap="all"/>
            </a:lvl4pPr>
            <a:lvl5pPr marL="0" indent="0">
              <a:buNone/>
              <a:tabLst/>
              <a:defRPr sz="1500" b="1" cap="all"/>
            </a:lvl5pPr>
          </a:lstStyle>
          <a:p>
            <a:r>
              <a:rPr lang="en-GB" noProof="0"/>
              <a:t>Part title</a:t>
            </a:r>
          </a:p>
        </p:txBody>
      </p:sp>
      <p:sp>
        <p:nvSpPr>
          <p:cNvPr id="17" name="Espace réservé du texte 12">
            <a:extLst>
              <a:ext uri="{FF2B5EF4-FFF2-40B4-BE49-F238E27FC236}">
                <a16:creationId xmlns:a16="http://schemas.microsoft.com/office/drawing/2014/main" id="{6D4CAEA7-9180-42FB-8D51-9E432AEC85D4}"/>
              </a:ext>
            </a:extLst>
          </p:cNvPr>
          <p:cNvSpPr>
            <a:spLocks noGrp="1"/>
          </p:cNvSpPr>
          <p:nvPr>
            <p:ph type="body" sz="quarter" idx="45" hasCustomPrompt="1"/>
          </p:nvPr>
        </p:nvSpPr>
        <p:spPr>
          <a:xfrm>
            <a:off x="1502657" y="3471005"/>
            <a:ext cx="481264" cy="307777"/>
          </a:xfrm>
          <a:prstGeom prst="rect">
            <a:avLst/>
          </a:prstGeom>
        </p:spPr>
        <p:txBody>
          <a:bodyPr lIns="0" tIns="0" rIns="0" bIns="0" anchor="b" anchorCtr="0">
            <a:spAutoFit/>
          </a:bodyPr>
          <a:lstStyle>
            <a:lvl1pPr marL="0" indent="0" algn="l">
              <a:lnSpc>
                <a:spcPct val="100000"/>
              </a:lnSpc>
              <a:spcBef>
                <a:spcPts val="0"/>
              </a:spcBef>
              <a:buNone/>
              <a:defRPr sz="2000" b="0">
                <a:solidFill>
                  <a:schemeClr val="accent1"/>
                </a:solidFill>
                <a:latin typeface="+mj-lt"/>
              </a:defRPr>
            </a:lvl1pPr>
          </a:lstStyle>
          <a:p>
            <a:r>
              <a:rPr lang="en-GB" noProof="0"/>
              <a:t>03</a:t>
            </a:r>
          </a:p>
        </p:txBody>
      </p:sp>
      <p:sp>
        <p:nvSpPr>
          <p:cNvPr id="18" name="Espace réservé du texte 12">
            <a:extLst>
              <a:ext uri="{FF2B5EF4-FFF2-40B4-BE49-F238E27FC236}">
                <a16:creationId xmlns:a16="http://schemas.microsoft.com/office/drawing/2014/main" id="{2F7A1BBB-6777-4A51-9BE8-A09C47FEE280}"/>
              </a:ext>
            </a:extLst>
          </p:cNvPr>
          <p:cNvSpPr>
            <a:spLocks noGrp="1"/>
          </p:cNvSpPr>
          <p:nvPr>
            <p:ph type="body" sz="quarter" idx="46" hasCustomPrompt="1"/>
          </p:nvPr>
        </p:nvSpPr>
        <p:spPr>
          <a:xfrm>
            <a:off x="5722619" y="143587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stStyle>
          <a:p>
            <a:r>
              <a:rPr lang="en-GB" noProof="0"/>
              <a:t>|</a:t>
            </a:r>
          </a:p>
        </p:txBody>
      </p:sp>
      <p:sp>
        <p:nvSpPr>
          <p:cNvPr id="19" name="Espace réservé du texte 18">
            <a:extLst>
              <a:ext uri="{FF2B5EF4-FFF2-40B4-BE49-F238E27FC236}">
                <a16:creationId xmlns:a16="http://schemas.microsoft.com/office/drawing/2014/main" id="{A6FE8267-9C90-4C1D-AB2F-3D28E1DF52E7}"/>
              </a:ext>
            </a:extLst>
          </p:cNvPr>
          <p:cNvSpPr>
            <a:spLocks noGrp="1"/>
          </p:cNvSpPr>
          <p:nvPr>
            <p:ph type="body" sz="quarter" idx="47" hasCustomPrompt="1"/>
          </p:nvPr>
        </p:nvSpPr>
        <p:spPr>
          <a:xfrm>
            <a:off x="5609837" y="1667163"/>
            <a:ext cx="2931231" cy="186974"/>
          </a:xfrm>
          <a:prstGeom prst="rect">
            <a:avLst/>
          </a:prstGeom>
        </p:spPr>
        <p:txBody>
          <a:bodyPr wrap="square" lIns="0" tIns="0" rIns="0" bIns="0" anchor="t" anchorCtr="0">
            <a:spAutoFit/>
          </a:bodyPr>
          <a:lstStyle>
            <a:lvl1pPr marL="0" indent="0" algn="l">
              <a:lnSpc>
                <a:spcPct val="90000"/>
              </a:lnSpc>
              <a:spcBef>
                <a:spcPts val="0"/>
              </a:spcBef>
              <a:buFont typeface="Arial" panose="020B0604020202020204" pitchFamily="34" charset="0"/>
              <a:buNone/>
              <a:tabLst/>
              <a:defRPr sz="1350" b="1" cap="none" baseline="0">
                <a:solidFill>
                  <a:schemeClr val="tx2"/>
                </a:solidFill>
              </a:defRPr>
            </a:lvl1pPr>
            <a:lvl2pPr marL="0" indent="0">
              <a:lnSpc>
                <a:spcPct val="90000"/>
              </a:lnSpc>
              <a:spcBef>
                <a:spcPts val="0"/>
              </a:spcBef>
              <a:buFont typeface="Arial" panose="020B0604020202020204" pitchFamily="34" charset="0"/>
              <a:buNone/>
              <a:tabLst/>
              <a:defRPr sz="1050" b="0" cap="none">
                <a:solidFill>
                  <a:schemeClr val="accent1"/>
                </a:solidFill>
              </a:defRPr>
            </a:lvl2pPr>
            <a:lvl3pPr marL="0" indent="0">
              <a:buNone/>
              <a:tabLst/>
              <a:defRPr sz="1500" b="1" cap="all"/>
            </a:lvl3pPr>
            <a:lvl4pPr marL="0" indent="0">
              <a:buNone/>
              <a:tabLst/>
              <a:defRPr sz="1500" b="1" cap="all"/>
            </a:lvl4pPr>
            <a:lvl5pPr marL="0" indent="0">
              <a:buNone/>
              <a:tabLst/>
              <a:defRPr sz="1500" b="1" cap="all"/>
            </a:lvl5pPr>
          </a:lstStyle>
          <a:p>
            <a:r>
              <a:rPr lang="en-GB" noProof="0"/>
              <a:t>Part title</a:t>
            </a:r>
          </a:p>
        </p:txBody>
      </p:sp>
      <p:sp>
        <p:nvSpPr>
          <p:cNvPr id="20" name="Espace réservé du texte 12">
            <a:extLst>
              <a:ext uri="{FF2B5EF4-FFF2-40B4-BE49-F238E27FC236}">
                <a16:creationId xmlns:a16="http://schemas.microsoft.com/office/drawing/2014/main" id="{E2D8F071-1674-4659-8AE2-EA5C61295D2A}"/>
              </a:ext>
            </a:extLst>
          </p:cNvPr>
          <p:cNvSpPr>
            <a:spLocks noGrp="1"/>
          </p:cNvSpPr>
          <p:nvPr>
            <p:ph type="body" sz="quarter" idx="48" hasCustomPrompt="1"/>
          </p:nvPr>
        </p:nvSpPr>
        <p:spPr>
          <a:xfrm>
            <a:off x="5609837" y="1115155"/>
            <a:ext cx="481264" cy="307777"/>
          </a:xfrm>
          <a:prstGeom prst="rect">
            <a:avLst/>
          </a:prstGeom>
        </p:spPr>
        <p:txBody>
          <a:bodyPr lIns="0" tIns="0" rIns="0" bIns="0" anchor="b" anchorCtr="0">
            <a:spAutoFit/>
          </a:bodyPr>
          <a:lstStyle>
            <a:lvl1pPr marL="0" indent="0" algn="l">
              <a:lnSpc>
                <a:spcPct val="100000"/>
              </a:lnSpc>
              <a:spcBef>
                <a:spcPts val="0"/>
              </a:spcBef>
              <a:buNone/>
              <a:defRPr sz="2000" b="0">
                <a:solidFill>
                  <a:schemeClr val="accent1"/>
                </a:solidFill>
                <a:latin typeface="+mj-lt"/>
              </a:defRPr>
            </a:lvl1pPr>
          </a:lstStyle>
          <a:p>
            <a:r>
              <a:rPr lang="en-GB" noProof="0"/>
              <a:t>04</a:t>
            </a:r>
          </a:p>
        </p:txBody>
      </p:sp>
      <p:sp>
        <p:nvSpPr>
          <p:cNvPr id="21" name="Espace réservé du texte 12">
            <a:extLst>
              <a:ext uri="{FF2B5EF4-FFF2-40B4-BE49-F238E27FC236}">
                <a16:creationId xmlns:a16="http://schemas.microsoft.com/office/drawing/2014/main" id="{CD515270-43AC-4900-A0A6-28051461CCE4}"/>
              </a:ext>
            </a:extLst>
          </p:cNvPr>
          <p:cNvSpPr>
            <a:spLocks noGrp="1"/>
          </p:cNvSpPr>
          <p:nvPr>
            <p:ph type="body" sz="quarter" idx="49" hasCustomPrompt="1"/>
          </p:nvPr>
        </p:nvSpPr>
        <p:spPr>
          <a:xfrm>
            <a:off x="5722619" y="261062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stStyle>
          <a:p>
            <a:r>
              <a:rPr lang="en-GB" noProof="0"/>
              <a:t>|</a:t>
            </a:r>
          </a:p>
        </p:txBody>
      </p:sp>
      <p:sp>
        <p:nvSpPr>
          <p:cNvPr id="22" name="Espace réservé du texte 18">
            <a:extLst>
              <a:ext uri="{FF2B5EF4-FFF2-40B4-BE49-F238E27FC236}">
                <a16:creationId xmlns:a16="http://schemas.microsoft.com/office/drawing/2014/main" id="{AD482873-8F59-44F9-AA47-AE7E0A0790E7}"/>
              </a:ext>
            </a:extLst>
          </p:cNvPr>
          <p:cNvSpPr>
            <a:spLocks noGrp="1"/>
          </p:cNvSpPr>
          <p:nvPr>
            <p:ph type="body" sz="quarter" idx="50" hasCustomPrompt="1"/>
          </p:nvPr>
        </p:nvSpPr>
        <p:spPr>
          <a:xfrm>
            <a:off x="5609837" y="2841913"/>
            <a:ext cx="2931231" cy="186974"/>
          </a:xfrm>
          <a:prstGeom prst="rect">
            <a:avLst/>
          </a:prstGeom>
        </p:spPr>
        <p:txBody>
          <a:bodyPr wrap="square" lIns="0" tIns="0" rIns="0" bIns="0" anchor="t" anchorCtr="0">
            <a:spAutoFit/>
          </a:bodyPr>
          <a:lstStyle>
            <a:lvl1pPr marL="0" indent="0" algn="l">
              <a:lnSpc>
                <a:spcPct val="90000"/>
              </a:lnSpc>
              <a:spcBef>
                <a:spcPts val="0"/>
              </a:spcBef>
              <a:buFont typeface="Arial" panose="020B0604020202020204" pitchFamily="34" charset="0"/>
              <a:buNone/>
              <a:tabLst/>
              <a:defRPr sz="1350" b="1" cap="none" baseline="0">
                <a:solidFill>
                  <a:schemeClr val="tx2"/>
                </a:solidFill>
              </a:defRPr>
            </a:lvl1pPr>
            <a:lvl2pPr marL="0" indent="0">
              <a:lnSpc>
                <a:spcPct val="90000"/>
              </a:lnSpc>
              <a:spcBef>
                <a:spcPts val="0"/>
              </a:spcBef>
              <a:buFont typeface="Arial" panose="020B0604020202020204" pitchFamily="34" charset="0"/>
              <a:buNone/>
              <a:tabLst/>
              <a:defRPr sz="1050" b="0" cap="none">
                <a:solidFill>
                  <a:schemeClr val="accent1"/>
                </a:solidFill>
              </a:defRPr>
            </a:lvl2pPr>
            <a:lvl3pPr marL="0" indent="0">
              <a:buNone/>
              <a:tabLst/>
              <a:defRPr sz="1500" b="1" cap="all"/>
            </a:lvl3pPr>
            <a:lvl4pPr marL="0" indent="0">
              <a:buNone/>
              <a:tabLst/>
              <a:defRPr sz="1500" b="1" cap="all"/>
            </a:lvl4pPr>
            <a:lvl5pPr marL="0" indent="0">
              <a:buNone/>
              <a:tabLst/>
              <a:defRPr sz="1500" b="1" cap="all"/>
            </a:lvl5pPr>
          </a:lstStyle>
          <a:p>
            <a:r>
              <a:rPr lang="en-GB" noProof="0"/>
              <a:t>Part title</a:t>
            </a:r>
          </a:p>
        </p:txBody>
      </p:sp>
      <p:sp>
        <p:nvSpPr>
          <p:cNvPr id="23" name="Espace réservé du texte 12">
            <a:extLst>
              <a:ext uri="{FF2B5EF4-FFF2-40B4-BE49-F238E27FC236}">
                <a16:creationId xmlns:a16="http://schemas.microsoft.com/office/drawing/2014/main" id="{A7A143B4-4E3D-4D1B-9C7D-F703929996FD}"/>
              </a:ext>
            </a:extLst>
          </p:cNvPr>
          <p:cNvSpPr>
            <a:spLocks noGrp="1"/>
          </p:cNvSpPr>
          <p:nvPr>
            <p:ph type="body" sz="quarter" idx="51" hasCustomPrompt="1"/>
          </p:nvPr>
        </p:nvSpPr>
        <p:spPr>
          <a:xfrm>
            <a:off x="5609837" y="2289905"/>
            <a:ext cx="481264" cy="307777"/>
          </a:xfrm>
          <a:prstGeom prst="rect">
            <a:avLst/>
          </a:prstGeom>
        </p:spPr>
        <p:txBody>
          <a:bodyPr lIns="0" tIns="0" rIns="0" bIns="0" anchor="b" anchorCtr="0">
            <a:spAutoFit/>
          </a:bodyPr>
          <a:lstStyle>
            <a:lvl1pPr marL="0" indent="0" algn="l">
              <a:lnSpc>
                <a:spcPct val="100000"/>
              </a:lnSpc>
              <a:spcBef>
                <a:spcPts val="0"/>
              </a:spcBef>
              <a:buNone/>
              <a:defRPr sz="2000" b="0">
                <a:solidFill>
                  <a:schemeClr val="accent1"/>
                </a:solidFill>
                <a:latin typeface="+mj-lt"/>
              </a:defRPr>
            </a:lvl1pPr>
          </a:lstStyle>
          <a:p>
            <a:r>
              <a:rPr lang="en-GB" noProof="0"/>
              <a:t>05</a:t>
            </a:r>
          </a:p>
        </p:txBody>
      </p:sp>
      <p:sp>
        <p:nvSpPr>
          <p:cNvPr id="24" name="Espace réservé du texte 12">
            <a:extLst>
              <a:ext uri="{FF2B5EF4-FFF2-40B4-BE49-F238E27FC236}">
                <a16:creationId xmlns:a16="http://schemas.microsoft.com/office/drawing/2014/main" id="{482FD671-50B7-4243-BDE4-41F913FEFBAC}"/>
              </a:ext>
            </a:extLst>
          </p:cNvPr>
          <p:cNvSpPr>
            <a:spLocks noGrp="1"/>
          </p:cNvSpPr>
          <p:nvPr>
            <p:ph type="body" sz="quarter" idx="52" hasCustomPrompt="1"/>
          </p:nvPr>
        </p:nvSpPr>
        <p:spPr>
          <a:xfrm>
            <a:off x="5722619" y="379172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stStyle>
          <a:p>
            <a:r>
              <a:rPr lang="en-GB" noProof="0"/>
              <a:t>|</a:t>
            </a:r>
          </a:p>
        </p:txBody>
      </p:sp>
      <p:sp>
        <p:nvSpPr>
          <p:cNvPr id="25" name="Espace réservé du texte 18">
            <a:extLst>
              <a:ext uri="{FF2B5EF4-FFF2-40B4-BE49-F238E27FC236}">
                <a16:creationId xmlns:a16="http://schemas.microsoft.com/office/drawing/2014/main" id="{12B75139-0488-42FE-B16B-FF5E9C38C1AF}"/>
              </a:ext>
            </a:extLst>
          </p:cNvPr>
          <p:cNvSpPr>
            <a:spLocks noGrp="1"/>
          </p:cNvSpPr>
          <p:nvPr>
            <p:ph type="body" sz="quarter" idx="53" hasCustomPrompt="1"/>
          </p:nvPr>
        </p:nvSpPr>
        <p:spPr>
          <a:xfrm>
            <a:off x="5609837" y="4023013"/>
            <a:ext cx="2931231" cy="186974"/>
          </a:xfrm>
          <a:prstGeom prst="rect">
            <a:avLst/>
          </a:prstGeom>
        </p:spPr>
        <p:txBody>
          <a:bodyPr wrap="square" lIns="0" tIns="0" rIns="0" bIns="0" anchor="t" anchorCtr="0">
            <a:spAutoFit/>
          </a:bodyPr>
          <a:lstStyle>
            <a:lvl1pPr marL="0" indent="0" algn="l">
              <a:lnSpc>
                <a:spcPct val="90000"/>
              </a:lnSpc>
              <a:spcBef>
                <a:spcPts val="0"/>
              </a:spcBef>
              <a:buFont typeface="Arial" panose="020B0604020202020204" pitchFamily="34" charset="0"/>
              <a:buNone/>
              <a:tabLst/>
              <a:defRPr sz="1350" b="1" cap="none" baseline="0">
                <a:solidFill>
                  <a:schemeClr val="tx2"/>
                </a:solidFill>
              </a:defRPr>
            </a:lvl1pPr>
            <a:lvl2pPr marL="0" indent="0">
              <a:lnSpc>
                <a:spcPct val="90000"/>
              </a:lnSpc>
              <a:spcBef>
                <a:spcPts val="0"/>
              </a:spcBef>
              <a:buFont typeface="Arial" panose="020B0604020202020204" pitchFamily="34" charset="0"/>
              <a:buNone/>
              <a:tabLst/>
              <a:defRPr sz="1050" b="0" cap="none">
                <a:solidFill>
                  <a:schemeClr val="accent1"/>
                </a:solidFill>
              </a:defRPr>
            </a:lvl2pPr>
            <a:lvl3pPr marL="0" indent="0">
              <a:buNone/>
              <a:tabLst/>
              <a:defRPr sz="1500" b="1" cap="all"/>
            </a:lvl3pPr>
            <a:lvl4pPr marL="0" indent="0">
              <a:buNone/>
              <a:tabLst/>
              <a:defRPr sz="1500" b="1" cap="all"/>
            </a:lvl4pPr>
            <a:lvl5pPr marL="0" indent="0">
              <a:buNone/>
              <a:tabLst/>
              <a:defRPr sz="1500" b="1" cap="all"/>
            </a:lvl5pPr>
          </a:lstStyle>
          <a:p>
            <a:r>
              <a:rPr lang="en-GB" noProof="0"/>
              <a:t>Part title</a:t>
            </a:r>
          </a:p>
        </p:txBody>
      </p:sp>
      <p:sp>
        <p:nvSpPr>
          <p:cNvPr id="26" name="Espace réservé du texte 12">
            <a:extLst>
              <a:ext uri="{FF2B5EF4-FFF2-40B4-BE49-F238E27FC236}">
                <a16:creationId xmlns:a16="http://schemas.microsoft.com/office/drawing/2014/main" id="{F732F2DD-7975-4E7B-872E-ACE4E87EDB1A}"/>
              </a:ext>
            </a:extLst>
          </p:cNvPr>
          <p:cNvSpPr>
            <a:spLocks noGrp="1"/>
          </p:cNvSpPr>
          <p:nvPr>
            <p:ph type="body" sz="quarter" idx="54" hasCustomPrompt="1"/>
          </p:nvPr>
        </p:nvSpPr>
        <p:spPr>
          <a:xfrm>
            <a:off x="5609837" y="3471005"/>
            <a:ext cx="481264" cy="307777"/>
          </a:xfrm>
          <a:prstGeom prst="rect">
            <a:avLst/>
          </a:prstGeom>
        </p:spPr>
        <p:txBody>
          <a:bodyPr lIns="0" tIns="0" rIns="0" bIns="0" anchor="b" anchorCtr="0">
            <a:spAutoFit/>
          </a:bodyPr>
          <a:lstStyle>
            <a:lvl1pPr marL="0" indent="0" algn="l">
              <a:lnSpc>
                <a:spcPct val="100000"/>
              </a:lnSpc>
              <a:spcBef>
                <a:spcPts val="0"/>
              </a:spcBef>
              <a:buNone/>
              <a:defRPr sz="2000" b="0">
                <a:solidFill>
                  <a:schemeClr val="accent1"/>
                </a:solidFill>
                <a:latin typeface="+mj-lt"/>
              </a:defRPr>
            </a:lvl1pPr>
          </a:lstStyle>
          <a:p>
            <a:r>
              <a:rPr lang="en-GB" noProof="0"/>
              <a:t>06</a:t>
            </a:r>
          </a:p>
        </p:txBody>
      </p:sp>
      <p:sp>
        <p:nvSpPr>
          <p:cNvPr id="27" name="Espace réservé du pied de page 4">
            <a:extLst>
              <a:ext uri="{FF2B5EF4-FFF2-40B4-BE49-F238E27FC236}">
                <a16:creationId xmlns:a16="http://schemas.microsoft.com/office/drawing/2014/main" id="{9451413B-5451-2984-8B2D-A6F9405B1306}"/>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3" name="Titre 2">
            <a:extLst>
              <a:ext uri="{FF2B5EF4-FFF2-40B4-BE49-F238E27FC236}">
                <a16:creationId xmlns:a16="http://schemas.microsoft.com/office/drawing/2014/main" id="{F5B1DC2F-D657-9282-433F-17C23CDD4BCE}"/>
              </a:ext>
            </a:extLst>
          </p:cNvPr>
          <p:cNvSpPr>
            <a:spLocks noGrp="1"/>
          </p:cNvSpPr>
          <p:nvPr>
            <p:ph type="title" hasCustomPrompt="1"/>
          </p:nvPr>
        </p:nvSpPr>
        <p:spPr/>
        <p:txBody>
          <a:bodyPr/>
          <a:lstStyle/>
          <a:p>
            <a:r>
              <a:rPr lang="en-US"/>
              <a:t>Click here to add a title </a:t>
            </a:r>
            <a:endParaRPr lang="fr-FR"/>
          </a:p>
        </p:txBody>
      </p:sp>
    </p:spTree>
    <p:extLst>
      <p:ext uri="{BB962C8B-B14F-4D97-AF65-F5344CB8AC3E}">
        <p14:creationId xmlns:p14="http://schemas.microsoft.com/office/powerpoint/2010/main" val="3934465856"/>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5E11D-EF93-41A8-A600-0E2A21B23E4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D62B4ADC-2F3D-9A7B-F4CB-9D3FBC2D15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6" name="Espace réservé du contenu 3">
            <a:extLst>
              <a:ext uri="{FF2B5EF4-FFF2-40B4-BE49-F238E27FC236}">
                <a16:creationId xmlns:a16="http://schemas.microsoft.com/office/drawing/2014/main" id="{14E6BA19-6303-EEAE-18EC-0686F94CEE20}"/>
              </a:ext>
            </a:extLst>
          </p:cNvPr>
          <p:cNvSpPr>
            <a:spLocks noGrp="1"/>
          </p:cNvSpPr>
          <p:nvPr>
            <p:ph sz="quarter" idx="11"/>
          </p:nvPr>
        </p:nvSpPr>
        <p:spPr>
          <a:xfrm>
            <a:off x="287338" y="1017589"/>
            <a:ext cx="8569325" cy="3606800"/>
          </a:xfrm>
          <a:prstGeom prst="rect">
            <a:avLst/>
          </a:prstGeom>
        </p:spPr>
        <p:txBody>
          <a:bodyPr/>
          <a:lstStyle>
            <a:lvl1pPr marL="0" indent="0">
              <a:buNone/>
              <a:defRPr>
                <a:solidFill>
                  <a:schemeClr val="bg1"/>
                </a:solidFill>
              </a:defRPr>
            </a:lvl1pPr>
          </a:lstStyle>
          <a:p>
            <a:pPr lvl="0"/>
            <a:endParaRPr lang="fr-FR"/>
          </a:p>
        </p:txBody>
      </p:sp>
    </p:spTree>
    <p:extLst>
      <p:ext uri="{BB962C8B-B14F-4D97-AF65-F5344CB8AC3E}">
        <p14:creationId xmlns:p14="http://schemas.microsoft.com/office/powerpoint/2010/main" val="1118983735"/>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606800"/>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a:t>Click here to add a title </a:t>
            </a:r>
            <a:endParaRPr lang="fr-FR"/>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4198773943"/>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TEXTx2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7" y="1017588"/>
            <a:ext cx="4219705" cy="3606800"/>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2" name="Titre 1">
            <a:extLst>
              <a:ext uri="{FF2B5EF4-FFF2-40B4-BE49-F238E27FC236}">
                <a16:creationId xmlns:a16="http://schemas.microsoft.com/office/drawing/2014/main" id="{A2908127-A165-46B7-B40F-9C1A61E43E31}"/>
              </a:ext>
            </a:extLst>
          </p:cNvPr>
          <p:cNvSpPr>
            <a:spLocks noGrp="1"/>
          </p:cNvSpPr>
          <p:nvPr>
            <p:ph type="title" hasCustomPrompt="1"/>
          </p:nvPr>
        </p:nvSpPr>
        <p:spPr/>
        <p:txBody>
          <a:bodyPr/>
          <a:lstStyle/>
          <a:p>
            <a:r>
              <a:rPr lang="en-US"/>
              <a:t>Click here to add a title </a:t>
            </a:r>
            <a:endParaRPr lang="fr-FR"/>
          </a:p>
        </p:txBody>
      </p:sp>
      <p:sp>
        <p:nvSpPr>
          <p:cNvPr id="9" name="Espace réservé du texte 2">
            <a:extLst>
              <a:ext uri="{FF2B5EF4-FFF2-40B4-BE49-F238E27FC236}">
                <a16:creationId xmlns:a16="http://schemas.microsoft.com/office/drawing/2014/main" id="{83B0D2BD-64EB-4133-9A53-E4F4DEB7B025}"/>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6" name="Espace réservé du pied de page 4">
            <a:extLst>
              <a:ext uri="{FF2B5EF4-FFF2-40B4-BE49-F238E27FC236}">
                <a16:creationId xmlns:a16="http://schemas.microsoft.com/office/drawing/2014/main" id="{269925D1-628C-E93F-77A3-4DE682A3F3D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1892380680"/>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TEXT_Righ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a:t>Click here to add text </a:t>
            </a:r>
            <a:endParaRPr lang="fr-FR"/>
          </a:p>
          <a:p>
            <a:pPr lvl="1"/>
            <a:r>
              <a:rPr lang="fr-FR"/>
              <a:t>Second </a:t>
            </a:r>
            <a:r>
              <a:rPr lang="fr-FR" err="1"/>
              <a:t>level</a:t>
            </a:r>
            <a:endParaRPr lang="fr-FR"/>
          </a:p>
          <a:p>
            <a:pPr lvl="2"/>
            <a:r>
              <a:rPr lang="fr-FR" err="1"/>
              <a:t>Third</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287339" y="1017588"/>
            <a:ext cx="4214710"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a:t>Click here to add a title </a:t>
            </a:r>
            <a:endParaRPr lang="fr-FR"/>
          </a:p>
        </p:txBody>
      </p:sp>
      <p:sp>
        <p:nvSpPr>
          <p:cNvPr id="8" name="Espace réservé du pied de page 4">
            <a:extLst>
              <a:ext uri="{FF2B5EF4-FFF2-40B4-BE49-F238E27FC236}">
                <a16:creationId xmlns:a16="http://schemas.microsoft.com/office/drawing/2014/main" id="{3B1F21EB-8662-8C41-3C0A-0F605CB04BF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Tree>
    <p:extLst>
      <p:ext uri="{BB962C8B-B14F-4D97-AF65-F5344CB8AC3E}">
        <p14:creationId xmlns:p14="http://schemas.microsoft.com/office/powerpoint/2010/main" val="3860040047"/>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1.png"/><Relationship Id="rId4" Type="http://schemas.openxmlformats.org/officeDocument/2006/relationships/slideLayout" Target="../slideLayouts/slideLayout4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7F4591A-171D-4B6F-91D4-CD89F6E4B046}"/>
              </a:ext>
            </a:extLst>
          </p:cNvPr>
          <p:cNvPicPr>
            <a:picLocks noChangeAspect="1"/>
          </p:cNvPicPr>
          <p:nvPr userDrawn="1"/>
        </p:nvPicPr>
        <p:blipFill>
          <a:blip r:embed="rId16"/>
          <a:srcRect/>
          <a:stretch/>
        </p:blipFill>
        <p:spPr>
          <a:xfrm>
            <a:off x="8037563" y="4837246"/>
            <a:ext cx="817635" cy="173146"/>
          </a:xfrm>
          <a:prstGeom prst="rect">
            <a:avLst/>
          </a:prstGeom>
          <a:noFill/>
        </p:spPr>
      </p:pic>
      <p:cxnSp>
        <p:nvCxnSpPr>
          <p:cNvPr id="17" name="Connecteur droit 16">
            <a:extLst>
              <a:ext uri="{FF2B5EF4-FFF2-40B4-BE49-F238E27FC236}">
                <a16:creationId xmlns:a16="http://schemas.microsoft.com/office/drawing/2014/main" id="{8B519F6C-EBB1-41F2-9E05-DEE79643C5DB}"/>
              </a:ext>
            </a:extLst>
          </p:cNvPr>
          <p:cNvCxnSpPr>
            <a:cxnSpLocks/>
          </p:cNvCxnSpPr>
          <p:nvPr userDrawn="1"/>
        </p:nvCxnSpPr>
        <p:spPr>
          <a:xfrm>
            <a:off x="506984" y="4762165"/>
            <a:ext cx="0" cy="138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532A455-C781-4527-AD8C-3511FB0D154E}"/>
              </a:ext>
            </a:extLst>
          </p:cNvPr>
          <p:cNvSpPr txBox="1"/>
          <p:nvPr userDrawn="1"/>
        </p:nvSpPr>
        <p:spPr>
          <a:xfrm>
            <a:off x="287338" y="4913692"/>
            <a:ext cx="7107374" cy="107722"/>
          </a:xfrm>
          <a:prstGeom prst="rect">
            <a:avLst/>
          </a:prstGeom>
          <a:noFill/>
        </p:spPr>
        <p:txBody>
          <a:bodyPr wrap="square" lIns="0" tIns="0" rIns="0" bIns="0">
            <a:spAutoFit/>
          </a:bodyPr>
          <a:lstStyle/>
          <a:p>
            <a:pPr algn="l"/>
            <a:r>
              <a:rPr lang="en-US" sz="700" b="0" i="0" u="none" strike="noStrike" baseline="0">
                <a:solidFill>
                  <a:schemeClr val="bg2">
                    <a:lumMod val="60000"/>
                    <a:lumOff val="40000"/>
                  </a:schemeClr>
                </a:solidFill>
                <a:latin typeface="+mn-lt"/>
              </a:rPr>
              <a:t>This document and the information therein are the property of Safran. They must not be copied or communicated to a third party without the prior written authorization of Safran</a:t>
            </a:r>
            <a:endParaRPr lang="fr-FR" sz="1600">
              <a:solidFill>
                <a:schemeClr val="bg2">
                  <a:lumMod val="60000"/>
                  <a:lumOff val="40000"/>
                </a:schemeClr>
              </a:solidFill>
              <a:latin typeface="+mn-lt"/>
            </a:endParaRPr>
          </a:p>
        </p:txBody>
      </p:sp>
      <p:sp>
        <p:nvSpPr>
          <p:cNvPr id="20" name="Espace réservé du numéro de diapositive 13">
            <a:extLst>
              <a:ext uri="{FF2B5EF4-FFF2-40B4-BE49-F238E27FC236}">
                <a16:creationId xmlns:a16="http://schemas.microsoft.com/office/drawing/2014/main" id="{CD93E076-75DB-4427-A260-9445BE8C8B75}"/>
              </a:ext>
            </a:extLst>
          </p:cNvPr>
          <p:cNvSpPr txBox="1">
            <a:spLocks/>
          </p:cNvSpPr>
          <p:nvPr userDrawn="1"/>
        </p:nvSpPr>
        <p:spPr>
          <a:xfrm>
            <a:off x="300010" y="4769393"/>
            <a:ext cx="190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1" kern="1200">
                <a:solidFill>
                  <a:schemeClr val="tx2"/>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5CA73-2D89-4D6A-A923-B574D1DA086D}" type="slidenum">
              <a:rPr lang="fr-FR" sz="800" smtClean="0">
                <a:solidFill>
                  <a:schemeClr val="bg2">
                    <a:lumMod val="60000"/>
                    <a:lumOff val="40000"/>
                  </a:schemeClr>
                </a:solidFill>
              </a:rPr>
              <a:pPr/>
              <a:t>‹#›</a:t>
            </a:fld>
            <a:endParaRPr lang="fr-FR" sz="800">
              <a:solidFill>
                <a:schemeClr val="bg2">
                  <a:lumMod val="60000"/>
                  <a:lumOff val="40000"/>
                </a:schemeClr>
              </a:solidFill>
            </a:endParaRPr>
          </a:p>
        </p:txBody>
      </p:sp>
      <p:sp>
        <p:nvSpPr>
          <p:cNvPr id="3" name="Espace réservé du titre 2">
            <a:extLst>
              <a:ext uri="{FF2B5EF4-FFF2-40B4-BE49-F238E27FC236}">
                <a16:creationId xmlns:a16="http://schemas.microsoft.com/office/drawing/2014/main" id="{B9383F94-4300-4F00-9605-92CC0B158E2C}"/>
              </a:ext>
            </a:extLst>
          </p:cNvPr>
          <p:cNvSpPr>
            <a:spLocks noGrp="1"/>
          </p:cNvSpPr>
          <p:nvPr>
            <p:ph type="title"/>
          </p:nvPr>
        </p:nvSpPr>
        <p:spPr>
          <a:xfrm>
            <a:off x="182784" y="192338"/>
            <a:ext cx="8556653" cy="427037"/>
          </a:xfrm>
          <a:prstGeom prst="rect">
            <a:avLst/>
          </a:prstGeom>
        </p:spPr>
        <p:txBody>
          <a:bodyPr vert="horz" lIns="91440" tIns="45720" rIns="91440" bIns="45720" rtlCol="0" anchor="ctr">
            <a:normAutofit/>
          </a:bodyPr>
          <a:lstStyle/>
          <a:p>
            <a:r>
              <a:rPr lang="en-US"/>
              <a:t>Click here to add a title </a:t>
            </a:r>
            <a:endParaRPr lang="fr-FR"/>
          </a:p>
        </p:txBody>
      </p:sp>
      <p:grpSp>
        <p:nvGrpSpPr>
          <p:cNvPr id="15" name="Groupe 14">
            <a:extLst>
              <a:ext uri="{FF2B5EF4-FFF2-40B4-BE49-F238E27FC236}">
                <a16:creationId xmlns:a16="http://schemas.microsoft.com/office/drawing/2014/main" id="{494B105B-2A3D-43D1-8E22-F916C197C990}"/>
              </a:ext>
            </a:extLst>
          </p:cNvPr>
          <p:cNvGrpSpPr/>
          <p:nvPr userDrawn="1"/>
        </p:nvGrpSpPr>
        <p:grpSpPr>
          <a:xfrm>
            <a:off x="295226" y="664592"/>
            <a:ext cx="995611" cy="72008"/>
            <a:chOff x="479376" y="980728"/>
            <a:chExt cx="995611" cy="72008"/>
          </a:xfrm>
        </p:grpSpPr>
        <p:cxnSp>
          <p:nvCxnSpPr>
            <p:cNvPr id="21" name="Connecteur droit 20">
              <a:extLst>
                <a:ext uri="{FF2B5EF4-FFF2-40B4-BE49-F238E27FC236}">
                  <a16:creationId xmlns:a16="http://schemas.microsoft.com/office/drawing/2014/main" id="{7B4C35C0-4DF7-499F-A0E9-DE22F8DE2F62}"/>
                </a:ext>
              </a:extLst>
            </p:cNvPr>
            <p:cNvCxnSpPr>
              <a:cxnSpLocks/>
            </p:cNvCxnSpPr>
            <p:nvPr userDrawn="1"/>
          </p:nvCxnSpPr>
          <p:spPr>
            <a:xfrm>
              <a:off x="479376" y="1047118"/>
              <a:ext cx="995611" cy="0"/>
            </a:xfrm>
            <a:prstGeom prst="line">
              <a:avLst/>
            </a:prstGeom>
            <a:noFill/>
            <a:ln w="12700" cap="flat" cmpd="sng" algn="ctr">
              <a:solidFill>
                <a:schemeClr val="accent2"/>
              </a:solidFill>
              <a:prstDash val="solid"/>
              <a:miter lim="800000"/>
            </a:ln>
            <a:effectLst/>
          </p:spPr>
        </p:cxnSp>
        <p:sp>
          <p:nvSpPr>
            <p:cNvPr id="22" name="Rectangle 21">
              <a:extLst>
                <a:ext uri="{FF2B5EF4-FFF2-40B4-BE49-F238E27FC236}">
                  <a16:creationId xmlns:a16="http://schemas.microsoft.com/office/drawing/2014/main" id="{CA032F39-BF54-4A07-A2E9-9CECCF93C9A6}"/>
                </a:ext>
              </a:extLst>
            </p:cNvPr>
            <p:cNvSpPr/>
            <p:nvPr userDrawn="1"/>
          </p:nvSpPr>
          <p:spPr>
            <a:xfrm>
              <a:off x="479376" y="980728"/>
              <a:ext cx="504056" cy="72008"/>
            </a:xfrm>
            <a:prstGeom prst="rect">
              <a:avLst/>
            </a:prstGeom>
            <a:gradFill>
              <a:gsLst>
                <a:gs pos="0">
                  <a:schemeClr val="accent1"/>
                </a:gs>
                <a:gs pos="100000">
                  <a:schemeClr val="accent2"/>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
        <p:nvSpPr>
          <p:cNvPr id="2" name="hc" descr="  "/>
          <p:cNvSpPr txBox="1"/>
          <p:nvPr userDrawn="1"/>
        </p:nvSpPr>
        <p:spPr>
          <a:xfrm>
            <a:off x="0" y="0"/>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4" name="fc" descr="  "/>
          <p:cNvSpPr txBox="1"/>
          <p:nvPr userDrawn="1"/>
        </p:nvSpPr>
        <p:spPr>
          <a:xfrm>
            <a:off x="0" y="4825047"/>
            <a:ext cx="9153378" cy="223138"/>
          </a:xfrm>
          <a:prstGeom prst="rect">
            <a:avLst/>
          </a:prstGeom>
          <a:noFill/>
        </p:spPr>
        <p:txBody>
          <a:bodyPr vert="horz" wrap="square" rtlCol="0">
            <a:spAutoFit/>
          </a:bodyPr>
          <a:lstStyle/>
          <a:p>
            <a:pPr algn="ctr"/>
            <a:r>
              <a:rPr lang="fr-FR" sz="850" b="0" i="0" u="none" baseline="0">
                <a:solidFill>
                  <a:srgbClr val="000000"/>
                </a:solidFill>
                <a:latin typeface="Microsoft Sans Serif" panose="020B0604020202020204" pitchFamily="34" charset="0"/>
              </a:rPr>
              <a:t>  </a:t>
            </a:r>
          </a:p>
        </p:txBody>
      </p:sp>
      <p:sp>
        <p:nvSpPr>
          <p:cNvPr id="5" name="Espace réservé du pied de page 4">
            <a:extLst>
              <a:ext uri="{FF2B5EF4-FFF2-40B4-BE49-F238E27FC236}">
                <a16:creationId xmlns:a16="http://schemas.microsoft.com/office/drawing/2014/main" id="{733C5864-A815-9137-28E9-1104EAB284FF}"/>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7" name="TextBox 6">
            <a:extLst>
              <a:ext uri="{FF2B5EF4-FFF2-40B4-BE49-F238E27FC236}">
                <a16:creationId xmlns:a16="http://schemas.microsoft.com/office/drawing/2014/main" id="{015AB6E4-D4F0-D43E-240B-8E14460E2866}"/>
              </a:ext>
            </a:extLst>
          </p:cNvPr>
          <p:cNvSpPr txBox="1"/>
          <p:nvPr>
            <p:extLst>
              <p:ext uri="{1162E1C5-73C7-4A58-AE30-91384D911F3F}">
                <p184:classification xmlns:p184="http://schemas.microsoft.com/office/powerpoint/2018/4/main" val="hdr"/>
              </p:ext>
            </p:extLst>
          </p:nvPr>
        </p:nvSpPr>
        <p:spPr>
          <a:xfrm>
            <a:off x="4274312" y="63500"/>
            <a:ext cx="620713" cy="152400"/>
          </a:xfrm>
          <a:prstGeom prst="rect">
            <a:avLst/>
          </a:prstGeom>
        </p:spPr>
        <p:txBody>
          <a:bodyPr horzOverflow="overflow" lIns="0" tIns="0" rIns="0" bIns="0">
            <a:spAutoFit/>
          </a:bodyPr>
          <a:lstStyle/>
          <a:p>
            <a:pPr algn="l"/>
            <a:r>
              <a:rPr lang="en-US" sz="1000">
                <a:solidFill>
                  <a:srgbClr val="008000">
                    <a:alpha val="50000"/>
                  </a:srgbClr>
                </a:solidFill>
                <a:latin typeface="Aptos" panose="020B0004020202020204" pitchFamily="34" charset="0"/>
              </a:rPr>
              <a:t>C1 - Public</a:t>
            </a:r>
          </a:p>
        </p:txBody>
      </p:sp>
    </p:spTree>
    <p:extLst>
      <p:ext uri="{BB962C8B-B14F-4D97-AF65-F5344CB8AC3E}">
        <p14:creationId xmlns:p14="http://schemas.microsoft.com/office/powerpoint/2010/main" val="1261878274"/>
      </p:ext>
    </p:extLst>
  </p:cSld>
  <p:clrMap bg1="lt1" tx1="dk1" bg2="lt2" tx2="dk2" accent1="accent1" accent2="accent2" accent3="accent3" accent4="accent4" accent5="accent5" accent6="accent6" hlink="hlink" folHlink="folHlink"/>
  <p:sldLayoutIdLst>
    <p:sldLayoutId id="2147483868" r:id="rId1"/>
    <p:sldLayoutId id="2147483882" r:id="rId2"/>
    <p:sldLayoutId id="2147483858" r:id="rId3"/>
    <p:sldLayoutId id="2147483916" r:id="rId4"/>
    <p:sldLayoutId id="2147483861" r:id="rId5"/>
    <p:sldLayoutId id="2147483835" r:id="rId6"/>
    <p:sldLayoutId id="2147483870" r:id="rId7"/>
    <p:sldLayoutId id="2147483877" r:id="rId8"/>
    <p:sldLayoutId id="2147483878" r:id="rId9"/>
    <p:sldLayoutId id="2147483879" r:id="rId10"/>
    <p:sldLayoutId id="2147483927" r:id="rId11"/>
    <p:sldLayoutId id="2147483851" r:id="rId12"/>
    <p:sldLayoutId id="2147483922" r:id="rId13"/>
    <p:sldLayoutId id="2147483928" r:id="rId14"/>
  </p:sldLayoutIdLst>
  <p:transition>
    <p:fade/>
  </p:transition>
  <p:hf sldNum="0" hdr="0" dt="0"/>
  <p:txStyles>
    <p:titleStyle>
      <a:lvl1pPr algn="l" defTabSz="915067" rtl="0" eaLnBrk="1" latinLnBrk="0" hangingPunct="1">
        <a:spcBef>
          <a:spcPct val="0"/>
        </a:spcBef>
        <a:buNone/>
        <a:defRPr sz="2200" b="0" i="0" kern="1200" cap="none" baseline="0">
          <a:solidFill>
            <a:schemeClr val="accent2"/>
          </a:solidFill>
          <a:latin typeface="+mj-lt"/>
          <a:ea typeface="+mj-ea"/>
          <a:cs typeface="Arial" pitchFamily="34" charset="0"/>
        </a:defRPr>
      </a:lvl1pPr>
    </p:titleStyle>
    <p:body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bg1"/>
          </a:solidFill>
          <a:latin typeface="+mn-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5067" rtl="0" eaLnBrk="1" latinLnBrk="0" hangingPunct="1">
        <a:defRPr sz="1799" kern="1200">
          <a:solidFill>
            <a:schemeClr val="tx1"/>
          </a:solidFill>
          <a:latin typeface="+mn-lt"/>
          <a:ea typeface="+mn-ea"/>
          <a:cs typeface="+mn-cs"/>
        </a:defRPr>
      </a:lvl1pPr>
      <a:lvl2pPr marL="457529" algn="l" defTabSz="915067" rtl="0" eaLnBrk="1" latinLnBrk="0" hangingPunct="1">
        <a:defRPr sz="1799" kern="1200">
          <a:solidFill>
            <a:schemeClr val="tx1"/>
          </a:solidFill>
          <a:latin typeface="+mn-lt"/>
          <a:ea typeface="+mn-ea"/>
          <a:cs typeface="+mn-cs"/>
        </a:defRPr>
      </a:lvl2pPr>
      <a:lvl3pPr marL="915067" algn="l" defTabSz="915067" rtl="0" eaLnBrk="1" latinLnBrk="0" hangingPunct="1">
        <a:defRPr sz="1799" kern="1200">
          <a:solidFill>
            <a:schemeClr val="tx1"/>
          </a:solidFill>
          <a:latin typeface="+mn-lt"/>
          <a:ea typeface="+mn-ea"/>
          <a:cs typeface="+mn-cs"/>
        </a:defRPr>
      </a:lvl3pPr>
      <a:lvl4pPr marL="1372592" algn="l" defTabSz="915067" rtl="0" eaLnBrk="1" latinLnBrk="0" hangingPunct="1">
        <a:defRPr sz="1799" kern="1200">
          <a:solidFill>
            <a:schemeClr val="tx1"/>
          </a:solidFill>
          <a:latin typeface="+mn-lt"/>
          <a:ea typeface="+mn-ea"/>
          <a:cs typeface="+mn-cs"/>
        </a:defRPr>
      </a:lvl4pPr>
      <a:lvl5pPr marL="1830123" algn="l" defTabSz="915067" rtl="0" eaLnBrk="1" latinLnBrk="0" hangingPunct="1">
        <a:defRPr sz="1799" kern="1200">
          <a:solidFill>
            <a:schemeClr val="tx1"/>
          </a:solidFill>
          <a:latin typeface="+mn-lt"/>
          <a:ea typeface="+mn-ea"/>
          <a:cs typeface="+mn-cs"/>
        </a:defRPr>
      </a:lvl5pPr>
      <a:lvl6pPr marL="2287652" algn="l" defTabSz="915067" rtl="0" eaLnBrk="1" latinLnBrk="0" hangingPunct="1">
        <a:defRPr sz="1799" kern="1200">
          <a:solidFill>
            <a:schemeClr val="tx1"/>
          </a:solidFill>
          <a:latin typeface="+mn-lt"/>
          <a:ea typeface="+mn-ea"/>
          <a:cs typeface="+mn-cs"/>
        </a:defRPr>
      </a:lvl6pPr>
      <a:lvl7pPr marL="2745182" algn="l" defTabSz="915067" rtl="0" eaLnBrk="1" latinLnBrk="0" hangingPunct="1">
        <a:defRPr sz="1799" kern="1200">
          <a:solidFill>
            <a:schemeClr val="tx1"/>
          </a:solidFill>
          <a:latin typeface="+mn-lt"/>
          <a:ea typeface="+mn-ea"/>
          <a:cs typeface="+mn-cs"/>
        </a:defRPr>
      </a:lvl7pPr>
      <a:lvl8pPr marL="3202716" algn="l" defTabSz="915067" rtl="0" eaLnBrk="1" latinLnBrk="0" hangingPunct="1">
        <a:defRPr sz="1799" kern="1200">
          <a:solidFill>
            <a:schemeClr val="tx1"/>
          </a:solidFill>
          <a:latin typeface="+mn-lt"/>
          <a:ea typeface="+mn-ea"/>
          <a:cs typeface="+mn-cs"/>
        </a:defRPr>
      </a:lvl8pPr>
      <a:lvl9pPr marL="3660246" algn="l" defTabSz="91506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81" userDrawn="1">
          <p15:clr>
            <a:srgbClr val="F26B43"/>
          </p15:clr>
        </p15:guide>
        <p15:guide id="2" pos="5579" userDrawn="1">
          <p15:clr>
            <a:srgbClr val="F26B43"/>
          </p15:clr>
        </p15:guide>
        <p15:guide id="3" pos="181">
          <p15:clr>
            <a:srgbClr val="F26B43"/>
          </p15:clr>
        </p15:guide>
        <p15:guide id="4" orient="horz" pos="195">
          <p15:clr>
            <a:srgbClr val="F26B43"/>
          </p15:clr>
        </p15:guide>
        <p15:guide id="5" orient="horz" pos="3852">
          <p15:clr>
            <a:srgbClr val="F26B43"/>
          </p15:clr>
        </p15:guide>
        <p15:guide id="6" orient="horz" pos="285">
          <p15:clr>
            <a:srgbClr val="F26B43"/>
          </p15:clr>
        </p15:guide>
        <p15:guide id="8" pos="7491">
          <p15:clr>
            <a:srgbClr val="F26B43"/>
          </p15:clr>
        </p15:guide>
        <p15:guide id="9" pos="7391">
          <p15:clr>
            <a:srgbClr val="F26B43"/>
          </p15:clr>
        </p15:guide>
        <p15:guide id="10" orient="horz" pos="464" userDrawn="1">
          <p15:clr>
            <a:srgbClr val="F26B43"/>
          </p15:clr>
        </p15:guide>
        <p15:guide id="11" orient="horz" pos="2913" userDrawn="1">
          <p15:clr>
            <a:srgbClr val="F26B43"/>
          </p15:clr>
        </p15:guide>
        <p15:guide id="1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7F4591A-171D-4B6F-91D4-CD89F6E4B046}"/>
              </a:ext>
            </a:extLst>
          </p:cNvPr>
          <p:cNvPicPr>
            <a:picLocks noChangeAspect="1"/>
          </p:cNvPicPr>
          <p:nvPr userDrawn="1"/>
        </p:nvPicPr>
        <p:blipFill>
          <a:blip r:embed="rId10"/>
          <a:srcRect/>
          <a:stretch/>
        </p:blipFill>
        <p:spPr>
          <a:xfrm>
            <a:off x="8037563" y="4837246"/>
            <a:ext cx="817635" cy="173146"/>
          </a:xfrm>
          <a:prstGeom prst="rect">
            <a:avLst/>
          </a:prstGeom>
          <a:noFill/>
        </p:spPr>
      </p:pic>
      <p:cxnSp>
        <p:nvCxnSpPr>
          <p:cNvPr id="17" name="Connecteur droit 16">
            <a:extLst>
              <a:ext uri="{FF2B5EF4-FFF2-40B4-BE49-F238E27FC236}">
                <a16:creationId xmlns:a16="http://schemas.microsoft.com/office/drawing/2014/main" id="{8B519F6C-EBB1-41F2-9E05-DEE79643C5DB}"/>
              </a:ext>
            </a:extLst>
          </p:cNvPr>
          <p:cNvCxnSpPr>
            <a:cxnSpLocks/>
          </p:cNvCxnSpPr>
          <p:nvPr userDrawn="1"/>
        </p:nvCxnSpPr>
        <p:spPr>
          <a:xfrm>
            <a:off x="506984" y="4762165"/>
            <a:ext cx="0" cy="138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532A455-C781-4527-AD8C-3511FB0D154E}"/>
              </a:ext>
            </a:extLst>
          </p:cNvPr>
          <p:cNvSpPr txBox="1"/>
          <p:nvPr userDrawn="1"/>
        </p:nvSpPr>
        <p:spPr>
          <a:xfrm>
            <a:off x="287338" y="4913692"/>
            <a:ext cx="7107374" cy="107722"/>
          </a:xfrm>
          <a:prstGeom prst="rect">
            <a:avLst/>
          </a:prstGeom>
          <a:noFill/>
        </p:spPr>
        <p:txBody>
          <a:bodyPr wrap="square" lIns="0" tIns="0" rIns="0" bIns="0">
            <a:spAutoFit/>
          </a:bodyPr>
          <a:lstStyle/>
          <a:p>
            <a:pPr algn="l"/>
            <a:r>
              <a:rPr lang="en-US" sz="700" b="0" i="0" u="none" strike="noStrike" baseline="0">
                <a:solidFill>
                  <a:schemeClr val="bg2">
                    <a:lumMod val="60000"/>
                    <a:lumOff val="40000"/>
                  </a:schemeClr>
                </a:solidFill>
                <a:latin typeface="+mn-lt"/>
              </a:rPr>
              <a:t>This document and the information therein are the property of Safran. They must not be copied or communicated to a third party without the prior written authorization of Safran</a:t>
            </a:r>
            <a:endParaRPr lang="fr-FR" sz="1600">
              <a:solidFill>
                <a:schemeClr val="bg2">
                  <a:lumMod val="60000"/>
                  <a:lumOff val="40000"/>
                </a:schemeClr>
              </a:solidFill>
              <a:latin typeface="+mn-lt"/>
            </a:endParaRPr>
          </a:p>
        </p:txBody>
      </p:sp>
      <p:sp>
        <p:nvSpPr>
          <p:cNvPr id="20" name="Espace réservé du numéro de diapositive 13">
            <a:extLst>
              <a:ext uri="{FF2B5EF4-FFF2-40B4-BE49-F238E27FC236}">
                <a16:creationId xmlns:a16="http://schemas.microsoft.com/office/drawing/2014/main" id="{CD93E076-75DB-4427-A260-9445BE8C8B75}"/>
              </a:ext>
            </a:extLst>
          </p:cNvPr>
          <p:cNvSpPr txBox="1">
            <a:spLocks/>
          </p:cNvSpPr>
          <p:nvPr userDrawn="1"/>
        </p:nvSpPr>
        <p:spPr>
          <a:xfrm>
            <a:off x="300010" y="4769393"/>
            <a:ext cx="190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1" kern="1200">
                <a:solidFill>
                  <a:schemeClr val="tx2"/>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5CA73-2D89-4D6A-A923-B574D1DA086D}" type="slidenum">
              <a:rPr lang="fr-FR" sz="800" smtClean="0">
                <a:solidFill>
                  <a:schemeClr val="bg2">
                    <a:lumMod val="60000"/>
                    <a:lumOff val="40000"/>
                  </a:schemeClr>
                </a:solidFill>
              </a:rPr>
              <a:pPr/>
              <a:t>‹#›</a:t>
            </a:fld>
            <a:endParaRPr lang="fr-FR" sz="800">
              <a:solidFill>
                <a:schemeClr val="bg2">
                  <a:lumMod val="60000"/>
                  <a:lumOff val="40000"/>
                </a:schemeClr>
              </a:solidFill>
            </a:endParaRPr>
          </a:p>
        </p:txBody>
      </p:sp>
      <p:sp>
        <p:nvSpPr>
          <p:cNvPr id="3" name="Espace réservé du titre 2">
            <a:extLst>
              <a:ext uri="{FF2B5EF4-FFF2-40B4-BE49-F238E27FC236}">
                <a16:creationId xmlns:a16="http://schemas.microsoft.com/office/drawing/2014/main" id="{B9383F94-4300-4F00-9605-92CC0B158E2C}"/>
              </a:ext>
            </a:extLst>
          </p:cNvPr>
          <p:cNvSpPr>
            <a:spLocks noGrp="1"/>
          </p:cNvSpPr>
          <p:nvPr>
            <p:ph type="title"/>
          </p:nvPr>
        </p:nvSpPr>
        <p:spPr>
          <a:xfrm>
            <a:off x="182784" y="192338"/>
            <a:ext cx="8556653" cy="427037"/>
          </a:xfrm>
          <a:prstGeom prst="rect">
            <a:avLst/>
          </a:prstGeom>
        </p:spPr>
        <p:txBody>
          <a:bodyPr vert="horz" lIns="91440" tIns="45720" rIns="91440" bIns="45720" rtlCol="0" anchor="ctr">
            <a:normAutofit/>
          </a:bodyPr>
          <a:lstStyle/>
          <a:p>
            <a:r>
              <a:rPr lang="en-US"/>
              <a:t>Click here to add a title </a:t>
            </a:r>
            <a:endParaRPr lang="fr-FR"/>
          </a:p>
        </p:txBody>
      </p:sp>
      <p:grpSp>
        <p:nvGrpSpPr>
          <p:cNvPr id="15" name="Groupe 14">
            <a:extLst>
              <a:ext uri="{FF2B5EF4-FFF2-40B4-BE49-F238E27FC236}">
                <a16:creationId xmlns:a16="http://schemas.microsoft.com/office/drawing/2014/main" id="{494B105B-2A3D-43D1-8E22-F916C197C990}"/>
              </a:ext>
            </a:extLst>
          </p:cNvPr>
          <p:cNvGrpSpPr/>
          <p:nvPr userDrawn="1"/>
        </p:nvGrpSpPr>
        <p:grpSpPr>
          <a:xfrm>
            <a:off x="295226" y="664592"/>
            <a:ext cx="995611" cy="72008"/>
            <a:chOff x="479376" y="980728"/>
            <a:chExt cx="995611" cy="72008"/>
          </a:xfrm>
        </p:grpSpPr>
        <p:cxnSp>
          <p:nvCxnSpPr>
            <p:cNvPr id="21" name="Connecteur droit 20">
              <a:extLst>
                <a:ext uri="{FF2B5EF4-FFF2-40B4-BE49-F238E27FC236}">
                  <a16:creationId xmlns:a16="http://schemas.microsoft.com/office/drawing/2014/main" id="{7B4C35C0-4DF7-499F-A0E9-DE22F8DE2F62}"/>
                </a:ext>
              </a:extLst>
            </p:cNvPr>
            <p:cNvCxnSpPr>
              <a:cxnSpLocks/>
            </p:cNvCxnSpPr>
            <p:nvPr userDrawn="1"/>
          </p:nvCxnSpPr>
          <p:spPr>
            <a:xfrm>
              <a:off x="479376" y="1047118"/>
              <a:ext cx="995611" cy="0"/>
            </a:xfrm>
            <a:prstGeom prst="line">
              <a:avLst/>
            </a:prstGeom>
            <a:noFill/>
            <a:ln w="12700" cap="flat" cmpd="sng" algn="ctr">
              <a:solidFill>
                <a:schemeClr val="accent4"/>
              </a:solidFill>
              <a:prstDash val="solid"/>
              <a:miter lim="800000"/>
            </a:ln>
            <a:effectLst/>
          </p:spPr>
        </p:cxnSp>
        <p:sp>
          <p:nvSpPr>
            <p:cNvPr id="22" name="Rectangle 21">
              <a:extLst>
                <a:ext uri="{FF2B5EF4-FFF2-40B4-BE49-F238E27FC236}">
                  <a16:creationId xmlns:a16="http://schemas.microsoft.com/office/drawing/2014/main" id="{CA032F39-BF54-4A07-A2E9-9CECCF93C9A6}"/>
                </a:ext>
              </a:extLst>
            </p:cNvPr>
            <p:cNvSpPr/>
            <p:nvPr userDrawn="1"/>
          </p:nvSpPr>
          <p:spPr>
            <a:xfrm>
              <a:off x="479376" y="980728"/>
              <a:ext cx="504056" cy="72008"/>
            </a:xfrm>
            <a:prstGeom prst="rect">
              <a:avLst/>
            </a:prstGeom>
            <a:gradFill>
              <a:gsLst>
                <a:gs pos="0">
                  <a:schemeClr val="accent5"/>
                </a:gs>
                <a:gs pos="100000">
                  <a:schemeClr val="accent4"/>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
        <p:nvSpPr>
          <p:cNvPr id="2" name="hc" descr="  "/>
          <p:cNvSpPr txBox="1"/>
          <p:nvPr userDrawn="1"/>
        </p:nvSpPr>
        <p:spPr>
          <a:xfrm>
            <a:off x="0" y="0"/>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4" name="fc" descr="  "/>
          <p:cNvSpPr txBox="1"/>
          <p:nvPr userDrawn="1"/>
        </p:nvSpPr>
        <p:spPr>
          <a:xfrm>
            <a:off x="0" y="4825047"/>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5" name="Espace réservé du pied de page 4">
            <a:extLst>
              <a:ext uri="{FF2B5EF4-FFF2-40B4-BE49-F238E27FC236}">
                <a16:creationId xmlns:a16="http://schemas.microsoft.com/office/drawing/2014/main" id="{733C5864-A815-9137-28E9-1104EAB284FF}"/>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7" name="TextBox 6">
            <a:extLst>
              <a:ext uri="{FF2B5EF4-FFF2-40B4-BE49-F238E27FC236}">
                <a16:creationId xmlns:a16="http://schemas.microsoft.com/office/drawing/2014/main" id="{8CFCA02F-0838-0AFC-AA6B-32248C598231}"/>
              </a:ext>
            </a:extLst>
          </p:cNvPr>
          <p:cNvSpPr txBox="1"/>
          <p:nvPr>
            <p:extLst>
              <p:ext uri="{1162E1C5-73C7-4A58-AE30-91384D911F3F}">
                <p184:classification xmlns:p184="http://schemas.microsoft.com/office/powerpoint/2018/4/main" val="hdr"/>
              </p:ext>
            </p:extLst>
          </p:nvPr>
        </p:nvSpPr>
        <p:spPr>
          <a:xfrm>
            <a:off x="4274312" y="63500"/>
            <a:ext cx="620713" cy="152400"/>
          </a:xfrm>
          <a:prstGeom prst="rect">
            <a:avLst/>
          </a:prstGeom>
        </p:spPr>
        <p:txBody>
          <a:bodyPr horzOverflow="overflow" lIns="0" tIns="0" rIns="0" bIns="0">
            <a:spAutoFit/>
          </a:bodyPr>
          <a:lstStyle/>
          <a:p>
            <a:pPr algn="l"/>
            <a:r>
              <a:rPr lang="en-US" sz="1000">
                <a:solidFill>
                  <a:srgbClr val="008000">
                    <a:alpha val="50000"/>
                  </a:srgbClr>
                </a:solidFill>
                <a:latin typeface="Aptos" panose="020B0004020202020204" pitchFamily="34" charset="0"/>
              </a:rPr>
              <a:t>C1 - Public</a:t>
            </a:r>
          </a:p>
        </p:txBody>
      </p:sp>
    </p:spTree>
    <p:extLst>
      <p:ext uri="{BB962C8B-B14F-4D97-AF65-F5344CB8AC3E}">
        <p14:creationId xmlns:p14="http://schemas.microsoft.com/office/powerpoint/2010/main" val="1866582646"/>
      </p:ext>
    </p:extLst>
  </p:cSld>
  <p:clrMap bg1="lt1" tx1="dk1" bg2="lt2" tx2="dk2" accent1="accent1" accent2="accent2" accent3="accent3" accent4="accent4" accent5="accent5" accent6="accent6" hlink="hlink" folHlink="folHlink"/>
  <p:sldLayoutIdLst>
    <p:sldLayoutId id="2147483917" r:id="rId1"/>
    <p:sldLayoutId id="2147483888" r:id="rId2"/>
    <p:sldLayoutId id="2147483889" r:id="rId3"/>
    <p:sldLayoutId id="2147483890" r:id="rId4"/>
    <p:sldLayoutId id="2147483891" r:id="rId5"/>
    <p:sldLayoutId id="2147483892" r:id="rId6"/>
    <p:sldLayoutId id="2147483893" r:id="rId7"/>
    <p:sldLayoutId id="2147483923" r:id="rId8"/>
  </p:sldLayoutIdLst>
  <p:transition>
    <p:fade/>
  </p:transition>
  <p:hf sldNum="0" hdr="0" dt="0"/>
  <p:txStyles>
    <p:titleStyle>
      <a:lvl1pPr algn="l" defTabSz="915067" rtl="0" eaLnBrk="1" latinLnBrk="0" hangingPunct="1">
        <a:spcBef>
          <a:spcPct val="0"/>
        </a:spcBef>
        <a:buNone/>
        <a:defRPr sz="2200" b="0" i="0" kern="1200" cap="none" baseline="0">
          <a:solidFill>
            <a:schemeClr val="accent2"/>
          </a:solidFill>
          <a:latin typeface="+mj-lt"/>
          <a:ea typeface="+mj-ea"/>
          <a:cs typeface="Arial" pitchFamily="34" charset="0"/>
        </a:defRPr>
      </a:lvl1pPr>
    </p:titleStyle>
    <p:body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bg1"/>
          </a:solidFill>
          <a:latin typeface="+mn-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5067" rtl="0" eaLnBrk="1" latinLnBrk="0" hangingPunct="1">
        <a:defRPr sz="1799" kern="1200">
          <a:solidFill>
            <a:schemeClr val="tx1"/>
          </a:solidFill>
          <a:latin typeface="+mn-lt"/>
          <a:ea typeface="+mn-ea"/>
          <a:cs typeface="+mn-cs"/>
        </a:defRPr>
      </a:lvl1pPr>
      <a:lvl2pPr marL="457529" algn="l" defTabSz="915067" rtl="0" eaLnBrk="1" latinLnBrk="0" hangingPunct="1">
        <a:defRPr sz="1799" kern="1200">
          <a:solidFill>
            <a:schemeClr val="tx1"/>
          </a:solidFill>
          <a:latin typeface="+mn-lt"/>
          <a:ea typeface="+mn-ea"/>
          <a:cs typeface="+mn-cs"/>
        </a:defRPr>
      </a:lvl2pPr>
      <a:lvl3pPr marL="915067" algn="l" defTabSz="915067" rtl="0" eaLnBrk="1" latinLnBrk="0" hangingPunct="1">
        <a:defRPr sz="1799" kern="1200">
          <a:solidFill>
            <a:schemeClr val="tx1"/>
          </a:solidFill>
          <a:latin typeface="+mn-lt"/>
          <a:ea typeface="+mn-ea"/>
          <a:cs typeface="+mn-cs"/>
        </a:defRPr>
      </a:lvl3pPr>
      <a:lvl4pPr marL="1372592" algn="l" defTabSz="915067" rtl="0" eaLnBrk="1" latinLnBrk="0" hangingPunct="1">
        <a:defRPr sz="1799" kern="1200">
          <a:solidFill>
            <a:schemeClr val="tx1"/>
          </a:solidFill>
          <a:latin typeface="+mn-lt"/>
          <a:ea typeface="+mn-ea"/>
          <a:cs typeface="+mn-cs"/>
        </a:defRPr>
      </a:lvl4pPr>
      <a:lvl5pPr marL="1830123" algn="l" defTabSz="915067" rtl="0" eaLnBrk="1" latinLnBrk="0" hangingPunct="1">
        <a:defRPr sz="1799" kern="1200">
          <a:solidFill>
            <a:schemeClr val="tx1"/>
          </a:solidFill>
          <a:latin typeface="+mn-lt"/>
          <a:ea typeface="+mn-ea"/>
          <a:cs typeface="+mn-cs"/>
        </a:defRPr>
      </a:lvl5pPr>
      <a:lvl6pPr marL="2287652" algn="l" defTabSz="915067" rtl="0" eaLnBrk="1" latinLnBrk="0" hangingPunct="1">
        <a:defRPr sz="1799" kern="1200">
          <a:solidFill>
            <a:schemeClr val="tx1"/>
          </a:solidFill>
          <a:latin typeface="+mn-lt"/>
          <a:ea typeface="+mn-ea"/>
          <a:cs typeface="+mn-cs"/>
        </a:defRPr>
      </a:lvl6pPr>
      <a:lvl7pPr marL="2745182" algn="l" defTabSz="915067" rtl="0" eaLnBrk="1" latinLnBrk="0" hangingPunct="1">
        <a:defRPr sz="1799" kern="1200">
          <a:solidFill>
            <a:schemeClr val="tx1"/>
          </a:solidFill>
          <a:latin typeface="+mn-lt"/>
          <a:ea typeface="+mn-ea"/>
          <a:cs typeface="+mn-cs"/>
        </a:defRPr>
      </a:lvl7pPr>
      <a:lvl8pPr marL="3202716" algn="l" defTabSz="915067" rtl="0" eaLnBrk="1" latinLnBrk="0" hangingPunct="1">
        <a:defRPr sz="1799" kern="1200">
          <a:solidFill>
            <a:schemeClr val="tx1"/>
          </a:solidFill>
          <a:latin typeface="+mn-lt"/>
          <a:ea typeface="+mn-ea"/>
          <a:cs typeface="+mn-cs"/>
        </a:defRPr>
      </a:lvl8pPr>
      <a:lvl9pPr marL="3660246" algn="l" defTabSz="91506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81" userDrawn="1">
          <p15:clr>
            <a:srgbClr val="F26B43"/>
          </p15:clr>
        </p15:guide>
        <p15:guide id="2" pos="5579" userDrawn="1">
          <p15:clr>
            <a:srgbClr val="F26B43"/>
          </p15:clr>
        </p15:guide>
        <p15:guide id="3" pos="181">
          <p15:clr>
            <a:srgbClr val="F26B43"/>
          </p15:clr>
        </p15:guide>
        <p15:guide id="4" orient="horz" pos="195">
          <p15:clr>
            <a:srgbClr val="F26B43"/>
          </p15:clr>
        </p15:guide>
        <p15:guide id="5" orient="horz" pos="3852">
          <p15:clr>
            <a:srgbClr val="F26B43"/>
          </p15:clr>
        </p15:guide>
        <p15:guide id="6" orient="horz" pos="285">
          <p15:clr>
            <a:srgbClr val="F26B43"/>
          </p15:clr>
        </p15:guide>
        <p15:guide id="8" pos="7491">
          <p15:clr>
            <a:srgbClr val="F26B43"/>
          </p15:clr>
        </p15:guide>
        <p15:guide id="9" pos="7391">
          <p15:clr>
            <a:srgbClr val="F26B43"/>
          </p15:clr>
        </p15:guide>
        <p15:guide id="10" orient="horz" pos="464" userDrawn="1">
          <p15:clr>
            <a:srgbClr val="F26B43"/>
          </p15:clr>
        </p15:guide>
        <p15:guide id="11" orient="horz" pos="2913" userDrawn="1">
          <p15:clr>
            <a:srgbClr val="F26B43"/>
          </p15:clr>
        </p15:guide>
        <p15:guide id="1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7F4591A-171D-4B6F-91D4-CD89F6E4B046}"/>
              </a:ext>
            </a:extLst>
          </p:cNvPr>
          <p:cNvPicPr>
            <a:picLocks noChangeAspect="1"/>
          </p:cNvPicPr>
          <p:nvPr userDrawn="1"/>
        </p:nvPicPr>
        <p:blipFill>
          <a:blip r:embed="rId10"/>
          <a:srcRect/>
          <a:stretch/>
        </p:blipFill>
        <p:spPr>
          <a:xfrm>
            <a:off x="8037563" y="4837246"/>
            <a:ext cx="817635" cy="173146"/>
          </a:xfrm>
          <a:prstGeom prst="rect">
            <a:avLst/>
          </a:prstGeom>
          <a:noFill/>
        </p:spPr>
      </p:pic>
      <p:cxnSp>
        <p:nvCxnSpPr>
          <p:cNvPr id="17" name="Connecteur droit 16">
            <a:extLst>
              <a:ext uri="{FF2B5EF4-FFF2-40B4-BE49-F238E27FC236}">
                <a16:creationId xmlns:a16="http://schemas.microsoft.com/office/drawing/2014/main" id="{8B519F6C-EBB1-41F2-9E05-DEE79643C5DB}"/>
              </a:ext>
            </a:extLst>
          </p:cNvPr>
          <p:cNvCxnSpPr>
            <a:cxnSpLocks/>
          </p:cNvCxnSpPr>
          <p:nvPr userDrawn="1"/>
        </p:nvCxnSpPr>
        <p:spPr>
          <a:xfrm>
            <a:off x="506984" y="4762165"/>
            <a:ext cx="0" cy="138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532A455-C781-4527-AD8C-3511FB0D154E}"/>
              </a:ext>
            </a:extLst>
          </p:cNvPr>
          <p:cNvSpPr txBox="1"/>
          <p:nvPr userDrawn="1"/>
        </p:nvSpPr>
        <p:spPr>
          <a:xfrm>
            <a:off x="287338" y="4913692"/>
            <a:ext cx="7107374" cy="107722"/>
          </a:xfrm>
          <a:prstGeom prst="rect">
            <a:avLst/>
          </a:prstGeom>
          <a:noFill/>
        </p:spPr>
        <p:txBody>
          <a:bodyPr wrap="square" lIns="0" tIns="0" rIns="0" bIns="0">
            <a:spAutoFit/>
          </a:bodyPr>
          <a:lstStyle/>
          <a:p>
            <a:pPr algn="l"/>
            <a:r>
              <a:rPr lang="en-US" sz="700" b="0" i="0" u="none" strike="noStrike" baseline="0">
                <a:solidFill>
                  <a:schemeClr val="bg2">
                    <a:lumMod val="60000"/>
                    <a:lumOff val="40000"/>
                  </a:schemeClr>
                </a:solidFill>
                <a:latin typeface="+mn-lt"/>
              </a:rPr>
              <a:t>This document and the information therein are the property of Safran. They must not be copied or communicated to a third party without the prior written authorization of Safran</a:t>
            </a:r>
            <a:endParaRPr lang="fr-FR" sz="1600">
              <a:solidFill>
                <a:schemeClr val="bg2">
                  <a:lumMod val="60000"/>
                  <a:lumOff val="40000"/>
                </a:schemeClr>
              </a:solidFill>
              <a:latin typeface="+mn-lt"/>
            </a:endParaRPr>
          </a:p>
        </p:txBody>
      </p:sp>
      <p:sp>
        <p:nvSpPr>
          <p:cNvPr id="20" name="Espace réservé du numéro de diapositive 13">
            <a:extLst>
              <a:ext uri="{FF2B5EF4-FFF2-40B4-BE49-F238E27FC236}">
                <a16:creationId xmlns:a16="http://schemas.microsoft.com/office/drawing/2014/main" id="{CD93E076-75DB-4427-A260-9445BE8C8B75}"/>
              </a:ext>
            </a:extLst>
          </p:cNvPr>
          <p:cNvSpPr txBox="1">
            <a:spLocks/>
          </p:cNvSpPr>
          <p:nvPr userDrawn="1"/>
        </p:nvSpPr>
        <p:spPr>
          <a:xfrm>
            <a:off x="300010" y="4769393"/>
            <a:ext cx="190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1" kern="1200">
                <a:solidFill>
                  <a:schemeClr val="tx2"/>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5CA73-2D89-4D6A-A923-B574D1DA086D}" type="slidenum">
              <a:rPr lang="fr-FR" sz="800" smtClean="0">
                <a:solidFill>
                  <a:schemeClr val="bg2">
                    <a:lumMod val="60000"/>
                    <a:lumOff val="40000"/>
                  </a:schemeClr>
                </a:solidFill>
              </a:rPr>
              <a:pPr/>
              <a:t>‹#›</a:t>
            </a:fld>
            <a:endParaRPr lang="fr-FR" sz="800">
              <a:solidFill>
                <a:schemeClr val="bg2">
                  <a:lumMod val="60000"/>
                  <a:lumOff val="40000"/>
                </a:schemeClr>
              </a:solidFill>
            </a:endParaRPr>
          </a:p>
        </p:txBody>
      </p:sp>
      <p:sp>
        <p:nvSpPr>
          <p:cNvPr id="3" name="Espace réservé du titre 2">
            <a:extLst>
              <a:ext uri="{FF2B5EF4-FFF2-40B4-BE49-F238E27FC236}">
                <a16:creationId xmlns:a16="http://schemas.microsoft.com/office/drawing/2014/main" id="{B9383F94-4300-4F00-9605-92CC0B158E2C}"/>
              </a:ext>
            </a:extLst>
          </p:cNvPr>
          <p:cNvSpPr>
            <a:spLocks noGrp="1"/>
          </p:cNvSpPr>
          <p:nvPr>
            <p:ph type="title"/>
          </p:nvPr>
        </p:nvSpPr>
        <p:spPr>
          <a:xfrm>
            <a:off x="182784" y="192338"/>
            <a:ext cx="8556653" cy="427037"/>
          </a:xfrm>
          <a:prstGeom prst="rect">
            <a:avLst/>
          </a:prstGeom>
        </p:spPr>
        <p:txBody>
          <a:bodyPr vert="horz" lIns="91440" tIns="45720" rIns="91440" bIns="45720" rtlCol="0" anchor="ctr">
            <a:normAutofit/>
          </a:bodyPr>
          <a:lstStyle/>
          <a:p>
            <a:r>
              <a:rPr lang="en-US"/>
              <a:t>Click here to add a title </a:t>
            </a:r>
            <a:endParaRPr lang="fr-FR"/>
          </a:p>
        </p:txBody>
      </p:sp>
      <p:grpSp>
        <p:nvGrpSpPr>
          <p:cNvPr id="15" name="Groupe 14">
            <a:extLst>
              <a:ext uri="{FF2B5EF4-FFF2-40B4-BE49-F238E27FC236}">
                <a16:creationId xmlns:a16="http://schemas.microsoft.com/office/drawing/2014/main" id="{494B105B-2A3D-43D1-8E22-F916C197C990}"/>
              </a:ext>
            </a:extLst>
          </p:cNvPr>
          <p:cNvGrpSpPr/>
          <p:nvPr userDrawn="1"/>
        </p:nvGrpSpPr>
        <p:grpSpPr>
          <a:xfrm>
            <a:off x="295226" y="664592"/>
            <a:ext cx="995611" cy="72008"/>
            <a:chOff x="479376" y="980728"/>
            <a:chExt cx="995611" cy="72008"/>
          </a:xfrm>
        </p:grpSpPr>
        <p:cxnSp>
          <p:nvCxnSpPr>
            <p:cNvPr id="21" name="Connecteur droit 20">
              <a:extLst>
                <a:ext uri="{FF2B5EF4-FFF2-40B4-BE49-F238E27FC236}">
                  <a16:creationId xmlns:a16="http://schemas.microsoft.com/office/drawing/2014/main" id="{7B4C35C0-4DF7-499F-A0E9-DE22F8DE2F62}"/>
                </a:ext>
              </a:extLst>
            </p:cNvPr>
            <p:cNvCxnSpPr>
              <a:cxnSpLocks/>
            </p:cNvCxnSpPr>
            <p:nvPr userDrawn="1"/>
          </p:nvCxnSpPr>
          <p:spPr>
            <a:xfrm>
              <a:off x="479376" y="1047118"/>
              <a:ext cx="995611" cy="0"/>
            </a:xfrm>
            <a:prstGeom prst="line">
              <a:avLst/>
            </a:prstGeom>
            <a:noFill/>
            <a:ln w="12700" cap="flat" cmpd="sng" algn="ctr">
              <a:solidFill>
                <a:srgbClr val="FF7800"/>
              </a:solidFill>
              <a:prstDash val="solid"/>
              <a:miter lim="800000"/>
            </a:ln>
            <a:effectLst/>
          </p:spPr>
        </p:cxnSp>
        <p:sp>
          <p:nvSpPr>
            <p:cNvPr id="22" name="Rectangle 21">
              <a:extLst>
                <a:ext uri="{FF2B5EF4-FFF2-40B4-BE49-F238E27FC236}">
                  <a16:creationId xmlns:a16="http://schemas.microsoft.com/office/drawing/2014/main" id="{CA032F39-BF54-4A07-A2E9-9CECCF93C9A6}"/>
                </a:ext>
              </a:extLst>
            </p:cNvPr>
            <p:cNvSpPr/>
            <p:nvPr userDrawn="1"/>
          </p:nvSpPr>
          <p:spPr>
            <a:xfrm>
              <a:off x="479376" y="980728"/>
              <a:ext cx="504056" cy="72008"/>
            </a:xfrm>
            <a:prstGeom prst="rect">
              <a:avLst/>
            </a:prstGeom>
            <a:gradFill>
              <a:gsLst>
                <a:gs pos="0">
                  <a:srgbClr val="FFB600"/>
                </a:gs>
                <a:gs pos="100000">
                  <a:srgbClr val="FF7800"/>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
        <p:nvSpPr>
          <p:cNvPr id="2" name="hc" descr="  "/>
          <p:cNvSpPr txBox="1"/>
          <p:nvPr userDrawn="1"/>
        </p:nvSpPr>
        <p:spPr>
          <a:xfrm>
            <a:off x="0" y="0"/>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4" name="fc" descr="  "/>
          <p:cNvSpPr txBox="1"/>
          <p:nvPr userDrawn="1"/>
        </p:nvSpPr>
        <p:spPr>
          <a:xfrm>
            <a:off x="0" y="4825047"/>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5" name="Espace réservé du pied de page 4">
            <a:extLst>
              <a:ext uri="{FF2B5EF4-FFF2-40B4-BE49-F238E27FC236}">
                <a16:creationId xmlns:a16="http://schemas.microsoft.com/office/drawing/2014/main" id="{733C5864-A815-9137-28E9-1104EAB284FF}"/>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7" name="TextBox 6">
            <a:extLst>
              <a:ext uri="{FF2B5EF4-FFF2-40B4-BE49-F238E27FC236}">
                <a16:creationId xmlns:a16="http://schemas.microsoft.com/office/drawing/2014/main" id="{0AD1F113-B4F3-7667-32DF-4D11AC5AFDEC}"/>
              </a:ext>
            </a:extLst>
          </p:cNvPr>
          <p:cNvSpPr txBox="1"/>
          <p:nvPr>
            <p:extLst>
              <p:ext uri="{1162E1C5-73C7-4A58-AE30-91384D911F3F}">
                <p184:classification xmlns:p184="http://schemas.microsoft.com/office/powerpoint/2018/4/main" val="hdr"/>
              </p:ext>
            </p:extLst>
          </p:nvPr>
        </p:nvSpPr>
        <p:spPr>
          <a:xfrm>
            <a:off x="4274312" y="63500"/>
            <a:ext cx="620713" cy="152400"/>
          </a:xfrm>
          <a:prstGeom prst="rect">
            <a:avLst/>
          </a:prstGeom>
        </p:spPr>
        <p:txBody>
          <a:bodyPr horzOverflow="overflow" lIns="0" tIns="0" rIns="0" bIns="0">
            <a:spAutoFit/>
          </a:bodyPr>
          <a:lstStyle/>
          <a:p>
            <a:pPr algn="l"/>
            <a:r>
              <a:rPr lang="en-US" sz="1000">
                <a:solidFill>
                  <a:srgbClr val="008000">
                    <a:alpha val="50000"/>
                  </a:srgbClr>
                </a:solidFill>
                <a:latin typeface="Aptos" panose="020B0004020202020204" pitchFamily="34" charset="0"/>
              </a:rPr>
              <a:t>C1 - Public</a:t>
            </a:r>
          </a:p>
        </p:txBody>
      </p:sp>
    </p:spTree>
    <p:extLst>
      <p:ext uri="{BB962C8B-B14F-4D97-AF65-F5344CB8AC3E}">
        <p14:creationId xmlns:p14="http://schemas.microsoft.com/office/powerpoint/2010/main" val="1376540163"/>
      </p:ext>
    </p:extLst>
  </p:cSld>
  <p:clrMap bg1="lt1" tx1="dk1" bg2="lt2" tx2="dk2" accent1="accent1" accent2="accent2" accent3="accent3" accent4="accent4" accent5="accent5" accent6="accent6" hlink="hlink" folHlink="folHlink"/>
  <p:sldLayoutIdLst>
    <p:sldLayoutId id="2147483918" r:id="rId1"/>
    <p:sldLayoutId id="2147483896" r:id="rId2"/>
    <p:sldLayoutId id="2147483897" r:id="rId3"/>
    <p:sldLayoutId id="2147483898" r:id="rId4"/>
    <p:sldLayoutId id="2147483899" r:id="rId5"/>
    <p:sldLayoutId id="2147483900" r:id="rId6"/>
    <p:sldLayoutId id="2147483901" r:id="rId7"/>
    <p:sldLayoutId id="2147483924" r:id="rId8"/>
  </p:sldLayoutIdLst>
  <p:transition>
    <p:fade/>
  </p:transition>
  <p:hf sldNum="0" hdr="0" dt="0"/>
  <p:txStyles>
    <p:titleStyle>
      <a:lvl1pPr algn="l" defTabSz="915067" rtl="0" eaLnBrk="1" latinLnBrk="0" hangingPunct="1">
        <a:spcBef>
          <a:spcPct val="0"/>
        </a:spcBef>
        <a:buNone/>
        <a:defRPr sz="2200" b="0" i="0" kern="1200" cap="none" baseline="0">
          <a:solidFill>
            <a:schemeClr val="accent2"/>
          </a:solidFill>
          <a:latin typeface="+mj-lt"/>
          <a:ea typeface="+mj-ea"/>
          <a:cs typeface="Arial" pitchFamily="34" charset="0"/>
        </a:defRPr>
      </a:lvl1pPr>
    </p:titleStyle>
    <p:body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bg1"/>
          </a:solidFill>
          <a:latin typeface="+mn-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5067" rtl="0" eaLnBrk="1" latinLnBrk="0" hangingPunct="1">
        <a:defRPr sz="1799" kern="1200">
          <a:solidFill>
            <a:schemeClr val="tx1"/>
          </a:solidFill>
          <a:latin typeface="+mn-lt"/>
          <a:ea typeface="+mn-ea"/>
          <a:cs typeface="+mn-cs"/>
        </a:defRPr>
      </a:lvl1pPr>
      <a:lvl2pPr marL="457529" algn="l" defTabSz="915067" rtl="0" eaLnBrk="1" latinLnBrk="0" hangingPunct="1">
        <a:defRPr sz="1799" kern="1200">
          <a:solidFill>
            <a:schemeClr val="tx1"/>
          </a:solidFill>
          <a:latin typeface="+mn-lt"/>
          <a:ea typeface="+mn-ea"/>
          <a:cs typeface="+mn-cs"/>
        </a:defRPr>
      </a:lvl2pPr>
      <a:lvl3pPr marL="915067" algn="l" defTabSz="915067" rtl="0" eaLnBrk="1" latinLnBrk="0" hangingPunct="1">
        <a:defRPr sz="1799" kern="1200">
          <a:solidFill>
            <a:schemeClr val="tx1"/>
          </a:solidFill>
          <a:latin typeface="+mn-lt"/>
          <a:ea typeface="+mn-ea"/>
          <a:cs typeface="+mn-cs"/>
        </a:defRPr>
      </a:lvl3pPr>
      <a:lvl4pPr marL="1372592" algn="l" defTabSz="915067" rtl="0" eaLnBrk="1" latinLnBrk="0" hangingPunct="1">
        <a:defRPr sz="1799" kern="1200">
          <a:solidFill>
            <a:schemeClr val="tx1"/>
          </a:solidFill>
          <a:latin typeface="+mn-lt"/>
          <a:ea typeface="+mn-ea"/>
          <a:cs typeface="+mn-cs"/>
        </a:defRPr>
      </a:lvl4pPr>
      <a:lvl5pPr marL="1830123" algn="l" defTabSz="915067" rtl="0" eaLnBrk="1" latinLnBrk="0" hangingPunct="1">
        <a:defRPr sz="1799" kern="1200">
          <a:solidFill>
            <a:schemeClr val="tx1"/>
          </a:solidFill>
          <a:latin typeface="+mn-lt"/>
          <a:ea typeface="+mn-ea"/>
          <a:cs typeface="+mn-cs"/>
        </a:defRPr>
      </a:lvl5pPr>
      <a:lvl6pPr marL="2287652" algn="l" defTabSz="915067" rtl="0" eaLnBrk="1" latinLnBrk="0" hangingPunct="1">
        <a:defRPr sz="1799" kern="1200">
          <a:solidFill>
            <a:schemeClr val="tx1"/>
          </a:solidFill>
          <a:latin typeface="+mn-lt"/>
          <a:ea typeface="+mn-ea"/>
          <a:cs typeface="+mn-cs"/>
        </a:defRPr>
      </a:lvl6pPr>
      <a:lvl7pPr marL="2745182" algn="l" defTabSz="915067" rtl="0" eaLnBrk="1" latinLnBrk="0" hangingPunct="1">
        <a:defRPr sz="1799" kern="1200">
          <a:solidFill>
            <a:schemeClr val="tx1"/>
          </a:solidFill>
          <a:latin typeface="+mn-lt"/>
          <a:ea typeface="+mn-ea"/>
          <a:cs typeface="+mn-cs"/>
        </a:defRPr>
      </a:lvl7pPr>
      <a:lvl8pPr marL="3202716" algn="l" defTabSz="915067" rtl="0" eaLnBrk="1" latinLnBrk="0" hangingPunct="1">
        <a:defRPr sz="1799" kern="1200">
          <a:solidFill>
            <a:schemeClr val="tx1"/>
          </a:solidFill>
          <a:latin typeface="+mn-lt"/>
          <a:ea typeface="+mn-ea"/>
          <a:cs typeface="+mn-cs"/>
        </a:defRPr>
      </a:lvl8pPr>
      <a:lvl9pPr marL="3660246" algn="l" defTabSz="91506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81" userDrawn="1">
          <p15:clr>
            <a:srgbClr val="F26B43"/>
          </p15:clr>
        </p15:guide>
        <p15:guide id="2" pos="5579" userDrawn="1">
          <p15:clr>
            <a:srgbClr val="F26B43"/>
          </p15:clr>
        </p15:guide>
        <p15:guide id="3" pos="181">
          <p15:clr>
            <a:srgbClr val="F26B43"/>
          </p15:clr>
        </p15:guide>
        <p15:guide id="4" orient="horz" pos="195">
          <p15:clr>
            <a:srgbClr val="F26B43"/>
          </p15:clr>
        </p15:guide>
        <p15:guide id="5" orient="horz" pos="3852">
          <p15:clr>
            <a:srgbClr val="F26B43"/>
          </p15:clr>
        </p15:guide>
        <p15:guide id="6" orient="horz" pos="285">
          <p15:clr>
            <a:srgbClr val="F26B43"/>
          </p15:clr>
        </p15:guide>
        <p15:guide id="8" pos="7491">
          <p15:clr>
            <a:srgbClr val="F26B43"/>
          </p15:clr>
        </p15:guide>
        <p15:guide id="9" pos="7391">
          <p15:clr>
            <a:srgbClr val="F26B43"/>
          </p15:clr>
        </p15:guide>
        <p15:guide id="10" orient="horz" pos="464" userDrawn="1">
          <p15:clr>
            <a:srgbClr val="F26B43"/>
          </p15:clr>
        </p15:guide>
        <p15:guide id="11" orient="horz" pos="2913" userDrawn="1">
          <p15:clr>
            <a:srgbClr val="F26B43"/>
          </p15:clr>
        </p15:guide>
        <p15:guide id="1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7F4591A-171D-4B6F-91D4-CD89F6E4B046}"/>
              </a:ext>
            </a:extLst>
          </p:cNvPr>
          <p:cNvPicPr>
            <a:picLocks noChangeAspect="1"/>
          </p:cNvPicPr>
          <p:nvPr userDrawn="1"/>
        </p:nvPicPr>
        <p:blipFill>
          <a:blip r:embed="rId10"/>
          <a:srcRect/>
          <a:stretch/>
        </p:blipFill>
        <p:spPr>
          <a:xfrm>
            <a:off x="8037563" y="4837246"/>
            <a:ext cx="817635" cy="173146"/>
          </a:xfrm>
          <a:prstGeom prst="rect">
            <a:avLst/>
          </a:prstGeom>
          <a:noFill/>
        </p:spPr>
      </p:pic>
      <p:cxnSp>
        <p:nvCxnSpPr>
          <p:cNvPr id="17" name="Connecteur droit 16">
            <a:extLst>
              <a:ext uri="{FF2B5EF4-FFF2-40B4-BE49-F238E27FC236}">
                <a16:creationId xmlns:a16="http://schemas.microsoft.com/office/drawing/2014/main" id="{8B519F6C-EBB1-41F2-9E05-DEE79643C5DB}"/>
              </a:ext>
            </a:extLst>
          </p:cNvPr>
          <p:cNvCxnSpPr>
            <a:cxnSpLocks/>
          </p:cNvCxnSpPr>
          <p:nvPr userDrawn="1"/>
        </p:nvCxnSpPr>
        <p:spPr>
          <a:xfrm>
            <a:off x="506984" y="4762165"/>
            <a:ext cx="0" cy="138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532A455-C781-4527-AD8C-3511FB0D154E}"/>
              </a:ext>
            </a:extLst>
          </p:cNvPr>
          <p:cNvSpPr txBox="1"/>
          <p:nvPr userDrawn="1"/>
        </p:nvSpPr>
        <p:spPr>
          <a:xfrm>
            <a:off x="287338" y="4913692"/>
            <a:ext cx="7107374" cy="107722"/>
          </a:xfrm>
          <a:prstGeom prst="rect">
            <a:avLst/>
          </a:prstGeom>
          <a:noFill/>
        </p:spPr>
        <p:txBody>
          <a:bodyPr wrap="square" lIns="0" tIns="0" rIns="0" bIns="0">
            <a:spAutoFit/>
          </a:bodyPr>
          <a:lstStyle/>
          <a:p>
            <a:pPr algn="l"/>
            <a:r>
              <a:rPr lang="en-US" sz="700" b="0" i="0" u="none" strike="noStrike" baseline="0">
                <a:solidFill>
                  <a:schemeClr val="bg2">
                    <a:lumMod val="60000"/>
                    <a:lumOff val="40000"/>
                  </a:schemeClr>
                </a:solidFill>
                <a:latin typeface="+mn-lt"/>
              </a:rPr>
              <a:t>This document and the information therein are the property of Safran. They must not be copied or communicated to a third party without the prior written authorization of Safran</a:t>
            </a:r>
            <a:endParaRPr lang="fr-FR" sz="1600">
              <a:solidFill>
                <a:schemeClr val="bg2">
                  <a:lumMod val="60000"/>
                  <a:lumOff val="40000"/>
                </a:schemeClr>
              </a:solidFill>
              <a:latin typeface="+mn-lt"/>
            </a:endParaRPr>
          </a:p>
        </p:txBody>
      </p:sp>
      <p:sp>
        <p:nvSpPr>
          <p:cNvPr id="20" name="Espace réservé du numéro de diapositive 13">
            <a:extLst>
              <a:ext uri="{FF2B5EF4-FFF2-40B4-BE49-F238E27FC236}">
                <a16:creationId xmlns:a16="http://schemas.microsoft.com/office/drawing/2014/main" id="{CD93E076-75DB-4427-A260-9445BE8C8B75}"/>
              </a:ext>
            </a:extLst>
          </p:cNvPr>
          <p:cNvSpPr txBox="1">
            <a:spLocks/>
          </p:cNvSpPr>
          <p:nvPr userDrawn="1"/>
        </p:nvSpPr>
        <p:spPr>
          <a:xfrm>
            <a:off x="300010" y="4769393"/>
            <a:ext cx="190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1" kern="1200">
                <a:solidFill>
                  <a:schemeClr val="tx2"/>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5CA73-2D89-4D6A-A923-B574D1DA086D}" type="slidenum">
              <a:rPr lang="fr-FR" sz="800" smtClean="0">
                <a:solidFill>
                  <a:schemeClr val="bg2">
                    <a:lumMod val="60000"/>
                    <a:lumOff val="40000"/>
                  </a:schemeClr>
                </a:solidFill>
              </a:rPr>
              <a:pPr/>
              <a:t>‹#›</a:t>
            </a:fld>
            <a:endParaRPr lang="fr-FR" sz="800">
              <a:solidFill>
                <a:schemeClr val="bg2">
                  <a:lumMod val="60000"/>
                  <a:lumOff val="40000"/>
                </a:schemeClr>
              </a:solidFill>
            </a:endParaRPr>
          </a:p>
        </p:txBody>
      </p:sp>
      <p:sp>
        <p:nvSpPr>
          <p:cNvPr id="3" name="Espace réservé du titre 2">
            <a:extLst>
              <a:ext uri="{FF2B5EF4-FFF2-40B4-BE49-F238E27FC236}">
                <a16:creationId xmlns:a16="http://schemas.microsoft.com/office/drawing/2014/main" id="{B9383F94-4300-4F00-9605-92CC0B158E2C}"/>
              </a:ext>
            </a:extLst>
          </p:cNvPr>
          <p:cNvSpPr>
            <a:spLocks noGrp="1"/>
          </p:cNvSpPr>
          <p:nvPr>
            <p:ph type="title"/>
          </p:nvPr>
        </p:nvSpPr>
        <p:spPr>
          <a:xfrm>
            <a:off x="182784" y="192338"/>
            <a:ext cx="8556653" cy="427037"/>
          </a:xfrm>
          <a:prstGeom prst="rect">
            <a:avLst/>
          </a:prstGeom>
        </p:spPr>
        <p:txBody>
          <a:bodyPr vert="horz" lIns="91440" tIns="45720" rIns="91440" bIns="45720" rtlCol="0" anchor="ctr">
            <a:normAutofit/>
          </a:bodyPr>
          <a:lstStyle/>
          <a:p>
            <a:r>
              <a:rPr lang="en-US"/>
              <a:t>Click here to add a title </a:t>
            </a:r>
            <a:endParaRPr lang="fr-FR"/>
          </a:p>
        </p:txBody>
      </p:sp>
      <p:grpSp>
        <p:nvGrpSpPr>
          <p:cNvPr id="15" name="Groupe 14">
            <a:extLst>
              <a:ext uri="{FF2B5EF4-FFF2-40B4-BE49-F238E27FC236}">
                <a16:creationId xmlns:a16="http://schemas.microsoft.com/office/drawing/2014/main" id="{494B105B-2A3D-43D1-8E22-F916C197C990}"/>
              </a:ext>
            </a:extLst>
          </p:cNvPr>
          <p:cNvGrpSpPr/>
          <p:nvPr userDrawn="1"/>
        </p:nvGrpSpPr>
        <p:grpSpPr>
          <a:xfrm>
            <a:off x="295226" y="664592"/>
            <a:ext cx="995611" cy="72008"/>
            <a:chOff x="479376" y="980728"/>
            <a:chExt cx="995611" cy="72008"/>
          </a:xfrm>
        </p:grpSpPr>
        <p:cxnSp>
          <p:nvCxnSpPr>
            <p:cNvPr id="21" name="Connecteur droit 20">
              <a:extLst>
                <a:ext uri="{FF2B5EF4-FFF2-40B4-BE49-F238E27FC236}">
                  <a16:creationId xmlns:a16="http://schemas.microsoft.com/office/drawing/2014/main" id="{7B4C35C0-4DF7-499F-A0E9-DE22F8DE2F62}"/>
                </a:ext>
              </a:extLst>
            </p:cNvPr>
            <p:cNvCxnSpPr>
              <a:cxnSpLocks/>
            </p:cNvCxnSpPr>
            <p:nvPr userDrawn="1"/>
          </p:nvCxnSpPr>
          <p:spPr>
            <a:xfrm>
              <a:off x="479376" y="1047118"/>
              <a:ext cx="995611" cy="0"/>
            </a:xfrm>
            <a:prstGeom prst="line">
              <a:avLst/>
            </a:prstGeom>
            <a:noFill/>
            <a:ln w="12700" cap="flat" cmpd="sng" algn="ctr">
              <a:solidFill>
                <a:srgbClr val="00491E"/>
              </a:solidFill>
              <a:prstDash val="solid"/>
              <a:miter lim="800000"/>
            </a:ln>
            <a:effectLst/>
          </p:spPr>
        </p:cxnSp>
        <p:sp>
          <p:nvSpPr>
            <p:cNvPr id="22" name="Rectangle 21">
              <a:extLst>
                <a:ext uri="{FF2B5EF4-FFF2-40B4-BE49-F238E27FC236}">
                  <a16:creationId xmlns:a16="http://schemas.microsoft.com/office/drawing/2014/main" id="{CA032F39-BF54-4A07-A2E9-9CECCF93C9A6}"/>
                </a:ext>
              </a:extLst>
            </p:cNvPr>
            <p:cNvSpPr/>
            <p:nvPr userDrawn="1"/>
          </p:nvSpPr>
          <p:spPr>
            <a:xfrm>
              <a:off x="479376" y="980728"/>
              <a:ext cx="504056" cy="72008"/>
            </a:xfrm>
            <a:prstGeom prst="rect">
              <a:avLst/>
            </a:prstGeom>
            <a:gradFill>
              <a:gsLst>
                <a:gs pos="0">
                  <a:srgbClr val="2CC84D"/>
                </a:gs>
                <a:gs pos="100000">
                  <a:srgbClr val="00491E"/>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
        <p:nvSpPr>
          <p:cNvPr id="2" name="hc" descr="  "/>
          <p:cNvSpPr txBox="1"/>
          <p:nvPr userDrawn="1"/>
        </p:nvSpPr>
        <p:spPr>
          <a:xfrm>
            <a:off x="0" y="0"/>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4" name="fc" descr="  "/>
          <p:cNvSpPr txBox="1"/>
          <p:nvPr userDrawn="1"/>
        </p:nvSpPr>
        <p:spPr>
          <a:xfrm>
            <a:off x="0" y="4825047"/>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5" name="Espace réservé du pied de page 4">
            <a:extLst>
              <a:ext uri="{FF2B5EF4-FFF2-40B4-BE49-F238E27FC236}">
                <a16:creationId xmlns:a16="http://schemas.microsoft.com/office/drawing/2014/main" id="{733C5864-A815-9137-28E9-1104EAB284FF}"/>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7" name="TextBox 6">
            <a:extLst>
              <a:ext uri="{FF2B5EF4-FFF2-40B4-BE49-F238E27FC236}">
                <a16:creationId xmlns:a16="http://schemas.microsoft.com/office/drawing/2014/main" id="{BB2876E7-5E9D-80CA-0ABA-984F3C8F1C14}"/>
              </a:ext>
            </a:extLst>
          </p:cNvPr>
          <p:cNvSpPr txBox="1"/>
          <p:nvPr>
            <p:extLst>
              <p:ext uri="{1162E1C5-73C7-4A58-AE30-91384D911F3F}">
                <p184:classification xmlns:p184="http://schemas.microsoft.com/office/powerpoint/2018/4/main" val="hdr"/>
              </p:ext>
            </p:extLst>
          </p:nvPr>
        </p:nvSpPr>
        <p:spPr>
          <a:xfrm>
            <a:off x="4274312" y="63500"/>
            <a:ext cx="620713" cy="152400"/>
          </a:xfrm>
          <a:prstGeom prst="rect">
            <a:avLst/>
          </a:prstGeom>
        </p:spPr>
        <p:txBody>
          <a:bodyPr horzOverflow="overflow" lIns="0" tIns="0" rIns="0" bIns="0">
            <a:spAutoFit/>
          </a:bodyPr>
          <a:lstStyle/>
          <a:p>
            <a:pPr algn="l"/>
            <a:r>
              <a:rPr lang="en-US" sz="1000">
                <a:solidFill>
                  <a:srgbClr val="008000">
                    <a:alpha val="50000"/>
                  </a:srgbClr>
                </a:solidFill>
                <a:latin typeface="Aptos" panose="020B0004020202020204" pitchFamily="34" charset="0"/>
              </a:rPr>
              <a:t>C1 - Public</a:t>
            </a:r>
          </a:p>
        </p:txBody>
      </p:sp>
    </p:spTree>
    <p:extLst>
      <p:ext uri="{BB962C8B-B14F-4D97-AF65-F5344CB8AC3E}">
        <p14:creationId xmlns:p14="http://schemas.microsoft.com/office/powerpoint/2010/main" val="1579869276"/>
      </p:ext>
    </p:extLst>
  </p:cSld>
  <p:clrMap bg1="lt1" tx1="dk1" bg2="lt2" tx2="dk2" accent1="accent1" accent2="accent2" accent3="accent3" accent4="accent4" accent5="accent5" accent6="accent6" hlink="hlink" folHlink="folHlink"/>
  <p:sldLayoutIdLst>
    <p:sldLayoutId id="2147483919" r:id="rId1"/>
    <p:sldLayoutId id="2147483903" r:id="rId2"/>
    <p:sldLayoutId id="2147483904" r:id="rId3"/>
    <p:sldLayoutId id="2147483905" r:id="rId4"/>
    <p:sldLayoutId id="2147483906" r:id="rId5"/>
    <p:sldLayoutId id="2147483907" r:id="rId6"/>
    <p:sldLayoutId id="2147483908" r:id="rId7"/>
    <p:sldLayoutId id="2147483925" r:id="rId8"/>
  </p:sldLayoutIdLst>
  <p:transition>
    <p:fade/>
  </p:transition>
  <p:hf sldNum="0" hdr="0" dt="0"/>
  <p:txStyles>
    <p:titleStyle>
      <a:lvl1pPr algn="l" defTabSz="915067" rtl="0" eaLnBrk="1" latinLnBrk="0" hangingPunct="1">
        <a:spcBef>
          <a:spcPct val="0"/>
        </a:spcBef>
        <a:buNone/>
        <a:defRPr sz="2200" b="0" i="0" kern="1200" cap="none" baseline="0">
          <a:solidFill>
            <a:schemeClr val="accent2"/>
          </a:solidFill>
          <a:latin typeface="+mj-lt"/>
          <a:ea typeface="+mj-ea"/>
          <a:cs typeface="Arial" pitchFamily="34" charset="0"/>
        </a:defRPr>
      </a:lvl1pPr>
    </p:titleStyle>
    <p:body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bg1"/>
          </a:solidFill>
          <a:latin typeface="+mn-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5067" rtl="0" eaLnBrk="1" latinLnBrk="0" hangingPunct="1">
        <a:defRPr sz="1799" kern="1200">
          <a:solidFill>
            <a:schemeClr val="tx1"/>
          </a:solidFill>
          <a:latin typeface="+mn-lt"/>
          <a:ea typeface="+mn-ea"/>
          <a:cs typeface="+mn-cs"/>
        </a:defRPr>
      </a:lvl1pPr>
      <a:lvl2pPr marL="457529" algn="l" defTabSz="915067" rtl="0" eaLnBrk="1" latinLnBrk="0" hangingPunct="1">
        <a:defRPr sz="1799" kern="1200">
          <a:solidFill>
            <a:schemeClr val="tx1"/>
          </a:solidFill>
          <a:latin typeface="+mn-lt"/>
          <a:ea typeface="+mn-ea"/>
          <a:cs typeface="+mn-cs"/>
        </a:defRPr>
      </a:lvl2pPr>
      <a:lvl3pPr marL="915067" algn="l" defTabSz="915067" rtl="0" eaLnBrk="1" latinLnBrk="0" hangingPunct="1">
        <a:defRPr sz="1799" kern="1200">
          <a:solidFill>
            <a:schemeClr val="tx1"/>
          </a:solidFill>
          <a:latin typeface="+mn-lt"/>
          <a:ea typeface="+mn-ea"/>
          <a:cs typeface="+mn-cs"/>
        </a:defRPr>
      </a:lvl3pPr>
      <a:lvl4pPr marL="1372592" algn="l" defTabSz="915067" rtl="0" eaLnBrk="1" latinLnBrk="0" hangingPunct="1">
        <a:defRPr sz="1799" kern="1200">
          <a:solidFill>
            <a:schemeClr val="tx1"/>
          </a:solidFill>
          <a:latin typeface="+mn-lt"/>
          <a:ea typeface="+mn-ea"/>
          <a:cs typeface="+mn-cs"/>
        </a:defRPr>
      </a:lvl4pPr>
      <a:lvl5pPr marL="1830123" algn="l" defTabSz="915067" rtl="0" eaLnBrk="1" latinLnBrk="0" hangingPunct="1">
        <a:defRPr sz="1799" kern="1200">
          <a:solidFill>
            <a:schemeClr val="tx1"/>
          </a:solidFill>
          <a:latin typeface="+mn-lt"/>
          <a:ea typeface="+mn-ea"/>
          <a:cs typeface="+mn-cs"/>
        </a:defRPr>
      </a:lvl5pPr>
      <a:lvl6pPr marL="2287652" algn="l" defTabSz="915067" rtl="0" eaLnBrk="1" latinLnBrk="0" hangingPunct="1">
        <a:defRPr sz="1799" kern="1200">
          <a:solidFill>
            <a:schemeClr val="tx1"/>
          </a:solidFill>
          <a:latin typeface="+mn-lt"/>
          <a:ea typeface="+mn-ea"/>
          <a:cs typeface="+mn-cs"/>
        </a:defRPr>
      </a:lvl6pPr>
      <a:lvl7pPr marL="2745182" algn="l" defTabSz="915067" rtl="0" eaLnBrk="1" latinLnBrk="0" hangingPunct="1">
        <a:defRPr sz="1799" kern="1200">
          <a:solidFill>
            <a:schemeClr val="tx1"/>
          </a:solidFill>
          <a:latin typeface="+mn-lt"/>
          <a:ea typeface="+mn-ea"/>
          <a:cs typeface="+mn-cs"/>
        </a:defRPr>
      </a:lvl7pPr>
      <a:lvl8pPr marL="3202716" algn="l" defTabSz="915067" rtl="0" eaLnBrk="1" latinLnBrk="0" hangingPunct="1">
        <a:defRPr sz="1799" kern="1200">
          <a:solidFill>
            <a:schemeClr val="tx1"/>
          </a:solidFill>
          <a:latin typeface="+mn-lt"/>
          <a:ea typeface="+mn-ea"/>
          <a:cs typeface="+mn-cs"/>
        </a:defRPr>
      </a:lvl8pPr>
      <a:lvl9pPr marL="3660246" algn="l" defTabSz="91506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81" userDrawn="1">
          <p15:clr>
            <a:srgbClr val="F26B43"/>
          </p15:clr>
        </p15:guide>
        <p15:guide id="2" pos="5579" userDrawn="1">
          <p15:clr>
            <a:srgbClr val="F26B43"/>
          </p15:clr>
        </p15:guide>
        <p15:guide id="3" pos="181">
          <p15:clr>
            <a:srgbClr val="F26B43"/>
          </p15:clr>
        </p15:guide>
        <p15:guide id="4" orient="horz" pos="195">
          <p15:clr>
            <a:srgbClr val="F26B43"/>
          </p15:clr>
        </p15:guide>
        <p15:guide id="5" orient="horz" pos="3852">
          <p15:clr>
            <a:srgbClr val="F26B43"/>
          </p15:clr>
        </p15:guide>
        <p15:guide id="6" orient="horz" pos="285">
          <p15:clr>
            <a:srgbClr val="F26B43"/>
          </p15:clr>
        </p15:guide>
        <p15:guide id="8" pos="7491">
          <p15:clr>
            <a:srgbClr val="F26B43"/>
          </p15:clr>
        </p15:guide>
        <p15:guide id="9" pos="7391">
          <p15:clr>
            <a:srgbClr val="F26B43"/>
          </p15:clr>
        </p15:guide>
        <p15:guide id="10" orient="horz" pos="464" userDrawn="1">
          <p15:clr>
            <a:srgbClr val="F26B43"/>
          </p15:clr>
        </p15:guide>
        <p15:guide id="11" orient="horz" pos="2913" userDrawn="1">
          <p15:clr>
            <a:srgbClr val="F26B43"/>
          </p15:clr>
        </p15:guide>
        <p15:guide id="12" pos="28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7F4591A-171D-4B6F-91D4-CD89F6E4B046}"/>
              </a:ext>
            </a:extLst>
          </p:cNvPr>
          <p:cNvPicPr>
            <a:picLocks noChangeAspect="1"/>
          </p:cNvPicPr>
          <p:nvPr userDrawn="1"/>
        </p:nvPicPr>
        <p:blipFill>
          <a:blip r:embed="rId10"/>
          <a:srcRect/>
          <a:stretch/>
        </p:blipFill>
        <p:spPr>
          <a:xfrm>
            <a:off x="8037563" y="4837246"/>
            <a:ext cx="817635" cy="173146"/>
          </a:xfrm>
          <a:prstGeom prst="rect">
            <a:avLst/>
          </a:prstGeom>
          <a:noFill/>
        </p:spPr>
      </p:pic>
      <p:cxnSp>
        <p:nvCxnSpPr>
          <p:cNvPr id="17" name="Connecteur droit 16">
            <a:extLst>
              <a:ext uri="{FF2B5EF4-FFF2-40B4-BE49-F238E27FC236}">
                <a16:creationId xmlns:a16="http://schemas.microsoft.com/office/drawing/2014/main" id="{8B519F6C-EBB1-41F2-9E05-DEE79643C5DB}"/>
              </a:ext>
            </a:extLst>
          </p:cNvPr>
          <p:cNvCxnSpPr>
            <a:cxnSpLocks/>
          </p:cNvCxnSpPr>
          <p:nvPr userDrawn="1"/>
        </p:nvCxnSpPr>
        <p:spPr>
          <a:xfrm>
            <a:off x="506984" y="4762165"/>
            <a:ext cx="0" cy="138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532A455-C781-4527-AD8C-3511FB0D154E}"/>
              </a:ext>
            </a:extLst>
          </p:cNvPr>
          <p:cNvSpPr txBox="1"/>
          <p:nvPr userDrawn="1"/>
        </p:nvSpPr>
        <p:spPr>
          <a:xfrm>
            <a:off x="287338" y="4913692"/>
            <a:ext cx="7107374" cy="107722"/>
          </a:xfrm>
          <a:prstGeom prst="rect">
            <a:avLst/>
          </a:prstGeom>
          <a:noFill/>
        </p:spPr>
        <p:txBody>
          <a:bodyPr wrap="square" lIns="0" tIns="0" rIns="0" bIns="0">
            <a:spAutoFit/>
          </a:bodyPr>
          <a:lstStyle/>
          <a:p>
            <a:pPr algn="l"/>
            <a:r>
              <a:rPr lang="en-US" sz="700" b="0" i="0" u="none" strike="noStrike" baseline="0">
                <a:solidFill>
                  <a:schemeClr val="bg2">
                    <a:lumMod val="60000"/>
                    <a:lumOff val="40000"/>
                  </a:schemeClr>
                </a:solidFill>
                <a:latin typeface="+mn-lt"/>
              </a:rPr>
              <a:t>This document and the information therein are the property of Safran. They must not be copied or communicated to a third party without the prior written authorization of Safran</a:t>
            </a:r>
            <a:endParaRPr lang="fr-FR" sz="1600">
              <a:solidFill>
                <a:schemeClr val="bg2">
                  <a:lumMod val="60000"/>
                  <a:lumOff val="40000"/>
                </a:schemeClr>
              </a:solidFill>
              <a:latin typeface="+mn-lt"/>
            </a:endParaRPr>
          </a:p>
        </p:txBody>
      </p:sp>
      <p:sp>
        <p:nvSpPr>
          <p:cNvPr id="20" name="Espace réservé du numéro de diapositive 13">
            <a:extLst>
              <a:ext uri="{FF2B5EF4-FFF2-40B4-BE49-F238E27FC236}">
                <a16:creationId xmlns:a16="http://schemas.microsoft.com/office/drawing/2014/main" id="{CD93E076-75DB-4427-A260-9445BE8C8B75}"/>
              </a:ext>
            </a:extLst>
          </p:cNvPr>
          <p:cNvSpPr txBox="1">
            <a:spLocks/>
          </p:cNvSpPr>
          <p:nvPr userDrawn="1"/>
        </p:nvSpPr>
        <p:spPr>
          <a:xfrm>
            <a:off x="300010" y="4769393"/>
            <a:ext cx="190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1" kern="1200">
                <a:solidFill>
                  <a:schemeClr val="tx2"/>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5CA73-2D89-4D6A-A923-B574D1DA086D}" type="slidenum">
              <a:rPr lang="fr-FR" sz="800" smtClean="0">
                <a:solidFill>
                  <a:schemeClr val="bg2">
                    <a:lumMod val="60000"/>
                    <a:lumOff val="40000"/>
                  </a:schemeClr>
                </a:solidFill>
              </a:rPr>
              <a:pPr/>
              <a:t>‹#›</a:t>
            </a:fld>
            <a:endParaRPr lang="fr-FR" sz="800">
              <a:solidFill>
                <a:schemeClr val="bg2">
                  <a:lumMod val="60000"/>
                  <a:lumOff val="40000"/>
                </a:schemeClr>
              </a:solidFill>
            </a:endParaRPr>
          </a:p>
        </p:txBody>
      </p:sp>
      <p:sp>
        <p:nvSpPr>
          <p:cNvPr id="3" name="Espace réservé du titre 2">
            <a:extLst>
              <a:ext uri="{FF2B5EF4-FFF2-40B4-BE49-F238E27FC236}">
                <a16:creationId xmlns:a16="http://schemas.microsoft.com/office/drawing/2014/main" id="{B9383F94-4300-4F00-9605-92CC0B158E2C}"/>
              </a:ext>
            </a:extLst>
          </p:cNvPr>
          <p:cNvSpPr>
            <a:spLocks noGrp="1"/>
          </p:cNvSpPr>
          <p:nvPr>
            <p:ph type="title"/>
          </p:nvPr>
        </p:nvSpPr>
        <p:spPr>
          <a:xfrm>
            <a:off x="182784" y="192338"/>
            <a:ext cx="8556653" cy="427037"/>
          </a:xfrm>
          <a:prstGeom prst="rect">
            <a:avLst/>
          </a:prstGeom>
        </p:spPr>
        <p:txBody>
          <a:bodyPr vert="horz" lIns="91440" tIns="45720" rIns="91440" bIns="45720" rtlCol="0" anchor="ctr">
            <a:normAutofit/>
          </a:bodyPr>
          <a:lstStyle/>
          <a:p>
            <a:r>
              <a:rPr lang="en-US"/>
              <a:t>Click here to add a title </a:t>
            </a:r>
            <a:endParaRPr lang="fr-FR"/>
          </a:p>
        </p:txBody>
      </p:sp>
      <p:grpSp>
        <p:nvGrpSpPr>
          <p:cNvPr id="15" name="Groupe 14">
            <a:extLst>
              <a:ext uri="{FF2B5EF4-FFF2-40B4-BE49-F238E27FC236}">
                <a16:creationId xmlns:a16="http://schemas.microsoft.com/office/drawing/2014/main" id="{494B105B-2A3D-43D1-8E22-F916C197C990}"/>
              </a:ext>
            </a:extLst>
          </p:cNvPr>
          <p:cNvGrpSpPr/>
          <p:nvPr userDrawn="1"/>
        </p:nvGrpSpPr>
        <p:grpSpPr>
          <a:xfrm>
            <a:off x="295226" y="664592"/>
            <a:ext cx="995611" cy="72008"/>
            <a:chOff x="479376" y="980728"/>
            <a:chExt cx="995611" cy="72008"/>
          </a:xfrm>
        </p:grpSpPr>
        <p:cxnSp>
          <p:nvCxnSpPr>
            <p:cNvPr id="21" name="Connecteur droit 20">
              <a:extLst>
                <a:ext uri="{FF2B5EF4-FFF2-40B4-BE49-F238E27FC236}">
                  <a16:creationId xmlns:a16="http://schemas.microsoft.com/office/drawing/2014/main" id="{7B4C35C0-4DF7-499F-A0E9-DE22F8DE2F62}"/>
                </a:ext>
              </a:extLst>
            </p:cNvPr>
            <p:cNvCxnSpPr>
              <a:cxnSpLocks/>
            </p:cNvCxnSpPr>
            <p:nvPr userDrawn="1"/>
          </p:nvCxnSpPr>
          <p:spPr>
            <a:xfrm>
              <a:off x="479376" y="1047118"/>
              <a:ext cx="995611" cy="0"/>
            </a:xfrm>
            <a:prstGeom prst="line">
              <a:avLst/>
            </a:prstGeom>
            <a:noFill/>
            <a:ln w="12700" cap="flat" cmpd="sng" algn="ctr">
              <a:solidFill>
                <a:srgbClr val="2C4E5A"/>
              </a:solidFill>
              <a:prstDash val="solid"/>
              <a:miter lim="800000"/>
            </a:ln>
            <a:effectLst/>
          </p:spPr>
        </p:cxnSp>
        <p:sp>
          <p:nvSpPr>
            <p:cNvPr id="22" name="Rectangle 21">
              <a:extLst>
                <a:ext uri="{FF2B5EF4-FFF2-40B4-BE49-F238E27FC236}">
                  <a16:creationId xmlns:a16="http://schemas.microsoft.com/office/drawing/2014/main" id="{CA032F39-BF54-4A07-A2E9-9CECCF93C9A6}"/>
                </a:ext>
              </a:extLst>
            </p:cNvPr>
            <p:cNvSpPr/>
            <p:nvPr userDrawn="1"/>
          </p:nvSpPr>
          <p:spPr>
            <a:xfrm>
              <a:off x="479376" y="980728"/>
              <a:ext cx="504056" cy="72008"/>
            </a:xfrm>
            <a:prstGeom prst="rect">
              <a:avLst/>
            </a:prstGeom>
            <a:gradFill>
              <a:gsLst>
                <a:gs pos="0">
                  <a:srgbClr val="15D0CB"/>
                </a:gs>
                <a:gs pos="100000">
                  <a:srgbClr val="2C4E5A"/>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
        <p:nvSpPr>
          <p:cNvPr id="2" name="hc" descr="  "/>
          <p:cNvSpPr txBox="1"/>
          <p:nvPr userDrawn="1"/>
        </p:nvSpPr>
        <p:spPr>
          <a:xfrm>
            <a:off x="0" y="0"/>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4" name="fc" descr="  "/>
          <p:cNvSpPr txBox="1"/>
          <p:nvPr userDrawn="1"/>
        </p:nvSpPr>
        <p:spPr>
          <a:xfrm>
            <a:off x="0" y="4825047"/>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5" name="Espace réservé du pied de page 4">
            <a:extLst>
              <a:ext uri="{FF2B5EF4-FFF2-40B4-BE49-F238E27FC236}">
                <a16:creationId xmlns:a16="http://schemas.microsoft.com/office/drawing/2014/main" id="{733C5864-A815-9137-28E9-1104EAB284FF}"/>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fr-FR" err="1"/>
              <a:t>Department</a:t>
            </a:r>
            <a:r>
              <a:rPr lang="fr-FR"/>
              <a:t> / </a:t>
            </a:r>
            <a:r>
              <a:rPr lang="fr-FR" err="1"/>
              <a:t>Company</a:t>
            </a:r>
            <a:r>
              <a:rPr lang="fr-FR"/>
              <a:t> / Date (menu "Insert / Header and </a:t>
            </a:r>
            <a:r>
              <a:rPr lang="fr-FR" err="1"/>
              <a:t>footer</a:t>
            </a:r>
            <a:r>
              <a:rPr lang="fr-FR"/>
              <a:t>" – “Insertion / En-tête et pied de page”)</a:t>
            </a:r>
          </a:p>
        </p:txBody>
      </p:sp>
      <p:sp>
        <p:nvSpPr>
          <p:cNvPr id="7" name="TextBox 6">
            <a:extLst>
              <a:ext uri="{FF2B5EF4-FFF2-40B4-BE49-F238E27FC236}">
                <a16:creationId xmlns:a16="http://schemas.microsoft.com/office/drawing/2014/main" id="{E772F3DF-EC1C-DD2D-C364-B0602828A184}"/>
              </a:ext>
            </a:extLst>
          </p:cNvPr>
          <p:cNvSpPr txBox="1"/>
          <p:nvPr>
            <p:extLst>
              <p:ext uri="{1162E1C5-73C7-4A58-AE30-91384D911F3F}">
                <p184:classification xmlns:p184="http://schemas.microsoft.com/office/powerpoint/2018/4/main" val="hdr"/>
              </p:ext>
            </p:extLst>
          </p:nvPr>
        </p:nvSpPr>
        <p:spPr>
          <a:xfrm>
            <a:off x="4274312" y="63500"/>
            <a:ext cx="620713" cy="152400"/>
          </a:xfrm>
          <a:prstGeom prst="rect">
            <a:avLst/>
          </a:prstGeom>
        </p:spPr>
        <p:txBody>
          <a:bodyPr horzOverflow="overflow" lIns="0" tIns="0" rIns="0" bIns="0">
            <a:spAutoFit/>
          </a:bodyPr>
          <a:lstStyle/>
          <a:p>
            <a:pPr algn="l"/>
            <a:r>
              <a:rPr lang="en-US" sz="1000">
                <a:solidFill>
                  <a:srgbClr val="008000">
                    <a:alpha val="50000"/>
                  </a:srgbClr>
                </a:solidFill>
                <a:latin typeface="Aptos" panose="020B0004020202020204" pitchFamily="34" charset="0"/>
              </a:rPr>
              <a:t>C1 - Public</a:t>
            </a:r>
          </a:p>
        </p:txBody>
      </p:sp>
    </p:spTree>
    <p:extLst>
      <p:ext uri="{BB962C8B-B14F-4D97-AF65-F5344CB8AC3E}">
        <p14:creationId xmlns:p14="http://schemas.microsoft.com/office/powerpoint/2010/main" val="393878268"/>
      </p:ext>
    </p:extLst>
  </p:cSld>
  <p:clrMap bg1="lt1" tx1="dk1" bg2="lt2" tx2="dk2" accent1="accent1" accent2="accent2" accent3="accent3" accent4="accent4" accent5="accent5" accent6="accent6" hlink="hlink" folHlink="folHlink"/>
  <p:sldLayoutIdLst>
    <p:sldLayoutId id="2147483920" r:id="rId1"/>
    <p:sldLayoutId id="2147483910" r:id="rId2"/>
    <p:sldLayoutId id="2147483911" r:id="rId3"/>
    <p:sldLayoutId id="2147483912" r:id="rId4"/>
    <p:sldLayoutId id="2147483913" r:id="rId5"/>
    <p:sldLayoutId id="2147483914" r:id="rId6"/>
    <p:sldLayoutId id="2147483915" r:id="rId7"/>
    <p:sldLayoutId id="2147483926" r:id="rId8"/>
  </p:sldLayoutIdLst>
  <p:transition>
    <p:fade/>
  </p:transition>
  <p:hf sldNum="0" hdr="0" dt="0"/>
  <p:txStyles>
    <p:titleStyle>
      <a:lvl1pPr algn="l" defTabSz="915067" rtl="0" eaLnBrk="1" latinLnBrk="0" hangingPunct="1">
        <a:spcBef>
          <a:spcPct val="0"/>
        </a:spcBef>
        <a:buNone/>
        <a:defRPr sz="2200" b="0" i="0" kern="1200" cap="none" baseline="0">
          <a:solidFill>
            <a:schemeClr val="accent2"/>
          </a:solidFill>
          <a:latin typeface="+mj-lt"/>
          <a:ea typeface="+mj-ea"/>
          <a:cs typeface="Arial" pitchFamily="34" charset="0"/>
        </a:defRPr>
      </a:lvl1pPr>
    </p:titleStyle>
    <p:body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bg1"/>
          </a:solidFill>
          <a:latin typeface="+mn-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5067" rtl="0" eaLnBrk="1" latinLnBrk="0" hangingPunct="1">
        <a:defRPr sz="1799" kern="1200">
          <a:solidFill>
            <a:schemeClr val="tx1"/>
          </a:solidFill>
          <a:latin typeface="+mn-lt"/>
          <a:ea typeface="+mn-ea"/>
          <a:cs typeface="+mn-cs"/>
        </a:defRPr>
      </a:lvl1pPr>
      <a:lvl2pPr marL="457529" algn="l" defTabSz="915067" rtl="0" eaLnBrk="1" latinLnBrk="0" hangingPunct="1">
        <a:defRPr sz="1799" kern="1200">
          <a:solidFill>
            <a:schemeClr val="tx1"/>
          </a:solidFill>
          <a:latin typeface="+mn-lt"/>
          <a:ea typeface="+mn-ea"/>
          <a:cs typeface="+mn-cs"/>
        </a:defRPr>
      </a:lvl2pPr>
      <a:lvl3pPr marL="915067" algn="l" defTabSz="915067" rtl="0" eaLnBrk="1" latinLnBrk="0" hangingPunct="1">
        <a:defRPr sz="1799" kern="1200">
          <a:solidFill>
            <a:schemeClr val="tx1"/>
          </a:solidFill>
          <a:latin typeface="+mn-lt"/>
          <a:ea typeface="+mn-ea"/>
          <a:cs typeface="+mn-cs"/>
        </a:defRPr>
      </a:lvl3pPr>
      <a:lvl4pPr marL="1372592" algn="l" defTabSz="915067" rtl="0" eaLnBrk="1" latinLnBrk="0" hangingPunct="1">
        <a:defRPr sz="1799" kern="1200">
          <a:solidFill>
            <a:schemeClr val="tx1"/>
          </a:solidFill>
          <a:latin typeface="+mn-lt"/>
          <a:ea typeface="+mn-ea"/>
          <a:cs typeface="+mn-cs"/>
        </a:defRPr>
      </a:lvl4pPr>
      <a:lvl5pPr marL="1830123" algn="l" defTabSz="915067" rtl="0" eaLnBrk="1" latinLnBrk="0" hangingPunct="1">
        <a:defRPr sz="1799" kern="1200">
          <a:solidFill>
            <a:schemeClr val="tx1"/>
          </a:solidFill>
          <a:latin typeface="+mn-lt"/>
          <a:ea typeface="+mn-ea"/>
          <a:cs typeface="+mn-cs"/>
        </a:defRPr>
      </a:lvl5pPr>
      <a:lvl6pPr marL="2287652" algn="l" defTabSz="915067" rtl="0" eaLnBrk="1" latinLnBrk="0" hangingPunct="1">
        <a:defRPr sz="1799" kern="1200">
          <a:solidFill>
            <a:schemeClr val="tx1"/>
          </a:solidFill>
          <a:latin typeface="+mn-lt"/>
          <a:ea typeface="+mn-ea"/>
          <a:cs typeface="+mn-cs"/>
        </a:defRPr>
      </a:lvl6pPr>
      <a:lvl7pPr marL="2745182" algn="l" defTabSz="915067" rtl="0" eaLnBrk="1" latinLnBrk="0" hangingPunct="1">
        <a:defRPr sz="1799" kern="1200">
          <a:solidFill>
            <a:schemeClr val="tx1"/>
          </a:solidFill>
          <a:latin typeface="+mn-lt"/>
          <a:ea typeface="+mn-ea"/>
          <a:cs typeface="+mn-cs"/>
        </a:defRPr>
      </a:lvl7pPr>
      <a:lvl8pPr marL="3202716" algn="l" defTabSz="915067" rtl="0" eaLnBrk="1" latinLnBrk="0" hangingPunct="1">
        <a:defRPr sz="1799" kern="1200">
          <a:solidFill>
            <a:schemeClr val="tx1"/>
          </a:solidFill>
          <a:latin typeface="+mn-lt"/>
          <a:ea typeface="+mn-ea"/>
          <a:cs typeface="+mn-cs"/>
        </a:defRPr>
      </a:lvl8pPr>
      <a:lvl9pPr marL="3660246" algn="l" defTabSz="91506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81" userDrawn="1">
          <p15:clr>
            <a:srgbClr val="F26B43"/>
          </p15:clr>
        </p15:guide>
        <p15:guide id="2" pos="5579" userDrawn="1">
          <p15:clr>
            <a:srgbClr val="F26B43"/>
          </p15:clr>
        </p15:guide>
        <p15:guide id="3" pos="181">
          <p15:clr>
            <a:srgbClr val="F26B43"/>
          </p15:clr>
        </p15:guide>
        <p15:guide id="4" orient="horz" pos="195">
          <p15:clr>
            <a:srgbClr val="F26B43"/>
          </p15:clr>
        </p15:guide>
        <p15:guide id="5" orient="horz" pos="3852">
          <p15:clr>
            <a:srgbClr val="F26B43"/>
          </p15:clr>
        </p15:guide>
        <p15:guide id="6" orient="horz" pos="285">
          <p15:clr>
            <a:srgbClr val="F26B43"/>
          </p15:clr>
        </p15:guide>
        <p15:guide id="8" pos="7491">
          <p15:clr>
            <a:srgbClr val="F26B43"/>
          </p15:clr>
        </p15:guide>
        <p15:guide id="9" pos="7391">
          <p15:clr>
            <a:srgbClr val="F26B43"/>
          </p15:clr>
        </p15:guide>
        <p15:guide id="10" orient="horz" pos="464" userDrawn="1">
          <p15:clr>
            <a:srgbClr val="F26B43"/>
          </p15:clr>
        </p15:guide>
        <p15:guide id="11" orient="horz" pos="2913" userDrawn="1">
          <p15:clr>
            <a:srgbClr val="F26B43"/>
          </p15:clr>
        </p15:guide>
        <p15:guide id="1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BB7C9F4-C629-43E8-8D54-85B10A7B397A}"/>
              </a:ext>
            </a:extLst>
          </p:cNvPr>
          <p:cNvSpPr>
            <a:spLocks noGrp="1"/>
          </p:cNvSpPr>
          <p:nvPr>
            <p:ph type="body" sz="quarter" idx="10"/>
          </p:nvPr>
        </p:nvSpPr>
        <p:spPr>
          <a:xfrm>
            <a:off x="285750" y="1435321"/>
            <a:ext cx="3341922" cy="1113590"/>
          </a:xfrm>
        </p:spPr>
        <p:txBody>
          <a:bodyPr/>
          <a:lstStyle/>
          <a:p>
            <a:pPr>
              <a:tabLst>
                <a:tab pos="1438275" algn="l"/>
              </a:tabLst>
            </a:pPr>
            <a:r>
              <a:rPr lang="en-US" dirty="0"/>
              <a:t>uTCA White Rabbit Timing and Trigger System for Distributed Deterministic Control</a:t>
            </a:r>
            <a:endParaRPr lang="da-DK" dirty="0"/>
          </a:p>
          <a:p>
            <a:pPr>
              <a:tabLst>
                <a:tab pos="1438275" algn="l"/>
              </a:tabLst>
            </a:pPr>
            <a:endParaRPr lang="da-DK" dirty="0"/>
          </a:p>
        </p:txBody>
      </p:sp>
      <p:sp>
        <p:nvSpPr>
          <p:cNvPr id="5" name="Espace réservé du texte 7">
            <a:extLst>
              <a:ext uri="{FF2B5EF4-FFF2-40B4-BE49-F238E27FC236}">
                <a16:creationId xmlns:a16="http://schemas.microsoft.com/office/drawing/2014/main" id="{2AA6A292-B742-466B-A35F-75125BA1B6C0}"/>
              </a:ext>
            </a:extLst>
          </p:cNvPr>
          <p:cNvSpPr txBox="1">
            <a:spLocks/>
          </p:cNvSpPr>
          <p:nvPr/>
        </p:nvSpPr>
        <p:spPr>
          <a:xfrm>
            <a:off x="285750" y="2805260"/>
            <a:ext cx="3056172" cy="747897"/>
          </a:xfrm>
          <a:prstGeom prst="rect">
            <a:avLst/>
          </a:prstGeom>
        </p:spPr>
        <p:txBody>
          <a:bodyPr wrap="square" lIns="0" tIns="0" rIns="0" bIns="0" anchor="t" anchorCtr="0">
            <a:spAutoFit/>
          </a:bodyPr>
          <a:lstStyle>
            <a:lvl1pPr marL="0" indent="0" algn="ctr" defTabSz="915067" rtl="0" eaLnBrk="1" latinLnBrk="0" hangingPunct="1">
              <a:lnSpc>
                <a:spcPct val="90000"/>
              </a:lnSpc>
              <a:spcBef>
                <a:spcPts val="0"/>
              </a:spcBef>
              <a:buClr>
                <a:schemeClr val="accent1"/>
              </a:buClr>
              <a:buFont typeface="Wingdings" pitchFamily="2" charset="2"/>
              <a:buNone/>
              <a:defRPr sz="1600" b="0" i="0" kern="1200" spc="-50" baseline="0">
                <a:solidFill>
                  <a:schemeClr val="bg1"/>
                </a:solidFill>
                <a:latin typeface="+mn-lt"/>
                <a:ea typeface="+mn-ea"/>
                <a:cs typeface="Arial" pitchFamily="34" charset="0"/>
              </a:defRPr>
            </a:lvl1pPr>
            <a:lvl2pPr marL="184286" indent="0" algn="l" defTabSz="915067" rtl="0" eaLnBrk="1" latinLnBrk="0" hangingPunct="1">
              <a:spcBef>
                <a:spcPts val="300"/>
              </a:spcBef>
              <a:buClr>
                <a:schemeClr val="bg2"/>
              </a:buClr>
              <a:buFont typeface="Wingdings" pitchFamily="2" charset="2"/>
              <a:buNone/>
              <a:defRPr sz="1199" i="0" kern="1200" baseline="0">
                <a:solidFill>
                  <a:schemeClr val="bg1"/>
                </a:solidFill>
                <a:latin typeface="+mn-lt"/>
                <a:ea typeface="+mn-ea"/>
                <a:cs typeface="Arial" pitchFamily="34" charset="0"/>
              </a:defRPr>
            </a:lvl2pPr>
            <a:lvl3pPr marL="343152" indent="0" algn="l" defTabSz="915067" rtl="0" eaLnBrk="1" latinLnBrk="0" hangingPunct="1">
              <a:spcBef>
                <a:spcPts val="300"/>
              </a:spcBef>
              <a:buClr>
                <a:schemeClr val="bg2"/>
              </a:buClr>
              <a:buFont typeface="Wingdings" pitchFamily="2" charset="2"/>
              <a:buNone/>
              <a:defRPr sz="1100" i="0" kern="1200" baseline="0">
                <a:solidFill>
                  <a:schemeClr val="bg1"/>
                </a:solidFill>
                <a:latin typeface="+mn-lt"/>
                <a:ea typeface="+mn-ea"/>
                <a:cs typeface="Arial" pitchFamily="34" charset="0"/>
              </a:defRPr>
            </a:lvl3pPr>
            <a:lvl4pPr marL="1372595" indent="0" algn="l" defTabSz="915067" rtl="0" eaLnBrk="1" latinLnBrk="0" hangingPunct="1">
              <a:spcBef>
                <a:spcPct val="20000"/>
              </a:spcBef>
              <a:buFont typeface="Wingdings" pitchFamily="2" charset="2"/>
              <a:buNone/>
              <a:defRPr sz="1199" i="0" kern="1200">
                <a:solidFill>
                  <a:schemeClr val="bg1"/>
                </a:solidFill>
                <a:latin typeface="+mn-lt"/>
                <a:ea typeface="+mn-ea"/>
                <a:cs typeface="Arial" pitchFamily="34" charset="0"/>
              </a:defRPr>
            </a:lvl4pPr>
            <a:lvl5pPr marL="1830123" indent="0" algn="l" defTabSz="915067" rtl="0" eaLnBrk="1" latinLnBrk="0" hangingPunct="1">
              <a:spcBef>
                <a:spcPct val="20000"/>
              </a:spcBef>
              <a:buFont typeface="Wingdings" pitchFamily="2" charset="2"/>
              <a:buNone/>
              <a:defRPr sz="1199" i="0" kern="1200">
                <a:solidFill>
                  <a:schemeClr val="bg1"/>
                </a:solidFill>
                <a:latin typeface="+mn-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800" dirty="0"/>
          </a:p>
          <a:p>
            <a:r>
              <a:rPr lang="da-DK" sz="1800" dirty="0"/>
              <a:t>EPICS CM 2026</a:t>
            </a:r>
            <a:endParaRPr lang="fr-FR" sz="1800" dirty="0"/>
          </a:p>
          <a:p>
            <a:r>
              <a:rPr lang="fr-FR" sz="1800" dirty="0"/>
              <a:t>20.04.2026</a:t>
            </a:r>
          </a:p>
        </p:txBody>
      </p:sp>
      <p:pic>
        <p:nvPicPr>
          <p:cNvPr id="11" name="Espace réservé pour une image  10" descr="Une image contenant coiffe, casque, bleu&#10;&#10;Description générée automatiquement">
            <a:extLst>
              <a:ext uri="{FF2B5EF4-FFF2-40B4-BE49-F238E27FC236}">
                <a16:creationId xmlns:a16="http://schemas.microsoft.com/office/drawing/2014/main" id="{54097E4A-8485-2DA0-A733-352AFB8C1F01}"/>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rcRect/>
          <a:stretch>
            <a:fillRect/>
          </a:stretch>
        </p:blipFill>
        <p:spPr/>
      </p:pic>
      <p:sp>
        <p:nvSpPr>
          <p:cNvPr id="3" name="Espace réservé du texte 7">
            <a:extLst>
              <a:ext uri="{FF2B5EF4-FFF2-40B4-BE49-F238E27FC236}">
                <a16:creationId xmlns:a16="http://schemas.microsoft.com/office/drawing/2014/main" id="{AC2B5500-0D0D-FC78-1ABF-F3D0449105C4}"/>
              </a:ext>
            </a:extLst>
          </p:cNvPr>
          <p:cNvSpPr txBox="1">
            <a:spLocks/>
          </p:cNvSpPr>
          <p:nvPr/>
        </p:nvSpPr>
        <p:spPr>
          <a:xfrm>
            <a:off x="428625" y="3734933"/>
            <a:ext cx="3056172" cy="498598"/>
          </a:xfrm>
          <a:prstGeom prst="rect">
            <a:avLst/>
          </a:prstGeom>
        </p:spPr>
        <p:txBody>
          <a:bodyPr wrap="square" lIns="0" tIns="0" rIns="0" bIns="0" anchor="t" anchorCtr="0">
            <a:spAutoFit/>
          </a:bodyPr>
          <a:lstStyle>
            <a:lvl1pPr marL="0" indent="0" algn="ctr" defTabSz="915067" rtl="0" eaLnBrk="1" latinLnBrk="0" hangingPunct="1">
              <a:lnSpc>
                <a:spcPct val="90000"/>
              </a:lnSpc>
              <a:spcBef>
                <a:spcPts val="0"/>
              </a:spcBef>
              <a:buClr>
                <a:schemeClr val="accent1"/>
              </a:buClr>
              <a:buFont typeface="Wingdings" pitchFamily="2" charset="2"/>
              <a:buNone/>
              <a:defRPr sz="1600" b="0" i="0" kern="1200" spc="-50" baseline="0">
                <a:solidFill>
                  <a:schemeClr val="bg1"/>
                </a:solidFill>
                <a:latin typeface="+mn-lt"/>
                <a:ea typeface="+mn-ea"/>
                <a:cs typeface="Arial" pitchFamily="34" charset="0"/>
              </a:defRPr>
            </a:lvl1pPr>
            <a:lvl2pPr marL="184286" indent="0" algn="l" defTabSz="915067" rtl="0" eaLnBrk="1" latinLnBrk="0" hangingPunct="1">
              <a:spcBef>
                <a:spcPts val="300"/>
              </a:spcBef>
              <a:buClr>
                <a:schemeClr val="bg2"/>
              </a:buClr>
              <a:buFont typeface="Wingdings" pitchFamily="2" charset="2"/>
              <a:buNone/>
              <a:defRPr sz="1199" i="0" kern="1200" baseline="0">
                <a:solidFill>
                  <a:schemeClr val="bg1"/>
                </a:solidFill>
                <a:latin typeface="+mn-lt"/>
                <a:ea typeface="+mn-ea"/>
                <a:cs typeface="Arial" pitchFamily="34" charset="0"/>
              </a:defRPr>
            </a:lvl2pPr>
            <a:lvl3pPr marL="343152" indent="0" algn="l" defTabSz="915067" rtl="0" eaLnBrk="1" latinLnBrk="0" hangingPunct="1">
              <a:spcBef>
                <a:spcPts val="300"/>
              </a:spcBef>
              <a:buClr>
                <a:schemeClr val="bg2"/>
              </a:buClr>
              <a:buFont typeface="Wingdings" pitchFamily="2" charset="2"/>
              <a:buNone/>
              <a:defRPr sz="1100" i="0" kern="1200" baseline="0">
                <a:solidFill>
                  <a:schemeClr val="bg1"/>
                </a:solidFill>
                <a:latin typeface="+mn-lt"/>
                <a:ea typeface="+mn-ea"/>
                <a:cs typeface="Arial" pitchFamily="34" charset="0"/>
              </a:defRPr>
            </a:lvl3pPr>
            <a:lvl4pPr marL="1372595" indent="0" algn="l" defTabSz="915067" rtl="0" eaLnBrk="1" latinLnBrk="0" hangingPunct="1">
              <a:spcBef>
                <a:spcPct val="20000"/>
              </a:spcBef>
              <a:buFont typeface="Wingdings" pitchFamily="2" charset="2"/>
              <a:buNone/>
              <a:defRPr sz="1199" i="0" kern="1200">
                <a:solidFill>
                  <a:schemeClr val="bg1"/>
                </a:solidFill>
                <a:latin typeface="+mn-lt"/>
                <a:ea typeface="+mn-ea"/>
                <a:cs typeface="Arial" pitchFamily="34" charset="0"/>
              </a:defRPr>
            </a:lvl4pPr>
            <a:lvl5pPr marL="1830123" indent="0" algn="l" defTabSz="915067" rtl="0" eaLnBrk="1" latinLnBrk="0" hangingPunct="1">
              <a:spcBef>
                <a:spcPct val="20000"/>
              </a:spcBef>
              <a:buFont typeface="Wingdings" pitchFamily="2" charset="2"/>
              <a:buNone/>
              <a:defRPr sz="1199" i="0" kern="1200">
                <a:solidFill>
                  <a:schemeClr val="bg1"/>
                </a:solidFill>
                <a:latin typeface="+mn-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800" dirty="0"/>
          </a:p>
          <a:p>
            <a:r>
              <a:rPr lang="es-ES" sz="1800" b="1" dirty="0"/>
              <a:t>Antonio Miguel López</a:t>
            </a:r>
            <a:endParaRPr lang="fr-FR" sz="1800" b="1" dirty="0"/>
          </a:p>
        </p:txBody>
      </p:sp>
    </p:spTree>
    <p:extLst>
      <p:ext uri="{BB962C8B-B14F-4D97-AF65-F5344CB8AC3E}">
        <p14:creationId xmlns:p14="http://schemas.microsoft.com/office/powerpoint/2010/main" val="150347908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1BD6B-E1E8-88E4-0B54-8F3879BCF6F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097CBC-A14D-A9DA-C947-B95BB88C7297}"/>
              </a:ext>
            </a:extLst>
          </p:cNvPr>
          <p:cNvSpPr>
            <a:spLocks noGrp="1"/>
          </p:cNvSpPr>
          <p:nvPr>
            <p:ph type="title"/>
          </p:nvPr>
        </p:nvSpPr>
        <p:spPr/>
        <p:txBody>
          <a:bodyPr/>
          <a:lstStyle/>
          <a:p>
            <a:r>
              <a:rPr lang="da-DK" dirty="0"/>
              <a:t>02 Safran Solution</a:t>
            </a:r>
          </a:p>
        </p:txBody>
      </p:sp>
      <p:sp>
        <p:nvSpPr>
          <p:cNvPr id="7" name="CuadroTexto 6">
            <a:extLst>
              <a:ext uri="{FF2B5EF4-FFF2-40B4-BE49-F238E27FC236}">
                <a16:creationId xmlns:a16="http://schemas.microsoft.com/office/drawing/2014/main" id="{BE24706D-1E75-54DE-00B6-EC7429D6B197}"/>
              </a:ext>
            </a:extLst>
          </p:cNvPr>
          <p:cNvSpPr txBox="1"/>
          <p:nvPr/>
        </p:nvSpPr>
        <p:spPr>
          <a:xfrm>
            <a:off x="182784" y="769558"/>
            <a:ext cx="7265152" cy="338554"/>
          </a:xfrm>
          <a:prstGeom prst="rect">
            <a:avLst/>
          </a:prstGeom>
          <a:noFill/>
        </p:spPr>
        <p:txBody>
          <a:bodyPr wrap="square">
            <a:spAutoFit/>
          </a:bodyPr>
          <a:lstStyle/>
          <a:p>
            <a:r>
              <a:rPr kumimoji="0" lang="fr-FR" sz="1600" b="1" i="0" u="none" strike="noStrike" kern="1200" cap="none" spc="0" normalizeH="0" baseline="0" noProof="0" dirty="0">
                <a:ln>
                  <a:noFill/>
                </a:ln>
                <a:solidFill>
                  <a:srgbClr val="3B87CC"/>
                </a:solidFill>
                <a:effectLst/>
                <a:uLnTx/>
                <a:uFillTx/>
                <a:latin typeface="Segoe UI"/>
                <a:ea typeface="+mn-ea"/>
                <a:cs typeface="Arial" pitchFamily="34" charset="0"/>
              </a:rPr>
              <a:t>WR-TTS: Embedded Software</a:t>
            </a:r>
            <a:endParaRPr lang="en-US" dirty="0"/>
          </a:p>
        </p:txBody>
      </p:sp>
      <p:sp>
        <p:nvSpPr>
          <p:cNvPr id="4" name="Espace réservé du pied de page 2">
            <a:extLst>
              <a:ext uri="{FF2B5EF4-FFF2-40B4-BE49-F238E27FC236}">
                <a16:creationId xmlns:a16="http://schemas.microsoft.com/office/drawing/2014/main" id="{6A13282A-FAF8-A258-90C0-18C8BD810D4D}"/>
              </a:ext>
            </a:extLst>
          </p:cNvPr>
          <p:cNvSpPr>
            <a:spLocks noGrp="1"/>
          </p:cNvSpPr>
          <p:nvPr>
            <p:ph type="ftr" sz="quarter" idx="3"/>
          </p:nvPr>
        </p:nvSpPr>
        <p:spPr>
          <a:xfrm>
            <a:off x="506983" y="4759334"/>
            <a:ext cx="6708203" cy="129416"/>
          </a:xfrm>
        </p:spPr>
        <p:txBody>
          <a:bodyPr/>
          <a:lstStyle/>
          <a:p>
            <a:r>
              <a:rPr lang="fr-FR"/>
              <a:t>SCT / Safran Navigation &amp; Timing</a:t>
            </a:r>
          </a:p>
        </p:txBody>
      </p:sp>
      <p:sp>
        <p:nvSpPr>
          <p:cNvPr id="8" name="CuadroTexto 18">
            <a:extLst>
              <a:ext uri="{FF2B5EF4-FFF2-40B4-BE49-F238E27FC236}">
                <a16:creationId xmlns:a16="http://schemas.microsoft.com/office/drawing/2014/main" id="{B9F6BF19-5289-13CA-0AF9-5E43B6ADBF2F}"/>
              </a:ext>
            </a:extLst>
          </p:cNvPr>
          <p:cNvSpPr txBox="1"/>
          <p:nvPr/>
        </p:nvSpPr>
        <p:spPr>
          <a:xfrm>
            <a:off x="4074668" y="961124"/>
            <a:ext cx="4434711" cy="3046988"/>
          </a:xfrm>
          <a:prstGeom prst="rect">
            <a:avLst/>
          </a:prstGeom>
          <a:noFill/>
        </p:spPr>
        <p:txBody>
          <a:bodyPr wrap="square">
            <a:spAutoFit/>
          </a:bodyPr>
          <a:lstStyle/>
          <a:p>
            <a:endParaRPr lang="en-US" sz="1200" dirty="0"/>
          </a:p>
          <a:p>
            <a:r>
              <a:rPr lang="en-US" sz="1200" b="1" dirty="0"/>
              <a:t>Buildroot-based OS – WR-ZYNQ-OS</a:t>
            </a:r>
          </a:p>
          <a:p>
            <a:endParaRPr lang="en-US" sz="1200" dirty="0"/>
          </a:p>
          <a:p>
            <a:pPr marL="128588" indent="-128588">
              <a:buFont typeface="Arial" panose="020B0604020202020204" pitchFamily="34" charset="0"/>
              <a:buChar char="•"/>
            </a:pPr>
            <a:r>
              <a:rPr lang="en-US" sz="1200" dirty="0"/>
              <a:t>BOOT.bin: FPGA image </a:t>
            </a:r>
          </a:p>
          <a:p>
            <a:pPr marL="128588" indent="-128588">
              <a:buFont typeface="Arial" panose="020B0604020202020204" pitchFamily="34" charset="0"/>
              <a:buChar char="•"/>
            </a:pPr>
            <a:r>
              <a:rPr lang="en-US" sz="1200" dirty="0"/>
              <a:t>Uboot: instructions to boot the devices</a:t>
            </a:r>
          </a:p>
          <a:p>
            <a:pPr marL="128588" indent="-128588">
              <a:buFont typeface="Arial" panose="020B0604020202020204" pitchFamily="34" charset="0"/>
              <a:buChar char="•"/>
            </a:pPr>
            <a:r>
              <a:rPr lang="en-US" sz="1200" dirty="0"/>
              <a:t>Devicetree: mapping of devices of the system/hw </a:t>
            </a:r>
            <a:r>
              <a:rPr lang="en-US" sz="1200" dirty="0" err="1"/>
              <a:t>plattform</a:t>
            </a:r>
            <a:r>
              <a:rPr lang="en-US" sz="1200" dirty="0"/>
              <a:t>.</a:t>
            </a:r>
          </a:p>
          <a:p>
            <a:pPr marL="128588" indent="-128588">
              <a:buFont typeface="Arial" panose="020B0604020202020204" pitchFamily="34" charset="0"/>
              <a:buChar char="•"/>
            </a:pPr>
            <a:r>
              <a:rPr lang="en-US" sz="1200" dirty="0"/>
              <a:t>Image: Custom Linux kernel image</a:t>
            </a:r>
          </a:p>
          <a:p>
            <a:pPr marL="128588" indent="-128588">
              <a:buFont typeface="Arial" panose="020B0604020202020204" pitchFamily="34" charset="0"/>
              <a:buChar char="•"/>
            </a:pPr>
            <a:r>
              <a:rPr lang="en-US" sz="1200" dirty="0"/>
              <a:t>Root filesystem:</a:t>
            </a:r>
          </a:p>
          <a:p>
            <a:pPr marL="585788" lvl="1" indent="-128588">
              <a:buFont typeface="Arial" panose="020B0604020202020204" pitchFamily="34" charset="0"/>
              <a:buChar char="•"/>
            </a:pPr>
            <a:r>
              <a:rPr lang="en-US" sz="1200" dirty="0"/>
              <a:t>Linux services for configuring all the components on the platform (PLL, DMA, ADC, I2C devices…)</a:t>
            </a:r>
          </a:p>
          <a:p>
            <a:pPr marL="128588" indent="-128588">
              <a:buFont typeface="Arial" panose="020B0604020202020204" pitchFamily="34" charset="0"/>
              <a:buChar char="•"/>
            </a:pPr>
            <a:r>
              <a:rPr lang="en-US" sz="1200" dirty="0"/>
              <a:t>Builds a CC Toolchain for:</a:t>
            </a:r>
          </a:p>
          <a:p>
            <a:pPr marL="585788" lvl="1" indent="-128588">
              <a:buFont typeface="Arial" panose="020B0604020202020204" pitchFamily="34" charset="0"/>
              <a:buChar char="•"/>
            </a:pPr>
            <a:r>
              <a:rPr lang="en-US" sz="1200" dirty="0"/>
              <a:t>SoC Communication Drivers (AXI)</a:t>
            </a:r>
          </a:p>
          <a:p>
            <a:pPr marL="585788" lvl="1" indent="-128588">
              <a:buFont typeface="Arial" panose="020B0604020202020204" pitchFamily="34" charset="0"/>
              <a:buChar char="•"/>
            </a:pPr>
            <a:r>
              <a:rPr lang="en-US" sz="1200" dirty="0"/>
              <a:t>Specific configuration tools (PLL, ADC, DAC, Sensors…)</a:t>
            </a:r>
          </a:p>
          <a:p>
            <a:pPr marL="585788" lvl="1" indent="-128588">
              <a:buFont typeface="Arial" panose="020B0604020202020204" pitchFamily="34" charset="0"/>
              <a:buChar char="•"/>
            </a:pPr>
            <a:r>
              <a:rPr lang="en-US" sz="1200" b="1" dirty="0"/>
              <a:t>EPICS base and EPICS components (asyn, seq, autosave..)</a:t>
            </a:r>
          </a:p>
          <a:p>
            <a:pPr marL="585788" lvl="1" indent="-128588">
              <a:buFont typeface="Arial" panose="020B0604020202020204" pitchFamily="34" charset="0"/>
              <a:buChar char="•"/>
            </a:pPr>
            <a:r>
              <a:rPr lang="en-US" sz="1200" b="1" dirty="0"/>
              <a:t>EPICS IOC</a:t>
            </a:r>
          </a:p>
        </p:txBody>
      </p:sp>
      <p:pic>
        <p:nvPicPr>
          <p:cNvPr id="9" name="Picture 2" descr="Buildroot Long Term Support releases: from 2017.02 to 2017.02.6 and  counting - Bootlin's blog">
            <a:extLst>
              <a:ext uri="{FF2B5EF4-FFF2-40B4-BE49-F238E27FC236}">
                <a16:creationId xmlns:a16="http://schemas.microsoft.com/office/drawing/2014/main" id="{8F328576-2C72-66FA-FB9F-EEAAA95FB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452023"/>
            <a:ext cx="1490474" cy="7452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2A91270A-EBAD-0615-3603-E360AEDA3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94" y="2490639"/>
            <a:ext cx="3498636" cy="188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2026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53895-1507-5791-CAE7-7AA34B6EB56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334A547-703F-1A5B-81D5-1E607671A57F}"/>
              </a:ext>
            </a:extLst>
          </p:cNvPr>
          <p:cNvSpPr>
            <a:spLocks noGrp="1"/>
          </p:cNvSpPr>
          <p:nvPr>
            <p:ph type="title"/>
          </p:nvPr>
        </p:nvSpPr>
        <p:spPr/>
        <p:txBody>
          <a:bodyPr/>
          <a:lstStyle/>
          <a:p>
            <a:r>
              <a:rPr lang="da-DK" dirty="0"/>
              <a:t>02 Safran Solution</a:t>
            </a:r>
          </a:p>
        </p:txBody>
      </p:sp>
      <p:sp>
        <p:nvSpPr>
          <p:cNvPr id="7" name="CuadroTexto 6">
            <a:extLst>
              <a:ext uri="{FF2B5EF4-FFF2-40B4-BE49-F238E27FC236}">
                <a16:creationId xmlns:a16="http://schemas.microsoft.com/office/drawing/2014/main" id="{14A1E279-A3FC-D5F0-E93F-0523B7EC4373}"/>
              </a:ext>
            </a:extLst>
          </p:cNvPr>
          <p:cNvSpPr txBox="1"/>
          <p:nvPr/>
        </p:nvSpPr>
        <p:spPr>
          <a:xfrm>
            <a:off x="182784" y="769558"/>
            <a:ext cx="7265152" cy="338554"/>
          </a:xfrm>
          <a:prstGeom prst="rect">
            <a:avLst/>
          </a:prstGeom>
          <a:noFill/>
        </p:spPr>
        <p:txBody>
          <a:bodyPr wrap="square">
            <a:spAutoFit/>
          </a:bodyPr>
          <a:lstStyle/>
          <a:p>
            <a:r>
              <a:rPr kumimoji="0" lang="fr-FR" sz="1600" b="1" i="0" u="none" strike="noStrike" kern="1200" cap="none" spc="0" normalizeH="0" baseline="0" noProof="0" dirty="0">
                <a:ln>
                  <a:noFill/>
                </a:ln>
                <a:solidFill>
                  <a:srgbClr val="3B87CC"/>
                </a:solidFill>
                <a:effectLst/>
                <a:uLnTx/>
                <a:uFillTx/>
                <a:latin typeface="Segoe UI"/>
                <a:ea typeface="+mn-ea"/>
                <a:cs typeface="Arial" pitchFamily="34" charset="0"/>
              </a:rPr>
              <a:t>WR-TTS: Embedded Software</a:t>
            </a:r>
            <a:endParaRPr lang="en-US" dirty="0"/>
          </a:p>
        </p:txBody>
      </p:sp>
      <p:sp>
        <p:nvSpPr>
          <p:cNvPr id="4" name="Espace réservé du pied de page 2">
            <a:extLst>
              <a:ext uri="{FF2B5EF4-FFF2-40B4-BE49-F238E27FC236}">
                <a16:creationId xmlns:a16="http://schemas.microsoft.com/office/drawing/2014/main" id="{A388E235-B135-A961-8FC7-E1C873B6DC72}"/>
              </a:ext>
            </a:extLst>
          </p:cNvPr>
          <p:cNvSpPr>
            <a:spLocks noGrp="1"/>
          </p:cNvSpPr>
          <p:nvPr>
            <p:ph type="ftr" sz="quarter" idx="3"/>
          </p:nvPr>
        </p:nvSpPr>
        <p:spPr>
          <a:xfrm>
            <a:off x="506983" y="4759334"/>
            <a:ext cx="6708203" cy="129416"/>
          </a:xfrm>
        </p:spPr>
        <p:txBody>
          <a:bodyPr/>
          <a:lstStyle/>
          <a:p>
            <a:r>
              <a:rPr lang="fr-FR"/>
              <a:t>SCT / Safran Navigation &amp; Timing</a:t>
            </a:r>
          </a:p>
        </p:txBody>
      </p:sp>
      <p:pic>
        <p:nvPicPr>
          <p:cNvPr id="35" name="Picture 34">
            <a:extLst>
              <a:ext uri="{FF2B5EF4-FFF2-40B4-BE49-F238E27FC236}">
                <a16:creationId xmlns:a16="http://schemas.microsoft.com/office/drawing/2014/main" id="{0D3AFE48-1E7D-7277-16BF-73DF606AF13A}"/>
              </a:ext>
            </a:extLst>
          </p:cNvPr>
          <p:cNvPicPr>
            <a:picLocks noChangeAspect="1"/>
          </p:cNvPicPr>
          <p:nvPr/>
        </p:nvPicPr>
        <p:blipFill>
          <a:blip r:embed="rId2"/>
          <a:srcRect/>
          <a:stretch/>
        </p:blipFill>
        <p:spPr>
          <a:xfrm>
            <a:off x="1477797" y="1262666"/>
            <a:ext cx="6188405" cy="3420642"/>
          </a:xfrm>
          <a:prstGeom prst="rect">
            <a:avLst/>
          </a:prstGeom>
        </p:spPr>
      </p:pic>
    </p:spTree>
    <p:extLst>
      <p:ext uri="{BB962C8B-B14F-4D97-AF65-F5344CB8AC3E}">
        <p14:creationId xmlns:p14="http://schemas.microsoft.com/office/powerpoint/2010/main" val="40286476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8BF44-533F-E992-C557-573EBCA2BB2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E6F72B3-1C67-CBC0-0888-1AAFAC93E9F1}"/>
              </a:ext>
            </a:extLst>
          </p:cNvPr>
          <p:cNvSpPr>
            <a:spLocks noGrp="1"/>
          </p:cNvSpPr>
          <p:nvPr>
            <p:ph type="title"/>
          </p:nvPr>
        </p:nvSpPr>
        <p:spPr/>
        <p:txBody>
          <a:bodyPr/>
          <a:lstStyle/>
          <a:p>
            <a:r>
              <a:rPr lang="da-DK" dirty="0"/>
              <a:t>02 Safran Solution</a:t>
            </a:r>
          </a:p>
        </p:txBody>
      </p:sp>
      <p:sp>
        <p:nvSpPr>
          <p:cNvPr id="7" name="CuadroTexto 6">
            <a:extLst>
              <a:ext uri="{FF2B5EF4-FFF2-40B4-BE49-F238E27FC236}">
                <a16:creationId xmlns:a16="http://schemas.microsoft.com/office/drawing/2014/main" id="{B716E3EB-BE16-6C4C-8E14-74CD8CA24697}"/>
              </a:ext>
            </a:extLst>
          </p:cNvPr>
          <p:cNvSpPr txBox="1"/>
          <p:nvPr/>
        </p:nvSpPr>
        <p:spPr>
          <a:xfrm>
            <a:off x="182784" y="769558"/>
            <a:ext cx="7265152" cy="338554"/>
          </a:xfrm>
          <a:prstGeom prst="rect">
            <a:avLst/>
          </a:prstGeom>
          <a:noFill/>
        </p:spPr>
        <p:txBody>
          <a:bodyPr wrap="square">
            <a:spAutoFit/>
          </a:bodyPr>
          <a:lstStyle/>
          <a:p>
            <a:r>
              <a:rPr kumimoji="0" lang="fr-FR" sz="1600" b="1" i="0" u="none" strike="noStrike" kern="1200" cap="none" spc="0" normalizeH="0" baseline="0" noProof="0" dirty="0">
                <a:ln>
                  <a:noFill/>
                </a:ln>
                <a:solidFill>
                  <a:srgbClr val="3B87CC"/>
                </a:solidFill>
                <a:effectLst/>
                <a:uLnTx/>
                <a:uFillTx/>
                <a:latin typeface="Segoe UI"/>
                <a:ea typeface="+mn-ea"/>
                <a:cs typeface="Arial" pitchFamily="34" charset="0"/>
              </a:rPr>
              <a:t>WR-TTS: Embedded Software</a:t>
            </a:r>
            <a:endParaRPr lang="en-US" dirty="0"/>
          </a:p>
        </p:txBody>
      </p:sp>
      <p:sp>
        <p:nvSpPr>
          <p:cNvPr id="4" name="Espace réservé du pied de page 2">
            <a:extLst>
              <a:ext uri="{FF2B5EF4-FFF2-40B4-BE49-F238E27FC236}">
                <a16:creationId xmlns:a16="http://schemas.microsoft.com/office/drawing/2014/main" id="{638E8888-C037-98BF-2051-BCD19AE8D5DD}"/>
              </a:ext>
            </a:extLst>
          </p:cNvPr>
          <p:cNvSpPr>
            <a:spLocks noGrp="1"/>
          </p:cNvSpPr>
          <p:nvPr>
            <p:ph type="ftr" sz="quarter" idx="3"/>
          </p:nvPr>
        </p:nvSpPr>
        <p:spPr>
          <a:xfrm>
            <a:off x="506983" y="4759334"/>
            <a:ext cx="6708203" cy="129416"/>
          </a:xfrm>
        </p:spPr>
        <p:txBody>
          <a:bodyPr/>
          <a:lstStyle/>
          <a:p>
            <a:r>
              <a:rPr lang="fr-FR"/>
              <a:t>SCT / Safran Navigation &amp; Timing</a:t>
            </a:r>
          </a:p>
        </p:txBody>
      </p:sp>
      <p:pic>
        <p:nvPicPr>
          <p:cNvPr id="3" name="Imagen1">
            <a:extLst>
              <a:ext uri="{FF2B5EF4-FFF2-40B4-BE49-F238E27FC236}">
                <a16:creationId xmlns:a16="http://schemas.microsoft.com/office/drawing/2014/main" id="{61FE8862-8F9D-AE35-9EAB-BE926E162A2A}"/>
              </a:ext>
            </a:extLst>
          </p:cNvPr>
          <p:cNvPicPr>
            <a:picLocks noChangeAspect="1"/>
          </p:cNvPicPr>
          <p:nvPr/>
        </p:nvPicPr>
        <p:blipFill>
          <a:blip r:embed="rId2"/>
          <a:srcRect/>
          <a:stretch/>
        </p:blipFill>
        <p:spPr bwMode="auto">
          <a:xfrm>
            <a:off x="178465" y="1350850"/>
            <a:ext cx="4002246" cy="2493785"/>
          </a:xfrm>
          <a:prstGeom prst="rect">
            <a:avLst/>
          </a:prstGeom>
        </p:spPr>
      </p:pic>
      <p:pic>
        <p:nvPicPr>
          <p:cNvPr id="10" name="Imagen 29" descr="Forma&#10;&#10;Descripción generada automáticamente con confianza baja">
            <a:extLst>
              <a:ext uri="{FF2B5EF4-FFF2-40B4-BE49-F238E27FC236}">
                <a16:creationId xmlns:a16="http://schemas.microsoft.com/office/drawing/2014/main" id="{8626BDBB-6326-4BBD-6ACA-51BA03A58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785" y="1703396"/>
            <a:ext cx="495100" cy="495100"/>
          </a:xfrm>
          <a:prstGeom prst="rect">
            <a:avLst/>
          </a:prstGeom>
        </p:spPr>
      </p:pic>
      <p:pic>
        <p:nvPicPr>
          <p:cNvPr id="12" name="Imagen 2" descr="Interfaz de usuario gráfica, Aplicación&#10;&#10;Descripción generada automáticamente">
            <a:extLst>
              <a:ext uri="{FF2B5EF4-FFF2-40B4-BE49-F238E27FC236}">
                <a16:creationId xmlns:a16="http://schemas.microsoft.com/office/drawing/2014/main" id="{20878324-8776-BA75-3EF2-56B4C857D3C0}"/>
              </a:ext>
            </a:extLst>
          </p:cNvPr>
          <p:cNvPicPr>
            <a:picLocks noChangeAspect="1"/>
          </p:cNvPicPr>
          <p:nvPr/>
        </p:nvPicPr>
        <p:blipFill>
          <a:blip r:embed="rId4"/>
          <a:stretch>
            <a:fillRect/>
          </a:stretch>
        </p:blipFill>
        <p:spPr>
          <a:xfrm>
            <a:off x="4628885" y="1172816"/>
            <a:ext cx="3207179" cy="1516585"/>
          </a:xfrm>
          <a:prstGeom prst="rect">
            <a:avLst/>
          </a:prstGeom>
        </p:spPr>
      </p:pic>
      <p:pic>
        <p:nvPicPr>
          <p:cNvPr id="13" name="Imagen 3" descr="Interfaz de usuario gráfica, Aplicación&#10;&#10;Descripción generada automáticamente">
            <a:extLst>
              <a:ext uri="{FF2B5EF4-FFF2-40B4-BE49-F238E27FC236}">
                <a16:creationId xmlns:a16="http://schemas.microsoft.com/office/drawing/2014/main" id="{8A6F2556-461B-F6C7-E617-E8D04D93D8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90339" y="1866300"/>
            <a:ext cx="2865599" cy="1646015"/>
          </a:xfrm>
          <a:prstGeom prst="rect">
            <a:avLst/>
          </a:prstGeom>
          <a:noFill/>
          <a:ln>
            <a:noFill/>
          </a:ln>
        </p:spPr>
      </p:pic>
    </p:spTree>
    <p:extLst>
      <p:ext uri="{BB962C8B-B14F-4D97-AF65-F5344CB8AC3E}">
        <p14:creationId xmlns:p14="http://schemas.microsoft.com/office/powerpoint/2010/main" val="27397834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E2FA9-C0D0-2BA6-3D48-321C8DB8FBC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4076A0C-5769-95D0-C8BE-D95109A7A73B}"/>
              </a:ext>
            </a:extLst>
          </p:cNvPr>
          <p:cNvSpPr>
            <a:spLocks noGrp="1"/>
          </p:cNvSpPr>
          <p:nvPr>
            <p:ph type="title"/>
          </p:nvPr>
        </p:nvSpPr>
        <p:spPr/>
        <p:txBody>
          <a:bodyPr/>
          <a:lstStyle/>
          <a:p>
            <a:r>
              <a:rPr lang="da-DK" dirty="0"/>
              <a:t>02 Safran Solution</a:t>
            </a:r>
          </a:p>
        </p:txBody>
      </p:sp>
      <p:sp>
        <p:nvSpPr>
          <p:cNvPr id="7" name="CuadroTexto 6">
            <a:extLst>
              <a:ext uri="{FF2B5EF4-FFF2-40B4-BE49-F238E27FC236}">
                <a16:creationId xmlns:a16="http://schemas.microsoft.com/office/drawing/2014/main" id="{B68B1152-371A-F8A9-03CF-7C343CB96D1D}"/>
              </a:ext>
            </a:extLst>
          </p:cNvPr>
          <p:cNvSpPr txBox="1"/>
          <p:nvPr/>
        </p:nvSpPr>
        <p:spPr>
          <a:xfrm>
            <a:off x="182784" y="769558"/>
            <a:ext cx="7265152" cy="338554"/>
          </a:xfrm>
          <a:prstGeom prst="rect">
            <a:avLst/>
          </a:prstGeom>
          <a:noFill/>
        </p:spPr>
        <p:txBody>
          <a:bodyPr wrap="square">
            <a:spAutoFit/>
          </a:bodyPr>
          <a:lstStyle/>
          <a:p>
            <a:r>
              <a:rPr kumimoji="0" lang="fr-FR" sz="1600" b="1" i="0" u="none" strike="noStrike" kern="1200" cap="none" spc="0" normalizeH="0" baseline="0" noProof="0" dirty="0">
                <a:ln>
                  <a:noFill/>
                </a:ln>
                <a:solidFill>
                  <a:srgbClr val="3B87CC"/>
                </a:solidFill>
                <a:effectLst/>
                <a:uLnTx/>
                <a:uFillTx/>
                <a:latin typeface="Segoe UI"/>
                <a:ea typeface="+mn-ea"/>
                <a:cs typeface="Arial" pitchFamily="34" charset="0"/>
              </a:rPr>
              <a:t>WR-TTS: Embedded Software</a:t>
            </a:r>
            <a:endParaRPr lang="en-US" dirty="0"/>
          </a:p>
        </p:txBody>
      </p:sp>
      <p:sp>
        <p:nvSpPr>
          <p:cNvPr id="4" name="Espace réservé du pied de page 2">
            <a:extLst>
              <a:ext uri="{FF2B5EF4-FFF2-40B4-BE49-F238E27FC236}">
                <a16:creationId xmlns:a16="http://schemas.microsoft.com/office/drawing/2014/main" id="{A92F2D6F-14AF-A204-F465-DA8E2CEC179E}"/>
              </a:ext>
            </a:extLst>
          </p:cNvPr>
          <p:cNvSpPr>
            <a:spLocks noGrp="1"/>
          </p:cNvSpPr>
          <p:nvPr>
            <p:ph type="ftr" sz="quarter" idx="3"/>
          </p:nvPr>
        </p:nvSpPr>
        <p:spPr>
          <a:xfrm>
            <a:off x="506983" y="4759334"/>
            <a:ext cx="6708203" cy="129416"/>
          </a:xfrm>
        </p:spPr>
        <p:txBody>
          <a:bodyPr/>
          <a:lstStyle/>
          <a:p>
            <a:r>
              <a:rPr lang="fr-FR"/>
              <a:t>SCT / Safran Navigation &amp; Timing</a:t>
            </a:r>
          </a:p>
        </p:txBody>
      </p:sp>
      <p:sp>
        <p:nvSpPr>
          <p:cNvPr id="36" name="CuadroTexto 18">
            <a:extLst>
              <a:ext uri="{FF2B5EF4-FFF2-40B4-BE49-F238E27FC236}">
                <a16:creationId xmlns:a16="http://schemas.microsoft.com/office/drawing/2014/main" id="{4523E935-90C0-8652-2C8F-FBEF9CA7BD49}"/>
              </a:ext>
            </a:extLst>
          </p:cNvPr>
          <p:cNvSpPr txBox="1"/>
          <p:nvPr/>
        </p:nvSpPr>
        <p:spPr>
          <a:xfrm>
            <a:off x="182784" y="1108112"/>
            <a:ext cx="3978543" cy="2308324"/>
          </a:xfrm>
          <a:prstGeom prst="rect">
            <a:avLst/>
          </a:prstGeom>
          <a:noFill/>
        </p:spPr>
        <p:txBody>
          <a:bodyPr wrap="square">
            <a:spAutoFit/>
          </a:bodyPr>
          <a:lstStyle/>
          <a:p>
            <a:endParaRPr lang="en-US" sz="1200" dirty="0"/>
          </a:p>
          <a:p>
            <a:r>
              <a:rPr lang="en-US" sz="1200" b="1" dirty="0"/>
              <a:t>EPICS IOC</a:t>
            </a:r>
          </a:p>
          <a:p>
            <a:endParaRPr lang="en-US" sz="1200" dirty="0"/>
          </a:p>
          <a:p>
            <a:pPr marL="128588" indent="-128588">
              <a:buFont typeface="Arial" panose="020B0604020202020204" pitchFamily="34" charset="0"/>
              <a:buChar char="•"/>
            </a:pPr>
            <a:r>
              <a:rPr lang="en-US" sz="1200" b="1" dirty="0"/>
              <a:t>EPICS 7</a:t>
            </a:r>
          </a:p>
          <a:p>
            <a:pPr marL="128588" indent="-128588">
              <a:buFont typeface="Arial" panose="020B0604020202020204" pitchFamily="34" charset="0"/>
              <a:buChar char="•"/>
            </a:pPr>
            <a:r>
              <a:rPr lang="en-US" sz="1200" b="1" dirty="0"/>
              <a:t>Asyn</a:t>
            </a:r>
            <a:r>
              <a:rPr lang="en-US" sz="1200" dirty="0"/>
              <a:t> 4.44-based driver using AXI bus for FPGA-Processor communications</a:t>
            </a:r>
          </a:p>
          <a:p>
            <a:pPr marL="128588" indent="-128588">
              <a:buFont typeface="Arial" panose="020B0604020202020204" pitchFamily="34" charset="0"/>
              <a:buChar char="•"/>
            </a:pPr>
            <a:r>
              <a:rPr lang="en-US" sz="1200" dirty="0"/>
              <a:t>WBGen to define FPGA addressing and EPICS Asyn connectors</a:t>
            </a:r>
          </a:p>
          <a:p>
            <a:pPr marL="128588" indent="-128588">
              <a:buFont typeface="Arial" panose="020B0604020202020204" pitchFamily="34" charset="0"/>
              <a:buChar char="•"/>
            </a:pPr>
            <a:r>
              <a:rPr lang="en-US" sz="1200" dirty="0"/>
              <a:t>AXI Register MAP matched with EPICS DB (trough asyn)</a:t>
            </a:r>
          </a:p>
          <a:p>
            <a:pPr marL="128588" indent="-128588">
              <a:buFont typeface="Arial" panose="020B0604020202020204" pitchFamily="34" charset="0"/>
              <a:buChar char="•"/>
            </a:pPr>
            <a:r>
              <a:rPr lang="en-US" sz="1200" dirty="0"/>
              <a:t>Specific functionalities integrated on the EPICS driver (Postmortem, Device components control…)</a:t>
            </a:r>
          </a:p>
        </p:txBody>
      </p:sp>
      <p:pic>
        <p:nvPicPr>
          <p:cNvPr id="38" name="Picture 37">
            <a:extLst>
              <a:ext uri="{FF2B5EF4-FFF2-40B4-BE49-F238E27FC236}">
                <a16:creationId xmlns:a16="http://schemas.microsoft.com/office/drawing/2014/main" id="{11A7BF2A-FAEC-055A-1311-139618E971AA}"/>
              </a:ext>
            </a:extLst>
          </p:cNvPr>
          <p:cNvPicPr>
            <a:picLocks noChangeAspect="1"/>
          </p:cNvPicPr>
          <p:nvPr/>
        </p:nvPicPr>
        <p:blipFill>
          <a:blip r:embed="rId3"/>
          <a:stretch>
            <a:fillRect/>
          </a:stretch>
        </p:blipFill>
        <p:spPr>
          <a:xfrm>
            <a:off x="4760656" y="938835"/>
            <a:ext cx="3091306" cy="3634373"/>
          </a:xfrm>
          <a:prstGeom prst="rect">
            <a:avLst/>
          </a:prstGeom>
        </p:spPr>
      </p:pic>
      <p:pic>
        <p:nvPicPr>
          <p:cNvPr id="40" name="Picture 39">
            <a:extLst>
              <a:ext uri="{FF2B5EF4-FFF2-40B4-BE49-F238E27FC236}">
                <a16:creationId xmlns:a16="http://schemas.microsoft.com/office/drawing/2014/main" id="{471E4220-A310-A167-4470-DD01781542BC}"/>
              </a:ext>
            </a:extLst>
          </p:cNvPr>
          <p:cNvPicPr>
            <a:picLocks noChangeAspect="1"/>
          </p:cNvPicPr>
          <p:nvPr/>
        </p:nvPicPr>
        <p:blipFill>
          <a:blip r:embed="rId4"/>
          <a:stretch>
            <a:fillRect/>
          </a:stretch>
        </p:blipFill>
        <p:spPr>
          <a:xfrm>
            <a:off x="182784" y="3794708"/>
            <a:ext cx="4059426" cy="309688"/>
          </a:xfrm>
          <a:prstGeom prst="rect">
            <a:avLst/>
          </a:prstGeom>
        </p:spPr>
      </p:pic>
      <p:pic>
        <p:nvPicPr>
          <p:cNvPr id="41" name="Imagen 29" descr="Forma&#10;&#10;Descripción generada automáticamente con confianza baja">
            <a:extLst>
              <a:ext uri="{FF2B5EF4-FFF2-40B4-BE49-F238E27FC236}">
                <a16:creationId xmlns:a16="http://schemas.microsoft.com/office/drawing/2014/main" id="{D5E94910-F4B2-0F6F-73F1-B5EAE43556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5853" y="3660846"/>
            <a:ext cx="495100" cy="495100"/>
          </a:xfrm>
          <a:prstGeom prst="rect">
            <a:avLst/>
          </a:prstGeom>
        </p:spPr>
      </p:pic>
    </p:spTree>
    <p:extLst>
      <p:ext uri="{BB962C8B-B14F-4D97-AF65-F5344CB8AC3E}">
        <p14:creationId xmlns:p14="http://schemas.microsoft.com/office/powerpoint/2010/main" val="401949178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 name="Rectángulo 1323">
            <a:extLst>
              <a:ext uri="{FF2B5EF4-FFF2-40B4-BE49-F238E27FC236}">
                <a16:creationId xmlns:a16="http://schemas.microsoft.com/office/drawing/2014/main" id="{831E467A-08F5-CFD8-3827-4DAA11F22CBA}"/>
              </a:ext>
            </a:extLst>
          </p:cNvPr>
          <p:cNvSpPr/>
          <p:nvPr/>
        </p:nvSpPr>
        <p:spPr>
          <a:xfrm>
            <a:off x="4939145" y="1395175"/>
            <a:ext cx="4080165" cy="23547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re 1">
            <a:extLst>
              <a:ext uri="{FF2B5EF4-FFF2-40B4-BE49-F238E27FC236}">
                <a16:creationId xmlns:a16="http://schemas.microsoft.com/office/drawing/2014/main" id="{1A8454FB-86CE-4A9A-837E-B1F1E0BE8523}"/>
              </a:ext>
            </a:extLst>
          </p:cNvPr>
          <p:cNvSpPr>
            <a:spLocks noGrp="1"/>
          </p:cNvSpPr>
          <p:nvPr>
            <p:ph type="title"/>
          </p:nvPr>
        </p:nvSpPr>
        <p:spPr/>
        <p:txBody>
          <a:bodyPr/>
          <a:lstStyle/>
          <a:p>
            <a:r>
              <a:rPr lang="da-DK" dirty="0"/>
              <a:t>02 Safran Solution</a:t>
            </a:r>
          </a:p>
        </p:txBody>
      </p:sp>
      <p:sp>
        <p:nvSpPr>
          <p:cNvPr id="7" name="CuadroTexto 6">
            <a:extLst>
              <a:ext uri="{FF2B5EF4-FFF2-40B4-BE49-F238E27FC236}">
                <a16:creationId xmlns:a16="http://schemas.microsoft.com/office/drawing/2014/main" id="{C0FF1665-9C6A-5684-91F6-818ECDCBEB38}"/>
              </a:ext>
            </a:extLst>
          </p:cNvPr>
          <p:cNvSpPr txBox="1"/>
          <p:nvPr/>
        </p:nvSpPr>
        <p:spPr>
          <a:xfrm>
            <a:off x="182784" y="769558"/>
            <a:ext cx="7265152" cy="338554"/>
          </a:xfrm>
          <a:prstGeom prst="rect">
            <a:avLst/>
          </a:prstGeom>
          <a:noFill/>
        </p:spPr>
        <p:txBody>
          <a:bodyPr wrap="square">
            <a:spAutoFit/>
          </a:bodyPr>
          <a:lstStyle/>
          <a:p>
            <a:r>
              <a:rPr kumimoji="0" lang="fr-FR" sz="1600" b="1" i="0" u="none" strike="noStrike" kern="1200" cap="none" spc="0" normalizeH="0" baseline="0" noProof="0" dirty="0">
                <a:ln>
                  <a:noFill/>
                </a:ln>
                <a:solidFill>
                  <a:srgbClr val="3B87CC"/>
                </a:solidFill>
                <a:effectLst/>
                <a:uLnTx/>
                <a:uFillTx/>
                <a:latin typeface="Segoe UI"/>
                <a:ea typeface="+mn-ea"/>
                <a:cs typeface="Arial" pitchFamily="34" charset="0"/>
              </a:rPr>
              <a:t>WR-TTS</a:t>
            </a:r>
            <a:r>
              <a:rPr lang="fr-FR" sz="1600" b="1" dirty="0">
                <a:solidFill>
                  <a:srgbClr val="3B87CC"/>
                </a:solidFill>
                <a:latin typeface="Segoe UI"/>
                <a:cs typeface="Arial" pitchFamily="34" charset="0"/>
              </a:rPr>
              <a:t>: Master-Slave</a:t>
            </a:r>
            <a:endParaRPr lang="en-US" dirty="0"/>
          </a:p>
        </p:txBody>
      </p:sp>
      <p:sp>
        <p:nvSpPr>
          <p:cNvPr id="1057" name="CuadroTexto 1056">
            <a:extLst>
              <a:ext uri="{FF2B5EF4-FFF2-40B4-BE49-F238E27FC236}">
                <a16:creationId xmlns:a16="http://schemas.microsoft.com/office/drawing/2014/main" id="{77F93069-D7FB-6D8E-4774-C8033E4F2E23}"/>
              </a:ext>
            </a:extLst>
          </p:cNvPr>
          <p:cNvSpPr txBox="1"/>
          <p:nvPr/>
        </p:nvSpPr>
        <p:spPr>
          <a:xfrm>
            <a:off x="5440220" y="1553360"/>
            <a:ext cx="3327391" cy="575607"/>
          </a:xfrm>
          <a:prstGeom prst="rect">
            <a:avLst/>
          </a:prstGeom>
          <a:noFill/>
        </p:spPr>
        <p:txBody>
          <a:bodyPr wrap="square" lIns="91440" tIns="45720" rIns="91440" bIns="45720" anchor="t">
            <a:spAutoFit/>
          </a:bodyPr>
          <a:lstStyle/>
          <a:p>
            <a:pPr marR="0" lvl="0">
              <a:lnSpc>
                <a:spcPct val="107000"/>
              </a:lnSpc>
              <a:spcBef>
                <a:spcPts val="0"/>
              </a:spcBef>
              <a:spcAft>
                <a:spcPts val="800"/>
              </a:spcAft>
            </a:pPr>
            <a:r>
              <a:rPr lang="en-US" sz="1200">
                <a:solidFill>
                  <a:srgbClr val="474E67"/>
                </a:solidFill>
                <a:latin typeface="Segoe UI"/>
                <a:cs typeface="Arial"/>
              </a:rPr>
              <a:t>One WR-TS node acts as master node.</a:t>
            </a:r>
          </a:p>
          <a:p>
            <a:pPr marR="0" lvl="0">
              <a:lnSpc>
                <a:spcPct val="107000"/>
              </a:lnSpc>
              <a:spcBef>
                <a:spcPts val="0"/>
              </a:spcBef>
              <a:spcAft>
                <a:spcPts val="800"/>
              </a:spcAft>
            </a:pPr>
            <a:endParaRPr lang="en-US" sz="1200">
              <a:solidFill>
                <a:srgbClr val="474E67"/>
              </a:solidFill>
              <a:latin typeface="Segoe UI"/>
              <a:cs typeface="Arial"/>
            </a:endParaRPr>
          </a:p>
        </p:txBody>
      </p:sp>
      <p:sp>
        <p:nvSpPr>
          <p:cNvPr id="4" name="Espace réservé du pied de page 2">
            <a:extLst>
              <a:ext uri="{FF2B5EF4-FFF2-40B4-BE49-F238E27FC236}">
                <a16:creationId xmlns:a16="http://schemas.microsoft.com/office/drawing/2014/main" id="{5B896204-BBD3-17F6-2E2D-B4566AE36EE7}"/>
              </a:ext>
            </a:extLst>
          </p:cNvPr>
          <p:cNvSpPr>
            <a:spLocks noGrp="1"/>
          </p:cNvSpPr>
          <p:nvPr>
            <p:ph type="ftr" sz="quarter" idx="3"/>
          </p:nvPr>
        </p:nvSpPr>
        <p:spPr>
          <a:xfrm>
            <a:off x="506983" y="4759334"/>
            <a:ext cx="6708203" cy="129416"/>
          </a:xfrm>
        </p:spPr>
        <p:txBody>
          <a:bodyPr/>
          <a:lstStyle/>
          <a:p>
            <a:r>
              <a:rPr lang="fr-FR"/>
              <a:t>SCT / Safran Navigation &amp; Timing</a:t>
            </a:r>
          </a:p>
        </p:txBody>
      </p:sp>
      <p:pic>
        <p:nvPicPr>
          <p:cNvPr id="9" name="Imagen 8" descr="Diagrama&#10;&#10;Descripción generada automáticamente">
            <a:extLst>
              <a:ext uri="{FF2B5EF4-FFF2-40B4-BE49-F238E27FC236}">
                <a16:creationId xmlns:a16="http://schemas.microsoft.com/office/drawing/2014/main" id="{6A0BFC44-9686-4112-D75D-4E1D121E8364}"/>
              </a:ext>
            </a:extLst>
          </p:cNvPr>
          <p:cNvPicPr>
            <a:picLocks noChangeAspect="1"/>
          </p:cNvPicPr>
          <p:nvPr/>
        </p:nvPicPr>
        <p:blipFill rotWithShape="1">
          <a:blip r:embed="rId3"/>
          <a:srcRect l="32119" r="24626" b="88542"/>
          <a:stretch/>
        </p:blipFill>
        <p:spPr>
          <a:xfrm>
            <a:off x="6017878" y="1840827"/>
            <a:ext cx="1657150" cy="509498"/>
          </a:xfrm>
          <a:prstGeom prst="rect">
            <a:avLst/>
          </a:prstGeom>
        </p:spPr>
      </p:pic>
      <p:cxnSp>
        <p:nvCxnSpPr>
          <p:cNvPr id="10" name="Conector recto 9">
            <a:extLst>
              <a:ext uri="{FF2B5EF4-FFF2-40B4-BE49-F238E27FC236}">
                <a16:creationId xmlns:a16="http://schemas.microsoft.com/office/drawing/2014/main" id="{8430F14C-5982-94E2-F83D-E615085C85BA}"/>
              </a:ext>
            </a:extLst>
          </p:cNvPr>
          <p:cNvCxnSpPr>
            <a:cxnSpLocks/>
          </p:cNvCxnSpPr>
          <p:nvPr/>
        </p:nvCxnSpPr>
        <p:spPr>
          <a:xfrm>
            <a:off x="6616020" y="2270628"/>
            <a:ext cx="0" cy="240281"/>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4" name="Grupo 13">
            <a:extLst>
              <a:ext uri="{FF2B5EF4-FFF2-40B4-BE49-F238E27FC236}">
                <a16:creationId xmlns:a16="http://schemas.microsoft.com/office/drawing/2014/main" id="{E8634110-058B-2F45-1375-7137CE7A0895}"/>
              </a:ext>
            </a:extLst>
          </p:cNvPr>
          <p:cNvGrpSpPr/>
          <p:nvPr/>
        </p:nvGrpSpPr>
        <p:grpSpPr>
          <a:xfrm>
            <a:off x="5533412" y="2866095"/>
            <a:ext cx="1394343" cy="504803"/>
            <a:chOff x="1196022" y="2165206"/>
            <a:chExt cx="1877709" cy="791906"/>
          </a:xfrm>
        </p:grpSpPr>
        <p:pic>
          <p:nvPicPr>
            <p:cNvPr id="15" name="Imagen 14">
              <a:extLst>
                <a:ext uri="{FF2B5EF4-FFF2-40B4-BE49-F238E27FC236}">
                  <a16:creationId xmlns:a16="http://schemas.microsoft.com/office/drawing/2014/main" id="{7487E984-69A5-902A-75CA-5DEA9455DCA4}"/>
                </a:ext>
              </a:extLst>
            </p:cNvPr>
            <p:cNvPicPr>
              <a:picLocks noChangeAspect="1"/>
            </p:cNvPicPr>
            <p:nvPr/>
          </p:nvPicPr>
          <p:blipFill>
            <a:blip r:embed="rId4"/>
            <a:stretch>
              <a:fillRect/>
            </a:stretch>
          </p:blipFill>
          <p:spPr>
            <a:xfrm>
              <a:off x="1196022" y="2502324"/>
              <a:ext cx="1877709" cy="454788"/>
            </a:xfrm>
            <a:prstGeom prst="rect">
              <a:avLst/>
            </a:prstGeom>
          </p:spPr>
        </p:pic>
        <p:sp>
          <p:nvSpPr>
            <p:cNvPr id="16" name="CuadroTexto 15">
              <a:extLst>
                <a:ext uri="{FF2B5EF4-FFF2-40B4-BE49-F238E27FC236}">
                  <a16:creationId xmlns:a16="http://schemas.microsoft.com/office/drawing/2014/main" id="{70710460-CD6C-6959-4CA8-7B1823DADBE3}"/>
                </a:ext>
              </a:extLst>
            </p:cNvPr>
            <p:cNvSpPr txBox="1"/>
            <p:nvPr/>
          </p:nvSpPr>
          <p:spPr>
            <a:xfrm>
              <a:off x="2032342" y="2165206"/>
              <a:ext cx="953141" cy="402150"/>
            </a:xfrm>
            <a:prstGeom prst="rect">
              <a:avLst/>
            </a:prstGeom>
            <a:noFill/>
          </p:spPr>
          <p:txBody>
            <a:bodyPr wrap="square" rtlCol="0">
              <a:spAutoFit/>
            </a:bodyPr>
            <a:lstStyle/>
            <a:p>
              <a:r>
                <a:rPr lang="es-ES" sz="1066"/>
                <a:t>WR-TS</a:t>
              </a:r>
            </a:p>
          </p:txBody>
        </p:sp>
      </p:grpSp>
      <p:grpSp>
        <p:nvGrpSpPr>
          <p:cNvPr id="17" name="Grupo 16">
            <a:extLst>
              <a:ext uri="{FF2B5EF4-FFF2-40B4-BE49-F238E27FC236}">
                <a16:creationId xmlns:a16="http://schemas.microsoft.com/office/drawing/2014/main" id="{C8335E7A-7EA9-B1AE-6031-6BD3C8745958}"/>
              </a:ext>
            </a:extLst>
          </p:cNvPr>
          <p:cNvGrpSpPr/>
          <p:nvPr/>
        </p:nvGrpSpPr>
        <p:grpSpPr>
          <a:xfrm>
            <a:off x="6989517" y="2885326"/>
            <a:ext cx="1394343" cy="479288"/>
            <a:chOff x="1196022" y="2205233"/>
            <a:chExt cx="1877709" cy="751879"/>
          </a:xfrm>
        </p:grpSpPr>
        <p:pic>
          <p:nvPicPr>
            <p:cNvPr id="18" name="Imagen 17">
              <a:extLst>
                <a:ext uri="{FF2B5EF4-FFF2-40B4-BE49-F238E27FC236}">
                  <a16:creationId xmlns:a16="http://schemas.microsoft.com/office/drawing/2014/main" id="{263442CA-98C9-9B7B-63EB-7B9AD58F8E74}"/>
                </a:ext>
              </a:extLst>
            </p:cNvPr>
            <p:cNvPicPr>
              <a:picLocks noChangeAspect="1"/>
            </p:cNvPicPr>
            <p:nvPr/>
          </p:nvPicPr>
          <p:blipFill>
            <a:blip r:embed="rId4"/>
            <a:stretch>
              <a:fillRect/>
            </a:stretch>
          </p:blipFill>
          <p:spPr>
            <a:xfrm>
              <a:off x="1196022" y="2502324"/>
              <a:ext cx="1877709" cy="454788"/>
            </a:xfrm>
            <a:prstGeom prst="rect">
              <a:avLst/>
            </a:prstGeom>
          </p:spPr>
        </p:pic>
        <p:sp>
          <p:nvSpPr>
            <p:cNvPr id="19" name="CuadroTexto 18">
              <a:extLst>
                <a:ext uri="{FF2B5EF4-FFF2-40B4-BE49-F238E27FC236}">
                  <a16:creationId xmlns:a16="http://schemas.microsoft.com/office/drawing/2014/main" id="{899EDFD0-3A12-472E-2CE1-B5082CEB8EA9}"/>
                </a:ext>
              </a:extLst>
            </p:cNvPr>
            <p:cNvSpPr txBox="1"/>
            <p:nvPr/>
          </p:nvSpPr>
          <p:spPr>
            <a:xfrm>
              <a:off x="1986960" y="2205233"/>
              <a:ext cx="953141" cy="402150"/>
            </a:xfrm>
            <a:prstGeom prst="rect">
              <a:avLst/>
            </a:prstGeom>
            <a:noFill/>
          </p:spPr>
          <p:txBody>
            <a:bodyPr wrap="square" rtlCol="0">
              <a:spAutoFit/>
            </a:bodyPr>
            <a:lstStyle/>
            <a:p>
              <a:r>
                <a:rPr lang="es-ES" sz="1066"/>
                <a:t>WR-TS</a:t>
              </a:r>
            </a:p>
          </p:txBody>
        </p:sp>
      </p:grpSp>
      <p:cxnSp>
        <p:nvCxnSpPr>
          <p:cNvPr id="20" name="Conector recto 19">
            <a:extLst>
              <a:ext uri="{FF2B5EF4-FFF2-40B4-BE49-F238E27FC236}">
                <a16:creationId xmlns:a16="http://schemas.microsoft.com/office/drawing/2014/main" id="{580FBC87-64AC-16ED-84D7-7E9719269D0E}"/>
              </a:ext>
            </a:extLst>
          </p:cNvPr>
          <p:cNvCxnSpPr>
            <a:cxnSpLocks/>
          </p:cNvCxnSpPr>
          <p:nvPr/>
        </p:nvCxnSpPr>
        <p:spPr>
          <a:xfrm>
            <a:off x="6193680" y="2513147"/>
            <a:ext cx="512" cy="828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0AEE0371-F5C8-FD9D-FA8D-6C101782AF28}"/>
              </a:ext>
            </a:extLst>
          </p:cNvPr>
          <p:cNvCxnSpPr>
            <a:cxnSpLocks/>
          </p:cNvCxnSpPr>
          <p:nvPr/>
        </p:nvCxnSpPr>
        <p:spPr>
          <a:xfrm>
            <a:off x="7603089" y="2495582"/>
            <a:ext cx="0" cy="8280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EB951723-EDEF-D13D-76A7-B38187E7D3EF}"/>
              </a:ext>
            </a:extLst>
          </p:cNvPr>
          <p:cNvCxnSpPr>
            <a:cxnSpLocks/>
          </p:cNvCxnSpPr>
          <p:nvPr/>
        </p:nvCxnSpPr>
        <p:spPr>
          <a:xfrm>
            <a:off x="6702313" y="2270628"/>
            <a:ext cx="0" cy="252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2129875D-4018-D835-41B9-B578B1BEB315}"/>
              </a:ext>
            </a:extLst>
          </p:cNvPr>
          <p:cNvCxnSpPr>
            <a:cxnSpLocks/>
          </p:cNvCxnSpPr>
          <p:nvPr/>
        </p:nvCxnSpPr>
        <p:spPr>
          <a:xfrm flipH="1">
            <a:off x="6691431" y="2510909"/>
            <a:ext cx="917144" cy="22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8F5F4D00-F763-038F-BD35-88518162F882}"/>
              </a:ext>
            </a:extLst>
          </p:cNvPr>
          <p:cNvCxnSpPr>
            <a:cxnSpLocks/>
          </p:cNvCxnSpPr>
          <p:nvPr/>
        </p:nvCxnSpPr>
        <p:spPr>
          <a:xfrm flipH="1" flipV="1">
            <a:off x="6198597" y="2519638"/>
            <a:ext cx="417423" cy="36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0710A1A3-7D10-561B-EDCF-C8B1544832E7}"/>
              </a:ext>
            </a:extLst>
          </p:cNvPr>
          <p:cNvCxnSpPr>
            <a:cxnSpLocks/>
          </p:cNvCxnSpPr>
          <p:nvPr/>
        </p:nvCxnSpPr>
        <p:spPr>
          <a:xfrm>
            <a:off x="6076970" y="3320185"/>
            <a:ext cx="0" cy="298807"/>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Conector recto de flecha 29">
            <a:extLst>
              <a:ext uri="{FF2B5EF4-FFF2-40B4-BE49-F238E27FC236}">
                <a16:creationId xmlns:a16="http://schemas.microsoft.com/office/drawing/2014/main" id="{BA5B934B-4EB2-D28D-1266-2D3FAFE32CF7}"/>
              </a:ext>
            </a:extLst>
          </p:cNvPr>
          <p:cNvCxnSpPr>
            <a:cxnSpLocks/>
          </p:cNvCxnSpPr>
          <p:nvPr/>
        </p:nvCxnSpPr>
        <p:spPr>
          <a:xfrm flipH="1">
            <a:off x="5983332" y="3320185"/>
            <a:ext cx="4307" cy="298807"/>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Conector recto de flecha 30">
            <a:extLst>
              <a:ext uri="{FF2B5EF4-FFF2-40B4-BE49-F238E27FC236}">
                <a16:creationId xmlns:a16="http://schemas.microsoft.com/office/drawing/2014/main" id="{7CBF8036-20B7-AC5A-4CD2-ECACCD6E67A7}"/>
              </a:ext>
            </a:extLst>
          </p:cNvPr>
          <p:cNvCxnSpPr>
            <a:cxnSpLocks/>
          </p:cNvCxnSpPr>
          <p:nvPr/>
        </p:nvCxnSpPr>
        <p:spPr>
          <a:xfrm>
            <a:off x="5890953" y="3337443"/>
            <a:ext cx="1416" cy="281549"/>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Conector recto de flecha 31">
            <a:extLst>
              <a:ext uri="{FF2B5EF4-FFF2-40B4-BE49-F238E27FC236}">
                <a16:creationId xmlns:a16="http://schemas.microsoft.com/office/drawing/2014/main" id="{72B85182-C15E-557C-E4D3-D02E0B2F5A29}"/>
              </a:ext>
            </a:extLst>
          </p:cNvPr>
          <p:cNvCxnSpPr>
            <a:cxnSpLocks/>
          </p:cNvCxnSpPr>
          <p:nvPr/>
        </p:nvCxnSpPr>
        <p:spPr>
          <a:xfrm flipH="1">
            <a:off x="6217868" y="3320649"/>
            <a:ext cx="3141" cy="298343"/>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CuadroTexto 32">
            <a:extLst>
              <a:ext uri="{FF2B5EF4-FFF2-40B4-BE49-F238E27FC236}">
                <a16:creationId xmlns:a16="http://schemas.microsoft.com/office/drawing/2014/main" id="{064748F5-DEC4-5231-796E-B366309A6F20}"/>
              </a:ext>
            </a:extLst>
          </p:cNvPr>
          <p:cNvSpPr txBox="1"/>
          <p:nvPr/>
        </p:nvSpPr>
        <p:spPr>
          <a:xfrm>
            <a:off x="5996723" y="3222658"/>
            <a:ext cx="311586" cy="276999"/>
          </a:xfrm>
          <a:prstGeom prst="rect">
            <a:avLst/>
          </a:prstGeom>
          <a:noFill/>
        </p:spPr>
        <p:txBody>
          <a:bodyPr wrap="square" rtlCol="0">
            <a:spAutoFit/>
          </a:bodyPr>
          <a:lstStyle/>
          <a:p>
            <a:r>
              <a:rPr lang="es-ES" sz="1200"/>
              <a:t>…</a:t>
            </a:r>
            <a:endParaRPr lang="es-ES" sz="5332"/>
          </a:p>
        </p:txBody>
      </p:sp>
      <p:sp>
        <p:nvSpPr>
          <p:cNvPr id="49" name="Elipse 48">
            <a:extLst>
              <a:ext uri="{FF2B5EF4-FFF2-40B4-BE49-F238E27FC236}">
                <a16:creationId xmlns:a16="http://schemas.microsoft.com/office/drawing/2014/main" id="{C3CD0A05-F41D-714C-D7B0-4FE1AFF39161}"/>
              </a:ext>
            </a:extLst>
          </p:cNvPr>
          <p:cNvSpPr/>
          <p:nvPr/>
        </p:nvSpPr>
        <p:spPr>
          <a:xfrm>
            <a:off x="4997556" y="2671250"/>
            <a:ext cx="650256" cy="575607"/>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noProof="0" dirty="0"/>
              <a:t>start</a:t>
            </a:r>
          </a:p>
          <a:p>
            <a:pPr algn="ctr"/>
            <a:r>
              <a:rPr lang="en-US" sz="1100" noProof="0" dirty="0"/>
              <a:t>all</a:t>
            </a:r>
          </a:p>
        </p:txBody>
      </p:sp>
      <p:sp>
        <p:nvSpPr>
          <p:cNvPr id="51" name="Elipse 50">
            <a:extLst>
              <a:ext uri="{FF2B5EF4-FFF2-40B4-BE49-F238E27FC236}">
                <a16:creationId xmlns:a16="http://schemas.microsoft.com/office/drawing/2014/main" id="{29E8AD8E-B5E7-7B50-C75A-BE3E46B095E6}"/>
              </a:ext>
            </a:extLst>
          </p:cNvPr>
          <p:cNvSpPr/>
          <p:nvPr/>
        </p:nvSpPr>
        <p:spPr>
          <a:xfrm>
            <a:off x="8283695" y="2588256"/>
            <a:ext cx="650256" cy="575607"/>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noProof="0" dirty="0"/>
              <a:t>start</a:t>
            </a:r>
          </a:p>
          <a:p>
            <a:pPr algn="ctr"/>
            <a:r>
              <a:rPr lang="en-US" sz="1100" noProof="0" dirty="0"/>
              <a:t>all</a:t>
            </a:r>
          </a:p>
        </p:txBody>
      </p:sp>
      <p:sp>
        <p:nvSpPr>
          <p:cNvPr id="53" name="CuadroTexto 52">
            <a:extLst>
              <a:ext uri="{FF2B5EF4-FFF2-40B4-BE49-F238E27FC236}">
                <a16:creationId xmlns:a16="http://schemas.microsoft.com/office/drawing/2014/main" id="{0B20A356-925B-F690-2436-434315BD9E18}"/>
              </a:ext>
            </a:extLst>
          </p:cNvPr>
          <p:cNvSpPr txBox="1"/>
          <p:nvPr/>
        </p:nvSpPr>
        <p:spPr>
          <a:xfrm>
            <a:off x="5125834" y="2378877"/>
            <a:ext cx="393700" cy="369332"/>
          </a:xfrm>
          <a:prstGeom prst="rect">
            <a:avLst/>
          </a:prstGeom>
          <a:noFill/>
        </p:spPr>
        <p:txBody>
          <a:bodyPr wrap="square">
            <a:spAutoFit/>
          </a:bodyPr>
          <a:lstStyle/>
          <a:p>
            <a:r>
              <a:rPr lang="en-US" sz="1800" b="1">
                <a:latin typeface="Segoe UI"/>
                <a:cs typeface="Arial"/>
              </a:rPr>
              <a:t>M</a:t>
            </a:r>
            <a:endParaRPr lang="es-ES" b="1"/>
          </a:p>
        </p:txBody>
      </p:sp>
      <p:sp>
        <p:nvSpPr>
          <p:cNvPr id="54" name="CuadroTexto 53">
            <a:extLst>
              <a:ext uri="{FF2B5EF4-FFF2-40B4-BE49-F238E27FC236}">
                <a16:creationId xmlns:a16="http://schemas.microsoft.com/office/drawing/2014/main" id="{929444DB-CFD7-FF14-216B-AE69EA846870}"/>
              </a:ext>
            </a:extLst>
          </p:cNvPr>
          <p:cNvSpPr txBox="1"/>
          <p:nvPr/>
        </p:nvSpPr>
        <p:spPr>
          <a:xfrm>
            <a:off x="8453225" y="2301918"/>
            <a:ext cx="393700" cy="369332"/>
          </a:xfrm>
          <a:prstGeom prst="rect">
            <a:avLst/>
          </a:prstGeom>
          <a:noFill/>
        </p:spPr>
        <p:txBody>
          <a:bodyPr wrap="square">
            <a:spAutoFit/>
          </a:bodyPr>
          <a:lstStyle/>
          <a:p>
            <a:r>
              <a:rPr lang="en-US" b="1">
                <a:solidFill>
                  <a:srgbClr val="474E67"/>
                </a:solidFill>
                <a:latin typeface="Segoe UI"/>
                <a:cs typeface="Arial"/>
              </a:rPr>
              <a:t>S</a:t>
            </a:r>
            <a:endParaRPr lang="es-ES" b="1"/>
          </a:p>
        </p:txBody>
      </p:sp>
      <p:cxnSp>
        <p:nvCxnSpPr>
          <p:cNvPr id="56" name="Conector recto de flecha 55">
            <a:extLst>
              <a:ext uri="{FF2B5EF4-FFF2-40B4-BE49-F238E27FC236}">
                <a16:creationId xmlns:a16="http://schemas.microsoft.com/office/drawing/2014/main" id="{C0FC899F-12CC-B841-9EB4-5CB651BAA53A}"/>
              </a:ext>
            </a:extLst>
          </p:cNvPr>
          <p:cNvCxnSpPr>
            <a:cxnSpLocks/>
            <a:stCxn id="49" idx="6"/>
          </p:cNvCxnSpPr>
          <p:nvPr/>
        </p:nvCxnSpPr>
        <p:spPr>
          <a:xfrm>
            <a:off x="5647812" y="2959054"/>
            <a:ext cx="236888" cy="287803"/>
          </a:xfrm>
          <a:prstGeom prst="straightConnector1">
            <a:avLst/>
          </a:prstGeom>
          <a:ln w="28575">
            <a:solidFill>
              <a:srgbClr val="15326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E126AB46-F354-3E20-683D-175E9168B0F0}"/>
              </a:ext>
            </a:extLst>
          </p:cNvPr>
          <p:cNvCxnSpPr>
            <a:cxnSpLocks/>
            <a:stCxn id="49" idx="6"/>
          </p:cNvCxnSpPr>
          <p:nvPr/>
        </p:nvCxnSpPr>
        <p:spPr>
          <a:xfrm>
            <a:off x="5647812" y="2959054"/>
            <a:ext cx="1512855" cy="260607"/>
          </a:xfrm>
          <a:prstGeom prst="straightConnector1">
            <a:avLst/>
          </a:prstGeom>
          <a:ln w="28575">
            <a:solidFill>
              <a:srgbClr val="15326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a:extLst>
              <a:ext uri="{FF2B5EF4-FFF2-40B4-BE49-F238E27FC236}">
                <a16:creationId xmlns:a16="http://schemas.microsoft.com/office/drawing/2014/main" id="{0FD0D4CF-B91B-C357-33F9-A791D2368897}"/>
              </a:ext>
            </a:extLst>
          </p:cNvPr>
          <p:cNvCxnSpPr>
            <a:cxnSpLocks/>
          </p:cNvCxnSpPr>
          <p:nvPr/>
        </p:nvCxnSpPr>
        <p:spPr>
          <a:xfrm flipH="1">
            <a:off x="7875292" y="2924927"/>
            <a:ext cx="412079" cy="294734"/>
          </a:xfrm>
          <a:prstGeom prst="straightConnector1">
            <a:avLst/>
          </a:prstGeom>
          <a:ln w="28575">
            <a:solidFill>
              <a:srgbClr val="153261"/>
            </a:solidFill>
            <a:tailEnd type="triangle"/>
          </a:ln>
        </p:spPr>
        <p:style>
          <a:lnRef idx="1">
            <a:schemeClr val="accent1"/>
          </a:lnRef>
          <a:fillRef idx="0">
            <a:schemeClr val="accent1"/>
          </a:fillRef>
          <a:effectRef idx="0">
            <a:schemeClr val="accent1"/>
          </a:effectRef>
          <a:fontRef idx="minor">
            <a:schemeClr val="tx1"/>
          </a:fontRef>
        </p:style>
      </p:cxnSp>
      <p:cxnSp>
        <p:nvCxnSpPr>
          <p:cNvPr id="1278" name="Conector recto de flecha 1277">
            <a:extLst>
              <a:ext uri="{FF2B5EF4-FFF2-40B4-BE49-F238E27FC236}">
                <a16:creationId xmlns:a16="http://schemas.microsoft.com/office/drawing/2014/main" id="{E52A36CA-9AC4-5731-6550-945B3CE3A484}"/>
              </a:ext>
            </a:extLst>
          </p:cNvPr>
          <p:cNvCxnSpPr>
            <a:cxnSpLocks/>
          </p:cNvCxnSpPr>
          <p:nvPr/>
        </p:nvCxnSpPr>
        <p:spPr>
          <a:xfrm>
            <a:off x="7513116" y="3320185"/>
            <a:ext cx="0" cy="298807"/>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79" name="Conector recto de flecha 1278">
            <a:extLst>
              <a:ext uri="{FF2B5EF4-FFF2-40B4-BE49-F238E27FC236}">
                <a16:creationId xmlns:a16="http://schemas.microsoft.com/office/drawing/2014/main" id="{17AD5329-7BD1-3D7C-4B8B-18F20A9A2573}"/>
              </a:ext>
            </a:extLst>
          </p:cNvPr>
          <p:cNvCxnSpPr>
            <a:cxnSpLocks/>
          </p:cNvCxnSpPr>
          <p:nvPr/>
        </p:nvCxnSpPr>
        <p:spPr>
          <a:xfrm flipH="1">
            <a:off x="7419478" y="3320185"/>
            <a:ext cx="4307" cy="298807"/>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80" name="Conector recto de flecha 1279">
            <a:extLst>
              <a:ext uri="{FF2B5EF4-FFF2-40B4-BE49-F238E27FC236}">
                <a16:creationId xmlns:a16="http://schemas.microsoft.com/office/drawing/2014/main" id="{74C49588-64B7-AEBA-F900-B02CDBACE1E2}"/>
              </a:ext>
            </a:extLst>
          </p:cNvPr>
          <p:cNvCxnSpPr>
            <a:cxnSpLocks/>
          </p:cNvCxnSpPr>
          <p:nvPr/>
        </p:nvCxnSpPr>
        <p:spPr>
          <a:xfrm>
            <a:off x="7327099" y="3337443"/>
            <a:ext cx="1416" cy="281549"/>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81" name="Conector recto de flecha 1280">
            <a:extLst>
              <a:ext uri="{FF2B5EF4-FFF2-40B4-BE49-F238E27FC236}">
                <a16:creationId xmlns:a16="http://schemas.microsoft.com/office/drawing/2014/main" id="{0BA456E6-42CC-6750-5881-39889C04AB82}"/>
              </a:ext>
            </a:extLst>
          </p:cNvPr>
          <p:cNvCxnSpPr>
            <a:cxnSpLocks/>
          </p:cNvCxnSpPr>
          <p:nvPr/>
        </p:nvCxnSpPr>
        <p:spPr>
          <a:xfrm flipH="1">
            <a:off x="7654014" y="3320649"/>
            <a:ext cx="3141" cy="298343"/>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82" name="CuadroTexto 1281">
            <a:extLst>
              <a:ext uri="{FF2B5EF4-FFF2-40B4-BE49-F238E27FC236}">
                <a16:creationId xmlns:a16="http://schemas.microsoft.com/office/drawing/2014/main" id="{E822DB07-CCE4-5DA7-AA7E-189CB68EB9C8}"/>
              </a:ext>
            </a:extLst>
          </p:cNvPr>
          <p:cNvSpPr txBox="1"/>
          <p:nvPr/>
        </p:nvSpPr>
        <p:spPr>
          <a:xfrm>
            <a:off x="7432869" y="3222658"/>
            <a:ext cx="311586" cy="276999"/>
          </a:xfrm>
          <a:prstGeom prst="rect">
            <a:avLst/>
          </a:prstGeom>
          <a:noFill/>
        </p:spPr>
        <p:txBody>
          <a:bodyPr wrap="square" rtlCol="0">
            <a:spAutoFit/>
          </a:bodyPr>
          <a:lstStyle/>
          <a:p>
            <a:r>
              <a:rPr lang="es-ES" sz="1200"/>
              <a:t>…</a:t>
            </a:r>
            <a:endParaRPr lang="es-ES" sz="5332"/>
          </a:p>
        </p:txBody>
      </p:sp>
      <p:pic>
        <p:nvPicPr>
          <p:cNvPr id="3" name="Imagen 14" descr="Gráfico&#10;&#10;El contenido generado por IA puede ser incorrecto.">
            <a:extLst>
              <a:ext uri="{FF2B5EF4-FFF2-40B4-BE49-F238E27FC236}">
                <a16:creationId xmlns:a16="http://schemas.microsoft.com/office/drawing/2014/main" id="{59EBDBC3-74BC-7BCB-6EC8-BE52A6CFAE4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53" y="1005342"/>
            <a:ext cx="5079780" cy="3799809"/>
          </a:xfrm>
          <a:prstGeom prst="rect">
            <a:avLst/>
          </a:prstGeom>
          <a:noFill/>
          <a:ln>
            <a:noFill/>
          </a:ln>
        </p:spPr>
      </p:pic>
    </p:spTree>
    <p:extLst>
      <p:ext uri="{BB962C8B-B14F-4D97-AF65-F5344CB8AC3E}">
        <p14:creationId xmlns:p14="http://schemas.microsoft.com/office/powerpoint/2010/main" val="10895522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454FB-86CE-4A9A-837E-B1F1E0BE8523}"/>
              </a:ext>
            </a:extLst>
          </p:cNvPr>
          <p:cNvSpPr>
            <a:spLocks noGrp="1"/>
          </p:cNvSpPr>
          <p:nvPr>
            <p:ph type="title"/>
          </p:nvPr>
        </p:nvSpPr>
        <p:spPr/>
        <p:txBody>
          <a:bodyPr/>
          <a:lstStyle/>
          <a:p>
            <a:r>
              <a:rPr lang="da-DK" dirty="0"/>
              <a:t>02 Safran Solution</a:t>
            </a:r>
          </a:p>
        </p:txBody>
      </p:sp>
      <p:sp>
        <p:nvSpPr>
          <p:cNvPr id="7" name="CuadroTexto 6">
            <a:extLst>
              <a:ext uri="{FF2B5EF4-FFF2-40B4-BE49-F238E27FC236}">
                <a16:creationId xmlns:a16="http://schemas.microsoft.com/office/drawing/2014/main" id="{6F0817A7-E584-B2CF-7071-E2A8D2C165E9}"/>
              </a:ext>
            </a:extLst>
          </p:cNvPr>
          <p:cNvSpPr txBox="1"/>
          <p:nvPr/>
        </p:nvSpPr>
        <p:spPr>
          <a:xfrm>
            <a:off x="5901870" y="1171590"/>
            <a:ext cx="3242129" cy="725007"/>
          </a:xfrm>
          <a:prstGeom prst="rect">
            <a:avLst/>
          </a:prstGeom>
          <a:noFill/>
        </p:spPr>
        <p:txBody>
          <a:bodyPr wrap="square" lIns="91440" tIns="45720" rIns="91440" bIns="45720" anchor="t">
            <a:spAutoFit/>
          </a:bodyPr>
          <a:lstStyle/>
          <a:p>
            <a:pPr marL="342900" marR="0" lvl="0" indent="-342900">
              <a:lnSpc>
                <a:spcPct val="107000"/>
              </a:lnSpc>
              <a:spcBef>
                <a:spcPts val="0"/>
              </a:spcBef>
              <a:spcAft>
                <a:spcPts val="800"/>
              </a:spcAft>
              <a:buFont typeface="Calibri" panose="020F0502020204030204" pitchFamily="34" charset="0"/>
              <a:buChar char="-"/>
            </a:pPr>
            <a:r>
              <a:rPr lang="en-US" sz="1100" dirty="0">
                <a:solidFill>
                  <a:srgbClr val="474E67"/>
                </a:solidFill>
                <a:latin typeface="Segoe UI"/>
                <a:cs typeface="Arial"/>
              </a:rPr>
              <a:t>Input configuration:</a:t>
            </a:r>
          </a:p>
          <a:p>
            <a:pPr marL="800100" lvl="1" indent="-342900">
              <a:lnSpc>
                <a:spcPct val="107000"/>
              </a:lnSpc>
              <a:spcAft>
                <a:spcPts val="800"/>
              </a:spcAft>
              <a:buFont typeface="Courier New" panose="02070309020205020404" pitchFamily="49" charset="0"/>
              <a:buChar char="o"/>
            </a:pPr>
            <a:r>
              <a:rPr lang="en-US" sz="1100" b="1" dirty="0">
                <a:solidFill>
                  <a:srgbClr val="474E67"/>
                </a:solidFill>
                <a:latin typeface="Segoe UI"/>
                <a:cs typeface="Arial"/>
              </a:rPr>
              <a:t>T.Min</a:t>
            </a:r>
            <a:r>
              <a:rPr lang="en-US" sz="1100" dirty="0">
                <a:solidFill>
                  <a:srgbClr val="474E67"/>
                </a:solidFill>
                <a:latin typeface="Segoe UI"/>
                <a:cs typeface="Arial"/>
              </a:rPr>
              <a:t>: Minimum time to consider a pulse valid.</a:t>
            </a:r>
          </a:p>
        </p:txBody>
      </p:sp>
      <p:sp>
        <p:nvSpPr>
          <p:cNvPr id="10" name="CuadroTexto 9">
            <a:extLst>
              <a:ext uri="{FF2B5EF4-FFF2-40B4-BE49-F238E27FC236}">
                <a16:creationId xmlns:a16="http://schemas.microsoft.com/office/drawing/2014/main" id="{602DF644-74D9-8B37-56C6-C26FE4F7BC67}"/>
              </a:ext>
            </a:extLst>
          </p:cNvPr>
          <p:cNvSpPr txBox="1"/>
          <p:nvPr/>
        </p:nvSpPr>
        <p:spPr>
          <a:xfrm>
            <a:off x="5901871" y="1944815"/>
            <a:ext cx="3242129" cy="2119619"/>
          </a:xfrm>
          <a:prstGeom prst="rect">
            <a:avLst/>
          </a:prstGeom>
          <a:noFill/>
        </p:spPr>
        <p:txBody>
          <a:bodyPr wrap="square" lIns="91440" tIns="45720" rIns="91440" bIns="45720" anchor="t">
            <a:spAutoFit/>
          </a:bodyPr>
          <a:lstStyle/>
          <a:p>
            <a:pPr marL="342900" marR="0" lvl="0" indent="-342900">
              <a:lnSpc>
                <a:spcPct val="107000"/>
              </a:lnSpc>
              <a:spcBef>
                <a:spcPts val="0"/>
              </a:spcBef>
              <a:spcAft>
                <a:spcPts val="800"/>
              </a:spcAft>
              <a:buFont typeface="Calibri" panose="020F0502020204030204" pitchFamily="34" charset="0"/>
              <a:buChar char="-"/>
            </a:pPr>
            <a:r>
              <a:rPr lang="en-US" sz="1100">
                <a:solidFill>
                  <a:srgbClr val="474E67"/>
                </a:solidFill>
                <a:latin typeface="Segoe UI"/>
                <a:cs typeface="Arial"/>
              </a:rPr>
              <a:t>Output configuration:</a:t>
            </a:r>
          </a:p>
          <a:p>
            <a:pPr marL="800100" lvl="1" indent="-342900">
              <a:lnSpc>
                <a:spcPct val="107000"/>
              </a:lnSpc>
              <a:spcAft>
                <a:spcPts val="800"/>
              </a:spcAft>
              <a:buFont typeface="Courier New" panose="02070309020205020404" pitchFamily="49" charset="0"/>
              <a:buChar char="o"/>
            </a:pPr>
            <a:r>
              <a:rPr lang="en-US" sz="1100" b="1">
                <a:solidFill>
                  <a:srgbClr val="474E67"/>
                </a:solidFill>
                <a:latin typeface="Segoe UI"/>
                <a:cs typeface="Arial"/>
              </a:rPr>
              <a:t>Period</a:t>
            </a:r>
            <a:r>
              <a:rPr lang="en-US" sz="1100">
                <a:solidFill>
                  <a:srgbClr val="474E67"/>
                </a:solidFill>
                <a:latin typeface="Segoe UI"/>
                <a:cs typeface="Arial"/>
              </a:rPr>
              <a:t>: Time between pulses.</a:t>
            </a:r>
          </a:p>
          <a:p>
            <a:pPr marL="800100" lvl="1" indent="-342900">
              <a:lnSpc>
                <a:spcPct val="107000"/>
              </a:lnSpc>
              <a:spcAft>
                <a:spcPts val="800"/>
              </a:spcAft>
              <a:buFont typeface="Courier New" panose="02070309020205020404" pitchFamily="49" charset="0"/>
              <a:buChar char="o"/>
            </a:pPr>
            <a:r>
              <a:rPr lang="en-US" sz="1100" b="1">
                <a:solidFill>
                  <a:srgbClr val="474E67"/>
                </a:solidFill>
                <a:latin typeface="Segoe UI"/>
                <a:cs typeface="Arial"/>
              </a:rPr>
              <a:t>T. Active</a:t>
            </a:r>
            <a:r>
              <a:rPr lang="en-US" sz="1100">
                <a:solidFill>
                  <a:srgbClr val="474E67"/>
                </a:solidFill>
                <a:latin typeface="Segoe UI"/>
                <a:cs typeface="Arial"/>
              </a:rPr>
              <a:t>: Time that the signal will be High/Low.</a:t>
            </a:r>
          </a:p>
          <a:p>
            <a:pPr marL="800100" lvl="1" indent="-342900">
              <a:lnSpc>
                <a:spcPct val="107000"/>
              </a:lnSpc>
              <a:spcAft>
                <a:spcPts val="800"/>
              </a:spcAft>
              <a:buFont typeface="Courier New" panose="02070309020205020404" pitchFamily="49" charset="0"/>
              <a:buChar char="o"/>
            </a:pPr>
            <a:r>
              <a:rPr lang="en-US" sz="1100" b="1">
                <a:solidFill>
                  <a:srgbClr val="474E67"/>
                </a:solidFill>
                <a:latin typeface="Segoe UI"/>
                <a:cs typeface="Arial"/>
              </a:rPr>
              <a:t>Delay</a:t>
            </a:r>
            <a:r>
              <a:rPr lang="en-US" sz="1100">
                <a:solidFill>
                  <a:srgbClr val="474E67"/>
                </a:solidFill>
                <a:latin typeface="Segoe UI"/>
                <a:cs typeface="Arial"/>
              </a:rPr>
              <a:t>: Time between the starting trigger and the       generation of the pulse</a:t>
            </a:r>
          </a:p>
          <a:p>
            <a:pPr marL="800100" lvl="1" indent="-342900">
              <a:lnSpc>
                <a:spcPct val="107000"/>
              </a:lnSpc>
              <a:spcAft>
                <a:spcPts val="800"/>
              </a:spcAft>
              <a:buFont typeface="Courier New" panose="02070309020205020404" pitchFamily="49" charset="0"/>
              <a:buChar char="o"/>
            </a:pPr>
            <a:r>
              <a:rPr lang="en-US" sz="1100" b="1">
                <a:solidFill>
                  <a:srgbClr val="474E67"/>
                </a:solidFill>
                <a:latin typeface="Segoe UI"/>
                <a:cs typeface="Arial"/>
              </a:rPr>
              <a:t>N. Pulses</a:t>
            </a:r>
            <a:r>
              <a:rPr lang="en-US" sz="1100">
                <a:solidFill>
                  <a:srgbClr val="474E67"/>
                </a:solidFill>
                <a:latin typeface="Segoe UI"/>
                <a:cs typeface="Arial"/>
              </a:rPr>
              <a:t>: Number of pulses to generate (∞ if 0).</a:t>
            </a:r>
          </a:p>
        </p:txBody>
      </p:sp>
      <p:sp>
        <p:nvSpPr>
          <p:cNvPr id="6" name="Espace réservé du pied de page 2">
            <a:extLst>
              <a:ext uri="{FF2B5EF4-FFF2-40B4-BE49-F238E27FC236}">
                <a16:creationId xmlns:a16="http://schemas.microsoft.com/office/drawing/2014/main" id="{EE8CE4A9-F9C6-B6FF-7458-5CA333D7106F}"/>
              </a:ext>
            </a:extLst>
          </p:cNvPr>
          <p:cNvSpPr>
            <a:spLocks noGrp="1"/>
          </p:cNvSpPr>
          <p:nvPr>
            <p:ph type="ftr" sz="quarter" idx="3"/>
          </p:nvPr>
        </p:nvSpPr>
        <p:spPr>
          <a:xfrm>
            <a:off x="506983" y="4759334"/>
            <a:ext cx="6708203" cy="129416"/>
          </a:xfrm>
        </p:spPr>
        <p:txBody>
          <a:bodyPr/>
          <a:lstStyle/>
          <a:p>
            <a:r>
              <a:rPr lang="fr-FR"/>
              <a:t>SCT / Safran Navigation &amp; Timing</a:t>
            </a:r>
          </a:p>
        </p:txBody>
      </p:sp>
      <p:pic>
        <p:nvPicPr>
          <p:cNvPr id="3" name="Imagen 2" descr="Interfaz de usuario gráfica, Aplicación&#10;&#10;Descripción generada automáticamente">
            <a:extLst>
              <a:ext uri="{FF2B5EF4-FFF2-40B4-BE49-F238E27FC236}">
                <a16:creationId xmlns:a16="http://schemas.microsoft.com/office/drawing/2014/main" id="{5505C1EA-675D-8169-C9AF-1D895144EF04}"/>
              </a:ext>
            </a:extLst>
          </p:cNvPr>
          <p:cNvPicPr>
            <a:picLocks noChangeAspect="1"/>
          </p:cNvPicPr>
          <p:nvPr/>
        </p:nvPicPr>
        <p:blipFill>
          <a:blip r:embed="rId3"/>
          <a:stretch>
            <a:fillRect/>
          </a:stretch>
        </p:blipFill>
        <p:spPr>
          <a:xfrm>
            <a:off x="214990" y="1226230"/>
            <a:ext cx="6054279" cy="2862899"/>
          </a:xfrm>
          <a:prstGeom prst="rect">
            <a:avLst/>
          </a:prstGeom>
        </p:spPr>
      </p:pic>
      <p:sp>
        <p:nvSpPr>
          <p:cNvPr id="5" name="CuadroTexto 4">
            <a:extLst>
              <a:ext uri="{FF2B5EF4-FFF2-40B4-BE49-F238E27FC236}">
                <a16:creationId xmlns:a16="http://schemas.microsoft.com/office/drawing/2014/main" id="{A2F1BF43-8A30-38B2-949B-D87BE9B66253}"/>
              </a:ext>
            </a:extLst>
          </p:cNvPr>
          <p:cNvSpPr txBox="1"/>
          <p:nvPr/>
        </p:nvSpPr>
        <p:spPr>
          <a:xfrm>
            <a:off x="182784" y="769558"/>
            <a:ext cx="7265152" cy="338554"/>
          </a:xfrm>
          <a:prstGeom prst="rect">
            <a:avLst/>
          </a:prstGeom>
          <a:noFill/>
        </p:spPr>
        <p:txBody>
          <a:bodyPr wrap="square">
            <a:spAutoFit/>
          </a:bodyPr>
          <a:lstStyle/>
          <a:p>
            <a:r>
              <a:rPr kumimoji="0" lang="fr-FR" sz="1600" b="1" i="0" u="none" strike="noStrike" kern="1200" cap="none" spc="0" normalizeH="0" baseline="0" noProof="0">
                <a:ln>
                  <a:noFill/>
                </a:ln>
                <a:solidFill>
                  <a:srgbClr val="3B87CC"/>
                </a:solidFill>
                <a:effectLst/>
                <a:uLnTx/>
                <a:uFillTx/>
                <a:latin typeface="Segoe UI"/>
                <a:ea typeface="+mn-ea"/>
                <a:cs typeface="Arial" pitchFamily="34" charset="0"/>
              </a:rPr>
              <a:t>WR-TS</a:t>
            </a:r>
            <a:r>
              <a:rPr lang="fr-FR" sz="1600" b="1">
                <a:solidFill>
                  <a:srgbClr val="3B87CC"/>
                </a:solidFill>
                <a:latin typeface="Segoe UI"/>
                <a:cs typeface="Arial" pitchFamily="34" charset="0"/>
              </a:rPr>
              <a:t>: Graphic User Interface</a:t>
            </a:r>
            <a:r>
              <a:rPr kumimoji="0" lang="fr-FR" sz="1600" b="1" i="0" u="none" strike="noStrike" kern="1200" cap="none" spc="0" normalizeH="0" baseline="0" noProof="0">
                <a:ln>
                  <a:noFill/>
                </a:ln>
                <a:solidFill>
                  <a:srgbClr val="3B87CC"/>
                </a:solidFill>
                <a:effectLst/>
                <a:uLnTx/>
                <a:uFillTx/>
                <a:latin typeface="Segoe UI"/>
                <a:ea typeface="+mn-ea"/>
                <a:cs typeface="Arial" pitchFamily="34" charset="0"/>
              </a:rPr>
              <a:t> </a:t>
            </a:r>
            <a:endParaRPr lang="en-US"/>
          </a:p>
        </p:txBody>
      </p:sp>
    </p:spTree>
    <p:extLst>
      <p:ext uri="{BB962C8B-B14F-4D97-AF65-F5344CB8AC3E}">
        <p14:creationId xmlns:p14="http://schemas.microsoft.com/office/powerpoint/2010/main" val="8338239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0" name="Imagen 1059" descr="Interfaz de usuario gráfica, Aplicación&#10;&#10;Descripción generada automáticamente">
            <a:extLst>
              <a:ext uri="{FF2B5EF4-FFF2-40B4-BE49-F238E27FC236}">
                <a16:creationId xmlns:a16="http://schemas.microsoft.com/office/drawing/2014/main" id="{9922988E-5340-3469-339C-BCED4DFDEACA}"/>
              </a:ext>
            </a:extLst>
          </p:cNvPr>
          <p:cNvPicPr>
            <a:picLocks noChangeAspect="1"/>
          </p:cNvPicPr>
          <p:nvPr/>
        </p:nvPicPr>
        <p:blipFill rotWithShape="1">
          <a:blip r:embed="rId3"/>
          <a:srcRect t="14671" b="2284"/>
          <a:stretch/>
        </p:blipFill>
        <p:spPr bwMode="auto">
          <a:xfrm>
            <a:off x="6151312" y="3976259"/>
            <a:ext cx="2593248" cy="476644"/>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1A8454FB-86CE-4A9A-837E-B1F1E0BE8523}"/>
              </a:ext>
            </a:extLst>
          </p:cNvPr>
          <p:cNvSpPr>
            <a:spLocks noGrp="1"/>
          </p:cNvSpPr>
          <p:nvPr>
            <p:ph type="title"/>
          </p:nvPr>
        </p:nvSpPr>
        <p:spPr/>
        <p:txBody>
          <a:bodyPr/>
          <a:lstStyle/>
          <a:p>
            <a:r>
              <a:rPr lang="da-DK" dirty="0"/>
              <a:t>02 Safran Solution</a:t>
            </a:r>
          </a:p>
        </p:txBody>
      </p:sp>
      <p:sp>
        <p:nvSpPr>
          <p:cNvPr id="7" name="CuadroTexto 6">
            <a:extLst>
              <a:ext uri="{FF2B5EF4-FFF2-40B4-BE49-F238E27FC236}">
                <a16:creationId xmlns:a16="http://schemas.microsoft.com/office/drawing/2014/main" id="{C0FF1665-9C6A-5684-91F6-818ECDCBEB38}"/>
              </a:ext>
            </a:extLst>
          </p:cNvPr>
          <p:cNvSpPr txBox="1"/>
          <p:nvPr/>
        </p:nvSpPr>
        <p:spPr>
          <a:xfrm>
            <a:off x="182784" y="769558"/>
            <a:ext cx="7265152" cy="338554"/>
          </a:xfrm>
          <a:prstGeom prst="rect">
            <a:avLst/>
          </a:prstGeom>
          <a:noFill/>
        </p:spPr>
        <p:txBody>
          <a:bodyPr wrap="square">
            <a:spAutoFit/>
          </a:bodyPr>
          <a:lstStyle/>
          <a:p>
            <a:r>
              <a:rPr kumimoji="0" lang="en-US" sz="1600" b="1" i="0" u="none" strike="noStrike" kern="1200" cap="none" spc="0" normalizeH="0" baseline="0" noProof="0" dirty="0">
                <a:ln>
                  <a:noFill/>
                </a:ln>
                <a:solidFill>
                  <a:srgbClr val="3B87CC"/>
                </a:solidFill>
                <a:effectLst/>
                <a:uLnTx/>
                <a:uFillTx/>
                <a:latin typeface="Segoe UI"/>
                <a:ea typeface="+mn-ea"/>
                <a:cs typeface="Arial" pitchFamily="34" charset="0"/>
              </a:rPr>
              <a:t>WR-TTS</a:t>
            </a:r>
            <a:r>
              <a:rPr lang="en-US" sz="1600" b="1" dirty="0">
                <a:solidFill>
                  <a:srgbClr val="3B87CC"/>
                </a:solidFill>
                <a:latin typeface="Segoe UI"/>
                <a:cs typeface="Arial" pitchFamily="34" charset="0"/>
              </a:rPr>
              <a:t>: Sequences of events</a:t>
            </a:r>
            <a:endParaRPr lang="en-US" dirty="0"/>
          </a:p>
        </p:txBody>
      </p:sp>
      <p:pic>
        <p:nvPicPr>
          <p:cNvPr id="1058" name="Imagen 1057" descr="Tabla&#10;&#10;Descripción generada automáticamente">
            <a:extLst>
              <a:ext uri="{FF2B5EF4-FFF2-40B4-BE49-F238E27FC236}">
                <a16:creationId xmlns:a16="http://schemas.microsoft.com/office/drawing/2014/main" id="{D2ADF115-BFCF-3231-B08B-9532AE173613}"/>
              </a:ext>
            </a:extLst>
          </p:cNvPr>
          <p:cNvPicPr>
            <a:picLocks noChangeAspect="1"/>
          </p:cNvPicPr>
          <p:nvPr/>
        </p:nvPicPr>
        <p:blipFill>
          <a:blip r:embed="rId4"/>
          <a:stretch>
            <a:fillRect/>
          </a:stretch>
        </p:blipFill>
        <p:spPr>
          <a:xfrm>
            <a:off x="533507" y="2219938"/>
            <a:ext cx="3124200" cy="2331720"/>
          </a:xfrm>
          <a:prstGeom prst="rect">
            <a:avLst/>
          </a:prstGeom>
        </p:spPr>
      </p:pic>
      <p:sp>
        <p:nvSpPr>
          <p:cNvPr id="1059" name="CuadroTexto 1058">
            <a:extLst>
              <a:ext uri="{FF2B5EF4-FFF2-40B4-BE49-F238E27FC236}">
                <a16:creationId xmlns:a16="http://schemas.microsoft.com/office/drawing/2014/main" id="{C543B20A-238C-438B-1DAB-DC4540B14B45}"/>
              </a:ext>
            </a:extLst>
          </p:cNvPr>
          <p:cNvSpPr txBox="1"/>
          <p:nvPr/>
        </p:nvSpPr>
        <p:spPr>
          <a:xfrm>
            <a:off x="282893" y="1072199"/>
            <a:ext cx="7322234" cy="1571264"/>
          </a:xfrm>
          <a:prstGeom prst="rect">
            <a:avLst/>
          </a:prstGeom>
          <a:noFill/>
        </p:spPr>
        <p:txBody>
          <a:bodyPr wrap="square" lIns="91440" tIns="45720" rIns="91440" bIns="45720" anchor="t">
            <a:spAutoFit/>
          </a:bodyPr>
          <a:lstStyle/>
          <a:p>
            <a:pPr marL="342900" marR="0" lvl="0" indent="-342900">
              <a:lnSpc>
                <a:spcPct val="107000"/>
              </a:lnSpc>
              <a:spcBef>
                <a:spcPts val="0"/>
              </a:spcBef>
              <a:spcAft>
                <a:spcPts val="800"/>
              </a:spcAft>
              <a:buFont typeface="Calibri" panose="020F0502020204030204" pitchFamily="34" charset="0"/>
              <a:buChar char="-"/>
            </a:pPr>
            <a:r>
              <a:rPr lang="en-US" sz="1200" dirty="0">
                <a:solidFill>
                  <a:srgbClr val="474E67"/>
                </a:solidFill>
                <a:latin typeface="Segoe UI"/>
                <a:cs typeface="Arial"/>
              </a:rPr>
              <a:t>Sequences of events can be defined in .csv files.</a:t>
            </a:r>
          </a:p>
          <a:p>
            <a:pPr marL="342900" marR="0" lvl="0" indent="-342900">
              <a:lnSpc>
                <a:spcPct val="107000"/>
              </a:lnSpc>
              <a:spcBef>
                <a:spcPts val="0"/>
              </a:spcBef>
              <a:spcAft>
                <a:spcPts val="800"/>
              </a:spcAft>
              <a:buFont typeface="Calibri" panose="020F0502020204030204" pitchFamily="34" charset="0"/>
              <a:buChar char="-"/>
            </a:pPr>
            <a:r>
              <a:rPr lang="en-US" sz="1200" dirty="0">
                <a:solidFill>
                  <a:srgbClr val="474E67"/>
                </a:solidFill>
                <a:latin typeface="Segoe UI"/>
                <a:cs typeface="Arial"/>
              </a:rPr>
              <a:t>The system loads these sequences in a double buffer in the WR-TS nodes. The WR-TS node executes one sequence of events during the current frame while receiving the sequence data for the following frame. </a:t>
            </a:r>
          </a:p>
          <a:p>
            <a:pPr marL="342900" marR="0" lvl="0" indent="-342900">
              <a:lnSpc>
                <a:spcPct val="107000"/>
              </a:lnSpc>
              <a:spcBef>
                <a:spcPts val="0"/>
              </a:spcBef>
              <a:spcAft>
                <a:spcPts val="800"/>
              </a:spcAft>
              <a:buFont typeface="Calibri" panose="020F0502020204030204" pitchFamily="34" charset="0"/>
              <a:buChar char="-"/>
            </a:pPr>
            <a:r>
              <a:rPr lang="es-ES" sz="1200" dirty="0"/>
              <a:t>/</a:t>
            </a:r>
            <a:r>
              <a:rPr lang="es-ES" sz="1200" dirty="0">
                <a:solidFill>
                  <a:srgbClr val="474E67"/>
                </a:solidFill>
                <a:latin typeface="Segoe UI"/>
                <a:cs typeface="Arial"/>
              </a:rPr>
              <a:t>home/epics-user/data/sequencer/</a:t>
            </a:r>
            <a:endParaRPr lang="en-US" sz="1200" dirty="0">
              <a:solidFill>
                <a:srgbClr val="474E67"/>
              </a:solidFill>
              <a:latin typeface="Segoe UI"/>
              <a:cs typeface="Arial"/>
            </a:endParaRPr>
          </a:p>
          <a:p>
            <a:pPr marR="0" lvl="0">
              <a:lnSpc>
                <a:spcPct val="107000"/>
              </a:lnSpc>
              <a:spcBef>
                <a:spcPts val="0"/>
              </a:spcBef>
              <a:spcAft>
                <a:spcPts val="800"/>
              </a:spcAft>
            </a:pPr>
            <a:endParaRPr lang="en-US" sz="1200" dirty="0">
              <a:solidFill>
                <a:srgbClr val="474E67"/>
              </a:solidFill>
              <a:latin typeface="Segoe UI"/>
              <a:cs typeface="Arial"/>
            </a:endParaRPr>
          </a:p>
        </p:txBody>
      </p:sp>
      <p:sp>
        <p:nvSpPr>
          <p:cNvPr id="1061" name="Rectángulo 1060">
            <a:extLst>
              <a:ext uri="{FF2B5EF4-FFF2-40B4-BE49-F238E27FC236}">
                <a16:creationId xmlns:a16="http://schemas.microsoft.com/office/drawing/2014/main" id="{30C6A59C-5545-B790-1AC3-B632D958B6F0}"/>
              </a:ext>
            </a:extLst>
          </p:cNvPr>
          <p:cNvSpPr/>
          <p:nvPr/>
        </p:nvSpPr>
        <p:spPr>
          <a:xfrm>
            <a:off x="5234887" y="2121183"/>
            <a:ext cx="886264" cy="1170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2" name="CuadroTexto 1061">
            <a:extLst>
              <a:ext uri="{FF2B5EF4-FFF2-40B4-BE49-F238E27FC236}">
                <a16:creationId xmlns:a16="http://schemas.microsoft.com/office/drawing/2014/main" id="{288A66E4-E0CE-AE62-23FA-10F82734C169}"/>
              </a:ext>
            </a:extLst>
          </p:cNvPr>
          <p:cNvSpPr txBox="1"/>
          <p:nvPr/>
        </p:nvSpPr>
        <p:spPr>
          <a:xfrm>
            <a:off x="5234887" y="2129653"/>
            <a:ext cx="1201501" cy="1200329"/>
          </a:xfrm>
          <a:prstGeom prst="rect">
            <a:avLst/>
          </a:prstGeom>
          <a:noFill/>
        </p:spPr>
        <p:txBody>
          <a:bodyPr wrap="square" rtlCol="0">
            <a:spAutoFit/>
          </a:bodyPr>
          <a:lstStyle/>
          <a:p>
            <a:r>
              <a:rPr lang="es-ES" sz="1200" dirty="0">
                <a:solidFill>
                  <a:schemeClr val="bg1"/>
                </a:solidFill>
              </a:rPr>
              <a:t>Event 1</a:t>
            </a:r>
          </a:p>
          <a:p>
            <a:r>
              <a:rPr lang="es-ES" sz="1200" dirty="0">
                <a:solidFill>
                  <a:schemeClr val="bg1"/>
                </a:solidFill>
              </a:rPr>
              <a:t>Event 2</a:t>
            </a:r>
          </a:p>
          <a:p>
            <a:r>
              <a:rPr lang="es-ES" sz="1200" dirty="0">
                <a:solidFill>
                  <a:schemeClr val="bg1"/>
                </a:solidFill>
              </a:rPr>
              <a:t>Event 3</a:t>
            </a:r>
          </a:p>
          <a:p>
            <a:r>
              <a:rPr lang="es-ES" sz="1200" dirty="0">
                <a:solidFill>
                  <a:schemeClr val="bg1"/>
                </a:solidFill>
              </a:rPr>
              <a:t>……</a:t>
            </a:r>
          </a:p>
          <a:p>
            <a:r>
              <a:rPr lang="es-ES" sz="1200" dirty="0">
                <a:solidFill>
                  <a:schemeClr val="bg1"/>
                </a:solidFill>
              </a:rPr>
              <a:t>……</a:t>
            </a:r>
          </a:p>
          <a:p>
            <a:r>
              <a:rPr lang="es-ES" sz="1200" dirty="0">
                <a:solidFill>
                  <a:schemeClr val="bg1"/>
                </a:solidFill>
              </a:rPr>
              <a:t>Event 640</a:t>
            </a:r>
          </a:p>
        </p:txBody>
      </p:sp>
      <p:sp>
        <p:nvSpPr>
          <p:cNvPr id="1063" name="Rectángulo 1062">
            <a:extLst>
              <a:ext uri="{FF2B5EF4-FFF2-40B4-BE49-F238E27FC236}">
                <a16:creationId xmlns:a16="http://schemas.microsoft.com/office/drawing/2014/main" id="{D5AC87E5-C967-228E-1816-2A161EC388FF}"/>
              </a:ext>
            </a:extLst>
          </p:cNvPr>
          <p:cNvSpPr/>
          <p:nvPr/>
        </p:nvSpPr>
        <p:spPr>
          <a:xfrm>
            <a:off x="5234887" y="3272406"/>
            <a:ext cx="886264" cy="1170657"/>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4" name="CuadroTexto 1063">
            <a:extLst>
              <a:ext uri="{FF2B5EF4-FFF2-40B4-BE49-F238E27FC236}">
                <a16:creationId xmlns:a16="http://schemas.microsoft.com/office/drawing/2014/main" id="{4AC39A17-756C-6481-E866-A0DA5D7696D5}"/>
              </a:ext>
            </a:extLst>
          </p:cNvPr>
          <p:cNvSpPr txBox="1"/>
          <p:nvPr/>
        </p:nvSpPr>
        <p:spPr>
          <a:xfrm>
            <a:off x="5234887" y="3242734"/>
            <a:ext cx="1201501" cy="1200329"/>
          </a:xfrm>
          <a:prstGeom prst="rect">
            <a:avLst/>
          </a:prstGeom>
          <a:noFill/>
        </p:spPr>
        <p:txBody>
          <a:bodyPr wrap="square" rtlCol="0">
            <a:spAutoFit/>
          </a:bodyPr>
          <a:lstStyle/>
          <a:p>
            <a:r>
              <a:rPr lang="es-ES" sz="1200" dirty="0">
                <a:solidFill>
                  <a:schemeClr val="bg1"/>
                </a:solidFill>
              </a:rPr>
              <a:t>Event 1</a:t>
            </a:r>
          </a:p>
          <a:p>
            <a:r>
              <a:rPr lang="es-ES" sz="1200" dirty="0">
                <a:solidFill>
                  <a:schemeClr val="bg1"/>
                </a:solidFill>
              </a:rPr>
              <a:t>Event 2</a:t>
            </a:r>
          </a:p>
          <a:p>
            <a:r>
              <a:rPr lang="es-ES" sz="1200" dirty="0">
                <a:solidFill>
                  <a:schemeClr val="bg1"/>
                </a:solidFill>
              </a:rPr>
              <a:t>Event 3</a:t>
            </a:r>
          </a:p>
          <a:p>
            <a:r>
              <a:rPr lang="es-ES" sz="1200" dirty="0">
                <a:solidFill>
                  <a:schemeClr val="bg1"/>
                </a:solidFill>
              </a:rPr>
              <a:t>……</a:t>
            </a:r>
          </a:p>
          <a:p>
            <a:r>
              <a:rPr lang="es-ES" sz="1200" dirty="0">
                <a:solidFill>
                  <a:schemeClr val="bg1"/>
                </a:solidFill>
              </a:rPr>
              <a:t>……</a:t>
            </a:r>
          </a:p>
          <a:p>
            <a:r>
              <a:rPr lang="es-ES" sz="1200" dirty="0">
                <a:solidFill>
                  <a:schemeClr val="bg1"/>
                </a:solidFill>
              </a:rPr>
              <a:t>Event 640</a:t>
            </a:r>
          </a:p>
        </p:txBody>
      </p:sp>
      <p:sp>
        <p:nvSpPr>
          <p:cNvPr id="1065" name="Flecha: a la derecha 1064">
            <a:extLst>
              <a:ext uri="{FF2B5EF4-FFF2-40B4-BE49-F238E27FC236}">
                <a16:creationId xmlns:a16="http://schemas.microsoft.com/office/drawing/2014/main" id="{6A14F28C-9D54-117E-8679-B60A212730BA}"/>
              </a:ext>
            </a:extLst>
          </p:cNvPr>
          <p:cNvSpPr/>
          <p:nvPr/>
        </p:nvSpPr>
        <p:spPr>
          <a:xfrm>
            <a:off x="3815359" y="2238542"/>
            <a:ext cx="978408" cy="48463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8" name="CuadroTexto 1067">
            <a:extLst>
              <a:ext uri="{FF2B5EF4-FFF2-40B4-BE49-F238E27FC236}">
                <a16:creationId xmlns:a16="http://schemas.microsoft.com/office/drawing/2014/main" id="{6C784859-6E6B-75F9-2419-6931FA5952A7}"/>
              </a:ext>
            </a:extLst>
          </p:cNvPr>
          <p:cNvSpPr txBox="1"/>
          <p:nvPr/>
        </p:nvSpPr>
        <p:spPr>
          <a:xfrm>
            <a:off x="6121151" y="2081439"/>
            <a:ext cx="1201501" cy="276999"/>
          </a:xfrm>
          <a:prstGeom prst="rect">
            <a:avLst/>
          </a:prstGeom>
          <a:noFill/>
        </p:spPr>
        <p:txBody>
          <a:bodyPr wrap="square" rtlCol="0">
            <a:spAutoFit/>
          </a:bodyPr>
          <a:lstStyle/>
          <a:p>
            <a:r>
              <a:rPr lang="es-ES" sz="1200" dirty="0"/>
              <a:t>Frame N</a:t>
            </a:r>
          </a:p>
        </p:txBody>
      </p:sp>
      <p:sp>
        <p:nvSpPr>
          <p:cNvPr id="1069" name="CuadroTexto 1068">
            <a:extLst>
              <a:ext uri="{FF2B5EF4-FFF2-40B4-BE49-F238E27FC236}">
                <a16:creationId xmlns:a16="http://schemas.microsoft.com/office/drawing/2014/main" id="{4EDF1F20-4883-DA67-E4A3-B2876CEEFB40}"/>
              </a:ext>
            </a:extLst>
          </p:cNvPr>
          <p:cNvSpPr txBox="1"/>
          <p:nvPr/>
        </p:nvSpPr>
        <p:spPr>
          <a:xfrm>
            <a:off x="6151312" y="3272406"/>
            <a:ext cx="1201501" cy="276999"/>
          </a:xfrm>
          <a:prstGeom prst="rect">
            <a:avLst/>
          </a:prstGeom>
          <a:noFill/>
        </p:spPr>
        <p:txBody>
          <a:bodyPr wrap="square" rtlCol="0">
            <a:spAutoFit/>
          </a:bodyPr>
          <a:lstStyle/>
          <a:p>
            <a:r>
              <a:rPr lang="es-ES" sz="1200" dirty="0"/>
              <a:t>Frame N+1</a:t>
            </a:r>
          </a:p>
        </p:txBody>
      </p:sp>
      <p:sp>
        <p:nvSpPr>
          <p:cNvPr id="1070" name="Espace réservé du pied de page 2">
            <a:extLst>
              <a:ext uri="{FF2B5EF4-FFF2-40B4-BE49-F238E27FC236}">
                <a16:creationId xmlns:a16="http://schemas.microsoft.com/office/drawing/2014/main" id="{5AB43870-2B0B-5F8F-AD53-A2FB3D36BE9E}"/>
              </a:ext>
            </a:extLst>
          </p:cNvPr>
          <p:cNvSpPr>
            <a:spLocks noGrp="1"/>
          </p:cNvSpPr>
          <p:nvPr>
            <p:ph type="ftr" sz="quarter" idx="3"/>
          </p:nvPr>
        </p:nvSpPr>
        <p:spPr>
          <a:xfrm>
            <a:off x="506983" y="4759334"/>
            <a:ext cx="6708203" cy="129416"/>
          </a:xfrm>
        </p:spPr>
        <p:txBody>
          <a:bodyPr/>
          <a:lstStyle/>
          <a:p>
            <a:r>
              <a:rPr lang="fr-FR"/>
              <a:t>SCT / Safran Navigation &amp; Timing</a:t>
            </a:r>
          </a:p>
        </p:txBody>
      </p:sp>
    </p:spTree>
    <p:extLst>
      <p:ext uri="{BB962C8B-B14F-4D97-AF65-F5344CB8AC3E}">
        <p14:creationId xmlns:p14="http://schemas.microsoft.com/office/powerpoint/2010/main" val="16665467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454FB-86CE-4A9A-837E-B1F1E0BE8523}"/>
              </a:ext>
            </a:extLst>
          </p:cNvPr>
          <p:cNvSpPr>
            <a:spLocks noGrp="1"/>
          </p:cNvSpPr>
          <p:nvPr>
            <p:ph type="title"/>
          </p:nvPr>
        </p:nvSpPr>
        <p:spPr/>
        <p:txBody>
          <a:bodyPr/>
          <a:lstStyle/>
          <a:p>
            <a:r>
              <a:rPr lang="da-DK" dirty="0"/>
              <a:t>02 Safran Solution</a:t>
            </a:r>
          </a:p>
        </p:txBody>
      </p:sp>
      <p:sp>
        <p:nvSpPr>
          <p:cNvPr id="6" name="Espace réservé du pied de page 2">
            <a:extLst>
              <a:ext uri="{FF2B5EF4-FFF2-40B4-BE49-F238E27FC236}">
                <a16:creationId xmlns:a16="http://schemas.microsoft.com/office/drawing/2014/main" id="{EE8CE4A9-F9C6-B6FF-7458-5CA333D7106F}"/>
              </a:ext>
            </a:extLst>
          </p:cNvPr>
          <p:cNvSpPr>
            <a:spLocks noGrp="1"/>
          </p:cNvSpPr>
          <p:nvPr>
            <p:ph type="ftr" sz="quarter" idx="3"/>
          </p:nvPr>
        </p:nvSpPr>
        <p:spPr>
          <a:xfrm>
            <a:off x="506983" y="4759334"/>
            <a:ext cx="6708203" cy="129416"/>
          </a:xfrm>
        </p:spPr>
        <p:txBody>
          <a:bodyPr/>
          <a:lstStyle/>
          <a:p>
            <a:r>
              <a:rPr lang="fr-FR"/>
              <a:t>SCT / Safran Navigation &amp; Timing</a:t>
            </a:r>
          </a:p>
        </p:txBody>
      </p:sp>
      <p:sp>
        <p:nvSpPr>
          <p:cNvPr id="5" name="CuadroTexto 4">
            <a:extLst>
              <a:ext uri="{FF2B5EF4-FFF2-40B4-BE49-F238E27FC236}">
                <a16:creationId xmlns:a16="http://schemas.microsoft.com/office/drawing/2014/main" id="{A2F1BF43-8A30-38B2-949B-D87BE9B66253}"/>
              </a:ext>
            </a:extLst>
          </p:cNvPr>
          <p:cNvSpPr txBox="1"/>
          <p:nvPr/>
        </p:nvSpPr>
        <p:spPr>
          <a:xfrm>
            <a:off x="182784" y="769558"/>
            <a:ext cx="7265152" cy="338554"/>
          </a:xfrm>
          <a:prstGeom prst="rect">
            <a:avLst/>
          </a:prstGeom>
          <a:noFill/>
        </p:spPr>
        <p:txBody>
          <a:bodyPr wrap="square">
            <a:spAutoFit/>
          </a:bodyPr>
          <a:lstStyle/>
          <a:p>
            <a:r>
              <a:rPr kumimoji="0" lang="fr-FR" sz="1600" b="1" i="0" u="none" strike="noStrike" kern="1200" cap="none" spc="0" normalizeH="0" baseline="0" noProof="0">
                <a:ln>
                  <a:noFill/>
                </a:ln>
                <a:solidFill>
                  <a:srgbClr val="3B87CC"/>
                </a:solidFill>
                <a:effectLst/>
                <a:uLnTx/>
                <a:uFillTx/>
                <a:latin typeface="Segoe UI"/>
                <a:ea typeface="+mn-ea"/>
                <a:cs typeface="Arial" pitchFamily="34" charset="0"/>
              </a:rPr>
              <a:t>WR-TS</a:t>
            </a:r>
            <a:r>
              <a:rPr lang="fr-FR" sz="1600" b="1">
                <a:solidFill>
                  <a:srgbClr val="3B87CC"/>
                </a:solidFill>
                <a:latin typeface="Segoe UI"/>
                <a:cs typeface="Arial" pitchFamily="34" charset="0"/>
              </a:rPr>
              <a:t>: Graphic User Interface</a:t>
            </a:r>
            <a:r>
              <a:rPr kumimoji="0" lang="fr-FR" sz="1600" b="1" i="0" u="none" strike="noStrike" kern="1200" cap="none" spc="0" normalizeH="0" baseline="0" noProof="0">
                <a:ln>
                  <a:noFill/>
                </a:ln>
                <a:solidFill>
                  <a:srgbClr val="3B87CC"/>
                </a:solidFill>
                <a:effectLst/>
                <a:uLnTx/>
                <a:uFillTx/>
                <a:latin typeface="Segoe UI"/>
                <a:ea typeface="+mn-ea"/>
                <a:cs typeface="Arial" pitchFamily="34" charset="0"/>
              </a:rPr>
              <a:t> </a:t>
            </a:r>
            <a:endParaRPr lang="en-US"/>
          </a:p>
        </p:txBody>
      </p:sp>
      <p:sp>
        <p:nvSpPr>
          <p:cNvPr id="8" name="CuadroTexto 7">
            <a:extLst>
              <a:ext uri="{FF2B5EF4-FFF2-40B4-BE49-F238E27FC236}">
                <a16:creationId xmlns:a16="http://schemas.microsoft.com/office/drawing/2014/main" id="{D27E8F97-FA65-66E6-A24C-D28A66AD75AF}"/>
              </a:ext>
            </a:extLst>
          </p:cNvPr>
          <p:cNvSpPr txBox="1"/>
          <p:nvPr/>
        </p:nvSpPr>
        <p:spPr>
          <a:xfrm>
            <a:off x="5826871" y="1274851"/>
            <a:ext cx="3242129" cy="1189878"/>
          </a:xfrm>
          <a:prstGeom prst="rect">
            <a:avLst/>
          </a:prstGeom>
          <a:noFill/>
        </p:spPr>
        <p:txBody>
          <a:bodyPr wrap="square" lIns="91440" tIns="45720" rIns="91440" bIns="45720" anchor="t">
            <a:spAutoFit/>
          </a:bodyPr>
          <a:lstStyle/>
          <a:p>
            <a:pPr marL="342900" marR="0" lvl="0" indent="-342900">
              <a:lnSpc>
                <a:spcPct val="107000"/>
              </a:lnSpc>
              <a:spcBef>
                <a:spcPts val="0"/>
              </a:spcBef>
              <a:spcAft>
                <a:spcPts val="800"/>
              </a:spcAft>
              <a:buFont typeface="Calibri" panose="020F0502020204030204" pitchFamily="34" charset="0"/>
              <a:buChar char="-"/>
            </a:pPr>
            <a:r>
              <a:rPr lang="en-US" sz="1100">
                <a:solidFill>
                  <a:srgbClr val="474E67"/>
                </a:solidFill>
                <a:latin typeface="Segoe UI"/>
                <a:cs typeface="Arial"/>
              </a:rPr>
              <a:t>Sequences of events mode</a:t>
            </a:r>
          </a:p>
          <a:p>
            <a:pPr marL="800100" lvl="1" indent="-342900">
              <a:lnSpc>
                <a:spcPct val="107000"/>
              </a:lnSpc>
              <a:spcAft>
                <a:spcPts val="800"/>
              </a:spcAft>
              <a:buFont typeface="Courier New" panose="02070309020205020404" pitchFamily="49" charset="0"/>
              <a:buChar char="o"/>
            </a:pPr>
            <a:r>
              <a:rPr lang="en-US" sz="1100">
                <a:solidFill>
                  <a:srgbClr val="474E67"/>
                </a:solidFill>
                <a:latin typeface="Segoe UI"/>
                <a:cs typeface="Arial"/>
              </a:rPr>
              <a:t>Up to 32 selectable sequences of events.</a:t>
            </a:r>
          </a:p>
          <a:p>
            <a:pPr marL="800100" lvl="1" indent="-342900">
              <a:lnSpc>
                <a:spcPct val="107000"/>
              </a:lnSpc>
              <a:spcAft>
                <a:spcPts val="800"/>
              </a:spcAft>
              <a:buFont typeface="Courier New" panose="02070309020205020404" pitchFamily="49" charset="0"/>
              <a:buChar char="o"/>
            </a:pPr>
            <a:r>
              <a:rPr lang="en-US" sz="1100">
                <a:solidFill>
                  <a:srgbClr val="474E67"/>
                </a:solidFill>
                <a:latin typeface="Segoe UI"/>
                <a:cs typeface="Arial"/>
              </a:rPr>
              <a:t>Internal PPS or external synchronization signal. </a:t>
            </a:r>
          </a:p>
        </p:txBody>
      </p:sp>
      <p:pic>
        <p:nvPicPr>
          <p:cNvPr id="4" name="Imagen 3" descr="Interfaz de usuario gráfica, Aplicación&#10;&#10;Descripción generada automáticamente">
            <a:extLst>
              <a:ext uri="{FF2B5EF4-FFF2-40B4-BE49-F238E27FC236}">
                <a16:creationId xmlns:a16="http://schemas.microsoft.com/office/drawing/2014/main" id="{D7AAC441-7602-DA25-2F14-7644CD553C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784" y="1239999"/>
            <a:ext cx="5957764" cy="3422171"/>
          </a:xfrm>
          <a:prstGeom prst="rect">
            <a:avLst/>
          </a:prstGeom>
          <a:noFill/>
          <a:ln>
            <a:noFill/>
          </a:ln>
        </p:spPr>
      </p:pic>
    </p:spTree>
    <p:extLst>
      <p:ext uri="{BB962C8B-B14F-4D97-AF65-F5344CB8AC3E}">
        <p14:creationId xmlns:p14="http://schemas.microsoft.com/office/powerpoint/2010/main" val="376495502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BD19B-D98D-E830-35F3-9380556511B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4ECCDD-7330-8B46-DE8E-4C77DF880E03}"/>
              </a:ext>
            </a:extLst>
          </p:cNvPr>
          <p:cNvSpPr>
            <a:spLocks noGrp="1"/>
          </p:cNvSpPr>
          <p:nvPr>
            <p:ph type="title"/>
          </p:nvPr>
        </p:nvSpPr>
        <p:spPr/>
        <p:txBody>
          <a:bodyPr/>
          <a:lstStyle/>
          <a:p>
            <a:r>
              <a:rPr lang="da-DK" dirty="0"/>
              <a:t>03 Safran Solution</a:t>
            </a:r>
          </a:p>
        </p:txBody>
      </p:sp>
      <p:sp>
        <p:nvSpPr>
          <p:cNvPr id="7" name="CuadroTexto 6">
            <a:extLst>
              <a:ext uri="{FF2B5EF4-FFF2-40B4-BE49-F238E27FC236}">
                <a16:creationId xmlns:a16="http://schemas.microsoft.com/office/drawing/2014/main" id="{76AA9C2E-23F8-42F7-4702-C2EC1C9C3E2A}"/>
              </a:ext>
            </a:extLst>
          </p:cNvPr>
          <p:cNvSpPr txBox="1"/>
          <p:nvPr/>
        </p:nvSpPr>
        <p:spPr>
          <a:xfrm>
            <a:off x="182784" y="769558"/>
            <a:ext cx="7265152" cy="338554"/>
          </a:xfrm>
          <a:prstGeom prst="rect">
            <a:avLst/>
          </a:prstGeom>
          <a:noFill/>
        </p:spPr>
        <p:txBody>
          <a:bodyPr wrap="square">
            <a:spAutoFit/>
          </a:bodyPr>
          <a:lstStyle/>
          <a:p>
            <a:r>
              <a:rPr kumimoji="0" lang="fr-FR" sz="1600" b="1" i="0" u="none" strike="noStrike" kern="1200" cap="none" spc="0" normalizeH="0" baseline="0" noProof="0" dirty="0">
                <a:ln>
                  <a:noFill/>
                </a:ln>
                <a:solidFill>
                  <a:srgbClr val="3B87CC"/>
                </a:solidFill>
                <a:effectLst/>
                <a:uLnTx/>
                <a:uFillTx/>
                <a:latin typeface="Segoe UI"/>
                <a:ea typeface="+mn-ea"/>
                <a:cs typeface="Arial" pitchFamily="34" charset="0"/>
              </a:rPr>
              <a:t>WR-TTS: </a:t>
            </a:r>
            <a:r>
              <a:rPr lang="fr-FR" sz="1600" b="1" dirty="0">
                <a:solidFill>
                  <a:srgbClr val="3B87CC"/>
                </a:solidFill>
                <a:latin typeface="Segoe UI"/>
                <a:cs typeface="Arial" pitchFamily="34" charset="0"/>
              </a:rPr>
              <a:t>Machine protection System</a:t>
            </a:r>
            <a:endParaRPr lang="en-US" dirty="0"/>
          </a:p>
        </p:txBody>
      </p:sp>
      <p:sp>
        <p:nvSpPr>
          <p:cNvPr id="4" name="Espace réservé du pied de page 2">
            <a:extLst>
              <a:ext uri="{FF2B5EF4-FFF2-40B4-BE49-F238E27FC236}">
                <a16:creationId xmlns:a16="http://schemas.microsoft.com/office/drawing/2014/main" id="{F2117D7B-013F-3A93-94D1-9AA8EB40549D}"/>
              </a:ext>
            </a:extLst>
          </p:cNvPr>
          <p:cNvSpPr>
            <a:spLocks noGrp="1"/>
          </p:cNvSpPr>
          <p:nvPr>
            <p:ph type="ftr" sz="quarter" idx="3"/>
          </p:nvPr>
        </p:nvSpPr>
        <p:spPr>
          <a:xfrm>
            <a:off x="506983" y="4759334"/>
            <a:ext cx="6708203" cy="129416"/>
          </a:xfrm>
        </p:spPr>
        <p:txBody>
          <a:bodyPr/>
          <a:lstStyle/>
          <a:p>
            <a:r>
              <a:rPr lang="fr-FR"/>
              <a:t>SCT / Safran Navigation &amp; Timing</a:t>
            </a:r>
          </a:p>
        </p:txBody>
      </p:sp>
      <p:pic>
        <p:nvPicPr>
          <p:cNvPr id="3" name="Imagen 15" descr="Diagrama, Esquemático&#10;&#10;El contenido generado por IA puede ser incorrecto.">
            <a:extLst>
              <a:ext uri="{FF2B5EF4-FFF2-40B4-BE49-F238E27FC236}">
                <a16:creationId xmlns:a16="http://schemas.microsoft.com/office/drawing/2014/main" id="{B98B072B-5183-3449-EF93-068A405E48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49" t="9320" r="4790" b="12463"/>
          <a:stretch>
            <a:fillRect/>
          </a:stretch>
        </p:blipFill>
        <p:spPr bwMode="auto">
          <a:xfrm>
            <a:off x="506983" y="1039137"/>
            <a:ext cx="3678921" cy="3519306"/>
          </a:xfrm>
          <a:prstGeom prst="rect">
            <a:avLst/>
          </a:prstGeom>
          <a:noFill/>
          <a:ln>
            <a:noFill/>
          </a:ln>
          <a:extLst>
            <a:ext uri="{53640926-AAD7-44D8-BBD7-CCE9431645EC}">
              <a14:shadowObscured xmlns:a14="http://schemas.microsoft.com/office/drawing/2010/main"/>
            </a:ext>
          </a:extLst>
        </p:spPr>
      </p:pic>
      <p:pic>
        <p:nvPicPr>
          <p:cNvPr id="5" name="Imagen 36">
            <a:extLst>
              <a:ext uri="{FF2B5EF4-FFF2-40B4-BE49-F238E27FC236}">
                <a16:creationId xmlns:a16="http://schemas.microsoft.com/office/drawing/2014/main" id="{0D0618BC-5591-5F11-C30B-CC24491A3C64}"/>
              </a:ext>
            </a:extLst>
          </p:cNvPr>
          <p:cNvPicPr>
            <a:picLocks noChangeAspect="1"/>
          </p:cNvPicPr>
          <p:nvPr/>
        </p:nvPicPr>
        <p:blipFill>
          <a:blip r:embed="rId4"/>
          <a:srcRect/>
          <a:stretch/>
        </p:blipFill>
        <p:spPr bwMode="auto">
          <a:xfrm>
            <a:off x="4281054" y="1258295"/>
            <a:ext cx="4572000" cy="3229050"/>
          </a:xfrm>
          <a:prstGeom prst="rect">
            <a:avLst/>
          </a:prstGeom>
          <a:noFill/>
          <a:ln>
            <a:noFill/>
          </a:ln>
        </p:spPr>
      </p:pic>
    </p:spTree>
    <p:extLst>
      <p:ext uri="{BB962C8B-B14F-4D97-AF65-F5344CB8AC3E}">
        <p14:creationId xmlns:p14="http://schemas.microsoft.com/office/powerpoint/2010/main" val="23667361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06F74-7B89-9DC9-5765-F8DDF0F387C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B1E102C-7B26-5270-E94A-CE64D4A329B6}"/>
              </a:ext>
            </a:extLst>
          </p:cNvPr>
          <p:cNvSpPr>
            <a:spLocks noGrp="1"/>
          </p:cNvSpPr>
          <p:nvPr>
            <p:ph type="title"/>
          </p:nvPr>
        </p:nvSpPr>
        <p:spPr/>
        <p:txBody>
          <a:bodyPr/>
          <a:lstStyle/>
          <a:p>
            <a:r>
              <a:rPr lang="da-DK" dirty="0"/>
              <a:t>03 Safran Solution</a:t>
            </a:r>
          </a:p>
        </p:txBody>
      </p:sp>
      <p:sp>
        <p:nvSpPr>
          <p:cNvPr id="7" name="CuadroTexto 6">
            <a:extLst>
              <a:ext uri="{FF2B5EF4-FFF2-40B4-BE49-F238E27FC236}">
                <a16:creationId xmlns:a16="http://schemas.microsoft.com/office/drawing/2014/main" id="{E3B3A918-CA69-B7E6-021B-6EB6DCAA5F64}"/>
              </a:ext>
            </a:extLst>
          </p:cNvPr>
          <p:cNvSpPr txBox="1"/>
          <p:nvPr/>
        </p:nvSpPr>
        <p:spPr>
          <a:xfrm>
            <a:off x="182784" y="769558"/>
            <a:ext cx="7265152" cy="338554"/>
          </a:xfrm>
          <a:prstGeom prst="rect">
            <a:avLst/>
          </a:prstGeom>
          <a:noFill/>
        </p:spPr>
        <p:txBody>
          <a:bodyPr wrap="square">
            <a:spAutoFit/>
          </a:bodyPr>
          <a:lstStyle/>
          <a:p>
            <a:r>
              <a:rPr kumimoji="0" lang="fr-FR" sz="1600" b="1" i="0" u="none" strike="noStrike" kern="1200" cap="none" spc="0" normalizeH="0" baseline="0" noProof="0" dirty="0">
                <a:ln>
                  <a:noFill/>
                </a:ln>
                <a:solidFill>
                  <a:srgbClr val="3B87CC"/>
                </a:solidFill>
                <a:effectLst/>
                <a:uLnTx/>
                <a:uFillTx/>
                <a:latin typeface="Segoe UI"/>
                <a:ea typeface="+mn-ea"/>
                <a:cs typeface="Arial" pitchFamily="34" charset="0"/>
              </a:rPr>
              <a:t>WR-TTS: Embedded Software</a:t>
            </a:r>
            <a:endParaRPr lang="en-US" dirty="0"/>
          </a:p>
        </p:txBody>
      </p:sp>
      <p:sp>
        <p:nvSpPr>
          <p:cNvPr id="4" name="Espace réservé du pied de page 2">
            <a:extLst>
              <a:ext uri="{FF2B5EF4-FFF2-40B4-BE49-F238E27FC236}">
                <a16:creationId xmlns:a16="http://schemas.microsoft.com/office/drawing/2014/main" id="{BE828688-A96A-004D-5FED-57B066AAAB01}"/>
              </a:ext>
            </a:extLst>
          </p:cNvPr>
          <p:cNvSpPr>
            <a:spLocks noGrp="1"/>
          </p:cNvSpPr>
          <p:nvPr>
            <p:ph type="ftr" sz="quarter" idx="3"/>
          </p:nvPr>
        </p:nvSpPr>
        <p:spPr>
          <a:xfrm>
            <a:off x="506983" y="4759334"/>
            <a:ext cx="6708203" cy="129416"/>
          </a:xfrm>
        </p:spPr>
        <p:txBody>
          <a:bodyPr/>
          <a:lstStyle/>
          <a:p>
            <a:r>
              <a:rPr lang="fr-FR"/>
              <a:t>SCT / Safran Navigation &amp; Timing</a:t>
            </a:r>
          </a:p>
        </p:txBody>
      </p:sp>
      <p:pic>
        <p:nvPicPr>
          <p:cNvPr id="35" name="Picture 34">
            <a:extLst>
              <a:ext uri="{FF2B5EF4-FFF2-40B4-BE49-F238E27FC236}">
                <a16:creationId xmlns:a16="http://schemas.microsoft.com/office/drawing/2014/main" id="{93165680-DA99-E9E0-49B7-CF931E1DDCEB}"/>
              </a:ext>
            </a:extLst>
          </p:cNvPr>
          <p:cNvPicPr>
            <a:picLocks noChangeAspect="1"/>
          </p:cNvPicPr>
          <p:nvPr/>
        </p:nvPicPr>
        <p:blipFill>
          <a:blip r:embed="rId3"/>
          <a:srcRect/>
          <a:stretch/>
        </p:blipFill>
        <p:spPr>
          <a:xfrm>
            <a:off x="383675" y="1363289"/>
            <a:ext cx="4188325" cy="2303390"/>
          </a:xfrm>
          <a:prstGeom prst="rect">
            <a:avLst/>
          </a:prstGeom>
        </p:spPr>
      </p:pic>
      <p:pic>
        <p:nvPicPr>
          <p:cNvPr id="3" name="Imagen1">
            <a:extLst>
              <a:ext uri="{FF2B5EF4-FFF2-40B4-BE49-F238E27FC236}">
                <a16:creationId xmlns:a16="http://schemas.microsoft.com/office/drawing/2014/main" id="{523AC25A-0CB4-03BE-D80B-0E3C506473B5}"/>
              </a:ext>
            </a:extLst>
          </p:cNvPr>
          <p:cNvPicPr>
            <a:picLocks noChangeAspect="1"/>
          </p:cNvPicPr>
          <p:nvPr/>
        </p:nvPicPr>
        <p:blipFill>
          <a:blip r:embed="rId4"/>
          <a:srcRect/>
          <a:stretch/>
        </p:blipFill>
        <p:spPr bwMode="auto">
          <a:xfrm>
            <a:off x="5039855" y="904075"/>
            <a:ext cx="3921361" cy="2443386"/>
          </a:xfrm>
          <a:prstGeom prst="rect">
            <a:avLst/>
          </a:prstGeom>
        </p:spPr>
      </p:pic>
      <p:sp>
        <p:nvSpPr>
          <p:cNvPr id="6" name="Rectangle 5">
            <a:extLst>
              <a:ext uri="{FF2B5EF4-FFF2-40B4-BE49-F238E27FC236}">
                <a16:creationId xmlns:a16="http://schemas.microsoft.com/office/drawing/2014/main" id="{18C2D62A-AB67-B2C1-5A97-FE85778662AB}"/>
              </a:ext>
            </a:extLst>
          </p:cNvPr>
          <p:cNvSpPr/>
          <p:nvPr/>
        </p:nvSpPr>
        <p:spPr>
          <a:xfrm>
            <a:off x="2935946" y="3735090"/>
            <a:ext cx="1113558" cy="535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noProof="0" dirty="0"/>
              <a:t>Asyn Driver</a:t>
            </a:r>
            <a:endParaRPr lang="en-US" sz="1400" dirty="0"/>
          </a:p>
        </p:txBody>
      </p:sp>
      <p:sp>
        <p:nvSpPr>
          <p:cNvPr id="8" name="Rectangle 7">
            <a:extLst>
              <a:ext uri="{FF2B5EF4-FFF2-40B4-BE49-F238E27FC236}">
                <a16:creationId xmlns:a16="http://schemas.microsoft.com/office/drawing/2014/main" id="{0EBFF2D1-3685-9424-0810-5E4CCAD7F34A}"/>
              </a:ext>
            </a:extLst>
          </p:cNvPr>
          <p:cNvSpPr/>
          <p:nvPr/>
        </p:nvSpPr>
        <p:spPr>
          <a:xfrm>
            <a:off x="1479630" y="3735088"/>
            <a:ext cx="1113558" cy="535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Custom AXI Libs</a:t>
            </a:r>
          </a:p>
        </p:txBody>
      </p:sp>
      <p:sp>
        <p:nvSpPr>
          <p:cNvPr id="9" name="Rectangle 8">
            <a:extLst>
              <a:ext uri="{FF2B5EF4-FFF2-40B4-BE49-F238E27FC236}">
                <a16:creationId xmlns:a16="http://schemas.microsoft.com/office/drawing/2014/main" id="{0FA3F8F8-8160-CC26-226A-13DD78AFCD88}"/>
              </a:ext>
            </a:extLst>
          </p:cNvPr>
          <p:cNvSpPr/>
          <p:nvPr/>
        </p:nvSpPr>
        <p:spPr>
          <a:xfrm>
            <a:off x="5848578" y="3735090"/>
            <a:ext cx="1113558" cy="535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Phoebus GUI</a:t>
            </a:r>
          </a:p>
        </p:txBody>
      </p:sp>
      <p:sp>
        <p:nvSpPr>
          <p:cNvPr id="10" name="Rectangle 9">
            <a:extLst>
              <a:ext uri="{FF2B5EF4-FFF2-40B4-BE49-F238E27FC236}">
                <a16:creationId xmlns:a16="http://schemas.microsoft.com/office/drawing/2014/main" id="{CEFA7D80-39E6-9DF2-5E35-C781BFAF612C}"/>
              </a:ext>
            </a:extLst>
          </p:cNvPr>
          <p:cNvSpPr/>
          <p:nvPr/>
        </p:nvSpPr>
        <p:spPr>
          <a:xfrm>
            <a:off x="4392262" y="3735090"/>
            <a:ext cx="1113558" cy="535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EPICS 7.X</a:t>
            </a:r>
          </a:p>
          <a:p>
            <a:pPr algn="ctr"/>
            <a:r>
              <a:rPr lang="en-US" sz="1400" dirty="0"/>
              <a:t>PVA</a:t>
            </a:r>
          </a:p>
        </p:txBody>
      </p:sp>
      <p:cxnSp>
        <p:nvCxnSpPr>
          <p:cNvPr id="11" name="Straight Arrow Connector 10">
            <a:extLst>
              <a:ext uri="{FF2B5EF4-FFF2-40B4-BE49-F238E27FC236}">
                <a16:creationId xmlns:a16="http://schemas.microsoft.com/office/drawing/2014/main" id="{D9B8B71D-55CC-5D31-1946-79FF321CD3B0}"/>
              </a:ext>
            </a:extLst>
          </p:cNvPr>
          <p:cNvCxnSpPr>
            <a:stCxn id="8" idx="3"/>
            <a:endCxn id="6" idx="1"/>
          </p:cNvCxnSpPr>
          <p:nvPr/>
        </p:nvCxnSpPr>
        <p:spPr>
          <a:xfrm>
            <a:off x="2593188" y="4002842"/>
            <a:ext cx="342758"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8AE7D0B-E32A-862A-E2DA-4572F5524441}"/>
              </a:ext>
            </a:extLst>
          </p:cNvPr>
          <p:cNvCxnSpPr>
            <a:stCxn id="6" idx="3"/>
            <a:endCxn id="10" idx="1"/>
          </p:cNvCxnSpPr>
          <p:nvPr/>
        </p:nvCxnSpPr>
        <p:spPr>
          <a:xfrm>
            <a:off x="4049504" y="4002844"/>
            <a:ext cx="342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F3F5538-AE0C-BAE4-D9DD-52C0B77B9084}"/>
              </a:ext>
            </a:extLst>
          </p:cNvPr>
          <p:cNvCxnSpPr>
            <a:stCxn id="10" idx="3"/>
            <a:endCxn id="9" idx="1"/>
          </p:cNvCxnSpPr>
          <p:nvPr/>
        </p:nvCxnSpPr>
        <p:spPr>
          <a:xfrm>
            <a:off x="5505820" y="4002844"/>
            <a:ext cx="342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4AEC22B-4251-03F6-4560-902A5ADE9976}"/>
              </a:ext>
            </a:extLst>
          </p:cNvPr>
          <p:cNvSpPr/>
          <p:nvPr/>
        </p:nvSpPr>
        <p:spPr>
          <a:xfrm>
            <a:off x="3607210" y="4332204"/>
            <a:ext cx="1227345" cy="535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noProof="0" dirty="0"/>
              <a:t>Postmortem</a:t>
            </a:r>
            <a:endParaRPr lang="en-US" sz="1400" dirty="0"/>
          </a:p>
        </p:txBody>
      </p:sp>
      <p:sp>
        <p:nvSpPr>
          <p:cNvPr id="27" name="Rectangle 26">
            <a:extLst>
              <a:ext uri="{FF2B5EF4-FFF2-40B4-BE49-F238E27FC236}">
                <a16:creationId xmlns:a16="http://schemas.microsoft.com/office/drawing/2014/main" id="{9F319F88-96F4-2DBC-70D2-D76232CEE514}"/>
              </a:ext>
            </a:extLst>
          </p:cNvPr>
          <p:cNvSpPr/>
          <p:nvPr/>
        </p:nvSpPr>
        <p:spPr>
          <a:xfrm>
            <a:off x="5852921" y="4332205"/>
            <a:ext cx="1109215" cy="535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noProof="0" dirty="0"/>
              <a:t>Phoebus &amp; Python PM Analyzer</a:t>
            </a:r>
            <a:endParaRPr lang="en-US" sz="1200" dirty="0"/>
          </a:p>
        </p:txBody>
      </p:sp>
      <p:cxnSp>
        <p:nvCxnSpPr>
          <p:cNvPr id="28" name="Straight Arrow Connector 27">
            <a:extLst>
              <a:ext uri="{FF2B5EF4-FFF2-40B4-BE49-F238E27FC236}">
                <a16:creationId xmlns:a16="http://schemas.microsoft.com/office/drawing/2014/main" id="{8B2B54BF-1003-D25A-DBC6-A32112A7D850}"/>
              </a:ext>
            </a:extLst>
          </p:cNvPr>
          <p:cNvCxnSpPr>
            <a:cxnSpLocks/>
            <a:stCxn id="6" idx="2"/>
            <a:endCxn id="26" idx="1"/>
          </p:cNvCxnSpPr>
          <p:nvPr/>
        </p:nvCxnSpPr>
        <p:spPr>
          <a:xfrm rot="16200000" flipH="1">
            <a:off x="3385287" y="4378034"/>
            <a:ext cx="329361" cy="1144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9F754CB-33EB-362C-709C-EA38D7D820B9}"/>
              </a:ext>
            </a:extLst>
          </p:cNvPr>
          <p:cNvCxnSpPr>
            <a:cxnSpLocks/>
            <a:stCxn id="26" idx="3"/>
            <a:endCxn id="27" idx="1"/>
          </p:cNvCxnSpPr>
          <p:nvPr/>
        </p:nvCxnSpPr>
        <p:spPr>
          <a:xfrm>
            <a:off x="4834555" y="4599958"/>
            <a:ext cx="101836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16CBFA9-53EC-CE86-4ACC-A77E200A7C79}"/>
              </a:ext>
            </a:extLst>
          </p:cNvPr>
          <p:cNvCxnSpPr/>
          <p:nvPr/>
        </p:nvCxnSpPr>
        <p:spPr>
          <a:xfrm>
            <a:off x="5638800" y="3735088"/>
            <a:ext cx="0" cy="1132623"/>
          </a:xfrm>
          <a:prstGeom prst="line">
            <a:avLst/>
          </a:prstGeom>
          <a:ln w="28575">
            <a:solidFill>
              <a:schemeClr val="tx1"/>
            </a:solidFill>
            <a:prstDash val="sys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220010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texte 26">
            <a:extLst>
              <a:ext uri="{FF2B5EF4-FFF2-40B4-BE49-F238E27FC236}">
                <a16:creationId xmlns:a16="http://schemas.microsoft.com/office/drawing/2014/main" id="{44ABAF53-EB6D-4B36-9038-E43BC4BEC3BA}"/>
              </a:ext>
            </a:extLst>
          </p:cNvPr>
          <p:cNvSpPr>
            <a:spLocks noGrp="1"/>
          </p:cNvSpPr>
          <p:nvPr>
            <p:ph type="body" sz="quarter" idx="16"/>
          </p:nvPr>
        </p:nvSpPr>
        <p:spPr/>
        <p:txBody>
          <a:bodyPr/>
          <a:lstStyle/>
          <a:p>
            <a:r>
              <a:rPr lang="fr-FR"/>
              <a:t>|</a:t>
            </a:r>
          </a:p>
        </p:txBody>
      </p:sp>
      <p:sp>
        <p:nvSpPr>
          <p:cNvPr id="28" name="Espace réservé du texte 27">
            <a:extLst>
              <a:ext uri="{FF2B5EF4-FFF2-40B4-BE49-F238E27FC236}">
                <a16:creationId xmlns:a16="http://schemas.microsoft.com/office/drawing/2014/main" id="{07008C38-85CD-4DC6-874F-94E9C1A5FEED}"/>
              </a:ext>
            </a:extLst>
          </p:cNvPr>
          <p:cNvSpPr>
            <a:spLocks noGrp="1"/>
          </p:cNvSpPr>
          <p:nvPr>
            <p:ph type="body" sz="quarter" idx="21"/>
          </p:nvPr>
        </p:nvSpPr>
        <p:spPr>
          <a:xfrm>
            <a:off x="1502657" y="1667163"/>
            <a:ext cx="2931231" cy="186974"/>
          </a:xfrm>
        </p:spPr>
        <p:txBody>
          <a:bodyPr/>
          <a:lstStyle/>
          <a:p>
            <a:r>
              <a:rPr lang="da-DK"/>
              <a:t>What is a timing system?</a:t>
            </a:r>
            <a:endParaRPr lang="fr-FR"/>
          </a:p>
        </p:txBody>
      </p:sp>
      <p:sp>
        <p:nvSpPr>
          <p:cNvPr id="29" name="Espace réservé du texte 28">
            <a:extLst>
              <a:ext uri="{FF2B5EF4-FFF2-40B4-BE49-F238E27FC236}">
                <a16:creationId xmlns:a16="http://schemas.microsoft.com/office/drawing/2014/main" id="{EF70444D-F0A9-4B70-89F3-56C57423C7F3}"/>
              </a:ext>
            </a:extLst>
          </p:cNvPr>
          <p:cNvSpPr>
            <a:spLocks noGrp="1"/>
          </p:cNvSpPr>
          <p:nvPr>
            <p:ph type="body" sz="quarter" idx="36"/>
          </p:nvPr>
        </p:nvSpPr>
        <p:spPr/>
        <p:txBody>
          <a:bodyPr/>
          <a:lstStyle/>
          <a:p>
            <a:r>
              <a:rPr lang="fr-FR"/>
              <a:t>01</a:t>
            </a:r>
          </a:p>
        </p:txBody>
      </p:sp>
      <p:sp>
        <p:nvSpPr>
          <p:cNvPr id="49" name="Espace réservé du texte 48">
            <a:extLst>
              <a:ext uri="{FF2B5EF4-FFF2-40B4-BE49-F238E27FC236}">
                <a16:creationId xmlns:a16="http://schemas.microsoft.com/office/drawing/2014/main" id="{1C44E625-794C-4171-A4DA-7B7D41CAA791}"/>
              </a:ext>
            </a:extLst>
          </p:cNvPr>
          <p:cNvSpPr>
            <a:spLocks noGrp="1"/>
          </p:cNvSpPr>
          <p:nvPr>
            <p:ph type="body" sz="quarter" idx="37"/>
          </p:nvPr>
        </p:nvSpPr>
        <p:spPr/>
        <p:txBody>
          <a:bodyPr/>
          <a:lstStyle/>
          <a:p>
            <a:r>
              <a:rPr lang="fr-FR"/>
              <a:t>|</a:t>
            </a:r>
          </a:p>
        </p:txBody>
      </p:sp>
      <p:sp>
        <p:nvSpPr>
          <p:cNvPr id="50" name="Espace réservé du texte 49">
            <a:extLst>
              <a:ext uri="{FF2B5EF4-FFF2-40B4-BE49-F238E27FC236}">
                <a16:creationId xmlns:a16="http://schemas.microsoft.com/office/drawing/2014/main" id="{A885EACE-500F-4E33-922A-4224ED8405E4}"/>
              </a:ext>
            </a:extLst>
          </p:cNvPr>
          <p:cNvSpPr>
            <a:spLocks noGrp="1"/>
          </p:cNvSpPr>
          <p:nvPr>
            <p:ph type="body" sz="quarter" idx="38"/>
          </p:nvPr>
        </p:nvSpPr>
        <p:spPr>
          <a:xfrm>
            <a:off x="1502657" y="2841913"/>
            <a:ext cx="2931231" cy="186974"/>
          </a:xfrm>
        </p:spPr>
        <p:txBody>
          <a:bodyPr/>
          <a:lstStyle/>
          <a:p>
            <a:r>
              <a:rPr lang="en-US" dirty="0"/>
              <a:t>Safran Solution: Timing System</a:t>
            </a:r>
            <a:endParaRPr lang="fr-FR" dirty="0"/>
          </a:p>
        </p:txBody>
      </p:sp>
      <p:sp>
        <p:nvSpPr>
          <p:cNvPr id="51" name="Espace réservé du texte 50">
            <a:extLst>
              <a:ext uri="{FF2B5EF4-FFF2-40B4-BE49-F238E27FC236}">
                <a16:creationId xmlns:a16="http://schemas.microsoft.com/office/drawing/2014/main" id="{1A1B9F1C-C68D-4D09-9B1E-9EC8CFBEAA74}"/>
              </a:ext>
            </a:extLst>
          </p:cNvPr>
          <p:cNvSpPr>
            <a:spLocks noGrp="1"/>
          </p:cNvSpPr>
          <p:nvPr>
            <p:ph type="body" sz="quarter" idx="39"/>
          </p:nvPr>
        </p:nvSpPr>
        <p:spPr/>
        <p:txBody>
          <a:bodyPr/>
          <a:lstStyle/>
          <a:p>
            <a:r>
              <a:rPr lang="fr-FR" dirty="0"/>
              <a:t>02</a:t>
            </a:r>
          </a:p>
        </p:txBody>
      </p:sp>
      <p:sp>
        <p:nvSpPr>
          <p:cNvPr id="52" name="Espace réservé du texte 51">
            <a:extLst>
              <a:ext uri="{FF2B5EF4-FFF2-40B4-BE49-F238E27FC236}">
                <a16:creationId xmlns:a16="http://schemas.microsoft.com/office/drawing/2014/main" id="{ACED4039-5E06-4C74-A9FD-7C54360CF939}"/>
              </a:ext>
            </a:extLst>
          </p:cNvPr>
          <p:cNvSpPr>
            <a:spLocks noGrp="1"/>
          </p:cNvSpPr>
          <p:nvPr>
            <p:ph type="body" sz="quarter" idx="43"/>
          </p:nvPr>
        </p:nvSpPr>
        <p:spPr>
          <a:xfrm>
            <a:off x="5295708" y="1435875"/>
            <a:ext cx="330381" cy="197683"/>
          </a:xfrm>
        </p:spPr>
        <p:txBody>
          <a:bodyPr/>
          <a:lstStyle/>
          <a:p>
            <a:r>
              <a:rPr lang="fr-FR"/>
              <a:t>|</a:t>
            </a:r>
          </a:p>
        </p:txBody>
      </p:sp>
      <p:sp>
        <p:nvSpPr>
          <p:cNvPr id="53" name="Espace réservé du texte 52">
            <a:extLst>
              <a:ext uri="{FF2B5EF4-FFF2-40B4-BE49-F238E27FC236}">
                <a16:creationId xmlns:a16="http://schemas.microsoft.com/office/drawing/2014/main" id="{3EC25125-7C0C-46F6-B175-92830570AB37}"/>
              </a:ext>
            </a:extLst>
          </p:cNvPr>
          <p:cNvSpPr>
            <a:spLocks noGrp="1"/>
          </p:cNvSpPr>
          <p:nvPr>
            <p:ph type="body" sz="quarter" idx="44"/>
          </p:nvPr>
        </p:nvSpPr>
        <p:spPr>
          <a:xfrm>
            <a:off x="5182926" y="1667163"/>
            <a:ext cx="2931231" cy="186974"/>
          </a:xfrm>
        </p:spPr>
        <p:txBody>
          <a:bodyPr/>
          <a:lstStyle/>
          <a:p>
            <a:r>
              <a:rPr lang="en-US"/>
              <a:t>Tests &amp; Results</a:t>
            </a:r>
            <a:endParaRPr lang="fr-FR"/>
          </a:p>
        </p:txBody>
      </p:sp>
      <p:sp>
        <p:nvSpPr>
          <p:cNvPr id="54" name="Espace réservé du texte 53">
            <a:extLst>
              <a:ext uri="{FF2B5EF4-FFF2-40B4-BE49-F238E27FC236}">
                <a16:creationId xmlns:a16="http://schemas.microsoft.com/office/drawing/2014/main" id="{A72DFBAF-5210-4EF2-BAF4-66365B802F03}"/>
              </a:ext>
            </a:extLst>
          </p:cNvPr>
          <p:cNvSpPr>
            <a:spLocks noGrp="1"/>
          </p:cNvSpPr>
          <p:nvPr>
            <p:ph type="body" sz="quarter" idx="45"/>
          </p:nvPr>
        </p:nvSpPr>
        <p:spPr>
          <a:xfrm>
            <a:off x="5182926" y="1115155"/>
            <a:ext cx="481264" cy="307777"/>
          </a:xfrm>
        </p:spPr>
        <p:txBody>
          <a:bodyPr/>
          <a:lstStyle/>
          <a:p>
            <a:r>
              <a:rPr lang="fr-FR"/>
              <a:t>04</a:t>
            </a:r>
          </a:p>
        </p:txBody>
      </p:sp>
      <p:sp>
        <p:nvSpPr>
          <p:cNvPr id="73" name="Titre 72">
            <a:extLst>
              <a:ext uri="{FF2B5EF4-FFF2-40B4-BE49-F238E27FC236}">
                <a16:creationId xmlns:a16="http://schemas.microsoft.com/office/drawing/2014/main" id="{A2C8C597-F841-4B74-9B3D-8CACC2F82244}"/>
              </a:ext>
            </a:extLst>
          </p:cNvPr>
          <p:cNvSpPr>
            <a:spLocks noGrp="1"/>
          </p:cNvSpPr>
          <p:nvPr>
            <p:ph type="title"/>
          </p:nvPr>
        </p:nvSpPr>
        <p:spPr>
          <a:xfrm>
            <a:off x="182784" y="172603"/>
            <a:ext cx="8556653" cy="427037"/>
          </a:xfrm>
        </p:spPr>
        <p:txBody>
          <a:bodyPr/>
          <a:lstStyle/>
          <a:p>
            <a:r>
              <a:rPr lang="fr-FR"/>
              <a:t>Agenda</a:t>
            </a:r>
          </a:p>
        </p:txBody>
      </p:sp>
      <p:sp>
        <p:nvSpPr>
          <p:cNvPr id="2" name="Espace réservé du pied de page 1">
            <a:extLst>
              <a:ext uri="{FF2B5EF4-FFF2-40B4-BE49-F238E27FC236}">
                <a16:creationId xmlns:a16="http://schemas.microsoft.com/office/drawing/2014/main" id="{791D3496-1F2F-9AC7-717B-740F04EEAD9C}"/>
              </a:ext>
            </a:extLst>
          </p:cNvPr>
          <p:cNvSpPr>
            <a:spLocks noGrp="1"/>
          </p:cNvSpPr>
          <p:nvPr>
            <p:ph type="ftr" sz="quarter" idx="3"/>
          </p:nvPr>
        </p:nvSpPr>
        <p:spPr/>
        <p:txBody>
          <a:bodyPr/>
          <a:lstStyle/>
          <a:p>
            <a:r>
              <a:rPr lang="fr-FR"/>
              <a:t>SCT / Safran Navigation &amp; Timing</a:t>
            </a:r>
          </a:p>
        </p:txBody>
      </p:sp>
      <p:sp>
        <p:nvSpPr>
          <p:cNvPr id="3" name="Espace réservé du texte 51">
            <a:extLst>
              <a:ext uri="{FF2B5EF4-FFF2-40B4-BE49-F238E27FC236}">
                <a16:creationId xmlns:a16="http://schemas.microsoft.com/office/drawing/2014/main" id="{2AFDA2AD-EA2F-F38F-CC20-FAF4D9425615}"/>
              </a:ext>
            </a:extLst>
          </p:cNvPr>
          <p:cNvSpPr txBox="1">
            <a:spLocks/>
          </p:cNvSpPr>
          <p:nvPr/>
        </p:nvSpPr>
        <p:spPr>
          <a:xfrm>
            <a:off x="1615439" y="3671782"/>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a:t>
            </a:r>
          </a:p>
        </p:txBody>
      </p:sp>
      <p:sp>
        <p:nvSpPr>
          <p:cNvPr id="4" name="Espace réservé du texte 52">
            <a:extLst>
              <a:ext uri="{FF2B5EF4-FFF2-40B4-BE49-F238E27FC236}">
                <a16:creationId xmlns:a16="http://schemas.microsoft.com/office/drawing/2014/main" id="{230576DE-B717-2305-FC0A-64D85CFC2F45}"/>
              </a:ext>
            </a:extLst>
          </p:cNvPr>
          <p:cNvSpPr txBox="1">
            <a:spLocks/>
          </p:cNvSpPr>
          <p:nvPr/>
        </p:nvSpPr>
        <p:spPr>
          <a:xfrm>
            <a:off x="1502657" y="3903070"/>
            <a:ext cx="2931231" cy="186974"/>
          </a:xfrm>
          <a:prstGeom prst="rect">
            <a:avLst/>
          </a:prstGeom>
        </p:spPr>
        <p:txBody>
          <a:bodyPr wrap="square" lIns="0" tIns="0" rIns="0" bIns="0" anchor="t" anchorCtr="0">
            <a:spAutoFit/>
          </a:bodyPr>
          <a:lstStyle>
            <a:lvl1pPr marL="0" indent="0" algn="l" defTabSz="915067" rtl="0" eaLnBrk="1" latinLnBrk="0" hangingPunct="1">
              <a:lnSpc>
                <a:spcPct val="90000"/>
              </a:lnSpc>
              <a:spcBef>
                <a:spcPts val="0"/>
              </a:spcBef>
              <a:buClr>
                <a:schemeClr val="accent1"/>
              </a:buClr>
              <a:buFont typeface="Arial" panose="020B0604020202020204" pitchFamily="34" charset="0"/>
              <a:buNone/>
              <a:tabLst/>
              <a:defRPr sz="1350" b="1" i="0" kern="1200" cap="none" baseline="0">
                <a:solidFill>
                  <a:schemeClr val="tx2"/>
                </a:solidFill>
                <a:latin typeface="+mn-lt"/>
                <a:ea typeface="+mn-ea"/>
                <a:cs typeface="Arial" pitchFamily="34" charset="0"/>
              </a:defRPr>
            </a:lvl1pPr>
            <a:lvl2pPr marL="0" indent="0" algn="l" defTabSz="915067" rtl="0" eaLnBrk="1" latinLnBrk="0" hangingPunct="1">
              <a:lnSpc>
                <a:spcPct val="90000"/>
              </a:lnSpc>
              <a:spcBef>
                <a:spcPts val="0"/>
              </a:spcBef>
              <a:buClr>
                <a:schemeClr val="bg2"/>
              </a:buClr>
              <a:buFont typeface="Arial" panose="020B0604020202020204" pitchFamily="34" charset="0"/>
              <a:buNone/>
              <a:tabLst/>
              <a:defRPr sz="1050" b="0" i="0" kern="1200" cap="none" baseline="0">
                <a:solidFill>
                  <a:schemeClr val="accent1"/>
                </a:solidFill>
                <a:latin typeface="+mn-lt"/>
                <a:ea typeface="+mn-ea"/>
                <a:cs typeface="Arial" pitchFamily="34" charset="0"/>
              </a:defRPr>
            </a:lvl2pPr>
            <a:lvl3pPr marL="0" indent="0" algn="l" defTabSz="915067" rtl="0" eaLnBrk="1" latinLnBrk="0" hangingPunct="1">
              <a:spcBef>
                <a:spcPts val="300"/>
              </a:spcBef>
              <a:buClr>
                <a:schemeClr val="bg2"/>
              </a:buClr>
              <a:buFont typeface="Wingdings" pitchFamily="2" charset="2"/>
              <a:buNone/>
              <a:tabLst/>
              <a:defRPr sz="1500" b="1" i="0" kern="1200" cap="all" baseline="0">
                <a:solidFill>
                  <a:schemeClr val="bg1"/>
                </a:solidFill>
                <a:latin typeface="+mn-lt"/>
                <a:ea typeface="+mn-ea"/>
                <a:cs typeface="Arial" pitchFamily="34" charset="0"/>
              </a:defRPr>
            </a:lvl3pPr>
            <a:lvl4pPr marL="0" indent="0" algn="l" defTabSz="915067" rtl="0" eaLnBrk="1" latinLnBrk="0" hangingPunct="1">
              <a:spcBef>
                <a:spcPct val="20000"/>
              </a:spcBef>
              <a:buFont typeface="Wingdings" pitchFamily="2" charset="2"/>
              <a:buNone/>
              <a:tabLst/>
              <a:defRPr sz="1500" b="1" i="0" kern="1200" cap="all">
                <a:solidFill>
                  <a:schemeClr val="bg1"/>
                </a:solidFill>
                <a:latin typeface="+mj-lt"/>
                <a:ea typeface="+mn-ea"/>
                <a:cs typeface="Arial" pitchFamily="34" charset="0"/>
              </a:defRPr>
            </a:lvl4pPr>
            <a:lvl5pPr marL="0" indent="0" algn="l" defTabSz="915067" rtl="0" eaLnBrk="1" latinLnBrk="0" hangingPunct="1">
              <a:spcBef>
                <a:spcPct val="20000"/>
              </a:spcBef>
              <a:buFont typeface="Wingdings" pitchFamily="2" charset="2"/>
              <a:buNone/>
              <a:tabLst/>
              <a:defRPr sz="1500" b="1" i="0" kern="1200" cap="all">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Safran Solution: MPS Application</a:t>
            </a:r>
            <a:endParaRPr lang="fr-FR" dirty="0"/>
          </a:p>
        </p:txBody>
      </p:sp>
      <p:sp>
        <p:nvSpPr>
          <p:cNvPr id="5" name="Espace réservé du texte 53">
            <a:extLst>
              <a:ext uri="{FF2B5EF4-FFF2-40B4-BE49-F238E27FC236}">
                <a16:creationId xmlns:a16="http://schemas.microsoft.com/office/drawing/2014/main" id="{9036A3E8-3BF6-2C0E-10EC-740B6074B024}"/>
              </a:ext>
            </a:extLst>
          </p:cNvPr>
          <p:cNvSpPr txBox="1">
            <a:spLocks/>
          </p:cNvSpPr>
          <p:nvPr/>
        </p:nvSpPr>
        <p:spPr>
          <a:xfrm>
            <a:off x="1502657" y="3351062"/>
            <a:ext cx="481264" cy="307777"/>
          </a:xfrm>
          <a:prstGeom prst="rect">
            <a:avLst/>
          </a:prstGeom>
        </p:spPr>
        <p:txBody>
          <a:bodyPr lIns="0" tIns="0" rIns="0" bIns="0" anchor="b" anchorCtr="0">
            <a:spAutoFit/>
          </a:bodyPr>
          <a:lstStyle>
            <a:lvl1pPr marL="0" indent="0" algn="l" defTabSz="915067" rtl="0" eaLnBrk="1" latinLnBrk="0" hangingPunct="1">
              <a:lnSpc>
                <a:spcPct val="100000"/>
              </a:lnSpc>
              <a:spcBef>
                <a:spcPts val="0"/>
              </a:spcBef>
              <a:buClr>
                <a:schemeClr val="accent1"/>
              </a:buClr>
              <a:buFont typeface="Wingdings" pitchFamily="2" charset="2"/>
              <a:buNone/>
              <a:defRPr sz="2000" b="0" i="0" kern="1200" baseline="0">
                <a:solidFill>
                  <a:schemeClr val="accent1"/>
                </a:solidFill>
                <a:latin typeface="+mj-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03</a:t>
            </a:r>
          </a:p>
        </p:txBody>
      </p:sp>
      <p:sp>
        <p:nvSpPr>
          <p:cNvPr id="8" name="Espace réservé du texte 51">
            <a:extLst>
              <a:ext uri="{FF2B5EF4-FFF2-40B4-BE49-F238E27FC236}">
                <a16:creationId xmlns:a16="http://schemas.microsoft.com/office/drawing/2014/main" id="{4A874096-7400-797D-DF1E-E5563DEAA556}"/>
              </a:ext>
            </a:extLst>
          </p:cNvPr>
          <p:cNvSpPr txBox="1">
            <a:spLocks/>
          </p:cNvSpPr>
          <p:nvPr/>
        </p:nvSpPr>
        <p:spPr>
          <a:xfrm>
            <a:off x="5295708" y="261062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a:t>
            </a:r>
          </a:p>
        </p:txBody>
      </p:sp>
      <p:sp>
        <p:nvSpPr>
          <p:cNvPr id="9" name="Espace réservé du texte 52">
            <a:extLst>
              <a:ext uri="{FF2B5EF4-FFF2-40B4-BE49-F238E27FC236}">
                <a16:creationId xmlns:a16="http://schemas.microsoft.com/office/drawing/2014/main" id="{1E1A4CFE-D901-9E0A-327F-52F4BE770AB4}"/>
              </a:ext>
            </a:extLst>
          </p:cNvPr>
          <p:cNvSpPr txBox="1">
            <a:spLocks/>
          </p:cNvSpPr>
          <p:nvPr/>
        </p:nvSpPr>
        <p:spPr>
          <a:xfrm>
            <a:off x="5182926" y="2841913"/>
            <a:ext cx="2931231" cy="186974"/>
          </a:xfrm>
          <a:prstGeom prst="rect">
            <a:avLst/>
          </a:prstGeom>
        </p:spPr>
        <p:txBody>
          <a:bodyPr wrap="square" lIns="0" tIns="0" rIns="0" bIns="0" anchor="t" anchorCtr="0">
            <a:spAutoFit/>
          </a:bodyPr>
          <a:lstStyle>
            <a:lvl1pPr marL="0" indent="0" algn="l" defTabSz="915067" rtl="0" eaLnBrk="1" latinLnBrk="0" hangingPunct="1">
              <a:lnSpc>
                <a:spcPct val="90000"/>
              </a:lnSpc>
              <a:spcBef>
                <a:spcPts val="0"/>
              </a:spcBef>
              <a:buClr>
                <a:schemeClr val="accent1"/>
              </a:buClr>
              <a:buFont typeface="Arial" panose="020B0604020202020204" pitchFamily="34" charset="0"/>
              <a:buNone/>
              <a:tabLst/>
              <a:defRPr sz="1350" b="1" i="0" kern="1200" cap="none" baseline="0">
                <a:solidFill>
                  <a:schemeClr val="tx2"/>
                </a:solidFill>
                <a:latin typeface="+mn-lt"/>
                <a:ea typeface="+mn-ea"/>
                <a:cs typeface="Arial" pitchFamily="34" charset="0"/>
              </a:defRPr>
            </a:lvl1pPr>
            <a:lvl2pPr marL="0" indent="0" algn="l" defTabSz="915067" rtl="0" eaLnBrk="1" latinLnBrk="0" hangingPunct="1">
              <a:lnSpc>
                <a:spcPct val="90000"/>
              </a:lnSpc>
              <a:spcBef>
                <a:spcPts val="0"/>
              </a:spcBef>
              <a:buClr>
                <a:schemeClr val="bg2"/>
              </a:buClr>
              <a:buFont typeface="Arial" panose="020B0604020202020204" pitchFamily="34" charset="0"/>
              <a:buNone/>
              <a:tabLst/>
              <a:defRPr sz="1050" b="0" i="0" kern="1200" cap="none" baseline="0">
                <a:solidFill>
                  <a:schemeClr val="accent1"/>
                </a:solidFill>
                <a:latin typeface="+mn-lt"/>
                <a:ea typeface="+mn-ea"/>
                <a:cs typeface="Arial" pitchFamily="34" charset="0"/>
              </a:defRPr>
            </a:lvl2pPr>
            <a:lvl3pPr marL="0" indent="0" algn="l" defTabSz="915067" rtl="0" eaLnBrk="1" latinLnBrk="0" hangingPunct="1">
              <a:spcBef>
                <a:spcPts val="300"/>
              </a:spcBef>
              <a:buClr>
                <a:schemeClr val="bg2"/>
              </a:buClr>
              <a:buFont typeface="Wingdings" pitchFamily="2" charset="2"/>
              <a:buNone/>
              <a:tabLst/>
              <a:defRPr sz="1500" b="1" i="0" kern="1200" cap="all" baseline="0">
                <a:solidFill>
                  <a:schemeClr val="bg1"/>
                </a:solidFill>
                <a:latin typeface="+mn-lt"/>
                <a:ea typeface="+mn-ea"/>
                <a:cs typeface="Arial" pitchFamily="34" charset="0"/>
              </a:defRPr>
            </a:lvl3pPr>
            <a:lvl4pPr marL="0" indent="0" algn="l" defTabSz="915067" rtl="0" eaLnBrk="1" latinLnBrk="0" hangingPunct="1">
              <a:spcBef>
                <a:spcPct val="20000"/>
              </a:spcBef>
              <a:buFont typeface="Wingdings" pitchFamily="2" charset="2"/>
              <a:buNone/>
              <a:tabLst/>
              <a:defRPr sz="1500" b="1" i="0" kern="1200" cap="all">
                <a:solidFill>
                  <a:schemeClr val="bg1"/>
                </a:solidFill>
                <a:latin typeface="+mj-lt"/>
                <a:ea typeface="+mn-ea"/>
                <a:cs typeface="Arial" pitchFamily="34" charset="0"/>
              </a:defRPr>
            </a:lvl4pPr>
            <a:lvl5pPr marL="0" indent="0" algn="l" defTabSz="915067" rtl="0" eaLnBrk="1" latinLnBrk="0" hangingPunct="1">
              <a:spcBef>
                <a:spcPct val="20000"/>
              </a:spcBef>
              <a:buFont typeface="Wingdings" pitchFamily="2" charset="2"/>
              <a:buNone/>
              <a:tabLst/>
              <a:defRPr sz="1500" b="1" i="0" kern="1200" cap="all">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Next Steps</a:t>
            </a:r>
            <a:endParaRPr lang="fr-FR" dirty="0"/>
          </a:p>
        </p:txBody>
      </p:sp>
      <p:sp>
        <p:nvSpPr>
          <p:cNvPr id="10" name="Espace réservé du texte 53">
            <a:extLst>
              <a:ext uri="{FF2B5EF4-FFF2-40B4-BE49-F238E27FC236}">
                <a16:creationId xmlns:a16="http://schemas.microsoft.com/office/drawing/2014/main" id="{FB489AA1-D4BC-BA16-E798-71BDBEE590C4}"/>
              </a:ext>
            </a:extLst>
          </p:cNvPr>
          <p:cNvSpPr txBox="1">
            <a:spLocks/>
          </p:cNvSpPr>
          <p:nvPr/>
        </p:nvSpPr>
        <p:spPr>
          <a:xfrm>
            <a:off x="5182926" y="2289905"/>
            <a:ext cx="481264" cy="307777"/>
          </a:xfrm>
          <a:prstGeom prst="rect">
            <a:avLst/>
          </a:prstGeom>
        </p:spPr>
        <p:txBody>
          <a:bodyPr lIns="0" tIns="0" rIns="0" bIns="0" anchor="b" anchorCtr="0">
            <a:spAutoFit/>
          </a:bodyPr>
          <a:lstStyle>
            <a:lvl1pPr marL="0" indent="0" algn="l" defTabSz="915067" rtl="0" eaLnBrk="1" latinLnBrk="0" hangingPunct="1">
              <a:lnSpc>
                <a:spcPct val="100000"/>
              </a:lnSpc>
              <a:spcBef>
                <a:spcPts val="0"/>
              </a:spcBef>
              <a:buClr>
                <a:schemeClr val="accent1"/>
              </a:buClr>
              <a:buFont typeface="Wingdings" pitchFamily="2" charset="2"/>
              <a:buNone/>
              <a:defRPr sz="2000" b="0" i="0" kern="1200" baseline="0">
                <a:solidFill>
                  <a:schemeClr val="accent1"/>
                </a:solidFill>
                <a:latin typeface="+mj-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05</a:t>
            </a:r>
          </a:p>
        </p:txBody>
      </p:sp>
    </p:spTree>
    <p:extLst>
      <p:ext uri="{BB962C8B-B14F-4D97-AF65-F5344CB8AC3E}">
        <p14:creationId xmlns:p14="http://schemas.microsoft.com/office/powerpoint/2010/main" val="62168776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1B2F4-D2A2-AC39-190F-EB4B321AA17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E25DC76-0158-83C3-B0B9-9FF6FD4D3B56}"/>
              </a:ext>
            </a:extLst>
          </p:cNvPr>
          <p:cNvSpPr>
            <a:spLocks noGrp="1"/>
          </p:cNvSpPr>
          <p:nvPr>
            <p:ph type="title"/>
          </p:nvPr>
        </p:nvSpPr>
        <p:spPr/>
        <p:txBody>
          <a:bodyPr/>
          <a:lstStyle/>
          <a:p>
            <a:r>
              <a:rPr lang="da-DK" dirty="0"/>
              <a:t>03 Safran Solution</a:t>
            </a:r>
          </a:p>
        </p:txBody>
      </p:sp>
      <p:sp>
        <p:nvSpPr>
          <p:cNvPr id="7" name="CuadroTexto 6">
            <a:extLst>
              <a:ext uri="{FF2B5EF4-FFF2-40B4-BE49-F238E27FC236}">
                <a16:creationId xmlns:a16="http://schemas.microsoft.com/office/drawing/2014/main" id="{19F5D850-B5C2-3357-F9BE-4CEAA6922E6C}"/>
              </a:ext>
            </a:extLst>
          </p:cNvPr>
          <p:cNvSpPr txBox="1"/>
          <p:nvPr/>
        </p:nvSpPr>
        <p:spPr>
          <a:xfrm>
            <a:off x="182784" y="769558"/>
            <a:ext cx="7265152" cy="338554"/>
          </a:xfrm>
          <a:prstGeom prst="rect">
            <a:avLst/>
          </a:prstGeom>
          <a:noFill/>
        </p:spPr>
        <p:txBody>
          <a:bodyPr wrap="square">
            <a:spAutoFit/>
          </a:bodyPr>
          <a:lstStyle/>
          <a:p>
            <a:r>
              <a:rPr kumimoji="0" lang="fr-FR" sz="1600" b="1" i="0" u="none" strike="noStrike" kern="1200" cap="none" spc="0" normalizeH="0" baseline="0" noProof="0" dirty="0">
                <a:ln>
                  <a:noFill/>
                </a:ln>
                <a:solidFill>
                  <a:srgbClr val="3B87CC"/>
                </a:solidFill>
                <a:effectLst/>
                <a:uLnTx/>
                <a:uFillTx/>
                <a:latin typeface="Segoe UI"/>
                <a:ea typeface="+mn-ea"/>
                <a:cs typeface="Arial" pitchFamily="34" charset="0"/>
              </a:rPr>
              <a:t>WR-TTS: </a:t>
            </a:r>
            <a:r>
              <a:rPr lang="fr-FR" sz="1600" b="1" dirty="0">
                <a:solidFill>
                  <a:srgbClr val="3B87CC"/>
                </a:solidFill>
                <a:latin typeface="Segoe UI"/>
                <a:cs typeface="Arial" pitchFamily="34" charset="0"/>
              </a:rPr>
              <a:t>Machine protection System; performance </a:t>
            </a:r>
            <a:endParaRPr lang="en-US" dirty="0"/>
          </a:p>
        </p:txBody>
      </p:sp>
      <p:sp>
        <p:nvSpPr>
          <p:cNvPr id="4" name="Espace réservé du pied de page 2">
            <a:extLst>
              <a:ext uri="{FF2B5EF4-FFF2-40B4-BE49-F238E27FC236}">
                <a16:creationId xmlns:a16="http://schemas.microsoft.com/office/drawing/2014/main" id="{C24664D0-469E-8D07-87E3-8BAE5771B73E}"/>
              </a:ext>
            </a:extLst>
          </p:cNvPr>
          <p:cNvSpPr>
            <a:spLocks noGrp="1"/>
          </p:cNvSpPr>
          <p:nvPr>
            <p:ph type="ftr" sz="quarter" idx="3"/>
          </p:nvPr>
        </p:nvSpPr>
        <p:spPr>
          <a:xfrm>
            <a:off x="506983" y="4759334"/>
            <a:ext cx="6708203" cy="129416"/>
          </a:xfrm>
        </p:spPr>
        <p:txBody>
          <a:bodyPr/>
          <a:lstStyle/>
          <a:p>
            <a:r>
              <a:rPr lang="fr-FR"/>
              <a:t>SCT / Safran Navigation &amp; Timing</a:t>
            </a:r>
          </a:p>
        </p:txBody>
      </p:sp>
      <p:pic>
        <p:nvPicPr>
          <p:cNvPr id="6" name="Imagen 36" descr="Diagrama&#10;&#10;El contenido generado por IA puede ser incorrecto.">
            <a:extLst>
              <a:ext uri="{FF2B5EF4-FFF2-40B4-BE49-F238E27FC236}">
                <a16:creationId xmlns:a16="http://schemas.microsoft.com/office/drawing/2014/main" id="{2C10DFB2-8887-0AE0-0637-CC6A2378DD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1976" y="256338"/>
            <a:ext cx="4051935" cy="2495550"/>
          </a:xfrm>
          <a:prstGeom prst="rect">
            <a:avLst/>
          </a:prstGeom>
          <a:noFill/>
          <a:ln>
            <a:noFill/>
          </a:ln>
        </p:spPr>
      </p:pic>
      <p:pic>
        <p:nvPicPr>
          <p:cNvPr id="10" name="Picture 9">
            <a:extLst>
              <a:ext uri="{FF2B5EF4-FFF2-40B4-BE49-F238E27FC236}">
                <a16:creationId xmlns:a16="http://schemas.microsoft.com/office/drawing/2014/main" id="{9314AE07-F4A5-46CF-634B-779B43AC1C27}"/>
              </a:ext>
            </a:extLst>
          </p:cNvPr>
          <p:cNvPicPr>
            <a:picLocks noChangeAspect="1"/>
          </p:cNvPicPr>
          <p:nvPr/>
        </p:nvPicPr>
        <p:blipFill>
          <a:blip r:embed="rId4"/>
          <a:stretch>
            <a:fillRect/>
          </a:stretch>
        </p:blipFill>
        <p:spPr>
          <a:xfrm>
            <a:off x="182784" y="1108112"/>
            <a:ext cx="4053201" cy="2391326"/>
          </a:xfrm>
          <a:prstGeom prst="rect">
            <a:avLst/>
          </a:prstGeom>
        </p:spPr>
      </p:pic>
      <p:sp>
        <p:nvSpPr>
          <p:cNvPr id="13" name="CuadroTexto 1067">
            <a:extLst>
              <a:ext uri="{FF2B5EF4-FFF2-40B4-BE49-F238E27FC236}">
                <a16:creationId xmlns:a16="http://schemas.microsoft.com/office/drawing/2014/main" id="{D7569C88-28E0-33AD-5689-0C0899F854B5}"/>
              </a:ext>
            </a:extLst>
          </p:cNvPr>
          <p:cNvSpPr txBox="1"/>
          <p:nvPr/>
        </p:nvSpPr>
        <p:spPr>
          <a:xfrm>
            <a:off x="1805831" y="4100573"/>
            <a:ext cx="1353376" cy="246221"/>
          </a:xfrm>
          <a:prstGeom prst="rect">
            <a:avLst/>
          </a:prstGeom>
          <a:noFill/>
        </p:spPr>
        <p:txBody>
          <a:bodyPr wrap="square" rtlCol="0">
            <a:spAutoFit/>
          </a:bodyPr>
          <a:lstStyle/>
          <a:p>
            <a:r>
              <a:rPr lang="es-ES" sz="1000" dirty="0"/>
              <a:t>~520ns*N hops</a:t>
            </a:r>
          </a:p>
        </p:txBody>
      </p:sp>
      <p:sp>
        <p:nvSpPr>
          <p:cNvPr id="16" name="Rectangle 15">
            <a:extLst>
              <a:ext uri="{FF2B5EF4-FFF2-40B4-BE49-F238E27FC236}">
                <a16:creationId xmlns:a16="http://schemas.microsoft.com/office/drawing/2014/main" id="{3DC42090-CF81-A846-DEF9-17E82C07D377}"/>
              </a:ext>
            </a:extLst>
          </p:cNvPr>
          <p:cNvSpPr/>
          <p:nvPr/>
        </p:nvSpPr>
        <p:spPr>
          <a:xfrm>
            <a:off x="1215796" y="3800431"/>
            <a:ext cx="637309" cy="338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noProof="0" dirty="0"/>
              <a:t>Pckt</a:t>
            </a:r>
            <a:r>
              <a:rPr lang="en-US" sz="800" dirty="0"/>
              <a:t>. Insertion in WR net</a:t>
            </a:r>
          </a:p>
        </p:txBody>
      </p:sp>
      <p:sp>
        <p:nvSpPr>
          <p:cNvPr id="17" name="Rectangle 16">
            <a:extLst>
              <a:ext uri="{FF2B5EF4-FFF2-40B4-BE49-F238E27FC236}">
                <a16:creationId xmlns:a16="http://schemas.microsoft.com/office/drawing/2014/main" id="{58918494-B023-8E76-31E5-3BCEB4807532}"/>
              </a:ext>
            </a:extLst>
          </p:cNvPr>
          <p:cNvSpPr/>
          <p:nvPr/>
        </p:nvSpPr>
        <p:spPr>
          <a:xfrm>
            <a:off x="408709" y="3810107"/>
            <a:ext cx="637309" cy="338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ILK Detection</a:t>
            </a:r>
          </a:p>
        </p:txBody>
      </p:sp>
      <p:sp>
        <p:nvSpPr>
          <p:cNvPr id="18" name="Rectangle 17">
            <a:extLst>
              <a:ext uri="{FF2B5EF4-FFF2-40B4-BE49-F238E27FC236}">
                <a16:creationId xmlns:a16="http://schemas.microsoft.com/office/drawing/2014/main" id="{7FDC5B7A-4396-13C5-866C-BD2EB5C4A3CB}"/>
              </a:ext>
            </a:extLst>
          </p:cNvPr>
          <p:cNvSpPr/>
          <p:nvPr/>
        </p:nvSpPr>
        <p:spPr>
          <a:xfrm>
            <a:off x="2782575" y="3810107"/>
            <a:ext cx="637309" cy="338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PACKET Detection</a:t>
            </a:r>
          </a:p>
        </p:txBody>
      </p:sp>
      <p:sp>
        <p:nvSpPr>
          <p:cNvPr id="19" name="Rectangle 18">
            <a:extLst>
              <a:ext uri="{FF2B5EF4-FFF2-40B4-BE49-F238E27FC236}">
                <a16:creationId xmlns:a16="http://schemas.microsoft.com/office/drawing/2014/main" id="{CA597B2A-3C67-C1B6-9B69-8BFA3AD85814}"/>
              </a:ext>
            </a:extLst>
          </p:cNvPr>
          <p:cNvSpPr/>
          <p:nvPr/>
        </p:nvSpPr>
        <p:spPr>
          <a:xfrm>
            <a:off x="2019851" y="3800431"/>
            <a:ext cx="637309" cy="338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Flood WR Net</a:t>
            </a:r>
          </a:p>
        </p:txBody>
      </p:sp>
      <p:cxnSp>
        <p:nvCxnSpPr>
          <p:cNvPr id="21" name="Straight Arrow Connector 20">
            <a:extLst>
              <a:ext uri="{FF2B5EF4-FFF2-40B4-BE49-F238E27FC236}">
                <a16:creationId xmlns:a16="http://schemas.microsoft.com/office/drawing/2014/main" id="{B5DB7B8E-E2F6-86BB-86ED-4BC17D0B2FC4}"/>
              </a:ext>
            </a:extLst>
          </p:cNvPr>
          <p:cNvCxnSpPr>
            <a:stCxn id="17" idx="3"/>
            <a:endCxn id="16" idx="1"/>
          </p:cNvCxnSpPr>
          <p:nvPr/>
        </p:nvCxnSpPr>
        <p:spPr>
          <a:xfrm flipV="1">
            <a:off x="1046018" y="3969708"/>
            <a:ext cx="169778" cy="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6ACCF40-F641-2430-B02C-C53C74EEAFDA}"/>
              </a:ext>
            </a:extLst>
          </p:cNvPr>
          <p:cNvCxnSpPr>
            <a:stCxn id="16" idx="3"/>
            <a:endCxn id="19" idx="1"/>
          </p:cNvCxnSpPr>
          <p:nvPr/>
        </p:nvCxnSpPr>
        <p:spPr>
          <a:xfrm>
            <a:off x="1853105" y="3969708"/>
            <a:ext cx="1667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174B7C0-34DB-0BB3-1972-90AC256E9840}"/>
              </a:ext>
            </a:extLst>
          </p:cNvPr>
          <p:cNvCxnSpPr>
            <a:stCxn id="19" idx="3"/>
            <a:endCxn id="18" idx="1"/>
          </p:cNvCxnSpPr>
          <p:nvPr/>
        </p:nvCxnSpPr>
        <p:spPr>
          <a:xfrm>
            <a:off x="2657160" y="3969708"/>
            <a:ext cx="125415" cy="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uadroTexto 1067">
            <a:extLst>
              <a:ext uri="{FF2B5EF4-FFF2-40B4-BE49-F238E27FC236}">
                <a16:creationId xmlns:a16="http://schemas.microsoft.com/office/drawing/2014/main" id="{DA4FF9B9-F9E5-A774-3097-A70FCACEF42D}"/>
              </a:ext>
            </a:extLst>
          </p:cNvPr>
          <p:cNvSpPr txBox="1"/>
          <p:nvPr/>
        </p:nvSpPr>
        <p:spPr>
          <a:xfrm>
            <a:off x="1255050" y="4089717"/>
            <a:ext cx="720438" cy="246221"/>
          </a:xfrm>
          <a:prstGeom prst="rect">
            <a:avLst/>
          </a:prstGeom>
          <a:noFill/>
        </p:spPr>
        <p:txBody>
          <a:bodyPr wrap="square" rtlCol="0">
            <a:spAutoFit/>
          </a:bodyPr>
          <a:lstStyle/>
          <a:p>
            <a:r>
              <a:rPr lang="es-ES" sz="1000" dirty="0"/>
              <a:t>~200ns</a:t>
            </a:r>
          </a:p>
        </p:txBody>
      </p:sp>
      <p:sp>
        <p:nvSpPr>
          <p:cNvPr id="27" name="CuadroTexto 1067">
            <a:extLst>
              <a:ext uri="{FF2B5EF4-FFF2-40B4-BE49-F238E27FC236}">
                <a16:creationId xmlns:a16="http://schemas.microsoft.com/office/drawing/2014/main" id="{C04791C2-F17C-C0D5-4CC0-F0648D17EAA3}"/>
              </a:ext>
            </a:extLst>
          </p:cNvPr>
          <p:cNvSpPr txBox="1"/>
          <p:nvPr/>
        </p:nvSpPr>
        <p:spPr>
          <a:xfrm>
            <a:off x="2761794" y="4089717"/>
            <a:ext cx="720438" cy="246221"/>
          </a:xfrm>
          <a:prstGeom prst="rect">
            <a:avLst/>
          </a:prstGeom>
          <a:noFill/>
        </p:spPr>
        <p:txBody>
          <a:bodyPr wrap="square" rtlCol="0">
            <a:spAutoFit/>
          </a:bodyPr>
          <a:lstStyle/>
          <a:p>
            <a:r>
              <a:rPr lang="es-ES" sz="1000" dirty="0"/>
              <a:t>~200ns</a:t>
            </a:r>
          </a:p>
        </p:txBody>
      </p:sp>
      <p:sp>
        <p:nvSpPr>
          <p:cNvPr id="3" name="CuadroTexto 14">
            <a:extLst>
              <a:ext uri="{FF2B5EF4-FFF2-40B4-BE49-F238E27FC236}">
                <a16:creationId xmlns:a16="http://schemas.microsoft.com/office/drawing/2014/main" id="{CA30A812-D8AD-A87B-7F01-9CE889BB989A}"/>
              </a:ext>
            </a:extLst>
          </p:cNvPr>
          <p:cNvSpPr txBox="1"/>
          <p:nvPr/>
        </p:nvSpPr>
        <p:spPr>
          <a:xfrm>
            <a:off x="4275239" y="2815888"/>
            <a:ext cx="4291416" cy="1938992"/>
          </a:xfrm>
          <a:prstGeom prst="rect">
            <a:avLst/>
          </a:prstGeom>
          <a:noFill/>
        </p:spPr>
        <p:txBody>
          <a:bodyPr wrap="square">
            <a:spAutoFit/>
          </a:bodyPr>
          <a:lstStyle/>
          <a:p>
            <a:pPr marL="171450" indent="-171450" algn="just">
              <a:buFont typeface="Arial" panose="020B0604020202020204" pitchFamily="34" charset="0"/>
              <a:buChar char="•"/>
            </a:pPr>
            <a:r>
              <a:rPr lang="en-US" sz="1200" b="1" dirty="0"/>
              <a:t>Ultra-fast response</a:t>
            </a:r>
            <a:r>
              <a:rPr lang="en-US" sz="1200" dirty="0"/>
              <a:t>: Optical fibers enable near-light-speed signal transmission with nanosecond reaction times (~500ns per hop) (</a:t>
            </a:r>
            <a:r>
              <a:rPr lang="en-US" sz="1200" b="1" dirty="0"/>
              <a:t>commas insertion on WR flow</a:t>
            </a:r>
            <a:r>
              <a:rPr lang="en-US" sz="1200" dirty="0"/>
              <a:t>)</a:t>
            </a:r>
          </a:p>
          <a:p>
            <a:pPr marL="171450" indent="-171450" algn="just">
              <a:buFont typeface="Arial" panose="020B0604020202020204" pitchFamily="34" charset="0"/>
              <a:buChar char="•"/>
            </a:pPr>
            <a:r>
              <a:rPr lang="en-US" sz="1200" b="1" dirty="0"/>
              <a:t>EMI immunity and galvanic isolation</a:t>
            </a:r>
            <a:r>
              <a:rPr lang="en-US" sz="1200" dirty="0"/>
              <a:t>: Fiber optics are unaffected by electromagnetic interference and ensure complete electrical isolation between systems </a:t>
            </a:r>
          </a:p>
          <a:p>
            <a:pPr marL="171450" indent="-171450" algn="just">
              <a:buFont typeface="Arial" panose="020B0604020202020204" pitchFamily="34" charset="0"/>
              <a:buChar char="•"/>
            </a:pPr>
            <a:r>
              <a:rPr lang="en-US" sz="1200" b="1" dirty="0"/>
              <a:t>Long-distance communication</a:t>
            </a:r>
            <a:r>
              <a:rPr lang="en-US" sz="1200" dirty="0"/>
              <a:t>: Signals can travel hundreds of meters with minimal attenuation </a:t>
            </a:r>
          </a:p>
          <a:p>
            <a:pPr marL="171450" indent="-171450" algn="just">
              <a:buFont typeface="Arial" panose="020B0604020202020204" pitchFamily="34" charset="0"/>
              <a:buChar char="•"/>
            </a:pPr>
            <a:r>
              <a:rPr lang="en-US" sz="1200" b="1" dirty="0"/>
              <a:t>Scalability and flexibility</a:t>
            </a:r>
            <a:r>
              <a:rPr lang="en-US" sz="1200" dirty="0"/>
              <a:t>: Fiber systems can be easily expanded and reconfigured</a:t>
            </a:r>
          </a:p>
        </p:txBody>
      </p:sp>
    </p:spTree>
    <p:extLst>
      <p:ext uri="{BB962C8B-B14F-4D97-AF65-F5344CB8AC3E}">
        <p14:creationId xmlns:p14="http://schemas.microsoft.com/office/powerpoint/2010/main" val="59696962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CCAF5-79FD-4A1F-BE36-841AC54035F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9CD4246-BA60-0D93-DAAA-DA8A31A96FF6}"/>
              </a:ext>
            </a:extLst>
          </p:cNvPr>
          <p:cNvSpPr>
            <a:spLocks noGrp="1"/>
          </p:cNvSpPr>
          <p:nvPr>
            <p:ph type="title"/>
          </p:nvPr>
        </p:nvSpPr>
        <p:spPr/>
        <p:txBody>
          <a:bodyPr/>
          <a:lstStyle/>
          <a:p>
            <a:r>
              <a:rPr lang="da-DK" dirty="0"/>
              <a:t>03 Safran Solution</a:t>
            </a:r>
          </a:p>
        </p:txBody>
      </p:sp>
      <p:sp>
        <p:nvSpPr>
          <p:cNvPr id="7" name="CuadroTexto 6">
            <a:extLst>
              <a:ext uri="{FF2B5EF4-FFF2-40B4-BE49-F238E27FC236}">
                <a16:creationId xmlns:a16="http://schemas.microsoft.com/office/drawing/2014/main" id="{65B0C14E-B86A-F315-8678-9E1BCA712733}"/>
              </a:ext>
            </a:extLst>
          </p:cNvPr>
          <p:cNvSpPr txBox="1"/>
          <p:nvPr/>
        </p:nvSpPr>
        <p:spPr>
          <a:xfrm>
            <a:off x="182784" y="769558"/>
            <a:ext cx="7265152" cy="338554"/>
          </a:xfrm>
          <a:prstGeom prst="rect">
            <a:avLst/>
          </a:prstGeom>
          <a:noFill/>
        </p:spPr>
        <p:txBody>
          <a:bodyPr wrap="square">
            <a:spAutoFit/>
          </a:bodyPr>
          <a:lstStyle/>
          <a:p>
            <a:r>
              <a:rPr kumimoji="0" lang="fr-FR" sz="1600" b="1" i="0" u="none" strike="noStrike" kern="1200" cap="none" spc="0" normalizeH="0" baseline="0" noProof="0" dirty="0">
                <a:ln>
                  <a:noFill/>
                </a:ln>
                <a:solidFill>
                  <a:srgbClr val="3B87CC"/>
                </a:solidFill>
                <a:effectLst/>
                <a:uLnTx/>
                <a:uFillTx/>
                <a:latin typeface="Segoe UI"/>
                <a:ea typeface="+mn-ea"/>
                <a:cs typeface="Arial" pitchFamily="34" charset="0"/>
              </a:rPr>
              <a:t>WR-TTS: </a:t>
            </a:r>
            <a:r>
              <a:rPr lang="fr-FR" sz="1600" b="1" dirty="0">
                <a:solidFill>
                  <a:srgbClr val="3B87CC"/>
                </a:solidFill>
                <a:latin typeface="Segoe UI"/>
                <a:cs typeface="Arial" pitchFamily="34" charset="0"/>
              </a:rPr>
              <a:t>Machine protection System</a:t>
            </a:r>
            <a:endParaRPr lang="en-US" dirty="0"/>
          </a:p>
        </p:txBody>
      </p:sp>
      <p:sp>
        <p:nvSpPr>
          <p:cNvPr id="4" name="Espace réservé du pied de page 2">
            <a:extLst>
              <a:ext uri="{FF2B5EF4-FFF2-40B4-BE49-F238E27FC236}">
                <a16:creationId xmlns:a16="http://schemas.microsoft.com/office/drawing/2014/main" id="{9A55E0A8-AF1E-EB36-4D63-D6D596672594}"/>
              </a:ext>
            </a:extLst>
          </p:cNvPr>
          <p:cNvSpPr>
            <a:spLocks noGrp="1"/>
          </p:cNvSpPr>
          <p:nvPr>
            <p:ph type="ftr" sz="quarter" idx="3"/>
          </p:nvPr>
        </p:nvSpPr>
        <p:spPr>
          <a:xfrm>
            <a:off x="506983" y="4759334"/>
            <a:ext cx="6708203" cy="129416"/>
          </a:xfrm>
        </p:spPr>
        <p:txBody>
          <a:bodyPr/>
          <a:lstStyle/>
          <a:p>
            <a:r>
              <a:rPr lang="fr-FR"/>
              <a:t>SCT / Safran Navigation &amp; Timing</a:t>
            </a:r>
          </a:p>
        </p:txBody>
      </p:sp>
      <p:pic>
        <p:nvPicPr>
          <p:cNvPr id="6" name="Imagen 36" descr="Diagrama&#10;&#10;El contenido generado por IA puede ser incorrecto.">
            <a:extLst>
              <a:ext uri="{FF2B5EF4-FFF2-40B4-BE49-F238E27FC236}">
                <a16:creationId xmlns:a16="http://schemas.microsoft.com/office/drawing/2014/main" id="{99E913C7-E51F-E754-AC70-62E36351DF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53235"/>
            <a:ext cx="4204826" cy="2591814"/>
          </a:xfrm>
          <a:prstGeom prst="rect">
            <a:avLst/>
          </a:prstGeom>
          <a:noFill/>
          <a:ln>
            <a:noFill/>
          </a:ln>
        </p:spPr>
      </p:pic>
      <p:pic>
        <p:nvPicPr>
          <p:cNvPr id="12" name="Picture 11">
            <a:extLst>
              <a:ext uri="{FF2B5EF4-FFF2-40B4-BE49-F238E27FC236}">
                <a16:creationId xmlns:a16="http://schemas.microsoft.com/office/drawing/2014/main" id="{534534FC-C7AD-848D-F52C-A1BC62B0E3C8}"/>
              </a:ext>
            </a:extLst>
          </p:cNvPr>
          <p:cNvPicPr>
            <a:picLocks noChangeAspect="1"/>
          </p:cNvPicPr>
          <p:nvPr/>
        </p:nvPicPr>
        <p:blipFill>
          <a:blip r:embed="rId4"/>
          <a:stretch>
            <a:fillRect/>
          </a:stretch>
        </p:blipFill>
        <p:spPr>
          <a:xfrm>
            <a:off x="446286" y="1650948"/>
            <a:ext cx="3941325" cy="2101432"/>
          </a:xfrm>
          <a:prstGeom prst="rect">
            <a:avLst/>
          </a:prstGeom>
        </p:spPr>
      </p:pic>
      <p:sp>
        <p:nvSpPr>
          <p:cNvPr id="3" name="TextBox 2">
            <a:extLst>
              <a:ext uri="{FF2B5EF4-FFF2-40B4-BE49-F238E27FC236}">
                <a16:creationId xmlns:a16="http://schemas.microsoft.com/office/drawing/2014/main" id="{30CB1CC3-4798-1130-B82A-18FFA956FB0D}"/>
              </a:ext>
            </a:extLst>
          </p:cNvPr>
          <p:cNvSpPr txBox="1"/>
          <p:nvPr/>
        </p:nvSpPr>
        <p:spPr>
          <a:xfrm>
            <a:off x="5297160" y="1206904"/>
            <a:ext cx="2527877" cy="646331"/>
          </a:xfrm>
          <a:prstGeom prst="rect">
            <a:avLst/>
          </a:prstGeom>
          <a:noFill/>
        </p:spPr>
        <p:txBody>
          <a:bodyPr wrap="square" rtlCol="0">
            <a:spAutoFit/>
          </a:bodyPr>
          <a:lstStyle/>
          <a:p>
            <a:pPr algn="ctr"/>
            <a:r>
              <a:rPr lang="en-US" dirty="0">
                <a:latin typeface="Gotham Book" panose="02000603040000020004"/>
              </a:rPr>
              <a:t>Master-Slave Mode in uTCA Crate</a:t>
            </a:r>
          </a:p>
        </p:txBody>
      </p:sp>
    </p:spTree>
    <p:extLst>
      <p:ext uri="{BB962C8B-B14F-4D97-AF65-F5344CB8AC3E}">
        <p14:creationId xmlns:p14="http://schemas.microsoft.com/office/powerpoint/2010/main" val="13867336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454FB-86CE-4A9A-837E-B1F1E0BE8523}"/>
              </a:ext>
            </a:extLst>
          </p:cNvPr>
          <p:cNvSpPr>
            <a:spLocks noGrp="1"/>
          </p:cNvSpPr>
          <p:nvPr>
            <p:ph type="title"/>
          </p:nvPr>
        </p:nvSpPr>
        <p:spPr/>
        <p:txBody>
          <a:bodyPr/>
          <a:lstStyle/>
          <a:p>
            <a:r>
              <a:rPr lang="da-DK" dirty="0"/>
              <a:t>04 Tests &amp; Results</a:t>
            </a:r>
          </a:p>
        </p:txBody>
      </p:sp>
      <p:sp>
        <p:nvSpPr>
          <p:cNvPr id="6" name="Espace réservé du pied de page 2">
            <a:extLst>
              <a:ext uri="{FF2B5EF4-FFF2-40B4-BE49-F238E27FC236}">
                <a16:creationId xmlns:a16="http://schemas.microsoft.com/office/drawing/2014/main" id="{EE8CE4A9-F9C6-B6FF-7458-5CA333D7106F}"/>
              </a:ext>
            </a:extLst>
          </p:cNvPr>
          <p:cNvSpPr>
            <a:spLocks noGrp="1"/>
          </p:cNvSpPr>
          <p:nvPr>
            <p:ph type="ftr" sz="quarter" idx="3"/>
          </p:nvPr>
        </p:nvSpPr>
        <p:spPr>
          <a:xfrm>
            <a:off x="506983" y="4759334"/>
            <a:ext cx="6708203" cy="129416"/>
          </a:xfrm>
        </p:spPr>
        <p:txBody>
          <a:bodyPr/>
          <a:lstStyle/>
          <a:p>
            <a:r>
              <a:rPr lang="fr-FR"/>
              <a:t>SCT / Safran Navigation &amp; Timing</a:t>
            </a:r>
          </a:p>
        </p:txBody>
      </p:sp>
      <p:sp>
        <p:nvSpPr>
          <p:cNvPr id="5" name="CuadroTexto 4">
            <a:extLst>
              <a:ext uri="{FF2B5EF4-FFF2-40B4-BE49-F238E27FC236}">
                <a16:creationId xmlns:a16="http://schemas.microsoft.com/office/drawing/2014/main" id="{A2F1BF43-8A30-38B2-949B-D87BE9B66253}"/>
              </a:ext>
            </a:extLst>
          </p:cNvPr>
          <p:cNvSpPr txBox="1"/>
          <p:nvPr/>
        </p:nvSpPr>
        <p:spPr>
          <a:xfrm>
            <a:off x="182784" y="769558"/>
            <a:ext cx="7265152" cy="338554"/>
          </a:xfrm>
          <a:prstGeom prst="rect">
            <a:avLst/>
          </a:prstGeom>
          <a:noFill/>
        </p:spPr>
        <p:txBody>
          <a:bodyPr wrap="square">
            <a:spAutoFit/>
          </a:bodyPr>
          <a:lstStyle/>
          <a:p>
            <a:r>
              <a:rPr kumimoji="0" lang="en-US" sz="1600" b="1" i="0" u="none" strike="noStrike" kern="1200" cap="none" spc="0" normalizeH="0" baseline="0" noProof="0" dirty="0">
                <a:ln>
                  <a:noFill/>
                </a:ln>
                <a:solidFill>
                  <a:srgbClr val="3B87CC"/>
                </a:solidFill>
                <a:effectLst/>
                <a:uLnTx/>
                <a:uFillTx/>
                <a:latin typeface="Segoe UI"/>
                <a:ea typeface="+mn-ea"/>
                <a:cs typeface="Arial" pitchFamily="34" charset="0"/>
              </a:rPr>
              <a:t>WR-TTS</a:t>
            </a:r>
            <a:r>
              <a:rPr lang="en-US" sz="1600" b="1" dirty="0">
                <a:solidFill>
                  <a:srgbClr val="3B87CC"/>
                </a:solidFill>
                <a:latin typeface="Segoe UI"/>
                <a:cs typeface="Arial" pitchFamily="34" charset="0"/>
              </a:rPr>
              <a:t>: Jitter Measurements</a:t>
            </a:r>
            <a:endParaRPr lang="en-US" dirty="0"/>
          </a:p>
        </p:txBody>
      </p:sp>
      <p:pic>
        <p:nvPicPr>
          <p:cNvPr id="4" name="Imagen 95">
            <a:extLst>
              <a:ext uri="{FF2B5EF4-FFF2-40B4-BE49-F238E27FC236}">
                <a16:creationId xmlns:a16="http://schemas.microsoft.com/office/drawing/2014/main" id="{AD20E703-3635-929B-C969-2A9D6912230B}"/>
              </a:ext>
            </a:extLst>
          </p:cNvPr>
          <p:cNvPicPr>
            <a:picLocks noChangeAspect="1"/>
          </p:cNvPicPr>
          <p:nvPr/>
        </p:nvPicPr>
        <p:blipFill>
          <a:blip r:embed="rId3"/>
          <a:stretch>
            <a:fillRect/>
          </a:stretch>
        </p:blipFill>
        <p:spPr>
          <a:xfrm>
            <a:off x="1348579" y="1258295"/>
            <a:ext cx="4069399" cy="2866963"/>
          </a:xfrm>
          <a:prstGeom prst="rect">
            <a:avLst/>
          </a:prstGeom>
        </p:spPr>
      </p:pic>
      <p:sp>
        <p:nvSpPr>
          <p:cNvPr id="8" name="TextBox 33">
            <a:extLst>
              <a:ext uri="{FF2B5EF4-FFF2-40B4-BE49-F238E27FC236}">
                <a16:creationId xmlns:a16="http://schemas.microsoft.com/office/drawing/2014/main" id="{8DF04B09-7CC0-C996-A40F-72516F2BF485}"/>
              </a:ext>
            </a:extLst>
          </p:cNvPr>
          <p:cNvSpPr txBox="1"/>
          <p:nvPr/>
        </p:nvSpPr>
        <p:spPr>
          <a:xfrm>
            <a:off x="2384130" y="4166141"/>
            <a:ext cx="19982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Gotham Book" panose="02000603040000020004" pitchFamily="2" charset="0"/>
                <a:cs typeface="Calibri"/>
              </a:rPr>
              <a:t>RMS jitter 10MHz output</a:t>
            </a:r>
          </a:p>
        </p:txBody>
      </p:sp>
      <p:sp>
        <p:nvSpPr>
          <p:cNvPr id="3" name="TextBox 33">
            <a:extLst>
              <a:ext uri="{FF2B5EF4-FFF2-40B4-BE49-F238E27FC236}">
                <a16:creationId xmlns:a16="http://schemas.microsoft.com/office/drawing/2014/main" id="{D7156B4C-0ABB-C9A5-4555-EC2D211AC339}"/>
              </a:ext>
            </a:extLst>
          </p:cNvPr>
          <p:cNvSpPr txBox="1"/>
          <p:nvPr/>
        </p:nvSpPr>
        <p:spPr>
          <a:xfrm>
            <a:off x="5880078" y="2195059"/>
            <a:ext cx="19982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Gotham Book" panose="02000603040000020004" pitchFamily="2" charset="0"/>
                <a:cs typeface="Calibri"/>
              </a:rPr>
              <a:t>~500 fs of RMS jitter measured at the 10MHz output</a:t>
            </a:r>
          </a:p>
        </p:txBody>
      </p:sp>
    </p:spTree>
    <p:extLst>
      <p:ext uri="{BB962C8B-B14F-4D97-AF65-F5344CB8AC3E}">
        <p14:creationId xmlns:p14="http://schemas.microsoft.com/office/powerpoint/2010/main" val="39200517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454FB-86CE-4A9A-837E-B1F1E0BE8523}"/>
              </a:ext>
            </a:extLst>
          </p:cNvPr>
          <p:cNvSpPr>
            <a:spLocks noGrp="1"/>
          </p:cNvSpPr>
          <p:nvPr>
            <p:ph type="title"/>
          </p:nvPr>
        </p:nvSpPr>
        <p:spPr/>
        <p:txBody>
          <a:bodyPr/>
          <a:lstStyle/>
          <a:p>
            <a:r>
              <a:rPr lang="da-DK" dirty="0"/>
              <a:t>04 Tests &amp; Results</a:t>
            </a:r>
          </a:p>
        </p:txBody>
      </p:sp>
      <p:sp>
        <p:nvSpPr>
          <p:cNvPr id="6" name="Espace réservé du pied de page 2">
            <a:extLst>
              <a:ext uri="{FF2B5EF4-FFF2-40B4-BE49-F238E27FC236}">
                <a16:creationId xmlns:a16="http://schemas.microsoft.com/office/drawing/2014/main" id="{EE8CE4A9-F9C6-B6FF-7458-5CA333D7106F}"/>
              </a:ext>
            </a:extLst>
          </p:cNvPr>
          <p:cNvSpPr>
            <a:spLocks noGrp="1"/>
          </p:cNvSpPr>
          <p:nvPr>
            <p:ph type="ftr" sz="quarter" idx="3"/>
          </p:nvPr>
        </p:nvSpPr>
        <p:spPr>
          <a:xfrm>
            <a:off x="506983" y="4759334"/>
            <a:ext cx="6708203" cy="129416"/>
          </a:xfrm>
        </p:spPr>
        <p:txBody>
          <a:bodyPr/>
          <a:lstStyle/>
          <a:p>
            <a:r>
              <a:rPr lang="fr-FR"/>
              <a:t>SCT / Safran Navigation &amp; Timing</a:t>
            </a:r>
          </a:p>
        </p:txBody>
      </p:sp>
      <p:sp>
        <p:nvSpPr>
          <p:cNvPr id="5" name="CuadroTexto 4">
            <a:extLst>
              <a:ext uri="{FF2B5EF4-FFF2-40B4-BE49-F238E27FC236}">
                <a16:creationId xmlns:a16="http://schemas.microsoft.com/office/drawing/2014/main" id="{A2F1BF43-8A30-38B2-949B-D87BE9B66253}"/>
              </a:ext>
            </a:extLst>
          </p:cNvPr>
          <p:cNvSpPr txBox="1"/>
          <p:nvPr/>
        </p:nvSpPr>
        <p:spPr>
          <a:xfrm>
            <a:off x="182784" y="769558"/>
            <a:ext cx="7265152" cy="338554"/>
          </a:xfrm>
          <a:prstGeom prst="rect">
            <a:avLst/>
          </a:prstGeom>
          <a:noFill/>
        </p:spPr>
        <p:txBody>
          <a:bodyPr wrap="square">
            <a:spAutoFit/>
          </a:bodyPr>
          <a:lstStyle/>
          <a:p>
            <a:r>
              <a:rPr kumimoji="0" lang="en-US" sz="1600" b="1" i="0" u="none" strike="noStrike" kern="1200" cap="none" spc="0" normalizeH="0" baseline="0" noProof="0" dirty="0">
                <a:ln>
                  <a:noFill/>
                </a:ln>
                <a:solidFill>
                  <a:srgbClr val="3B87CC"/>
                </a:solidFill>
                <a:effectLst/>
                <a:uLnTx/>
                <a:uFillTx/>
                <a:latin typeface="Segoe UI"/>
                <a:ea typeface="+mn-ea"/>
                <a:cs typeface="Arial" pitchFamily="34" charset="0"/>
              </a:rPr>
              <a:t>WR-TS</a:t>
            </a:r>
            <a:r>
              <a:rPr lang="en-US" sz="1600" b="1" dirty="0">
                <a:solidFill>
                  <a:srgbClr val="3B87CC"/>
                </a:solidFill>
                <a:latin typeface="Segoe UI"/>
                <a:cs typeface="Arial" pitchFamily="34" charset="0"/>
              </a:rPr>
              <a:t>: Sequence of events generation</a:t>
            </a:r>
            <a:endParaRPr lang="en-US" dirty="0"/>
          </a:p>
        </p:txBody>
      </p:sp>
      <p:pic>
        <p:nvPicPr>
          <p:cNvPr id="8" name="Imagen 7" descr="Interfaz de usuario gráfica, Aplicación&#10;&#10;Descripción generada automáticamente">
            <a:extLst>
              <a:ext uri="{FF2B5EF4-FFF2-40B4-BE49-F238E27FC236}">
                <a16:creationId xmlns:a16="http://schemas.microsoft.com/office/drawing/2014/main" id="{6DD86429-0AE7-C033-143F-3872FDD324D5}"/>
              </a:ext>
            </a:extLst>
          </p:cNvPr>
          <p:cNvPicPr>
            <a:picLocks noChangeAspect="1"/>
          </p:cNvPicPr>
          <p:nvPr/>
        </p:nvPicPr>
        <p:blipFill>
          <a:blip r:embed="rId3"/>
          <a:stretch>
            <a:fillRect/>
          </a:stretch>
        </p:blipFill>
        <p:spPr>
          <a:xfrm>
            <a:off x="744788" y="1258295"/>
            <a:ext cx="7212747" cy="3186764"/>
          </a:xfrm>
          <a:prstGeom prst="rect">
            <a:avLst/>
          </a:prstGeom>
        </p:spPr>
      </p:pic>
      <p:sp>
        <p:nvSpPr>
          <p:cNvPr id="9" name="CuadroTexto 8">
            <a:extLst>
              <a:ext uri="{FF2B5EF4-FFF2-40B4-BE49-F238E27FC236}">
                <a16:creationId xmlns:a16="http://schemas.microsoft.com/office/drawing/2014/main" id="{8E116014-D913-2A71-3FF0-757D7C113A3A}"/>
              </a:ext>
            </a:extLst>
          </p:cNvPr>
          <p:cNvSpPr txBox="1"/>
          <p:nvPr/>
        </p:nvSpPr>
        <p:spPr>
          <a:xfrm>
            <a:off x="7957535" y="3967716"/>
            <a:ext cx="1063018" cy="441275"/>
          </a:xfrm>
          <a:prstGeom prst="rect">
            <a:avLst/>
          </a:prstGeom>
          <a:noFill/>
        </p:spPr>
        <p:txBody>
          <a:bodyPr wrap="square" lIns="91440" tIns="45720" rIns="91440" bIns="45720" anchor="t">
            <a:spAutoFit/>
          </a:bodyPr>
          <a:lstStyle/>
          <a:p>
            <a:pPr marR="0" lvl="0">
              <a:lnSpc>
                <a:spcPct val="107000"/>
              </a:lnSpc>
              <a:spcBef>
                <a:spcPts val="0"/>
              </a:spcBef>
              <a:spcAft>
                <a:spcPts val="800"/>
              </a:spcAft>
            </a:pPr>
            <a:r>
              <a:rPr lang="en-US" sz="1100" dirty="0">
                <a:solidFill>
                  <a:srgbClr val="474E67"/>
                </a:solidFill>
                <a:latin typeface="Segoe UI"/>
                <a:cs typeface="Arial"/>
              </a:rPr>
              <a:t>Long term test</a:t>
            </a:r>
          </a:p>
        </p:txBody>
      </p:sp>
    </p:spTree>
    <p:extLst>
      <p:ext uri="{BB962C8B-B14F-4D97-AF65-F5344CB8AC3E}">
        <p14:creationId xmlns:p14="http://schemas.microsoft.com/office/powerpoint/2010/main" val="258789371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DE228-6D13-697E-18CB-935D08CAB95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94F886-602C-0AF1-5950-B2391AF50511}"/>
              </a:ext>
            </a:extLst>
          </p:cNvPr>
          <p:cNvSpPr>
            <a:spLocks noGrp="1"/>
          </p:cNvSpPr>
          <p:nvPr>
            <p:ph type="title"/>
          </p:nvPr>
        </p:nvSpPr>
        <p:spPr/>
        <p:txBody>
          <a:bodyPr/>
          <a:lstStyle/>
          <a:p>
            <a:r>
              <a:rPr lang="da-DK" dirty="0"/>
              <a:t>05 Next Steps</a:t>
            </a:r>
          </a:p>
        </p:txBody>
      </p:sp>
      <p:sp>
        <p:nvSpPr>
          <p:cNvPr id="6" name="Espace réservé du pied de page 2">
            <a:extLst>
              <a:ext uri="{FF2B5EF4-FFF2-40B4-BE49-F238E27FC236}">
                <a16:creationId xmlns:a16="http://schemas.microsoft.com/office/drawing/2014/main" id="{55122FE2-2305-CB44-EF62-74046ECC2F54}"/>
              </a:ext>
            </a:extLst>
          </p:cNvPr>
          <p:cNvSpPr>
            <a:spLocks noGrp="1"/>
          </p:cNvSpPr>
          <p:nvPr>
            <p:ph type="ftr" sz="quarter" idx="3"/>
          </p:nvPr>
        </p:nvSpPr>
        <p:spPr>
          <a:xfrm>
            <a:off x="520837" y="4759334"/>
            <a:ext cx="6708203" cy="129416"/>
          </a:xfrm>
        </p:spPr>
        <p:txBody>
          <a:bodyPr/>
          <a:lstStyle/>
          <a:p>
            <a:r>
              <a:rPr lang="fr-FR" dirty="0"/>
              <a:t>SCT / Safran Navigation &amp; Timing</a:t>
            </a:r>
          </a:p>
        </p:txBody>
      </p:sp>
      <p:sp>
        <p:nvSpPr>
          <p:cNvPr id="5" name="CuadroTexto 4">
            <a:extLst>
              <a:ext uri="{FF2B5EF4-FFF2-40B4-BE49-F238E27FC236}">
                <a16:creationId xmlns:a16="http://schemas.microsoft.com/office/drawing/2014/main" id="{1C28B4F8-3101-5763-B8E9-96A455699BBB}"/>
              </a:ext>
            </a:extLst>
          </p:cNvPr>
          <p:cNvSpPr txBox="1"/>
          <p:nvPr/>
        </p:nvSpPr>
        <p:spPr>
          <a:xfrm>
            <a:off x="182783" y="769558"/>
            <a:ext cx="9051272" cy="338554"/>
          </a:xfrm>
          <a:prstGeom prst="rect">
            <a:avLst/>
          </a:prstGeom>
          <a:noFill/>
        </p:spPr>
        <p:txBody>
          <a:bodyPr wrap="square">
            <a:spAutoFit/>
          </a:bodyPr>
          <a:lstStyle/>
          <a:p>
            <a:r>
              <a:rPr lang="en-US" sz="1600" b="1" noProof="0" dirty="0">
                <a:solidFill>
                  <a:srgbClr val="3B87CC"/>
                </a:solidFill>
                <a:latin typeface="Segoe UI"/>
                <a:cs typeface="Arial" pitchFamily="34" charset="0"/>
              </a:rPr>
              <a:t>Work in Progress… Phoebus &amp; EPICS-based Central Timing &amp; Synchronization Entity</a:t>
            </a:r>
            <a:endParaRPr lang="en-US" noProof="0" dirty="0"/>
          </a:p>
        </p:txBody>
      </p:sp>
      <p:sp>
        <p:nvSpPr>
          <p:cNvPr id="3" name="CuadroTexto 14">
            <a:extLst>
              <a:ext uri="{FF2B5EF4-FFF2-40B4-BE49-F238E27FC236}">
                <a16:creationId xmlns:a16="http://schemas.microsoft.com/office/drawing/2014/main" id="{9D9E7AF7-8DE7-1777-6916-74C040E5FB3E}"/>
              </a:ext>
            </a:extLst>
          </p:cNvPr>
          <p:cNvSpPr txBox="1"/>
          <p:nvPr/>
        </p:nvSpPr>
        <p:spPr>
          <a:xfrm>
            <a:off x="182784" y="1366374"/>
            <a:ext cx="4832562" cy="2308324"/>
          </a:xfrm>
          <a:prstGeom prst="rect">
            <a:avLst/>
          </a:prstGeom>
          <a:noFill/>
        </p:spPr>
        <p:txBody>
          <a:bodyPr wrap="square">
            <a:spAutoFit/>
          </a:bodyPr>
          <a:lstStyle/>
          <a:p>
            <a:pPr marL="171450" indent="-171450" algn="just">
              <a:buFont typeface="Arial" panose="020B0604020202020204" pitchFamily="34" charset="0"/>
              <a:buChar char="•"/>
            </a:pPr>
            <a:r>
              <a:rPr lang="en-US" sz="1200" b="1" dirty="0"/>
              <a:t>Auto-Discover Timing-aware nodes</a:t>
            </a:r>
            <a:r>
              <a:rPr lang="en-US" sz="1200" dirty="0"/>
              <a:t>: Using EPICS discover tools to get the PVa nodes and their timing-related PVs and </a:t>
            </a:r>
            <a:r>
              <a:rPr lang="en-US" sz="1200" b="1" dirty="0"/>
              <a:t>LLDP</a:t>
            </a:r>
            <a:r>
              <a:rPr lang="en-US" sz="1200" dirty="0"/>
              <a:t> for WR nodes.</a:t>
            </a:r>
          </a:p>
          <a:p>
            <a:pPr marL="171450" indent="-171450" algn="just">
              <a:buFont typeface="Arial" panose="020B0604020202020204" pitchFamily="34" charset="0"/>
              <a:buChar char="•"/>
            </a:pPr>
            <a:r>
              <a:rPr lang="en-US" sz="1200" dirty="0"/>
              <a:t> </a:t>
            </a:r>
            <a:r>
              <a:rPr lang="en-US" sz="1200" b="1" dirty="0"/>
              <a:t>Visual Trigger Programming</a:t>
            </a:r>
            <a:r>
              <a:rPr lang="en-US" sz="1200" dirty="0"/>
              <a:t>: Setup all the gates and triggers and check their shapes and organization in a chart before executing them.</a:t>
            </a:r>
          </a:p>
          <a:p>
            <a:pPr marL="171450" indent="-171450" algn="just">
              <a:buFont typeface="Arial" panose="020B0604020202020204" pitchFamily="34" charset="0"/>
              <a:buChar char="•"/>
            </a:pPr>
            <a:r>
              <a:rPr lang="en-US" sz="1200" b="1" dirty="0"/>
              <a:t>Centralized Monitoring</a:t>
            </a:r>
            <a:r>
              <a:rPr lang="en-US" sz="1200" dirty="0"/>
              <a:t>: Monitor the health of the WR-TTS and timing-aware nodes.</a:t>
            </a:r>
          </a:p>
          <a:p>
            <a:pPr marL="171450" indent="-171450" algn="just">
              <a:buFont typeface="Arial" panose="020B0604020202020204" pitchFamily="34" charset="0"/>
              <a:buChar char="•"/>
            </a:pPr>
            <a:r>
              <a:rPr lang="en-US" sz="1200" b="1" dirty="0"/>
              <a:t>Alarms Management</a:t>
            </a:r>
            <a:r>
              <a:rPr lang="en-US" sz="1200" dirty="0"/>
              <a:t>: Full TTS ecosystem integrated into the Phoebus Alarm System.</a:t>
            </a:r>
          </a:p>
          <a:p>
            <a:pPr marL="171450" indent="-171450" algn="just">
              <a:buFont typeface="Arial" panose="020B0604020202020204" pitchFamily="34" charset="0"/>
              <a:buChar char="•"/>
            </a:pPr>
            <a:r>
              <a:rPr lang="en-US" sz="1200" b="1" dirty="0"/>
              <a:t>MPS Integration</a:t>
            </a:r>
            <a:r>
              <a:rPr lang="en-US" sz="1200" dirty="0"/>
              <a:t>: Fast interlock in case of a timing issue to avoid damages.</a:t>
            </a:r>
          </a:p>
        </p:txBody>
      </p:sp>
      <p:sp>
        <p:nvSpPr>
          <p:cNvPr id="4" name="CuadroTexto 14">
            <a:extLst>
              <a:ext uri="{FF2B5EF4-FFF2-40B4-BE49-F238E27FC236}">
                <a16:creationId xmlns:a16="http://schemas.microsoft.com/office/drawing/2014/main" id="{570D6D94-BBCC-9478-6F1B-7E6B2DFEB5D1}"/>
              </a:ext>
            </a:extLst>
          </p:cNvPr>
          <p:cNvSpPr txBox="1"/>
          <p:nvPr/>
        </p:nvSpPr>
        <p:spPr>
          <a:xfrm>
            <a:off x="298685" y="3829227"/>
            <a:ext cx="4563708" cy="338554"/>
          </a:xfrm>
          <a:prstGeom prst="rect">
            <a:avLst/>
          </a:prstGeom>
          <a:noFill/>
        </p:spPr>
        <p:txBody>
          <a:bodyPr wrap="square">
            <a:spAutoFit/>
          </a:bodyPr>
          <a:lstStyle/>
          <a:p>
            <a:pPr algn="just"/>
            <a:r>
              <a:rPr lang="en-US" sz="1600" b="1" dirty="0">
                <a:solidFill>
                  <a:schemeClr val="accent4">
                    <a:lumMod val="75000"/>
                    <a:lumOff val="25000"/>
                  </a:schemeClr>
                </a:solidFill>
              </a:rPr>
              <a:t>Recommendations and advice are Welcome</a:t>
            </a:r>
            <a:r>
              <a:rPr lang="en-US" sz="1600" dirty="0">
                <a:solidFill>
                  <a:schemeClr val="accent4">
                    <a:lumMod val="75000"/>
                    <a:lumOff val="25000"/>
                  </a:schemeClr>
                </a:solidFill>
              </a:rPr>
              <a:t>! </a:t>
            </a:r>
          </a:p>
        </p:txBody>
      </p:sp>
      <p:sp>
        <p:nvSpPr>
          <p:cNvPr id="8" name="TextBox 7">
            <a:extLst>
              <a:ext uri="{FF2B5EF4-FFF2-40B4-BE49-F238E27FC236}">
                <a16:creationId xmlns:a16="http://schemas.microsoft.com/office/drawing/2014/main" id="{02D33BA7-17ED-BBBC-9FF0-3F5BC8AA17D7}"/>
              </a:ext>
            </a:extLst>
          </p:cNvPr>
          <p:cNvSpPr txBox="1"/>
          <p:nvPr/>
        </p:nvSpPr>
        <p:spPr>
          <a:xfrm>
            <a:off x="298685" y="4202207"/>
            <a:ext cx="5844885" cy="338554"/>
          </a:xfrm>
          <a:prstGeom prst="rect">
            <a:avLst/>
          </a:prstGeom>
          <a:noFill/>
        </p:spPr>
        <p:txBody>
          <a:bodyPr wrap="square">
            <a:spAutoFit/>
          </a:bodyPr>
          <a:lstStyle/>
          <a:p>
            <a:r>
              <a:rPr lang="en-US" sz="1600" b="1" dirty="0">
                <a:solidFill>
                  <a:schemeClr val="accent4">
                    <a:lumMod val="75000"/>
                    <a:lumOff val="25000"/>
                  </a:schemeClr>
                </a:solidFill>
              </a:rPr>
              <a:t>Feel free to stop by our booth in the exhibition hall!</a:t>
            </a:r>
          </a:p>
        </p:txBody>
      </p:sp>
      <p:pic>
        <p:nvPicPr>
          <p:cNvPr id="16" name="Picture 15">
            <a:extLst>
              <a:ext uri="{FF2B5EF4-FFF2-40B4-BE49-F238E27FC236}">
                <a16:creationId xmlns:a16="http://schemas.microsoft.com/office/drawing/2014/main" id="{8F92F68C-434A-34F2-BC5D-A7B97BCAD710}"/>
              </a:ext>
            </a:extLst>
          </p:cNvPr>
          <p:cNvPicPr>
            <a:picLocks noChangeAspect="1"/>
          </p:cNvPicPr>
          <p:nvPr/>
        </p:nvPicPr>
        <p:blipFill>
          <a:blip r:embed="rId3"/>
          <a:srcRect/>
          <a:stretch/>
        </p:blipFill>
        <p:spPr>
          <a:xfrm>
            <a:off x="5070764" y="1268505"/>
            <a:ext cx="3952348" cy="2403787"/>
          </a:xfrm>
          <a:prstGeom prst="rect">
            <a:avLst/>
          </a:prstGeom>
        </p:spPr>
      </p:pic>
      <p:pic>
        <p:nvPicPr>
          <p:cNvPr id="1032" name="Picture 8" descr="Safran Logo and symbol, meaning, history, PNG">
            <a:extLst>
              <a:ext uri="{FF2B5EF4-FFF2-40B4-BE49-F238E27FC236}">
                <a16:creationId xmlns:a16="http://schemas.microsoft.com/office/drawing/2014/main" id="{BD390CF9-B647-AF2A-9523-BA758E7D01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938" y="3746238"/>
            <a:ext cx="1675268" cy="9423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ite Rabbit Support Hub - Safran - Navigation &amp; Timing">
            <a:extLst>
              <a:ext uri="{FF2B5EF4-FFF2-40B4-BE49-F238E27FC236}">
                <a16:creationId xmlns:a16="http://schemas.microsoft.com/office/drawing/2014/main" id="{D0A9E9D8-BECC-F6B3-F372-ED9F247A1C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516" y="3665982"/>
            <a:ext cx="2058988" cy="128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2380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2">
            <a:extLst>
              <a:ext uri="{FF2B5EF4-FFF2-40B4-BE49-F238E27FC236}">
                <a16:creationId xmlns:a16="http://schemas.microsoft.com/office/drawing/2014/main" id="{9B45E980-60AB-FD26-BDA2-51BCA8089BBE}"/>
              </a:ext>
            </a:extLst>
          </p:cNvPr>
          <p:cNvSpPr txBox="1">
            <a:spLocks/>
          </p:cNvSpPr>
          <p:nvPr/>
        </p:nvSpPr>
        <p:spPr>
          <a:xfrm>
            <a:off x="520836" y="4759334"/>
            <a:ext cx="6708203" cy="129416"/>
          </a:xfrm>
          <a:prstGeom prst="rect">
            <a:avLst/>
          </a:prstGeom>
        </p:spPr>
        <p:txBody>
          <a:bodyPr vert="horz" lIns="91440" tIns="45720" rIns="91440" bIns="45720" rtlCol="0" anchor="ctr"/>
          <a:lstStyle>
            <a:defPPr>
              <a:defRPr lang="fr-FR"/>
            </a:defPPr>
            <a:lvl1pPr marL="0" algn="l" defTabSz="914400" rtl="0" eaLnBrk="1" latinLnBrk="0" hangingPunct="1">
              <a:defRPr sz="800" kern="1200">
                <a:solidFill>
                  <a:schemeClr val="bg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SCT / Safran Navigation &amp; Timing</a:t>
            </a:r>
          </a:p>
        </p:txBody>
      </p:sp>
    </p:spTree>
    <p:extLst>
      <p:ext uri="{BB962C8B-B14F-4D97-AF65-F5344CB8AC3E}">
        <p14:creationId xmlns:p14="http://schemas.microsoft.com/office/powerpoint/2010/main" val="35547440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454FB-86CE-4A9A-837E-B1F1E0BE8523}"/>
              </a:ext>
            </a:extLst>
          </p:cNvPr>
          <p:cNvSpPr>
            <a:spLocks noGrp="1"/>
          </p:cNvSpPr>
          <p:nvPr>
            <p:ph type="title"/>
          </p:nvPr>
        </p:nvSpPr>
        <p:spPr/>
        <p:txBody>
          <a:bodyPr/>
          <a:lstStyle/>
          <a:p>
            <a:r>
              <a:rPr lang="da-DK"/>
              <a:t>01 What is a timing system? </a:t>
            </a:r>
            <a:endParaRPr lang="fr-FR"/>
          </a:p>
        </p:txBody>
      </p:sp>
      <p:sp>
        <p:nvSpPr>
          <p:cNvPr id="3" name="Espace réservé du pied de page 2">
            <a:extLst>
              <a:ext uri="{FF2B5EF4-FFF2-40B4-BE49-F238E27FC236}">
                <a16:creationId xmlns:a16="http://schemas.microsoft.com/office/drawing/2014/main" id="{00C42E19-9C0F-14B5-39B8-34099F64DE4C}"/>
              </a:ext>
            </a:extLst>
          </p:cNvPr>
          <p:cNvSpPr>
            <a:spLocks noGrp="1"/>
          </p:cNvSpPr>
          <p:nvPr>
            <p:ph type="ftr" sz="quarter" idx="3"/>
          </p:nvPr>
        </p:nvSpPr>
        <p:spPr/>
        <p:txBody>
          <a:bodyPr/>
          <a:lstStyle/>
          <a:p>
            <a:r>
              <a:rPr lang="fr-FR"/>
              <a:t>SCT / Safran Navigation &amp; Timing</a:t>
            </a:r>
          </a:p>
        </p:txBody>
      </p:sp>
      <p:sp>
        <p:nvSpPr>
          <p:cNvPr id="11" name="CuadroTexto 10">
            <a:extLst>
              <a:ext uri="{FF2B5EF4-FFF2-40B4-BE49-F238E27FC236}">
                <a16:creationId xmlns:a16="http://schemas.microsoft.com/office/drawing/2014/main" id="{BBDF648A-7F92-3D46-1F9F-6E9CDF3CF4AB}"/>
              </a:ext>
            </a:extLst>
          </p:cNvPr>
          <p:cNvSpPr txBox="1"/>
          <p:nvPr/>
        </p:nvSpPr>
        <p:spPr>
          <a:xfrm>
            <a:off x="182783" y="908060"/>
            <a:ext cx="8556653" cy="3490186"/>
          </a:xfrm>
          <a:prstGeom prst="rect">
            <a:avLst/>
          </a:prstGeom>
          <a:noFill/>
        </p:spPr>
        <p:txBody>
          <a:bodyPr wrap="square" lIns="91440" tIns="45720" rIns="91440" bIns="45720" anchor="t">
            <a:spAutoFit/>
          </a:bodyPr>
          <a:lstStyle/>
          <a:p>
            <a:pPr marL="182245" indent="-182245" defTabSz="915067">
              <a:lnSpc>
                <a:spcPct val="90000"/>
              </a:lnSpc>
              <a:spcBef>
                <a:spcPts val="800"/>
              </a:spcBef>
              <a:buClr>
                <a:srgbClr val="3B87CC"/>
              </a:buClr>
              <a:buFont typeface="Wingdings" pitchFamily="2" charset="2"/>
              <a:buChar char="§"/>
              <a:defRPr/>
            </a:pPr>
            <a:r>
              <a:rPr lang="en-US" sz="1600" b="1" dirty="0">
                <a:solidFill>
                  <a:srgbClr val="3B87CC"/>
                </a:solidFill>
                <a:latin typeface="Segoe UI"/>
                <a:cs typeface="Arial"/>
              </a:rPr>
              <a:t>Applications: every</a:t>
            </a:r>
            <a:r>
              <a:rPr kumimoji="0" lang="en-US" sz="1600" b="1" i="0" u="none" strike="noStrike" kern="1200" cap="none" spc="0" normalizeH="0" baseline="0" noProof="0" dirty="0">
                <a:ln>
                  <a:noFill/>
                </a:ln>
                <a:solidFill>
                  <a:srgbClr val="3B87CC"/>
                </a:solidFill>
                <a:effectLst/>
                <a:uLnTx/>
                <a:uFillTx/>
                <a:latin typeface="Segoe UI"/>
                <a:ea typeface="+mn-ea"/>
                <a:cs typeface="Arial"/>
              </a:rPr>
              <a:t> </a:t>
            </a:r>
            <a:r>
              <a:rPr lang="en-US" sz="1600" b="1" dirty="0">
                <a:solidFill>
                  <a:srgbClr val="3B87CC"/>
                </a:solidFill>
                <a:latin typeface="Segoe UI"/>
                <a:cs typeface="Arial"/>
              </a:rPr>
              <a:t>installation </a:t>
            </a:r>
            <a:r>
              <a:rPr kumimoji="0" lang="en-US" sz="1600" b="1" i="0" u="none" strike="noStrike" kern="1200" cap="none" spc="0" normalizeH="0" baseline="0" noProof="0" dirty="0">
                <a:ln>
                  <a:noFill/>
                </a:ln>
                <a:solidFill>
                  <a:srgbClr val="3B87CC"/>
                </a:solidFill>
                <a:effectLst/>
                <a:uLnTx/>
                <a:uFillTx/>
                <a:latin typeface="Segoe UI"/>
                <a:ea typeface="+mn-ea"/>
                <a:cs typeface="Arial"/>
              </a:rPr>
              <a:t>requires timing and synchronization</a:t>
            </a:r>
            <a:endParaRPr lang="en-US" sz="1600" b="1" i="0" u="none" strike="noStrike" kern="1200" cap="none" spc="0" normalizeH="0" baseline="0" noProof="0" dirty="0">
              <a:ln>
                <a:noFill/>
              </a:ln>
              <a:solidFill>
                <a:srgbClr val="3B87CC"/>
              </a:solidFill>
              <a:effectLst/>
              <a:uLnTx/>
              <a:uFillTx/>
              <a:latin typeface="Segoe UI"/>
              <a:cs typeface="Arial" pitchFamily="34" charset="0"/>
            </a:endParaRPr>
          </a:p>
          <a:p>
            <a:pPr marL="355600" lvl="1" indent="-171450" algn="just" defTabSz="915067">
              <a:lnSpc>
                <a:spcPct val="90000"/>
              </a:lnSpc>
              <a:spcBef>
                <a:spcPts val="400"/>
              </a:spcBef>
              <a:buClr>
                <a:srgbClr val="3B87CC"/>
              </a:buClr>
              <a:buFont typeface="Wingdings" panose="05000000000000000000" pitchFamily="2" charset="2"/>
              <a:buChar char="§"/>
              <a:defRPr/>
            </a:pPr>
            <a:r>
              <a:rPr kumimoji="0" lang="en-US" sz="1400" b="0" i="0" u="none" strike="noStrike" kern="1200" cap="none" spc="0" normalizeH="0" baseline="0" noProof="0" dirty="0">
                <a:ln>
                  <a:noFill/>
                </a:ln>
                <a:solidFill>
                  <a:srgbClr val="474E67"/>
                </a:solidFill>
                <a:effectLst/>
                <a:uLnTx/>
                <a:uFillTx/>
                <a:latin typeface="Segoe UI"/>
                <a:ea typeface="+mn-ea"/>
                <a:cs typeface="Arial"/>
              </a:rPr>
              <a:t>Crucial component used to synchronize and control the operations and events that occur during experiments or beam delivery</a:t>
            </a:r>
            <a:r>
              <a:rPr lang="en-US" sz="1400" dirty="0">
                <a:solidFill>
                  <a:srgbClr val="474E67"/>
                </a:solidFill>
                <a:latin typeface="Segoe UI"/>
                <a:cs typeface="Arial"/>
              </a:rPr>
              <a:t> in a particle accelerator</a:t>
            </a:r>
            <a:endParaRPr lang="en-US" sz="1400" dirty="0">
              <a:solidFill>
                <a:srgbClr val="474E67"/>
              </a:solidFill>
              <a:latin typeface="Segoe UI"/>
              <a:cs typeface="Arial" pitchFamily="34" charset="0"/>
            </a:endParaRPr>
          </a:p>
          <a:p>
            <a:pPr marL="355600" lvl="1" indent="-171450" algn="just" defTabSz="915067">
              <a:lnSpc>
                <a:spcPct val="90000"/>
              </a:lnSpc>
              <a:spcBef>
                <a:spcPts val="400"/>
              </a:spcBef>
              <a:buClr>
                <a:srgbClr val="3B87CC"/>
              </a:buClr>
              <a:buFont typeface="Wingdings" panose="05000000000000000000" pitchFamily="2" charset="2"/>
              <a:buChar char="§"/>
              <a:defRPr/>
            </a:pPr>
            <a:r>
              <a:rPr kumimoji="0" lang="en-US" sz="1400" b="0" i="0" u="none" strike="noStrike" kern="1200" cap="none" spc="0" normalizeH="0" baseline="0" noProof="0" dirty="0">
                <a:ln>
                  <a:noFill/>
                </a:ln>
                <a:solidFill>
                  <a:srgbClr val="474E67"/>
                </a:solidFill>
                <a:effectLst/>
                <a:uLnTx/>
                <a:uFillTx/>
                <a:latin typeface="Segoe UI"/>
                <a:ea typeface="+mn-ea"/>
                <a:cs typeface="Arial"/>
              </a:rPr>
              <a:t>Main functions are:</a:t>
            </a:r>
            <a:r>
              <a:rPr lang="en-US" sz="1400" dirty="0">
                <a:solidFill>
                  <a:srgbClr val="474E67"/>
                </a:solidFill>
                <a:latin typeface="Segoe UI"/>
                <a:cs typeface="Arial"/>
              </a:rPr>
              <a:t> </a:t>
            </a:r>
          </a:p>
          <a:p>
            <a:pPr marL="812800" lvl="2" indent="-171450" algn="just" defTabSz="915067">
              <a:lnSpc>
                <a:spcPct val="90000"/>
              </a:lnSpc>
              <a:spcBef>
                <a:spcPts val="400"/>
              </a:spcBef>
              <a:buClr>
                <a:srgbClr val="3B87CC"/>
              </a:buClr>
              <a:buFont typeface="Wingdings" panose="05000000000000000000" pitchFamily="2" charset="2"/>
              <a:buChar char="§"/>
              <a:defRPr/>
            </a:pPr>
            <a:r>
              <a:rPr lang="en-US" sz="1400" b="1" dirty="0">
                <a:solidFill>
                  <a:srgbClr val="3B87CC"/>
                </a:solidFill>
                <a:latin typeface="Segoe UI"/>
                <a:cs typeface="Arial"/>
              </a:rPr>
              <a:t>Timing/Synchronization</a:t>
            </a:r>
            <a:r>
              <a:rPr lang="en-US" sz="1400" dirty="0">
                <a:solidFill>
                  <a:srgbClr val="474E67"/>
                </a:solidFill>
                <a:latin typeface="Segoe UI"/>
                <a:cs typeface="Arial"/>
              </a:rPr>
              <a:t>: ensuring that all the components operate at the correct time relative to each other.</a:t>
            </a:r>
          </a:p>
          <a:p>
            <a:pPr marL="812800" lvl="2" indent="-171450" algn="just" defTabSz="915067">
              <a:lnSpc>
                <a:spcPct val="90000"/>
              </a:lnSpc>
              <a:spcBef>
                <a:spcPts val="400"/>
              </a:spcBef>
              <a:buClr>
                <a:srgbClr val="3B87CC"/>
              </a:buClr>
              <a:buFont typeface="Wingdings" panose="05000000000000000000" pitchFamily="2" charset="2"/>
              <a:buChar char="§"/>
              <a:defRPr/>
            </a:pPr>
            <a:r>
              <a:rPr lang="en-US" sz="1400" b="1" dirty="0">
                <a:solidFill>
                  <a:srgbClr val="3B87CC"/>
                </a:solidFill>
                <a:latin typeface="Segoe UI"/>
                <a:cs typeface="Arial"/>
              </a:rPr>
              <a:t>Trigger and gate generation</a:t>
            </a:r>
            <a:r>
              <a:rPr kumimoji="0" lang="en-US" sz="1400" b="0" i="0" strike="noStrike" kern="1200" cap="none" spc="0" normalizeH="0" baseline="0" noProof="0" dirty="0">
                <a:ln>
                  <a:noFill/>
                </a:ln>
                <a:solidFill>
                  <a:srgbClr val="474E67"/>
                </a:solidFill>
                <a:effectLst/>
                <a:uLnTx/>
                <a:uFillTx/>
                <a:latin typeface="Segoe UI"/>
                <a:ea typeface="+mn-ea"/>
                <a:cs typeface="Arial"/>
              </a:rPr>
              <a:t>: generation of deterministic signals to initiate and coordinate subsystem actions, including precise pulses that define the timing of operations such as particle bunch generation.</a:t>
            </a:r>
            <a:endParaRPr lang="en-US" sz="1400" dirty="0">
              <a:solidFill>
                <a:srgbClr val="474E67"/>
              </a:solidFill>
              <a:latin typeface="Segoe UI"/>
              <a:cs typeface="Arial"/>
            </a:endParaRPr>
          </a:p>
          <a:p>
            <a:pPr marL="812800" lvl="2" indent="-171450" algn="just" defTabSz="915067">
              <a:lnSpc>
                <a:spcPct val="90000"/>
              </a:lnSpc>
              <a:spcBef>
                <a:spcPts val="400"/>
              </a:spcBef>
              <a:buClr>
                <a:srgbClr val="3B87CC"/>
              </a:buClr>
              <a:buFont typeface="Wingdings" panose="05000000000000000000" pitchFamily="2" charset="2"/>
              <a:buChar char="§"/>
              <a:defRPr/>
            </a:pPr>
            <a:r>
              <a:rPr lang="en-US" sz="1400" b="1" dirty="0">
                <a:solidFill>
                  <a:srgbClr val="3B87CC"/>
                </a:solidFill>
                <a:latin typeface="Segoe UI"/>
                <a:cs typeface="Arial"/>
              </a:rPr>
              <a:t>Deterministic Distribution</a:t>
            </a:r>
            <a:r>
              <a:rPr kumimoji="0" lang="en-US" sz="1400" b="0" i="0" strike="noStrike" kern="1200" cap="none" spc="0" normalizeH="0" baseline="0" noProof="0" dirty="0">
                <a:ln>
                  <a:noFill/>
                </a:ln>
                <a:solidFill>
                  <a:srgbClr val="474E67"/>
                </a:solidFill>
                <a:effectLst/>
                <a:uLnTx/>
                <a:uFillTx/>
                <a:latin typeface="Segoe UI"/>
                <a:ea typeface="+mn-ea"/>
                <a:cs typeface="Arial"/>
              </a:rPr>
              <a:t>:</a:t>
            </a:r>
            <a:r>
              <a:rPr lang="en-US" sz="1400" dirty="0">
                <a:solidFill>
                  <a:srgbClr val="474E67"/>
                </a:solidFill>
                <a:latin typeface="Segoe UI"/>
                <a:cs typeface="Arial"/>
              </a:rPr>
              <a:t> </a:t>
            </a:r>
            <a:r>
              <a:rPr kumimoji="0" lang="en-US" sz="1400" b="0" i="0" strike="noStrike" kern="1200" cap="none" spc="0" normalizeH="0" baseline="0" noProof="0" dirty="0">
                <a:ln>
                  <a:noFill/>
                </a:ln>
                <a:solidFill>
                  <a:srgbClr val="474E67"/>
                </a:solidFill>
                <a:effectLst/>
                <a:uLnTx/>
                <a:uFillTx/>
                <a:latin typeface="Segoe UI"/>
                <a:ea typeface="+mn-ea"/>
                <a:cs typeface="Arial"/>
              </a:rPr>
              <a:t> Timing and trigger signals need to be distributed throughout the accelerator facility with minimal delay and jitter (this is especially critical in lasers).</a:t>
            </a:r>
            <a:endParaRPr lang="en-US" sz="1400" b="0" i="0" strike="noStrike" kern="1200" cap="none" spc="0" normalizeH="0" baseline="0" noProof="0" dirty="0">
              <a:ln>
                <a:noFill/>
              </a:ln>
              <a:solidFill>
                <a:srgbClr val="474E67"/>
              </a:solidFill>
              <a:effectLst/>
              <a:uLnTx/>
              <a:uFillTx/>
              <a:latin typeface="Segoe UI"/>
              <a:cs typeface="Arial"/>
            </a:endParaRPr>
          </a:p>
          <a:p>
            <a:pPr marL="812800" lvl="2" indent="-171450" algn="just" defTabSz="915067">
              <a:lnSpc>
                <a:spcPct val="90000"/>
              </a:lnSpc>
              <a:spcBef>
                <a:spcPts val="400"/>
              </a:spcBef>
              <a:buClr>
                <a:srgbClr val="3B87CC"/>
              </a:buClr>
              <a:buFont typeface="Wingdings" panose="05000000000000000000" pitchFamily="2" charset="2"/>
              <a:buChar char="§"/>
              <a:defRPr/>
            </a:pPr>
            <a:r>
              <a:rPr lang="en-US" sz="1400" b="1" dirty="0">
                <a:solidFill>
                  <a:srgbClr val="3B87CC"/>
                </a:solidFill>
                <a:latin typeface="Segoe UI"/>
                <a:cs typeface="Arial"/>
              </a:rPr>
              <a:t>Control and supervision</a:t>
            </a:r>
            <a:r>
              <a:rPr lang="en-US" sz="1400" dirty="0">
                <a:solidFill>
                  <a:srgbClr val="474E67"/>
                </a:solidFill>
                <a:latin typeface="Segoe UI"/>
                <a:cs typeface="Arial"/>
              </a:rPr>
              <a:t>: configuration and monitoring through the control system.</a:t>
            </a:r>
          </a:p>
          <a:p>
            <a:pPr marL="355600" lvl="1" indent="-171450" algn="just" defTabSz="915067">
              <a:lnSpc>
                <a:spcPct val="90000"/>
              </a:lnSpc>
              <a:spcBef>
                <a:spcPts val="400"/>
              </a:spcBef>
              <a:buClr>
                <a:srgbClr val="3B87CC"/>
              </a:buClr>
              <a:buFont typeface="Wingdings" panose="05000000000000000000" pitchFamily="2" charset="2"/>
              <a:buChar char="§"/>
              <a:defRPr/>
            </a:pPr>
            <a:r>
              <a:rPr lang="en-US" sz="1400" dirty="0">
                <a:solidFill>
                  <a:srgbClr val="474E67"/>
                </a:solidFill>
                <a:latin typeface="Segoe UI"/>
                <a:cs typeface="Arial"/>
              </a:rPr>
              <a:t>Other possible functions:</a:t>
            </a:r>
          </a:p>
          <a:p>
            <a:pPr marL="812800" lvl="2" indent="-171450" algn="just" defTabSz="915067">
              <a:lnSpc>
                <a:spcPct val="90000"/>
              </a:lnSpc>
              <a:spcBef>
                <a:spcPts val="400"/>
              </a:spcBef>
              <a:buClr>
                <a:srgbClr val="3B87CC"/>
              </a:buClr>
              <a:buFont typeface="Wingdings" panose="05000000000000000000" pitchFamily="2" charset="2"/>
              <a:buChar char="§"/>
              <a:defRPr/>
            </a:pPr>
            <a:r>
              <a:rPr lang="en-US" sz="1400" b="1" dirty="0">
                <a:solidFill>
                  <a:srgbClr val="3B87CC"/>
                </a:solidFill>
                <a:cs typeface="Arial"/>
              </a:rPr>
              <a:t>RF distribution: </a:t>
            </a:r>
            <a:r>
              <a:rPr lang="en-US" sz="1400" dirty="0">
                <a:solidFill>
                  <a:srgbClr val="474E67"/>
                </a:solidFill>
                <a:cs typeface="Arial"/>
              </a:rPr>
              <a:t>allows the reconstruction of the RF signal in the end-nodes (synchrotrons) </a:t>
            </a:r>
          </a:p>
          <a:p>
            <a:pPr marL="812800" lvl="2" indent="-171450" algn="just" defTabSz="915067">
              <a:lnSpc>
                <a:spcPct val="90000"/>
              </a:lnSpc>
              <a:spcBef>
                <a:spcPts val="400"/>
              </a:spcBef>
              <a:buClr>
                <a:srgbClr val="3B87CC"/>
              </a:buClr>
              <a:buFont typeface="Wingdings" panose="05000000000000000000" pitchFamily="2" charset="2"/>
              <a:buChar char="§"/>
              <a:defRPr/>
            </a:pPr>
            <a:r>
              <a:rPr lang="en-US" sz="1400" b="1" dirty="0">
                <a:solidFill>
                  <a:srgbClr val="3B87CC"/>
                </a:solidFill>
                <a:cs typeface="Arial"/>
              </a:rPr>
              <a:t>Interlocks distribution</a:t>
            </a:r>
            <a:r>
              <a:rPr lang="en-US" sz="1400" dirty="0">
                <a:solidFill>
                  <a:srgbClr val="474E67"/>
                </a:solidFill>
                <a:cs typeface="Arial"/>
              </a:rPr>
              <a:t>: enables the stop of the complete installation in case of failure.</a:t>
            </a:r>
          </a:p>
        </p:txBody>
      </p:sp>
    </p:spTree>
    <p:extLst>
      <p:ext uri="{BB962C8B-B14F-4D97-AF65-F5344CB8AC3E}">
        <p14:creationId xmlns:p14="http://schemas.microsoft.com/office/powerpoint/2010/main" val="21482157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710E9-67D8-F58B-983B-45DF7D62FC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650AA93-66B8-10A7-AC92-0E3F5743E5E7}"/>
              </a:ext>
            </a:extLst>
          </p:cNvPr>
          <p:cNvSpPr>
            <a:spLocks noGrp="1"/>
          </p:cNvSpPr>
          <p:nvPr>
            <p:ph type="title"/>
          </p:nvPr>
        </p:nvSpPr>
        <p:spPr/>
        <p:txBody>
          <a:bodyPr/>
          <a:lstStyle/>
          <a:p>
            <a:r>
              <a:rPr lang="da-DK" dirty="0"/>
              <a:t>01 </a:t>
            </a:r>
            <a:r>
              <a:rPr lang="en-US" dirty="0"/>
              <a:t>Why White Rabbit for facility timing?</a:t>
            </a:r>
            <a:endParaRPr lang="fr-FR" dirty="0"/>
          </a:p>
        </p:txBody>
      </p:sp>
      <p:sp>
        <p:nvSpPr>
          <p:cNvPr id="3" name="Espace réservé du pied de page 2">
            <a:extLst>
              <a:ext uri="{FF2B5EF4-FFF2-40B4-BE49-F238E27FC236}">
                <a16:creationId xmlns:a16="http://schemas.microsoft.com/office/drawing/2014/main" id="{69B68B02-F869-D3BC-DB3D-9629F0A2F8FF}"/>
              </a:ext>
            </a:extLst>
          </p:cNvPr>
          <p:cNvSpPr>
            <a:spLocks noGrp="1"/>
          </p:cNvSpPr>
          <p:nvPr>
            <p:ph type="ftr" sz="quarter" idx="3"/>
          </p:nvPr>
        </p:nvSpPr>
        <p:spPr/>
        <p:txBody>
          <a:bodyPr/>
          <a:lstStyle/>
          <a:p>
            <a:r>
              <a:rPr lang="fr-FR"/>
              <a:t>SCT / Safran Navigation &amp; Timing</a:t>
            </a:r>
          </a:p>
        </p:txBody>
      </p:sp>
      <p:sp>
        <p:nvSpPr>
          <p:cNvPr id="11" name="CuadroTexto 10">
            <a:extLst>
              <a:ext uri="{FF2B5EF4-FFF2-40B4-BE49-F238E27FC236}">
                <a16:creationId xmlns:a16="http://schemas.microsoft.com/office/drawing/2014/main" id="{9AADF430-44DD-CFFA-56AE-B5BE0617CC41}"/>
              </a:ext>
            </a:extLst>
          </p:cNvPr>
          <p:cNvSpPr txBox="1"/>
          <p:nvPr/>
        </p:nvSpPr>
        <p:spPr>
          <a:xfrm>
            <a:off x="182784" y="908060"/>
            <a:ext cx="5178925" cy="2897203"/>
          </a:xfrm>
          <a:prstGeom prst="rect">
            <a:avLst/>
          </a:prstGeom>
          <a:noFill/>
        </p:spPr>
        <p:txBody>
          <a:bodyPr wrap="square" lIns="91440" tIns="45720" rIns="91440" bIns="45720" anchor="t">
            <a:spAutoFit/>
          </a:bodyPr>
          <a:lstStyle/>
          <a:p>
            <a:pPr marL="182245" indent="-182245" defTabSz="915067">
              <a:lnSpc>
                <a:spcPct val="90000"/>
              </a:lnSpc>
              <a:spcBef>
                <a:spcPts val="800"/>
              </a:spcBef>
              <a:buClr>
                <a:srgbClr val="3B87CC"/>
              </a:buClr>
              <a:buFont typeface="Wingdings" pitchFamily="2" charset="2"/>
              <a:buChar char="§"/>
              <a:defRPr/>
            </a:pPr>
            <a:r>
              <a:rPr lang="en-US" sz="1600" b="1" dirty="0">
                <a:solidFill>
                  <a:srgbClr val="3B87CC"/>
                </a:solidFill>
                <a:latin typeface="Segoe UI"/>
                <a:cs typeface="Arial"/>
              </a:rPr>
              <a:t>Main Advantages</a:t>
            </a:r>
            <a:endParaRPr lang="en-US" sz="1600" b="1" i="0" u="none" strike="noStrike" kern="1200" cap="none" spc="0" normalizeH="0" baseline="0" noProof="0" dirty="0">
              <a:ln>
                <a:noFill/>
              </a:ln>
              <a:solidFill>
                <a:srgbClr val="3B87CC"/>
              </a:solidFill>
              <a:effectLst/>
              <a:uLnTx/>
              <a:uFillTx/>
              <a:latin typeface="Segoe UI"/>
              <a:cs typeface="Arial" pitchFamily="34" charset="0"/>
            </a:endParaRPr>
          </a:p>
          <a:p>
            <a:pPr marL="355600" lvl="1" indent="-171450" algn="just" defTabSz="915067">
              <a:lnSpc>
                <a:spcPct val="90000"/>
              </a:lnSpc>
              <a:spcBef>
                <a:spcPts val="400"/>
              </a:spcBef>
              <a:buClr>
                <a:srgbClr val="3B87CC"/>
              </a:buClr>
              <a:buFont typeface="Wingdings" panose="05000000000000000000" pitchFamily="2" charset="2"/>
              <a:buChar char="§"/>
              <a:defRPr/>
            </a:pPr>
            <a:r>
              <a:rPr lang="en-US" sz="1400" b="1" dirty="0">
                <a:solidFill>
                  <a:srgbClr val="3B87CC"/>
                </a:solidFill>
                <a:latin typeface="Segoe UI"/>
                <a:cs typeface="Arial"/>
              </a:rPr>
              <a:t>Sub-nanosecond synchronization: </a:t>
            </a:r>
            <a:r>
              <a:rPr lang="en-US" sz="1400" dirty="0">
                <a:solidFill>
                  <a:srgbClr val="474E67"/>
                </a:solidFill>
                <a:latin typeface="Segoe UI"/>
                <a:cs typeface="Arial"/>
              </a:rPr>
              <a:t>provides a common and highly accurate time base across distributed nodes.</a:t>
            </a:r>
          </a:p>
          <a:p>
            <a:pPr marL="355600" lvl="1" indent="-171450" algn="just" defTabSz="915067">
              <a:lnSpc>
                <a:spcPct val="90000"/>
              </a:lnSpc>
              <a:spcBef>
                <a:spcPts val="400"/>
              </a:spcBef>
              <a:buClr>
                <a:srgbClr val="3B87CC"/>
              </a:buClr>
              <a:buFont typeface="Wingdings" panose="05000000000000000000" pitchFamily="2" charset="2"/>
              <a:buChar char="§"/>
              <a:defRPr/>
            </a:pPr>
            <a:r>
              <a:rPr lang="en-US" sz="1400" b="1" dirty="0">
                <a:solidFill>
                  <a:srgbClr val="3B87CC"/>
                </a:solidFill>
                <a:latin typeface="Segoe UI"/>
                <a:cs typeface="Arial"/>
              </a:rPr>
              <a:t>Deterministic timing over fiber: </a:t>
            </a:r>
            <a:r>
              <a:rPr lang="en-US" sz="1400" dirty="0">
                <a:solidFill>
                  <a:srgbClr val="474E67"/>
                </a:solidFill>
                <a:latin typeface="Segoe UI"/>
                <a:cs typeface="Arial"/>
              </a:rPr>
              <a:t>enables precise trigger distribution and coherent operation of time-critical subsystems. </a:t>
            </a:r>
          </a:p>
          <a:p>
            <a:pPr marL="355600" lvl="1" indent="-171450" algn="just" defTabSz="915067">
              <a:lnSpc>
                <a:spcPct val="90000"/>
              </a:lnSpc>
              <a:spcBef>
                <a:spcPts val="400"/>
              </a:spcBef>
              <a:buClr>
                <a:srgbClr val="3B87CC"/>
              </a:buClr>
              <a:buFont typeface="Wingdings" panose="05000000000000000000" pitchFamily="2" charset="2"/>
              <a:buChar char="§"/>
              <a:defRPr/>
            </a:pPr>
            <a:r>
              <a:rPr lang="en-US" sz="1400" b="1" dirty="0">
                <a:solidFill>
                  <a:srgbClr val="3B87CC"/>
                </a:solidFill>
                <a:latin typeface="Segoe UI"/>
                <a:cs typeface="Arial"/>
              </a:rPr>
              <a:t>Scalable and low-maintenance infrastructure: </a:t>
            </a:r>
            <a:r>
              <a:rPr lang="en-US" sz="1400" dirty="0">
                <a:solidFill>
                  <a:srgbClr val="474E67"/>
                </a:solidFill>
                <a:latin typeface="Segoe UI"/>
                <a:cs typeface="Arial"/>
              </a:rPr>
              <a:t>new nodes can be added easily thanks to plug-and-play optical links and automatic link calibration. </a:t>
            </a:r>
          </a:p>
          <a:p>
            <a:pPr marL="355600" lvl="1" indent="-171450" algn="just" defTabSz="915067">
              <a:lnSpc>
                <a:spcPct val="90000"/>
              </a:lnSpc>
              <a:spcBef>
                <a:spcPts val="400"/>
              </a:spcBef>
              <a:buClr>
                <a:srgbClr val="3B87CC"/>
              </a:buClr>
              <a:buFont typeface="Wingdings" panose="05000000000000000000" pitchFamily="2" charset="2"/>
              <a:buChar char="§"/>
              <a:defRPr/>
            </a:pPr>
            <a:r>
              <a:rPr lang="en-US" sz="1400" b="1" dirty="0">
                <a:solidFill>
                  <a:srgbClr val="3B87CC"/>
                </a:solidFill>
                <a:latin typeface="Segoe UI"/>
                <a:cs typeface="Arial"/>
              </a:rPr>
              <a:t>Unified timing base: </a:t>
            </a:r>
            <a:r>
              <a:rPr lang="en-US" sz="1400" dirty="0">
                <a:solidFill>
                  <a:srgbClr val="474E67"/>
                </a:solidFill>
                <a:latin typeface="Segoe UI"/>
                <a:cs typeface="Arial"/>
              </a:rPr>
              <a:t>the same infrastructure supports synchronization, timestamping, and trigger generation for systems such as LLRF, BPM, MPS and diagnostics. </a:t>
            </a:r>
          </a:p>
          <a:p>
            <a:pPr marL="355600" lvl="1" indent="-171450" algn="just" defTabSz="915067">
              <a:lnSpc>
                <a:spcPct val="90000"/>
              </a:lnSpc>
              <a:spcBef>
                <a:spcPts val="400"/>
              </a:spcBef>
              <a:buClr>
                <a:srgbClr val="3B87CC"/>
              </a:buClr>
              <a:buFont typeface="Wingdings" panose="05000000000000000000" pitchFamily="2" charset="2"/>
              <a:buChar char="§"/>
              <a:defRPr/>
            </a:pPr>
            <a:endParaRPr lang="en-US" sz="1400" dirty="0">
              <a:solidFill>
                <a:srgbClr val="474E67"/>
              </a:solidFill>
              <a:latin typeface="Segoe UI"/>
              <a:cs typeface="Arial"/>
            </a:endParaRPr>
          </a:p>
        </p:txBody>
      </p:sp>
      <p:pic>
        <p:nvPicPr>
          <p:cNvPr id="6" name="Picture 4" descr="Noise Engineering : Getting Started: Gates vs. Triggers | Noise Engineering">
            <a:extLst>
              <a:ext uri="{FF2B5EF4-FFF2-40B4-BE49-F238E27FC236}">
                <a16:creationId xmlns:a16="http://schemas.microsoft.com/office/drawing/2014/main" id="{2AAD2BBC-2A2C-C3E6-7D3A-4C24A3EED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590" y="485613"/>
            <a:ext cx="1816847" cy="1207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White Rabbit Official CERN website">
            <a:extLst>
              <a:ext uri="{FF2B5EF4-FFF2-40B4-BE49-F238E27FC236}">
                <a16:creationId xmlns:a16="http://schemas.microsoft.com/office/drawing/2014/main" id="{C2942B34-1B20-441F-D143-5E1BD56A2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463" y="680920"/>
            <a:ext cx="539768" cy="490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 descr="A diagram of different types of electrical components&#10;&#10;AI-generated content may be incorrect.">
            <a:extLst>
              <a:ext uri="{FF2B5EF4-FFF2-40B4-BE49-F238E27FC236}">
                <a16:creationId xmlns:a16="http://schemas.microsoft.com/office/drawing/2014/main" id="{8A8FE9FA-E807-330F-8E2C-5878CACAD300}"/>
              </a:ext>
            </a:extLst>
          </p:cNvPr>
          <p:cNvPicPr>
            <a:picLocks noChangeAspect="1"/>
          </p:cNvPicPr>
          <p:nvPr/>
        </p:nvPicPr>
        <p:blipFill>
          <a:blip r:embed="rId4"/>
          <a:stretch>
            <a:fillRect/>
          </a:stretch>
        </p:blipFill>
        <p:spPr>
          <a:xfrm>
            <a:off x="5590310" y="1592686"/>
            <a:ext cx="3370908" cy="1774637"/>
          </a:xfrm>
          <a:prstGeom prst="rect">
            <a:avLst/>
          </a:prstGeom>
        </p:spPr>
      </p:pic>
      <p:pic>
        <p:nvPicPr>
          <p:cNvPr id="5" name="Picture 4">
            <a:extLst>
              <a:ext uri="{FF2B5EF4-FFF2-40B4-BE49-F238E27FC236}">
                <a16:creationId xmlns:a16="http://schemas.microsoft.com/office/drawing/2014/main" id="{2CB3C682-3817-FEAD-064B-A286B0D698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9206" y="3176010"/>
            <a:ext cx="1445887" cy="1774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13685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ángulo: esquinas redondeadas 145">
            <a:extLst>
              <a:ext uri="{FF2B5EF4-FFF2-40B4-BE49-F238E27FC236}">
                <a16:creationId xmlns:a16="http://schemas.microsoft.com/office/drawing/2014/main" id="{E8ECDF96-1367-3E1D-2A02-87B7BFABB04F}"/>
              </a:ext>
            </a:extLst>
          </p:cNvPr>
          <p:cNvSpPr/>
          <p:nvPr/>
        </p:nvSpPr>
        <p:spPr>
          <a:xfrm>
            <a:off x="820190" y="3371277"/>
            <a:ext cx="7503625" cy="1119285"/>
          </a:xfrm>
          <a:prstGeom prst="roundRect">
            <a:avLst/>
          </a:prstGeom>
          <a:gradFill flip="none" rotWithShape="1">
            <a:gsLst>
              <a:gs pos="5000">
                <a:srgbClr val="C65AA5"/>
              </a:gs>
              <a:gs pos="66000">
                <a:schemeClr val="accent1">
                  <a:shade val="67500"/>
                  <a:satMod val="115000"/>
                </a:schemeClr>
              </a:gs>
              <a:gs pos="100000">
                <a:srgbClr val="FFDB6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sp>
        <p:nvSpPr>
          <p:cNvPr id="76" name="Elipse 75">
            <a:extLst>
              <a:ext uri="{FF2B5EF4-FFF2-40B4-BE49-F238E27FC236}">
                <a16:creationId xmlns:a16="http://schemas.microsoft.com/office/drawing/2014/main" id="{1E5C171F-DEF2-68FA-F70F-DF99082A1BED}"/>
              </a:ext>
            </a:extLst>
          </p:cNvPr>
          <p:cNvSpPr/>
          <p:nvPr/>
        </p:nvSpPr>
        <p:spPr>
          <a:xfrm>
            <a:off x="7629010" y="3429779"/>
            <a:ext cx="289437" cy="767923"/>
          </a:xfrm>
          <a:prstGeom prst="ellipse">
            <a:avLst/>
          </a:prstGeom>
          <a:solidFill>
            <a:srgbClr val="FFFF00"/>
          </a:solid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pic>
        <p:nvPicPr>
          <p:cNvPr id="20" name="Imagen 19">
            <a:extLst>
              <a:ext uri="{FF2B5EF4-FFF2-40B4-BE49-F238E27FC236}">
                <a16:creationId xmlns:a16="http://schemas.microsoft.com/office/drawing/2014/main" id="{7DF07E19-DACC-D664-E140-01F48E84C272}"/>
              </a:ext>
            </a:extLst>
          </p:cNvPr>
          <p:cNvPicPr>
            <a:picLocks noChangeAspect="1"/>
          </p:cNvPicPr>
          <p:nvPr/>
        </p:nvPicPr>
        <p:blipFill>
          <a:blip r:embed="rId2"/>
          <a:stretch>
            <a:fillRect/>
          </a:stretch>
        </p:blipFill>
        <p:spPr>
          <a:xfrm>
            <a:off x="2938549" y="2987491"/>
            <a:ext cx="449848" cy="183738"/>
          </a:xfrm>
          <a:prstGeom prst="rect">
            <a:avLst/>
          </a:prstGeom>
        </p:spPr>
      </p:pic>
      <p:pic>
        <p:nvPicPr>
          <p:cNvPr id="21" name="Imagen 20">
            <a:extLst>
              <a:ext uri="{FF2B5EF4-FFF2-40B4-BE49-F238E27FC236}">
                <a16:creationId xmlns:a16="http://schemas.microsoft.com/office/drawing/2014/main" id="{412127CC-0ED9-CF13-18E6-3C9187AA0075}"/>
              </a:ext>
            </a:extLst>
          </p:cNvPr>
          <p:cNvPicPr>
            <a:picLocks noChangeAspect="1"/>
          </p:cNvPicPr>
          <p:nvPr/>
        </p:nvPicPr>
        <p:blipFill>
          <a:blip r:embed="rId2"/>
          <a:stretch>
            <a:fillRect/>
          </a:stretch>
        </p:blipFill>
        <p:spPr>
          <a:xfrm>
            <a:off x="1994282" y="3014618"/>
            <a:ext cx="449848" cy="183738"/>
          </a:xfrm>
          <a:prstGeom prst="rect">
            <a:avLst/>
          </a:prstGeom>
        </p:spPr>
      </p:pic>
      <p:sp>
        <p:nvSpPr>
          <p:cNvPr id="23" name="CuadroTexto 22">
            <a:extLst>
              <a:ext uri="{FF2B5EF4-FFF2-40B4-BE49-F238E27FC236}">
                <a16:creationId xmlns:a16="http://schemas.microsoft.com/office/drawing/2014/main" id="{25EF6320-2884-FABC-1E81-4972676C0FCF}"/>
              </a:ext>
            </a:extLst>
          </p:cNvPr>
          <p:cNvSpPr txBox="1"/>
          <p:nvPr/>
        </p:nvSpPr>
        <p:spPr>
          <a:xfrm>
            <a:off x="1277765" y="4183600"/>
            <a:ext cx="764296" cy="227626"/>
          </a:xfrm>
          <a:prstGeom prst="rect">
            <a:avLst/>
          </a:prstGeom>
          <a:noFill/>
        </p:spPr>
        <p:txBody>
          <a:bodyPr wrap="square" rtlCol="0">
            <a:spAutoFit/>
          </a:bodyPr>
          <a:lstStyle/>
          <a:p>
            <a:r>
              <a:rPr lang="es-ES" sz="879" b="1" err="1">
                <a:solidFill>
                  <a:schemeClr val="bg1"/>
                </a:solidFill>
              </a:rPr>
              <a:t>Source</a:t>
            </a:r>
            <a:endParaRPr lang="es-ES" sz="879" b="1">
              <a:solidFill>
                <a:schemeClr val="bg1"/>
              </a:solidFill>
            </a:endParaRPr>
          </a:p>
        </p:txBody>
      </p:sp>
      <p:pic>
        <p:nvPicPr>
          <p:cNvPr id="26" name="Imagen 25">
            <a:extLst>
              <a:ext uri="{FF2B5EF4-FFF2-40B4-BE49-F238E27FC236}">
                <a16:creationId xmlns:a16="http://schemas.microsoft.com/office/drawing/2014/main" id="{0F01972D-121B-0D97-3E3E-0D70F8E54583}"/>
              </a:ext>
            </a:extLst>
          </p:cNvPr>
          <p:cNvPicPr>
            <a:picLocks noChangeAspect="1"/>
          </p:cNvPicPr>
          <p:nvPr/>
        </p:nvPicPr>
        <p:blipFill>
          <a:blip r:embed="rId3"/>
          <a:stretch>
            <a:fillRect/>
          </a:stretch>
        </p:blipFill>
        <p:spPr>
          <a:xfrm>
            <a:off x="5957077" y="3103035"/>
            <a:ext cx="384901" cy="216507"/>
          </a:xfrm>
          <a:prstGeom prst="rect">
            <a:avLst/>
          </a:prstGeom>
        </p:spPr>
      </p:pic>
      <p:sp>
        <p:nvSpPr>
          <p:cNvPr id="30" name="CuadroTexto 29">
            <a:extLst>
              <a:ext uri="{FF2B5EF4-FFF2-40B4-BE49-F238E27FC236}">
                <a16:creationId xmlns:a16="http://schemas.microsoft.com/office/drawing/2014/main" id="{5A08BE38-CB89-8A29-8CFB-16BD1B85DF6D}"/>
              </a:ext>
            </a:extLst>
          </p:cNvPr>
          <p:cNvSpPr txBox="1"/>
          <p:nvPr/>
        </p:nvSpPr>
        <p:spPr>
          <a:xfrm>
            <a:off x="1467008" y="2945965"/>
            <a:ext cx="483758" cy="227626"/>
          </a:xfrm>
          <a:prstGeom prst="rect">
            <a:avLst/>
          </a:prstGeom>
          <a:noFill/>
        </p:spPr>
        <p:txBody>
          <a:bodyPr wrap="square" rtlCol="0">
            <a:spAutoFit/>
          </a:bodyPr>
          <a:lstStyle/>
          <a:p>
            <a:r>
              <a:rPr lang="es-ES" sz="879"/>
              <a:t>BPM</a:t>
            </a:r>
          </a:p>
        </p:txBody>
      </p:sp>
      <p:pic>
        <p:nvPicPr>
          <p:cNvPr id="32" name="Imagen 31" descr="Pantalla de computadora con fondo negro&#10;&#10;Descripción generada automáticamente con confianza media">
            <a:extLst>
              <a:ext uri="{FF2B5EF4-FFF2-40B4-BE49-F238E27FC236}">
                <a16:creationId xmlns:a16="http://schemas.microsoft.com/office/drawing/2014/main" id="{B59419D5-1279-A45B-FA77-CFD790BD81E4}"/>
              </a:ext>
            </a:extLst>
          </p:cNvPr>
          <p:cNvPicPr>
            <a:picLocks noChangeAspect="1"/>
          </p:cNvPicPr>
          <p:nvPr/>
        </p:nvPicPr>
        <p:blipFill rotWithShape="1">
          <a:blip r:embed="rId4"/>
          <a:srcRect l="58545"/>
          <a:stretch/>
        </p:blipFill>
        <p:spPr>
          <a:xfrm>
            <a:off x="7548493" y="968742"/>
            <a:ext cx="850157" cy="899474"/>
          </a:xfrm>
          <a:prstGeom prst="rect">
            <a:avLst/>
          </a:prstGeom>
        </p:spPr>
      </p:pic>
      <p:pic>
        <p:nvPicPr>
          <p:cNvPr id="34" name="Graphic 27" descr="Satellite">
            <a:extLst>
              <a:ext uri="{FF2B5EF4-FFF2-40B4-BE49-F238E27FC236}">
                <a16:creationId xmlns:a16="http://schemas.microsoft.com/office/drawing/2014/main" id="{2E2D3F96-BAE2-CFB7-673B-ABC12DE14D34}"/>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85357" y="574702"/>
            <a:ext cx="505433" cy="505433"/>
          </a:xfrm>
          <a:prstGeom prst="rect">
            <a:avLst/>
          </a:prstGeom>
        </p:spPr>
      </p:pic>
      <p:pic>
        <p:nvPicPr>
          <p:cNvPr id="35" name="Imagen 34">
            <a:extLst>
              <a:ext uri="{FF2B5EF4-FFF2-40B4-BE49-F238E27FC236}">
                <a16:creationId xmlns:a16="http://schemas.microsoft.com/office/drawing/2014/main" id="{CAE3D901-7896-9A12-D26D-64229E4FA06F}"/>
              </a:ext>
            </a:extLst>
          </p:cNvPr>
          <p:cNvPicPr>
            <a:picLocks noChangeAspect="1"/>
          </p:cNvPicPr>
          <p:nvPr/>
        </p:nvPicPr>
        <p:blipFill rotWithShape="1">
          <a:blip r:embed="rId6"/>
          <a:srcRect l="40465" r="35552" b="80976"/>
          <a:stretch/>
        </p:blipFill>
        <p:spPr>
          <a:xfrm>
            <a:off x="4278986" y="681699"/>
            <a:ext cx="1228519" cy="557414"/>
          </a:xfrm>
          <a:prstGeom prst="rect">
            <a:avLst/>
          </a:prstGeom>
        </p:spPr>
      </p:pic>
      <p:pic>
        <p:nvPicPr>
          <p:cNvPr id="38" name="Imagen 37" descr="Diagrama&#10;&#10;Descripción generada automáticamente">
            <a:extLst>
              <a:ext uri="{FF2B5EF4-FFF2-40B4-BE49-F238E27FC236}">
                <a16:creationId xmlns:a16="http://schemas.microsoft.com/office/drawing/2014/main" id="{6603A1A1-9A7C-98BC-F618-209B480D27D9}"/>
              </a:ext>
            </a:extLst>
          </p:cNvPr>
          <p:cNvPicPr>
            <a:picLocks noChangeAspect="1"/>
          </p:cNvPicPr>
          <p:nvPr/>
        </p:nvPicPr>
        <p:blipFill rotWithShape="1">
          <a:blip r:embed="rId7"/>
          <a:srcRect l="32119" r="24626" b="88542"/>
          <a:stretch/>
        </p:blipFill>
        <p:spPr>
          <a:xfrm>
            <a:off x="4185320" y="1253246"/>
            <a:ext cx="1093252" cy="336125"/>
          </a:xfrm>
          <a:prstGeom prst="rect">
            <a:avLst/>
          </a:prstGeom>
        </p:spPr>
      </p:pic>
      <p:pic>
        <p:nvPicPr>
          <p:cNvPr id="5" name="Imagen 4" descr="Diagrama&#10;&#10;Descripción generada automáticamente">
            <a:extLst>
              <a:ext uri="{FF2B5EF4-FFF2-40B4-BE49-F238E27FC236}">
                <a16:creationId xmlns:a16="http://schemas.microsoft.com/office/drawing/2014/main" id="{59F0652B-83CC-D2C5-F507-7664FDCDCCCC}"/>
              </a:ext>
            </a:extLst>
          </p:cNvPr>
          <p:cNvPicPr>
            <a:picLocks noChangeAspect="1"/>
          </p:cNvPicPr>
          <p:nvPr/>
        </p:nvPicPr>
        <p:blipFill rotWithShape="1">
          <a:blip r:embed="rId7"/>
          <a:srcRect l="32119" r="24626" b="88542"/>
          <a:stretch/>
        </p:blipFill>
        <p:spPr>
          <a:xfrm>
            <a:off x="3108787" y="1706939"/>
            <a:ext cx="1093252" cy="336125"/>
          </a:xfrm>
          <a:prstGeom prst="rect">
            <a:avLst/>
          </a:prstGeom>
        </p:spPr>
      </p:pic>
      <p:pic>
        <p:nvPicPr>
          <p:cNvPr id="6" name="Imagen 5" descr="Diagrama&#10;&#10;Descripción generada automáticamente">
            <a:extLst>
              <a:ext uri="{FF2B5EF4-FFF2-40B4-BE49-F238E27FC236}">
                <a16:creationId xmlns:a16="http://schemas.microsoft.com/office/drawing/2014/main" id="{62B0E2F0-6834-EAE6-4AB1-BB689DAC0EA8}"/>
              </a:ext>
            </a:extLst>
          </p:cNvPr>
          <p:cNvPicPr>
            <a:picLocks noChangeAspect="1"/>
          </p:cNvPicPr>
          <p:nvPr/>
        </p:nvPicPr>
        <p:blipFill rotWithShape="1">
          <a:blip r:embed="rId7"/>
          <a:srcRect l="32119" r="24626" b="88542"/>
          <a:stretch/>
        </p:blipFill>
        <p:spPr>
          <a:xfrm>
            <a:off x="5393842" y="1702075"/>
            <a:ext cx="1093252" cy="336125"/>
          </a:xfrm>
          <a:prstGeom prst="rect">
            <a:avLst/>
          </a:prstGeom>
        </p:spPr>
      </p:pic>
      <p:grpSp>
        <p:nvGrpSpPr>
          <p:cNvPr id="15" name="Grupo 14">
            <a:extLst>
              <a:ext uri="{FF2B5EF4-FFF2-40B4-BE49-F238E27FC236}">
                <a16:creationId xmlns:a16="http://schemas.microsoft.com/office/drawing/2014/main" id="{2B361B4F-75C8-1863-8F28-01CEB5093817}"/>
              </a:ext>
            </a:extLst>
          </p:cNvPr>
          <p:cNvGrpSpPr/>
          <p:nvPr/>
        </p:nvGrpSpPr>
        <p:grpSpPr>
          <a:xfrm>
            <a:off x="711099" y="2345559"/>
            <a:ext cx="965104" cy="321272"/>
            <a:chOff x="1196022" y="2193160"/>
            <a:chExt cx="1970035" cy="763952"/>
          </a:xfrm>
        </p:grpSpPr>
        <p:pic>
          <p:nvPicPr>
            <p:cNvPr id="14" name="Imagen 13">
              <a:extLst>
                <a:ext uri="{FF2B5EF4-FFF2-40B4-BE49-F238E27FC236}">
                  <a16:creationId xmlns:a16="http://schemas.microsoft.com/office/drawing/2014/main" id="{1C978519-6F0E-052E-1050-C65D91F50C16}"/>
                </a:ext>
              </a:extLst>
            </p:cNvPr>
            <p:cNvPicPr>
              <a:picLocks noChangeAspect="1"/>
            </p:cNvPicPr>
            <p:nvPr/>
          </p:nvPicPr>
          <p:blipFill>
            <a:blip r:embed="rId8"/>
            <a:stretch>
              <a:fillRect/>
            </a:stretch>
          </p:blipFill>
          <p:spPr>
            <a:xfrm>
              <a:off x="1196022" y="2502324"/>
              <a:ext cx="1877709" cy="454788"/>
            </a:xfrm>
            <a:prstGeom prst="rect">
              <a:avLst/>
            </a:prstGeom>
          </p:spPr>
        </p:pic>
        <p:sp>
          <p:nvSpPr>
            <p:cNvPr id="29" name="CuadroTexto 28">
              <a:extLst>
                <a:ext uri="{FF2B5EF4-FFF2-40B4-BE49-F238E27FC236}">
                  <a16:creationId xmlns:a16="http://schemas.microsoft.com/office/drawing/2014/main" id="{5B3EC416-24F2-765A-A25E-5188CF75840C}"/>
                </a:ext>
              </a:extLst>
            </p:cNvPr>
            <p:cNvSpPr txBox="1"/>
            <p:nvPr/>
          </p:nvSpPr>
          <p:spPr>
            <a:xfrm>
              <a:off x="2002055" y="2193160"/>
              <a:ext cx="1164002" cy="476778"/>
            </a:xfrm>
            <a:prstGeom prst="rect">
              <a:avLst/>
            </a:prstGeom>
            <a:noFill/>
          </p:spPr>
          <p:txBody>
            <a:bodyPr wrap="square" rtlCol="0">
              <a:spAutoFit/>
            </a:bodyPr>
            <a:lstStyle/>
            <a:p>
              <a:r>
                <a:rPr lang="es-ES" sz="703" dirty="0"/>
                <a:t>WR-TTS</a:t>
              </a:r>
            </a:p>
          </p:txBody>
        </p:sp>
      </p:grpSp>
      <p:cxnSp>
        <p:nvCxnSpPr>
          <p:cNvPr id="63" name="Conector recto 62">
            <a:extLst>
              <a:ext uri="{FF2B5EF4-FFF2-40B4-BE49-F238E27FC236}">
                <a16:creationId xmlns:a16="http://schemas.microsoft.com/office/drawing/2014/main" id="{7752293E-2B1C-D54A-00AB-A53A548C89D2}"/>
              </a:ext>
            </a:extLst>
          </p:cNvPr>
          <p:cNvCxnSpPr>
            <a:cxnSpLocks/>
          </p:cNvCxnSpPr>
          <p:nvPr/>
        </p:nvCxnSpPr>
        <p:spPr>
          <a:xfrm>
            <a:off x="4473599" y="1532440"/>
            <a:ext cx="8517" cy="15557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3" name="CuadroTexto 72">
            <a:extLst>
              <a:ext uri="{FF2B5EF4-FFF2-40B4-BE49-F238E27FC236}">
                <a16:creationId xmlns:a16="http://schemas.microsoft.com/office/drawing/2014/main" id="{18D9B870-2397-FD83-1F60-F11433AD0F41}"/>
              </a:ext>
            </a:extLst>
          </p:cNvPr>
          <p:cNvSpPr txBox="1"/>
          <p:nvPr/>
        </p:nvSpPr>
        <p:spPr>
          <a:xfrm>
            <a:off x="5743831" y="3373380"/>
            <a:ext cx="535547" cy="633700"/>
          </a:xfrm>
          <a:prstGeom prst="rect">
            <a:avLst/>
          </a:prstGeom>
          <a:noFill/>
        </p:spPr>
        <p:txBody>
          <a:bodyPr wrap="square" rtlCol="0">
            <a:spAutoFit/>
          </a:bodyPr>
          <a:lstStyle/>
          <a:p>
            <a:r>
              <a:rPr lang="es-ES" sz="3518"/>
              <a:t>…</a:t>
            </a:r>
          </a:p>
        </p:txBody>
      </p:sp>
      <p:sp>
        <p:nvSpPr>
          <p:cNvPr id="75" name="Estrella: 5 puntas 74">
            <a:extLst>
              <a:ext uri="{FF2B5EF4-FFF2-40B4-BE49-F238E27FC236}">
                <a16:creationId xmlns:a16="http://schemas.microsoft.com/office/drawing/2014/main" id="{9463AE1A-91CC-2FEE-B1F6-82D3C2577707}"/>
              </a:ext>
            </a:extLst>
          </p:cNvPr>
          <p:cNvSpPr/>
          <p:nvPr/>
        </p:nvSpPr>
        <p:spPr>
          <a:xfrm>
            <a:off x="7683574" y="3551541"/>
            <a:ext cx="177789" cy="465454"/>
          </a:xfrm>
          <a:prstGeom prst="star5">
            <a:avLst/>
          </a:prstGeom>
          <a:solidFill>
            <a:srgbClr val="C6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sp>
        <p:nvSpPr>
          <p:cNvPr id="77" name="Rectángulo: esquinas redondeadas 76">
            <a:extLst>
              <a:ext uri="{FF2B5EF4-FFF2-40B4-BE49-F238E27FC236}">
                <a16:creationId xmlns:a16="http://schemas.microsoft.com/office/drawing/2014/main" id="{509663A9-2163-8365-FA05-47CB4787C11B}"/>
              </a:ext>
            </a:extLst>
          </p:cNvPr>
          <p:cNvSpPr/>
          <p:nvPr/>
        </p:nvSpPr>
        <p:spPr>
          <a:xfrm>
            <a:off x="1006459" y="3529947"/>
            <a:ext cx="732676" cy="62245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sp>
        <p:nvSpPr>
          <p:cNvPr id="78" name="Elipse 77">
            <a:extLst>
              <a:ext uri="{FF2B5EF4-FFF2-40B4-BE49-F238E27FC236}">
                <a16:creationId xmlns:a16="http://schemas.microsoft.com/office/drawing/2014/main" id="{76C5CE88-FAEE-73B3-37C3-443D735CD7A3}"/>
              </a:ext>
            </a:extLst>
          </p:cNvPr>
          <p:cNvSpPr/>
          <p:nvPr/>
        </p:nvSpPr>
        <p:spPr>
          <a:xfrm>
            <a:off x="1429364" y="3580453"/>
            <a:ext cx="150877" cy="1562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79"/>
              <a:t>+</a:t>
            </a:r>
            <a:endParaRPr lang="es-ES" sz="1055"/>
          </a:p>
        </p:txBody>
      </p:sp>
      <p:sp>
        <p:nvSpPr>
          <p:cNvPr id="79" name="Elipse 78">
            <a:extLst>
              <a:ext uri="{FF2B5EF4-FFF2-40B4-BE49-F238E27FC236}">
                <a16:creationId xmlns:a16="http://schemas.microsoft.com/office/drawing/2014/main" id="{6DDCBC9F-8153-23B9-76D0-4857914E0A7F}"/>
              </a:ext>
            </a:extLst>
          </p:cNvPr>
          <p:cNvSpPr/>
          <p:nvPr/>
        </p:nvSpPr>
        <p:spPr>
          <a:xfrm>
            <a:off x="1275346" y="3796369"/>
            <a:ext cx="105878" cy="1163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79"/>
              <a:t>+</a:t>
            </a:r>
            <a:endParaRPr lang="es-ES" sz="1055"/>
          </a:p>
        </p:txBody>
      </p:sp>
      <p:sp>
        <p:nvSpPr>
          <p:cNvPr id="80" name="Elipse 79">
            <a:extLst>
              <a:ext uri="{FF2B5EF4-FFF2-40B4-BE49-F238E27FC236}">
                <a16:creationId xmlns:a16="http://schemas.microsoft.com/office/drawing/2014/main" id="{BF8CB962-31D6-39D2-25FC-7754F80A9AB5}"/>
              </a:ext>
            </a:extLst>
          </p:cNvPr>
          <p:cNvSpPr/>
          <p:nvPr/>
        </p:nvSpPr>
        <p:spPr>
          <a:xfrm>
            <a:off x="1409355" y="3912766"/>
            <a:ext cx="122747" cy="134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79"/>
              <a:t>+</a:t>
            </a:r>
            <a:endParaRPr lang="es-ES" sz="1055"/>
          </a:p>
        </p:txBody>
      </p:sp>
      <p:sp>
        <p:nvSpPr>
          <p:cNvPr id="81" name="Elipse 80">
            <a:extLst>
              <a:ext uri="{FF2B5EF4-FFF2-40B4-BE49-F238E27FC236}">
                <a16:creationId xmlns:a16="http://schemas.microsoft.com/office/drawing/2014/main" id="{A25B8643-1538-6A82-05D0-7237179409B1}"/>
              </a:ext>
            </a:extLst>
          </p:cNvPr>
          <p:cNvSpPr/>
          <p:nvPr/>
        </p:nvSpPr>
        <p:spPr>
          <a:xfrm>
            <a:off x="1226011" y="3627358"/>
            <a:ext cx="122747" cy="134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79"/>
              <a:t>+</a:t>
            </a:r>
            <a:endParaRPr lang="es-ES" sz="1055"/>
          </a:p>
        </p:txBody>
      </p:sp>
      <p:sp>
        <p:nvSpPr>
          <p:cNvPr id="82" name="Elipse 81">
            <a:extLst>
              <a:ext uri="{FF2B5EF4-FFF2-40B4-BE49-F238E27FC236}">
                <a16:creationId xmlns:a16="http://schemas.microsoft.com/office/drawing/2014/main" id="{DA3D6297-03CD-5009-632F-E728B846B6A0}"/>
              </a:ext>
            </a:extLst>
          </p:cNvPr>
          <p:cNvSpPr/>
          <p:nvPr/>
        </p:nvSpPr>
        <p:spPr>
          <a:xfrm>
            <a:off x="1536588" y="3729124"/>
            <a:ext cx="139616" cy="134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79"/>
              <a:t>+</a:t>
            </a:r>
            <a:endParaRPr lang="es-ES" sz="1055"/>
          </a:p>
        </p:txBody>
      </p:sp>
      <p:sp>
        <p:nvSpPr>
          <p:cNvPr id="86" name="Elipse 85">
            <a:extLst>
              <a:ext uri="{FF2B5EF4-FFF2-40B4-BE49-F238E27FC236}">
                <a16:creationId xmlns:a16="http://schemas.microsoft.com/office/drawing/2014/main" id="{C59229C2-E785-94D9-503B-537F58A608B7}"/>
              </a:ext>
            </a:extLst>
          </p:cNvPr>
          <p:cNvSpPr/>
          <p:nvPr/>
        </p:nvSpPr>
        <p:spPr>
          <a:xfrm>
            <a:off x="2283344" y="377388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87" name="Elipse 86">
            <a:extLst>
              <a:ext uri="{FF2B5EF4-FFF2-40B4-BE49-F238E27FC236}">
                <a16:creationId xmlns:a16="http://schemas.microsoft.com/office/drawing/2014/main" id="{8A16AA82-FBA1-E309-01F9-11FAD3AD1940}"/>
              </a:ext>
            </a:extLst>
          </p:cNvPr>
          <p:cNvSpPr/>
          <p:nvPr/>
        </p:nvSpPr>
        <p:spPr>
          <a:xfrm>
            <a:off x="2326010" y="3847624"/>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88" name="Elipse 87">
            <a:extLst>
              <a:ext uri="{FF2B5EF4-FFF2-40B4-BE49-F238E27FC236}">
                <a16:creationId xmlns:a16="http://schemas.microsoft.com/office/drawing/2014/main" id="{29B9782C-7758-2D96-9E8B-0EB38CF0E432}"/>
              </a:ext>
            </a:extLst>
          </p:cNvPr>
          <p:cNvSpPr/>
          <p:nvPr/>
        </p:nvSpPr>
        <p:spPr>
          <a:xfrm>
            <a:off x="2411781" y="378876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89" name="Elipse 88">
            <a:extLst>
              <a:ext uri="{FF2B5EF4-FFF2-40B4-BE49-F238E27FC236}">
                <a16:creationId xmlns:a16="http://schemas.microsoft.com/office/drawing/2014/main" id="{583C7555-035F-889D-5D3D-ADC30F09FCED}"/>
              </a:ext>
            </a:extLst>
          </p:cNvPr>
          <p:cNvSpPr/>
          <p:nvPr/>
        </p:nvSpPr>
        <p:spPr>
          <a:xfrm>
            <a:off x="2552750" y="3861250"/>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90" name="Elipse 89">
            <a:extLst>
              <a:ext uri="{FF2B5EF4-FFF2-40B4-BE49-F238E27FC236}">
                <a16:creationId xmlns:a16="http://schemas.microsoft.com/office/drawing/2014/main" id="{AED6E69C-0ED8-7590-8790-498064ABEC62}"/>
              </a:ext>
            </a:extLst>
          </p:cNvPr>
          <p:cNvSpPr/>
          <p:nvPr/>
        </p:nvSpPr>
        <p:spPr>
          <a:xfrm>
            <a:off x="2635711" y="3797607"/>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91" name="Elipse 90">
            <a:extLst>
              <a:ext uri="{FF2B5EF4-FFF2-40B4-BE49-F238E27FC236}">
                <a16:creationId xmlns:a16="http://schemas.microsoft.com/office/drawing/2014/main" id="{D8C52CC2-A1B5-38D3-D773-A2C922BABB85}"/>
              </a:ext>
            </a:extLst>
          </p:cNvPr>
          <p:cNvSpPr/>
          <p:nvPr/>
        </p:nvSpPr>
        <p:spPr>
          <a:xfrm>
            <a:off x="2784133" y="3855674"/>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92" name="Elipse 91">
            <a:extLst>
              <a:ext uri="{FF2B5EF4-FFF2-40B4-BE49-F238E27FC236}">
                <a16:creationId xmlns:a16="http://schemas.microsoft.com/office/drawing/2014/main" id="{6CBBA1CA-29BA-C795-2123-5AA37643E911}"/>
              </a:ext>
            </a:extLst>
          </p:cNvPr>
          <p:cNvSpPr/>
          <p:nvPr/>
        </p:nvSpPr>
        <p:spPr>
          <a:xfrm>
            <a:off x="2849083" y="380156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93" name="Elipse 92">
            <a:extLst>
              <a:ext uri="{FF2B5EF4-FFF2-40B4-BE49-F238E27FC236}">
                <a16:creationId xmlns:a16="http://schemas.microsoft.com/office/drawing/2014/main" id="{CAAA8710-3BD2-2310-37D4-370BEB93BAA2}"/>
              </a:ext>
            </a:extLst>
          </p:cNvPr>
          <p:cNvSpPr/>
          <p:nvPr/>
        </p:nvSpPr>
        <p:spPr>
          <a:xfrm>
            <a:off x="2913367" y="3872534"/>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94" name="Elipse 93">
            <a:extLst>
              <a:ext uri="{FF2B5EF4-FFF2-40B4-BE49-F238E27FC236}">
                <a16:creationId xmlns:a16="http://schemas.microsoft.com/office/drawing/2014/main" id="{2E6EE23E-E8DE-ADA0-AB08-1F347A89CD09}"/>
              </a:ext>
            </a:extLst>
          </p:cNvPr>
          <p:cNvSpPr/>
          <p:nvPr/>
        </p:nvSpPr>
        <p:spPr>
          <a:xfrm>
            <a:off x="2950146" y="3783110"/>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95" name="Elipse 94">
            <a:extLst>
              <a:ext uri="{FF2B5EF4-FFF2-40B4-BE49-F238E27FC236}">
                <a16:creationId xmlns:a16="http://schemas.microsoft.com/office/drawing/2014/main" id="{330738B9-454A-DB28-7D22-1483FBB33BC9}"/>
              </a:ext>
            </a:extLst>
          </p:cNvPr>
          <p:cNvSpPr/>
          <p:nvPr/>
        </p:nvSpPr>
        <p:spPr>
          <a:xfrm>
            <a:off x="3020715" y="3833729"/>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96" name="Elipse 95">
            <a:extLst>
              <a:ext uri="{FF2B5EF4-FFF2-40B4-BE49-F238E27FC236}">
                <a16:creationId xmlns:a16="http://schemas.microsoft.com/office/drawing/2014/main" id="{ED00620D-1ED9-715B-15AF-3D60687EC5B1}"/>
              </a:ext>
            </a:extLst>
          </p:cNvPr>
          <p:cNvSpPr/>
          <p:nvPr/>
        </p:nvSpPr>
        <p:spPr>
          <a:xfrm>
            <a:off x="3211277" y="3803495"/>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97" name="Elipse 96">
            <a:extLst>
              <a:ext uri="{FF2B5EF4-FFF2-40B4-BE49-F238E27FC236}">
                <a16:creationId xmlns:a16="http://schemas.microsoft.com/office/drawing/2014/main" id="{991D2D7D-86AD-B604-89BB-F3AD5D5B61F1}"/>
              </a:ext>
            </a:extLst>
          </p:cNvPr>
          <p:cNvSpPr/>
          <p:nvPr/>
        </p:nvSpPr>
        <p:spPr>
          <a:xfrm>
            <a:off x="3145059" y="3868573"/>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98" name="Elipse 97">
            <a:extLst>
              <a:ext uri="{FF2B5EF4-FFF2-40B4-BE49-F238E27FC236}">
                <a16:creationId xmlns:a16="http://schemas.microsoft.com/office/drawing/2014/main" id="{E1982CFF-B6A8-06B2-4700-09DDC41C25CB}"/>
              </a:ext>
            </a:extLst>
          </p:cNvPr>
          <p:cNvSpPr/>
          <p:nvPr/>
        </p:nvSpPr>
        <p:spPr>
          <a:xfrm>
            <a:off x="3418366" y="377068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99" name="Elipse 98">
            <a:extLst>
              <a:ext uri="{FF2B5EF4-FFF2-40B4-BE49-F238E27FC236}">
                <a16:creationId xmlns:a16="http://schemas.microsoft.com/office/drawing/2014/main" id="{B797B882-9B71-07B7-A4C2-D6B44BEBD583}"/>
              </a:ext>
            </a:extLst>
          </p:cNvPr>
          <p:cNvSpPr/>
          <p:nvPr/>
        </p:nvSpPr>
        <p:spPr>
          <a:xfrm>
            <a:off x="3372388" y="3875696"/>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00" name="Elipse 99">
            <a:extLst>
              <a:ext uri="{FF2B5EF4-FFF2-40B4-BE49-F238E27FC236}">
                <a16:creationId xmlns:a16="http://schemas.microsoft.com/office/drawing/2014/main" id="{33826920-F7A7-7FEA-16D0-0E26819F375B}"/>
              </a:ext>
            </a:extLst>
          </p:cNvPr>
          <p:cNvSpPr/>
          <p:nvPr/>
        </p:nvSpPr>
        <p:spPr>
          <a:xfrm>
            <a:off x="3605441" y="3809729"/>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01" name="Elipse 100">
            <a:extLst>
              <a:ext uri="{FF2B5EF4-FFF2-40B4-BE49-F238E27FC236}">
                <a16:creationId xmlns:a16="http://schemas.microsoft.com/office/drawing/2014/main" id="{9CE5A51F-9A6C-C442-E03B-4EB198A05A0A}"/>
              </a:ext>
            </a:extLst>
          </p:cNvPr>
          <p:cNvSpPr/>
          <p:nvPr/>
        </p:nvSpPr>
        <p:spPr>
          <a:xfrm>
            <a:off x="3503392" y="3870029"/>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02" name="Elipse 101">
            <a:extLst>
              <a:ext uri="{FF2B5EF4-FFF2-40B4-BE49-F238E27FC236}">
                <a16:creationId xmlns:a16="http://schemas.microsoft.com/office/drawing/2014/main" id="{6C622938-C5B2-2915-3805-F43836B8E3DC}"/>
              </a:ext>
            </a:extLst>
          </p:cNvPr>
          <p:cNvSpPr/>
          <p:nvPr/>
        </p:nvSpPr>
        <p:spPr>
          <a:xfrm>
            <a:off x="3696511" y="3788509"/>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03" name="Elipse 102">
            <a:extLst>
              <a:ext uri="{FF2B5EF4-FFF2-40B4-BE49-F238E27FC236}">
                <a16:creationId xmlns:a16="http://schemas.microsoft.com/office/drawing/2014/main" id="{A970CC35-BFCC-56BD-99A4-6152E429F108}"/>
              </a:ext>
            </a:extLst>
          </p:cNvPr>
          <p:cNvSpPr/>
          <p:nvPr/>
        </p:nvSpPr>
        <p:spPr>
          <a:xfrm>
            <a:off x="3780840" y="3897546"/>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04" name="Elipse 103">
            <a:extLst>
              <a:ext uri="{FF2B5EF4-FFF2-40B4-BE49-F238E27FC236}">
                <a16:creationId xmlns:a16="http://schemas.microsoft.com/office/drawing/2014/main" id="{5B3D4260-24CA-4569-9DF1-57E286CB01C6}"/>
              </a:ext>
            </a:extLst>
          </p:cNvPr>
          <p:cNvSpPr/>
          <p:nvPr/>
        </p:nvSpPr>
        <p:spPr>
          <a:xfrm>
            <a:off x="3797574" y="3770052"/>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05" name="Elipse 104">
            <a:extLst>
              <a:ext uri="{FF2B5EF4-FFF2-40B4-BE49-F238E27FC236}">
                <a16:creationId xmlns:a16="http://schemas.microsoft.com/office/drawing/2014/main" id="{EA713088-1B50-F128-E0E5-AA1AD38EE560}"/>
              </a:ext>
            </a:extLst>
          </p:cNvPr>
          <p:cNvSpPr/>
          <p:nvPr/>
        </p:nvSpPr>
        <p:spPr>
          <a:xfrm>
            <a:off x="4003780" y="3782056"/>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06" name="Elipse 105">
            <a:extLst>
              <a:ext uri="{FF2B5EF4-FFF2-40B4-BE49-F238E27FC236}">
                <a16:creationId xmlns:a16="http://schemas.microsoft.com/office/drawing/2014/main" id="{52D2BE6C-C49D-860B-3333-94EFB9B87C74}"/>
              </a:ext>
            </a:extLst>
          </p:cNvPr>
          <p:cNvSpPr/>
          <p:nvPr/>
        </p:nvSpPr>
        <p:spPr>
          <a:xfrm>
            <a:off x="3958070" y="3907179"/>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07" name="Elipse 106">
            <a:extLst>
              <a:ext uri="{FF2B5EF4-FFF2-40B4-BE49-F238E27FC236}">
                <a16:creationId xmlns:a16="http://schemas.microsoft.com/office/drawing/2014/main" id="{8A4E1B7A-0A25-89E9-D91B-5EFAEA04F458}"/>
              </a:ext>
            </a:extLst>
          </p:cNvPr>
          <p:cNvSpPr/>
          <p:nvPr/>
        </p:nvSpPr>
        <p:spPr>
          <a:xfrm>
            <a:off x="4104843" y="376359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08" name="Elipse 107">
            <a:extLst>
              <a:ext uri="{FF2B5EF4-FFF2-40B4-BE49-F238E27FC236}">
                <a16:creationId xmlns:a16="http://schemas.microsoft.com/office/drawing/2014/main" id="{AF3FA921-2BE2-34A5-26E1-BA76F57E030B}"/>
              </a:ext>
            </a:extLst>
          </p:cNvPr>
          <p:cNvSpPr/>
          <p:nvPr/>
        </p:nvSpPr>
        <p:spPr>
          <a:xfrm>
            <a:off x="4307508" y="3766124"/>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09" name="Elipse 108">
            <a:extLst>
              <a:ext uri="{FF2B5EF4-FFF2-40B4-BE49-F238E27FC236}">
                <a16:creationId xmlns:a16="http://schemas.microsoft.com/office/drawing/2014/main" id="{F3F4CDF4-1C0A-0DAB-DDF6-918C697D69F2}"/>
              </a:ext>
            </a:extLst>
          </p:cNvPr>
          <p:cNvSpPr/>
          <p:nvPr/>
        </p:nvSpPr>
        <p:spPr>
          <a:xfrm>
            <a:off x="4261799" y="3891247"/>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10" name="Elipse 109">
            <a:extLst>
              <a:ext uri="{FF2B5EF4-FFF2-40B4-BE49-F238E27FC236}">
                <a16:creationId xmlns:a16="http://schemas.microsoft.com/office/drawing/2014/main" id="{E553796A-1B95-2917-3B62-9A4CD9064CC5}"/>
              </a:ext>
            </a:extLst>
          </p:cNvPr>
          <p:cNvSpPr/>
          <p:nvPr/>
        </p:nvSpPr>
        <p:spPr>
          <a:xfrm>
            <a:off x="4354336" y="384844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11" name="Elipse 110">
            <a:extLst>
              <a:ext uri="{FF2B5EF4-FFF2-40B4-BE49-F238E27FC236}">
                <a16:creationId xmlns:a16="http://schemas.microsoft.com/office/drawing/2014/main" id="{1D8A423F-F53F-CCCF-ECA8-2E9E619D324B}"/>
              </a:ext>
            </a:extLst>
          </p:cNvPr>
          <p:cNvSpPr/>
          <p:nvPr/>
        </p:nvSpPr>
        <p:spPr>
          <a:xfrm>
            <a:off x="4474060" y="3875696"/>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12" name="Elipse 111">
            <a:extLst>
              <a:ext uri="{FF2B5EF4-FFF2-40B4-BE49-F238E27FC236}">
                <a16:creationId xmlns:a16="http://schemas.microsoft.com/office/drawing/2014/main" id="{D3AF19CF-C8D7-5D77-7EA3-B9CFC7B162D4}"/>
              </a:ext>
            </a:extLst>
          </p:cNvPr>
          <p:cNvSpPr/>
          <p:nvPr/>
        </p:nvSpPr>
        <p:spPr>
          <a:xfrm>
            <a:off x="4518473" y="3752623"/>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13" name="Elipse 112">
            <a:extLst>
              <a:ext uri="{FF2B5EF4-FFF2-40B4-BE49-F238E27FC236}">
                <a16:creationId xmlns:a16="http://schemas.microsoft.com/office/drawing/2014/main" id="{2EAFEC59-9310-4146-2E40-7494CB16B66B}"/>
              </a:ext>
            </a:extLst>
          </p:cNvPr>
          <p:cNvSpPr/>
          <p:nvPr/>
        </p:nvSpPr>
        <p:spPr>
          <a:xfrm>
            <a:off x="4754122" y="3703062"/>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14" name="Elipse 113">
            <a:extLst>
              <a:ext uri="{FF2B5EF4-FFF2-40B4-BE49-F238E27FC236}">
                <a16:creationId xmlns:a16="http://schemas.microsoft.com/office/drawing/2014/main" id="{73C2DCE6-DE0A-69A0-F232-1C43A458C385}"/>
              </a:ext>
            </a:extLst>
          </p:cNvPr>
          <p:cNvSpPr/>
          <p:nvPr/>
        </p:nvSpPr>
        <p:spPr>
          <a:xfrm>
            <a:off x="4867538" y="3758862"/>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15" name="Elipse 114">
            <a:extLst>
              <a:ext uri="{FF2B5EF4-FFF2-40B4-BE49-F238E27FC236}">
                <a16:creationId xmlns:a16="http://schemas.microsoft.com/office/drawing/2014/main" id="{E7FECEBD-4F27-7B2F-DC88-84B196AA1D0E}"/>
              </a:ext>
            </a:extLst>
          </p:cNvPr>
          <p:cNvSpPr/>
          <p:nvPr/>
        </p:nvSpPr>
        <p:spPr>
          <a:xfrm>
            <a:off x="4774536" y="3903565"/>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16" name="Elipse 115">
            <a:extLst>
              <a:ext uri="{FF2B5EF4-FFF2-40B4-BE49-F238E27FC236}">
                <a16:creationId xmlns:a16="http://schemas.microsoft.com/office/drawing/2014/main" id="{09C607E1-7491-AC44-B90E-E37D237EBFEF}"/>
              </a:ext>
            </a:extLst>
          </p:cNvPr>
          <p:cNvSpPr/>
          <p:nvPr/>
        </p:nvSpPr>
        <p:spPr>
          <a:xfrm>
            <a:off x="4947520" y="3788509"/>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17" name="Elipse 116">
            <a:extLst>
              <a:ext uri="{FF2B5EF4-FFF2-40B4-BE49-F238E27FC236}">
                <a16:creationId xmlns:a16="http://schemas.microsoft.com/office/drawing/2014/main" id="{06F48B19-B507-35EF-EA5B-2A78299A6591}"/>
              </a:ext>
            </a:extLst>
          </p:cNvPr>
          <p:cNvSpPr/>
          <p:nvPr/>
        </p:nvSpPr>
        <p:spPr>
          <a:xfrm>
            <a:off x="5031281" y="3854477"/>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18" name="Elipse 117">
            <a:extLst>
              <a:ext uri="{FF2B5EF4-FFF2-40B4-BE49-F238E27FC236}">
                <a16:creationId xmlns:a16="http://schemas.microsoft.com/office/drawing/2014/main" id="{DDA7C348-750C-018F-053E-E9764350A70A}"/>
              </a:ext>
            </a:extLst>
          </p:cNvPr>
          <p:cNvSpPr/>
          <p:nvPr/>
        </p:nvSpPr>
        <p:spPr>
          <a:xfrm>
            <a:off x="5153346" y="378782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19" name="Elipse 118">
            <a:extLst>
              <a:ext uri="{FF2B5EF4-FFF2-40B4-BE49-F238E27FC236}">
                <a16:creationId xmlns:a16="http://schemas.microsoft.com/office/drawing/2014/main" id="{FC16D3E5-C599-9C2A-5A75-934338A6FAA4}"/>
              </a:ext>
            </a:extLst>
          </p:cNvPr>
          <p:cNvSpPr/>
          <p:nvPr/>
        </p:nvSpPr>
        <p:spPr>
          <a:xfrm>
            <a:off x="5347908" y="3753023"/>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20" name="Elipse 119">
            <a:extLst>
              <a:ext uri="{FF2B5EF4-FFF2-40B4-BE49-F238E27FC236}">
                <a16:creationId xmlns:a16="http://schemas.microsoft.com/office/drawing/2014/main" id="{24C1BB62-7CA0-4816-9EFC-28B957EF93B2}"/>
              </a:ext>
            </a:extLst>
          </p:cNvPr>
          <p:cNvSpPr/>
          <p:nvPr/>
        </p:nvSpPr>
        <p:spPr>
          <a:xfrm>
            <a:off x="5307977" y="3842609"/>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21" name="Elipse 120">
            <a:extLst>
              <a:ext uri="{FF2B5EF4-FFF2-40B4-BE49-F238E27FC236}">
                <a16:creationId xmlns:a16="http://schemas.microsoft.com/office/drawing/2014/main" id="{7BA2369C-C9B9-88C2-1670-79760DE5F2DE}"/>
              </a:ext>
            </a:extLst>
          </p:cNvPr>
          <p:cNvSpPr/>
          <p:nvPr/>
        </p:nvSpPr>
        <p:spPr>
          <a:xfrm>
            <a:off x="5500706" y="3795729"/>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22" name="Elipse 121">
            <a:extLst>
              <a:ext uri="{FF2B5EF4-FFF2-40B4-BE49-F238E27FC236}">
                <a16:creationId xmlns:a16="http://schemas.microsoft.com/office/drawing/2014/main" id="{4B07A54F-2347-6D2E-DBDD-E65CD79DF84E}"/>
              </a:ext>
            </a:extLst>
          </p:cNvPr>
          <p:cNvSpPr/>
          <p:nvPr/>
        </p:nvSpPr>
        <p:spPr>
          <a:xfrm>
            <a:off x="5595256" y="3853346"/>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23" name="Elipse 122">
            <a:extLst>
              <a:ext uri="{FF2B5EF4-FFF2-40B4-BE49-F238E27FC236}">
                <a16:creationId xmlns:a16="http://schemas.microsoft.com/office/drawing/2014/main" id="{1F2BDB92-6B7F-5612-35DF-00F67457D012}"/>
              </a:ext>
            </a:extLst>
          </p:cNvPr>
          <p:cNvSpPr/>
          <p:nvPr/>
        </p:nvSpPr>
        <p:spPr>
          <a:xfrm>
            <a:off x="5780861" y="3795729"/>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24" name="Elipse 123">
            <a:extLst>
              <a:ext uri="{FF2B5EF4-FFF2-40B4-BE49-F238E27FC236}">
                <a16:creationId xmlns:a16="http://schemas.microsoft.com/office/drawing/2014/main" id="{3112F0A1-38D5-473E-071C-E6ABFC3271EC}"/>
              </a:ext>
            </a:extLst>
          </p:cNvPr>
          <p:cNvSpPr/>
          <p:nvPr/>
        </p:nvSpPr>
        <p:spPr>
          <a:xfrm>
            <a:off x="6334064" y="3758862"/>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25" name="Elipse 124">
            <a:extLst>
              <a:ext uri="{FF2B5EF4-FFF2-40B4-BE49-F238E27FC236}">
                <a16:creationId xmlns:a16="http://schemas.microsoft.com/office/drawing/2014/main" id="{3EEF4C2D-6FBC-1F3D-12B7-985B2DFB588F}"/>
              </a:ext>
            </a:extLst>
          </p:cNvPr>
          <p:cNvSpPr/>
          <p:nvPr/>
        </p:nvSpPr>
        <p:spPr>
          <a:xfrm>
            <a:off x="6294133" y="384844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26" name="Elipse 125">
            <a:extLst>
              <a:ext uri="{FF2B5EF4-FFF2-40B4-BE49-F238E27FC236}">
                <a16:creationId xmlns:a16="http://schemas.microsoft.com/office/drawing/2014/main" id="{3F46CF82-1E7A-6BA7-CCDD-D5E710640FDF}"/>
              </a:ext>
            </a:extLst>
          </p:cNvPr>
          <p:cNvSpPr/>
          <p:nvPr/>
        </p:nvSpPr>
        <p:spPr>
          <a:xfrm>
            <a:off x="6486863" y="380156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27" name="Elipse 126">
            <a:extLst>
              <a:ext uri="{FF2B5EF4-FFF2-40B4-BE49-F238E27FC236}">
                <a16:creationId xmlns:a16="http://schemas.microsoft.com/office/drawing/2014/main" id="{C259D8FE-BF04-FBD6-A469-113E605BE3D9}"/>
              </a:ext>
            </a:extLst>
          </p:cNvPr>
          <p:cNvSpPr/>
          <p:nvPr/>
        </p:nvSpPr>
        <p:spPr>
          <a:xfrm>
            <a:off x="6581412" y="3859186"/>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28" name="Elipse 127">
            <a:extLst>
              <a:ext uri="{FF2B5EF4-FFF2-40B4-BE49-F238E27FC236}">
                <a16:creationId xmlns:a16="http://schemas.microsoft.com/office/drawing/2014/main" id="{DB7DDCC2-FFE3-627A-6029-00091854FE70}"/>
              </a:ext>
            </a:extLst>
          </p:cNvPr>
          <p:cNvSpPr/>
          <p:nvPr/>
        </p:nvSpPr>
        <p:spPr>
          <a:xfrm>
            <a:off x="6767017" y="380156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29" name="Elipse 128">
            <a:extLst>
              <a:ext uri="{FF2B5EF4-FFF2-40B4-BE49-F238E27FC236}">
                <a16:creationId xmlns:a16="http://schemas.microsoft.com/office/drawing/2014/main" id="{2218C3DF-EBA1-9560-EDCA-94A06DB0024F}"/>
              </a:ext>
            </a:extLst>
          </p:cNvPr>
          <p:cNvSpPr/>
          <p:nvPr/>
        </p:nvSpPr>
        <p:spPr>
          <a:xfrm>
            <a:off x="7000980" y="3736982"/>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30" name="Elipse 129">
            <a:extLst>
              <a:ext uri="{FF2B5EF4-FFF2-40B4-BE49-F238E27FC236}">
                <a16:creationId xmlns:a16="http://schemas.microsoft.com/office/drawing/2014/main" id="{B55DA3B6-2A5F-6D2F-8612-C588DF6621CC}"/>
              </a:ext>
            </a:extLst>
          </p:cNvPr>
          <p:cNvSpPr/>
          <p:nvPr/>
        </p:nvSpPr>
        <p:spPr>
          <a:xfrm>
            <a:off x="6961049" y="382656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31" name="Elipse 130">
            <a:extLst>
              <a:ext uri="{FF2B5EF4-FFF2-40B4-BE49-F238E27FC236}">
                <a16:creationId xmlns:a16="http://schemas.microsoft.com/office/drawing/2014/main" id="{452A5B74-DE72-5E7D-4069-EFA8964097AC}"/>
              </a:ext>
            </a:extLst>
          </p:cNvPr>
          <p:cNvSpPr/>
          <p:nvPr/>
        </p:nvSpPr>
        <p:spPr>
          <a:xfrm>
            <a:off x="7153779" y="377968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32" name="Elipse 131">
            <a:extLst>
              <a:ext uri="{FF2B5EF4-FFF2-40B4-BE49-F238E27FC236}">
                <a16:creationId xmlns:a16="http://schemas.microsoft.com/office/drawing/2014/main" id="{B32EBF90-9EFA-D5B4-A179-706EBFA8A2A8}"/>
              </a:ext>
            </a:extLst>
          </p:cNvPr>
          <p:cNvSpPr/>
          <p:nvPr/>
        </p:nvSpPr>
        <p:spPr>
          <a:xfrm>
            <a:off x="7272718" y="3870948"/>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33" name="Elipse 132">
            <a:extLst>
              <a:ext uri="{FF2B5EF4-FFF2-40B4-BE49-F238E27FC236}">
                <a16:creationId xmlns:a16="http://schemas.microsoft.com/office/drawing/2014/main" id="{E4BDD2DA-6C55-13B5-083C-B583973681C9}"/>
              </a:ext>
            </a:extLst>
          </p:cNvPr>
          <p:cNvSpPr/>
          <p:nvPr/>
        </p:nvSpPr>
        <p:spPr>
          <a:xfrm>
            <a:off x="7490959" y="3736982"/>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34" name="Elipse 133">
            <a:extLst>
              <a:ext uri="{FF2B5EF4-FFF2-40B4-BE49-F238E27FC236}">
                <a16:creationId xmlns:a16="http://schemas.microsoft.com/office/drawing/2014/main" id="{1568675D-DCB9-9E6B-F571-4FC1BF44FDAF}"/>
              </a:ext>
            </a:extLst>
          </p:cNvPr>
          <p:cNvSpPr/>
          <p:nvPr/>
        </p:nvSpPr>
        <p:spPr>
          <a:xfrm>
            <a:off x="6838949" y="3874533"/>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35" name="Elipse 134">
            <a:extLst>
              <a:ext uri="{FF2B5EF4-FFF2-40B4-BE49-F238E27FC236}">
                <a16:creationId xmlns:a16="http://schemas.microsoft.com/office/drawing/2014/main" id="{3CEEDADE-D36A-F6B2-DB8B-C19A33D3BEB0}"/>
              </a:ext>
            </a:extLst>
          </p:cNvPr>
          <p:cNvSpPr/>
          <p:nvPr/>
        </p:nvSpPr>
        <p:spPr>
          <a:xfrm>
            <a:off x="7713809" y="3763760"/>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36" name="Elipse 135">
            <a:extLst>
              <a:ext uri="{FF2B5EF4-FFF2-40B4-BE49-F238E27FC236}">
                <a16:creationId xmlns:a16="http://schemas.microsoft.com/office/drawing/2014/main" id="{933AD180-5935-3FDB-AC22-FCFA93A16717}"/>
              </a:ext>
            </a:extLst>
          </p:cNvPr>
          <p:cNvSpPr/>
          <p:nvPr/>
        </p:nvSpPr>
        <p:spPr>
          <a:xfrm>
            <a:off x="7673878" y="3853346"/>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37" name="Elipse 136">
            <a:extLst>
              <a:ext uri="{FF2B5EF4-FFF2-40B4-BE49-F238E27FC236}">
                <a16:creationId xmlns:a16="http://schemas.microsoft.com/office/drawing/2014/main" id="{0E30A9EE-D3AB-C602-AE8D-A45D4E2DF4F8}"/>
              </a:ext>
            </a:extLst>
          </p:cNvPr>
          <p:cNvSpPr/>
          <p:nvPr/>
        </p:nvSpPr>
        <p:spPr>
          <a:xfrm>
            <a:off x="7508325" y="3886177"/>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38" name="Elipse 137">
            <a:extLst>
              <a:ext uri="{FF2B5EF4-FFF2-40B4-BE49-F238E27FC236}">
                <a16:creationId xmlns:a16="http://schemas.microsoft.com/office/drawing/2014/main" id="{9F0003FA-F4D9-4959-7CED-EF00DE579ECA}"/>
              </a:ext>
            </a:extLst>
          </p:cNvPr>
          <p:cNvSpPr/>
          <p:nvPr/>
        </p:nvSpPr>
        <p:spPr>
          <a:xfrm>
            <a:off x="7324515" y="3732095"/>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139" name="CuadroTexto 138">
            <a:extLst>
              <a:ext uri="{FF2B5EF4-FFF2-40B4-BE49-F238E27FC236}">
                <a16:creationId xmlns:a16="http://schemas.microsoft.com/office/drawing/2014/main" id="{8426C51E-8251-4F2A-5419-D8AF27A4BD89}"/>
              </a:ext>
            </a:extLst>
          </p:cNvPr>
          <p:cNvSpPr txBox="1"/>
          <p:nvPr/>
        </p:nvSpPr>
        <p:spPr>
          <a:xfrm>
            <a:off x="7559520" y="4220478"/>
            <a:ext cx="764296" cy="227626"/>
          </a:xfrm>
          <a:prstGeom prst="rect">
            <a:avLst/>
          </a:prstGeom>
          <a:noFill/>
        </p:spPr>
        <p:txBody>
          <a:bodyPr wrap="square" rtlCol="0">
            <a:spAutoFit/>
          </a:bodyPr>
          <a:lstStyle/>
          <a:p>
            <a:r>
              <a:rPr lang="es-ES" sz="879" b="1">
                <a:solidFill>
                  <a:schemeClr val="bg1"/>
                </a:solidFill>
              </a:rPr>
              <a:t>Target</a:t>
            </a:r>
          </a:p>
        </p:txBody>
      </p:sp>
      <p:sp>
        <p:nvSpPr>
          <p:cNvPr id="140" name="CuadroTexto 139">
            <a:extLst>
              <a:ext uri="{FF2B5EF4-FFF2-40B4-BE49-F238E27FC236}">
                <a16:creationId xmlns:a16="http://schemas.microsoft.com/office/drawing/2014/main" id="{B04DF6B6-2A90-3B37-7B33-3715E8672D97}"/>
              </a:ext>
            </a:extLst>
          </p:cNvPr>
          <p:cNvSpPr txBox="1"/>
          <p:nvPr/>
        </p:nvSpPr>
        <p:spPr>
          <a:xfrm>
            <a:off x="4029377" y="4226348"/>
            <a:ext cx="764296" cy="227626"/>
          </a:xfrm>
          <a:prstGeom prst="rect">
            <a:avLst/>
          </a:prstGeom>
          <a:noFill/>
        </p:spPr>
        <p:txBody>
          <a:bodyPr wrap="square" rtlCol="0">
            <a:spAutoFit/>
          </a:bodyPr>
          <a:lstStyle/>
          <a:p>
            <a:r>
              <a:rPr lang="es-ES" sz="879" b="1">
                <a:solidFill>
                  <a:schemeClr val="bg1"/>
                </a:solidFill>
              </a:rPr>
              <a:t>RF </a:t>
            </a:r>
            <a:r>
              <a:rPr lang="es-ES" sz="879" b="1" err="1">
                <a:solidFill>
                  <a:schemeClr val="bg1"/>
                </a:solidFill>
              </a:rPr>
              <a:t>cavities</a:t>
            </a:r>
            <a:endParaRPr lang="es-ES" sz="879" b="1">
              <a:solidFill>
                <a:schemeClr val="bg1"/>
              </a:solidFill>
            </a:endParaRPr>
          </a:p>
        </p:txBody>
      </p:sp>
      <p:cxnSp>
        <p:nvCxnSpPr>
          <p:cNvPr id="142" name="Conector recto de flecha 141">
            <a:extLst>
              <a:ext uri="{FF2B5EF4-FFF2-40B4-BE49-F238E27FC236}">
                <a16:creationId xmlns:a16="http://schemas.microsoft.com/office/drawing/2014/main" id="{B5FA38D6-701F-CAEC-A2FC-010752ABA052}"/>
              </a:ext>
            </a:extLst>
          </p:cNvPr>
          <p:cNvCxnSpPr/>
          <p:nvPr/>
        </p:nvCxnSpPr>
        <p:spPr>
          <a:xfrm>
            <a:off x="4768075" y="4345703"/>
            <a:ext cx="2692650" cy="0"/>
          </a:xfrm>
          <a:prstGeom prst="straightConnector1">
            <a:avLst/>
          </a:prstGeom>
          <a:ln w="19050">
            <a:solidFill>
              <a:schemeClr val="accent4">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ector recto de flecha 142">
            <a:extLst>
              <a:ext uri="{FF2B5EF4-FFF2-40B4-BE49-F238E27FC236}">
                <a16:creationId xmlns:a16="http://schemas.microsoft.com/office/drawing/2014/main" id="{01999CE7-8CAA-EC7A-7AF5-B20C6DFD2796}"/>
              </a:ext>
            </a:extLst>
          </p:cNvPr>
          <p:cNvCxnSpPr>
            <a:cxnSpLocks/>
          </p:cNvCxnSpPr>
          <p:nvPr/>
        </p:nvCxnSpPr>
        <p:spPr>
          <a:xfrm flipH="1">
            <a:off x="2007528" y="4345703"/>
            <a:ext cx="1930615" cy="0"/>
          </a:xfrm>
          <a:prstGeom prst="straightConnector1">
            <a:avLst/>
          </a:prstGeom>
          <a:ln w="19050">
            <a:solidFill>
              <a:schemeClr val="accent4">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92" name="Grupo 191">
            <a:extLst>
              <a:ext uri="{FF2B5EF4-FFF2-40B4-BE49-F238E27FC236}">
                <a16:creationId xmlns:a16="http://schemas.microsoft.com/office/drawing/2014/main" id="{7FD896A2-FBDE-6E8B-F507-4A27BFAEFF5B}"/>
              </a:ext>
            </a:extLst>
          </p:cNvPr>
          <p:cNvGrpSpPr/>
          <p:nvPr/>
        </p:nvGrpSpPr>
        <p:grpSpPr>
          <a:xfrm>
            <a:off x="6135820" y="3529949"/>
            <a:ext cx="1333421" cy="551571"/>
            <a:chOff x="1653705" y="2662442"/>
            <a:chExt cx="1516425" cy="627271"/>
          </a:xfrm>
        </p:grpSpPr>
        <p:sp>
          <p:nvSpPr>
            <p:cNvPr id="147" name="Elipse 146">
              <a:extLst>
                <a:ext uri="{FF2B5EF4-FFF2-40B4-BE49-F238E27FC236}">
                  <a16:creationId xmlns:a16="http://schemas.microsoft.com/office/drawing/2014/main" id="{F2ADBFAF-F666-585D-C5BA-1BE253131D21}"/>
                </a:ext>
              </a:extLst>
            </p:cNvPr>
            <p:cNvSpPr/>
            <p:nvPr/>
          </p:nvSpPr>
          <p:spPr>
            <a:xfrm>
              <a:off x="1653705" y="2715942"/>
              <a:ext cx="275973" cy="561905"/>
            </a:xfrm>
            <a:prstGeom prst="ellipse">
              <a:avLst/>
            </a:prstGeom>
            <a:no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cxnSp>
          <p:nvCxnSpPr>
            <p:cNvPr id="149" name="Conector recto 148">
              <a:extLst>
                <a:ext uri="{FF2B5EF4-FFF2-40B4-BE49-F238E27FC236}">
                  <a16:creationId xmlns:a16="http://schemas.microsoft.com/office/drawing/2014/main" id="{2D3FDD8C-88CE-962B-D5F0-C7D2640FFDBA}"/>
                </a:ext>
              </a:extLst>
            </p:cNvPr>
            <p:cNvCxnSpPr>
              <a:cxnSpLocks/>
            </p:cNvCxnSpPr>
            <p:nvPr/>
          </p:nvCxnSpPr>
          <p:spPr>
            <a:xfrm flipV="1">
              <a:off x="1801852" y="2715941"/>
              <a:ext cx="1212343" cy="1"/>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0" name="Conector recto 149">
              <a:extLst>
                <a:ext uri="{FF2B5EF4-FFF2-40B4-BE49-F238E27FC236}">
                  <a16:creationId xmlns:a16="http://schemas.microsoft.com/office/drawing/2014/main" id="{C20A214E-4F97-9F58-605C-3A7623111FB6}"/>
                </a:ext>
              </a:extLst>
            </p:cNvPr>
            <p:cNvCxnSpPr>
              <a:cxnSpLocks/>
            </p:cNvCxnSpPr>
            <p:nvPr/>
          </p:nvCxnSpPr>
          <p:spPr>
            <a:xfrm>
              <a:off x="1799312" y="3277847"/>
              <a:ext cx="1225211" cy="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sp>
          <p:nvSpPr>
            <p:cNvPr id="151" name="Arco 150">
              <a:extLst>
                <a:ext uri="{FF2B5EF4-FFF2-40B4-BE49-F238E27FC236}">
                  <a16:creationId xmlns:a16="http://schemas.microsoft.com/office/drawing/2014/main" id="{F0DE8477-625D-66BC-70D2-9AE7EEE7D8C3}"/>
                </a:ext>
              </a:extLst>
            </p:cNvPr>
            <p:cNvSpPr/>
            <p:nvPr/>
          </p:nvSpPr>
          <p:spPr>
            <a:xfrm>
              <a:off x="2858262" y="2715941"/>
              <a:ext cx="311867" cy="573772"/>
            </a:xfrm>
            <a:prstGeom prst="arc">
              <a:avLst>
                <a:gd name="adj1" fmla="val 16200000"/>
                <a:gd name="adj2" fmla="val 20960478"/>
              </a:avLst>
            </a:prstGeom>
            <a:ln w="28575">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583"/>
            </a:p>
          </p:txBody>
        </p:sp>
        <p:sp>
          <p:nvSpPr>
            <p:cNvPr id="152" name="Arco 151">
              <a:extLst>
                <a:ext uri="{FF2B5EF4-FFF2-40B4-BE49-F238E27FC236}">
                  <a16:creationId xmlns:a16="http://schemas.microsoft.com/office/drawing/2014/main" id="{D84EA84F-7D40-89EB-CD42-BACE0E96E006}"/>
                </a:ext>
              </a:extLst>
            </p:cNvPr>
            <p:cNvSpPr/>
            <p:nvPr/>
          </p:nvSpPr>
          <p:spPr>
            <a:xfrm flipV="1">
              <a:off x="2858263" y="2662442"/>
              <a:ext cx="311867" cy="617839"/>
            </a:xfrm>
            <a:prstGeom prst="arc">
              <a:avLst/>
            </a:prstGeom>
            <a:ln w="28575">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583"/>
            </a:p>
          </p:txBody>
        </p:sp>
      </p:grpSp>
      <p:grpSp>
        <p:nvGrpSpPr>
          <p:cNvPr id="164" name="Grupo 163">
            <a:extLst>
              <a:ext uri="{FF2B5EF4-FFF2-40B4-BE49-F238E27FC236}">
                <a16:creationId xmlns:a16="http://schemas.microsoft.com/office/drawing/2014/main" id="{058DC8A2-B73C-9531-BC4D-664C9DD3444F}"/>
              </a:ext>
            </a:extLst>
          </p:cNvPr>
          <p:cNvGrpSpPr/>
          <p:nvPr/>
        </p:nvGrpSpPr>
        <p:grpSpPr>
          <a:xfrm>
            <a:off x="1979426" y="3575596"/>
            <a:ext cx="732538" cy="516265"/>
            <a:chOff x="1395133" y="1228158"/>
            <a:chExt cx="833074" cy="587119"/>
          </a:xfrm>
        </p:grpSpPr>
        <p:sp>
          <p:nvSpPr>
            <p:cNvPr id="153" name="Elipse 152">
              <a:extLst>
                <a:ext uri="{FF2B5EF4-FFF2-40B4-BE49-F238E27FC236}">
                  <a16:creationId xmlns:a16="http://schemas.microsoft.com/office/drawing/2014/main" id="{6540049B-3980-D6FE-99AE-2C806F80FE50}"/>
                </a:ext>
              </a:extLst>
            </p:cNvPr>
            <p:cNvSpPr/>
            <p:nvPr/>
          </p:nvSpPr>
          <p:spPr>
            <a:xfrm>
              <a:off x="1395133" y="1252095"/>
              <a:ext cx="275973" cy="561905"/>
            </a:xfrm>
            <a:prstGeom prst="ellipse">
              <a:avLst/>
            </a:prstGeom>
            <a:no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cxnSp>
          <p:nvCxnSpPr>
            <p:cNvPr id="154" name="Conector recto 153">
              <a:extLst>
                <a:ext uri="{FF2B5EF4-FFF2-40B4-BE49-F238E27FC236}">
                  <a16:creationId xmlns:a16="http://schemas.microsoft.com/office/drawing/2014/main" id="{23A5ECB1-DF46-C86D-5B30-AE7BAA143B5C}"/>
                </a:ext>
              </a:extLst>
            </p:cNvPr>
            <p:cNvCxnSpPr>
              <a:cxnSpLocks/>
              <a:endCxn id="156" idx="0"/>
            </p:cNvCxnSpPr>
            <p:nvPr/>
          </p:nvCxnSpPr>
          <p:spPr>
            <a:xfrm flipV="1">
              <a:off x="1518134" y="1252094"/>
              <a:ext cx="554139" cy="1"/>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5" name="Conector recto 154">
              <a:extLst>
                <a:ext uri="{FF2B5EF4-FFF2-40B4-BE49-F238E27FC236}">
                  <a16:creationId xmlns:a16="http://schemas.microsoft.com/office/drawing/2014/main" id="{C2E5AEBA-39CF-EC16-864C-BDF5A14B7934}"/>
                </a:ext>
              </a:extLst>
            </p:cNvPr>
            <p:cNvCxnSpPr>
              <a:cxnSpLocks/>
              <a:endCxn id="157" idx="0"/>
            </p:cNvCxnSpPr>
            <p:nvPr/>
          </p:nvCxnSpPr>
          <p:spPr>
            <a:xfrm>
              <a:off x="1517880" y="1814000"/>
              <a:ext cx="553273" cy="1277"/>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sp>
          <p:nvSpPr>
            <p:cNvPr id="156" name="Arco 155">
              <a:extLst>
                <a:ext uri="{FF2B5EF4-FFF2-40B4-BE49-F238E27FC236}">
                  <a16:creationId xmlns:a16="http://schemas.microsoft.com/office/drawing/2014/main" id="{F054F2D3-2737-0340-5147-D58366AD3C9D}"/>
                </a:ext>
              </a:extLst>
            </p:cNvPr>
            <p:cNvSpPr/>
            <p:nvPr/>
          </p:nvSpPr>
          <p:spPr>
            <a:xfrm>
              <a:off x="1916340" y="1252094"/>
              <a:ext cx="311867" cy="555469"/>
            </a:xfrm>
            <a:prstGeom prst="arc">
              <a:avLst/>
            </a:prstGeom>
            <a:ln w="28575">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583"/>
            </a:p>
          </p:txBody>
        </p:sp>
        <p:sp>
          <p:nvSpPr>
            <p:cNvPr id="157" name="Arco 156">
              <a:extLst>
                <a:ext uri="{FF2B5EF4-FFF2-40B4-BE49-F238E27FC236}">
                  <a16:creationId xmlns:a16="http://schemas.microsoft.com/office/drawing/2014/main" id="{1063DD41-D5A9-5955-4A18-7F1508453071}"/>
                </a:ext>
              </a:extLst>
            </p:cNvPr>
            <p:cNvSpPr/>
            <p:nvPr/>
          </p:nvSpPr>
          <p:spPr>
            <a:xfrm flipV="1">
              <a:off x="1915220" y="1228158"/>
              <a:ext cx="311867" cy="587119"/>
            </a:xfrm>
            <a:prstGeom prst="arc">
              <a:avLst/>
            </a:prstGeom>
            <a:ln w="28575">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583"/>
            </a:p>
          </p:txBody>
        </p:sp>
      </p:grpSp>
      <p:grpSp>
        <p:nvGrpSpPr>
          <p:cNvPr id="165" name="Grupo 164">
            <a:extLst>
              <a:ext uri="{FF2B5EF4-FFF2-40B4-BE49-F238E27FC236}">
                <a16:creationId xmlns:a16="http://schemas.microsoft.com/office/drawing/2014/main" id="{3F1495AF-FABF-1A41-82F0-2572FA4E95B2}"/>
              </a:ext>
            </a:extLst>
          </p:cNvPr>
          <p:cNvGrpSpPr/>
          <p:nvPr/>
        </p:nvGrpSpPr>
        <p:grpSpPr>
          <a:xfrm>
            <a:off x="2764067" y="3555608"/>
            <a:ext cx="732538" cy="516265"/>
            <a:chOff x="1395133" y="1228158"/>
            <a:chExt cx="833074" cy="587119"/>
          </a:xfrm>
        </p:grpSpPr>
        <p:sp>
          <p:nvSpPr>
            <p:cNvPr id="166" name="Elipse 165">
              <a:extLst>
                <a:ext uri="{FF2B5EF4-FFF2-40B4-BE49-F238E27FC236}">
                  <a16:creationId xmlns:a16="http://schemas.microsoft.com/office/drawing/2014/main" id="{F265C342-A5D9-0632-3C01-13AC74692CFC}"/>
                </a:ext>
              </a:extLst>
            </p:cNvPr>
            <p:cNvSpPr/>
            <p:nvPr/>
          </p:nvSpPr>
          <p:spPr>
            <a:xfrm>
              <a:off x="1395133" y="1252095"/>
              <a:ext cx="275973" cy="561905"/>
            </a:xfrm>
            <a:prstGeom prst="ellipse">
              <a:avLst/>
            </a:prstGeom>
            <a:no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cxnSp>
          <p:nvCxnSpPr>
            <p:cNvPr id="167" name="Conector recto 166">
              <a:extLst>
                <a:ext uri="{FF2B5EF4-FFF2-40B4-BE49-F238E27FC236}">
                  <a16:creationId xmlns:a16="http://schemas.microsoft.com/office/drawing/2014/main" id="{5B9A787C-7378-95D6-4CD9-71DA52BCC141}"/>
                </a:ext>
              </a:extLst>
            </p:cNvPr>
            <p:cNvCxnSpPr>
              <a:cxnSpLocks/>
              <a:endCxn id="169" idx="0"/>
            </p:cNvCxnSpPr>
            <p:nvPr/>
          </p:nvCxnSpPr>
          <p:spPr>
            <a:xfrm flipV="1">
              <a:off x="1518134" y="1252094"/>
              <a:ext cx="554139" cy="1"/>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68" name="Conector recto 167">
              <a:extLst>
                <a:ext uri="{FF2B5EF4-FFF2-40B4-BE49-F238E27FC236}">
                  <a16:creationId xmlns:a16="http://schemas.microsoft.com/office/drawing/2014/main" id="{1961D920-2D07-2EA0-1E49-D511DF8E6931}"/>
                </a:ext>
              </a:extLst>
            </p:cNvPr>
            <p:cNvCxnSpPr>
              <a:cxnSpLocks/>
              <a:endCxn id="170" idx="0"/>
            </p:cNvCxnSpPr>
            <p:nvPr/>
          </p:nvCxnSpPr>
          <p:spPr>
            <a:xfrm>
              <a:off x="1517880" y="1814000"/>
              <a:ext cx="553273" cy="1277"/>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sp>
          <p:nvSpPr>
            <p:cNvPr id="169" name="Arco 168">
              <a:extLst>
                <a:ext uri="{FF2B5EF4-FFF2-40B4-BE49-F238E27FC236}">
                  <a16:creationId xmlns:a16="http://schemas.microsoft.com/office/drawing/2014/main" id="{C0936D86-D94C-7DED-6319-61F0B14DDAA6}"/>
                </a:ext>
              </a:extLst>
            </p:cNvPr>
            <p:cNvSpPr/>
            <p:nvPr/>
          </p:nvSpPr>
          <p:spPr>
            <a:xfrm>
              <a:off x="1916340" y="1252094"/>
              <a:ext cx="311867" cy="555469"/>
            </a:xfrm>
            <a:prstGeom prst="arc">
              <a:avLst/>
            </a:prstGeom>
            <a:ln w="28575">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583"/>
            </a:p>
          </p:txBody>
        </p:sp>
        <p:sp>
          <p:nvSpPr>
            <p:cNvPr id="170" name="Arco 169">
              <a:extLst>
                <a:ext uri="{FF2B5EF4-FFF2-40B4-BE49-F238E27FC236}">
                  <a16:creationId xmlns:a16="http://schemas.microsoft.com/office/drawing/2014/main" id="{DF26D088-F729-95DD-5B65-8CFD22FA5847}"/>
                </a:ext>
              </a:extLst>
            </p:cNvPr>
            <p:cNvSpPr/>
            <p:nvPr/>
          </p:nvSpPr>
          <p:spPr>
            <a:xfrm flipV="1">
              <a:off x="1915220" y="1228158"/>
              <a:ext cx="311867" cy="587119"/>
            </a:xfrm>
            <a:prstGeom prst="arc">
              <a:avLst/>
            </a:prstGeom>
            <a:ln w="28575">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583"/>
            </a:p>
          </p:txBody>
        </p:sp>
      </p:grpSp>
      <p:grpSp>
        <p:nvGrpSpPr>
          <p:cNvPr id="182" name="Grupo 181">
            <a:extLst>
              <a:ext uri="{FF2B5EF4-FFF2-40B4-BE49-F238E27FC236}">
                <a16:creationId xmlns:a16="http://schemas.microsoft.com/office/drawing/2014/main" id="{5AE83CCD-3677-0405-F2DD-59FABC693EF6}"/>
              </a:ext>
            </a:extLst>
          </p:cNvPr>
          <p:cNvGrpSpPr/>
          <p:nvPr/>
        </p:nvGrpSpPr>
        <p:grpSpPr>
          <a:xfrm>
            <a:off x="3590169" y="3526881"/>
            <a:ext cx="1051832" cy="552591"/>
            <a:chOff x="3423522" y="2599904"/>
            <a:chExt cx="1196190" cy="628430"/>
          </a:xfrm>
        </p:grpSpPr>
        <p:sp>
          <p:nvSpPr>
            <p:cNvPr id="177" name="Elipse 176">
              <a:extLst>
                <a:ext uri="{FF2B5EF4-FFF2-40B4-BE49-F238E27FC236}">
                  <a16:creationId xmlns:a16="http://schemas.microsoft.com/office/drawing/2014/main" id="{B268FB72-F80A-6753-0483-8D7938A0E2EC}"/>
                </a:ext>
              </a:extLst>
            </p:cNvPr>
            <p:cNvSpPr/>
            <p:nvPr/>
          </p:nvSpPr>
          <p:spPr>
            <a:xfrm>
              <a:off x="3423522" y="2654562"/>
              <a:ext cx="275973" cy="561905"/>
            </a:xfrm>
            <a:prstGeom prst="ellipse">
              <a:avLst/>
            </a:prstGeom>
            <a:no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cxnSp>
          <p:nvCxnSpPr>
            <p:cNvPr id="178" name="Conector recto 177">
              <a:extLst>
                <a:ext uri="{FF2B5EF4-FFF2-40B4-BE49-F238E27FC236}">
                  <a16:creationId xmlns:a16="http://schemas.microsoft.com/office/drawing/2014/main" id="{982117FD-C17A-7D4F-0B92-ABFAFDBDC202}"/>
                </a:ext>
              </a:extLst>
            </p:cNvPr>
            <p:cNvCxnSpPr>
              <a:cxnSpLocks/>
            </p:cNvCxnSpPr>
            <p:nvPr/>
          </p:nvCxnSpPr>
          <p:spPr>
            <a:xfrm>
              <a:off x="3571669" y="2654562"/>
              <a:ext cx="897887" cy="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79" name="Conector recto 178">
              <a:extLst>
                <a:ext uri="{FF2B5EF4-FFF2-40B4-BE49-F238E27FC236}">
                  <a16:creationId xmlns:a16="http://schemas.microsoft.com/office/drawing/2014/main" id="{37B390C4-7FD4-A14D-9EE4-F9A8443D5B04}"/>
                </a:ext>
              </a:extLst>
            </p:cNvPr>
            <p:cNvCxnSpPr/>
            <p:nvPr/>
          </p:nvCxnSpPr>
          <p:spPr>
            <a:xfrm>
              <a:off x="3569129" y="3216467"/>
              <a:ext cx="897887" cy="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sp>
          <p:nvSpPr>
            <p:cNvPr id="180" name="Arco 179">
              <a:extLst>
                <a:ext uri="{FF2B5EF4-FFF2-40B4-BE49-F238E27FC236}">
                  <a16:creationId xmlns:a16="http://schemas.microsoft.com/office/drawing/2014/main" id="{A07B392C-AF41-C25B-8180-8F516022EDC2}"/>
                </a:ext>
              </a:extLst>
            </p:cNvPr>
            <p:cNvSpPr/>
            <p:nvPr/>
          </p:nvSpPr>
          <p:spPr>
            <a:xfrm>
              <a:off x="4307845" y="2654562"/>
              <a:ext cx="311867" cy="573772"/>
            </a:xfrm>
            <a:prstGeom prst="arc">
              <a:avLst>
                <a:gd name="adj1" fmla="val 16200000"/>
                <a:gd name="adj2" fmla="val 20960478"/>
              </a:avLst>
            </a:prstGeom>
            <a:ln w="28575">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583"/>
            </a:p>
          </p:txBody>
        </p:sp>
        <p:sp>
          <p:nvSpPr>
            <p:cNvPr id="181" name="Arco 180">
              <a:extLst>
                <a:ext uri="{FF2B5EF4-FFF2-40B4-BE49-F238E27FC236}">
                  <a16:creationId xmlns:a16="http://schemas.microsoft.com/office/drawing/2014/main" id="{36BA9074-D250-738F-F4B1-07FB20487DF7}"/>
                </a:ext>
              </a:extLst>
            </p:cNvPr>
            <p:cNvSpPr/>
            <p:nvPr/>
          </p:nvSpPr>
          <p:spPr>
            <a:xfrm flipV="1">
              <a:off x="4307845" y="2599904"/>
              <a:ext cx="311867" cy="617839"/>
            </a:xfrm>
            <a:prstGeom prst="arc">
              <a:avLst/>
            </a:prstGeom>
            <a:ln w="28575">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583"/>
            </a:p>
          </p:txBody>
        </p:sp>
      </p:grpSp>
      <p:grpSp>
        <p:nvGrpSpPr>
          <p:cNvPr id="183" name="Grupo 182">
            <a:extLst>
              <a:ext uri="{FF2B5EF4-FFF2-40B4-BE49-F238E27FC236}">
                <a16:creationId xmlns:a16="http://schemas.microsoft.com/office/drawing/2014/main" id="{D0737A96-5B38-F70C-2828-321907F21005}"/>
              </a:ext>
            </a:extLst>
          </p:cNvPr>
          <p:cNvGrpSpPr/>
          <p:nvPr/>
        </p:nvGrpSpPr>
        <p:grpSpPr>
          <a:xfrm>
            <a:off x="4712883" y="3523423"/>
            <a:ext cx="1051832" cy="552591"/>
            <a:chOff x="3423522" y="2599904"/>
            <a:chExt cx="1196190" cy="628430"/>
          </a:xfrm>
        </p:grpSpPr>
        <p:sp>
          <p:nvSpPr>
            <p:cNvPr id="184" name="Elipse 183">
              <a:extLst>
                <a:ext uri="{FF2B5EF4-FFF2-40B4-BE49-F238E27FC236}">
                  <a16:creationId xmlns:a16="http://schemas.microsoft.com/office/drawing/2014/main" id="{970D2EBC-9A27-21DA-7ABB-EB4686BEF5E1}"/>
                </a:ext>
              </a:extLst>
            </p:cNvPr>
            <p:cNvSpPr/>
            <p:nvPr/>
          </p:nvSpPr>
          <p:spPr>
            <a:xfrm>
              <a:off x="3423522" y="2654562"/>
              <a:ext cx="275973" cy="561905"/>
            </a:xfrm>
            <a:prstGeom prst="ellipse">
              <a:avLst/>
            </a:prstGeom>
            <a:no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cxnSp>
          <p:nvCxnSpPr>
            <p:cNvPr id="185" name="Conector recto 184">
              <a:extLst>
                <a:ext uri="{FF2B5EF4-FFF2-40B4-BE49-F238E27FC236}">
                  <a16:creationId xmlns:a16="http://schemas.microsoft.com/office/drawing/2014/main" id="{86BCC18B-14EE-648A-FE96-1F410EF5DAD8}"/>
                </a:ext>
              </a:extLst>
            </p:cNvPr>
            <p:cNvCxnSpPr>
              <a:cxnSpLocks/>
            </p:cNvCxnSpPr>
            <p:nvPr/>
          </p:nvCxnSpPr>
          <p:spPr>
            <a:xfrm>
              <a:off x="3571669" y="2654562"/>
              <a:ext cx="897887" cy="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86" name="Conector recto 185">
              <a:extLst>
                <a:ext uri="{FF2B5EF4-FFF2-40B4-BE49-F238E27FC236}">
                  <a16:creationId xmlns:a16="http://schemas.microsoft.com/office/drawing/2014/main" id="{E9001CBE-441C-7335-8B2F-F85E7963999D}"/>
                </a:ext>
              </a:extLst>
            </p:cNvPr>
            <p:cNvCxnSpPr/>
            <p:nvPr/>
          </p:nvCxnSpPr>
          <p:spPr>
            <a:xfrm>
              <a:off x="3569129" y="3216467"/>
              <a:ext cx="897887" cy="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sp>
          <p:nvSpPr>
            <p:cNvPr id="187" name="Arco 186">
              <a:extLst>
                <a:ext uri="{FF2B5EF4-FFF2-40B4-BE49-F238E27FC236}">
                  <a16:creationId xmlns:a16="http://schemas.microsoft.com/office/drawing/2014/main" id="{75E18983-ACA4-35CC-35E7-3D404C999265}"/>
                </a:ext>
              </a:extLst>
            </p:cNvPr>
            <p:cNvSpPr/>
            <p:nvPr/>
          </p:nvSpPr>
          <p:spPr>
            <a:xfrm>
              <a:off x="4307845" y="2654562"/>
              <a:ext cx="311867" cy="573772"/>
            </a:xfrm>
            <a:prstGeom prst="arc">
              <a:avLst>
                <a:gd name="adj1" fmla="val 16200000"/>
                <a:gd name="adj2" fmla="val 20960478"/>
              </a:avLst>
            </a:prstGeom>
            <a:ln w="28575">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583"/>
            </a:p>
          </p:txBody>
        </p:sp>
        <p:sp>
          <p:nvSpPr>
            <p:cNvPr id="188" name="Arco 187">
              <a:extLst>
                <a:ext uri="{FF2B5EF4-FFF2-40B4-BE49-F238E27FC236}">
                  <a16:creationId xmlns:a16="http://schemas.microsoft.com/office/drawing/2014/main" id="{6CBED10E-87D8-9AF7-FF19-97E4957CF325}"/>
                </a:ext>
              </a:extLst>
            </p:cNvPr>
            <p:cNvSpPr/>
            <p:nvPr/>
          </p:nvSpPr>
          <p:spPr>
            <a:xfrm flipV="1">
              <a:off x="4307845" y="2599904"/>
              <a:ext cx="311867" cy="617839"/>
            </a:xfrm>
            <a:prstGeom prst="arc">
              <a:avLst/>
            </a:prstGeom>
            <a:ln w="28575">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583"/>
            </a:p>
          </p:txBody>
        </p:sp>
      </p:grpSp>
      <p:sp>
        <p:nvSpPr>
          <p:cNvPr id="83" name="Flecha: a la derecha 82">
            <a:extLst>
              <a:ext uri="{FF2B5EF4-FFF2-40B4-BE49-F238E27FC236}">
                <a16:creationId xmlns:a16="http://schemas.microsoft.com/office/drawing/2014/main" id="{92FD3AD1-09EA-7E4F-AABE-24FB43E85705}"/>
              </a:ext>
            </a:extLst>
          </p:cNvPr>
          <p:cNvSpPr/>
          <p:nvPr/>
        </p:nvSpPr>
        <p:spPr>
          <a:xfrm>
            <a:off x="1657543" y="3813682"/>
            <a:ext cx="482963" cy="838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sp>
        <p:nvSpPr>
          <p:cNvPr id="84" name="Flecha: a la derecha 83">
            <a:extLst>
              <a:ext uri="{FF2B5EF4-FFF2-40B4-BE49-F238E27FC236}">
                <a16:creationId xmlns:a16="http://schemas.microsoft.com/office/drawing/2014/main" id="{2853E480-61A7-7FD0-60C0-03F6A55A94FE}"/>
              </a:ext>
            </a:extLst>
          </p:cNvPr>
          <p:cNvSpPr/>
          <p:nvPr/>
        </p:nvSpPr>
        <p:spPr>
          <a:xfrm>
            <a:off x="4426694" y="3812043"/>
            <a:ext cx="482963" cy="838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sp>
        <p:nvSpPr>
          <p:cNvPr id="85" name="Flecha: a la derecha 84">
            <a:extLst>
              <a:ext uri="{FF2B5EF4-FFF2-40B4-BE49-F238E27FC236}">
                <a16:creationId xmlns:a16="http://schemas.microsoft.com/office/drawing/2014/main" id="{9D451BCD-91B5-AD2E-43D1-CEEF4591D86E}"/>
              </a:ext>
            </a:extLst>
          </p:cNvPr>
          <p:cNvSpPr/>
          <p:nvPr/>
        </p:nvSpPr>
        <p:spPr>
          <a:xfrm>
            <a:off x="7219244" y="3788670"/>
            <a:ext cx="482963" cy="838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pic>
        <p:nvPicPr>
          <p:cNvPr id="193" name="Imagen 192">
            <a:extLst>
              <a:ext uri="{FF2B5EF4-FFF2-40B4-BE49-F238E27FC236}">
                <a16:creationId xmlns:a16="http://schemas.microsoft.com/office/drawing/2014/main" id="{485F3E04-7F76-92A7-38A0-430AA210B65D}"/>
              </a:ext>
            </a:extLst>
          </p:cNvPr>
          <p:cNvPicPr>
            <a:picLocks noChangeAspect="1"/>
          </p:cNvPicPr>
          <p:nvPr/>
        </p:nvPicPr>
        <p:blipFill>
          <a:blip r:embed="rId2"/>
          <a:stretch>
            <a:fillRect/>
          </a:stretch>
        </p:blipFill>
        <p:spPr>
          <a:xfrm>
            <a:off x="3914094" y="3036258"/>
            <a:ext cx="449848" cy="183738"/>
          </a:xfrm>
          <a:prstGeom prst="rect">
            <a:avLst/>
          </a:prstGeom>
        </p:spPr>
      </p:pic>
      <p:pic>
        <p:nvPicPr>
          <p:cNvPr id="194" name="Imagen 193">
            <a:extLst>
              <a:ext uri="{FF2B5EF4-FFF2-40B4-BE49-F238E27FC236}">
                <a16:creationId xmlns:a16="http://schemas.microsoft.com/office/drawing/2014/main" id="{0760644B-1042-0BA8-DAAF-DC177601F587}"/>
              </a:ext>
            </a:extLst>
          </p:cNvPr>
          <p:cNvPicPr>
            <a:picLocks noChangeAspect="1"/>
          </p:cNvPicPr>
          <p:nvPr/>
        </p:nvPicPr>
        <p:blipFill>
          <a:blip r:embed="rId2"/>
          <a:stretch>
            <a:fillRect/>
          </a:stretch>
        </p:blipFill>
        <p:spPr>
          <a:xfrm>
            <a:off x="4947521" y="2998738"/>
            <a:ext cx="449848" cy="183738"/>
          </a:xfrm>
          <a:prstGeom prst="rect">
            <a:avLst/>
          </a:prstGeom>
        </p:spPr>
      </p:pic>
      <p:pic>
        <p:nvPicPr>
          <p:cNvPr id="195" name="Imagen 194">
            <a:extLst>
              <a:ext uri="{FF2B5EF4-FFF2-40B4-BE49-F238E27FC236}">
                <a16:creationId xmlns:a16="http://schemas.microsoft.com/office/drawing/2014/main" id="{BE2BA0C6-3196-5EFA-C9F1-F69F61E1F4F7}"/>
              </a:ext>
            </a:extLst>
          </p:cNvPr>
          <p:cNvPicPr>
            <a:picLocks noChangeAspect="1"/>
          </p:cNvPicPr>
          <p:nvPr/>
        </p:nvPicPr>
        <p:blipFill>
          <a:blip r:embed="rId2"/>
          <a:stretch>
            <a:fillRect/>
          </a:stretch>
        </p:blipFill>
        <p:spPr>
          <a:xfrm>
            <a:off x="6334064" y="3017331"/>
            <a:ext cx="449848" cy="183738"/>
          </a:xfrm>
          <a:prstGeom prst="rect">
            <a:avLst/>
          </a:prstGeom>
        </p:spPr>
      </p:pic>
      <p:pic>
        <p:nvPicPr>
          <p:cNvPr id="196" name="Imagen 195">
            <a:extLst>
              <a:ext uri="{FF2B5EF4-FFF2-40B4-BE49-F238E27FC236}">
                <a16:creationId xmlns:a16="http://schemas.microsoft.com/office/drawing/2014/main" id="{5F1E82BC-64E7-C1BC-62CC-2A32042C9CD1}"/>
              </a:ext>
            </a:extLst>
          </p:cNvPr>
          <p:cNvPicPr>
            <a:picLocks noChangeAspect="1"/>
          </p:cNvPicPr>
          <p:nvPr/>
        </p:nvPicPr>
        <p:blipFill>
          <a:blip r:embed="rId3"/>
          <a:stretch>
            <a:fillRect/>
          </a:stretch>
        </p:blipFill>
        <p:spPr>
          <a:xfrm>
            <a:off x="4611279" y="3116151"/>
            <a:ext cx="384901" cy="216507"/>
          </a:xfrm>
          <a:prstGeom prst="rect">
            <a:avLst/>
          </a:prstGeom>
        </p:spPr>
      </p:pic>
      <p:pic>
        <p:nvPicPr>
          <p:cNvPr id="197" name="Imagen 196">
            <a:extLst>
              <a:ext uri="{FF2B5EF4-FFF2-40B4-BE49-F238E27FC236}">
                <a16:creationId xmlns:a16="http://schemas.microsoft.com/office/drawing/2014/main" id="{F2C3E920-545D-0EC1-C1A9-F61D75B0E479}"/>
              </a:ext>
            </a:extLst>
          </p:cNvPr>
          <p:cNvPicPr>
            <a:picLocks noChangeAspect="1"/>
          </p:cNvPicPr>
          <p:nvPr/>
        </p:nvPicPr>
        <p:blipFill>
          <a:blip r:embed="rId3"/>
          <a:stretch>
            <a:fillRect/>
          </a:stretch>
        </p:blipFill>
        <p:spPr>
          <a:xfrm>
            <a:off x="3503820" y="3124757"/>
            <a:ext cx="384901" cy="216507"/>
          </a:xfrm>
          <a:prstGeom prst="rect">
            <a:avLst/>
          </a:prstGeom>
        </p:spPr>
      </p:pic>
      <p:pic>
        <p:nvPicPr>
          <p:cNvPr id="198" name="Imagen 197">
            <a:extLst>
              <a:ext uri="{FF2B5EF4-FFF2-40B4-BE49-F238E27FC236}">
                <a16:creationId xmlns:a16="http://schemas.microsoft.com/office/drawing/2014/main" id="{A8E12CB0-6B87-E317-42CD-6190F9B0A984}"/>
              </a:ext>
            </a:extLst>
          </p:cNvPr>
          <p:cNvPicPr>
            <a:picLocks noChangeAspect="1"/>
          </p:cNvPicPr>
          <p:nvPr/>
        </p:nvPicPr>
        <p:blipFill>
          <a:blip r:embed="rId3"/>
          <a:stretch>
            <a:fillRect/>
          </a:stretch>
        </p:blipFill>
        <p:spPr>
          <a:xfrm>
            <a:off x="1622627" y="3114639"/>
            <a:ext cx="384901" cy="216507"/>
          </a:xfrm>
          <a:prstGeom prst="rect">
            <a:avLst/>
          </a:prstGeom>
        </p:spPr>
      </p:pic>
      <p:pic>
        <p:nvPicPr>
          <p:cNvPr id="200" name="Imagen 199">
            <a:extLst>
              <a:ext uri="{FF2B5EF4-FFF2-40B4-BE49-F238E27FC236}">
                <a16:creationId xmlns:a16="http://schemas.microsoft.com/office/drawing/2014/main" id="{E65B2CEF-2663-019C-D75E-D4B371D73588}"/>
              </a:ext>
            </a:extLst>
          </p:cNvPr>
          <p:cNvPicPr>
            <a:picLocks noChangeAspect="1"/>
          </p:cNvPicPr>
          <p:nvPr/>
        </p:nvPicPr>
        <p:blipFill>
          <a:blip r:embed="rId3"/>
          <a:stretch>
            <a:fillRect/>
          </a:stretch>
        </p:blipFill>
        <p:spPr>
          <a:xfrm>
            <a:off x="2635814" y="3128129"/>
            <a:ext cx="384901" cy="216507"/>
          </a:xfrm>
          <a:prstGeom prst="rect">
            <a:avLst/>
          </a:prstGeom>
        </p:spPr>
      </p:pic>
      <p:sp>
        <p:nvSpPr>
          <p:cNvPr id="201" name="CuadroTexto 200">
            <a:extLst>
              <a:ext uri="{FF2B5EF4-FFF2-40B4-BE49-F238E27FC236}">
                <a16:creationId xmlns:a16="http://schemas.microsoft.com/office/drawing/2014/main" id="{FB7DA081-24C5-09C1-E087-57B12915F2C8}"/>
              </a:ext>
            </a:extLst>
          </p:cNvPr>
          <p:cNvSpPr txBox="1"/>
          <p:nvPr/>
        </p:nvSpPr>
        <p:spPr>
          <a:xfrm>
            <a:off x="2183222" y="2843950"/>
            <a:ext cx="483758" cy="227626"/>
          </a:xfrm>
          <a:prstGeom prst="rect">
            <a:avLst/>
          </a:prstGeom>
          <a:noFill/>
        </p:spPr>
        <p:txBody>
          <a:bodyPr wrap="square" rtlCol="0">
            <a:spAutoFit/>
          </a:bodyPr>
          <a:lstStyle/>
          <a:p>
            <a:r>
              <a:rPr lang="es-ES" sz="879"/>
              <a:t>LLRF</a:t>
            </a:r>
          </a:p>
        </p:txBody>
      </p:sp>
      <p:cxnSp>
        <p:nvCxnSpPr>
          <p:cNvPr id="202" name="Conector recto 201">
            <a:extLst>
              <a:ext uri="{FF2B5EF4-FFF2-40B4-BE49-F238E27FC236}">
                <a16:creationId xmlns:a16="http://schemas.microsoft.com/office/drawing/2014/main" id="{B2E5A118-4507-9BA4-8B19-11AC9796D4D0}"/>
              </a:ext>
            </a:extLst>
          </p:cNvPr>
          <p:cNvCxnSpPr>
            <a:cxnSpLocks/>
          </p:cNvCxnSpPr>
          <p:nvPr/>
        </p:nvCxnSpPr>
        <p:spPr>
          <a:xfrm>
            <a:off x="3397982" y="1670969"/>
            <a:ext cx="0" cy="2851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4" name="Conector recto 203">
            <a:extLst>
              <a:ext uri="{FF2B5EF4-FFF2-40B4-BE49-F238E27FC236}">
                <a16:creationId xmlns:a16="http://schemas.microsoft.com/office/drawing/2014/main" id="{A882322C-3535-6836-B303-97BA69584E2F}"/>
              </a:ext>
            </a:extLst>
          </p:cNvPr>
          <p:cNvCxnSpPr>
            <a:cxnSpLocks/>
          </p:cNvCxnSpPr>
          <p:nvPr/>
        </p:nvCxnSpPr>
        <p:spPr>
          <a:xfrm flipH="1">
            <a:off x="3397985" y="1670968"/>
            <a:ext cx="1084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7" name="Conector recto 206">
            <a:extLst>
              <a:ext uri="{FF2B5EF4-FFF2-40B4-BE49-F238E27FC236}">
                <a16:creationId xmlns:a16="http://schemas.microsoft.com/office/drawing/2014/main" id="{D8E4777D-4491-B9EA-9495-274A01578D9C}"/>
              </a:ext>
            </a:extLst>
          </p:cNvPr>
          <p:cNvCxnSpPr>
            <a:cxnSpLocks/>
          </p:cNvCxnSpPr>
          <p:nvPr/>
        </p:nvCxnSpPr>
        <p:spPr>
          <a:xfrm>
            <a:off x="4810031" y="1523920"/>
            <a:ext cx="8517" cy="18113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8" name="Conector recto 207">
            <a:extLst>
              <a:ext uri="{FF2B5EF4-FFF2-40B4-BE49-F238E27FC236}">
                <a16:creationId xmlns:a16="http://schemas.microsoft.com/office/drawing/2014/main" id="{D17690D1-143D-FF51-30D1-477867F3B71A}"/>
              </a:ext>
            </a:extLst>
          </p:cNvPr>
          <p:cNvCxnSpPr>
            <a:cxnSpLocks/>
          </p:cNvCxnSpPr>
          <p:nvPr/>
        </p:nvCxnSpPr>
        <p:spPr>
          <a:xfrm>
            <a:off x="5688514" y="1670968"/>
            <a:ext cx="0" cy="2851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9" name="Conector recto 208">
            <a:extLst>
              <a:ext uri="{FF2B5EF4-FFF2-40B4-BE49-F238E27FC236}">
                <a16:creationId xmlns:a16="http://schemas.microsoft.com/office/drawing/2014/main" id="{06DACE47-11DC-C746-5A18-FADB37849C5D}"/>
              </a:ext>
            </a:extLst>
          </p:cNvPr>
          <p:cNvCxnSpPr>
            <a:cxnSpLocks/>
          </p:cNvCxnSpPr>
          <p:nvPr/>
        </p:nvCxnSpPr>
        <p:spPr>
          <a:xfrm flipH="1">
            <a:off x="1147420" y="2069826"/>
            <a:ext cx="7818" cy="5795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0" name="Conector recto 209">
            <a:extLst>
              <a:ext uri="{FF2B5EF4-FFF2-40B4-BE49-F238E27FC236}">
                <a16:creationId xmlns:a16="http://schemas.microsoft.com/office/drawing/2014/main" id="{8DB9EC36-FCF8-18FE-5D30-0AAC9F24B193}"/>
              </a:ext>
            </a:extLst>
          </p:cNvPr>
          <p:cNvCxnSpPr>
            <a:cxnSpLocks/>
          </p:cNvCxnSpPr>
          <p:nvPr/>
        </p:nvCxnSpPr>
        <p:spPr>
          <a:xfrm flipH="1" flipV="1">
            <a:off x="4807179" y="1670967"/>
            <a:ext cx="896750" cy="1703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19" name="Grupo 218">
            <a:extLst>
              <a:ext uri="{FF2B5EF4-FFF2-40B4-BE49-F238E27FC236}">
                <a16:creationId xmlns:a16="http://schemas.microsoft.com/office/drawing/2014/main" id="{0AAAFD7F-353A-7B91-08C6-C1011B24BC8C}"/>
              </a:ext>
            </a:extLst>
          </p:cNvPr>
          <p:cNvGrpSpPr/>
          <p:nvPr/>
        </p:nvGrpSpPr>
        <p:grpSpPr>
          <a:xfrm>
            <a:off x="1663140" y="2338654"/>
            <a:ext cx="919874" cy="319358"/>
            <a:chOff x="1196022" y="2197712"/>
            <a:chExt cx="1877709" cy="759400"/>
          </a:xfrm>
        </p:grpSpPr>
        <p:pic>
          <p:nvPicPr>
            <p:cNvPr id="220" name="Imagen 219">
              <a:extLst>
                <a:ext uri="{FF2B5EF4-FFF2-40B4-BE49-F238E27FC236}">
                  <a16:creationId xmlns:a16="http://schemas.microsoft.com/office/drawing/2014/main" id="{F1921623-6841-5E76-DDDE-7098D1A49A19}"/>
                </a:ext>
              </a:extLst>
            </p:cNvPr>
            <p:cNvPicPr>
              <a:picLocks noChangeAspect="1"/>
            </p:cNvPicPr>
            <p:nvPr/>
          </p:nvPicPr>
          <p:blipFill>
            <a:blip r:embed="rId8"/>
            <a:stretch>
              <a:fillRect/>
            </a:stretch>
          </p:blipFill>
          <p:spPr>
            <a:xfrm>
              <a:off x="1196022" y="2502324"/>
              <a:ext cx="1877709" cy="454788"/>
            </a:xfrm>
            <a:prstGeom prst="rect">
              <a:avLst/>
            </a:prstGeom>
          </p:spPr>
        </p:pic>
        <p:sp>
          <p:nvSpPr>
            <p:cNvPr id="221" name="CuadroTexto 220">
              <a:extLst>
                <a:ext uri="{FF2B5EF4-FFF2-40B4-BE49-F238E27FC236}">
                  <a16:creationId xmlns:a16="http://schemas.microsoft.com/office/drawing/2014/main" id="{C4E5A35E-72F7-A731-7932-CA02C8F1FE6A}"/>
                </a:ext>
              </a:extLst>
            </p:cNvPr>
            <p:cNvSpPr txBox="1"/>
            <p:nvPr/>
          </p:nvSpPr>
          <p:spPr>
            <a:xfrm>
              <a:off x="1979954" y="2197712"/>
              <a:ext cx="1032000" cy="476778"/>
            </a:xfrm>
            <a:prstGeom prst="rect">
              <a:avLst/>
            </a:prstGeom>
            <a:noFill/>
          </p:spPr>
          <p:txBody>
            <a:bodyPr wrap="square" rtlCol="0">
              <a:spAutoFit/>
            </a:bodyPr>
            <a:lstStyle/>
            <a:p>
              <a:r>
                <a:rPr lang="es-ES" sz="703" dirty="0"/>
                <a:t>WR-TTS</a:t>
              </a:r>
            </a:p>
          </p:txBody>
        </p:sp>
      </p:grpSp>
      <p:grpSp>
        <p:nvGrpSpPr>
          <p:cNvPr id="222" name="Grupo 221">
            <a:extLst>
              <a:ext uri="{FF2B5EF4-FFF2-40B4-BE49-F238E27FC236}">
                <a16:creationId xmlns:a16="http://schemas.microsoft.com/office/drawing/2014/main" id="{ECCA47BE-CD65-F230-9E0A-78F4AA382A6F}"/>
              </a:ext>
            </a:extLst>
          </p:cNvPr>
          <p:cNvGrpSpPr/>
          <p:nvPr/>
        </p:nvGrpSpPr>
        <p:grpSpPr>
          <a:xfrm>
            <a:off x="2637979" y="2332235"/>
            <a:ext cx="919874" cy="321328"/>
            <a:chOff x="1196022" y="2193028"/>
            <a:chExt cx="1877709" cy="764084"/>
          </a:xfrm>
        </p:grpSpPr>
        <p:pic>
          <p:nvPicPr>
            <p:cNvPr id="223" name="Imagen 222">
              <a:extLst>
                <a:ext uri="{FF2B5EF4-FFF2-40B4-BE49-F238E27FC236}">
                  <a16:creationId xmlns:a16="http://schemas.microsoft.com/office/drawing/2014/main" id="{3EFE0236-32A9-3E4F-2A5A-AB3391198A79}"/>
                </a:ext>
              </a:extLst>
            </p:cNvPr>
            <p:cNvPicPr>
              <a:picLocks noChangeAspect="1"/>
            </p:cNvPicPr>
            <p:nvPr/>
          </p:nvPicPr>
          <p:blipFill>
            <a:blip r:embed="rId8"/>
            <a:stretch>
              <a:fillRect/>
            </a:stretch>
          </p:blipFill>
          <p:spPr>
            <a:xfrm>
              <a:off x="1196022" y="2502324"/>
              <a:ext cx="1877709" cy="454788"/>
            </a:xfrm>
            <a:prstGeom prst="rect">
              <a:avLst/>
            </a:prstGeom>
          </p:spPr>
        </p:pic>
        <p:sp>
          <p:nvSpPr>
            <p:cNvPr id="224" name="CuadroTexto 223">
              <a:extLst>
                <a:ext uri="{FF2B5EF4-FFF2-40B4-BE49-F238E27FC236}">
                  <a16:creationId xmlns:a16="http://schemas.microsoft.com/office/drawing/2014/main" id="{0847E955-9BC4-B73D-6B5F-94C4F2CA7C21}"/>
                </a:ext>
              </a:extLst>
            </p:cNvPr>
            <p:cNvSpPr txBox="1"/>
            <p:nvPr/>
          </p:nvSpPr>
          <p:spPr>
            <a:xfrm>
              <a:off x="2011757" y="2193028"/>
              <a:ext cx="1055307" cy="476777"/>
            </a:xfrm>
            <a:prstGeom prst="rect">
              <a:avLst/>
            </a:prstGeom>
            <a:noFill/>
          </p:spPr>
          <p:txBody>
            <a:bodyPr wrap="square" rtlCol="0">
              <a:spAutoFit/>
            </a:bodyPr>
            <a:lstStyle/>
            <a:p>
              <a:r>
                <a:rPr lang="es-ES" sz="703" dirty="0"/>
                <a:t>WR-TTS</a:t>
              </a:r>
            </a:p>
          </p:txBody>
        </p:sp>
      </p:grpSp>
      <p:grpSp>
        <p:nvGrpSpPr>
          <p:cNvPr id="225" name="Grupo 224">
            <a:extLst>
              <a:ext uri="{FF2B5EF4-FFF2-40B4-BE49-F238E27FC236}">
                <a16:creationId xmlns:a16="http://schemas.microsoft.com/office/drawing/2014/main" id="{202D5B77-FC0E-7544-1EB4-0D2A6D4C4FB8}"/>
              </a:ext>
            </a:extLst>
          </p:cNvPr>
          <p:cNvGrpSpPr/>
          <p:nvPr/>
        </p:nvGrpSpPr>
        <p:grpSpPr>
          <a:xfrm>
            <a:off x="3598598" y="2333222"/>
            <a:ext cx="919874" cy="316195"/>
            <a:chOff x="1196022" y="2205233"/>
            <a:chExt cx="1877709" cy="751879"/>
          </a:xfrm>
        </p:grpSpPr>
        <p:pic>
          <p:nvPicPr>
            <p:cNvPr id="226" name="Imagen 225">
              <a:extLst>
                <a:ext uri="{FF2B5EF4-FFF2-40B4-BE49-F238E27FC236}">
                  <a16:creationId xmlns:a16="http://schemas.microsoft.com/office/drawing/2014/main" id="{82884608-D195-08B8-337C-2A16986F0F45}"/>
                </a:ext>
              </a:extLst>
            </p:cNvPr>
            <p:cNvPicPr>
              <a:picLocks noChangeAspect="1"/>
            </p:cNvPicPr>
            <p:nvPr/>
          </p:nvPicPr>
          <p:blipFill>
            <a:blip r:embed="rId8"/>
            <a:stretch>
              <a:fillRect/>
            </a:stretch>
          </p:blipFill>
          <p:spPr>
            <a:xfrm>
              <a:off x="1196022" y="2502324"/>
              <a:ext cx="1877709" cy="454788"/>
            </a:xfrm>
            <a:prstGeom prst="rect">
              <a:avLst/>
            </a:prstGeom>
          </p:spPr>
        </p:pic>
        <p:sp>
          <p:nvSpPr>
            <p:cNvPr id="227" name="CuadroTexto 226">
              <a:extLst>
                <a:ext uri="{FF2B5EF4-FFF2-40B4-BE49-F238E27FC236}">
                  <a16:creationId xmlns:a16="http://schemas.microsoft.com/office/drawing/2014/main" id="{7C4D7C40-ADF4-357E-AC02-44A7C2ED1992}"/>
                </a:ext>
              </a:extLst>
            </p:cNvPr>
            <p:cNvSpPr txBox="1"/>
            <p:nvPr/>
          </p:nvSpPr>
          <p:spPr>
            <a:xfrm>
              <a:off x="1986960" y="2205233"/>
              <a:ext cx="1012559" cy="476778"/>
            </a:xfrm>
            <a:prstGeom prst="rect">
              <a:avLst/>
            </a:prstGeom>
            <a:noFill/>
          </p:spPr>
          <p:txBody>
            <a:bodyPr wrap="square" rtlCol="0">
              <a:spAutoFit/>
            </a:bodyPr>
            <a:lstStyle/>
            <a:p>
              <a:r>
                <a:rPr lang="es-ES" sz="703" dirty="0"/>
                <a:t>WR-TTS</a:t>
              </a:r>
            </a:p>
          </p:txBody>
        </p:sp>
      </p:grpSp>
      <p:grpSp>
        <p:nvGrpSpPr>
          <p:cNvPr id="228" name="Grupo 227">
            <a:extLst>
              <a:ext uri="{FF2B5EF4-FFF2-40B4-BE49-F238E27FC236}">
                <a16:creationId xmlns:a16="http://schemas.microsoft.com/office/drawing/2014/main" id="{6F40E301-C355-FCC6-0F7C-5C5DE7953787}"/>
              </a:ext>
            </a:extLst>
          </p:cNvPr>
          <p:cNvGrpSpPr/>
          <p:nvPr/>
        </p:nvGrpSpPr>
        <p:grpSpPr>
          <a:xfrm>
            <a:off x="4590016" y="2325839"/>
            <a:ext cx="919874" cy="323580"/>
            <a:chOff x="1196022" y="2187674"/>
            <a:chExt cx="1877709" cy="769438"/>
          </a:xfrm>
        </p:grpSpPr>
        <p:pic>
          <p:nvPicPr>
            <p:cNvPr id="229" name="Imagen 228">
              <a:extLst>
                <a:ext uri="{FF2B5EF4-FFF2-40B4-BE49-F238E27FC236}">
                  <a16:creationId xmlns:a16="http://schemas.microsoft.com/office/drawing/2014/main" id="{B2B0E4DA-44F2-3CB5-78DC-9B5A3151012E}"/>
                </a:ext>
              </a:extLst>
            </p:cNvPr>
            <p:cNvPicPr>
              <a:picLocks noChangeAspect="1"/>
            </p:cNvPicPr>
            <p:nvPr/>
          </p:nvPicPr>
          <p:blipFill>
            <a:blip r:embed="rId8"/>
            <a:stretch>
              <a:fillRect/>
            </a:stretch>
          </p:blipFill>
          <p:spPr>
            <a:xfrm>
              <a:off x="1196022" y="2502324"/>
              <a:ext cx="1877709" cy="454788"/>
            </a:xfrm>
            <a:prstGeom prst="rect">
              <a:avLst/>
            </a:prstGeom>
          </p:spPr>
        </p:pic>
        <p:sp>
          <p:nvSpPr>
            <p:cNvPr id="230" name="CuadroTexto 229">
              <a:extLst>
                <a:ext uri="{FF2B5EF4-FFF2-40B4-BE49-F238E27FC236}">
                  <a16:creationId xmlns:a16="http://schemas.microsoft.com/office/drawing/2014/main" id="{F2FB5B31-DB0E-C5AD-D018-E33D2C59716A}"/>
                </a:ext>
              </a:extLst>
            </p:cNvPr>
            <p:cNvSpPr txBox="1"/>
            <p:nvPr/>
          </p:nvSpPr>
          <p:spPr>
            <a:xfrm>
              <a:off x="1978922" y="2187674"/>
              <a:ext cx="1076060" cy="476777"/>
            </a:xfrm>
            <a:prstGeom prst="rect">
              <a:avLst/>
            </a:prstGeom>
            <a:noFill/>
          </p:spPr>
          <p:txBody>
            <a:bodyPr wrap="square" rtlCol="0">
              <a:spAutoFit/>
            </a:bodyPr>
            <a:lstStyle/>
            <a:p>
              <a:r>
                <a:rPr lang="es-ES" sz="703" dirty="0"/>
                <a:t>WR-TTS</a:t>
              </a:r>
            </a:p>
          </p:txBody>
        </p:sp>
      </p:grpSp>
      <p:grpSp>
        <p:nvGrpSpPr>
          <p:cNvPr id="231" name="Grupo 230">
            <a:extLst>
              <a:ext uri="{FF2B5EF4-FFF2-40B4-BE49-F238E27FC236}">
                <a16:creationId xmlns:a16="http://schemas.microsoft.com/office/drawing/2014/main" id="{BEA0DE0E-0095-AAB3-997C-53C0F8B85950}"/>
              </a:ext>
            </a:extLst>
          </p:cNvPr>
          <p:cNvGrpSpPr/>
          <p:nvPr/>
        </p:nvGrpSpPr>
        <p:grpSpPr>
          <a:xfrm>
            <a:off x="5940469" y="2309745"/>
            <a:ext cx="919874" cy="325205"/>
            <a:chOff x="1196022" y="2183807"/>
            <a:chExt cx="1877709" cy="773305"/>
          </a:xfrm>
        </p:grpSpPr>
        <p:pic>
          <p:nvPicPr>
            <p:cNvPr id="232" name="Imagen 231">
              <a:extLst>
                <a:ext uri="{FF2B5EF4-FFF2-40B4-BE49-F238E27FC236}">
                  <a16:creationId xmlns:a16="http://schemas.microsoft.com/office/drawing/2014/main" id="{196DE2EA-94DE-0229-A793-EEDCEF4945C4}"/>
                </a:ext>
              </a:extLst>
            </p:cNvPr>
            <p:cNvPicPr>
              <a:picLocks noChangeAspect="1"/>
            </p:cNvPicPr>
            <p:nvPr/>
          </p:nvPicPr>
          <p:blipFill>
            <a:blip r:embed="rId8"/>
            <a:stretch>
              <a:fillRect/>
            </a:stretch>
          </p:blipFill>
          <p:spPr>
            <a:xfrm>
              <a:off x="1196022" y="2502324"/>
              <a:ext cx="1877709" cy="454788"/>
            </a:xfrm>
            <a:prstGeom prst="rect">
              <a:avLst/>
            </a:prstGeom>
          </p:spPr>
        </p:pic>
        <p:sp>
          <p:nvSpPr>
            <p:cNvPr id="233" name="CuadroTexto 232">
              <a:extLst>
                <a:ext uri="{FF2B5EF4-FFF2-40B4-BE49-F238E27FC236}">
                  <a16:creationId xmlns:a16="http://schemas.microsoft.com/office/drawing/2014/main" id="{544337CA-9C1A-F8DE-3084-5DB5B22A6EF8}"/>
                </a:ext>
              </a:extLst>
            </p:cNvPr>
            <p:cNvSpPr txBox="1"/>
            <p:nvPr/>
          </p:nvSpPr>
          <p:spPr>
            <a:xfrm>
              <a:off x="1992994" y="2183807"/>
              <a:ext cx="1037064" cy="476778"/>
            </a:xfrm>
            <a:prstGeom prst="rect">
              <a:avLst/>
            </a:prstGeom>
            <a:noFill/>
          </p:spPr>
          <p:txBody>
            <a:bodyPr wrap="square" rtlCol="0">
              <a:spAutoFit/>
            </a:bodyPr>
            <a:lstStyle/>
            <a:p>
              <a:r>
                <a:rPr lang="es-ES" sz="703" dirty="0"/>
                <a:t>WR-TTS</a:t>
              </a:r>
            </a:p>
          </p:txBody>
        </p:sp>
      </p:grpSp>
      <p:cxnSp>
        <p:nvCxnSpPr>
          <p:cNvPr id="240" name="Conector recto 239">
            <a:extLst>
              <a:ext uri="{FF2B5EF4-FFF2-40B4-BE49-F238E27FC236}">
                <a16:creationId xmlns:a16="http://schemas.microsoft.com/office/drawing/2014/main" id="{4E3F0C4A-DD9F-FF95-2BAF-764F770E6BA8}"/>
              </a:ext>
            </a:extLst>
          </p:cNvPr>
          <p:cNvCxnSpPr>
            <a:cxnSpLocks/>
          </p:cNvCxnSpPr>
          <p:nvPr/>
        </p:nvCxnSpPr>
        <p:spPr>
          <a:xfrm flipH="1">
            <a:off x="2098363" y="2113540"/>
            <a:ext cx="7818" cy="5303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1" name="Conector recto 240">
            <a:extLst>
              <a:ext uri="{FF2B5EF4-FFF2-40B4-BE49-F238E27FC236}">
                <a16:creationId xmlns:a16="http://schemas.microsoft.com/office/drawing/2014/main" id="{E3F61CD6-3828-CF37-BBC0-AC4B2D3574AE}"/>
              </a:ext>
            </a:extLst>
          </p:cNvPr>
          <p:cNvCxnSpPr>
            <a:cxnSpLocks/>
          </p:cNvCxnSpPr>
          <p:nvPr/>
        </p:nvCxnSpPr>
        <p:spPr>
          <a:xfrm flipH="1">
            <a:off x="3086896" y="2157183"/>
            <a:ext cx="6807" cy="4789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2" name="Conector recto 241">
            <a:extLst>
              <a:ext uri="{FF2B5EF4-FFF2-40B4-BE49-F238E27FC236}">
                <a16:creationId xmlns:a16="http://schemas.microsoft.com/office/drawing/2014/main" id="{325AA959-ACF1-E30C-5508-FF8C18C487F1}"/>
              </a:ext>
            </a:extLst>
          </p:cNvPr>
          <p:cNvCxnSpPr>
            <a:cxnSpLocks/>
          </p:cNvCxnSpPr>
          <p:nvPr/>
        </p:nvCxnSpPr>
        <p:spPr>
          <a:xfrm>
            <a:off x="4033930" y="2145080"/>
            <a:ext cx="0" cy="4910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3" name="Conector recto 242">
            <a:extLst>
              <a:ext uri="{FF2B5EF4-FFF2-40B4-BE49-F238E27FC236}">
                <a16:creationId xmlns:a16="http://schemas.microsoft.com/office/drawing/2014/main" id="{31C8BB8C-ADF1-0E6B-11A8-FD801C323959}"/>
              </a:ext>
            </a:extLst>
          </p:cNvPr>
          <p:cNvCxnSpPr>
            <a:cxnSpLocks/>
          </p:cNvCxnSpPr>
          <p:nvPr/>
        </p:nvCxnSpPr>
        <p:spPr>
          <a:xfrm>
            <a:off x="5025580" y="2104822"/>
            <a:ext cx="4660" cy="534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4" name="Conector recto 243">
            <a:extLst>
              <a:ext uri="{FF2B5EF4-FFF2-40B4-BE49-F238E27FC236}">
                <a16:creationId xmlns:a16="http://schemas.microsoft.com/office/drawing/2014/main" id="{40FA6B8B-F31C-9A5D-D6F1-A6583859994F}"/>
              </a:ext>
            </a:extLst>
          </p:cNvPr>
          <p:cNvCxnSpPr>
            <a:cxnSpLocks/>
          </p:cNvCxnSpPr>
          <p:nvPr/>
        </p:nvCxnSpPr>
        <p:spPr>
          <a:xfrm>
            <a:off x="6379283" y="2138896"/>
            <a:ext cx="0" cy="4750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6" name="Conector recto 245">
            <a:extLst>
              <a:ext uri="{FF2B5EF4-FFF2-40B4-BE49-F238E27FC236}">
                <a16:creationId xmlns:a16="http://schemas.microsoft.com/office/drawing/2014/main" id="{269F28FB-807E-9C57-724C-D10D80F4FA9C}"/>
              </a:ext>
            </a:extLst>
          </p:cNvPr>
          <p:cNvCxnSpPr>
            <a:cxnSpLocks/>
          </p:cNvCxnSpPr>
          <p:nvPr/>
        </p:nvCxnSpPr>
        <p:spPr>
          <a:xfrm>
            <a:off x="5864378" y="1987254"/>
            <a:ext cx="0" cy="151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8" name="Conector recto 247">
            <a:extLst>
              <a:ext uri="{FF2B5EF4-FFF2-40B4-BE49-F238E27FC236}">
                <a16:creationId xmlns:a16="http://schemas.microsoft.com/office/drawing/2014/main" id="{C979CD71-164F-8FF0-61AB-1AA35998FC4B}"/>
              </a:ext>
            </a:extLst>
          </p:cNvPr>
          <p:cNvCxnSpPr>
            <a:cxnSpLocks/>
          </p:cNvCxnSpPr>
          <p:nvPr/>
        </p:nvCxnSpPr>
        <p:spPr>
          <a:xfrm flipH="1">
            <a:off x="5864381" y="2138892"/>
            <a:ext cx="514109"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52" name="Grupo 251">
            <a:extLst>
              <a:ext uri="{FF2B5EF4-FFF2-40B4-BE49-F238E27FC236}">
                <a16:creationId xmlns:a16="http://schemas.microsoft.com/office/drawing/2014/main" id="{48A4938C-7AD7-73DB-19F0-282FCEE0BC55}"/>
              </a:ext>
            </a:extLst>
          </p:cNvPr>
          <p:cNvGrpSpPr/>
          <p:nvPr/>
        </p:nvGrpSpPr>
        <p:grpSpPr>
          <a:xfrm>
            <a:off x="7054813" y="2309746"/>
            <a:ext cx="953806" cy="329941"/>
            <a:chOff x="1196022" y="2172548"/>
            <a:chExt cx="1946973" cy="784564"/>
          </a:xfrm>
        </p:grpSpPr>
        <p:pic>
          <p:nvPicPr>
            <p:cNvPr id="253" name="Imagen 252">
              <a:extLst>
                <a:ext uri="{FF2B5EF4-FFF2-40B4-BE49-F238E27FC236}">
                  <a16:creationId xmlns:a16="http://schemas.microsoft.com/office/drawing/2014/main" id="{266E9A12-07E2-3D3B-F149-E1B29000C91A}"/>
                </a:ext>
              </a:extLst>
            </p:cNvPr>
            <p:cNvPicPr>
              <a:picLocks noChangeAspect="1"/>
            </p:cNvPicPr>
            <p:nvPr/>
          </p:nvPicPr>
          <p:blipFill>
            <a:blip r:embed="rId8"/>
            <a:stretch>
              <a:fillRect/>
            </a:stretch>
          </p:blipFill>
          <p:spPr>
            <a:xfrm>
              <a:off x="1196022" y="2502324"/>
              <a:ext cx="1877709" cy="454788"/>
            </a:xfrm>
            <a:prstGeom prst="rect">
              <a:avLst/>
            </a:prstGeom>
          </p:spPr>
        </p:pic>
        <p:sp>
          <p:nvSpPr>
            <p:cNvPr id="254" name="CuadroTexto 253">
              <a:extLst>
                <a:ext uri="{FF2B5EF4-FFF2-40B4-BE49-F238E27FC236}">
                  <a16:creationId xmlns:a16="http://schemas.microsoft.com/office/drawing/2014/main" id="{73CD579E-C63E-E6C4-EA5E-DDACC5C64F4A}"/>
                </a:ext>
              </a:extLst>
            </p:cNvPr>
            <p:cNvSpPr txBox="1"/>
            <p:nvPr/>
          </p:nvSpPr>
          <p:spPr>
            <a:xfrm>
              <a:off x="1977278" y="2172548"/>
              <a:ext cx="1165717" cy="476777"/>
            </a:xfrm>
            <a:prstGeom prst="rect">
              <a:avLst/>
            </a:prstGeom>
            <a:noFill/>
          </p:spPr>
          <p:txBody>
            <a:bodyPr wrap="square" rtlCol="0">
              <a:spAutoFit/>
            </a:bodyPr>
            <a:lstStyle/>
            <a:p>
              <a:r>
                <a:rPr lang="es-ES" sz="703" dirty="0"/>
                <a:t>WR-TTS</a:t>
              </a:r>
            </a:p>
          </p:txBody>
        </p:sp>
      </p:grpSp>
      <p:cxnSp>
        <p:nvCxnSpPr>
          <p:cNvPr id="255" name="Conector recto 254">
            <a:extLst>
              <a:ext uri="{FF2B5EF4-FFF2-40B4-BE49-F238E27FC236}">
                <a16:creationId xmlns:a16="http://schemas.microsoft.com/office/drawing/2014/main" id="{2DC6C321-C97D-F438-A4E8-C0AC1E6E7C03}"/>
              </a:ext>
            </a:extLst>
          </p:cNvPr>
          <p:cNvCxnSpPr>
            <a:cxnSpLocks/>
          </p:cNvCxnSpPr>
          <p:nvPr/>
        </p:nvCxnSpPr>
        <p:spPr>
          <a:xfrm>
            <a:off x="7490956" y="2069826"/>
            <a:ext cx="0" cy="5265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6" name="Conector recto 255">
            <a:extLst>
              <a:ext uri="{FF2B5EF4-FFF2-40B4-BE49-F238E27FC236}">
                <a16:creationId xmlns:a16="http://schemas.microsoft.com/office/drawing/2014/main" id="{A3B46A1F-6969-0016-D463-E08184816C47}"/>
              </a:ext>
            </a:extLst>
          </p:cNvPr>
          <p:cNvCxnSpPr>
            <a:cxnSpLocks/>
          </p:cNvCxnSpPr>
          <p:nvPr/>
        </p:nvCxnSpPr>
        <p:spPr>
          <a:xfrm flipH="1">
            <a:off x="5905383" y="2069827"/>
            <a:ext cx="158557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9" name="Conector recto 258">
            <a:extLst>
              <a:ext uri="{FF2B5EF4-FFF2-40B4-BE49-F238E27FC236}">
                <a16:creationId xmlns:a16="http://schemas.microsoft.com/office/drawing/2014/main" id="{38605A16-1951-45F7-7194-4F7278684B1A}"/>
              </a:ext>
            </a:extLst>
          </p:cNvPr>
          <p:cNvCxnSpPr>
            <a:cxnSpLocks/>
          </p:cNvCxnSpPr>
          <p:nvPr/>
        </p:nvCxnSpPr>
        <p:spPr>
          <a:xfrm>
            <a:off x="5905382" y="1987257"/>
            <a:ext cx="0" cy="8920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3" name="CuadroTexto 262">
            <a:extLst>
              <a:ext uri="{FF2B5EF4-FFF2-40B4-BE49-F238E27FC236}">
                <a16:creationId xmlns:a16="http://schemas.microsoft.com/office/drawing/2014/main" id="{B69CD6EF-45E9-A429-F9D7-2FC0B499BB93}"/>
              </a:ext>
            </a:extLst>
          </p:cNvPr>
          <p:cNvSpPr txBox="1"/>
          <p:nvPr/>
        </p:nvSpPr>
        <p:spPr>
          <a:xfrm>
            <a:off x="5503097" y="2120746"/>
            <a:ext cx="535547" cy="633700"/>
          </a:xfrm>
          <a:prstGeom prst="rect">
            <a:avLst/>
          </a:prstGeom>
          <a:noFill/>
        </p:spPr>
        <p:txBody>
          <a:bodyPr wrap="square" rtlCol="0">
            <a:spAutoFit/>
          </a:bodyPr>
          <a:lstStyle/>
          <a:p>
            <a:r>
              <a:rPr lang="es-ES" sz="3518"/>
              <a:t>…</a:t>
            </a:r>
          </a:p>
        </p:txBody>
      </p:sp>
      <p:cxnSp>
        <p:nvCxnSpPr>
          <p:cNvPr id="264" name="Conector recto 263">
            <a:extLst>
              <a:ext uri="{FF2B5EF4-FFF2-40B4-BE49-F238E27FC236}">
                <a16:creationId xmlns:a16="http://schemas.microsoft.com/office/drawing/2014/main" id="{3AAB1916-8D14-FD09-5E0F-EE5B44C851AF}"/>
              </a:ext>
            </a:extLst>
          </p:cNvPr>
          <p:cNvCxnSpPr>
            <a:cxnSpLocks/>
          </p:cNvCxnSpPr>
          <p:nvPr/>
        </p:nvCxnSpPr>
        <p:spPr>
          <a:xfrm>
            <a:off x="3400479" y="1994428"/>
            <a:ext cx="0" cy="742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0" name="Conector recto 269">
            <a:extLst>
              <a:ext uri="{FF2B5EF4-FFF2-40B4-BE49-F238E27FC236}">
                <a16:creationId xmlns:a16="http://schemas.microsoft.com/office/drawing/2014/main" id="{04D8E758-5229-7AAD-0A01-7141E66F3B83}"/>
              </a:ext>
            </a:extLst>
          </p:cNvPr>
          <p:cNvCxnSpPr>
            <a:cxnSpLocks/>
          </p:cNvCxnSpPr>
          <p:nvPr/>
        </p:nvCxnSpPr>
        <p:spPr>
          <a:xfrm>
            <a:off x="3443960" y="1994426"/>
            <a:ext cx="0" cy="1263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2" name="Conector recto 271">
            <a:extLst>
              <a:ext uri="{FF2B5EF4-FFF2-40B4-BE49-F238E27FC236}">
                <a16:creationId xmlns:a16="http://schemas.microsoft.com/office/drawing/2014/main" id="{987695EE-F096-7337-419A-43B8DDC97744}"/>
              </a:ext>
            </a:extLst>
          </p:cNvPr>
          <p:cNvCxnSpPr>
            <a:cxnSpLocks/>
          </p:cNvCxnSpPr>
          <p:nvPr/>
        </p:nvCxnSpPr>
        <p:spPr>
          <a:xfrm>
            <a:off x="3495620" y="1993403"/>
            <a:ext cx="0" cy="1666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4" name="Conector recto 273">
            <a:extLst>
              <a:ext uri="{FF2B5EF4-FFF2-40B4-BE49-F238E27FC236}">
                <a16:creationId xmlns:a16="http://schemas.microsoft.com/office/drawing/2014/main" id="{EC22F3BC-21BE-273A-F8DC-FD6BC6BB5C09}"/>
              </a:ext>
            </a:extLst>
          </p:cNvPr>
          <p:cNvCxnSpPr>
            <a:cxnSpLocks/>
          </p:cNvCxnSpPr>
          <p:nvPr/>
        </p:nvCxnSpPr>
        <p:spPr>
          <a:xfrm>
            <a:off x="3560321" y="1990487"/>
            <a:ext cx="0" cy="1666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5" name="Conector recto 274">
            <a:extLst>
              <a:ext uri="{FF2B5EF4-FFF2-40B4-BE49-F238E27FC236}">
                <a16:creationId xmlns:a16="http://schemas.microsoft.com/office/drawing/2014/main" id="{327DD790-4FA6-2E5B-16B7-21A40FDA1DEC}"/>
              </a:ext>
            </a:extLst>
          </p:cNvPr>
          <p:cNvCxnSpPr>
            <a:cxnSpLocks/>
          </p:cNvCxnSpPr>
          <p:nvPr/>
        </p:nvCxnSpPr>
        <p:spPr>
          <a:xfrm>
            <a:off x="3618949" y="1987256"/>
            <a:ext cx="0" cy="1175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9" name="Conector recto 278">
            <a:extLst>
              <a:ext uri="{FF2B5EF4-FFF2-40B4-BE49-F238E27FC236}">
                <a16:creationId xmlns:a16="http://schemas.microsoft.com/office/drawing/2014/main" id="{A3C293D0-D5C9-A80B-45B5-A460232876D5}"/>
              </a:ext>
            </a:extLst>
          </p:cNvPr>
          <p:cNvCxnSpPr>
            <a:cxnSpLocks/>
          </p:cNvCxnSpPr>
          <p:nvPr/>
        </p:nvCxnSpPr>
        <p:spPr>
          <a:xfrm flipH="1">
            <a:off x="3613967" y="2101469"/>
            <a:ext cx="141731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1" name="Conector recto 280">
            <a:extLst>
              <a:ext uri="{FF2B5EF4-FFF2-40B4-BE49-F238E27FC236}">
                <a16:creationId xmlns:a16="http://schemas.microsoft.com/office/drawing/2014/main" id="{44E40C25-8B95-830A-57CE-466AB18F7AF8}"/>
              </a:ext>
            </a:extLst>
          </p:cNvPr>
          <p:cNvCxnSpPr>
            <a:cxnSpLocks/>
          </p:cNvCxnSpPr>
          <p:nvPr/>
        </p:nvCxnSpPr>
        <p:spPr>
          <a:xfrm flipH="1">
            <a:off x="3553142" y="2150480"/>
            <a:ext cx="4827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4" name="Conector recto 283">
            <a:extLst>
              <a:ext uri="{FF2B5EF4-FFF2-40B4-BE49-F238E27FC236}">
                <a16:creationId xmlns:a16="http://schemas.microsoft.com/office/drawing/2014/main" id="{4BFDC475-4382-6C26-720E-D36F685BB462}"/>
              </a:ext>
            </a:extLst>
          </p:cNvPr>
          <p:cNvCxnSpPr>
            <a:cxnSpLocks/>
          </p:cNvCxnSpPr>
          <p:nvPr/>
        </p:nvCxnSpPr>
        <p:spPr>
          <a:xfrm flipH="1">
            <a:off x="3086898" y="2157181"/>
            <a:ext cx="41649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8" name="Conector recto 287">
            <a:extLst>
              <a:ext uri="{FF2B5EF4-FFF2-40B4-BE49-F238E27FC236}">
                <a16:creationId xmlns:a16="http://schemas.microsoft.com/office/drawing/2014/main" id="{AE7DF14C-C472-6F07-811E-5264E4B8E7BB}"/>
              </a:ext>
            </a:extLst>
          </p:cNvPr>
          <p:cNvCxnSpPr>
            <a:cxnSpLocks/>
          </p:cNvCxnSpPr>
          <p:nvPr/>
        </p:nvCxnSpPr>
        <p:spPr>
          <a:xfrm flipH="1">
            <a:off x="2106180" y="2117830"/>
            <a:ext cx="1341172" cy="29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1" name="Conector recto 290">
            <a:extLst>
              <a:ext uri="{FF2B5EF4-FFF2-40B4-BE49-F238E27FC236}">
                <a16:creationId xmlns:a16="http://schemas.microsoft.com/office/drawing/2014/main" id="{7A741F1B-BD24-5F3A-79FD-D5520756B718}"/>
              </a:ext>
            </a:extLst>
          </p:cNvPr>
          <p:cNvCxnSpPr>
            <a:cxnSpLocks/>
          </p:cNvCxnSpPr>
          <p:nvPr/>
        </p:nvCxnSpPr>
        <p:spPr>
          <a:xfrm flipH="1">
            <a:off x="1147417" y="2064314"/>
            <a:ext cx="226071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0" name="Elipse 299">
            <a:extLst>
              <a:ext uri="{FF2B5EF4-FFF2-40B4-BE49-F238E27FC236}">
                <a16:creationId xmlns:a16="http://schemas.microsoft.com/office/drawing/2014/main" id="{7C9291C0-6C55-3BB7-F10B-1DA53A00A3F6}"/>
              </a:ext>
            </a:extLst>
          </p:cNvPr>
          <p:cNvSpPr/>
          <p:nvPr/>
        </p:nvSpPr>
        <p:spPr>
          <a:xfrm>
            <a:off x="1844351" y="3744279"/>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301" name="Elipse 300">
            <a:extLst>
              <a:ext uri="{FF2B5EF4-FFF2-40B4-BE49-F238E27FC236}">
                <a16:creationId xmlns:a16="http://schemas.microsoft.com/office/drawing/2014/main" id="{3ED21C90-C900-33F4-5396-8DC4C1E118D5}"/>
              </a:ext>
            </a:extLst>
          </p:cNvPr>
          <p:cNvSpPr/>
          <p:nvPr/>
        </p:nvSpPr>
        <p:spPr>
          <a:xfrm>
            <a:off x="1906281" y="3872534"/>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302" name="Elipse 301">
            <a:extLst>
              <a:ext uri="{FF2B5EF4-FFF2-40B4-BE49-F238E27FC236}">
                <a16:creationId xmlns:a16="http://schemas.microsoft.com/office/drawing/2014/main" id="{CB0BA163-7FCD-2FBE-D151-FC05B45DC00E}"/>
              </a:ext>
            </a:extLst>
          </p:cNvPr>
          <p:cNvSpPr/>
          <p:nvPr/>
        </p:nvSpPr>
        <p:spPr>
          <a:xfrm>
            <a:off x="2020242" y="3750976"/>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303" name="Elipse 302">
            <a:extLst>
              <a:ext uri="{FF2B5EF4-FFF2-40B4-BE49-F238E27FC236}">
                <a16:creationId xmlns:a16="http://schemas.microsoft.com/office/drawing/2014/main" id="{8993582A-725D-B17E-04A3-909A62AC1591}"/>
              </a:ext>
            </a:extLst>
          </p:cNvPr>
          <p:cNvSpPr/>
          <p:nvPr/>
        </p:nvSpPr>
        <p:spPr>
          <a:xfrm>
            <a:off x="2151669" y="3846663"/>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304" name="Elipse 303">
            <a:extLst>
              <a:ext uri="{FF2B5EF4-FFF2-40B4-BE49-F238E27FC236}">
                <a16:creationId xmlns:a16="http://schemas.microsoft.com/office/drawing/2014/main" id="{4635E43D-87FC-B479-21C1-7C5DCBC96D50}"/>
              </a:ext>
            </a:extLst>
          </p:cNvPr>
          <p:cNvSpPr/>
          <p:nvPr/>
        </p:nvSpPr>
        <p:spPr>
          <a:xfrm>
            <a:off x="2034399" y="3897546"/>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sp>
        <p:nvSpPr>
          <p:cNvPr id="305" name="Elipse 304">
            <a:extLst>
              <a:ext uri="{FF2B5EF4-FFF2-40B4-BE49-F238E27FC236}">
                <a16:creationId xmlns:a16="http://schemas.microsoft.com/office/drawing/2014/main" id="{3E980815-17A9-8973-074D-765E01866036}"/>
              </a:ext>
            </a:extLst>
          </p:cNvPr>
          <p:cNvSpPr/>
          <p:nvPr/>
        </p:nvSpPr>
        <p:spPr>
          <a:xfrm>
            <a:off x="1786248" y="3891796"/>
            <a:ext cx="51195" cy="580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5"/>
          </a:p>
        </p:txBody>
      </p:sp>
      <p:cxnSp>
        <p:nvCxnSpPr>
          <p:cNvPr id="307" name="Conector recto de flecha 306">
            <a:extLst>
              <a:ext uri="{FF2B5EF4-FFF2-40B4-BE49-F238E27FC236}">
                <a16:creationId xmlns:a16="http://schemas.microsoft.com/office/drawing/2014/main" id="{77BF6D18-5539-7847-E585-4E2F26A9D0F6}"/>
              </a:ext>
            </a:extLst>
          </p:cNvPr>
          <p:cNvCxnSpPr>
            <a:cxnSpLocks/>
          </p:cNvCxnSpPr>
          <p:nvPr/>
        </p:nvCxnSpPr>
        <p:spPr>
          <a:xfrm>
            <a:off x="1078853" y="2643869"/>
            <a:ext cx="0" cy="82504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Conector recto de flecha 308">
            <a:extLst>
              <a:ext uri="{FF2B5EF4-FFF2-40B4-BE49-F238E27FC236}">
                <a16:creationId xmlns:a16="http://schemas.microsoft.com/office/drawing/2014/main" id="{0D93A3CE-D653-D909-B340-24103220FF85}"/>
              </a:ext>
            </a:extLst>
          </p:cNvPr>
          <p:cNvCxnSpPr>
            <a:cxnSpLocks/>
          </p:cNvCxnSpPr>
          <p:nvPr/>
        </p:nvCxnSpPr>
        <p:spPr>
          <a:xfrm>
            <a:off x="1026557" y="2643869"/>
            <a:ext cx="0" cy="82504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Conector recto de flecha 309">
            <a:extLst>
              <a:ext uri="{FF2B5EF4-FFF2-40B4-BE49-F238E27FC236}">
                <a16:creationId xmlns:a16="http://schemas.microsoft.com/office/drawing/2014/main" id="{81F2C77F-B5D8-E922-BC7C-BF35571DB1E9}"/>
              </a:ext>
            </a:extLst>
          </p:cNvPr>
          <p:cNvCxnSpPr>
            <a:cxnSpLocks/>
          </p:cNvCxnSpPr>
          <p:nvPr/>
        </p:nvCxnSpPr>
        <p:spPr>
          <a:xfrm>
            <a:off x="973886" y="2643869"/>
            <a:ext cx="0" cy="82504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Conector recto de flecha 312">
            <a:extLst>
              <a:ext uri="{FF2B5EF4-FFF2-40B4-BE49-F238E27FC236}">
                <a16:creationId xmlns:a16="http://schemas.microsoft.com/office/drawing/2014/main" id="{145876D5-5C3A-DD02-A64A-197BBC25CF6B}"/>
              </a:ext>
            </a:extLst>
          </p:cNvPr>
          <p:cNvCxnSpPr>
            <a:cxnSpLocks/>
          </p:cNvCxnSpPr>
          <p:nvPr/>
        </p:nvCxnSpPr>
        <p:spPr>
          <a:xfrm flipH="1">
            <a:off x="1844016" y="2628124"/>
            <a:ext cx="6197" cy="4751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5" name="Conector recto de flecha 334">
            <a:extLst>
              <a:ext uri="{FF2B5EF4-FFF2-40B4-BE49-F238E27FC236}">
                <a16:creationId xmlns:a16="http://schemas.microsoft.com/office/drawing/2014/main" id="{99A3FE7F-0669-D2F9-6613-DA4E5E92BF72}"/>
              </a:ext>
            </a:extLst>
          </p:cNvPr>
          <p:cNvCxnSpPr>
            <a:cxnSpLocks/>
          </p:cNvCxnSpPr>
          <p:nvPr/>
        </p:nvCxnSpPr>
        <p:spPr>
          <a:xfrm>
            <a:off x="2157848" y="2620076"/>
            <a:ext cx="0" cy="367416"/>
          </a:xfrm>
          <a:prstGeom prst="straightConnector1">
            <a:avLst/>
          </a:prstGeom>
          <a:ln>
            <a:solidFill>
              <a:srgbClr val="153261"/>
            </a:solidFill>
            <a:tailEnd type="triangle"/>
          </a:ln>
        </p:spPr>
        <p:style>
          <a:lnRef idx="1">
            <a:schemeClr val="accent1"/>
          </a:lnRef>
          <a:fillRef idx="0">
            <a:schemeClr val="accent1"/>
          </a:fillRef>
          <a:effectRef idx="0">
            <a:schemeClr val="accent1"/>
          </a:effectRef>
          <a:fontRef idx="minor">
            <a:schemeClr val="tx1"/>
          </a:fontRef>
        </p:style>
      </p:cxnSp>
      <p:cxnSp>
        <p:nvCxnSpPr>
          <p:cNvPr id="336" name="Conector recto de flecha 335">
            <a:extLst>
              <a:ext uri="{FF2B5EF4-FFF2-40B4-BE49-F238E27FC236}">
                <a16:creationId xmlns:a16="http://schemas.microsoft.com/office/drawing/2014/main" id="{43BA5C02-F5CC-75C8-894D-37E6A967D582}"/>
              </a:ext>
            </a:extLst>
          </p:cNvPr>
          <p:cNvCxnSpPr>
            <a:cxnSpLocks/>
          </p:cNvCxnSpPr>
          <p:nvPr/>
        </p:nvCxnSpPr>
        <p:spPr>
          <a:xfrm>
            <a:off x="2105552" y="2620076"/>
            <a:ext cx="0" cy="36741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Conector recto de flecha 336">
            <a:extLst>
              <a:ext uri="{FF2B5EF4-FFF2-40B4-BE49-F238E27FC236}">
                <a16:creationId xmlns:a16="http://schemas.microsoft.com/office/drawing/2014/main" id="{83952519-55FD-8315-5A4A-434BC4E599F6}"/>
              </a:ext>
            </a:extLst>
          </p:cNvPr>
          <p:cNvCxnSpPr>
            <a:cxnSpLocks/>
          </p:cNvCxnSpPr>
          <p:nvPr/>
        </p:nvCxnSpPr>
        <p:spPr>
          <a:xfrm>
            <a:off x="2050587" y="2628123"/>
            <a:ext cx="1170" cy="35914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1" name="Conector recto de flecha 340">
            <a:extLst>
              <a:ext uri="{FF2B5EF4-FFF2-40B4-BE49-F238E27FC236}">
                <a16:creationId xmlns:a16="http://schemas.microsoft.com/office/drawing/2014/main" id="{A225C05A-A9C7-3568-18A7-F379F809FB78}"/>
              </a:ext>
            </a:extLst>
          </p:cNvPr>
          <p:cNvCxnSpPr>
            <a:cxnSpLocks/>
          </p:cNvCxnSpPr>
          <p:nvPr/>
        </p:nvCxnSpPr>
        <p:spPr>
          <a:xfrm>
            <a:off x="3093702" y="2634034"/>
            <a:ext cx="0" cy="367416"/>
          </a:xfrm>
          <a:prstGeom prst="straightConnector1">
            <a:avLst/>
          </a:prstGeom>
          <a:ln>
            <a:solidFill>
              <a:srgbClr val="153261"/>
            </a:solidFill>
            <a:tailEnd type="triangle"/>
          </a:ln>
        </p:spPr>
        <p:style>
          <a:lnRef idx="1">
            <a:schemeClr val="accent1"/>
          </a:lnRef>
          <a:fillRef idx="0">
            <a:schemeClr val="accent1"/>
          </a:fillRef>
          <a:effectRef idx="0">
            <a:schemeClr val="accent1"/>
          </a:effectRef>
          <a:fontRef idx="minor">
            <a:schemeClr val="tx1"/>
          </a:fontRef>
        </p:style>
      </p:cxnSp>
      <p:cxnSp>
        <p:nvCxnSpPr>
          <p:cNvPr id="342" name="Conector recto de flecha 341">
            <a:extLst>
              <a:ext uri="{FF2B5EF4-FFF2-40B4-BE49-F238E27FC236}">
                <a16:creationId xmlns:a16="http://schemas.microsoft.com/office/drawing/2014/main" id="{B7854DFF-AFC5-FC6F-45E2-EF05A9548AC0}"/>
              </a:ext>
            </a:extLst>
          </p:cNvPr>
          <p:cNvCxnSpPr>
            <a:cxnSpLocks/>
          </p:cNvCxnSpPr>
          <p:nvPr/>
        </p:nvCxnSpPr>
        <p:spPr>
          <a:xfrm>
            <a:off x="3041406" y="2634034"/>
            <a:ext cx="0" cy="36741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3" name="Conector recto de flecha 342">
            <a:extLst>
              <a:ext uri="{FF2B5EF4-FFF2-40B4-BE49-F238E27FC236}">
                <a16:creationId xmlns:a16="http://schemas.microsoft.com/office/drawing/2014/main" id="{E4E27A86-F599-7232-CBE2-4126545EDAE1}"/>
              </a:ext>
            </a:extLst>
          </p:cNvPr>
          <p:cNvCxnSpPr>
            <a:cxnSpLocks/>
          </p:cNvCxnSpPr>
          <p:nvPr/>
        </p:nvCxnSpPr>
        <p:spPr>
          <a:xfrm flipH="1">
            <a:off x="2987612" y="2634034"/>
            <a:ext cx="2450" cy="36718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6" name="Conector recto de flecha 345">
            <a:extLst>
              <a:ext uri="{FF2B5EF4-FFF2-40B4-BE49-F238E27FC236}">
                <a16:creationId xmlns:a16="http://schemas.microsoft.com/office/drawing/2014/main" id="{DC318A29-C436-9771-1C20-A3341C25541B}"/>
              </a:ext>
            </a:extLst>
          </p:cNvPr>
          <p:cNvCxnSpPr>
            <a:cxnSpLocks/>
          </p:cNvCxnSpPr>
          <p:nvPr/>
        </p:nvCxnSpPr>
        <p:spPr>
          <a:xfrm flipH="1">
            <a:off x="1898071" y="2628124"/>
            <a:ext cx="6197" cy="4751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8" name="Conector recto de flecha 347">
            <a:extLst>
              <a:ext uri="{FF2B5EF4-FFF2-40B4-BE49-F238E27FC236}">
                <a16:creationId xmlns:a16="http://schemas.microsoft.com/office/drawing/2014/main" id="{B85EF0FC-D312-C978-C2CE-392D406BEA79}"/>
              </a:ext>
            </a:extLst>
          </p:cNvPr>
          <p:cNvCxnSpPr>
            <a:cxnSpLocks/>
          </p:cNvCxnSpPr>
          <p:nvPr/>
        </p:nvCxnSpPr>
        <p:spPr>
          <a:xfrm flipH="1">
            <a:off x="2790771" y="2619151"/>
            <a:ext cx="6197" cy="4751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Conector recto de flecha 348">
            <a:extLst>
              <a:ext uri="{FF2B5EF4-FFF2-40B4-BE49-F238E27FC236}">
                <a16:creationId xmlns:a16="http://schemas.microsoft.com/office/drawing/2014/main" id="{FCD15897-3897-7569-11DB-26D019B8ECCA}"/>
              </a:ext>
            </a:extLst>
          </p:cNvPr>
          <p:cNvCxnSpPr>
            <a:cxnSpLocks/>
          </p:cNvCxnSpPr>
          <p:nvPr/>
        </p:nvCxnSpPr>
        <p:spPr>
          <a:xfrm flipH="1">
            <a:off x="2844826" y="2619151"/>
            <a:ext cx="6197" cy="4751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1" name="Conector recto de flecha 350">
            <a:extLst>
              <a:ext uri="{FF2B5EF4-FFF2-40B4-BE49-F238E27FC236}">
                <a16:creationId xmlns:a16="http://schemas.microsoft.com/office/drawing/2014/main" id="{9D294F17-DB08-551D-23FF-7B760CFDE4BB}"/>
              </a:ext>
            </a:extLst>
          </p:cNvPr>
          <p:cNvCxnSpPr>
            <a:cxnSpLocks/>
          </p:cNvCxnSpPr>
          <p:nvPr/>
        </p:nvCxnSpPr>
        <p:spPr>
          <a:xfrm>
            <a:off x="4030288" y="2637325"/>
            <a:ext cx="0" cy="367416"/>
          </a:xfrm>
          <a:prstGeom prst="straightConnector1">
            <a:avLst/>
          </a:prstGeom>
          <a:ln>
            <a:solidFill>
              <a:srgbClr val="153261"/>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Conector recto de flecha 351">
            <a:extLst>
              <a:ext uri="{FF2B5EF4-FFF2-40B4-BE49-F238E27FC236}">
                <a16:creationId xmlns:a16="http://schemas.microsoft.com/office/drawing/2014/main" id="{C68C7B88-47F1-28EA-C83B-8DF9A3AE1DF3}"/>
              </a:ext>
            </a:extLst>
          </p:cNvPr>
          <p:cNvCxnSpPr>
            <a:cxnSpLocks/>
          </p:cNvCxnSpPr>
          <p:nvPr/>
        </p:nvCxnSpPr>
        <p:spPr>
          <a:xfrm>
            <a:off x="3977992" y="2637325"/>
            <a:ext cx="0" cy="36741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53" name="Conector recto de flecha 352">
            <a:extLst>
              <a:ext uri="{FF2B5EF4-FFF2-40B4-BE49-F238E27FC236}">
                <a16:creationId xmlns:a16="http://schemas.microsoft.com/office/drawing/2014/main" id="{02728715-11FF-A921-CB1C-0AD68CC14128}"/>
              </a:ext>
            </a:extLst>
          </p:cNvPr>
          <p:cNvCxnSpPr>
            <a:cxnSpLocks/>
          </p:cNvCxnSpPr>
          <p:nvPr/>
        </p:nvCxnSpPr>
        <p:spPr>
          <a:xfrm>
            <a:off x="3924196" y="2634034"/>
            <a:ext cx="0" cy="3704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54" name="Conector recto de flecha 353">
            <a:extLst>
              <a:ext uri="{FF2B5EF4-FFF2-40B4-BE49-F238E27FC236}">
                <a16:creationId xmlns:a16="http://schemas.microsoft.com/office/drawing/2014/main" id="{D1CA145A-96F1-6A3C-48EF-8DE68AAF1B57}"/>
              </a:ext>
            </a:extLst>
          </p:cNvPr>
          <p:cNvCxnSpPr>
            <a:cxnSpLocks/>
          </p:cNvCxnSpPr>
          <p:nvPr/>
        </p:nvCxnSpPr>
        <p:spPr>
          <a:xfrm flipH="1">
            <a:off x="3727357" y="2622441"/>
            <a:ext cx="6197" cy="4751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5" name="Conector recto de flecha 354">
            <a:extLst>
              <a:ext uri="{FF2B5EF4-FFF2-40B4-BE49-F238E27FC236}">
                <a16:creationId xmlns:a16="http://schemas.microsoft.com/office/drawing/2014/main" id="{A5526910-F9C8-650A-DE31-9EBFD7EEBDA8}"/>
              </a:ext>
            </a:extLst>
          </p:cNvPr>
          <p:cNvCxnSpPr>
            <a:cxnSpLocks/>
          </p:cNvCxnSpPr>
          <p:nvPr/>
        </p:nvCxnSpPr>
        <p:spPr>
          <a:xfrm flipH="1">
            <a:off x="3781412" y="2622441"/>
            <a:ext cx="6197" cy="4751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9" name="Conector recto de flecha 358">
            <a:extLst>
              <a:ext uri="{FF2B5EF4-FFF2-40B4-BE49-F238E27FC236}">
                <a16:creationId xmlns:a16="http://schemas.microsoft.com/office/drawing/2014/main" id="{42C268F9-29DA-9093-E1C4-2AF83B2E15EE}"/>
              </a:ext>
            </a:extLst>
          </p:cNvPr>
          <p:cNvCxnSpPr>
            <a:cxnSpLocks/>
          </p:cNvCxnSpPr>
          <p:nvPr/>
        </p:nvCxnSpPr>
        <p:spPr>
          <a:xfrm>
            <a:off x="5075176" y="2615801"/>
            <a:ext cx="0" cy="403035"/>
          </a:xfrm>
          <a:prstGeom prst="straightConnector1">
            <a:avLst/>
          </a:prstGeom>
          <a:ln>
            <a:solidFill>
              <a:srgbClr val="153261"/>
            </a:solidFill>
            <a:tailEnd type="triangle"/>
          </a:ln>
        </p:spPr>
        <p:style>
          <a:lnRef idx="1">
            <a:schemeClr val="accent1"/>
          </a:lnRef>
          <a:fillRef idx="0">
            <a:schemeClr val="accent1"/>
          </a:fillRef>
          <a:effectRef idx="0">
            <a:schemeClr val="accent1"/>
          </a:effectRef>
          <a:fontRef idx="minor">
            <a:schemeClr val="tx1"/>
          </a:fontRef>
        </p:style>
      </p:cxnSp>
      <p:cxnSp>
        <p:nvCxnSpPr>
          <p:cNvPr id="360" name="Conector recto de flecha 359">
            <a:extLst>
              <a:ext uri="{FF2B5EF4-FFF2-40B4-BE49-F238E27FC236}">
                <a16:creationId xmlns:a16="http://schemas.microsoft.com/office/drawing/2014/main" id="{7BC4D4C5-E6B0-B808-91E4-B86567DC3565}"/>
              </a:ext>
            </a:extLst>
          </p:cNvPr>
          <p:cNvCxnSpPr>
            <a:cxnSpLocks/>
          </p:cNvCxnSpPr>
          <p:nvPr/>
        </p:nvCxnSpPr>
        <p:spPr>
          <a:xfrm>
            <a:off x="5016913" y="2634033"/>
            <a:ext cx="0" cy="38507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1" name="Conector recto de flecha 360">
            <a:extLst>
              <a:ext uri="{FF2B5EF4-FFF2-40B4-BE49-F238E27FC236}">
                <a16:creationId xmlns:a16="http://schemas.microsoft.com/office/drawing/2014/main" id="{B3B69D3D-D4A0-A61C-18D5-7AD218CCCF49}"/>
              </a:ext>
            </a:extLst>
          </p:cNvPr>
          <p:cNvCxnSpPr>
            <a:cxnSpLocks/>
          </p:cNvCxnSpPr>
          <p:nvPr/>
        </p:nvCxnSpPr>
        <p:spPr>
          <a:xfrm>
            <a:off x="4960380" y="2619151"/>
            <a:ext cx="0" cy="39933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2" name="Conector recto de flecha 361">
            <a:extLst>
              <a:ext uri="{FF2B5EF4-FFF2-40B4-BE49-F238E27FC236}">
                <a16:creationId xmlns:a16="http://schemas.microsoft.com/office/drawing/2014/main" id="{CA387B1C-358E-687D-055D-7E6B33B5D839}"/>
              </a:ext>
            </a:extLst>
          </p:cNvPr>
          <p:cNvCxnSpPr>
            <a:cxnSpLocks/>
          </p:cNvCxnSpPr>
          <p:nvPr/>
        </p:nvCxnSpPr>
        <p:spPr>
          <a:xfrm flipH="1">
            <a:off x="4767654" y="2636300"/>
            <a:ext cx="6197" cy="4751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Conector recto de flecha 362">
            <a:extLst>
              <a:ext uri="{FF2B5EF4-FFF2-40B4-BE49-F238E27FC236}">
                <a16:creationId xmlns:a16="http://schemas.microsoft.com/office/drawing/2014/main" id="{610CB3CC-1B04-474B-4530-21C29C3C312A}"/>
              </a:ext>
            </a:extLst>
          </p:cNvPr>
          <p:cNvCxnSpPr>
            <a:cxnSpLocks/>
          </p:cNvCxnSpPr>
          <p:nvPr/>
        </p:nvCxnSpPr>
        <p:spPr>
          <a:xfrm flipH="1">
            <a:off x="4821708" y="2636300"/>
            <a:ext cx="6197" cy="4751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8" name="Conector recto de flecha 367">
            <a:extLst>
              <a:ext uri="{FF2B5EF4-FFF2-40B4-BE49-F238E27FC236}">
                <a16:creationId xmlns:a16="http://schemas.microsoft.com/office/drawing/2014/main" id="{022E0D10-5A00-84B2-724B-9E029B97901B}"/>
              </a:ext>
            </a:extLst>
          </p:cNvPr>
          <p:cNvCxnSpPr>
            <a:cxnSpLocks/>
          </p:cNvCxnSpPr>
          <p:nvPr/>
        </p:nvCxnSpPr>
        <p:spPr>
          <a:xfrm flipH="1">
            <a:off x="6148298" y="2613223"/>
            <a:ext cx="6197" cy="4751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9" name="Conector recto de flecha 368">
            <a:extLst>
              <a:ext uri="{FF2B5EF4-FFF2-40B4-BE49-F238E27FC236}">
                <a16:creationId xmlns:a16="http://schemas.microsoft.com/office/drawing/2014/main" id="{8274F6D9-05E4-32EA-77E3-FABAB1A1EB24}"/>
              </a:ext>
            </a:extLst>
          </p:cNvPr>
          <p:cNvCxnSpPr>
            <a:cxnSpLocks/>
          </p:cNvCxnSpPr>
          <p:nvPr/>
        </p:nvCxnSpPr>
        <p:spPr>
          <a:xfrm flipH="1">
            <a:off x="6202353" y="2613223"/>
            <a:ext cx="6197" cy="4751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5" name="Conector recto de flecha 384">
            <a:extLst>
              <a:ext uri="{FF2B5EF4-FFF2-40B4-BE49-F238E27FC236}">
                <a16:creationId xmlns:a16="http://schemas.microsoft.com/office/drawing/2014/main" id="{6DD7A065-8A64-4BB0-ACC0-8244DF91E00A}"/>
              </a:ext>
            </a:extLst>
          </p:cNvPr>
          <p:cNvCxnSpPr>
            <a:cxnSpLocks/>
          </p:cNvCxnSpPr>
          <p:nvPr/>
        </p:nvCxnSpPr>
        <p:spPr>
          <a:xfrm>
            <a:off x="6424989" y="2611583"/>
            <a:ext cx="0" cy="403035"/>
          </a:xfrm>
          <a:prstGeom prst="straightConnector1">
            <a:avLst/>
          </a:prstGeom>
          <a:ln>
            <a:solidFill>
              <a:srgbClr val="153261"/>
            </a:solidFill>
            <a:tailEnd type="triangle"/>
          </a:ln>
        </p:spPr>
        <p:style>
          <a:lnRef idx="1">
            <a:schemeClr val="accent1"/>
          </a:lnRef>
          <a:fillRef idx="0">
            <a:schemeClr val="accent1"/>
          </a:fillRef>
          <a:effectRef idx="0">
            <a:schemeClr val="accent1"/>
          </a:effectRef>
          <a:fontRef idx="minor">
            <a:schemeClr val="tx1"/>
          </a:fontRef>
        </p:style>
      </p:cxnSp>
      <p:cxnSp>
        <p:nvCxnSpPr>
          <p:cNvPr id="386" name="Conector recto de flecha 385">
            <a:extLst>
              <a:ext uri="{FF2B5EF4-FFF2-40B4-BE49-F238E27FC236}">
                <a16:creationId xmlns:a16="http://schemas.microsoft.com/office/drawing/2014/main" id="{1C9B7252-CFC2-99E3-33B2-57A6BAA68F01}"/>
              </a:ext>
            </a:extLst>
          </p:cNvPr>
          <p:cNvCxnSpPr>
            <a:cxnSpLocks/>
          </p:cNvCxnSpPr>
          <p:nvPr/>
        </p:nvCxnSpPr>
        <p:spPr>
          <a:xfrm>
            <a:off x="6366777" y="2604349"/>
            <a:ext cx="0" cy="41159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Conector recto de flecha 386">
            <a:extLst>
              <a:ext uri="{FF2B5EF4-FFF2-40B4-BE49-F238E27FC236}">
                <a16:creationId xmlns:a16="http://schemas.microsoft.com/office/drawing/2014/main" id="{FF64F5C3-6F52-79CC-C8E9-E127E586A7B0}"/>
              </a:ext>
            </a:extLst>
          </p:cNvPr>
          <p:cNvCxnSpPr>
            <a:cxnSpLocks/>
          </p:cNvCxnSpPr>
          <p:nvPr/>
        </p:nvCxnSpPr>
        <p:spPr>
          <a:xfrm>
            <a:off x="6310193" y="2614933"/>
            <a:ext cx="0" cy="39933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92" name="Conector recto de flecha 391">
            <a:extLst>
              <a:ext uri="{FF2B5EF4-FFF2-40B4-BE49-F238E27FC236}">
                <a16:creationId xmlns:a16="http://schemas.microsoft.com/office/drawing/2014/main" id="{0EA0C16E-CBA5-6729-34E0-AD6B1152DDC9}"/>
              </a:ext>
            </a:extLst>
          </p:cNvPr>
          <p:cNvCxnSpPr>
            <a:cxnSpLocks/>
          </p:cNvCxnSpPr>
          <p:nvPr/>
        </p:nvCxnSpPr>
        <p:spPr>
          <a:xfrm>
            <a:off x="7402405" y="2614220"/>
            <a:ext cx="0" cy="87926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Conector recto de flecha 392">
            <a:extLst>
              <a:ext uri="{FF2B5EF4-FFF2-40B4-BE49-F238E27FC236}">
                <a16:creationId xmlns:a16="http://schemas.microsoft.com/office/drawing/2014/main" id="{C9B1765B-F38E-02FC-1020-DBDD846FFA9E}"/>
              </a:ext>
            </a:extLst>
          </p:cNvPr>
          <p:cNvCxnSpPr>
            <a:cxnSpLocks/>
          </p:cNvCxnSpPr>
          <p:nvPr/>
        </p:nvCxnSpPr>
        <p:spPr>
          <a:xfrm>
            <a:off x="7350109" y="2614220"/>
            <a:ext cx="0" cy="87926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4" name="Conector recto de flecha 393">
            <a:extLst>
              <a:ext uri="{FF2B5EF4-FFF2-40B4-BE49-F238E27FC236}">
                <a16:creationId xmlns:a16="http://schemas.microsoft.com/office/drawing/2014/main" id="{61D3F91A-6406-DA60-7DAC-B04370DC826F}"/>
              </a:ext>
            </a:extLst>
          </p:cNvPr>
          <p:cNvCxnSpPr>
            <a:cxnSpLocks/>
          </p:cNvCxnSpPr>
          <p:nvPr/>
        </p:nvCxnSpPr>
        <p:spPr>
          <a:xfrm>
            <a:off x="7297440" y="2614220"/>
            <a:ext cx="874" cy="87926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8" name="Conector recto de flecha 397">
            <a:extLst>
              <a:ext uri="{FF2B5EF4-FFF2-40B4-BE49-F238E27FC236}">
                <a16:creationId xmlns:a16="http://schemas.microsoft.com/office/drawing/2014/main" id="{BF876C86-EDB9-FDD7-4057-78BB4849150F}"/>
              </a:ext>
            </a:extLst>
          </p:cNvPr>
          <p:cNvCxnSpPr>
            <a:cxnSpLocks/>
          </p:cNvCxnSpPr>
          <p:nvPr/>
        </p:nvCxnSpPr>
        <p:spPr>
          <a:xfrm>
            <a:off x="761190" y="1921804"/>
            <a:ext cx="327574"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Conector recto de flecha 400">
            <a:extLst>
              <a:ext uri="{FF2B5EF4-FFF2-40B4-BE49-F238E27FC236}">
                <a16:creationId xmlns:a16="http://schemas.microsoft.com/office/drawing/2014/main" id="{8E52E80D-0941-597A-037B-8FC1ED2A154C}"/>
              </a:ext>
            </a:extLst>
          </p:cNvPr>
          <p:cNvCxnSpPr>
            <a:cxnSpLocks/>
          </p:cNvCxnSpPr>
          <p:nvPr/>
        </p:nvCxnSpPr>
        <p:spPr>
          <a:xfrm flipV="1">
            <a:off x="761190" y="1823200"/>
            <a:ext cx="327574" cy="314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Conector recto de flecha 402">
            <a:extLst>
              <a:ext uri="{FF2B5EF4-FFF2-40B4-BE49-F238E27FC236}">
                <a16:creationId xmlns:a16="http://schemas.microsoft.com/office/drawing/2014/main" id="{EAA5D44B-9E00-7F30-5927-1011CF3B1505}"/>
              </a:ext>
            </a:extLst>
          </p:cNvPr>
          <p:cNvCxnSpPr>
            <a:cxnSpLocks/>
          </p:cNvCxnSpPr>
          <p:nvPr/>
        </p:nvCxnSpPr>
        <p:spPr>
          <a:xfrm flipV="1">
            <a:off x="761191" y="1729626"/>
            <a:ext cx="327574" cy="3300"/>
          </a:xfrm>
          <a:prstGeom prst="straightConnector1">
            <a:avLst/>
          </a:prstGeom>
          <a:ln>
            <a:solidFill>
              <a:srgbClr val="153261"/>
            </a:solidFill>
            <a:tailEnd type="triangle"/>
          </a:ln>
        </p:spPr>
        <p:style>
          <a:lnRef idx="1">
            <a:schemeClr val="accent1"/>
          </a:lnRef>
          <a:fillRef idx="0">
            <a:schemeClr val="accent1"/>
          </a:fillRef>
          <a:effectRef idx="0">
            <a:schemeClr val="accent1"/>
          </a:effectRef>
          <a:fontRef idx="minor">
            <a:schemeClr val="tx1"/>
          </a:fontRef>
        </p:style>
      </p:cxnSp>
      <p:sp>
        <p:nvSpPr>
          <p:cNvPr id="408" name="CuadroTexto 407">
            <a:extLst>
              <a:ext uri="{FF2B5EF4-FFF2-40B4-BE49-F238E27FC236}">
                <a16:creationId xmlns:a16="http://schemas.microsoft.com/office/drawing/2014/main" id="{3E9531CA-88B6-BB87-BC21-8F70D0063344}"/>
              </a:ext>
            </a:extLst>
          </p:cNvPr>
          <p:cNvSpPr txBox="1"/>
          <p:nvPr/>
        </p:nvSpPr>
        <p:spPr>
          <a:xfrm>
            <a:off x="1039456" y="1643474"/>
            <a:ext cx="1374157" cy="173574"/>
          </a:xfrm>
          <a:prstGeom prst="rect">
            <a:avLst/>
          </a:prstGeom>
          <a:noFill/>
        </p:spPr>
        <p:txBody>
          <a:bodyPr wrap="square" rtlCol="0">
            <a:spAutoFit/>
          </a:bodyPr>
          <a:lstStyle/>
          <a:p>
            <a:r>
              <a:rPr lang="en-US" sz="528" noProof="0" dirty="0"/>
              <a:t>Triggers for LLRF systems</a:t>
            </a:r>
          </a:p>
        </p:txBody>
      </p:sp>
      <p:sp>
        <p:nvSpPr>
          <p:cNvPr id="409" name="CuadroTexto 408">
            <a:extLst>
              <a:ext uri="{FF2B5EF4-FFF2-40B4-BE49-F238E27FC236}">
                <a16:creationId xmlns:a16="http://schemas.microsoft.com/office/drawing/2014/main" id="{F217A876-D05C-88BF-E7A7-ED5879744532}"/>
              </a:ext>
            </a:extLst>
          </p:cNvPr>
          <p:cNvSpPr txBox="1"/>
          <p:nvPr/>
        </p:nvSpPr>
        <p:spPr>
          <a:xfrm>
            <a:off x="1037620" y="1736572"/>
            <a:ext cx="1374157" cy="173574"/>
          </a:xfrm>
          <a:prstGeom prst="rect">
            <a:avLst/>
          </a:prstGeom>
          <a:noFill/>
        </p:spPr>
        <p:txBody>
          <a:bodyPr wrap="square" rtlCol="0">
            <a:spAutoFit/>
          </a:bodyPr>
          <a:lstStyle/>
          <a:p>
            <a:r>
              <a:rPr lang="en-US" sz="528" noProof="0" dirty="0"/>
              <a:t>Triggers for BPMS systems</a:t>
            </a:r>
          </a:p>
        </p:txBody>
      </p:sp>
      <p:sp>
        <p:nvSpPr>
          <p:cNvPr id="410" name="CuadroTexto 409">
            <a:extLst>
              <a:ext uri="{FF2B5EF4-FFF2-40B4-BE49-F238E27FC236}">
                <a16:creationId xmlns:a16="http://schemas.microsoft.com/office/drawing/2014/main" id="{283D668D-49CB-73FC-9959-8E35C8EB1EA3}"/>
              </a:ext>
            </a:extLst>
          </p:cNvPr>
          <p:cNvSpPr txBox="1"/>
          <p:nvPr/>
        </p:nvSpPr>
        <p:spPr>
          <a:xfrm>
            <a:off x="1037620" y="1831679"/>
            <a:ext cx="1374157" cy="173574"/>
          </a:xfrm>
          <a:prstGeom prst="rect">
            <a:avLst/>
          </a:prstGeom>
          <a:noFill/>
        </p:spPr>
        <p:txBody>
          <a:bodyPr wrap="square" rtlCol="0">
            <a:spAutoFit/>
          </a:bodyPr>
          <a:lstStyle/>
          <a:p>
            <a:r>
              <a:rPr lang="en-US" sz="528" noProof="0" dirty="0"/>
              <a:t>Triggers for other systems</a:t>
            </a:r>
          </a:p>
        </p:txBody>
      </p:sp>
      <p:cxnSp>
        <p:nvCxnSpPr>
          <p:cNvPr id="411" name="Conector recto de flecha 410">
            <a:extLst>
              <a:ext uri="{FF2B5EF4-FFF2-40B4-BE49-F238E27FC236}">
                <a16:creationId xmlns:a16="http://schemas.microsoft.com/office/drawing/2014/main" id="{A8DFC4E7-F373-16E9-0CC7-D59E9F39A615}"/>
              </a:ext>
            </a:extLst>
          </p:cNvPr>
          <p:cNvCxnSpPr>
            <a:cxnSpLocks/>
          </p:cNvCxnSpPr>
          <p:nvPr/>
        </p:nvCxnSpPr>
        <p:spPr>
          <a:xfrm flipV="1">
            <a:off x="1781007" y="2616358"/>
            <a:ext cx="9885" cy="4807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5" name="Conector recto de flecha 414">
            <a:extLst>
              <a:ext uri="{FF2B5EF4-FFF2-40B4-BE49-F238E27FC236}">
                <a16:creationId xmlns:a16="http://schemas.microsoft.com/office/drawing/2014/main" id="{4B6CCAF0-48AB-4DEB-3AB5-A33D9B5ACCCA}"/>
              </a:ext>
            </a:extLst>
          </p:cNvPr>
          <p:cNvCxnSpPr>
            <a:cxnSpLocks/>
          </p:cNvCxnSpPr>
          <p:nvPr/>
        </p:nvCxnSpPr>
        <p:spPr>
          <a:xfrm flipV="1">
            <a:off x="915065" y="2628126"/>
            <a:ext cx="0" cy="8407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7" name="Conector recto de flecha 416">
            <a:extLst>
              <a:ext uri="{FF2B5EF4-FFF2-40B4-BE49-F238E27FC236}">
                <a16:creationId xmlns:a16="http://schemas.microsoft.com/office/drawing/2014/main" id="{300E1EF3-802D-A1EB-1633-6D8F11B3D64D}"/>
              </a:ext>
            </a:extLst>
          </p:cNvPr>
          <p:cNvCxnSpPr>
            <a:cxnSpLocks/>
          </p:cNvCxnSpPr>
          <p:nvPr/>
        </p:nvCxnSpPr>
        <p:spPr>
          <a:xfrm flipV="1">
            <a:off x="7240992" y="2596351"/>
            <a:ext cx="0" cy="8971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0" name="Conector recto de flecha 419">
            <a:extLst>
              <a:ext uri="{FF2B5EF4-FFF2-40B4-BE49-F238E27FC236}">
                <a16:creationId xmlns:a16="http://schemas.microsoft.com/office/drawing/2014/main" id="{FA535F79-DCC6-7A9C-6024-5AB6BCA9A3DF}"/>
              </a:ext>
            </a:extLst>
          </p:cNvPr>
          <p:cNvCxnSpPr>
            <a:cxnSpLocks/>
          </p:cNvCxnSpPr>
          <p:nvPr/>
        </p:nvCxnSpPr>
        <p:spPr>
          <a:xfrm flipV="1">
            <a:off x="2736855" y="2620722"/>
            <a:ext cx="9885" cy="4807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1" name="Conector recto de flecha 420">
            <a:extLst>
              <a:ext uri="{FF2B5EF4-FFF2-40B4-BE49-F238E27FC236}">
                <a16:creationId xmlns:a16="http://schemas.microsoft.com/office/drawing/2014/main" id="{5C00619C-B35A-069F-8D31-31C933893878}"/>
              </a:ext>
            </a:extLst>
          </p:cNvPr>
          <p:cNvCxnSpPr>
            <a:cxnSpLocks/>
          </p:cNvCxnSpPr>
          <p:nvPr/>
        </p:nvCxnSpPr>
        <p:spPr>
          <a:xfrm flipV="1">
            <a:off x="3672536" y="2616357"/>
            <a:ext cx="9885" cy="4807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2" name="Conector recto de flecha 421">
            <a:extLst>
              <a:ext uri="{FF2B5EF4-FFF2-40B4-BE49-F238E27FC236}">
                <a16:creationId xmlns:a16="http://schemas.microsoft.com/office/drawing/2014/main" id="{AC8C78E2-3E17-1B58-B4C5-83EF8D9D9CC9}"/>
              </a:ext>
            </a:extLst>
          </p:cNvPr>
          <p:cNvCxnSpPr>
            <a:cxnSpLocks/>
          </p:cNvCxnSpPr>
          <p:nvPr/>
        </p:nvCxnSpPr>
        <p:spPr>
          <a:xfrm flipV="1">
            <a:off x="4708775" y="2615318"/>
            <a:ext cx="9885" cy="4807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3" name="Conector recto de flecha 422">
            <a:extLst>
              <a:ext uri="{FF2B5EF4-FFF2-40B4-BE49-F238E27FC236}">
                <a16:creationId xmlns:a16="http://schemas.microsoft.com/office/drawing/2014/main" id="{EF78CEE1-ADB7-2A6E-8822-2E4A5C9EE891}"/>
              </a:ext>
            </a:extLst>
          </p:cNvPr>
          <p:cNvCxnSpPr>
            <a:cxnSpLocks/>
          </p:cNvCxnSpPr>
          <p:nvPr/>
        </p:nvCxnSpPr>
        <p:spPr>
          <a:xfrm flipV="1">
            <a:off x="5120262" y="2606479"/>
            <a:ext cx="3719" cy="4156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3" name="Conector recto de flecha 432">
            <a:extLst>
              <a:ext uri="{FF2B5EF4-FFF2-40B4-BE49-F238E27FC236}">
                <a16:creationId xmlns:a16="http://schemas.microsoft.com/office/drawing/2014/main" id="{65C86008-5F6A-7858-A117-25046343DA98}"/>
              </a:ext>
            </a:extLst>
          </p:cNvPr>
          <p:cNvCxnSpPr>
            <a:cxnSpLocks/>
          </p:cNvCxnSpPr>
          <p:nvPr/>
        </p:nvCxnSpPr>
        <p:spPr>
          <a:xfrm flipV="1">
            <a:off x="4083322" y="2587426"/>
            <a:ext cx="3719" cy="4156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5" name="Conector recto de flecha 434">
            <a:extLst>
              <a:ext uri="{FF2B5EF4-FFF2-40B4-BE49-F238E27FC236}">
                <a16:creationId xmlns:a16="http://schemas.microsoft.com/office/drawing/2014/main" id="{90082DAB-AEC9-AA16-E43F-B5CF54BCB7EE}"/>
              </a:ext>
            </a:extLst>
          </p:cNvPr>
          <p:cNvCxnSpPr>
            <a:cxnSpLocks/>
          </p:cNvCxnSpPr>
          <p:nvPr/>
        </p:nvCxnSpPr>
        <p:spPr>
          <a:xfrm flipV="1">
            <a:off x="3140239" y="2585534"/>
            <a:ext cx="3719" cy="4156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6" name="Conector recto de flecha 435">
            <a:extLst>
              <a:ext uri="{FF2B5EF4-FFF2-40B4-BE49-F238E27FC236}">
                <a16:creationId xmlns:a16="http://schemas.microsoft.com/office/drawing/2014/main" id="{B6F6D172-8F1F-EC71-C2F4-F376C6AA7558}"/>
              </a:ext>
            </a:extLst>
          </p:cNvPr>
          <p:cNvCxnSpPr>
            <a:cxnSpLocks/>
          </p:cNvCxnSpPr>
          <p:nvPr/>
        </p:nvCxnSpPr>
        <p:spPr>
          <a:xfrm flipV="1">
            <a:off x="2210615" y="2603218"/>
            <a:ext cx="4386" cy="3855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1" name="Conector recto de flecha 440">
            <a:extLst>
              <a:ext uri="{FF2B5EF4-FFF2-40B4-BE49-F238E27FC236}">
                <a16:creationId xmlns:a16="http://schemas.microsoft.com/office/drawing/2014/main" id="{77EE0B98-2986-8979-37A3-ABF0D93D20B1}"/>
              </a:ext>
            </a:extLst>
          </p:cNvPr>
          <p:cNvCxnSpPr>
            <a:cxnSpLocks/>
          </p:cNvCxnSpPr>
          <p:nvPr/>
        </p:nvCxnSpPr>
        <p:spPr>
          <a:xfrm flipV="1">
            <a:off x="6097650" y="2601456"/>
            <a:ext cx="9885" cy="4807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2" name="Conector recto de flecha 441">
            <a:extLst>
              <a:ext uri="{FF2B5EF4-FFF2-40B4-BE49-F238E27FC236}">
                <a16:creationId xmlns:a16="http://schemas.microsoft.com/office/drawing/2014/main" id="{398B56BA-3D82-3D74-4DC3-AB39C53195FB}"/>
              </a:ext>
            </a:extLst>
          </p:cNvPr>
          <p:cNvCxnSpPr>
            <a:cxnSpLocks/>
          </p:cNvCxnSpPr>
          <p:nvPr/>
        </p:nvCxnSpPr>
        <p:spPr>
          <a:xfrm flipV="1">
            <a:off x="6473894" y="2591679"/>
            <a:ext cx="3719" cy="4156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8" name="CuadroTexto 447">
            <a:extLst>
              <a:ext uri="{FF2B5EF4-FFF2-40B4-BE49-F238E27FC236}">
                <a16:creationId xmlns:a16="http://schemas.microsoft.com/office/drawing/2014/main" id="{E4778C6C-DC4D-5783-D1D5-21C1543BC071}"/>
              </a:ext>
            </a:extLst>
          </p:cNvPr>
          <p:cNvSpPr txBox="1"/>
          <p:nvPr/>
        </p:nvSpPr>
        <p:spPr>
          <a:xfrm>
            <a:off x="5500071" y="2503093"/>
            <a:ext cx="535547" cy="633700"/>
          </a:xfrm>
          <a:prstGeom prst="rect">
            <a:avLst/>
          </a:prstGeom>
          <a:noFill/>
        </p:spPr>
        <p:txBody>
          <a:bodyPr wrap="square" rtlCol="0">
            <a:spAutoFit/>
          </a:bodyPr>
          <a:lstStyle/>
          <a:p>
            <a:r>
              <a:rPr lang="es-ES" sz="3518"/>
              <a:t>…</a:t>
            </a:r>
          </a:p>
        </p:txBody>
      </p:sp>
      <p:cxnSp>
        <p:nvCxnSpPr>
          <p:cNvPr id="449" name="Conector recto de flecha 448">
            <a:extLst>
              <a:ext uri="{FF2B5EF4-FFF2-40B4-BE49-F238E27FC236}">
                <a16:creationId xmlns:a16="http://schemas.microsoft.com/office/drawing/2014/main" id="{AC13C34D-DAA8-013E-72E1-EE0A7BD3076F}"/>
              </a:ext>
            </a:extLst>
          </p:cNvPr>
          <p:cNvCxnSpPr>
            <a:cxnSpLocks/>
          </p:cNvCxnSpPr>
          <p:nvPr/>
        </p:nvCxnSpPr>
        <p:spPr>
          <a:xfrm flipV="1">
            <a:off x="761189" y="1636287"/>
            <a:ext cx="327574" cy="3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0" name="CuadroTexto 449">
            <a:extLst>
              <a:ext uri="{FF2B5EF4-FFF2-40B4-BE49-F238E27FC236}">
                <a16:creationId xmlns:a16="http://schemas.microsoft.com/office/drawing/2014/main" id="{69F38F79-C104-D50F-BA15-89F6106C4A10}"/>
              </a:ext>
            </a:extLst>
          </p:cNvPr>
          <p:cNvSpPr txBox="1"/>
          <p:nvPr/>
        </p:nvSpPr>
        <p:spPr>
          <a:xfrm>
            <a:off x="1037620" y="1554410"/>
            <a:ext cx="1374157" cy="173574"/>
          </a:xfrm>
          <a:prstGeom prst="rect">
            <a:avLst/>
          </a:prstGeom>
          <a:noFill/>
        </p:spPr>
        <p:txBody>
          <a:bodyPr wrap="square" rtlCol="0">
            <a:spAutoFit/>
          </a:bodyPr>
          <a:lstStyle/>
          <a:p>
            <a:r>
              <a:rPr lang="en-US" sz="528" noProof="0" dirty="0"/>
              <a:t>Interlock</a:t>
            </a:r>
          </a:p>
        </p:txBody>
      </p:sp>
      <p:sp>
        <p:nvSpPr>
          <p:cNvPr id="451" name="Flecha: a la izquierda y derecha 450">
            <a:extLst>
              <a:ext uri="{FF2B5EF4-FFF2-40B4-BE49-F238E27FC236}">
                <a16:creationId xmlns:a16="http://schemas.microsoft.com/office/drawing/2014/main" id="{3B195535-2C55-4B75-C6EE-74744143E8F1}"/>
              </a:ext>
            </a:extLst>
          </p:cNvPr>
          <p:cNvSpPr/>
          <p:nvPr/>
        </p:nvSpPr>
        <p:spPr>
          <a:xfrm>
            <a:off x="6239362" y="1372663"/>
            <a:ext cx="1384053" cy="147545"/>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83"/>
          </a:p>
        </p:txBody>
      </p:sp>
      <p:sp>
        <p:nvSpPr>
          <p:cNvPr id="452" name="CuadroTexto 451">
            <a:extLst>
              <a:ext uri="{FF2B5EF4-FFF2-40B4-BE49-F238E27FC236}">
                <a16:creationId xmlns:a16="http://schemas.microsoft.com/office/drawing/2014/main" id="{90F3CAB9-A2BC-9AB8-6B84-701F89B88AC0}"/>
              </a:ext>
            </a:extLst>
          </p:cNvPr>
          <p:cNvSpPr txBox="1"/>
          <p:nvPr/>
        </p:nvSpPr>
        <p:spPr>
          <a:xfrm>
            <a:off x="6760114" y="1202597"/>
            <a:ext cx="483758" cy="227626"/>
          </a:xfrm>
          <a:prstGeom prst="rect">
            <a:avLst/>
          </a:prstGeom>
          <a:noFill/>
        </p:spPr>
        <p:txBody>
          <a:bodyPr wrap="square" rtlCol="0">
            <a:spAutoFit/>
          </a:bodyPr>
          <a:lstStyle/>
          <a:p>
            <a:r>
              <a:rPr lang="es-ES" sz="879"/>
              <a:t>ETH</a:t>
            </a:r>
          </a:p>
        </p:txBody>
      </p:sp>
      <p:cxnSp>
        <p:nvCxnSpPr>
          <p:cNvPr id="456" name="Conector recto 455">
            <a:extLst>
              <a:ext uri="{FF2B5EF4-FFF2-40B4-BE49-F238E27FC236}">
                <a16:creationId xmlns:a16="http://schemas.microsoft.com/office/drawing/2014/main" id="{BF8AB93B-4E20-1E62-3502-2529B6122DFC}"/>
              </a:ext>
            </a:extLst>
          </p:cNvPr>
          <p:cNvCxnSpPr>
            <a:cxnSpLocks/>
          </p:cNvCxnSpPr>
          <p:nvPr/>
        </p:nvCxnSpPr>
        <p:spPr>
          <a:xfrm flipH="1">
            <a:off x="756235" y="1532953"/>
            <a:ext cx="3176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9" name="CuadroTexto 458">
            <a:extLst>
              <a:ext uri="{FF2B5EF4-FFF2-40B4-BE49-F238E27FC236}">
                <a16:creationId xmlns:a16="http://schemas.microsoft.com/office/drawing/2014/main" id="{636F1EFC-4F34-E9A4-1F0B-FB239BA9F823}"/>
              </a:ext>
            </a:extLst>
          </p:cNvPr>
          <p:cNvSpPr txBox="1"/>
          <p:nvPr/>
        </p:nvSpPr>
        <p:spPr>
          <a:xfrm>
            <a:off x="1034045" y="1454162"/>
            <a:ext cx="1374157" cy="173574"/>
          </a:xfrm>
          <a:prstGeom prst="rect">
            <a:avLst/>
          </a:prstGeom>
          <a:noFill/>
        </p:spPr>
        <p:txBody>
          <a:bodyPr wrap="square" rtlCol="0">
            <a:spAutoFit/>
          </a:bodyPr>
          <a:lstStyle/>
          <a:p>
            <a:r>
              <a:rPr lang="en-US" sz="528" noProof="0" dirty="0"/>
              <a:t>Optic fiber</a:t>
            </a:r>
          </a:p>
        </p:txBody>
      </p:sp>
      <p:sp>
        <p:nvSpPr>
          <p:cNvPr id="7" name="Título 6">
            <a:extLst>
              <a:ext uri="{FF2B5EF4-FFF2-40B4-BE49-F238E27FC236}">
                <a16:creationId xmlns:a16="http://schemas.microsoft.com/office/drawing/2014/main" id="{3AB2EACF-39BB-38AB-4999-88F43189C093}"/>
              </a:ext>
            </a:extLst>
          </p:cNvPr>
          <p:cNvSpPr>
            <a:spLocks noGrp="1"/>
          </p:cNvSpPr>
          <p:nvPr>
            <p:ph type="title"/>
          </p:nvPr>
        </p:nvSpPr>
        <p:spPr/>
        <p:txBody>
          <a:bodyPr/>
          <a:lstStyle/>
          <a:p>
            <a:r>
              <a:rPr lang="da-DK" dirty="0"/>
              <a:t>01 </a:t>
            </a:r>
            <a:r>
              <a:rPr lang="en-US" dirty="0"/>
              <a:t>Why White Rabbit for facility timing?</a:t>
            </a:r>
            <a:endParaRPr lang="es-ES" dirty="0"/>
          </a:p>
        </p:txBody>
      </p:sp>
      <p:sp>
        <p:nvSpPr>
          <p:cNvPr id="9" name="CuadroTexto 8">
            <a:extLst>
              <a:ext uri="{FF2B5EF4-FFF2-40B4-BE49-F238E27FC236}">
                <a16:creationId xmlns:a16="http://schemas.microsoft.com/office/drawing/2014/main" id="{E2C085ED-6A68-A69C-AEB2-ADE91C0AEEFD}"/>
              </a:ext>
            </a:extLst>
          </p:cNvPr>
          <p:cNvSpPr txBox="1"/>
          <p:nvPr/>
        </p:nvSpPr>
        <p:spPr>
          <a:xfrm>
            <a:off x="182784" y="754024"/>
            <a:ext cx="2641336" cy="338554"/>
          </a:xfrm>
          <a:prstGeom prst="rect">
            <a:avLst/>
          </a:prstGeom>
          <a:noFill/>
        </p:spPr>
        <p:txBody>
          <a:bodyPr wrap="square">
            <a:spAutoFit/>
          </a:bodyPr>
          <a:lstStyle/>
          <a:p>
            <a:r>
              <a:rPr kumimoji="0" lang="fr-FR" sz="1600" b="1" i="0" u="none" strike="noStrike" kern="1200" cap="none" spc="0" normalizeH="0" baseline="0" noProof="0">
                <a:ln>
                  <a:noFill/>
                </a:ln>
                <a:solidFill>
                  <a:srgbClr val="3B87CC"/>
                </a:solidFill>
                <a:effectLst/>
                <a:uLnTx/>
                <a:uFillTx/>
                <a:latin typeface="Segoe UI"/>
                <a:ea typeface="+mn-ea"/>
                <a:cs typeface="Arial" pitchFamily="34" charset="0"/>
              </a:rPr>
              <a:t>System Diagram </a:t>
            </a:r>
            <a:endParaRPr lang="en-US"/>
          </a:p>
        </p:txBody>
      </p:sp>
      <p:sp>
        <p:nvSpPr>
          <p:cNvPr id="10" name="Espace réservé du pied de page 2">
            <a:extLst>
              <a:ext uri="{FF2B5EF4-FFF2-40B4-BE49-F238E27FC236}">
                <a16:creationId xmlns:a16="http://schemas.microsoft.com/office/drawing/2014/main" id="{FD282608-90E3-8317-076B-347DAEAC1F19}"/>
              </a:ext>
            </a:extLst>
          </p:cNvPr>
          <p:cNvSpPr txBox="1">
            <a:spLocks/>
          </p:cNvSpPr>
          <p:nvPr/>
        </p:nvSpPr>
        <p:spPr>
          <a:xfrm>
            <a:off x="506983" y="4759334"/>
            <a:ext cx="6708203" cy="129416"/>
          </a:xfrm>
          <a:prstGeom prst="rect">
            <a:avLst/>
          </a:prstGeom>
        </p:spPr>
        <p:txBody>
          <a:bodyPr vert="horz" lIns="91440" tIns="45720" rIns="91440" bIns="45720" rtlCol="0" anchor="ctr"/>
          <a:lstStyle>
            <a:defPPr>
              <a:defRPr lang="fr-FR"/>
            </a:defPPr>
            <a:lvl1pPr marL="0" algn="l" defTabSz="914400" rtl="0" eaLnBrk="1" latinLnBrk="0" hangingPunct="1">
              <a:defRPr sz="800" kern="1200">
                <a:solidFill>
                  <a:schemeClr val="bg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SCT / Safran Navigation &amp; Timing</a:t>
            </a:r>
          </a:p>
        </p:txBody>
      </p:sp>
    </p:spTree>
    <p:extLst>
      <p:ext uri="{BB962C8B-B14F-4D97-AF65-F5344CB8AC3E}">
        <p14:creationId xmlns:p14="http://schemas.microsoft.com/office/powerpoint/2010/main" val="6724621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20CF9B0A-706A-6187-F029-3B963B329EE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219" b="94063" l="9959" r="93050">
                        <a14:foregroundMark x1="48548" y1="7656" x2="21369" y2="8594"/>
                        <a14:foregroundMark x1="32884" y1="10781" x2="22303" y2="10547"/>
                        <a14:foregroundMark x1="90871" y1="70391" x2="89212" y2="20938"/>
                        <a14:foregroundMark x1="91598" y1="10938" x2="93050" y2="28672"/>
                        <a14:foregroundMark x1="93050" y1="28672" x2="92739" y2="34453"/>
                        <a14:foregroundMark x1="93050" y1="47891" x2="91805" y2="72734"/>
                        <a14:foregroundMark x1="51867" y1="49531" x2="52593" y2="51328"/>
                        <a14:foregroundMark x1="59336" y1="72734" x2="55290" y2="73828"/>
                        <a14:foregroundMark x1="49481" y1="49688" x2="48237" y2="48594"/>
                        <a14:foregroundMark x1="76452" y1="13125" x2="57676" y2="14531"/>
                        <a14:foregroundMark x1="75000" y1="9844" x2="63485" y2="13828"/>
                        <a14:foregroundMark x1="13900" y1="85938" x2="14315" y2="94063"/>
                        <a14:foregroundMark x1="74793" y1="4219" x2="61722" y2="13047"/>
                        <a14:foregroundMark x1="61722" y1="13047" x2="61515" y2="16563"/>
                      </a14:backgroundRemoval>
                    </a14:imgEffect>
                  </a14:imgLayer>
                </a14:imgProps>
              </a:ext>
            </a:extLst>
          </a:blip>
          <a:stretch>
            <a:fillRect/>
          </a:stretch>
        </p:blipFill>
        <p:spPr>
          <a:xfrm rot="16200000">
            <a:off x="6124535" y="1420408"/>
            <a:ext cx="2594264" cy="3444666"/>
          </a:xfrm>
          <a:prstGeom prst="rect">
            <a:avLst/>
          </a:prstGeom>
        </p:spPr>
      </p:pic>
      <p:sp>
        <p:nvSpPr>
          <p:cNvPr id="2" name="Titre 1">
            <a:extLst>
              <a:ext uri="{FF2B5EF4-FFF2-40B4-BE49-F238E27FC236}">
                <a16:creationId xmlns:a16="http://schemas.microsoft.com/office/drawing/2014/main" id="{1A8454FB-86CE-4A9A-837E-B1F1E0BE8523}"/>
              </a:ext>
            </a:extLst>
          </p:cNvPr>
          <p:cNvSpPr>
            <a:spLocks noGrp="1"/>
          </p:cNvSpPr>
          <p:nvPr>
            <p:ph type="title"/>
          </p:nvPr>
        </p:nvSpPr>
        <p:spPr/>
        <p:txBody>
          <a:bodyPr/>
          <a:lstStyle/>
          <a:p>
            <a:r>
              <a:rPr lang="da-DK" dirty="0"/>
              <a:t>02 Safran Solution</a:t>
            </a:r>
          </a:p>
        </p:txBody>
      </p:sp>
      <p:sp>
        <p:nvSpPr>
          <p:cNvPr id="7" name="CuadroTexto 6">
            <a:extLst>
              <a:ext uri="{FF2B5EF4-FFF2-40B4-BE49-F238E27FC236}">
                <a16:creationId xmlns:a16="http://schemas.microsoft.com/office/drawing/2014/main" id="{C0FF1665-9C6A-5684-91F6-818ECDCBEB38}"/>
              </a:ext>
            </a:extLst>
          </p:cNvPr>
          <p:cNvSpPr txBox="1"/>
          <p:nvPr/>
        </p:nvSpPr>
        <p:spPr>
          <a:xfrm>
            <a:off x="182784" y="769558"/>
            <a:ext cx="2370635" cy="338554"/>
          </a:xfrm>
          <a:prstGeom prst="rect">
            <a:avLst/>
          </a:prstGeom>
          <a:noFill/>
        </p:spPr>
        <p:txBody>
          <a:bodyPr wrap="square">
            <a:spAutoFit/>
          </a:bodyPr>
          <a:lstStyle/>
          <a:p>
            <a:r>
              <a:rPr kumimoji="0" lang="fr-FR" sz="1600" b="1" i="0" u="none" strike="noStrike" kern="1200" cap="none" spc="0" normalizeH="0" baseline="0" noProof="0" dirty="0">
                <a:ln>
                  <a:noFill/>
                </a:ln>
                <a:solidFill>
                  <a:srgbClr val="3B87CC"/>
                </a:solidFill>
                <a:effectLst/>
                <a:uLnTx/>
                <a:uFillTx/>
                <a:latin typeface="Segoe UI"/>
                <a:ea typeface="+mn-ea"/>
                <a:cs typeface="Arial" pitchFamily="34" charset="0"/>
              </a:rPr>
              <a:t>WR-TTS: Platform </a:t>
            </a:r>
            <a:endParaRPr lang="en-US" dirty="0"/>
          </a:p>
        </p:txBody>
      </p:sp>
      <p:sp>
        <p:nvSpPr>
          <p:cNvPr id="19" name="Espace réservé du pied de page 2">
            <a:extLst>
              <a:ext uri="{FF2B5EF4-FFF2-40B4-BE49-F238E27FC236}">
                <a16:creationId xmlns:a16="http://schemas.microsoft.com/office/drawing/2014/main" id="{4457A0B0-938C-E3F0-8847-C78ED74EDE71}"/>
              </a:ext>
            </a:extLst>
          </p:cNvPr>
          <p:cNvSpPr>
            <a:spLocks noGrp="1"/>
          </p:cNvSpPr>
          <p:nvPr>
            <p:ph type="ftr" sz="quarter" idx="3"/>
          </p:nvPr>
        </p:nvSpPr>
        <p:spPr>
          <a:xfrm>
            <a:off x="506983" y="4759334"/>
            <a:ext cx="6708203" cy="129416"/>
          </a:xfrm>
        </p:spPr>
        <p:txBody>
          <a:bodyPr/>
          <a:lstStyle/>
          <a:p>
            <a:r>
              <a:rPr lang="fr-FR"/>
              <a:t>SCT / Safran Navigation &amp; Timing</a:t>
            </a:r>
          </a:p>
        </p:txBody>
      </p:sp>
      <p:grpSp>
        <p:nvGrpSpPr>
          <p:cNvPr id="12" name="Group 11">
            <a:extLst>
              <a:ext uri="{FF2B5EF4-FFF2-40B4-BE49-F238E27FC236}">
                <a16:creationId xmlns:a16="http://schemas.microsoft.com/office/drawing/2014/main" id="{B29CF021-5A10-16AE-0BEB-E750A5063752}"/>
              </a:ext>
            </a:extLst>
          </p:cNvPr>
          <p:cNvGrpSpPr/>
          <p:nvPr/>
        </p:nvGrpSpPr>
        <p:grpSpPr>
          <a:xfrm>
            <a:off x="352622" y="2161174"/>
            <a:ext cx="2030958" cy="1144356"/>
            <a:chOff x="1927513" y="1428188"/>
            <a:chExt cx="2030958" cy="1144356"/>
          </a:xfrm>
        </p:grpSpPr>
        <p:pic>
          <p:nvPicPr>
            <p:cNvPr id="1026" name="Picture 2">
              <a:extLst>
                <a:ext uri="{FF2B5EF4-FFF2-40B4-BE49-F238E27FC236}">
                  <a16:creationId xmlns:a16="http://schemas.microsoft.com/office/drawing/2014/main" id="{35906DCC-C523-B558-9971-FD93915E8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513" y="1428188"/>
              <a:ext cx="2030958" cy="11443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A667C1C-801B-B014-021B-73B3A969FE95}"/>
                </a:ext>
              </a:extLst>
            </p:cNvPr>
            <p:cNvSpPr txBox="1"/>
            <p:nvPr/>
          </p:nvSpPr>
          <p:spPr>
            <a:xfrm>
              <a:off x="2478315" y="1547593"/>
              <a:ext cx="929353" cy="369332"/>
            </a:xfrm>
            <a:prstGeom prst="rect">
              <a:avLst/>
            </a:prstGeom>
            <a:noFill/>
          </p:spPr>
          <p:txBody>
            <a:bodyPr wrap="square" rtlCol="0">
              <a:spAutoFit/>
            </a:bodyPr>
            <a:lstStyle/>
            <a:p>
              <a:r>
                <a:rPr lang="en-US" dirty="0">
                  <a:latin typeface="Gotham Book" panose="02000603040000020004"/>
                </a:rPr>
                <a:t>WR-Z16</a:t>
              </a:r>
            </a:p>
          </p:txBody>
        </p:sp>
      </p:grpSp>
      <p:grpSp>
        <p:nvGrpSpPr>
          <p:cNvPr id="20" name="Group 19">
            <a:extLst>
              <a:ext uri="{FF2B5EF4-FFF2-40B4-BE49-F238E27FC236}">
                <a16:creationId xmlns:a16="http://schemas.microsoft.com/office/drawing/2014/main" id="{1A84177A-4BB5-CF01-553F-562EABE28B13}"/>
              </a:ext>
            </a:extLst>
          </p:cNvPr>
          <p:cNvGrpSpPr/>
          <p:nvPr/>
        </p:nvGrpSpPr>
        <p:grpSpPr>
          <a:xfrm>
            <a:off x="914610" y="3480587"/>
            <a:ext cx="1830969" cy="1144356"/>
            <a:chOff x="2027507" y="1428188"/>
            <a:chExt cx="1830969" cy="1144356"/>
          </a:xfrm>
        </p:grpSpPr>
        <p:pic>
          <p:nvPicPr>
            <p:cNvPr id="21" name="Picture 2">
              <a:extLst>
                <a:ext uri="{FF2B5EF4-FFF2-40B4-BE49-F238E27FC236}">
                  <a16:creationId xmlns:a16="http://schemas.microsoft.com/office/drawing/2014/main" id="{C76232F7-EF76-0220-33FE-5AAEA3CE53E7}"/>
                </a:ext>
              </a:extLst>
            </p:cNvPr>
            <p:cNvPicPr>
              <a:picLocks noChangeAspect="1" noChangeArrowheads="1"/>
            </p:cNvPicPr>
            <p:nvPr/>
          </p:nvPicPr>
          <p:blipFill>
            <a:blip r:embed="rId5"/>
            <a:srcRect/>
            <a:stretch/>
          </p:blipFill>
          <p:spPr bwMode="auto">
            <a:xfrm>
              <a:off x="2027507" y="1428188"/>
              <a:ext cx="1830969" cy="114435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336A229-5349-55CA-08D4-37849152C18E}"/>
                </a:ext>
              </a:extLst>
            </p:cNvPr>
            <p:cNvSpPr txBox="1"/>
            <p:nvPr/>
          </p:nvSpPr>
          <p:spPr>
            <a:xfrm>
              <a:off x="2225351" y="1545547"/>
              <a:ext cx="1536755" cy="369332"/>
            </a:xfrm>
            <a:prstGeom prst="rect">
              <a:avLst/>
            </a:prstGeom>
            <a:noFill/>
          </p:spPr>
          <p:txBody>
            <a:bodyPr wrap="square" rtlCol="0">
              <a:spAutoFit/>
            </a:bodyPr>
            <a:lstStyle/>
            <a:p>
              <a:r>
                <a:rPr lang="en-US" dirty="0">
                  <a:latin typeface="Gotham Book" panose="02000603040000020004"/>
                </a:rPr>
                <a:t>WR-ZEN TP-FL</a:t>
              </a:r>
            </a:p>
          </p:txBody>
        </p:sp>
      </p:grpSp>
      <p:grpSp>
        <p:nvGrpSpPr>
          <p:cNvPr id="23" name="Group 22">
            <a:extLst>
              <a:ext uri="{FF2B5EF4-FFF2-40B4-BE49-F238E27FC236}">
                <a16:creationId xmlns:a16="http://schemas.microsoft.com/office/drawing/2014/main" id="{45F56575-5589-AFD4-B577-DAF6CA261B53}"/>
              </a:ext>
            </a:extLst>
          </p:cNvPr>
          <p:cNvGrpSpPr/>
          <p:nvPr/>
        </p:nvGrpSpPr>
        <p:grpSpPr>
          <a:xfrm>
            <a:off x="164036" y="2807505"/>
            <a:ext cx="2189068" cy="1144355"/>
            <a:chOff x="1848457" y="1373081"/>
            <a:chExt cx="2189068" cy="1144355"/>
          </a:xfrm>
        </p:grpSpPr>
        <p:pic>
          <p:nvPicPr>
            <p:cNvPr id="24" name="Picture 2">
              <a:extLst>
                <a:ext uri="{FF2B5EF4-FFF2-40B4-BE49-F238E27FC236}">
                  <a16:creationId xmlns:a16="http://schemas.microsoft.com/office/drawing/2014/main" id="{FF61E1F5-1DA1-0902-D450-42AC3087CF0A}"/>
                </a:ext>
              </a:extLst>
            </p:cNvPr>
            <p:cNvPicPr>
              <a:picLocks noChangeAspect="1" noChangeArrowheads="1"/>
            </p:cNvPicPr>
            <p:nvPr/>
          </p:nvPicPr>
          <p:blipFill>
            <a:blip r:embed="rId6"/>
            <a:srcRect/>
            <a:stretch/>
          </p:blipFill>
          <p:spPr bwMode="auto">
            <a:xfrm>
              <a:off x="2013849" y="1373081"/>
              <a:ext cx="1830969" cy="114435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FDDEE7E9-C79E-7843-520A-AAA2316E15B4}"/>
                </a:ext>
              </a:extLst>
            </p:cNvPr>
            <p:cNvSpPr txBox="1"/>
            <p:nvPr/>
          </p:nvSpPr>
          <p:spPr>
            <a:xfrm>
              <a:off x="1848457" y="1545546"/>
              <a:ext cx="2189068" cy="646331"/>
            </a:xfrm>
            <a:prstGeom prst="rect">
              <a:avLst/>
            </a:prstGeom>
            <a:noFill/>
          </p:spPr>
          <p:txBody>
            <a:bodyPr wrap="square" rtlCol="0">
              <a:spAutoFit/>
            </a:bodyPr>
            <a:lstStyle/>
            <a:p>
              <a:r>
                <a:rPr lang="en-US" dirty="0">
                  <a:latin typeface="Gotham Book" panose="02000603040000020004"/>
                </a:rPr>
                <a:t>WR-ZEN </a:t>
              </a:r>
              <a:r>
                <a:rPr lang="en-US" dirty="0"/>
                <a:t>TP-32BNC</a:t>
              </a:r>
            </a:p>
            <a:p>
              <a:endParaRPr lang="en-US" dirty="0">
                <a:latin typeface="Gotham Book" panose="02000603040000020004"/>
              </a:endParaRPr>
            </a:p>
          </p:txBody>
        </p:sp>
      </p:grpSp>
      <p:grpSp>
        <p:nvGrpSpPr>
          <p:cNvPr id="26" name="Group 25">
            <a:extLst>
              <a:ext uri="{FF2B5EF4-FFF2-40B4-BE49-F238E27FC236}">
                <a16:creationId xmlns:a16="http://schemas.microsoft.com/office/drawing/2014/main" id="{29721E38-8AB4-B8E7-262D-62E9953CB0F3}"/>
              </a:ext>
            </a:extLst>
          </p:cNvPr>
          <p:cNvGrpSpPr/>
          <p:nvPr/>
        </p:nvGrpSpPr>
        <p:grpSpPr>
          <a:xfrm>
            <a:off x="2621375" y="2245923"/>
            <a:ext cx="1830969" cy="1144355"/>
            <a:chOff x="2027507" y="1428188"/>
            <a:chExt cx="1830969" cy="1144355"/>
          </a:xfrm>
        </p:grpSpPr>
        <p:pic>
          <p:nvPicPr>
            <p:cNvPr id="27" name="Picture 2">
              <a:extLst>
                <a:ext uri="{FF2B5EF4-FFF2-40B4-BE49-F238E27FC236}">
                  <a16:creationId xmlns:a16="http://schemas.microsoft.com/office/drawing/2014/main" id="{D6A502AB-96E7-538C-5E84-F5D42DB5AA18}"/>
                </a:ext>
              </a:extLst>
            </p:cNvPr>
            <p:cNvPicPr>
              <a:picLocks noChangeAspect="1" noChangeArrowheads="1"/>
            </p:cNvPicPr>
            <p:nvPr/>
          </p:nvPicPr>
          <p:blipFill>
            <a:blip r:embed="rId7"/>
            <a:srcRect/>
            <a:stretch/>
          </p:blipFill>
          <p:spPr bwMode="auto">
            <a:xfrm>
              <a:off x="2027507" y="1428188"/>
              <a:ext cx="1830969" cy="114435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90E5542-D16A-174B-70AD-3C379886FA63}"/>
                </a:ext>
              </a:extLst>
            </p:cNvPr>
            <p:cNvSpPr txBox="1"/>
            <p:nvPr/>
          </p:nvSpPr>
          <p:spPr>
            <a:xfrm>
              <a:off x="2128916" y="1561542"/>
              <a:ext cx="1632370" cy="369332"/>
            </a:xfrm>
            <a:prstGeom prst="rect">
              <a:avLst/>
            </a:prstGeom>
            <a:noFill/>
          </p:spPr>
          <p:txBody>
            <a:bodyPr wrap="square" rtlCol="0">
              <a:spAutoFit/>
            </a:bodyPr>
            <a:lstStyle/>
            <a:p>
              <a:r>
                <a:rPr lang="en-US" dirty="0">
                  <a:latin typeface="Gotham Book" panose="02000603040000020004"/>
                </a:rPr>
                <a:t>WR-SWITCH-LJ</a:t>
              </a:r>
            </a:p>
          </p:txBody>
        </p:sp>
      </p:grpSp>
      <p:grpSp>
        <p:nvGrpSpPr>
          <p:cNvPr id="29" name="Group 28">
            <a:extLst>
              <a:ext uri="{FF2B5EF4-FFF2-40B4-BE49-F238E27FC236}">
                <a16:creationId xmlns:a16="http://schemas.microsoft.com/office/drawing/2014/main" id="{D23BB8C7-C6FB-7046-D5BE-4AF10D315F65}"/>
              </a:ext>
            </a:extLst>
          </p:cNvPr>
          <p:cNvGrpSpPr/>
          <p:nvPr/>
        </p:nvGrpSpPr>
        <p:grpSpPr>
          <a:xfrm>
            <a:off x="2929495" y="2936198"/>
            <a:ext cx="1715696" cy="1194541"/>
            <a:chOff x="2085143" y="1378003"/>
            <a:chExt cx="1715696" cy="1194541"/>
          </a:xfrm>
        </p:grpSpPr>
        <p:pic>
          <p:nvPicPr>
            <p:cNvPr id="30" name="Picture 2">
              <a:extLst>
                <a:ext uri="{FF2B5EF4-FFF2-40B4-BE49-F238E27FC236}">
                  <a16:creationId xmlns:a16="http://schemas.microsoft.com/office/drawing/2014/main" id="{26E7083F-9907-7E62-D2B0-AA194B3ABF79}"/>
                </a:ext>
              </a:extLst>
            </p:cNvPr>
            <p:cNvPicPr>
              <a:picLocks noChangeAspect="1" noChangeArrowheads="1"/>
            </p:cNvPicPr>
            <p:nvPr/>
          </p:nvPicPr>
          <p:blipFill>
            <a:blip r:embed="rId8"/>
            <a:srcRect/>
            <a:stretch/>
          </p:blipFill>
          <p:spPr bwMode="auto">
            <a:xfrm>
              <a:off x="2085143" y="1428188"/>
              <a:ext cx="1715696" cy="114435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2AFBB919-91CB-0C28-23DE-1D7ED83529D5}"/>
                </a:ext>
              </a:extLst>
            </p:cNvPr>
            <p:cNvSpPr txBox="1"/>
            <p:nvPr/>
          </p:nvSpPr>
          <p:spPr>
            <a:xfrm>
              <a:off x="2423461" y="1378003"/>
              <a:ext cx="1236416" cy="369332"/>
            </a:xfrm>
            <a:prstGeom prst="rect">
              <a:avLst/>
            </a:prstGeom>
            <a:noFill/>
          </p:spPr>
          <p:txBody>
            <a:bodyPr wrap="square" rtlCol="0">
              <a:spAutoFit/>
            </a:bodyPr>
            <a:lstStyle/>
            <a:p>
              <a:r>
                <a:rPr lang="en-US" dirty="0">
                  <a:latin typeface="Gotham Book" panose="02000603040000020004"/>
                </a:rPr>
                <a:t>WR-WROX</a:t>
              </a:r>
            </a:p>
          </p:txBody>
        </p:sp>
      </p:grpSp>
      <p:grpSp>
        <p:nvGrpSpPr>
          <p:cNvPr id="32" name="Group 31">
            <a:extLst>
              <a:ext uri="{FF2B5EF4-FFF2-40B4-BE49-F238E27FC236}">
                <a16:creationId xmlns:a16="http://schemas.microsoft.com/office/drawing/2014/main" id="{9363EDC1-BD8D-3D51-FF29-D17FC2B14D32}"/>
              </a:ext>
            </a:extLst>
          </p:cNvPr>
          <p:cNvGrpSpPr/>
          <p:nvPr/>
        </p:nvGrpSpPr>
        <p:grpSpPr>
          <a:xfrm>
            <a:off x="2579691" y="3514161"/>
            <a:ext cx="1114306" cy="1035604"/>
            <a:chOff x="2195658" y="1536939"/>
            <a:chExt cx="1114306" cy="1035604"/>
          </a:xfrm>
        </p:grpSpPr>
        <p:pic>
          <p:nvPicPr>
            <p:cNvPr id="33" name="Picture 2">
              <a:extLst>
                <a:ext uri="{FF2B5EF4-FFF2-40B4-BE49-F238E27FC236}">
                  <a16:creationId xmlns:a16="http://schemas.microsoft.com/office/drawing/2014/main" id="{F2F7A72B-0648-4690-C3EC-551400BCB86C}"/>
                </a:ext>
              </a:extLst>
            </p:cNvPr>
            <p:cNvPicPr>
              <a:picLocks noChangeAspect="1" noChangeArrowheads="1"/>
            </p:cNvPicPr>
            <p:nvPr/>
          </p:nvPicPr>
          <p:blipFill>
            <a:blip r:embed="rId9"/>
            <a:srcRect/>
            <a:stretch/>
          </p:blipFill>
          <p:spPr bwMode="auto">
            <a:xfrm>
              <a:off x="2195658" y="1719402"/>
              <a:ext cx="1114306" cy="85314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9BE949B3-74F4-DB7B-25DA-91B688542843}"/>
                </a:ext>
              </a:extLst>
            </p:cNvPr>
            <p:cNvSpPr txBox="1"/>
            <p:nvPr/>
          </p:nvSpPr>
          <p:spPr>
            <a:xfrm>
              <a:off x="2269040" y="1536939"/>
              <a:ext cx="967542" cy="369332"/>
            </a:xfrm>
            <a:prstGeom prst="rect">
              <a:avLst/>
            </a:prstGeom>
            <a:noFill/>
          </p:spPr>
          <p:txBody>
            <a:bodyPr wrap="square" rtlCol="0">
              <a:spAutoFit/>
            </a:bodyPr>
            <a:lstStyle/>
            <a:p>
              <a:r>
                <a:rPr lang="en-US" dirty="0">
                  <a:latin typeface="Gotham Book" panose="02000603040000020004"/>
                </a:rPr>
                <a:t>WR-LEN</a:t>
              </a:r>
            </a:p>
          </p:txBody>
        </p:sp>
      </p:grpSp>
      <p:sp>
        <p:nvSpPr>
          <p:cNvPr id="35" name="Oval 34">
            <a:extLst>
              <a:ext uri="{FF2B5EF4-FFF2-40B4-BE49-F238E27FC236}">
                <a16:creationId xmlns:a16="http://schemas.microsoft.com/office/drawing/2014/main" id="{B1C2596F-CBA0-BD42-4243-4A45F4E3632E}"/>
              </a:ext>
            </a:extLst>
          </p:cNvPr>
          <p:cNvSpPr/>
          <p:nvPr/>
        </p:nvSpPr>
        <p:spPr>
          <a:xfrm>
            <a:off x="164036" y="1412909"/>
            <a:ext cx="4754328" cy="3145678"/>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7" name="Arrow: Right 36">
            <a:extLst>
              <a:ext uri="{FF2B5EF4-FFF2-40B4-BE49-F238E27FC236}">
                <a16:creationId xmlns:a16="http://schemas.microsoft.com/office/drawing/2014/main" id="{7792EA4C-0CAB-F592-7909-6FD7B334970B}"/>
              </a:ext>
            </a:extLst>
          </p:cNvPr>
          <p:cNvSpPr/>
          <p:nvPr/>
        </p:nvSpPr>
        <p:spPr>
          <a:xfrm>
            <a:off x="4544302" y="2612693"/>
            <a:ext cx="1615948" cy="825209"/>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WR circuitry</a:t>
            </a:r>
          </a:p>
        </p:txBody>
      </p:sp>
      <p:sp>
        <p:nvSpPr>
          <p:cNvPr id="38" name="TextBox 37">
            <a:extLst>
              <a:ext uri="{FF2B5EF4-FFF2-40B4-BE49-F238E27FC236}">
                <a16:creationId xmlns:a16="http://schemas.microsoft.com/office/drawing/2014/main" id="{02E36F80-F6B1-4A19-78B5-65212B73EAE9}"/>
              </a:ext>
            </a:extLst>
          </p:cNvPr>
          <p:cNvSpPr txBox="1"/>
          <p:nvPr/>
        </p:nvSpPr>
        <p:spPr>
          <a:xfrm>
            <a:off x="1245446" y="1522444"/>
            <a:ext cx="2527877" cy="646331"/>
          </a:xfrm>
          <a:prstGeom prst="rect">
            <a:avLst/>
          </a:prstGeom>
          <a:noFill/>
        </p:spPr>
        <p:txBody>
          <a:bodyPr wrap="square" rtlCol="0">
            <a:spAutoFit/>
          </a:bodyPr>
          <a:lstStyle/>
          <a:p>
            <a:pPr algn="ctr"/>
            <a:r>
              <a:rPr lang="en-US" dirty="0">
                <a:latin typeface="Gotham Book" panose="02000603040000020004"/>
              </a:rPr>
              <a:t>White Rabbit Commercial Products</a:t>
            </a:r>
          </a:p>
        </p:txBody>
      </p:sp>
      <p:sp>
        <p:nvSpPr>
          <p:cNvPr id="40" name="TextBox 39">
            <a:extLst>
              <a:ext uri="{FF2B5EF4-FFF2-40B4-BE49-F238E27FC236}">
                <a16:creationId xmlns:a16="http://schemas.microsoft.com/office/drawing/2014/main" id="{A745315B-63F8-C1C8-684D-2E04F7B47AFD}"/>
              </a:ext>
            </a:extLst>
          </p:cNvPr>
          <p:cNvSpPr txBox="1"/>
          <p:nvPr/>
        </p:nvSpPr>
        <p:spPr>
          <a:xfrm>
            <a:off x="6211560" y="1344624"/>
            <a:ext cx="2527877" cy="646331"/>
          </a:xfrm>
          <a:prstGeom prst="rect">
            <a:avLst/>
          </a:prstGeom>
          <a:noFill/>
        </p:spPr>
        <p:txBody>
          <a:bodyPr wrap="square" rtlCol="0">
            <a:spAutoFit/>
          </a:bodyPr>
          <a:lstStyle/>
          <a:p>
            <a:pPr algn="ctr"/>
            <a:r>
              <a:rPr lang="en-US" dirty="0">
                <a:latin typeface="Gotham Book" panose="02000603040000020004"/>
              </a:rPr>
              <a:t>White Rabbit Timing &amp; Triggering system</a:t>
            </a:r>
          </a:p>
        </p:txBody>
      </p:sp>
      <p:pic>
        <p:nvPicPr>
          <p:cNvPr id="6" name="Picture 5">
            <a:extLst>
              <a:ext uri="{FF2B5EF4-FFF2-40B4-BE49-F238E27FC236}">
                <a16:creationId xmlns:a16="http://schemas.microsoft.com/office/drawing/2014/main" id="{48490566-308D-1F98-5130-11D4B1A80964}"/>
              </a:ext>
            </a:extLst>
          </p:cNvPr>
          <p:cNvPicPr>
            <a:picLocks noChangeAspect="1"/>
          </p:cNvPicPr>
          <p:nvPr/>
        </p:nvPicPr>
        <p:blipFill>
          <a:blip r:embed="rId10"/>
          <a:stretch>
            <a:fillRect/>
          </a:stretch>
        </p:blipFill>
        <p:spPr>
          <a:xfrm>
            <a:off x="5618594" y="581601"/>
            <a:ext cx="930289" cy="731987"/>
          </a:xfrm>
          <a:prstGeom prst="rect">
            <a:avLst/>
          </a:prstGeom>
        </p:spPr>
      </p:pic>
      <p:sp>
        <p:nvSpPr>
          <p:cNvPr id="8" name="TextBox 7">
            <a:extLst>
              <a:ext uri="{FF2B5EF4-FFF2-40B4-BE49-F238E27FC236}">
                <a16:creationId xmlns:a16="http://schemas.microsoft.com/office/drawing/2014/main" id="{D9F8CC1C-A207-E4AA-FA75-DCAA54C2C618}"/>
              </a:ext>
            </a:extLst>
          </p:cNvPr>
          <p:cNvSpPr txBox="1"/>
          <p:nvPr/>
        </p:nvSpPr>
        <p:spPr>
          <a:xfrm>
            <a:off x="4992982" y="619375"/>
            <a:ext cx="929353" cy="646331"/>
          </a:xfrm>
          <a:prstGeom prst="rect">
            <a:avLst/>
          </a:prstGeom>
          <a:noFill/>
        </p:spPr>
        <p:txBody>
          <a:bodyPr wrap="square" rtlCol="0">
            <a:spAutoFit/>
          </a:bodyPr>
          <a:lstStyle/>
          <a:p>
            <a:r>
              <a:rPr lang="en-US" dirty="0">
                <a:latin typeface="Gotham Book" panose="02000603040000020004"/>
              </a:rPr>
              <a:t>HATI IP CORE</a:t>
            </a:r>
          </a:p>
        </p:txBody>
      </p:sp>
      <p:sp>
        <p:nvSpPr>
          <p:cNvPr id="9" name="Oval 8">
            <a:extLst>
              <a:ext uri="{FF2B5EF4-FFF2-40B4-BE49-F238E27FC236}">
                <a16:creationId xmlns:a16="http://schemas.microsoft.com/office/drawing/2014/main" id="{4E430E96-3778-D038-08D0-CC130E1B0E47}"/>
              </a:ext>
            </a:extLst>
          </p:cNvPr>
          <p:cNvSpPr/>
          <p:nvPr/>
        </p:nvSpPr>
        <p:spPr>
          <a:xfrm>
            <a:off x="4918364" y="425743"/>
            <a:ext cx="1639560" cy="1065377"/>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05E7B1F0-BAE3-2354-6E32-FF6B8CFD1668}"/>
              </a:ext>
            </a:extLst>
          </p:cNvPr>
          <p:cNvSpPr txBox="1"/>
          <p:nvPr/>
        </p:nvSpPr>
        <p:spPr>
          <a:xfrm>
            <a:off x="2658126" y="778716"/>
            <a:ext cx="2304767" cy="338554"/>
          </a:xfrm>
          <a:prstGeom prst="rect">
            <a:avLst/>
          </a:prstGeom>
          <a:noFill/>
        </p:spPr>
        <p:txBody>
          <a:bodyPr wrap="square" rtlCol="0">
            <a:spAutoFit/>
          </a:bodyPr>
          <a:lstStyle/>
          <a:p>
            <a:r>
              <a:rPr lang="en-US" sz="1600" dirty="0">
                <a:latin typeface="Gotham Book" panose="02000603040000020004"/>
              </a:rPr>
              <a:t>FIRST VERSION based on</a:t>
            </a:r>
          </a:p>
        </p:txBody>
      </p:sp>
    </p:spTree>
    <p:extLst>
      <p:ext uri="{BB962C8B-B14F-4D97-AF65-F5344CB8AC3E}">
        <p14:creationId xmlns:p14="http://schemas.microsoft.com/office/powerpoint/2010/main" val="195883816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7DCD5-A8F3-4B63-7C16-CBE5EDDA60E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59DB74-343A-9C2E-2ECD-3EF1900F33F7}"/>
              </a:ext>
            </a:extLst>
          </p:cNvPr>
          <p:cNvSpPr>
            <a:spLocks noGrp="1"/>
          </p:cNvSpPr>
          <p:nvPr>
            <p:ph type="title"/>
          </p:nvPr>
        </p:nvSpPr>
        <p:spPr/>
        <p:txBody>
          <a:bodyPr/>
          <a:lstStyle/>
          <a:p>
            <a:r>
              <a:rPr lang="da-DK" dirty="0"/>
              <a:t>02 Safran Solution</a:t>
            </a:r>
          </a:p>
        </p:txBody>
      </p:sp>
      <p:sp>
        <p:nvSpPr>
          <p:cNvPr id="7" name="CuadroTexto 6">
            <a:extLst>
              <a:ext uri="{FF2B5EF4-FFF2-40B4-BE49-F238E27FC236}">
                <a16:creationId xmlns:a16="http://schemas.microsoft.com/office/drawing/2014/main" id="{B2B2654F-DD2A-EE0B-1124-990BCD5C48BA}"/>
              </a:ext>
            </a:extLst>
          </p:cNvPr>
          <p:cNvSpPr txBox="1"/>
          <p:nvPr/>
        </p:nvSpPr>
        <p:spPr>
          <a:xfrm>
            <a:off x="182784" y="769558"/>
            <a:ext cx="2370635" cy="338554"/>
          </a:xfrm>
          <a:prstGeom prst="rect">
            <a:avLst/>
          </a:prstGeom>
          <a:noFill/>
        </p:spPr>
        <p:txBody>
          <a:bodyPr wrap="square">
            <a:spAutoFit/>
          </a:bodyPr>
          <a:lstStyle/>
          <a:p>
            <a:r>
              <a:rPr kumimoji="0" lang="fr-FR" sz="1600" b="1" i="0" u="none" strike="noStrike" kern="1200" cap="none" spc="0" normalizeH="0" baseline="0" noProof="0" dirty="0">
                <a:ln>
                  <a:noFill/>
                </a:ln>
                <a:solidFill>
                  <a:srgbClr val="3B87CC"/>
                </a:solidFill>
                <a:effectLst/>
                <a:uLnTx/>
                <a:uFillTx/>
                <a:latin typeface="Segoe UI"/>
                <a:ea typeface="+mn-ea"/>
                <a:cs typeface="Arial" pitchFamily="34" charset="0"/>
              </a:rPr>
              <a:t>WR-TTS: Platform </a:t>
            </a:r>
            <a:endParaRPr lang="en-US" dirty="0"/>
          </a:p>
        </p:txBody>
      </p:sp>
      <p:pic>
        <p:nvPicPr>
          <p:cNvPr id="16" name="Imagen 15" descr="Interfaz de usuario gráfica, Aplicación&#10;&#10;Descripción generada automáticamente con confianza media">
            <a:extLst>
              <a:ext uri="{FF2B5EF4-FFF2-40B4-BE49-F238E27FC236}">
                <a16:creationId xmlns:a16="http://schemas.microsoft.com/office/drawing/2014/main" id="{3DDAABA0-1B2E-D382-26DF-FA3BE57D2C89}"/>
              </a:ext>
            </a:extLst>
          </p:cNvPr>
          <p:cNvPicPr>
            <a:picLocks noChangeAspect="1"/>
          </p:cNvPicPr>
          <p:nvPr/>
        </p:nvPicPr>
        <p:blipFill rotWithShape="1">
          <a:blip r:embed="rId3"/>
          <a:srcRect b="1758"/>
          <a:stretch/>
        </p:blipFill>
        <p:spPr bwMode="auto">
          <a:xfrm>
            <a:off x="182784" y="1067276"/>
            <a:ext cx="4661582" cy="1138581"/>
          </a:xfrm>
          <a:prstGeom prst="rect">
            <a:avLst/>
          </a:prstGeom>
          <a:ln>
            <a:noFill/>
          </a:ln>
          <a:extLst>
            <a:ext uri="{53640926-AAD7-44D8-BBD7-CCE9431645EC}">
              <a14:shadowObscured xmlns:a14="http://schemas.microsoft.com/office/drawing/2010/main"/>
            </a:ext>
          </a:extLst>
        </p:spPr>
      </p:pic>
      <p:sp>
        <p:nvSpPr>
          <p:cNvPr id="19" name="Espace réservé du pied de page 2">
            <a:extLst>
              <a:ext uri="{FF2B5EF4-FFF2-40B4-BE49-F238E27FC236}">
                <a16:creationId xmlns:a16="http://schemas.microsoft.com/office/drawing/2014/main" id="{7347DDD2-A508-1851-E916-3C4F829D4EB3}"/>
              </a:ext>
            </a:extLst>
          </p:cNvPr>
          <p:cNvSpPr>
            <a:spLocks noGrp="1"/>
          </p:cNvSpPr>
          <p:nvPr>
            <p:ph type="ftr" sz="quarter" idx="3"/>
          </p:nvPr>
        </p:nvSpPr>
        <p:spPr>
          <a:xfrm>
            <a:off x="506983" y="4759334"/>
            <a:ext cx="6708203" cy="129416"/>
          </a:xfrm>
        </p:spPr>
        <p:txBody>
          <a:bodyPr/>
          <a:lstStyle/>
          <a:p>
            <a:r>
              <a:rPr lang="fr-FR"/>
              <a:t>SCT / Safran Navigation &amp; Timing</a:t>
            </a:r>
          </a:p>
        </p:txBody>
      </p:sp>
      <p:pic>
        <p:nvPicPr>
          <p:cNvPr id="6" name="Picture 5">
            <a:extLst>
              <a:ext uri="{FF2B5EF4-FFF2-40B4-BE49-F238E27FC236}">
                <a16:creationId xmlns:a16="http://schemas.microsoft.com/office/drawing/2014/main" id="{A29643DA-F899-77BC-9639-B8197CC0618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19" b="94063" l="9959" r="93050">
                        <a14:foregroundMark x1="48548" y1="7656" x2="21369" y2="8594"/>
                        <a14:foregroundMark x1="32884" y1="10781" x2="22303" y2="10547"/>
                        <a14:foregroundMark x1="90871" y1="70391" x2="89212" y2="20938"/>
                        <a14:foregroundMark x1="91598" y1="10938" x2="93050" y2="28672"/>
                        <a14:foregroundMark x1="93050" y1="28672" x2="92739" y2="34453"/>
                        <a14:foregroundMark x1="93050" y1="47891" x2="91805" y2="72734"/>
                        <a14:foregroundMark x1="51867" y1="49531" x2="52593" y2="51328"/>
                        <a14:foregroundMark x1="59336" y1="72734" x2="55290" y2="73828"/>
                        <a14:foregroundMark x1="49481" y1="49688" x2="48237" y2="48594"/>
                        <a14:foregroundMark x1="76452" y1="13125" x2="57676" y2="14531"/>
                        <a14:foregroundMark x1="75000" y1="9844" x2="63485" y2="13828"/>
                        <a14:foregroundMark x1="13900" y1="85938" x2="14315" y2="94063"/>
                        <a14:foregroundMark x1="74793" y1="4219" x2="61722" y2="13047"/>
                        <a14:foregroundMark x1="61722" y1="13047" x2="61515" y2="16563"/>
                      </a14:backgroundRemoval>
                    </a14:imgEffect>
                  </a14:imgLayer>
                </a14:imgProps>
              </a:ext>
            </a:extLst>
          </a:blip>
          <a:stretch>
            <a:fillRect/>
          </a:stretch>
        </p:blipFill>
        <p:spPr>
          <a:xfrm rot="16200000">
            <a:off x="5779282" y="-85765"/>
            <a:ext cx="2594264" cy="3444666"/>
          </a:xfrm>
          <a:prstGeom prst="rect">
            <a:avLst/>
          </a:prstGeom>
        </p:spPr>
      </p:pic>
      <p:sp>
        <p:nvSpPr>
          <p:cNvPr id="10" name="TextBox 144">
            <a:extLst>
              <a:ext uri="{FF2B5EF4-FFF2-40B4-BE49-F238E27FC236}">
                <a16:creationId xmlns:a16="http://schemas.microsoft.com/office/drawing/2014/main" id="{FFC0695E-0197-D66A-C090-E7CB713FC76F}"/>
              </a:ext>
            </a:extLst>
          </p:cNvPr>
          <p:cNvSpPr txBox="1"/>
          <p:nvPr/>
        </p:nvSpPr>
        <p:spPr>
          <a:xfrm>
            <a:off x="0" y="2605815"/>
            <a:ext cx="9010650" cy="3539430"/>
          </a:xfrm>
          <a:prstGeom prst="rect">
            <a:avLst/>
          </a:prstGeom>
          <a:noFill/>
        </p:spPr>
        <p:txBody>
          <a:bodyPr wrap="square" lIns="91440" tIns="45720" rIns="91440" bIns="45720" numCol="2" anchor="t">
            <a:spAutoFit/>
          </a:bodyPr>
          <a:lstStyle/>
          <a:p>
            <a:r>
              <a:rPr lang="en-US" sz="1400" b="1" dirty="0">
                <a:latin typeface="Gotham Book" panose="02000603040000020004" pitchFamily="2" charset="0"/>
              </a:rPr>
              <a:t>Platform</a:t>
            </a:r>
            <a:r>
              <a:rPr lang="en-US" sz="1400" dirty="0">
                <a:latin typeface="Gotham Book" panose="02000603040000020004" pitchFamily="2" charset="0"/>
              </a:rPr>
              <a:t>:</a:t>
            </a:r>
          </a:p>
          <a:p>
            <a:pPr marL="457200" indent="-457200">
              <a:buFont typeface="Arial" panose="020B0604020202020204" pitchFamily="34" charset="0"/>
              <a:buChar char="•"/>
            </a:pPr>
            <a:r>
              <a:rPr lang="en-US" sz="1400" noProof="0" dirty="0">
                <a:latin typeface="Gotham Book" panose="02000603040000020004" pitchFamily="2" charset="0"/>
              </a:rPr>
              <a:t>Ultrascale</a:t>
            </a:r>
            <a:r>
              <a:rPr lang="en-US" sz="1400" dirty="0">
                <a:latin typeface="Gotham Book" panose="02000603040000020004" pitchFamily="2" charset="0"/>
              </a:rPr>
              <a:t> + SoC FPGA-based architecture enabling deterministic real-time processing</a:t>
            </a:r>
          </a:p>
          <a:p>
            <a:pPr marL="457200" indent="-457200">
              <a:buFont typeface="Arial" panose="020B0604020202020204" pitchFamily="34" charset="0"/>
              <a:buChar char="•"/>
            </a:pPr>
            <a:r>
              <a:rPr lang="en-US" sz="1400" noProof="0" dirty="0">
                <a:latin typeface="Gotham Book" panose="02000603040000020004" pitchFamily="2" charset="0"/>
              </a:rPr>
              <a:t>White Rabbit technology</a:t>
            </a:r>
          </a:p>
          <a:p>
            <a:pPr marL="914400" lvl="1" indent="-457200">
              <a:buFont typeface="Arial" panose="020B0604020202020204" pitchFamily="34" charset="0"/>
              <a:buChar char="•"/>
            </a:pPr>
            <a:r>
              <a:rPr lang="en-US" sz="1400" noProof="0" dirty="0">
                <a:latin typeface="Gotham Book" panose="02000603040000020004" pitchFamily="2" charset="0"/>
              </a:rPr>
              <a:t>Sub-nanosecond time accuracy</a:t>
            </a:r>
          </a:p>
          <a:p>
            <a:pPr marL="914400" lvl="1" indent="-457200">
              <a:buFont typeface="Arial" panose="020B0604020202020204" pitchFamily="34" charset="0"/>
              <a:buChar char="•"/>
            </a:pPr>
            <a:r>
              <a:rPr lang="en-US" sz="1400" dirty="0">
                <a:latin typeface="Gotham Book" panose="02000603040000020004" pitchFamily="2" charset="0"/>
              </a:rPr>
              <a:t>Very high scalability and large distance links support</a:t>
            </a:r>
          </a:p>
          <a:p>
            <a:pPr marL="914400" lvl="1" indent="-457200">
              <a:buFont typeface="Arial" panose="020B0604020202020204" pitchFamily="34" charset="0"/>
              <a:buChar char="•"/>
            </a:pPr>
            <a:r>
              <a:rPr lang="en-US" sz="1400" noProof="0" dirty="0">
                <a:latin typeface="Gotham Book" panose="02000603040000020004" pitchFamily="2" charset="0"/>
              </a:rPr>
              <a:t>Nanosecond timestamping</a:t>
            </a:r>
          </a:p>
          <a:p>
            <a:pPr marL="914400" lvl="1" indent="-457200">
              <a:buFont typeface="Arial" panose="020B0604020202020204" pitchFamily="34" charset="0"/>
              <a:buChar char="•"/>
            </a:pPr>
            <a:r>
              <a:rPr lang="en-US" sz="1400" b="1" dirty="0">
                <a:latin typeface="Gotham Book" panose="02000603040000020004" pitchFamily="2" charset="0"/>
              </a:rPr>
              <a:t>10MHz and PPS outputs</a:t>
            </a:r>
          </a:p>
          <a:p>
            <a:pPr marL="914400" lvl="1" indent="-457200">
              <a:buFont typeface="Arial" panose="020B0604020202020204" pitchFamily="34" charset="0"/>
              <a:buChar char="•"/>
            </a:pPr>
            <a:r>
              <a:rPr lang="es-ES" sz="1400" b="1" dirty="0">
                <a:latin typeface="Gotham Book" panose="02000603040000020004" pitchFamily="2" charset="0"/>
              </a:rPr>
              <a:t>Master/Slave </a:t>
            </a:r>
            <a:r>
              <a:rPr lang="en-US" sz="1400" b="1" noProof="0" dirty="0">
                <a:latin typeface="Gotham Book" panose="02000603040000020004" pitchFamily="2" charset="0"/>
              </a:rPr>
              <a:t>Mode</a:t>
            </a:r>
            <a:endParaRPr lang="es-ES" sz="1400" b="1" dirty="0">
              <a:latin typeface="Gotham Book" panose="02000603040000020004" pitchFamily="2" charset="0"/>
            </a:endParaRPr>
          </a:p>
          <a:p>
            <a:pPr marL="457200" indent="-457200">
              <a:buFont typeface="Arial" panose="020B0604020202020204" pitchFamily="34" charset="0"/>
              <a:buChar char="•"/>
            </a:pPr>
            <a:endParaRPr lang="en-US" sz="1400" dirty="0">
              <a:latin typeface="Gotham Book" panose="02000603040000020004" pitchFamily="2" charset="0"/>
            </a:endParaRPr>
          </a:p>
          <a:p>
            <a:pPr marL="457200" indent="-457200">
              <a:buFont typeface="Arial" panose="020B0604020202020204" pitchFamily="34" charset="0"/>
              <a:buChar char="•"/>
            </a:pPr>
            <a:endParaRPr lang="en-US" sz="1400" dirty="0">
              <a:latin typeface="Gotham Book" panose="02000603040000020004" pitchFamily="2" charset="0"/>
            </a:endParaRPr>
          </a:p>
          <a:p>
            <a:endParaRPr lang="en-US" sz="1400" dirty="0">
              <a:latin typeface="Gotham Book" panose="02000603040000020004" pitchFamily="2" charset="0"/>
            </a:endParaRPr>
          </a:p>
          <a:p>
            <a:endParaRPr lang="en-US" sz="1400" dirty="0">
              <a:latin typeface="Gotham Book" panose="02000603040000020004" pitchFamily="2" charset="0"/>
            </a:endParaRPr>
          </a:p>
          <a:p>
            <a:pPr marL="457200" indent="-457200">
              <a:buFont typeface="Arial" panose="020B0604020202020204" pitchFamily="34" charset="0"/>
              <a:buChar char="•"/>
            </a:pPr>
            <a:endParaRPr lang="en-US" sz="1400" dirty="0">
              <a:latin typeface="Gotham Book" panose="02000603040000020004" pitchFamily="2" charset="0"/>
            </a:endParaRPr>
          </a:p>
          <a:p>
            <a:pPr marL="457200" indent="-457200">
              <a:buFont typeface="Arial" panose="020B0604020202020204" pitchFamily="34" charset="0"/>
              <a:buChar char="•"/>
            </a:pPr>
            <a:endParaRPr lang="en-US" sz="1400" dirty="0">
              <a:latin typeface="Gotham Book" panose="02000603040000020004" pitchFamily="2" charset="0"/>
            </a:endParaRPr>
          </a:p>
          <a:p>
            <a:pPr marL="457200" indent="-457200">
              <a:buFont typeface="Arial" panose="020B0604020202020204" pitchFamily="34" charset="0"/>
              <a:buChar char="•"/>
            </a:pPr>
            <a:r>
              <a:rPr lang="en-US" sz="1400" dirty="0">
                <a:latin typeface="Gotham Book" panose="02000603040000020004" pitchFamily="2" charset="0"/>
              </a:rPr>
              <a:t>uTCA form factor.</a:t>
            </a:r>
          </a:p>
          <a:p>
            <a:pPr marL="457200" indent="-457200">
              <a:buFont typeface="Arial" panose="020B0604020202020204" pitchFamily="34" charset="0"/>
              <a:buChar char="•"/>
            </a:pPr>
            <a:r>
              <a:rPr lang="en-US" sz="1400" dirty="0">
                <a:latin typeface="Gotham Book" panose="02000603040000020004" pitchFamily="2" charset="0"/>
              </a:rPr>
              <a:t>Up to 9 configurable in/out ports</a:t>
            </a:r>
          </a:p>
          <a:p>
            <a:pPr marL="457200" indent="-457200">
              <a:buFont typeface="Arial" panose="020B0604020202020204" pitchFamily="34" charset="0"/>
              <a:buChar char="•"/>
            </a:pPr>
            <a:r>
              <a:rPr lang="en-US" sz="1400" dirty="0">
                <a:latin typeface="Gotham Book" panose="02000603040000020004" pitchFamily="2" charset="0"/>
              </a:rPr>
              <a:t>2 x SFP ports (WR and fast communications)</a:t>
            </a:r>
          </a:p>
          <a:p>
            <a:pPr marL="457200" indent="-457200">
              <a:buFont typeface="Arial" panose="020B0604020202020204" pitchFamily="34" charset="0"/>
              <a:buChar char="•"/>
            </a:pPr>
            <a:r>
              <a:rPr lang="en-US" sz="1400" dirty="0">
                <a:latin typeface="Gotham Book" panose="02000603040000020004" pitchFamily="2" charset="0"/>
              </a:rPr>
              <a:t>1 x ETH port (control, monitoring and management)</a:t>
            </a:r>
          </a:p>
          <a:p>
            <a:pPr marL="457200" indent="-457200">
              <a:buFont typeface="Arial" panose="020B0604020202020204" pitchFamily="34" charset="0"/>
              <a:buChar char="•"/>
            </a:pPr>
            <a:r>
              <a:rPr lang="en-US" sz="1400" dirty="0">
                <a:latin typeface="Gotham Book" panose="02000603040000020004" pitchFamily="2" charset="0"/>
              </a:rPr>
              <a:t>1 x USB port (management) </a:t>
            </a:r>
          </a:p>
          <a:p>
            <a:pPr marL="457200" indent="-457200">
              <a:buFont typeface="Arial" panose="020B0604020202020204" pitchFamily="34" charset="0"/>
              <a:buChar char="•"/>
            </a:pPr>
            <a:r>
              <a:rPr lang="en-US" sz="1400" noProof="0" dirty="0">
                <a:latin typeface="Gotham Book" panose="02000603040000020004" pitchFamily="2" charset="0"/>
              </a:rPr>
              <a:t>Event Generation and Detection (nanosecond resolution)</a:t>
            </a:r>
          </a:p>
          <a:p>
            <a:pPr marL="457200" indent="-457200">
              <a:buFont typeface="Arial" panose="020B0604020202020204" pitchFamily="34" charset="0"/>
              <a:buChar char="•"/>
            </a:pPr>
            <a:r>
              <a:rPr lang="en-US" sz="1400" b="1" dirty="0">
                <a:latin typeface="Gotham Book" panose="02000603040000020004" pitchFamily="2" charset="0"/>
              </a:rPr>
              <a:t>FMC and RTM expansion connector for custom I/O and subsystem interfacing</a:t>
            </a:r>
          </a:p>
          <a:p>
            <a:pPr marL="457200" indent="-457200">
              <a:buFont typeface="Arial" panose="020B0604020202020204" pitchFamily="34" charset="0"/>
              <a:buChar char="•"/>
            </a:pPr>
            <a:r>
              <a:rPr lang="es-ES" sz="1400" dirty="0">
                <a:latin typeface="Gotham Book" panose="02000603040000020004" pitchFamily="2" charset="0"/>
              </a:rPr>
              <a:t>EPICS/TANGO </a:t>
            </a:r>
            <a:r>
              <a:rPr lang="en-US" sz="1400" noProof="0" dirty="0">
                <a:latin typeface="Gotham Book" panose="02000603040000020004" pitchFamily="2" charset="0"/>
              </a:rPr>
              <a:t>Controls integrated</a:t>
            </a:r>
            <a:endParaRPr lang="es-ES" sz="1400" dirty="0">
              <a:latin typeface="Gotham Book" panose="02000603040000020004" pitchFamily="2" charset="0"/>
            </a:endParaRPr>
          </a:p>
        </p:txBody>
      </p:sp>
    </p:spTree>
    <p:extLst>
      <p:ext uri="{BB962C8B-B14F-4D97-AF65-F5344CB8AC3E}">
        <p14:creationId xmlns:p14="http://schemas.microsoft.com/office/powerpoint/2010/main" val="26073431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20438-0D43-6ABD-8EF6-BDA8B2AFC39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F4CF793-48F0-130C-D0A6-80CECA83B0E0}"/>
              </a:ext>
            </a:extLst>
          </p:cNvPr>
          <p:cNvSpPr>
            <a:spLocks noGrp="1"/>
          </p:cNvSpPr>
          <p:nvPr>
            <p:ph type="title"/>
          </p:nvPr>
        </p:nvSpPr>
        <p:spPr/>
        <p:txBody>
          <a:bodyPr/>
          <a:lstStyle/>
          <a:p>
            <a:r>
              <a:rPr lang="da-DK" dirty="0"/>
              <a:t>02 Safran Solution</a:t>
            </a:r>
          </a:p>
        </p:txBody>
      </p:sp>
      <p:sp>
        <p:nvSpPr>
          <p:cNvPr id="7" name="CuadroTexto 6">
            <a:extLst>
              <a:ext uri="{FF2B5EF4-FFF2-40B4-BE49-F238E27FC236}">
                <a16:creationId xmlns:a16="http://schemas.microsoft.com/office/drawing/2014/main" id="{A7A7C820-7E63-33E9-0D06-7361F16B7C40}"/>
              </a:ext>
            </a:extLst>
          </p:cNvPr>
          <p:cNvSpPr txBox="1"/>
          <p:nvPr/>
        </p:nvSpPr>
        <p:spPr>
          <a:xfrm>
            <a:off x="182784" y="769558"/>
            <a:ext cx="5036916" cy="338554"/>
          </a:xfrm>
          <a:prstGeom prst="rect">
            <a:avLst/>
          </a:prstGeom>
          <a:noFill/>
        </p:spPr>
        <p:txBody>
          <a:bodyPr wrap="square">
            <a:spAutoFit/>
          </a:bodyPr>
          <a:lstStyle/>
          <a:p>
            <a:r>
              <a:rPr kumimoji="0" lang="en-US" sz="1600" b="1" i="0" u="none" strike="noStrike" kern="1200" cap="none" spc="0" normalizeH="0" baseline="0" noProof="0" dirty="0">
                <a:ln>
                  <a:noFill/>
                </a:ln>
                <a:solidFill>
                  <a:srgbClr val="3B87CC"/>
                </a:solidFill>
                <a:effectLst/>
                <a:uLnTx/>
                <a:uFillTx/>
                <a:latin typeface="Segoe UI"/>
                <a:ea typeface="+mn-ea"/>
                <a:cs typeface="Arial" pitchFamily="34" charset="0"/>
              </a:rPr>
              <a:t>WR-TTS: Same Platform, Different purposes</a:t>
            </a:r>
            <a:endParaRPr lang="en-US" noProof="0" dirty="0"/>
          </a:p>
        </p:txBody>
      </p:sp>
      <p:sp>
        <p:nvSpPr>
          <p:cNvPr id="19" name="Espace réservé du pied de page 2">
            <a:extLst>
              <a:ext uri="{FF2B5EF4-FFF2-40B4-BE49-F238E27FC236}">
                <a16:creationId xmlns:a16="http://schemas.microsoft.com/office/drawing/2014/main" id="{FA8C93B7-4EB3-37CF-1AB7-C5F3C40541BD}"/>
              </a:ext>
            </a:extLst>
          </p:cNvPr>
          <p:cNvSpPr>
            <a:spLocks noGrp="1"/>
          </p:cNvSpPr>
          <p:nvPr>
            <p:ph type="ftr" sz="quarter" idx="3"/>
          </p:nvPr>
        </p:nvSpPr>
        <p:spPr>
          <a:xfrm>
            <a:off x="506983" y="4759334"/>
            <a:ext cx="6708203" cy="129416"/>
          </a:xfrm>
        </p:spPr>
        <p:txBody>
          <a:bodyPr/>
          <a:lstStyle/>
          <a:p>
            <a:r>
              <a:rPr lang="fr-FR"/>
              <a:t>SCT / Safran Navigation &amp; Timing</a:t>
            </a:r>
          </a:p>
        </p:txBody>
      </p:sp>
      <p:pic>
        <p:nvPicPr>
          <p:cNvPr id="6" name="Picture 5">
            <a:extLst>
              <a:ext uri="{FF2B5EF4-FFF2-40B4-BE49-F238E27FC236}">
                <a16:creationId xmlns:a16="http://schemas.microsoft.com/office/drawing/2014/main" id="{EEA355F4-D081-BA7A-A806-22289BA66C0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219" b="94063" l="9959" r="93050">
                        <a14:foregroundMark x1="48548" y1="7656" x2="21369" y2="8594"/>
                        <a14:foregroundMark x1="32884" y1="10781" x2="22303" y2="10547"/>
                        <a14:foregroundMark x1="90871" y1="70391" x2="89212" y2="20938"/>
                        <a14:foregroundMark x1="91598" y1="10938" x2="93050" y2="28672"/>
                        <a14:foregroundMark x1="93050" y1="28672" x2="92739" y2="34453"/>
                        <a14:foregroundMark x1="93050" y1="47891" x2="91805" y2="72734"/>
                        <a14:foregroundMark x1="51867" y1="49531" x2="52593" y2="51328"/>
                        <a14:foregroundMark x1="59336" y1="72734" x2="55290" y2="73828"/>
                        <a14:foregroundMark x1="49481" y1="49688" x2="48237" y2="48594"/>
                        <a14:foregroundMark x1="76452" y1="13125" x2="57676" y2="14531"/>
                        <a14:foregroundMark x1="75000" y1="9844" x2="63485" y2="13828"/>
                        <a14:foregroundMark x1="13900" y1="85938" x2="14315" y2="94063"/>
                        <a14:foregroundMark x1="74793" y1="4219" x2="61722" y2="13047"/>
                        <a14:foregroundMark x1="61722" y1="13047" x2="61515" y2="16563"/>
                      </a14:backgroundRemoval>
                    </a14:imgEffect>
                  </a14:imgLayer>
                </a14:imgProps>
              </a:ext>
            </a:extLst>
          </a:blip>
          <a:stretch>
            <a:fillRect/>
          </a:stretch>
        </p:blipFill>
        <p:spPr>
          <a:xfrm rot="16200000">
            <a:off x="3494927" y="827108"/>
            <a:ext cx="2154148" cy="2860279"/>
          </a:xfrm>
          <a:prstGeom prst="rect">
            <a:avLst/>
          </a:prstGeom>
        </p:spPr>
      </p:pic>
      <p:sp>
        <p:nvSpPr>
          <p:cNvPr id="3" name="TextBox 2">
            <a:extLst>
              <a:ext uri="{FF2B5EF4-FFF2-40B4-BE49-F238E27FC236}">
                <a16:creationId xmlns:a16="http://schemas.microsoft.com/office/drawing/2014/main" id="{2A145531-2611-1DBD-D708-A13A944F4BE5}"/>
              </a:ext>
            </a:extLst>
          </p:cNvPr>
          <p:cNvSpPr txBox="1"/>
          <p:nvPr/>
        </p:nvSpPr>
        <p:spPr>
          <a:xfrm>
            <a:off x="390096" y="1182719"/>
            <a:ext cx="2551792" cy="338554"/>
          </a:xfrm>
          <a:prstGeom prst="rect">
            <a:avLst/>
          </a:prstGeom>
          <a:noFill/>
        </p:spPr>
        <p:txBody>
          <a:bodyPr wrap="square" rtlCol="0">
            <a:spAutoFit/>
          </a:bodyPr>
          <a:lstStyle/>
          <a:p>
            <a:r>
              <a:rPr lang="en-US" sz="1600" b="1" dirty="0">
                <a:latin typeface="Gotham Book" panose="02000603040000020004"/>
              </a:rPr>
              <a:t>Timing &amp; Triggering System</a:t>
            </a:r>
          </a:p>
        </p:txBody>
      </p:sp>
      <p:sp>
        <p:nvSpPr>
          <p:cNvPr id="4" name="TextBox 3">
            <a:extLst>
              <a:ext uri="{FF2B5EF4-FFF2-40B4-BE49-F238E27FC236}">
                <a16:creationId xmlns:a16="http://schemas.microsoft.com/office/drawing/2014/main" id="{C24767B1-1B1C-8B87-A8FD-98AAB790B641}"/>
              </a:ext>
            </a:extLst>
          </p:cNvPr>
          <p:cNvSpPr txBox="1"/>
          <p:nvPr/>
        </p:nvSpPr>
        <p:spPr>
          <a:xfrm>
            <a:off x="6149622" y="1211589"/>
            <a:ext cx="2537428" cy="338554"/>
          </a:xfrm>
          <a:prstGeom prst="rect">
            <a:avLst/>
          </a:prstGeom>
          <a:noFill/>
        </p:spPr>
        <p:txBody>
          <a:bodyPr wrap="square" rtlCol="0">
            <a:spAutoFit/>
          </a:bodyPr>
          <a:lstStyle/>
          <a:p>
            <a:r>
              <a:rPr lang="en-US" sz="1600" b="1" dirty="0">
                <a:latin typeface="Gotham Book" panose="02000603040000020004"/>
              </a:rPr>
              <a:t>Machine Protection System</a:t>
            </a:r>
          </a:p>
        </p:txBody>
      </p:sp>
      <p:sp>
        <p:nvSpPr>
          <p:cNvPr id="5" name="Oval 4">
            <a:extLst>
              <a:ext uri="{FF2B5EF4-FFF2-40B4-BE49-F238E27FC236}">
                <a16:creationId xmlns:a16="http://schemas.microsoft.com/office/drawing/2014/main" id="{6BA2011B-8559-D281-3C77-2682D63A877A}"/>
              </a:ext>
            </a:extLst>
          </p:cNvPr>
          <p:cNvSpPr/>
          <p:nvPr/>
        </p:nvSpPr>
        <p:spPr>
          <a:xfrm>
            <a:off x="6477016" y="3550094"/>
            <a:ext cx="1028700" cy="4561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MPS Gateware</a:t>
            </a:r>
          </a:p>
        </p:txBody>
      </p:sp>
      <p:sp>
        <p:nvSpPr>
          <p:cNvPr id="8" name="Oval 7">
            <a:extLst>
              <a:ext uri="{FF2B5EF4-FFF2-40B4-BE49-F238E27FC236}">
                <a16:creationId xmlns:a16="http://schemas.microsoft.com/office/drawing/2014/main" id="{47666A59-9295-B535-3EBE-A766A6389DF0}"/>
              </a:ext>
            </a:extLst>
          </p:cNvPr>
          <p:cNvSpPr/>
          <p:nvPr/>
        </p:nvSpPr>
        <p:spPr>
          <a:xfrm>
            <a:off x="7001498" y="3973640"/>
            <a:ext cx="837078" cy="4270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MPS IOC</a:t>
            </a:r>
          </a:p>
        </p:txBody>
      </p:sp>
      <p:sp>
        <p:nvSpPr>
          <p:cNvPr id="9" name="Oval 8">
            <a:extLst>
              <a:ext uri="{FF2B5EF4-FFF2-40B4-BE49-F238E27FC236}">
                <a16:creationId xmlns:a16="http://schemas.microsoft.com/office/drawing/2014/main" id="{295F992F-E23E-A25A-7AD1-057AB65A2613}"/>
              </a:ext>
            </a:extLst>
          </p:cNvPr>
          <p:cNvSpPr/>
          <p:nvPr/>
        </p:nvSpPr>
        <p:spPr>
          <a:xfrm>
            <a:off x="7490632" y="3525078"/>
            <a:ext cx="939524" cy="5062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MPS Overlays</a:t>
            </a:r>
          </a:p>
        </p:txBody>
      </p:sp>
      <p:sp>
        <p:nvSpPr>
          <p:cNvPr id="11" name="Oval 10">
            <a:extLst>
              <a:ext uri="{FF2B5EF4-FFF2-40B4-BE49-F238E27FC236}">
                <a16:creationId xmlns:a16="http://schemas.microsoft.com/office/drawing/2014/main" id="{944EEED6-5A38-E8FD-B61F-81CE41313DA8}"/>
              </a:ext>
            </a:extLst>
          </p:cNvPr>
          <p:cNvSpPr/>
          <p:nvPr/>
        </p:nvSpPr>
        <p:spPr>
          <a:xfrm>
            <a:off x="6903986" y="2458316"/>
            <a:ext cx="1028700" cy="456177"/>
          </a:xfrm>
          <a:prstGeom prst="ellipse">
            <a:avLst/>
          </a:prstGeom>
          <a:solidFill>
            <a:srgbClr val="C51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WR-TTS Plat.</a:t>
            </a:r>
          </a:p>
        </p:txBody>
      </p:sp>
      <p:sp>
        <p:nvSpPr>
          <p:cNvPr id="12" name="Oval 11">
            <a:extLst>
              <a:ext uri="{FF2B5EF4-FFF2-40B4-BE49-F238E27FC236}">
                <a16:creationId xmlns:a16="http://schemas.microsoft.com/office/drawing/2014/main" id="{2C7F3C4B-E965-D1B8-E34C-8951B7246D9F}"/>
              </a:ext>
            </a:extLst>
          </p:cNvPr>
          <p:cNvSpPr/>
          <p:nvPr/>
        </p:nvSpPr>
        <p:spPr>
          <a:xfrm>
            <a:off x="6412439" y="3325607"/>
            <a:ext cx="2100969" cy="1131807"/>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E318915-C20F-1C91-0D63-7A1A3BA68A8A}"/>
              </a:ext>
            </a:extLst>
          </p:cNvPr>
          <p:cNvSpPr txBox="1"/>
          <p:nvPr/>
        </p:nvSpPr>
        <p:spPr>
          <a:xfrm>
            <a:off x="7207016" y="2856079"/>
            <a:ext cx="370626" cy="584775"/>
          </a:xfrm>
          <a:prstGeom prst="rect">
            <a:avLst/>
          </a:prstGeom>
          <a:noFill/>
        </p:spPr>
        <p:txBody>
          <a:bodyPr wrap="square" rtlCol="0">
            <a:spAutoFit/>
          </a:bodyPr>
          <a:lstStyle/>
          <a:p>
            <a:r>
              <a:rPr lang="en-US" sz="3200" dirty="0"/>
              <a:t>+</a:t>
            </a:r>
          </a:p>
        </p:txBody>
      </p:sp>
      <p:sp>
        <p:nvSpPr>
          <p:cNvPr id="14" name="Oval 13">
            <a:extLst>
              <a:ext uri="{FF2B5EF4-FFF2-40B4-BE49-F238E27FC236}">
                <a16:creationId xmlns:a16="http://schemas.microsoft.com/office/drawing/2014/main" id="{4741657E-D7B4-EF88-957C-D17271359350}"/>
              </a:ext>
            </a:extLst>
          </p:cNvPr>
          <p:cNvSpPr/>
          <p:nvPr/>
        </p:nvSpPr>
        <p:spPr>
          <a:xfrm>
            <a:off x="665000" y="3459665"/>
            <a:ext cx="1028700" cy="4561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TS Gateware</a:t>
            </a:r>
          </a:p>
        </p:txBody>
      </p:sp>
      <p:sp>
        <p:nvSpPr>
          <p:cNvPr id="15" name="Oval 14">
            <a:extLst>
              <a:ext uri="{FF2B5EF4-FFF2-40B4-BE49-F238E27FC236}">
                <a16:creationId xmlns:a16="http://schemas.microsoft.com/office/drawing/2014/main" id="{22B3DFFF-BCBF-075D-9D2D-A7E2E63B5661}"/>
              </a:ext>
            </a:extLst>
          </p:cNvPr>
          <p:cNvSpPr/>
          <p:nvPr/>
        </p:nvSpPr>
        <p:spPr>
          <a:xfrm>
            <a:off x="1189482" y="3883211"/>
            <a:ext cx="837078" cy="4270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TS IOC</a:t>
            </a:r>
          </a:p>
        </p:txBody>
      </p:sp>
      <p:sp>
        <p:nvSpPr>
          <p:cNvPr id="16" name="Oval 15">
            <a:extLst>
              <a:ext uri="{FF2B5EF4-FFF2-40B4-BE49-F238E27FC236}">
                <a16:creationId xmlns:a16="http://schemas.microsoft.com/office/drawing/2014/main" id="{1E8BF9B3-0CB5-933E-5827-E4C6FAF7ED9B}"/>
              </a:ext>
            </a:extLst>
          </p:cNvPr>
          <p:cNvSpPr/>
          <p:nvPr/>
        </p:nvSpPr>
        <p:spPr>
          <a:xfrm>
            <a:off x="1678616" y="3434649"/>
            <a:ext cx="939524" cy="5062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TS Overlays</a:t>
            </a:r>
          </a:p>
        </p:txBody>
      </p:sp>
      <p:sp>
        <p:nvSpPr>
          <p:cNvPr id="17" name="Oval 16">
            <a:extLst>
              <a:ext uri="{FF2B5EF4-FFF2-40B4-BE49-F238E27FC236}">
                <a16:creationId xmlns:a16="http://schemas.microsoft.com/office/drawing/2014/main" id="{460772DD-5C91-58A9-1EB0-2773CAB784C1}"/>
              </a:ext>
            </a:extLst>
          </p:cNvPr>
          <p:cNvSpPr/>
          <p:nvPr/>
        </p:nvSpPr>
        <p:spPr>
          <a:xfrm>
            <a:off x="1117360" y="2446038"/>
            <a:ext cx="1028700" cy="456177"/>
          </a:xfrm>
          <a:prstGeom prst="ellipse">
            <a:avLst/>
          </a:prstGeom>
          <a:solidFill>
            <a:srgbClr val="C51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WR-TTS Plat.</a:t>
            </a:r>
          </a:p>
        </p:txBody>
      </p:sp>
      <p:sp>
        <p:nvSpPr>
          <p:cNvPr id="18" name="Oval 17">
            <a:extLst>
              <a:ext uri="{FF2B5EF4-FFF2-40B4-BE49-F238E27FC236}">
                <a16:creationId xmlns:a16="http://schemas.microsoft.com/office/drawing/2014/main" id="{74EA617E-8A03-ED6E-777F-BFF9B3C0F636}"/>
              </a:ext>
            </a:extLst>
          </p:cNvPr>
          <p:cNvSpPr/>
          <p:nvPr/>
        </p:nvSpPr>
        <p:spPr>
          <a:xfrm>
            <a:off x="593496" y="3235178"/>
            <a:ext cx="2100969" cy="1131807"/>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32C596D4-2FB8-42C0-FDA4-AF92A19D256E}"/>
              </a:ext>
            </a:extLst>
          </p:cNvPr>
          <p:cNvSpPr txBox="1"/>
          <p:nvPr/>
        </p:nvSpPr>
        <p:spPr>
          <a:xfrm>
            <a:off x="1395000" y="2765650"/>
            <a:ext cx="370626" cy="584775"/>
          </a:xfrm>
          <a:prstGeom prst="rect">
            <a:avLst/>
          </a:prstGeom>
          <a:noFill/>
        </p:spPr>
        <p:txBody>
          <a:bodyPr wrap="square" rtlCol="0">
            <a:spAutoFit/>
          </a:bodyPr>
          <a:lstStyle/>
          <a:p>
            <a:r>
              <a:rPr lang="en-US" sz="3200" dirty="0"/>
              <a:t>+</a:t>
            </a:r>
          </a:p>
        </p:txBody>
      </p:sp>
      <p:sp>
        <p:nvSpPr>
          <p:cNvPr id="21" name="Oval 20">
            <a:extLst>
              <a:ext uri="{FF2B5EF4-FFF2-40B4-BE49-F238E27FC236}">
                <a16:creationId xmlns:a16="http://schemas.microsoft.com/office/drawing/2014/main" id="{ED5A0383-F83A-083C-6525-02A62B60A066}"/>
              </a:ext>
            </a:extLst>
          </p:cNvPr>
          <p:cNvSpPr/>
          <p:nvPr/>
        </p:nvSpPr>
        <p:spPr>
          <a:xfrm>
            <a:off x="1122857" y="1645658"/>
            <a:ext cx="1056101" cy="546983"/>
          </a:xfrm>
          <a:prstGeom prst="ellips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TS Master IOC</a:t>
            </a:r>
          </a:p>
        </p:txBody>
      </p:sp>
      <p:sp>
        <p:nvSpPr>
          <p:cNvPr id="22" name="TextBox 21">
            <a:extLst>
              <a:ext uri="{FF2B5EF4-FFF2-40B4-BE49-F238E27FC236}">
                <a16:creationId xmlns:a16="http://schemas.microsoft.com/office/drawing/2014/main" id="{D2C60B52-0E07-2DFB-B889-431DCB2101CF}"/>
              </a:ext>
            </a:extLst>
          </p:cNvPr>
          <p:cNvSpPr txBox="1"/>
          <p:nvPr/>
        </p:nvSpPr>
        <p:spPr>
          <a:xfrm>
            <a:off x="1395000" y="1984477"/>
            <a:ext cx="370626" cy="584775"/>
          </a:xfrm>
          <a:prstGeom prst="rect">
            <a:avLst/>
          </a:prstGeom>
          <a:noFill/>
        </p:spPr>
        <p:txBody>
          <a:bodyPr wrap="square" rtlCol="0">
            <a:spAutoFit/>
          </a:bodyPr>
          <a:lstStyle/>
          <a:p>
            <a:r>
              <a:rPr lang="en-US" sz="3200" dirty="0"/>
              <a:t>+</a:t>
            </a:r>
          </a:p>
        </p:txBody>
      </p:sp>
      <p:sp>
        <p:nvSpPr>
          <p:cNvPr id="23" name="Oval 22">
            <a:extLst>
              <a:ext uri="{FF2B5EF4-FFF2-40B4-BE49-F238E27FC236}">
                <a16:creationId xmlns:a16="http://schemas.microsoft.com/office/drawing/2014/main" id="{9CB14C68-C3B4-C5AD-1222-64C20DC7C2E3}"/>
              </a:ext>
            </a:extLst>
          </p:cNvPr>
          <p:cNvSpPr/>
          <p:nvPr/>
        </p:nvSpPr>
        <p:spPr>
          <a:xfrm>
            <a:off x="6881811" y="1616297"/>
            <a:ext cx="1056101" cy="546983"/>
          </a:xfrm>
          <a:prstGeom prst="ellips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MPS Master IOC</a:t>
            </a:r>
          </a:p>
        </p:txBody>
      </p:sp>
      <p:sp>
        <p:nvSpPr>
          <p:cNvPr id="24" name="TextBox 23">
            <a:extLst>
              <a:ext uri="{FF2B5EF4-FFF2-40B4-BE49-F238E27FC236}">
                <a16:creationId xmlns:a16="http://schemas.microsoft.com/office/drawing/2014/main" id="{59667E9A-4354-01AF-F495-7AD0E4701F5A}"/>
              </a:ext>
            </a:extLst>
          </p:cNvPr>
          <p:cNvSpPr txBox="1"/>
          <p:nvPr/>
        </p:nvSpPr>
        <p:spPr>
          <a:xfrm>
            <a:off x="7193062" y="1976268"/>
            <a:ext cx="370626" cy="584775"/>
          </a:xfrm>
          <a:prstGeom prst="rect">
            <a:avLst/>
          </a:prstGeom>
          <a:noFill/>
        </p:spPr>
        <p:txBody>
          <a:bodyPr wrap="square" rtlCol="0">
            <a:spAutoFit/>
          </a:bodyPr>
          <a:lstStyle/>
          <a:p>
            <a:r>
              <a:rPr lang="en-US" sz="3200" dirty="0"/>
              <a:t>+</a:t>
            </a:r>
          </a:p>
        </p:txBody>
      </p:sp>
      <p:sp>
        <p:nvSpPr>
          <p:cNvPr id="26" name="Oval 25">
            <a:extLst>
              <a:ext uri="{FF2B5EF4-FFF2-40B4-BE49-F238E27FC236}">
                <a16:creationId xmlns:a16="http://schemas.microsoft.com/office/drawing/2014/main" id="{81CF50EC-9C46-8535-107D-56368917B64B}"/>
              </a:ext>
            </a:extLst>
          </p:cNvPr>
          <p:cNvSpPr/>
          <p:nvPr/>
        </p:nvSpPr>
        <p:spPr>
          <a:xfrm>
            <a:off x="3463636" y="3459665"/>
            <a:ext cx="2189019" cy="11318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Hybrid Approach??</a:t>
            </a:r>
          </a:p>
        </p:txBody>
      </p:sp>
    </p:spTree>
    <p:extLst>
      <p:ext uri="{BB962C8B-B14F-4D97-AF65-F5344CB8AC3E}">
        <p14:creationId xmlns:p14="http://schemas.microsoft.com/office/powerpoint/2010/main" val="31299350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454FB-86CE-4A9A-837E-B1F1E0BE8523}"/>
              </a:ext>
            </a:extLst>
          </p:cNvPr>
          <p:cNvSpPr>
            <a:spLocks noGrp="1"/>
          </p:cNvSpPr>
          <p:nvPr>
            <p:ph type="title"/>
          </p:nvPr>
        </p:nvSpPr>
        <p:spPr/>
        <p:txBody>
          <a:bodyPr/>
          <a:lstStyle/>
          <a:p>
            <a:r>
              <a:rPr lang="da-DK" dirty="0"/>
              <a:t>02 Safran Solution</a:t>
            </a:r>
          </a:p>
        </p:txBody>
      </p:sp>
      <p:sp>
        <p:nvSpPr>
          <p:cNvPr id="7" name="CuadroTexto 6">
            <a:extLst>
              <a:ext uri="{FF2B5EF4-FFF2-40B4-BE49-F238E27FC236}">
                <a16:creationId xmlns:a16="http://schemas.microsoft.com/office/drawing/2014/main" id="{C0FF1665-9C6A-5684-91F6-818ECDCBEB38}"/>
              </a:ext>
            </a:extLst>
          </p:cNvPr>
          <p:cNvSpPr txBox="1"/>
          <p:nvPr/>
        </p:nvSpPr>
        <p:spPr>
          <a:xfrm>
            <a:off x="182784" y="769558"/>
            <a:ext cx="7265152" cy="338554"/>
          </a:xfrm>
          <a:prstGeom prst="rect">
            <a:avLst/>
          </a:prstGeom>
          <a:noFill/>
        </p:spPr>
        <p:txBody>
          <a:bodyPr wrap="square">
            <a:spAutoFit/>
          </a:bodyPr>
          <a:lstStyle/>
          <a:p>
            <a:r>
              <a:rPr kumimoji="0" lang="en-US" sz="1600" b="1" i="0" u="none" strike="noStrike" kern="1200" cap="none" spc="0" normalizeH="0" baseline="0" noProof="0" dirty="0">
                <a:ln>
                  <a:noFill/>
                </a:ln>
                <a:solidFill>
                  <a:srgbClr val="3B87CC"/>
                </a:solidFill>
                <a:effectLst/>
                <a:uLnTx/>
                <a:uFillTx/>
                <a:latin typeface="Segoe UI"/>
                <a:ea typeface="+mn-ea"/>
                <a:cs typeface="Arial" pitchFamily="34" charset="0"/>
              </a:rPr>
              <a:t>WR-TTS: Timing + Triggering</a:t>
            </a:r>
            <a:endParaRPr lang="en-US" noProof="0" dirty="0"/>
          </a:p>
        </p:txBody>
      </p:sp>
      <p:sp>
        <p:nvSpPr>
          <p:cNvPr id="8" name="CuadroTexto 7">
            <a:extLst>
              <a:ext uri="{FF2B5EF4-FFF2-40B4-BE49-F238E27FC236}">
                <a16:creationId xmlns:a16="http://schemas.microsoft.com/office/drawing/2014/main" id="{2F104D54-E6C6-3CF1-BD9C-7C40FACF4BA4}"/>
              </a:ext>
            </a:extLst>
          </p:cNvPr>
          <p:cNvSpPr txBox="1"/>
          <p:nvPr/>
        </p:nvSpPr>
        <p:spPr>
          <a:xfrm>
            <a:off x="289769" y="3647991"/>
            <a:ext cx="3747660" cy="1107996"/>
          </a:xfrm>
          <a:prstGeom prst="rect">
            <a:avLst/>
          </a:prstGeom>
          <a:noFill/>
        </p:spPr>
        <p:txBody>
          <a:bodyPr wrap="square">
            <a:spAutoFit/>
          </a:bodyPr>
          <a:lstStyle/>
          <a:p>
            <a:pPr marL="285750" indent="-285750" algn="l" fontAlgn="base">
              <a:buFont typeface="Arial" panose="020B0604020202020204" pitchFamily="34" charset="0"/>
              <a:buChar char="•"/>
            </a:pPr>
            <a:r>
              <a:rPr lang="en-US" sz="1100" b="0" i="0" dirty="0">
                <a:effectLst/>
                <a:latin typeface="Barlow" panose="00000500000000000000" pitchFamily="2" charset="0"/>
              </a:rPr>
              <a:t>Sub-nanosecond time accuracy</a:t>
            </a:r>
          </a:p>
          <a:p>
            <a:pPr marL="285750" indent="-285750" algn="l" fontAlgn="base">
              <a:buFont typeface="Arial" panose="020B0604020202020204" pitchFamily="34" charset="0"/>
              <a:buChar char="•"/>
            </a:pPr>
            <a:r>
              <a:rPr lang="en-US" sz="1100" b="0" i="0" dirty="0">
                <a:effectLst/>
                <a:latin typeface="Barlow" panose="00000500000000000000" pitchFamily="2" charset="0"/>
              </a:rPr>
              <a:t>Picosecond level precision</a:t>
            </a:r>
          </a:p>
          <a:p>
            <a:pPr marL="285750" indent="-285750" algn="l" fontAlgn="base">
              <a:buFont typeface="Arial" panose="020B0604020202020204" pitchFamily="34" charset="0"/>
              <a:buChar char="•"/>
            </a:pPr>
            <a:r>
              <a:rPr lang="en-US" sz="1100" b="0" i="0" dirty="0">
                <a:effectLst/>
                <a:latin typeface="Barlow" panose="00000500000000000000" pitchFamily="2" charset="0"/>
              </a:rPr>
              <a:t>Distance range: over 80 km using fiber</a:t>
            </a:r>
          </a:p>
          <a:p>
            <a:pPr marL="285750" indent="-285750" algn="l" fontAlgn="base">
              <a:buFont typeface="Arial" panose="020B0604020202020204" pitchFamily="34" charset="0"/>
              <a:buChar char="•"/>
            </a:pPr>
            <a:r>
              <a:rPr lang="en-US" sz="1100" b="0" i="0" dirty="0">
                <a:effectLst/>
                <a:latin typeface="Barlow" panose="00000500000000000000" pitchFamily="2" charset="0"/>
              </a:rPr>
              <a:t>DWDM compatible</a:t>
            </a:r>
          </a:p>
          <a:p>
            <a:pPr marL="285750" indent="-285750" algn="l" fontAlgn="base">
              <a:buFont typeface="Arial" panose="020B0604020202020204" pitchFamily="34" charset="0"/>
              <a:buChar char="•"/>
            </a:pPr>
            <a:r>
              <a:rPr lang="en-US" sz="1100" b="0" i="0" dirty="0">
                <a:effectLst/>
                <a:latin typeface="Barlow" panose="00000500000000000000" pitchFamily="2" charset="0"/>
              </a:rPr>
              <a:t>Dynamic compensation of asymmetries caused by weather conditions</a:t>
            </a:r>
          </a:p>
        </p:txBody>
      </p:sp>
      <p:pic>
        <p:nvPicPr>
          <p:cNvPr id="12" name="Imagen 11">
            <a:extLst>
              <a:ext uri="{FF2B5EF4-FFF2-40B4-BE49-F238E27FC236}">
                <a16:creationId xmlns:a16="http://schemas.microsoft.com/office/drawing/2014/main" id="{10296BBC-12D3-FD74-8104-2AC443F9A8A7}"/>
              </a:ext>
            </a:extLst>
          </p:cNvPr>
          <p:cNvPicPr>
            <a:picLocks noChangeAspect="1"/>
          </p:cNvPicPr>
          <p:nvPr/>
        </p:nvPicPr>
        <p:blipFill>
          <a:blip r:embed="rId3"/>
          <a:stretch>
            <a:fillRect/>
          </a:stretch>
        </p:blipFill>
        <p:spPr>
          <a:xfrm>
            <a:off x="5025789" y="1179759"/>
            <a:ext cx="2143672" cy="2200084"/>
          </a:xfrm>
          <a:prstGeom prst="rect">
            <a:avLst/>
          </a:prstGeom>
        </p:spPr>
      </p:pic>
      <p:sp>
        <p:nvSpPr>
          <p:cNvPr id="15" name="CuadroTexto 14">
            <a:extLst>
              <a:ext uri="{FF2B5EF4-FFF2-40B4-BE49-F238E27FC236}">
                <a16:creationId xmlns:a16="http://schemas.microsoft.com/office/drawing/2014/main" id="{347FE3D4-E265-A05C-6EB2-60547E64F009}"/>
              </a:ext>
            </a:extLst>
          </p:cNvPr>
          <p:cNvSpPr txBox="1"/>
          <p:nvPr/>
        </p:nvSpPr>
        <p:spPr>
          <a:xfrm>
            <a:off x="4831289" y="3647991"/>
            <a:ext cx="3747660" cy="600164"/>
          </a:xfrm>
          <a:prstGeom prst="rect">
            <a:avLst/>
          </a:prstGeom>
          <a:noFill/>
        </p:spPr>
        <p:txBody>
          <a:bodyPr wrap="square">
            <a:spAutoFit/>
          </a:bodyPr>
          <a:lstStyle/>
          <a:p>
            <a:pPr marL="285750" indent="-285750" algn="l" fontAlgn="base">
              <a:buFont typeface="Arial" panose="020B0604020202020204" pitchFamily="34" charset="0"/>
              <a:buChar char="•"/>
            </a:pPr>
            <a:r>
              <a:rPr lang="en-US" sz="1100" b="0" i="0" dirty="0">
                <a:solidFill>
                  <a:srgbClr val="1B1D27"/>
                </a:solidFill>
                <a:effectLst/>
                <a:latin typeface="Barlow" panose="00000500000000000000" pitchFamily="2" charset="0"/>
              </a:rPr>
              <a:t>Programmable single shot or sequence triggers</a:t>
            </a:r>
          </a:p>
          <a:p>
            <a:pPr marL="285750" indent="-285750" algn="l" fontAlgn="base">
              <a:buFont typeface="Arial" panose="020B0604020202020204" pitchFamily="34" charset="0"/>
              <a:buChar char="•"/>
            </a:pPr>
            <a:r>
              <a:rPr lang="en-US" sz="1100" dirty="0">
                <a:solidFill>
                  <a:srgbClr val="1B1D27"/>
                </a:solidFill>
                <a:latin typeface="Barlow" panose="00000500000000000000" pitchFamily="2" charset="0"/>
              </a:rPr>
              <a:t>Resolution of 4ns.</a:t>
            </a:r>
            <a:endParaRPr lang="en-US" sz="1100" b="0" i="0" dirty="0">
              <a:solidFill>
                <a:srgbClr val="1B1D27"/>
              </a:solidFill>
              <a:effectLst/>
              <a:latin typeface="Barlow" panose="00000500000000000000" pitchFamily="2" charset="0"/>
            </a:endParaRPr>
          </a:p>
          <a:p>
            <a:pPr marL="285750" indent="-285750" algn="l" fontAlgn="base">
              <a:buFont typeface="Arial" panose="020B0604020202020204" pitchFamily="34" charset="0"/>
              <a:buChar char="•"/>
            </a:pPr>
            <a:r>
              <a:rPr lang="en-US" sz="1100" b="0" i="0" dirty="0">
                <a:solidFill>
                  <a:srgbClr val="1B1D27"/>
                </a:solidFill>
                <a:effectLst/>
                <a:latin typeface="Barlow" panose="00000500000000000000" pitchFamily="2" charset="0"/>
              </a:rPr>
              <a:t>Programmable rate, delay and duty cycle.</a:t>
            </a:r>
          </a:p>
        </p:txBody>
      </p:sp>
      <p:pic>
        <p:nvPicPr>
          <p:cNvPr id="1026" name="Picture 2" descr="OnTheClock Employee Time Clock - Aplicaciones en Google Play">
            <a:extLst>
              <a:ext uri="{FF2B5EF4-FFF2-40B4-BE49-F238E27FC236}">
                <a16:creationId xmlns:a16="http://schemas.microsoft.com/office/drawing/2014/main" id="{472A0FAF-7A1B-489E-E84E-3D760C3B0C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721" r="24721"/>
          <a:stretch/>
        </p:blipFill>
        <p:spPr bwMode="auto">
          <a:xfrm>
            <a:off x="4094209" y="524662"/>
            <a:ext cx="733801" cy="725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ise Engineering : Getting Started: Gates vs. Triggers | Noise Engineering">
            <a:extLst>
              <a:ext uri="{FF2B5EF4-FFF2-40B4-BE49-F238E27FC236}">
                <a16:creationId xmlns:a16="http://schemas.microsoft.com/office/drawing/2014/main" id="{6C4C058C-C9DD-6EFC-FF46-4EF9FA3826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3354" y="619375"/>
            <a:ext cx="1233080" cy="819273"/>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2">
            <a:extLst>
              <a:ext uri="{FF2B5EF4-FFF2-40B4-BE49-F238E27FC236}">
                <a16:creationId xmlns:a16="http://schemas.microsoft.com/office/drawing/2014/main" id="{7693A67F-E770-3F25-32ED-7B2784C51C22}"/>
              </a:ext>
            </a:extLst>
          </p:cNvPr>
          <p:cNvSpPr>
            <a:spLocks noGrp="1"/>
          </p:cNvSpPr>
          <p:nvPr>
            <p:ph type="ftr" sz="quarter" idx="3"/>
          </p:nvPr>
        </p:nvSpPr>
        <p:spPr>
          <a:xfrm>
            <a:off x="506983" y="4759334"/>
            <a:ext cx="6708203" cy="129416"/>
          </a:xfrm>
        </p:spPr>
        <p:txBody>
          <a:bodyPr/>
          <a:lstStyle/>
          <a:p>
            <a:r>
              <a:rPr lang="fr-FR"/>
              <a:t>SCT / Safran Navigation &amp; Timing</a:t>
            </a:r>
          </a:p>
        </p:txBody>
      </p:sp>
      <p:pic>
        <p:nvPicPr>
          <p:cNvPr id="2050" name="Picture 2">
            <a:extLst>
              <a:ext uri="{FF2B5EF4-FFF2-40B4-BE49-F238E27FC236}">
                <a16:creationId xmlns:a16="http://schemas.microsoft.com/office/drawing/2014/main" id="{E6CF0B12-B50D-387A-8A1D-8CF7B62ED2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44" y="1350146"/>
            <a:ext cx="4719146" cy="207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71803"/>
      </p:ext>
    </p:extLst>
  </p:cSld>
  <p:clrMapOvr>
    <a:masterClrMapping/>
  </p:clrMapOvr>
  <p:transition>
    <p:fade/>
  </p:transition>
</p:sld>
</file>

<file path=ppt/theme/theme1.xml><?xml version="1.0" encoding="utf-8"?>
<a:theme xmlns:a="http://schemas.openxmlformats.org/drawingml/2006/main" name="CORPORATE">
  <a:themeElements>
    <a:clrScheme name="Corporate">
      <a:dk1>
        <a:srgbClr val="070E1D"/>
      </a:dk1>
      <a:lt1>
        <a:srgbClr val="FFFFFF"/>
      </a:lt1>
      <a:dk2>
        <a:srgbClr val="474E67"/>
      </a:dk2>
      <a:lt2>
        <a:srgbClr val="7D7B8D"/>
      </a:lt2>
      <a:accent1>
        <a:srgbClr val="3B87CC"/>
      </a:accent1>
      <a:accent2>
        <a:srgbClr val="112753"/>
      </a:accent2>
      <a:accent3>
        <a:srgbClr val="EFF1F6"/>
      </a:accent3>
      <a:accent4>
        <a:srgbClr val="112753"/>
      </a:accent4>
      <a:accent5>
        <a:srgbClr val="3B87CC"/>
      </a:accent5>
      <a:accent6>
        <a:srgbClr val="000000"/>
      </a:accent6>
      <a:hlink>
        <a:srgbClr val="1265A2"/>
      </a:hlink>
      <a:folHlink>
        <a:srgbClr val="452BA2"/>
      </a:folHlink>
    </a:clrScheme>
    <a:fontScheme name="Personnalisé 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PINK">
  <a:themeElements>
    <a:clrScheme name="Pink">
      <a:dk1>
        <a:srgbClr val="070E1D"/>
      </a:dk1>
      <a:lt1>
        <a:srgbClr val="FFFFFF"/>
      </a:lt1>
      <a:dk2>
        <a:srgbClr val="474E67"/>
      </a:dk2>
      <a:lt2>
        <a:srgbClr val="7D7B8D"/>
      </a:lt2>
      <a:accent1>
        <a:srgbClr val="3B87CC"/>
      </a:accent1>
      <a:accent2>
        <a:srgbClr val="112753"/>
      </a:accent2>
      <a:accent3>
        <a:srgbClr val="EFF1F6"/>
      </a:accent3>
      <a:accent4>
        <a:srgbClr val="C31E4B"/>
      </a:accent4>
      <a:accent5>
        <a:srgbClr val="EB3986"/>
      </a:accent5>
      <a:accent6>
        <a:srgbClr val="000000"/>
      </a:accent6>
      <a:hlink>
        <a:srgbClr val="1265A2"/>
      </a:hlink>
      <a:folHlink>
        <a:srgbClr val="452BA2"/>
      </a:folHlink>
    </a:clrScheme>
    <a:fontScheme name="Personnalisé 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RANGE">
  <a:themeElements>
    <a:clrScheme name="Personnalisé 2">
      <a:dk1>
        <a:srgbClr val="070E1D"/>
      </a:dk1>
      <a:lt1>
        <a:srgbClr val="FFFFFF"/>
      </a:lt1>
      <a:dk2>
        <a:srgbClr val="474E67"/>
      </a:dk2>
      <a:lt2>
        <a:srgbClr val="7D7B8D"/>
      </a:lt2>
      <a:accent1>
        <a:srgbClr val="3B87CC"/>
      </a:accent1>
      <a:accent2>
        <a:srgbClr val="112753"/>
      </a:accent2>
      <a:accent3>
        <a:srgbClr val="EFF1F6"/>
      </a:accent3>
      <a:accent4>
        <a:srgbClr val="FF7800"/>
      </a:accent4>
      <a:accent5>
        <a:srgbClr val="FFB600"/>
      </a:accent5>
      <a:accent6>
        <a:srgbClr val="000000"/>
      </a:accent6>
      <a:hlink>
        <a:srgbClr val="1265A2"/>
      </a:hlink>
      <a:folHlink>
        <a:srgbClr val="452BA2"/>
      </a:folHlink>
    </a:clrScheme>
    <a:fontScheme name="Personnalisé 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GREEN">
  <a:themeElements>
    <a:clrScheme name="Personnalisé 4">
      <a:dk1>
        <a:srgbClr val="070E1D"/>
      </a:dk1>
      <a:lt1>
        <a:srgbClr val="FFFFFF"/>
      </a:lt1>
      <a:dk2>
        <a:srgbClr val="474E67"/>
      </a:dk2>
      <a:lt2>
        <a:srgbClr val="7D7B8D"/>
      </a:lt2>
      <a:accent1>
        <a:srgbClr val="3B87CC"/>
      </a:accent1>
      <a:accent2>
        <a:srgbClr val="112753"/>
      </a:accent2>
      <a:accent3>
        <a:srgbClr val="EFF1F6"/>
      </a:accent3>
      <a:accent4>
        <a:srgbClr val="00491E"/>
      </a:accent4>
      <a:accent5>
        <a:srgbClr val="2CC84D"/>
      </a:accent5>
      <a:accent6>
        <a:srgbClr val="000000"/>
      </a:accent6>
      <a:hlink>
        <a:srgbClr val="1265A2"/>
      </a:hlink>
      <a:folHlink>
        <a:srgbClr val="452BA2"/>
      </a:folHlink>
    </a:clrScheme>
    <a:fontScheme name="Personnalisé 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LIGHT BLUE">
  <a:themeElements>
    <a:clrScheme name="Personnalisé 6">
      <a:dk1>
        <a:srgbClr val="070E1D"/>
      </a:dk1>
      <a:lt1>
        <a:srgbClr val="FFFFFF"/>
      </a:lt1>
      <a:dk2>
        <a:srgbClr val="474E67"/>
      </a:dk2>
      <a:lt2>
        <a:srgbClr val="7D7B8D"/>
      </a:lt2>
      <a:accent1>
        <a:srgbClr val="3B87CC"/>
      </a:accent1>
      <a:accent2>
        <a:srgbClr val="112753"/>
      </a:accent2>
      <a:accent3>
        <a:srgbClr val="EFF1F6"/>
      </a:accent3>
      <a:accent4>
        <a:srgbClr val="2C4D59"/>
      </a:accent4>
      <a:accent5>
        <a:srgbClr val="15D0CB"/>
      </a:accent5>
      <a:accent6>
        <a:srgbClr val="000000"/>
      </a:accent6>
      <a:hlink>
        <a:srgbClr val="1265A2"/>
      </a:hlink>
      <a:folHlink>
        <a:srgbClr val="452BA2"/>
      </a:folHlink>
    </a:clrScheme>
    <a:fontScheme name="Personnalisé 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fe6b36-a60a-460a-8091-31408c1b3fdc" xsi:nil="true"/>
    <lcf76f155ced4ddcb4097134ff3c332f xmlns="f8cd9fab-d6a4-48e1-88a2-b6db40b35cb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803794200D2A4389A2CE4E09681BED" ma:contentTypeVersion="19" ma:contentTypeDescription="Create a new document." ma:contentTypeScope="" ma:versionID="d6f3b10d9978fe5714c69ba974543833">
  <xsd:schema xmlns:xsd="http://www.w3.org/2001/XMLSchema" xmlns:xs="http://www.w3.org/2001/XMLSchema" xmlns:p="http://schemas.microsoft.com/office/2006/metadata/properties" xmlns:ns2="f8cd9fab-d6a4-48e1-88a2-b6db40b35cbf" xmlns:ns3="8ffe6b36-a60a-460a-8091-31408c1b3fdc" targetNamespace="http://schemas.microsoft.com/office/2006/metadata/properties" ma:root="true" ma:fieldsID="978aa48b063a97950f06dd6584a46dce" ns2:_="" ns3:_="">
    <xsd:import namespace="f8cd9fab-d6a4-48e1-88a2-b6db40b35cbf"/>
    <xsd:import namespace="8ffe6b36-a60a-460a-8091-31408c1b3f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d9fab-d6a4-48e1-88a2-b6db40b35c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56850c2-cf7c-4d30-806c-1ae5c5f75bc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e6b36-a60a-460a-8091-31408c1b3f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8786ae6-a086-4db9-b6c2-9cced5919b08}" ma:internalName="TaxCatchAll" ma:showField="CatchAllData" ma:web="8ffe6b36-a60a-460a-8091-31408c1b3fd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143EBD-2ABF-4791-B1D8-DD4FB2D5C5A3}">
  <ds:schemaRefs>
    <ds:schemaRef ds:uri="f8cd9fab-d6a4-48e1-88a2-b6db40b35cbf"/>
    <ds:schemaRef ds:uri="http://schemas.microsoft.com/office/2006/documentManagement/types"/>
    <ds:schemaRef ds:uri="8ffe6b36-a60a-460a-8091-31408c1b3fdc"/>
    <ds:schemaRef ds:uri="http://purl.org/dc/terms/"/>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F2862CC0-42E3-4A53-9116-7264686C5EDA}">
  <ds:schemaRefs>
    <ds:schemaRef ds:uri="http://schemas.microsoft.com/sharepoint/v3/contenttype/forms"/>
  </ds:schemaRefs>
</ds:datastoreItem>
</file>

<file path=customXml/itemProps3.xml><?xml version="1.0" encoding="utf-8"?>
<ds:datastoreItem xmlns:ds="http://schemas.openxmlformats.org/officeDocument/2006/customXml" ds:itemID="{CC193087-F9D4-4B6F-9546-35119C0FD9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d9fab-d6a4-48e1-88a2-b6db40b35cbf"/>
    <ds:schemaRef ds:uri="8ffe6b36-a60a-460a-8091-31408c1b3f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21299</TotalTime>
  <Words>2013</Words>
  <Application>Microsoft Office PowerPoint</Application>
  <PresentationFormat>Custom</PresentationFormat>
  <Paragraphs>302</Paragraphs>
  <Slides>25</Slides>
  <Notes>14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25</vt:i4>
      </vt:variant>
    </vt:vector>
  </HeadingPairs>
  <TitlesOfParts>
    <vt:vector size="40" baseType="lpstr">
      <vt:lpstr>Aptos</vt:lpstr>
      <vt:lpstr>Arial</vt:lpstr>
      <vt:lpstr>Barlow</vt:lpstr>
      <vt:lpstr>Calibri</vt:lpstr>
      <vt:lpstr>Courier New</vt:lpstr>
      <vt:lpstr>Gotham Book</vt:lpstr>
      <vt:lpstr>Microsoft Sans Serif</vt:lpstr>
      <vt:lpstr>Segoe UI</vt:lpstr>
      <vt:lpstr>Segoe UI Black</vt:lpstr>
      <vt:lpstr>Wingdings</vt:lpstr>
      <vt:lpstr>CORPORATE</vt:lpstr>
      <vt:lpstr>PINK</vt:lpstr>
      <vt:lpstr>ORANGE</vt:lpstr>
      <vt:lpstr>GREEN</vt:lpstr>
      <vt:lpstr>LIGHT BLUE</vt:lpstr>
      <vt:lpstr>PowerPoint Presentation</vt:lpstr>
      <vt:lpstr>Agenda</vt:lpstr>
      <vt:lpstr>01 What is a timing system? </vt:lpstr>
      <vt:lpstr>01 Why White Rabbit for facility timing?</vt:lpstr>
      <vt:lpstr>01 Why White Rabbit for facility timing?</vt:lpstr>
      <vt:lpstr>02 Safran Solution</vt:lpstr>
      <vt:lpstr>02 Safran Solution</vt:lpstr>
      <vt:lpstr>02 Safran Solution</vt:lpstr>
      <vt:lpstr>02 Safran Solution</vt:lpstr>
      <vt:lpstr>02 Safran Solution</vt:lpstr>
      <vt:lpstr>02 Safran Solution</vt:lpstr>
      <vt:lpstr>02 Safran Solution</vt:lpstr>
      <vt:lpstr>02 Safran Solution</vt:lpstr>
      <vt:lpstr>02 Safran Solution</vt:lpstr>
      <vt:lpstr>02 Safran Solution</vt:lpstr>
      <vt:lpstr>02 Safran Solution</vt:lpstr>
      <vt:lpstr>02 Safran Solution</vt:lpstr>
      <vt:lpstr>03 Safran Solution</vt:lpstr>
      <vt:lpstr>03 Safran Solution</vt:lpstr>
      <vt:lpstr>03 Safran Solution</vt:lpstr>
      <vt:lpstr>03 Safran Solution</vt:lpstr>
      <vt:lpstr>04 Tests &amp; Results</vt:lpstr>
      <vt:lpstr>04 Tests &amp; Results</vt:lpstr>
      <vt:lpstr>05 Next Steps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pagecran</dc:creator>
  <cp:lastModifiedBy>Antonio Miguel Lopez</cp:lastModifiedBy>
  <cp:revision>4</cp:revision>
  <dcterms:created xsi:type="dcterms:W3CDTF">2013-03-06T15:31:41Z</dcterms:created>
  <dcterms:modified xsi:type="dcterms:W3CDTF">2026-04-20T11:29:19Z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bb961bf9-d2c3-49f3-b774-0a74abb297cd</vt:lpwstr>
  </property>
  <property fmtid="{D5CDD505-2E9C-101B-9397-08002B2CF9AE}" pid="3" name="Confidentiality">
    <vt:lpwstr>C1</vt:lpwstr>
  </property>
  <property fmtid="{D5CDD505-2E9C-101B-9397-08002B2CF9AE}" pid="4" name="NationalSecret">
    <vt:lpwstr>NONS</vt:lpwstr>
  </property>
  <property fmtid="{D5CDD505-2E9C-101B-9397-08002B2CF9AE}" pid="5" name="ExportControl">
    <vt:lpwstr/>
  </property>
  <property fmtid="{D5CDD505-2E9C-101B-9397-08002B2CF9AE}" pid="6" name="ContentTypeId">
    <vt:lpwstr>0x010100DB803794200D2A4389A2CE4E09681BED</vt:lpwstr>
  </property>
  <property fmtid="{D5CDD505-2E9C-101B-9397-08002B2CF9AE}" pid="7" name="MediaServiceImageTags">
    <vt:lpwstr/>
  </property>
  <property fmtid="{D5CDD505-2E9C-101B-9397-08002B2CF9AE}" pid="8" name="MSIP_Label_e32478df-79e0-4235-906d-8151ed8ab534_Enabled">
    <vt:lpwstr>true</vt:lpwstr>
  </property>
  <property fmtid="{D5CDD505-2E9C-101B-9397-08002B2CF9AE}" pid="9" name="MSIP_Label_e32478df-79e0-4235-906d-8151ed8ab534_SetDate">
    <vt:lpwstr>2026-04-20T11:29:08Z</vt:lpwstr>
  </property>
  <property fmtid="{D5CDD505-2E9C-101B-9397-08002B2CF9AE}" pid="10" name="MSIP_Label_e32478df-79e0-4235-906d-8151ed8ab534_Method">
    <vt:lpwstr>Privileged</vt:lpwstr>
  </property>
  <property fmtid="{D5CDD505-2E9C-101B-9397-08002B2CF9AE}" pid="11" name="MSIP_Label_e32478df-79e0-4235-906d-8151ed8ab534_Name">
    <vt:lpwstr>C1 - Public</vt:lpwstr>
  </property>
  <property fmtid="{D5CDD505-2E9C-101B-9397-08002B2CF9AE}" pid="12" name="MSIP_Label_e32478df-79e0-4235-906d-8151ed8ab534_SiteId">
    <vt:lpwstr>a263030c-9c1b-421f-9471-1dec0b29c664</vt:lpwstr>
  </property>
  <property fmtid="{D5CDD505-2E9C-101B-9397-08002B2CF9AE}" pid="13" name="MSIP_Label_e32478df-79e0-4235-906d-8151ed8ab534_ActionId">
    <vt:lpwstr>3d54a968-223a-4b48-8d57-ad9807cad336</vt:lpwstr>
  </property>
  <property fmtid="{D5CDD505-2E9C-101B-9397-08002B2CF9AE}" pid="14" name="MSIP_Label_e32478df-79e0-4235-906d-8151ed8ab534_ContentBits">
    <vt:lpwstr>1</vt:lpwstr>
  </property>
  <property fmtid="{D5CDD505-2E9C-101B-9397-08002B2CF9AE}" pid="15" name="MSIP_Label_e32478df-79e0-4235-906d-8151ed8ab534_Tag">
    <vt:lpwstr>10, 0, 1, 1</vt:lpwstr>
  </property>
  <property fmtid="{D5CDD505-2E9C-101B-9397-08002B2CF9AE}" pid="16" name="ClassificationContentMarkingHeaderLocations">
    <vt:lpwstr>CORPORATE:7\PINK:7\ORANGE:7\GREEN:7\LIGHT BLUE:7</vt:lpwstr>
  </property>
  <property fmtid="{D5CDD505-2E9C-101B-9397-08002B2CF9AE}" pid="17" name="ClassificationContentMarkingHeaderText">
    <vt:lpwstr>C1 - Public</vt:lpwstr>
  </property>
</Properties>
</file>