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2" r:id="rId5"/>
    <p:sldId id="276" r:id="rId6"/>
    <p:sldId id="270" r:id="rId7"/>
    <p:sldId id="271" r:id="rId8"/>
    <p:sldId id="266" r:id="rId9"/>
    <p:sldId id="269" r:id="rId10"/>
    <p:sldId id="259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1E0304-5800-40E9-B176-9171426D636F}" v="5" dt="2026-04-21T07:57:29.2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94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Dolan" userId="6dbc3edab3ea3e43" providerId="LiveId" clId="{7AF19A78-755C-410D-A331-FDE375E78AC6}"/>
    <pc:docChg chg="undo custSel addSld delSld modSld sldOrd">
      <pc:chgData name="Sarah Dolan" userId="6dbc3edab3ea3e43" providerId="LiveId" clId="{7AF19A78-755C-410D-A331-FDE375E78AC6}" dt="2026-04-21T08:17:55.365" v="87" actId="1076"/>
      <pc:docMkLst>
        <pc:docMk/>
      </pc:docMkLst>
      <pc:sldChg chg="addSp delSp modSp mod">
        <pc:chgData name="Sarah Dolan" userId="6dbc3edab3ea3e43" providerId="LiveId" clId="{7AF19A78-755C-410D-A331-FDE375E78AC6}" dt="2026-04-21T07:59:28.558" v="35" actId="26606"/>
        <pc:sldMkLst>
          <pc:docMk/>
          <pc:sldMk cId="2714474027" sldId="257"/>
        </pc:sldMkLst>
        <pc:spChg chg="del">
          <ac:chgData name="Sarah Dolan" userId="6dbc3edab3ea3e43" providerId="LiveId" clId="{7AF19A78-755C-410D-A331-FDE375E78AC6}" dt="2026-04-21T07:59:28.558" v="35" actId="26606"/>
          <ac:spMkLst>
            <pc:docMk/>
            <pc:sldMk cId="2714474027" sldId="257"/>
            <ac:spMk id="8" creationId="{42A4FC2C-047E-45A5-965D-8E1E3BF09BC6}"/>
          </ac:spMkLst>
        </pc:spChg>
        <pc:picChg chg="del mod">
          <ac:chgData name="Sarah Dolan" userId="6dbc3edab3ea3e43" providerId="LiveId" clId="{7AF19A78-755C-410D-A331-FDE375E78AC6}" dt="2026-04-21T07:58:18.837" v="33" actId="478"/>
          <ac:picMkLst>
            <pc:docMk/>
            <pc:sldMk cId="2714474027" sldId="257"/>
            <ac:picMk id="3" creationId="{BE2B9DB6-8B5E-78AA-6DF5-7A0524F7DC5A}"/>
          </ac:picMkLst>
        </pc:picChg>
        <pc:picChg chg="add mod">
          <ac:chgData name="Sarah Dolan" userId="6dbc3edab3ea3e43" providerId="LiveId" clId="{7AF19A78-755C-410D-A331-FDE375E78AC6}" dt="2026-04-21T07:59:28.558" v="35" actId="26606"/>
          <ac:picMkLst>
            <pc:docMk/>
            <pc:sldMk cId="2714474027" sldId="257"/>
            <ac:picMk id="5" creationId="{F7C15F32-2E0E-A364-D9C8-10BC9AB113AD}"/>
          </ac:picMkLst>
        </pc:picChg>
      </pc:sldChg>
      <pc:sldChg chg="del">
        <pc:chgData name="Sarah Dolan" userId="6dbc3edab3ea3e43" providerId="LiveId" clId="{7AF19A78-755C-410D-A331-FDE375E78AC6}" dt="2026-04-21T07:55:46.473" v="24" actId="2696"/>
        <pc:sldMkLst>
          <pc:docMk/>
          <pc:sldMk cId="2243459230" sldId="258"/>
        </pc:sldMkLst>
      </pc:sldChg>
      <pc:sldChg chg="addSp delSp modSp mod ord">
        <pc:chgData name="Sarah Dolan" userId="6dbc3edab3ea3e43" providerId="LiveId" clId="{7AF19A78-755C-410D-A331-FDE375E78AC6}" dt="2026-04-21T08:10:02.151" v="79"/>
        <pc:sldMkLst>
          <pc:docMk/>
          <pc:sldMk cId="3256011255" sldId="259"/>
        </pc:sldMkLst>
        <pc:spChg chg="add del">
          <ac:chgData name="Sarah Dolan" userId="6dbc3edab3ea3e43" providerId="LiveId" clId="{7AF19A78-755C-410D-A331-FDE375E78AC6}" dt="2026-04-21T07:59:48.756" v="39" actId="26606"/>
          <ac:spMkLst>
            <pc:docMk/>
            <pc:sldMk cId="3256011255" sldId="259"/>
            <ac:spMk id="8" creationId="{42A4FC2C-047E-45A5-965D-8E1E3BF09BC6}"/>
          </ac:spMkLst>
        </pc:spChg>
        <pc:spChg chg="add del">
          <ac:chgData name="Sarah Dolan" userId="6dbc3edab3ea3e43" providerId="LiveId" clId="{7AF19A78-755C-410D-A331-FDE375E78AC6}" dt="2026-04-21T07:59:43.561" v="37" actId="26606"/>
          <ac:spMkLst>
            <pc:docMk/>
            <pc:sldMk cId="3256011255" sldId="259"/>
            <ac:spMk id="13" creationId="{32BC26D8-82FB-445E-AA49-62A77D7C1EE0}"/>
          </ac:spMkLst>
        </pc:spChg>
        <pc:spChg chg="add del">
          <ac:chgData name="Sarah Dolan" userId="6dbc3edab3ea3e43" providerId="LiveId" clId="{7AF19A78-755C-410D-A331-FDE375E78AC6}" dt="2026-04-21T07:59:43.561" v="37" actId="26606"/>
          <ac:spMkLst>
            <pc:docMk/>
            <pc:sldMk cId="3256011255" sldId="259"/>
            <ac:spMk id="15" creationId="{CB44330D-EA18-4254-AA95-EB49948539B8}"/>
          </ac:spMkLst>
        </pc:spChg>
        <pc:picChg chg="mod">
          <ac:chgData name="Sarah Dolan" userId="6dbc3edab3ea3e43" providerId="LiveId" clId="{7AF19A78-755C-410D-A331-FDE375E78AC6}" dt="2026-04-21T07:59:48.756" v="39" actId="26606"/>
          <ac:picMkLst>
            <pc:docMk/>
            <pc:sldMk cId="3256011255" sldId="259"/>
            <ac:picMk id="3" creationId="{CCBF89CD-034B-2D05-0EC7-B69DB18E7286}"/>
          </ac:picMkLst>
        </pc:picChg>
      </pc:sldChg>
      <pc:sldChg chg="ord">
        <pc:chgData name="Sarah Dolan" userId="6dbc3edab3ea3e43" providerId="LiveId" clId="{7AF19A78-755C-410D-A331-FDE375E78AC6}" dt="2026-04-21T08:03:56.892" v="61"/>
        <pc:sldMkLst>
          <pc:docMk/>
          <pc:sldMk cId="2674032335" sldId="260"/>
        </pc:sldMkLst>
      </pc:sldChg>
      <pc:sldChg chg="addSp modSp del mod ord">
        <pc:chgData name="Sarah Dolan" userId="6dbc3edab3ea3e43" providerId="LiveId" clId="{7AF19A78-755C-410D-A331-FDE375E78AC6}" dt="2026-04-21T08:04:55.841" v="64" actId="2696"/>
        <pc:sldMkLst>
          <pc:docMk/>
          <pc:sldMk cId="1057031676" sldId="261"/>
        </pc:sldMkLst>
        <pc:spChg chg="add mod">
          <ac:chgData name="Sarah Dolan" userId="6dbc3edab3ea3e43" providerId="LiveId" clId="{7AF19A78-755C-410D-A331-FDE375E78AC6}" dt="2026-04-21T07:44:29.285" v="1" actId="767"/>
          <ac:spMkLst>
            <pc:docMk/>
            <pc:sldMk cId="1057031676" sldId="261"/>
            <ac:spMk id="4" creationId="{ABB6249B-FCF8-598C-2190-E05F0A12E0EB}"/>
          </ac:spMkLst>
        </pc:spChg>
        <pc:spChg chg="add mod">
          <ac:chgData name="Sarah Dolan" userId="6dbc3edab3ea3e43" providerId="LiveId" clId="{7AF19A78-755C-410D-A331-FDE375E78AC6}" dt="2026-04-21T07:45:09.400" v="4" actId="2085"/>
          <ac:spMkLst>
            <pc:docMk/>
            <pc:sldMk cId="1057031676" sldId="261"/>
            <ac:spMk id="5" creationId="{A3D20A99-7B39-DFFF-8544-5D6E9945F2B6}"/>
          </ac:spMkLst>
        </pc:spChg>
      </pc:sldChg>
      <pc:sldChg chg="addSp modSp mod ord">
        <pc:chgData name="Sarah Dolan" userId="6dbc3edab3ea3e43" providerId="LiveId" clId="{7AF19A78-755C-410D-A331-FDE375E78AC6}" dt="2026-04-21T08:03:06.094" v="55"/>
        <pc:sldMkLst>
          <pc:docMk/>
          <pc:sldMk cId="2679754518" sldId="262"/>
        </pc:sldMkLst>
        <pc:spChg chg="add mod">
          <ac:chgData name="Sarah Dolan" userId="6dbc3edab3ea3e43" providerId="LiveId" clId="{7AF19A78-755C-410D-A331-FDE375E78AC6}" dt="2026-04-21T07:54:10.270" v="20" actId="2085"/>
          <ac:spMkLst>
            <pc:docMk/>
            <pc:sldMk cId="2679754518" sldId="262"/>
            <ac:spMk id="6" creationId="{CED06950-2F00-EE60-84CA-8618A3CC68D4}"/>
          </ac:spMkLst>
        </pc:spChg>
        <pc:picChg chg="mod">
          <ac:chgData name="Sarah Dolan" userId="6dbc3edab3ea3e43" providerId="LiveId" clId="{7AF19A78-755C-410D-A331-FDE375E78AC6}" dt="2026-04-21T07:53:33.622" v="14" actId="14100"/>
          <ac:picMkLst>
            <pc:docMk/>
            <pc:sldMk cId="2679754518" sldId="262"/>
            <ac:picMk id="5" creationId="{15B4C297-9C29-D400-6E4E-F214107D0697}"/>
          </ac:picMkLst>
        </pc:picChg>
      </pc:sldChg>
      <pc:sldChg chg="del">
        <pc:chgData name="Sarah Dolan" userId="6dbc3edab3ea3e43" providerId="LiveId" clId="{7AF19A78-755C-410D-A331-FDE375E78AC6}" dt="2026-04-21T08:08:57.381" v="69" actId="2696"/>
        <pc:sldMkLst>
          <pc:docMk/>
          <pc:sldMk cId="3994449857" sldId="264"/>
        </pc:sldMkLst>
      </pc:sldChg>
      <pc:sldChg chg="del ord">
        <pc:chgData name="Sarah Dolan" userId="6dbc3edab3ea3e43" providerId="LiveId" clId="{7AF19A78-755C-410D-A331-FDE375E78AC6}" dt="2026-04-21T08:05:25.927" v="67" actId="2696"/>
        <pc:sldMkLst>
          <pc:docMk/>
          <pc:sldMk cId="410624412" sldId="265"/>
        </pc:sldMkLst>
      </pc:sldChg>
      <pc:sldChg chg="addSp modSp del mod">
        <pc:chgData name="Sarah Dolan" userId="6dbc3edab3ea3e43" providerId="LiveId" clId="{7AF19A78-755C-410D-A331-FDE375E78AC6}" dt="2026-04-21T08:05:57.398" v="68" actId="2696"/>
        <pc:sldMkLst>
          <pc:docMk/>
          <pc:sldMk cId="632021517" sldId="267"/>
        </pc:sldMkLst>
        <pc:spChg chg="add mod">
          <ac:chgData name="Sarah Dolan" userId="6dbc3edab3ea3e43" providerId="LiveId" clId="{7AF19A78-755C-410D-A331-FDE375E78AC6}" dt="2026-04-21T07:57:11.838" v="29" actId="1076"/>
          <ac:spMkLst>
            <pc:docMk/>
            <pc:sldMk cId="632021517" sldId="267"/>
            <ac:spMk id="4" creationId="{2C386194-BDD8-D2AC-B3D5-9A0EC5F6331A}"/>
          </ac:spMkLst>
        </pc:spChg>
      </pc:sldChg>
      <pc:sldChg chg="addSp modSp del mod">
        <pc:chgData name="Sarah Dolan" userId="6dbc3edab3ea3e43" providerId="LiveId" clId="{7AF19A78-755C-410D-A331-FDE375E78AC6}" dt="2026-04-21T08:14:08.398" v="81" actId="2696"/>
        <pc:sldMkLst>
          <pc:docMk/>
          <pc:sldMk cId="3404116096" sldId="268"/>
        </pc:sldMkLst>
        <pc:spChg chg="add mod">
          <ac:chgData name="Sarah Dolan" userId="6dbc3edab3ea3e43" providerId="LiveId" clId="{7AF19A78-755C-410D-A331-FDE375E78AC6}" dt="2026-04-21T07:57:31.826" v="31" actId="1076"/>
          <ac:spMkLst>
            <pc:docMk/>
            <pc:sldMk cId="3404116096" sldId="268"/>
            <ac:spMk id="4" creationId="{87BDFD43-25AD-87E7-5DF9-23C4C6483A1C}"/>
          </ac:spMkLst>
        </pc:spChg>
      </pc:sldChg>
      <pc:sldChg chg="addSp modSp mod">
        <pc:chgData name="Sarah Dolan" userId="6dbc3edab3ea3e43" providerId="LiveId" clId="{7AF19A78-755C-410D-A331-FDE375E78AC6}" dt="2026-04-21T07:54:30.550" v="22" actId="1076"/>
        <pc:sldMkLst>
          <pc:docMk/>
          <pc:sldMk cId="2880041123" sldId="269"/>
        </pc:sldMkLst>
        <pc:spChg chg="add mod">
          <ac:chgData name="Sarah Dolan" userId="6dbc3edab3ea3e43" providerId="LiveId" clId="{7AF19A78-755C-410D-A331-FDE375E78AC6}" dt="2026-04-21T07:54:30.550" v="22" actId="1076"/>
          <ac:spMkLst>
            <pc:docMk/>
            <pc:sldMk cId="2880041123" sldId="269"/>
            <ac:spMk id="4" creationId="{E2D78EAC-7831-C8BE-6146-45F9FEF13FA8}"/>
          </ac:spMkLst>
        </pc:spChg>
      </pc:sldChg>
      <pc:sldChg chg="addSp delSp modSp mod">
        <pc:chgData name="Sarah Dolan" userId="6dbc3edab3ea3e43" providerId="LiveId" clId="{7AF19A78-755C-410D-A331-FDE375E78AC6}" dt="2026-04-21T08:17:55.365" v="87" actId="1076"/>
        <pc:sldMkLst>
          <pc:docMk/>
          <pc:sldMk cId="3249864705" sldId="270"/>
        </pc:sldMkLst>
        <pc:spChg chg="add mod">
          <ac:chgData name="Sarah Dolan" userId="6dbc3edab3ea3e43" providerId="LiveId" clId="{7AF19A78-755C-410D-A331-FDE375E78AC6}" dt="2026-04-21T07:56:23.617" v="27" actId="2085"/>
          <ac:spMkLst>
            <pc:docMk/>
            <pc:sldMk cId="3249864705" sldId="270"/>
            <ac:spMk id="4" creationId="{CF3C6BC1-5323-221F-15AD-2D143BFB5F95}"/>
          </ac:spMkLst>
        </pc:spChg>
        <pc:picChg chg="del mod">
          <ac:chgData name="Sarah Dolan" userId="6dbc3edab3ea3e43" providerId="LiveId" clId="{7AF19A78-755C-410D-A331-FDE375E78AC6}" dt="2026-04-21T08:16:44.651" v="83" actId="478"/>
          <ac:picMkLst>
            <pc:docMk/>
            <pc:sldMk cId="3249864705" sldId="270"/>
            <ac:picMk id="3" creationId="{258C2199-2275-5793-4FC9-4E226D3AE4CB}"/>
          </ac:picMkLst>
        </pc:picChg>
        <pc:picChg chg="add mod">
          <ac:chgData name="Sarah Dolan" userId="6dbc3edab3ea3e43" providerId="LiveId" clId="{7AF19A78-755C-410D-A331-FDE375E78AC6}" dt="2026-04-21T08:17:55.365" v="87" actId="1076"/>
          <ac:picMkLst>
            <pc:docMk/>
            <pc:sldMk cId="3249864705" sldId="270"/>
            <ac:picMk id="6" creationId="{8F49AF3B-A1E7-7902-4F63-5AE2237E279E}"/>
          </ac:picMkLst>
        </pc:picChg>
      </pc:sldChg>
      <pc:sldChg chg="addSp delSp modSp mod">
        <pc:chgData name="Sarah Dolan" userId="6dbc3edab3ea3e43" providerId="LiveId" clId="{7AF19A78-755C-410D-A331-FDE375E78AC6}" dt="2026-04-21T07:53:04.016" v="13" actId="14100"/>
        <pc:sldMkLst>
          <pc:docMk/>
          <pc:sldMk cId="813040228" sldId="271"/>
        </pc:sldMkLst>
        <pc:picChg chg="mod">
          <ac:chgData name="Sarah Dolan" userId="6dbc3edab3ea3e43" providerId="LiveId" clId="{7AF19A78-755C-410D-A331-FDE375E78AC6}" dt="2026-04-21T07:53:04.016" v="13" actId="14100"/>
          <ac:picMkLst>
            <pc:docMk/>
            <pc:sldMk cId="813040228" sldId="271"/>
            <ac:picMk id="3" creationId="{E1E9CF63-232B-562C-9732-0F8D3BA0A83B}"/>
          </ac:picMkLst>
        </pc:picChg>
        <pc:picChg chg="del">
          <ac:chgData name="Sarah Dolan" userId="6dbc3edab3ea3e43" providerId="LiveId" clId="{7AF19A78-755C-410D-A331-FDE375E78AC6}" dt="2026-04-21T07:52:48.948" v="9" actId="478"/>
          <ac:picMkLst>
            <pc:docMk/>
            <pc:sldMk cId="813040228" sldId="271"/>
            <ac:picMk id="7" creationId="{99DCF4A7-7E2E-7E9D-02F7-2A393F5E1642}"/>
          </ac:picMkLst>
        </pc:picChg>
        <pc:picChg chg="add mod">
          <ac:chgData name="Sarah Dolan" userId="6dbc3edab3ea3e43" providerId="LiveId" clId="{7AF19A78-755C-410D-A331-FDE375E78AC6}" dt="2026-04-21T07:53:01.057" v="12" actId="1076"/>
          <ac:picMkLst>
            <pc:docMk/>
            <pc:sldMk cId="813040228" sldId="271"/>
            <ac:picMk id="9" creationId="{12F5D05C-1338-3254-95B8-64FBE51B4207}"/>
          </ac:picMkLst>
        </pc:picChg>
      </pc:sldChg>
      <pc:sldChg chg="addSp delSp modSp del mod">
        <pc:chgData name="Sarah Dolan" userId="6dbc3edab3ea3e43" providerId="LiveId" clId="{7AF19A78-755C-410D-A331-FDE375E78AC6}" dt="2026-04-21T07:54:39.543" v="23" actId="2696"/>
        <pc:sldMkLst>
          <pc:docMk/>
          <pc:sldMk cId="2873998660" sldId="272"/>
        </pc:sldMkLst>
        <pc:spChg chg="add mod">
          <ac:chgData name="Sarah Dolan" userId="6dbc3edab3ea3e43" providerId="LiveId" clId="{7AF19A78-755C-410D-A331-FDE375E78AC6}" dt="2026-04-21T07:47:15.047" v="7" actId="2085"/>
          <ac:spMkLst>
            <pc:docMk/>
            <pc:sldMk cId="2873998660" sldId="272"/>
            <ac:spMk id="6" creationId="{33E86099-244A-682B-A66B-CDE2A174F393}"/>
          </ac:spMkLst>
        </pc:spChg>
        <pc:picChg chg="del">
          <ac:chgData name="Sarah Dolan" userId="6dbc3edab3ea3e43" providerId="LiveId" clId="{7AF19A78-755C-410D-A331-FDE375E78AC6}" dt="2026-04-21T07:49:30.969" v="8" actId="478"/>
          <ac:picMkLst>
            <pc:docMk/>
            <pc:sldMk cId="2873998660" sldId="272"/>
            <ac:picMk id="5" creationId="{8B580BCC-A1C9-2011-60BA-C043E124F78C}"/>
          </ac:picMkLst>
        </pc:picChg>
      </pc:sldChg>
      <pc:sldChg chg="del">
        <pc:chgData name="Sarah Dolan" userId="6dbc3edab3ea3e43" providerId="LiveId" clId="{7AF19A78-755C-410D-A331-FDE375E78AC6}" dt="2026-04-21T08:13:37.134" v="80" actId="2696"/>
        <pc:sldMkLst>
          <pc:docMk/>
          <pc:sldMk cId="392704124" sldId="273"/>
        </pc:sldMkLst>
      </pc:sldChg>
      <pc:sldChg chg="addSp delSp modSp new mod ord setBg">
        <pc:chgData name="Sarah Dolan" userId="6dbc3edab3ea3e43" providerId="LiveId" clId="{7AF19A78-755C-410D-A331-FDE375E78AC6}" dt="2026-04-21T08:02:46.005" v="53" actId="26606"/>
        <pc:sldMkLst>
          <pc:docMk/>
          <pc:sldMk cId="3170824033" sldId="276"/>
        </pc:sldMkLst>
        <pc:spChg chg="del">
          <ac:chgData name="Sarah Dolan" userId="6dbc3edab3ea3e43" providerId="LiveId" clId="{7AF19A78-755C-410D-A331-FDE375E78AC6}" dt="2026-04-21T08:00:56.946" v="42" actId="478"/>
          <ac:spMkLst>
            <pc:docMk/>
            <pc:sldMk cId="3170824033" sldId="276"/>
            <ac:spMk id="2" creationId="{65DA76B8-C2AD-8A36-0564-ED1429166C5D}"/>
          </ac:spMkLst>
        </pc:spChg>
        <pc:spChg chg="del mod">
          <ac:chgData name="Sarah Dolan" userId="6dbc3edab3ea3e43" providerId="LiveId" clId="{7AF19A78-755C-410D-A331-FDE375E78AC6}" dt="2026-04-21T08:00:59.016" v="43" actId="478"/>
          <ac:spMkLst>
            <pc:docMk/>
            <pc:sldMk cId="3170824033" sldId="276"/>
            <ac:spMk id="3" creationId="{5627F439-70E0-7737-98F4-7355F762C90D}"/>
          </ac:spMkLst>
        </pc:spChg>
        <pc:spChg chg="add del">
          <ac:chgData name="Sarah Dolan" userId="6dbc3edab3ea3e43" providerId="LiveId" clId="{7AF19A78-755C-410D-A331-FDE375E78AC6}" dt="2026-04-21T08:01:08.113" v="47" actId="26606"/>
          <ac:spMkLst>
            <pc:docMk/>
            <pc:sldMk cId="3170824033" sldId="276"/>
            <ac:spMk id="10" creationId="{42A4FC2C-047E-45A5-965D-8E1E3BF09BC6}"/>
          </ac:spMkLst>
        </pc:spChg>
        <pc:picChg chg="add del mod">
          <ac:chgData name="Sarah Dolan" userId="6dbc3edab3ea3e43" providerId="LiveId" clId="{7AF19A78-755C-410D-A331-FDE375E78AC6}" dt="2026-04-21T08:02:10.905" v="51" actId="478"/>
          <ac:picMkLst>
            <pc:docMk/>
            <pc:sldMk cId="3170824033" sldId="276"/>
            <ac:picMk id="5" creationId="{982D8D07-BD76-A69E-C106-92BB2E192AF7}"/>
          </ac:picMkLst>
        </pc:picChg>
        <pc:picChg chg="add mod">
          <ac:chgData name="Sarah Dolan" userId="6dbc3edab3ea3e43" providerId="LiveId" clId="{7AF19A78-755C-410D-A331-FDE375E78AC6}" dt="2026-04-21T08:02:46.005" v="53" actId="26606"/>
          <ac:picMkLst>
            <pc:docMk/>
            <pc:sldMk cId="3170824033" sldId="276"/>
            <ac:picMk id="7" creationId="{C610997B-B3A2-7D2D-9D61-B089EA225E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FEA1-A0B8-49C4-8132-7C39659639AF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B1094-8A4D-467D-8851-66C94EA0D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B1094-8A4D-467D-8851-66C94EA0D4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7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B1094-8A4D-467D-8851-66C94EA0D4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9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B1094-8A4D-467D-8851-66C94EA0D4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27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B1094-8A4D-467D-8851-66C94EA0D4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2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1C81F-EA1A-5BD3-6B77-7F52019D5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6441F8-FDCC-7EB4-E09A-EB63527A5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9C85C-8D85-87B6-8FCC-26FA591B7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21F71-52F7-E708-203D-5167F30F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2913-28FD-6FAD-2446-54968B4E8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BF99-343C-22DB-DF0A-0F07038E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14243-F9DF-C190-63D8-8C8BE4D6D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A5F58-6D20-CA28-6C3B-FD70C658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91902-3489-5040-6894-F23743006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E7EBB-5CC6-1F0E-97AC-4C8CEBC61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4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0A2F6-F162-4732-527A-A33B148423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3D5F3-9809-32BB-F112-FB832B98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6B760-9522-702B-C1B7-CAE1A951C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24EB9-A4E0-530D-0D31-27BBCA01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41D07-D022-86AC-3A89-57377F0F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9F0F-A7C6-9B1E-5560-FB181D44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9EDF-C12E-43B2-24E9-44087DBAC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C51B1-175E-C761-73E7-9622A550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2E341-F84B-DFF2-3209-DADFD1D40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9CB1E-4538-3EBA-2C37-D2D8EDAC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4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8CFA2-8F7E-DC9F-59DE-C9AD7E6F5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73EE5-EF68-5602-21D1-FFBB82A0C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56977-E167-825E-1A3D-2CA24BFF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FBBFF-45AF-3320-AFEB-2537C38A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8C727-E958-7E82-409A-AEB8916A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7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06CC-F763-7D5E-AC8D-2AD5A0AA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A8E8A-3B62-5946-8985-2CEF7739E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35815-C403-4ADF-F68E-B04138809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0C028-DB11-B6A8-0ED6-37ED4CE0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4B0C7-CD95-41F7-3EBA-3D0A52ED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547FB-DD42-D9FE-BA5C-24E5E494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51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01A23-C795-707D-6EBD-9DB3040A5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926E6-B620-9868-2612-63F188AC9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ABC6B-7510-C5C6-2150-767B1C11A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84F1F-487F-C02B-48AA-CDAEBE4F0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6AB1C-8771-3261-F3CC-368EB11FF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D5ACF2-4CAB-37AC-3294-87F6143D6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5025D-3A17-7DF6-A008-53FCA657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301C3-DC16-60C8-8643-D5015330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4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1770-27AC-0D28-97BF-73D25A17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62164-946F-F6B8-6953-BB772C63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4D4D5-D393-7CE7-9AE4-2EEC6848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7018C-9FEB-6318-5790-E9C9EF681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9E0DF8-C163-EFB5-D72E-3DAAADA6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1C5C-24B1-BAB2-D1E0-47305DF53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62E34-4091-D553-7D82-FAA169C02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9051-3676-2288-466D-23EFA7BD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D0C8-B7AA-A213-CF9C-CBD6497F7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8BDFB-11D3-4F80-7B18-A19E63162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1F9B1-09A1-6C07-8D8A-BD77296A9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4F697-BD73-F809-BE0F-8AE21DCB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BFB0B-38A9-DAC5-C1F7-727A3DB7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1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D34A1-E1F5-95E3-2CA3-2B4F9FB7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CDC4F-B48F-07D1-0369-DA4FE2C02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95B3B-AD68-2B55-07D4-6A05A80A0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81611-667F-9538-693A-CB8F4F15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040F2-250F-E6DA-FFD8-AD2C8878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16E44-182B-6462-D281-C2A861AF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1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5EFBD0-0509-15FC-EEC1-B57E63DB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CD17F-C6A9-1D2E-DE90-273B0BB6D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5677E-4454-1BF6-7F27-FF9E8F669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0BF71B-4338-442D-9174-0A27BAA7942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97E65-B5D1-58C4-67E1-3880ED22B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3360A-DB1A-A9C4-1735-BCCF96512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88424-9D11-4063-9B28-E59E15143E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8D357-517C-C93F-AD06-992AD7B93D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25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E89B56-AAEE-2587-558E-66760A52F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7276" y="6338906"/>
            <a:ext cx="1386960" cy="2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6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E4B87-76A3-F8A5-725F-4FF5733B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F89CD-034B-2D05-0EC7-B69DB18E7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6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1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ACD95-D4C4-6D0E-6A70-B5FD8F246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7F067F-56FA-0FC1-D0A4-4C1038729A7B}"/>
              </a:ext>
            </a:extLst>
          </p:cNvPr>
          <p:cNvSpPr txBox="1"/>
          <p:nvPr/>
        </p:nvSpPr>
        <p:spPr>
          <a:xfrm>
            <a:off x="2622620" y="2220686"/>
            <a:ext cx="5727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2291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5FA3B-CF7D-62A0-E243-F4F567457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C15F32-2E0E-A364-D9C8-10BC9AB11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28" y="643466"/>
            <a:ext cx="107653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7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AD0B3A-5003-1FBE-46AF-B3D0FDA1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2E5ED-F386-4542-3800-CAA22CC4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538" b="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3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9297E0-4F52-408B-B8C0-E6933C672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B4C297-9C29-D400-6E4E-F214107D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554"/>
          <a:stretch>
            <a:fillRect/>
          </a:stretch>
        </p:blipFill>
        <p:spPr>
          <a:xfrm>
            <a:off x="20" y="251816"/>
            <a:ext cx="11746503" cy="66061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ED06950-2F00-EE60-84CA-8618A3CC68D4}"/>
              </a:ext>
            </a:extLst>
          </p:cNvPr>
          <p:cNvSpPr/>
          <p:nvPr/>
        </p:nvSpPr>
        <p:spPr>
          <a:xfrm>
            <a:off x="3336053" y="170822"/>
            <a:ext cx="2291024" cy="452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54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10997B-B3A2-7D2D-9D61-B089EA225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07203"/>
            <a:ext cx="10905066" cy="504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24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BD628-A32A-C668-45A6-1B6AA5A8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3C6BC1-5323-221F-15AD-2D143BFB5F95}"/>
              </a:ext>
            </a:extLst>
          </p:cNvPr>
          <p:cNvSpPr/>
          <p:nvPr/>
        </p:nvSpPr>
        <p:spPr>
          <a:xfrm>
            <a:off x="683288" y="251209"/>
            <a:ext cx="2039815" cy="622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9AF3B-A1E7-7902-4F63-5AE2237E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96" y="251209"/>
            <a:ext cx="6196193" cy="57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92ABB-03E2-CBA2-05CD-F0697E7EF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E9CF63-232B-562C-9732-0F8D3BA0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0" y="1286190"/>
            <a:ext cx="10772859" cy="4890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5D05C-1338-3254-95B8-64FBE51B4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84" y="521525"/>
            <a:ext cx="3856054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4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1C93F7-CCE9-4B04-C74E-FEF085476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CB65F-A3B6-D0F6-44AF-979C64921F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20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AA1DE7-C72D-0BDE-D37F-6B8936F55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D57D61-AF9B-A523-6363-7F4F5182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78EAC-7831-C8BE-6146-45F9FEF13FA8}"/>
              </a:ext>
            </a:extLst>
          </p:cNvPr>
          <p:cNvSpPr/>
          <p:nvPr/>
        </p:nvSpPr>
        <p:spPr>
          <a:xfrm>
            <a:off x="3336053" y="391886"/>
            <a:ext cx="2291024" cy="452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7</Words>
  <Application>Microsoft Office PowerPoint</Application>
  <PresentationFormat>Widescreen</PresentationFormat>
  <Paragraphs>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Dolan, Sarah</dc:creator>
  <cp:lastModifiedBy>Dolan, Sarah</cp:lastModifiedBy>
  <cp:revision>1</cp:revision>
  <dcterms:created xsi:type="dcterms:W3CDTF">2026-04-21T07:05:39Z</dcterms:created>
  <dcterms:modified xsi:type="dcterms:W3CDTF">2026-04-21T08:18:01Z</dcterms:modified>
</cp:coreProperties>
</file>