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33"/>
  </p:notesMasterIdLst>
  <p:handoutMasterIdLst>
    <p:handoutMasterId r:id="rId34"/>
  </p:handoutMasterIdLst>
  <p:sldIdLst>
    <p:sldId id="347" r:id="rId6"/>
    <p:sldId id="624" r:id="rId7"/>
    <p:sldId id="648" r:id="rId8"/>
    <p:sldId id="650" r:id="rId9"/>
    <p:sldId id="649" r:id="rId10"/>
    <p:sldId id="626" r:id="rId11"/>
    <p:sldId id="653" r:id="rId12"/>
    <p:sldId id="652" r:id="rId13"/>
    <p:sldId id="646" r:id="rId14"/>
    <p:sldId id="524" r:id="rId15"/>
    <p:sldId id="541" r:id="rId16"/>
    <p:sldId id="654" r:id="rId17"/>
    <p:sldId id="471" r:id="rId18"/>
    <p:sldId id="615" r:id="rId19"/>
    <p:sldId id="628" r:id="rId20"/>
    <p:sldId id="647" r:id="rId21"/>
    <p:sldId id="478" r:id="rId22"/>
    <p:sldId id="384" r:id="rId23"/>
    <p:sldId id="386" r:id="rId24"/>
    <p:sldId id="289" r:id="rId25"/>
    <p:sldId id="477" r:id="rId26"/>
    <p:sldId id="655" r:id="rId27"/>
    <p:sldId id="641" r:id="rId28"/>
    <p:sldId id="315" r:id="rId29"/>
    <p:sldId id="534" r:id="rId30"/>
    <p:sldId id="651" r:id="rId31"/>
    <p:sldId id="368" r:id="rId3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erre MANIL" initials="PM" lastIdx="1" clrIdx="0">
    <p:extLst>
      <p:ext uri="{19B8F6BF-5375-455C-9EA6-DF929625EA0E}">
        <p15:presenceInfo xmlns:p15="http://schemas.microsoft.com/office/powerpoint/2012/main" userId="Pierre MANI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19"/>
    <a:srgbClr val="FFA448"/>
    <a:srgbClr val="FFB365"/>
    <a:srgbClr val="62003C"/>
    <a:srgbClr val="000000"/>
    <a:srgbClr val="3E4A83"/>
    <a:srgbClr val="BD987A"/>
    <a:srgbClr val="A558A0"/>
    <a:srgbClr val="993D3F"/>
    <a:srgbClr val="E18B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DBED569-4797-4DF1-A0F4-6AAB3CD982D8}" styleName="Style léger 3 - Accentuation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36" autoAdjust="0"/>
    <p:restoredTop sz="93562" autoAdjust="0"/>
  </p:normalViewPr>
  <p:slideViewPr>
    <p:cSldViewPr snapToGrid="0">
      <p:cViewPr varScale="1">
        <p:scale>
          <a:sx n="108" d="100"/>
          <a:sy n="108" d="100"/>
        </p:scale>
        <p:origin x="198" y="2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94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332"/>
    </p:cViewPr>
  </p:sorterViewPr>
  <p:notesViewPr>
    <p:cSldViewPr snapToGrid="0" showGuides="1">
      <p:cViewPr varScale="1">
        <p:scale>
          <a:sx n="90" d="100"/>
          <a:sy n="90" d="100"/>
        </p:scale>
        <p:origin x="357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commentAuthors" Target="comment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19T15:03:27.719" idx="1">
    <p:pos x="8423" y="609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812EB5-A510-6E43-9775-E5F170FA5CA8}" type="doc">
      <dgm:prSet loTypeId="urn:microsoft.com/office/officeart/2008/layout/VerticalCurvedList" loCatId="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fr-FR"/>
        </a:p>
      </dgm:t>
    </dgm:pt>
    <dgm:pt modelId="{8CBDDD27-B859-2E4D-BD99-F0513FAA3185}">
      <dgm:prSet phldrT="[Texte]" custT="1"/>
      <dgm:spPr/>
      <dgm:t>
        <a:bodyPr/>
        <a:lstStyle/>
        <a:p>
          <a:r>
            <a:rPr lang="fr-FR" sz="1000" dirty="0" err="1"/>
            <a:t>Energy</a:t>
          </a:r>
          <a:r>
            <a:rPr lang="fr-FR" sz="1000" dirty="0"/>
            <a:t> content of the </a:t>
          </a:r>
          <a:r>
            <a:rPr lang="fr-FR" sz="1000" dirty="0" err="1"/>
            <a:t>Universe</a:t>
          </a:r>
          <a:endParaRPr lang="fr-FR" sz="1000" dirty="0"/>
        </a:p>
      </dgm:t>
    </dgm:pt>
    <dgm:pt modelId="{35D93C0D-A2A5-2C4D-A529-512B31AA0061}" type="parTrans" cxnId="{58264B8E-1092-7949-95DB-8D80D54F93D3}">
      <dgm:prSet/>
      <dgm:spPr/>
      <dgm:t>
        <a:bodyPr/>
        <a:lstStyle/>
        <a:p>
          <a:endParaRPr lang="fr-FR" sz="1000"/>
        </a:p>
      </dgm:t>
    </dgm:pt>
    <dgm:pt modelId="{BFE0E5AF-21A6-A74A-ADFF-489E62AE51D9}" type="sibTrans" cxnId="{58264B8E-1092-7949-95DB-8D80D54F93D3}">
      <dgm:prSet/>
      <dgm:spPr/>
      <dgm:t>
        <a:bodyPr/>
        <a:lstStyle/>
        <a:p>
          <a:endParaRPr lang="fr-FR" sz="1000"/>
        </a:p>
      </dgm:t>
    </dgm:pt>
    <dgm:pt modelId="{F9E6B92F-6CE7-1B4C-A1A8-BC45AC59B9DD}">
      <dgm:prSet phldrT="[Texte]" custT="1"/>
      <dgm:spPr/>
      <dgm:t>
        <a:bodyPr/>
        <a:lstStyle/>
        <a:p>
          <a:r>
            <a:rPr lang="fr-FR" sz="1000" dirty="0"/>
            <a:t>Evolution of the structures, galaxies, stars</a:t>
          </a:r>
        </a:p>
      </dgm:t>
    </dgm:pt>
    <dgm:pt modelId="{B868EB32-D622-324A-A975-A04DCD619263}" type="parTrans" cxnId="{7F9157AA-33AF-9F40-9D6D-295134E4675D}">
      <dgm:prSet/>
      <dgm:spPr/>
      <dgm:t>
        <a:bodyPr/>
        <a:lstStyle/>
        <a:p>
          <a:endParaRPr lang="fr-FR" sz="1000"/>
        </a:p>
      </dgm:t>
    </dgm:pt>
    <dgm:pt modelId="{443D1C3D-7679-A34C-9696-DD37068CE78B}" type="sibTrans" cxnId="{7F9157AA-33AF-9F40-9D6D-295134E4675D}">
      <dgm:prSet/>
      <dgm:spPr/>
      <dgm:t>
        <a:bodyPr/>
        <a:lstStyle/>
        <a:p>
          <a:endParaRPr lang="fr-FR" sz="1000"/>
        </a:p>
      </dgm:t>
    </dgm:pt>
    <dgm:pt modelId="{89B62F89-CF49-C44B-B397-988405077B41}">
      <dgm:prSet phldrT="[Texte]" custT="1"/>
      <dgm:spPr/>
      <dgm:t>
        <a:bodyPr/>
        <a:lstStyle/>
        <a:p>
          <a:r>
            <a:rPr lang="fr-FR" sz="1000" dirty="0"/>
            <a:t>Stars and </a:t>
          </a:r>
          <a:r>
            <a:rPr lang="fr-FR" sz="1000" dirty="0" err="1"/>
            <a:t>planetar</a:t>
          </a:r>
          <a:r>
            <a:rPr lang="fr-FR" sz="1000" dirty="0"/>
            <a:t> </a:t>
          </a:r>
          <a:r>
            <a:rPr lang="fr-FR" sz="1000" dirty="0" err="1"/>
            <a:t>systems</a:t>
          </a:r>
          <a:endParaRPr lang="fr-FR" sz="1000" dirty="0"/>
        </a:p>
      </dgm:t>
    </dgm:pt>
    <dgm:pt modelId="{0C94E0A3-F690-8749-AC58-54E94218CEE5}" type="parTrans" cxnId="{D24C15D7-01D9-7749-95F5-D6BAC36C6104}">
      <dgm:prSet/>
      <dgm:spPr/>
      <dgm:t>
        <a:bodyPr/>
        <a:lstStyle/>
        <a:p>
          <a:endParaRPr lang="fr-FR" sz="1000"/>
        </a:p>
      </dgm:t>
    </dgm:pt>
    <dgm:pt modelId="{411BE2BB-4424-7B49-AA3F-F0B62F55443F}" type="sibTrans" cxnId="{D24C15D7-01D9-7749-95F5-D6BAC36C6104}">
      <dgm:prSet/>
      <dgm:spPr/>
      <dgm:t>
        <a:bodyPr/>
        <a:lstStyle/>
        <a:p>
          <a:endParaRPr lang="fr-FR" sz="1000"/>
        </a:p>
      </dgm:t>
    </dgm:pt>
    <dgm:pt modelId="{4BBD4375-BEF3-C44A-9627-BA4120B870C0}">
      <dgm:prSet custT="1"/>
      <dgm:spPr/>
      <dgm:t>
        <a:bodyPr/>
        <a:lstStyle/>
        <a:p>
          <a:r>
            <a:rPr lang="fr-FR" sz="1000" dirty="0"/>
            <a:t>Exploration of </a:t>
          </a:r>
          <a:r>
            <a:rPr lang="fr-FR" sz="1000" dirty="0" err="1"/>
            <a:t>transient</a:t>
          </a:r>
          <a:r>
            <a:rPr lang="fr-FR" sz="1000" dirty="0"/>
            <a:t> </a:t>
          </a:r>
          <a:r>
            <a:rPr lang="fr-FR" sz="1000" dirty="0" err="1"/>
            <a:t>Universe</a:t>
          </a:r>
          <a:endParaRPr lang="fr-FR" sz="1000" dirty="0"/>
        </a:p>
      </dgm:t>
    </dgm:pt>
    <dgm:pt modelId="{8F149557-D904-6747-8A44-A97ED42A8FA8}" type="parTrans" cxnId="{DEA6CBC5-F47E-3C41-A407-DF2E74BA9599}">
      <dgm:prSet/>
      <dgm:spPr/>
      <dgm:t>
        <a:bodyPr/>
        <a:lstStyle/>
        <a:p>
          <a:endParaRPr lang="fr-FR" sz="1000"/>
        </a:p>
      </dgm:t>
    </dgm:pt>
    <dgm:pt modelId="{51ABDBEC-F474-3049-95AA-3C74D2F45E8B}" type="sibTrans" cxnId="{DEA6CBC5-F47E-3C41-A407-DF2E74BA9599}">
      <dgm:prSet/>
      <dgm:spPr/>
      <dgm:t>
        <a:bodyPr/>
        <a:lstStyle/>
        <a:p>
          <a:endParaRPr lang="fr-FR" sz="1000"/>
        </a:p>
      </dgm:t>
    </dgm:pt>
    <dgm:pt modelId="{7BCDEB36-FBC0-064B-A672-63D69754206D}" type="pres">
      <dgm:prSet presAssocID="{0D812EB5-A510-6E43-9775-E5F170FA5CA8}" presName="Name0" presStyleCnt="0">
        <dgm:presLayoutVars>
          <dgm:chMax val="7"/>
          <dgm:chPref val="7"/>
          <dgm:dir/>
        </dgm:presLayoutVars>
      </dgm:prSet>
      <dgm:spPr/>
    </dgm:pt>
    <dgm:pt modelId="{2FD67899-2F41-2942-9FF3-6130E0CBF920}" type="pres">
      <dgm:prSet presAssocID="{0D812EB5-A510-6E43-9775-E5F170FA5CA8}" presName="Name1" presStyleCnt="0"/>
      <dgm:spPr/>
    </dgm:pt>
    <dgm:pt modelId="{D93FBBF9-8A7D-8E44-B56E-BA60E43E7705}" type="pres">
      <dgm:prSet presAssocID="{0D812EB5-A510-6E43-9775-E5F170FA5CA8}" presName="cycle" presStyleCnt="0"/>
      <dgm:spPr/>
    </dgm:pt>
    <dgm:pt modelId="{0F9FB63D-2FF0-AA40-AF2C-D2B77E7CAEE8}" type="pres">
      <dgm:prSet presAssocID="{0D812EB5-A510-6E43-9775-E5F170FA5CA8}" presName="srcNode" presStyleLbl="node1" presStyleIdx="0" presStyleCnt="4"/>
      <dgm:spPr/>
    </dgm:pt>
    <dgm:pt modelId="{759BDE70-3991-DE4A-853C-84ADDBEBD0BF}" type="pres">
      <dgm:prSet presAssocID="{0D812EB5-A510-6E43-9775-E5F170FA5CA8}" presName="conn" presStyleLbl="parChTrans1D2" presStyleIdx="0" presStyleCnt="1"/>
      <dgm:spPr/>
    </dgm:pt>
    <dgm:pt modelId="{D43400F2-09C8-D14C-B34A-8CCDA5BF7DA3}" type="pres">
      <dgm:prSet presAssocID="{0D812EB5-A510-6E43-9775-E5F170FA5CA8}" presName="extraNode" presStyleLbl="node1" presStyleIdx="0" presStyleCnt="4"/>
      <dgm:spPr/>
    </dgm:pt>
    <dgm:pt modelId="{E8638D06-2E12-3648-92B8-358F1F2CFD73}" type="pres">
      <dgm:prSet presAssocID="{0D812EB5-A510-6E43-9775-E5F170FA5CA8}" presName="dstNode" presStyleLbl="node1" presStyleIdx="0" presStyleCnt="4"/>
      <dgm:spPr/>
    </dgm:pt>
    <dgm:pt modelId="{057AAEE3-B403-8D49-9C5B-0A0264847AD2}" type="pres">
      <dgm:prSet presAssocID="{8CBDDD27-B859-2E4D-BD99-F0513FAA3185}" presName="text_1" presStyleLbl="node1" presStyleIdx="0" presStyleCnt="4">
        <dgm:presLayoutVars>
          <dgm:bulletEnabled val="1"/>
        </dgm:presLayoutVars>
      </dgm:prSet>
      <dgm:spPr/>
    </dgm:pt>
    <dgm:pt modelId="{B9950D49-8675-1A43-9188-7185809013D4}" type="pres">
      <dgm:prSet presAssocID="{8CBDDD27-B859-2E4D-BD99-F0513FAA3185}" presName="accent_1" presStyleCnt="0"/>
      <dgm:spPr/>
    </dgm:pt>
    <dgm:pt modelId="{717F6713-D5DC-9345-8EAE-AA144AD581A4}" type="pres">
      <dgm:prSet presAssocID="{8CBDDD27-B859-2E4D-BD99-F0513FAA3185}" presName="accentRepeatNode" presStyleLbl="solidFgAcc1" presStyleIdx="0" presStyleCnt="4"/>
      <dgm:spPr/>
    </dgm:pt>
    <dgm:pt modelId="{0B57326D-D517-E447-9B7F-AA8580B3A4B4}" type="pres">
      <dgm:prSet presAssocID="{F9E6B92F-6CE7-1B4C-A1A8-BC45AC59B9DD}" presName="text_2" presStyleLbl="node1" presStyleIdx="1" presStyleCnt="4">
        <dgm:presLayoutVars>
          <dgm:bulletEnabled val="1"/>
        </dgm:presLayoutVars>
      </dgm:prSet>
      <dgm:spPr/>
    </dgm:pt>
    <dgm:pt modelId="{01CF8FAC-47C7-1843-8529-69CD3FA4FE0A}" type="pres">
      <dgm:prSet presAssocID="{F9E6B92F-6CE7-1B4C-A1A8-BC45AC59B9DD}" presName="accent_2" presStyleCnt="0"/>
      <dgm:spPr/>
    </dgm:pt>
    <dgm:pt modelId="{E3FB86B0-D294-8A4F-A646-25DB62667E84}" type="pres">
      <dgm:prSet presAssocID="{F9E6B92F-6CE7-1B4C-A1A8-BC45AC59B9DD}" presName="accentRepeatNode" presStyleLbl="solidFgAcc1" presStyleIdx="1" presStyleCnt="4"/>
      <dgm:spPr/>
    </dgm:pt>
    <dgm:pt modelId="{488593A4-1A07-244F-8277-CDB0517BACF6}" type="pres">
      <dgm:prSet presAssocID="{89B62F89-CF49-C44B-B397-988405077B41}" presName="text_3" presStyleLbl="node1" presStyleIdx="2" presStyleCnt="4">
        <dgm:presLayoutVars>
          <dgm:bulletEnabled val="1"/>
        </dgm:presLayoutVars>
      </dgm:prSet>
      <dgm:spPr/>
    </dgm:pt>
    <dgm:pt modelId="{6C8C4BEC-E07D-1943-AA9F-5AE63C05C933}" type="pres">
      <dgm:prSet presAssocID="{89B62F89-CF49-C44B-B397-988405077B41}" presName="accent_3" presStyleCnt="0"/>
      <dgm:spPr/>
    </dgm:pt>
    <dgm:pt modelId="{F9C44B59-4194-6F4E-BFF5-CEA69B329626}" type="pres">
      <dgm:prSet presAssocID="{89B62F89-CF49-C44B-B397-988405077B41}" presName="accentRepeatNode" presStyleLbl="solidFgAcc1" presStyleIdx="2" presStyleCnt="4"/>
      <dgm:spPr/>
    </dgm:pt>
    <dgm:pt modelId="{F6312EEF-60FC-E04C-B9A7-50FD19617463}" type="pres">
      <dgm:prSet presAssocID="{4BBD4375-BEF3-C44A-9627-BA4120B870C0}" presName="text_4" presStyleLbl="node1" presStyleIdx="3" presStyleCnt="4">
        <dgm:presLayoutVars>
          <dgm:bulletEnabled val="1"/>
        </dgm:presLayoutVars>
      </dgm:prSet>
      <dgm:spPr/>
    </dgm:pt>
    <dgm:pt modelId="{AB065923-2D1C-F84F-9D9D-98631DEA2B79}" type="pres">
      <dgm:prSet presAssocID="{4BBD4375-BEF3-C44A-9627-BA4120B870C0}" presName="accent_4" presStyleCnt="0"/>
      <dgm:spPr/>
    </dgm:pt>
    <dgm:pt modelId="{83F01C94-D328-CD43-ADDC-EDC13B6B09CC}" type="pres">
      <dgm:prSet presAssocID="{4BBD4375-BEF3-C44A-9627-BA4120B870C0}" presName="accentRepeatNode" presStyleLbl="solidFgAcc1" presStyleIdx="3" presStyleCnt="4"/>
      <dgm:spPr/>
    </dgm:pt>
  </dgm:ptLst>
  <dgm:cxnLst>
    <dgm:cxn modelId="{9B694115-00AA-E344-927B-0DF913E242DE}" type="presOf" srcId="{4BBD4375-BEF3-C44A-9627-BA4120B870C0}" destId="{F6312EEF-60FC-E04C-B9A7-50FD19617463}" srcOrd="0" destOrd="0" presId="urn:microsoft.com/office/officeart/2008/layout/VerticalCurvedList"/>
    <dgm:cxn modelId="{00141319-FD96-4C49-8264-7097C7E6089E}" type="presOf" srcId="{BFE0E5AF-21A6-A74A-ADFF-489E62AE51D9}" destId="{759BDE70-3991-DE4A-853C-84ADDBEBD0BF}" srcOrd="0" destOrd="0" presId="urn:microsoft.com/office/officeart/2008/layout/VerticalCurvedList"/>
    <dgm:cxn modelId="{C429DD3F-81EC-2F4C-A9BB-C05832843BFF}" type="presOf" srcId="{89B62F89-CF49-C44B-B397-988405077B41}" destId="{488593A4-1A07-244F-8277-CDB0517BACF6}" srcOrd="0" destOrd="0" presId="urn:microsoft.com/office/officeart/2008/layout/VerticalCurvedList"/>
    <dgm:cxn modelId="{739F6E76-7395-A346-BB2F-2142751A2B88}" type="presOf" srcId="{0D812EB5-A510-6E43-9775-E5F170FA5CA8}" destId="{7BCDEB36-FBC0-064B-A672-63D69754206D}" srcOrd="0" destOrd="0" presId="urn:microsoft.com/office/officeart/2008/layout/VerticalCurvedList"/>
    <dgm:cxn modelId="{58264B8E-1092-7949-95DB-8D80D54F93D3}" srcId="{0D812EB5-A510-6E43-9775-E5F170FA5CA8}" destId="{8CBDDD27-B859-2E4D-BD99-F0513FAA3185}" srcOrd="0" destOrd="0" parTransId="{35D93C0D-A2A5-2C4D-A529-512B31AA0061}" sibTransId="{BFE0E5AF-21A6-A74A-ADFF-489E62AE51D9}"/>
    <dgm:cxn modelId="{4C2ECA90-0767-214F-B79B-6495C89214F9}" type="presOf" srcId="{8CBDDD27-B859-2E4D-BD99-F0513FAA3185}" destId="{057AAEE3-B403-8D49-9C5B-0A0264847AD2}" srcOrd="0" destOrd="0" presId="urn:microsoft.com/office/officeart/2008/layout/VerticalCurvedList"/>
    <dgm:cxn modelId="{7F9157AA-33AF-9F40-9D6D-295134E4675D}" srcId="{0D812EB5-A510-6E43-9775-E5F170FA5CA8}" destId="{F9E6B92F-6CE7-1B4C-A1A8-BC45AC59B9DD}" srcOrd="1" destOrd="0" parTransId="{B868EB32-D622-324A-A975-A04DCD619263}" sibTransId="{443D1C3D-7679-A34C-9696-DD37068CE78B}"/>
    <dgm:cxn modelId="{DEA6CBC5-F47E-3C41-A407-DF2E74BA9599}" srcId="{0D812EB5-A510-6E43-9775-E5F170FA5CA8}" destId="{4BBD4375-BEF3-C44A-9627-BA4120B870C0}" srcOrd="3" destOrd="0" parTransId="{8F149557-D904-6747-8A44-A97ED42A8FA8}" sibTransId="{51ABDBEC-F474-3049-95AA-3C74D2F45E8B}"/>
    <dgm:cxn modelId="{D24C15D7-01D9-7749-95F5-D6BAC36C6104}" srcId="{0D812EB5-A510-6E43-9775-E5F170FA5CA8}" destId="{89B62F89-CF49-C44B-B397-988405077B41}" srcOrd="2" destOrd="0" parTransId="{0C94E0A3-F690-8749-AC58-54E94218CEE5}" sibTransId="{411BE2BB-4424-7B49-AA3F-F0B62F55443F}"/>
    <dgm:cxn modelId="{BA9D0BF5-6845-8541-9855-A4DC84CBC8CB}" type="presOf" srcId="{F9E6B92F-6CE7-1B4C-A1A8-BC45AC59B9DD}" destId="{0B57326D-D517-E447-9B7F-AA8580B3A4B4}" srcOrd="0" destOrd="0" presId="urn:microsoft.com/office/officeart/2008/layout/VerticalCurvedList"/>
    <dgm:cxn modelId="{E9C6C26A-5035-DB4D-9776-23425AB5A5F6}" type="presParOf" srcId="{7BCDEB36-FBC0-064B-A672-63D69754206D}" destId="{2FD67899-2F41-2942-9FF3-6130E0CBF920}" srcOrd="0" destOrd="0" presId="urn:microsoft.com/office/officeart/2008/layout/VerticalCurvedList"/>
    <dgm:cxn modelId="{304B6065-87B1-F44B-A59D-455BCF75EDC7}" type="presParOf" srcId="{2FD67899-2F41-2942-9FF3-6130E0CBF920}" destId="{D93FBBF9-8A7D-8E44-B56E-BA60E43E7705}" srcOrd="0" destOrd="0" presId="urn:microsoft.com/office/officeart/2008/layout/VerticalCurvedList"/>
    <dgm:cxn modelId="{DA7F165B-1E0D-7F4B-8B1F-48E7CA936D5D}" type="presParOf" srcId="{D93FBBF9-8A7D-8E44-B56E-BA60E43E7705}" destId="{0F9FB63D-2FF0-AA40-AF2C-D2B77E7CAEE8}" srcOrd="0" destOrd="0" presId="urn:microsoft.com/office/officeart/2008/layout/VerticalCurvedList"/>
    <dgm:cxn modelId="{400F6501-F290-554C-B7A4-8519468D51B5}" type="presParOf" srcId="{D93FBBF9-8A7D-8E44-B56E-BA60E43E7705}" destId="{759BDE70-3991-DE4A-853C-84ADDBEBD0BF}" srcOrd="1" destOrd="0" presId="urn:microsoft.com/office/officeart/2008/layout/VerticalCurvedList"/>
    <dgm:cxn modelId="{7EBC832F-24D3-704C-8EC1-BFA726443263}" type="presParOf" srcId="{D93FBBF9-8A7D-8E44-B56E-BA60E43E7705}" destId="{D43400F2-09C8-D14C-B34A-8CCDA5BF7DA3}" srcOrd="2" destOrd="0" presId="urn:microsoft.com/office/officeart/2008/layout/VerticalCurvedList"/>
    <dgm:cxn modelId="{68C4592D-6F9B-DB49-98F2-A29C0B84E685}" type="presParOf" srcId="{D93FBBF9-8A7D-8E44-B56E-BA60E43E7705}" destId="{E8638D06-2E12-3648-92B8-358F1F2CFD73}" srcOrd="3" destOrd="0" presId="urn:microsoft.com/office/officeart/2008/layout/VerticalCurvedList"/>
    <dgm:cxn modelId="{B5BD6EFA-83B0-8440-9592-B2FC8D2667DF}" type="presParOf" srcId="{2FD67899-2F41-2942-9FF3-6130E0CBF920}" destId="{057AAEE3-B403-8D49-9C5B-0A0264847AD2}" srcOrd="1" destOrd="0" presId="urn:microsoft.com/office/officeart/2008/layout/VerticalCurvedList"/>
    <dgm:cxn modelId="{8FA30141-B3AF-0146-B5A5-BE1AEE969C62}" type="presParOf" srcId="{2FD67899-2F41-2942-9FF3-6130E0CBF920}" destId="{B9950D49-8675-1A43-9188-7185809013D4}" srcOrd="2" destOrd="0" presId="urn:microsoft.com/office/officeart/2008/layout/VerticalCurvedList"/>
    <dgm:cxn modelId="{1C72CC29-BABD-B54C-B1A2-41C7EAB8FA6E}" type="presParOf" srcId="{B9950D49-8675-1A43-9188-7185809013D4}" destId="{717F6713-D5DC-9345-8EAE-AA144AD581A4}" srcOrd="0" destOrd="0" presId="urn:microsoft.com/office/officeart/2008/layout/VerticalCurvedList"/>
    <dgm:cxn modelId="{1694CA6E-A990-0B46-B6E6-B72615D66B59}" type="presParOf" srcId="{2FD67899-2F41-2942-9FF3-6130E0CBF920}" destId="{0B57326D-D517-E447-9B7F-AA8580B3A4B4}" srcOrd="3" destOrd="0" presId="urn:microsoft.com/office/officeart/2008/layout/VerticalCurvedList"/>
    <dgm:cxn modelId="{9C8DE2A2-C629-6341-B118-D2CB08DCBB0A}" type="presParOf" srcId="{2FD67899-2F41-2942-9FF3-6130E0CBF920}" destId="{01CF8FAC-47C7-1843-8529-69CD3FA4FE0A}" srcOrd="4" destOrd="0" presId="urn:microsoft.com/office/officeart/2008/layout/VerticalCurvedList"/>
    <dgm:cxn modelId="{82B2C4C6-6564-2A4A-9F73-A1450BC7036E}" type="presParOf" srcId="{01CF8FAC-47C7-1843-8529-69CD3FA4FE0A}" destId="{E3FB86B0-D294-8A4F-A646-25DB62667E84}" srcOrd="0" destOrd="0" presId="urn:microsoft.com/office/officeart/2008/layout/VerticalCurvedList"/>
    <dgm:cxn modelId="{79AC48A2-511A-DB42-94F4-DD4F262C19D8}" type="presParOf" srcId="{2FD67899-2F41-2942-9FF3-6130E0CBF920}" destId="{488593A4-1A07-244F-8277-CDB0517BACF6}" srcOrd="5" destOrd="0" presId="urn:microsoft.com/office/officeart/2008/layout/VerticalCurvedList"/>
    <dgm:cxn modelId="{9178E5EA-D43A-DD45-BFD9-97615A9788FB}" type="presParOf" srcId="{2FD67899-2F41-2942-9FF3-6130E0CBF920}" destId="{6C8C4BEC-E07D-1943-AA9F-5AE63C05C933}" srcOrd="6" destOrd="0" presId="urn:microsoft.com/office/officeart/2008/layout/VerticalCurvedList"/>
    <dgm:cxn modelId="{C35F40B0-455A-3F4C-A42F-3A14342BA5AE}" type="presParOf" srcId="{6C8C4BEC-E07D-1943-AA9F-5AE63C05C933}" destId="{F9C44B59-4194-6F4E-BFF5-CEA69B329626}" srcOrd="0" destOrd="0" presId="urn:microsoft.com/office/officeart/2008/layout/VerticalCurvedList"/>
    <dgm:cxn modelId="{C7CEDB32-F2C4-C745-AA19-7AB9D6994A8F}" type="presParOf" srcId="{2FD67899-2F41-2942-9FF3-6130E0CBF920}" destId="{F6312EEF-60FC-E04C-B9A7-50FD19617463}" srcOrd="7" destOrd="0" presId="urn:microsoft.com/office/officeart/2008/layout/VerticalCurvedList"/>
    <dgm:cxn modelId="{ABD7459B-FE17-FF45-BE77-F564837C5E22}" type="presParOf" srcId="{2FD67899-2F41-2942-9FF3-6130E0CBF920}" destId="{AB065923-2D1C-F84F-9D9D-98631DEA2B79}" srcOrd="8" destOrd="0" presId="urn:microsoft.com/office/officeart/2008/layout/VerticalCurvedList"/>
    <dgm:cxn modelId="{308C69A9-10FE-1143-83BF-175BC182DC19}" type="presParOf" srcId="{AB065923-2D1C-F84F-9D9D-98631DEA2B79}" destId="{83F01C94-D328-CD43-ADDC-EDC13B6B09C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7FD875-3412-DF4F-8754-D5745C76B14D}" type="doc">
      <dgm:prSet loTypeId="urn:microsoft.com/office/officeart/2008/layout/VerticalCurvedList" loCatId="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fr-FR"/>
        </a:p>
      </dgm:t>
    </dgm:pt>
    <dgm:pt modelId="{0781D4D9-186B-B546-9149-FE7D4FFD8715}">
      <dgm:prSet phldrT="[Texte]"/>
      <dgm:spPr>
        <a:solidFill>
          <a:schemeClr val="tx2">
            <a:alpha val="90000"/>
          </a:schemeClr>
        </a:solidFill>
      </dgm:spPr>
      <dgm:t>
        <a:bodyPr/>
        <a:lstStyle/>
        <a:p>
          <a:r>
            <a:rPr lang="fr-FR" dirty="0" err="1"/>
            <a:t>Nuclear</a:t>
          </a:r>
          <a:r>
            <a:rPr lang="fr-FR" dirty="0"/>
            <a:t> structure and </a:t>
          </a:r>
          <a:r>
            <a:rPr lang="fr-FR" dirty="0" err="1"/>
            <a:t>dynamics</a:t>
          </a:r>
          <a:endParaRPr lang="fr-FR" dirty="0"/>
        </a:p>
      </dgm:t>
    </dgm:pt>
    <dgm:pt modelId="{C3BD04AE-AAF5-9E47-B4C2-F13A83C36EB6}" type="parTrans" cxnId="{7EB726B2-0715-2E43-8084-AD4FCFECCEC1}">
      <dgm:prSet/>
      <dgm:spPr/>
      <dgm:t>
        <a:bodyPr/>
        <a:lstStyle/>
        <a:p>
          <a:endParaRPr lang="fr-FR"/>
        </a:p>
      </dgm:t>
    </dgm:pt>
    <dgm:pt modelId="{0105E25A-014D-DA4B-A86D-F80159370BE6}" type="sibTrans" cxnId="{7EB726B2-0715-2E43-8084-AD4FCFECCEC1}">
      <dgm:prSet/>
      <dgm:spPr>
        <a:ln>
          <a:solidFill>
            <a:schemeClr val="tx2"/>
          </a:solidFill>
        </a:ln>
      </dgm:spPr>
      <dgm:t>
        <a:bodyPr/>
        <a:lstStyle/>
        <a:p>
          <a:endParaRPr lang="fr-FR"/>
        </a:p>
      </dgm:t>
    </dgm:pt>
    <dgm:pt modelId="{199E0DD6-A6CA-E04B-859C-00590767CB16}">
      <dgm:prSet phldrT="[Texte]"/>
      <dgm:spPr>
        <a:solidFill>
          <a:schemeClr val="tx2">
            <a:lumMod val="75000"/>
            <a:alpha val="50000"/>
          </a:schemeClr>
        </a:solidFill>
      </dgm:spPr>
      <dgm:t>
        <a:bodyPr/>
        <a:lstStyle/>
        <a:p>
          <a:r>
            <a:rPr lang="fr-FR" dirty="0"/>
            <a:t>Quark and gluons </a:t>
          </a:r>
          <a:r>
            <a:rPr lang="fr-FR" dirty="0" err="1"/>
            <a:t>dynamics</a:t>
          </a:r>
          <a:endParaRPr lang="fr-FR" dirty="0"/>
        </a:p>
      </dgm:t>
    </dgm:pt>
    <dgm:pt modelId="{18EED47E-59FD-9546-B3D2-68616DE228E2}" type="parTrans" cxnId="{0E0ADA14-FF94-9D40-8B6E-FA719449E341}">
      <dgm:prSet/>
      <dgm:spPr/>
      <dgm:t>
        <a:bodyPr/>
        <a:lstStyle/>
        <a:p>
          <a:endParaRPr lang="fr-FR"/>
        </a:p>
      </dgm:t>
    </dgm:pt>
    <dgm:pt modelId="{0F879A9E-AA05-7946-93D5-839B61CC1E44}" type="sibTrans" cxnId="{0E0ADA14-FF94-9D40-8B6E-FA719449E341}">
      <dgm:prSet/>
      <dgm:spPr/>
      <dgm:t>
        <a:bodyPr/>
        <a:lstStyle/>
        <a:p>
          <a:endParaRPr lang="fr-FR"/>
        </a:p>
      </dgm:t>
    </dgm:pt>
    <dgm:pt modelId="{92584477-25A3-FF43-911E-58C94CD72519}" type="pres">
      <dgm:prSet presAssocID="{407FD875-3412-DF4F-8754-D5745C76B14D}" presName="Name0" presStyleCnt="0">
        <dgm:presLayoutVars>
          <dgm:chMax val="7"/>
          <dgm:chPref val="7"/>
          <dgm:dir/>
        </dgm:presLayoutVars>
      </dgm:prSet>
      <dgm:spPr/>
    </dgm:pt>
    <dgm:pt modelId="{2FD75B5C-E517-8B43-8B2F-51CD047443C9}" type="pres">
      <dgm:prSet presAssocID="{407FD875-3412-DF4F-8754-D5745C76B14D}" presName="Name1" presStyleCnt="0"/>
      <dgm:spPr/>
    </dgm:pt>
    <dgm:pt modelId="{D0AE5DD7-282F-B240-9297-24ED7E8E3759}" type="pres">
      <dgm:prSet presAssocID="{407FD875-3412-DF4F-8754-D5745C76B14D}" presName="cycle" presStyleCnt="0"/>
      <dgm:spPr/>
    </dgm:pt>
    <dgm:pt modelId="{5C523548-D0DC-F645-A58A-2F3B0ABAA1D2}" type="pres">
      <dgm:prSet presAssocID="{407FD875-3412-DF4F-8754-D5745C76B14D}" presName="srcNode" presStyleLbl="node1" presStyleIdx="0" presStyleCnt="2"/>
      <dgm:spPr/>
    </dgm:pt>
    <dgm:pt modelId="{01EE78F4-2ECA-0E4E-9A02-5A13AA0B589E}" type="pres">
      <dgm:prSet presAssocID="{407FD875-3412-DF4F-8754-D5745C76B14D}" presName="conn" presStyleLbl="parChTrans1D2" presStyleIdx="0" presStyleCnt="1"/>
      <dgm:spPr/>
    </dgm:pt>
    <dgm:pt modelId="{92275FA5-1763-BD41-AC9F-BC5AD35EA2D1}" type="pres">
      <dgm:prSet presAssocID="{407FD875-3412-DF4F-8754-D5745C76B14D}" presName="extraNode" presStyleLbl="node1" presStyleIdx="0" presStyleCnt="2"/>
      <dgm:spPr/>
    </dgm:pt>
    <dgm:pt modelId="{08BBBD49-4D8B-4C4F-9F24-1DF0434E140E}" type="pres">
      <dgm:prSet presAssocID="{407FD875-3412-DF4F-8754-D5745C76B14D}" presName="dstNode" presStyleLbl="node1" presStyleIdx="0" presStyleCnt="2"/>
      <dgm:spPr/>
    </dgm:pt>
    <dgm:pt modelId="{40F41CF0-7474-E647-BBA5-E9BF5885D0D7}" type="pres">
      <dgm:prSet presAssocID="{0781D4D9-186B-B546-9149-FE7D4FFD8715}" presName="text_1" presStyleLbl="node1" presStyleIdx="0" presStyleCnt="2">
        <dgm:presLayoutVars>
          <dgm:bulletEnabled val="1"/>
        </dgm:presLayoutVars>
      </dgm:prSet>
      <dgm:spPr/>
    </dgm:pt>
    <dgm:pt modelId="{70108CD8-862B-E443-9356-05B5AFB6A34D}" type="pres">
      <dgm:prSet presAssocID="{0781D4D9-186B-B546-9149-FE7D4FFD8715}" presName="accent_1" presStyleCnt="0"/>
      <dgm:spPr/>
    </dgm:pt>
    <dgm:pt modelId="{31A9222E-B140-CD4D-9302-09807F9CD400}" type="pres">
      <dgm:prSet presAssocID="{0781D4D9-186B-B546-9149-FE7D4FFD8715}" presName="accentRepeatNode" presStyleLbl="solidFgAcc1" presStyleIdx="0" presStyleCnt="2"/>
      <dgm:spPr>
        <a:ln>
          <a:solidFill>
            <a:schemeClr val="tx2">
              <a:alpha val="90000"/>
            </a:schemeClr>
          </a:solidFill>
        </a:ln>
      </dgm:spPr>
    </dgm:pt>
    <dgm:pt modelId="{EFD211AC-1B7A-094B-9920-5FC57D42F7A2}" type="pres">
      <dgm:prSet presAssocID="{199E0DD6-A6CA-E04B-859C-00590767CB16}" presName="text_2" presStyleLbl="node1" presStyleIdx="1" presStyleCnt="2">
        <dgm:presLayoutVars>
          <dgm:bulletEnabled val="1"/>
        </dgm:presLayoutVars>
      </dgm:prSet>
      <dgm:spPr/>
    </dgm:pt>
    <dgm:pt modelId="{E2C5A0F0-F2BB-AD46-A3F5-81B81082089E}" type="pres">
      <dgm:prSet presAssocID="{199E0DD6-A6CA-E04B-859C-00590767CB16}" presName="accent_2" presStyleCnt="0"/>
      <dgm:spPr/>
    </dgm:pt>
    <dgm:pt modelId="{784612E7-7D63-F84A-8006-EDD2246BDAB2}" type="pres">
      <dgm:prSet presAssocID="{199E0DD6-A6CA-E04B-859C-00590767CB16}" presName="accentRepeatNode" presStyleLbl="solidFgAcc1" presStyleIdx="1" presStyleCnt="2"/>
      <dgm:spPr>
        <a:ln>
          <a:solidFill>
            <a:schemeClr val="tx2">
              <a:lumMod val="75000"/>
              <a:alpha val="50000"/>
            </a:schemeClr>
          </a:solidFill>
        </a:ln>
      </dgm:spPr>
    </dgm:pt>
  </dgm:ptLst>
  <dgm:cxnLst>
    <dgm:cxn modelId="{0E0ADA14-FF94-9D40-8B6E-FA719449E341}" srcId="{407FD875-3412-DF4F-8754-D5745C76B14D}" destId="{199E0DD6-A6CA-E04B-859C-00590767CB16}" srcOrd="1" destOrd="0" parTransId="{18EED47E-59FD-9546-B3D2-68616DE228E2}" sibTransId="{0F879A9E-AA05-7946-93D5-839B61CC1E44}"/>
    <dgm:cxn modelId="{5ED9F4A0-4858-354C-9C4F-DBB8B3A00B3C}" type="presOf" srcId="{0781D4D9-186B-B546-9149-FE7D4FFD8715}" destId="{40F41CF0-7474-E647-BBA5-E9BF5885D0D7}" srcOrd="0" destOrd="0" presId="urn:microsoft.com/office/officeart/2008/layout/VerticalCurvedList"/>
    <dgm:cxn modelId="{A417ECAE-8F0C-2547-B37A-4D5473CFE118}" type="presOf" srcId="{407FD875-3412-DF4F-8754-D5745C76B14D}" destId="{92584477-25A3-FF43-911E-58C94CD72519}" srcOrd="0" destOrd="0" presId="urn:microsoft.com/office/officeart/2008/layout/VerticalCurvedList"/>
    <dgm:cxn modelId="{7EB726B2-0715-2E43-8084-AD4FCFECCEC1}" srcId="{407FD875-3412-DF4F-8754-D5745C76B14D}" destId="{0781D4D9-186B-B546-9149-FE7D4FFD8715}" srcOrd="0" destOrd="0" parTransId="{C3BD04AE-AAF5-9E47-B4C2-F13A83C36EB6}" sibTransId="{0105E25A-014D-DA4B-A86D-F80159370BE6}"/>
    <dgm:cxn modelId="{87536CD2-374D-0246-877F-CE8B3B1B11A5}" type="presOf" srcId="{199E0DD6-A6CA-E04B-859C-00590767CB16}" destId="{EFD211AC-1B7A-094B-9920-5FC57D42F7A2}" srcOrd="0" destOrd="0" presId="urn:microsoft.com/office/officeart/2008/layout/VerticalCurvedList"/>
    <dgm:cxn modelId="{14C308F3-07D4-9C4A-9E62-5A1B7A9C1D92}" type="presOf" srcId="{0105E25A-014D-DA4B-A86D-F80159370BE6}" destId="{01EE78F4-2ECA-0E4E-9A02-5A13AA0B589E}" srcOrd="0" destOrd="0" presId="urn:microsoft.com/office/officeart/2008/layout/VerticalCurvedList"/>
    <dgm:cxn modelId="{3404553F-1850-B645-ADCD-CB1E7DA94194}" type="presParOf" srcId="{92584477-25A3-FF43-911E-58C94CD72519}" destId="{2FD75B5C-E517-8B43-8B2F-51CD047443C9}" srcOrd="0" destOrd="0" presId="urn:microsoft.com/office/officeart/2008/layout/VerticalCurvedList"/>
    <dgm:cxn modelId="{B401CDD3-A279-CC48-A15F-43F9E6C66DDB}" type="presParOf" srcId="{2FD75B5C-E517-8B43-8B2F-51CD047443C9}" destId="{D0AE5DD7-282F-B240-9297-24ED7E8E3759}" srcOrd="0" destOrd="0" presId="urn:microsoft.com/office/officeart/2008/layout/VerticalCurvedList"/>
    <dgm:cxn modelId="{54EA6C08-39B0-8B47-AB5C-0D3052099B66}" type="presParOf" srcId="{D0AE5DD7-282F-B240-9297-24ED7E8E3759}" destId="{5C523548-D0DC-F645-A58A-2F3B0ABAA1D2}" srcOrd="0" destOrd="0" presId="urn:microsoft.com/office/officeart/2008/layout/VerticalCurvedList"/>
    <dgm:cxn modelId="{EEDBC281-1B65-E244-9FAC-5158B96FFEDE}" type="presParOf" srcId="{D0AE5DD7-282F-B240-9297-24ED7E8E3759}" destId="{01EE78F4-2ECA-0E4E-9A02-5A13AA0B589E}" srcOrd="1" destOrd="0" presId="urn:microsoft.com/office/officeart/2008/layout/VerticalCurvedList"/>
    <dgm:cxn modelId="{C8AB9D12-EE05-024C-B17F-000B7A153949}" type="presParOf" srcId="{D0AE5DD7-282F-B240-9297-24ED7E8E3759}" destId="{92275FA5-1763-BD41-AC9F-BC5AD35EA2D1}" srcOrd="2" destOrd="0" presId="urn:microsoft.com/office/officeart/2008/layout/VerticalCurvedList"/>
    <dgm:cxn modelId="{A0122263-180B-5247-9E57-3E268D6D5A8B}" type="presParOf" srcId="{D0AE5DD7-282F-B240-9297-24ED7E8E3759}" destId="{08BBBD49-4D8B-4C4F-9F24-1DF0434E140E}" srcOrd="3" destOrd="0" presId="urn:microsoft.com/office/officeart/2008/layout/VerticalCurvedList"/>
    <dgm:cxn modelId="{B86BE043-DE6E-C843-9D8E-5625B5AD820F}" type="presParOf" srcId="{2FD75B5C-E517-8B43-8B2F-51CD047443C9}" destId="{40F41CF0-7474-E647-BBA5-E9BF5885D0D7}" srcOrd="1" destOrd="0" presId="urn:microsoft.com/office/officeart/2008/layout/VerticalCurvedList"/>
    <dgm:cxn modelId="{E91EBBDD-3781-2A4D-8F38-ADCDAE85A5C5}" type="presParOf" srcId="{2FD75B5C-E517-8B43-8B2F-51CD047443C9}" destId="{70108CD8-862B-E443-9356-05B5AFB6A34D}" srcOrd="2" destOrd="0" presId="urn:microsoft.com/office/officeart/2008/layout/VerticalCurvedList"/>
    <dgm:cxn modelId="{71578FE2-F0DB-A249-AA07-AB758A512019}" type="presParOf" srcId="{70108CD8-862B-E443-9356-05B5AFB6A34D}" destId="{31A9222E-B140-CD4D-9302-09807F9CD400}" srcOrd="0" destOrd="0" presId="urn:microsoft.com/office/officeart/2008/layout/VerticalCurvedList"/>
    <dgm:cxn modelId="{1EAE315F-39B8-774A-AE60-5DB2B92E713A}" type="presParOf" srcId="{2FD75B5C-E517-8B43-8B2F-51CD047443C9}" destId="{EFD211AC-1B7A-094B-9920-5FC57D42F7A2}" srcOrd="3" destOrd="0" presId="urn:microsoft.com/office/officeart/2008/layout/VerticalCurvedList"/>
    <dgm:cxn modelId="{FCFC2040-5361-4C41-A7A4-29568E12E373}" type="presParOf" srcId="{2FD75B5C-E517-8B43-8B2F-51CD047443C9}" destId="{E2C5A0F0-F2BB-AD46-A3F5-81B81082089E}" srcOrd="4" destOrd="0" presId="urn:microsoft.com/office/officeart/2008/layout/VerticalCurvedList"/>
    <dgm:cxn modelId="{150C7BB6-7611-8949-8D2F-8EB111B8E23E}" type="presParOf" srcId="{E2C5A0F0-F2BB-AD46-A3F5-81B81082089E}" destId="{784612E7-7D63-F84A-8006-EDD2246BDAB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7FD875-3412-DF4F-8754-D5745C76B14D}" type="doc">
      <dgm:prSet loTypeId="urn:microsoft.com/office/officeart/2008/layout/VerticalCurvedList" loCatId="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fr-FR"/>
        </a:p>
      </dgm:t>
    </dgm:pt>
    <dgm:pt modelId="{0781D4D9-186B-B546-9149-FE7D4FFD8715}">
      <dgm:prSet phldrT="[Texte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fr-FR" dirty="0" err="1"/>
            <a:t>Coherence</a:t>
          </a:r>
          <a:r>
            <a:rPr lang="fr-FR" dirty="0"/>
            <a:t> of the standard model</a:t>
          </a:r>
        </a:p>
      </dgm:t>
    </dgm:pt>
    <dgm:pt modelId="{C3BD04AE-AAF5-9E47-B4C2-F13A83C36EB6}" type="parTrans" cxnId="{7EB726B2-0715-2E43-8084-AD4FCFECCEC1}">
      <dgm:prSet/>
      <dgm:spPr/>
      <dgm:t>
        <a:bodyPr/>
        <a:lstStyle/>
        <a:p>
          <a:endParaRPr lang="fr-FR"/>
        </a:p>
      </dgm:t>
    </dgm:pt>
    <dgm:pt modelId="{0105E25A-014D-DA4B-A86D-F80159370BE6}" type="sibTrans" cxnId="{7EB726B2-0715-2E43-8084-AD4FCFECCEC1}">
      <dgm:prSet/>
      <dgm:spPr/>
      <dgm:t>
        <a:bodyPr/>
        <a:lstStyle/>
        <a:p>
          <a:endParaRPr lang="fr-FR"/>
        </a:p>
      </dgm:t>
    </dgm:pt>
    <dgm:pt modelId="{199E0DD6-A6CA-E04B-859C-00590767CB16}">
      <dgm:prSet phldrT="[Texte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fr-FR" dirty="0"/>
            <a:t>Structural tests of the standard model</a:t>
          </a:r>
        </a:p>
      </dgm:t>
    </dgm:pt>
    <dgm:pt modelId="{18EED47E-59FD-9546-B3D2-68616DE228E2}" type="parTrans" cxnId="{0E0ADA14-FF94-9D40-8B6E-FA719449E341}">
      <dgm:prSet/>
      <dgm:spPr/>
      <dgm:t>
        <a:bodyPr/>
        <a:lstStyle/>
        <a:p>
          <a:endParaRPr lang="fr-FR"/>
        </a:p>
      </dgm:t>
    </dgm:pt>
    <dgm:pt modelId="{0F879A9E-AA05-7946-93D5-839B61CC1E44}" type="sibTrans" cxnId="{0E0ADA14-FF94-9D40-8B6E-FA719449E341}">
      <dgm:prSet/>
      <dgm:spPr/>
      <dgm:t>
        <a:bodyPr/>
        <a:lstStyle/>
        <a:p>
          <a:endParaRPr lang="fr-FR"/>
        </a:p>
      </dgm:t>
    </dgm:pt>
    <dgm:pt modelId="{92584477-25A3-FF43-911E-58C94CD72519}" type="pres">
      <dgm:prSet presAssocID="{407FD875-3412-DF4F-8754-D5745C76B14D}" presName="Name0" presStyleCnt="0">
        <dgm:presLayoutVars>
          <dgm:chMax val="7"/>
          <dgm:chPref val="7"/>
          <dgm:dir/>
        </dgm:presLayoutVars>
      </dgm:prSet>
      <dgm:spPr/>
    </dgm:pt>
    <dgm:pt modelId="{2FD75B5C-E517-8B43-8B2F-51CD047443C9}" type="pres">
      <dgm:prSet presAssocID="{407FD875-3412-DF4F-8754-D5745C76B14D}" presName="Name1" presStyleCnt="0"/>
      <dgm:spPr/>
    </dgm:pt>
    <dgm:pt modelId="{D0AE5DD7-282F-B240-9297-24ED7E8E3759}" type="pres">
      <dgm:prSet presAssocID="{407FD875-3412-DF4F-8754-D5745C76B14D}" presName="cycle" presStyleCnt="0"/>
      <dgm:spPr/>
    </dgm:pt>
    <dgm:pt modelId="{5C523548-D0DC-F645-A58A-2F3B0ABAA1D2}" type="pres">
      <dgm:prSet presAssocID="{407FD875-3412-DF4F-8754-D5745C76B14D}" presName="srcNode" presStyleLbl="node1" presStyleIdx="0" presStyleCnt="2"/>
      <dgm:spPr/>
    </dgm:pt>
    <dgm:pt modelId="{01EE78F4-2ECA-0E4E-9A02-5A13AA0B589E}" type="pres">
      <dgm:prSet presAssocID="{407FD875-3412-DF4F-8754-D5745C76B14D}" presName="conn" presStyleLbl="parChTrans1D2" presStyleIdx="0" presStyleCnt="1"/>
      <dgm:spPr/>
    </dgm:pt>
    <dgm:pt modelId="{92275FA5-1763-BD41-AC9F-BC5AD35EA2D1}" type="pres">
      <dgm:prSet presAssocID="{407FD875-3412-DF4F-8754-D5745C76B14D}" presName="extraNode" presStyleLbl="node1" presStyleIdx="0" presStyleCnt="2"/>
      <dgm:spPr/>
    </dgm:pt>
    <dgm:pt modelId="{08BBBD49-4D8B-4C4F-9F24-1DF0434E140E}" type="pres">
      <dgm:prSet presAssocID="{407FD875-3412-DF4F-8754-D5745C76B14D}" presName="dstNode" presStyleLbl="node1" presStyleIdx="0" presStyleCnt="2"/>
      <dgm:spPr/>
    </dgm:pt>
    <dgm:pt modelId="{40F41CF0-7474-E647-BBA5-E9BF5885D0D7}" type="pres">
      <dgm:prSet presAssocID="{0781D4D9-186B-B546-9149-FE7D4FFD8715}" presName="text_1" presStyleLbl="node1" presStyleIdx="0" presStyleCnt="2">
        <dgm:presLayoutVars>
          <dgm:bulletEnabled val="1"/>
        </dgm:presLayoutVars>
      </dgm:prSet>
      <dgm:spPr/>
    </dgm:pt>
    <dgm:pt modelId="{70108CD8-862B-E443-9356-05B5AFB6A34D}" type="pres">
      <dgm:prSet presAssocID="{0781D4D9-186B-B546-9149-FE7D4FFD8715}" presName="accent_1" presStyleCnt="0"/>
      <dgm:spPr/>
    </dgm:pt>
    <dgm:pt modelId="{31A9222E-B140-CD4D-9302-09807F9CD400}" type="pres">
      <dgm:prSet presAssocID="{0781D4D9-186B-B546-9149-FE7D4FFD8715}" presName="accentRepeatNode" presStyleLbl="solidFgAcc1" presStyleIdx="0" presStyleCnt="2"/>
      <dgm:spPr/>
    </dgm:pt>
    <dgm:pt modelId="{EFD211AC-1B7A-094B-9920-5FC57D42F7A2}" type="pres">
      <dgm:prSet presAssocID="{199E0DD6-A6CA-E04B-859C-00590767CB16}" presName="text_2" presStyleLbl="node1" presStyleIdx="1" presStyleCnt="2">
        <dgm:presLayoutVars>
          <dgm:bulletEnabled val="1"/>
        </dgm:presLayoutVars>
      </dgm:prSet>
      <dgm:spPr/>
    </dgm:pt>
    <dgm:pt modelId="{E2C5A0F0-F2BB-AD46-A3F5-81B81082089E}" type="pres">
      <dgm:prSet presAssocID="{199E0DD6-A6CA-E04B-859C-00590767CB16}" presName="accent_2" presStyleCnt="0"/>
      <dgm:spPr/>
    </dgm:pt>
    <dgm:pt modelId="{784612E7-7D63-F84A-8006-EDD2246BDAB2}" type="pres">
      <dgm:prSet presAssocID="{199E0DD6-A6CA-E04B-859C-00590767CB16}" presName="accentRepeatNode" presStyleLbl="solidFgAcc1" presStyleIdx="1" presStyleCnt="2"/>
      <dgm:spPr/>
    </dgm:pt>
  </dgm:ptLst>
  <dgm:cxnLst>
    <dgm:cxn modelId="{0E0ADA14-FF94-9D40-8B6E-FA719449E341}" srcId="{407FD875-3412-DF4F-8754-D5745C76B14D}" destId="{199E0DD6-A6CA-E04B-859C-00590767CB16}" srcOrd="1" destOrd="0" parTransId="{18EED47E-59FD-9546-B3D2-68616DE228E2}" sibTransId="{0F879A9E-AA05-7946-93D5-839B61CC1E44}"/>
    <dgm:cxn modelId="{5ED9F4A0-4858-354C-9C4F-DBB8B3A00B3C}" type="presOf" srcId="{0781D4D9-186B-B546-9149-FE7D4FFD8715}" destId="{40F41CF0-7474-E647-BBA5-E9BF5885D0D7}" srcOrd="0" destOrd="0" presId="urn:microsoft.com/office/officeart/2008/layout/VerticalCurvedList"/>
    <dgm:cxn modelId="{A417ECAE-8F0C-2547-B37A-4D5473CFE118}" type="presOf" srcId="{407FD875-3412-DF4F-8754-D5745C76B14D}" destId="{92584477-25A3-FF43-911E-58C94CD72519}" srcOrd="0" destOrd="0" presId="urn:microsoft.com/office/officeart/2008/layout/VerticalCurvedList"/>
    <dgm:cxn modelId="{7EB726B2-0715-2E43-8084-AD4FCFECCEC1}" srcId="{407FD875-3412-DF4F-8754-D5745C76B14D}" destId="{0781D4D9-186B-B546-9149-FE7D4FFD8715}" srcOrd="0" destOrd="0" parTransId="{C3BD04AE-AAF5-9E47-B4C2-F13A83C36EB6}" sibTransId="{0105E25A-014D-DA4B-A86D-F80159370BE6}"/>
    <dgm:cxn modelId="{87536CD2-374D-0246-877F-CE8B3B1B11A5}" type="presOf" srcId="{199E0DD6-A6CA-E04B-859C-00590767CB16}" destId="{EFD211AC-1B7A-094B-9920-5FC57D42F7A2}" srcOrd="0" destOrd="0" presId="urn:microsoft.com/office/officeart/2008/layout/VerticalCurvedList"/>
    <dgm:cxn modelId="{14C308F3-07D4-9C4A-9E62-5A1B7A9C1D92}" type="presOf" srcId="{0105E25A-014D-DA4B-A86D-F80159370BE6}" destId="{01EE78F4-2ECA-0E4E-9A02-5A13AA0B589E}" srcOrd="0" destOrd="0" presId="urn:microsoft.com/office/officeart/2008/layout/VerticalCurvedList"/>
    <dgm:cxn modelId="{3404553F-1850-B645-ADCD-CB1E7DA94194}" type="presParOf" srcId="{92584477-25A3-FF43-911E-58C94CD72519}" destId="{2FD75B5C-E517-8B43-8B2F-51CD047443C9}" srcOrd="0" destOrd="0" presId="urn:microsoft.com/office/officeart/2008/layout/VerticalCurvedList"/>
    <dgm:cxn modelId="{B401CDD3-A279-CC48-A15F-43F9E6C66DDB}" type="presParOf" srcId="{2FD75B5C-E517-8B43-8B2F-51CD047443C9}" destId="{D0AE5DD7-282F-B240-9297-24ED7E8E3759}" srcOrd="0" destOrd="0" presId="urn:microsoft.com/office/officeart/2008/layout/VerticalCurvedList"/>
    <dgm:cxn modelId="{54EA6C08-39B0-8B47-AB5C-0D3052099B66}" type="presParOf" srcId="{D0AE5DD7-282F-B240-9297-24ED7E8E3759}" destId="{5C523548-D0DC-F645-A58A-2F3B0ABAA1D2}" srcOrd="0" destOrd="0" presId="urn:microsoft.com/office/officeart/2008/layout/VerticalCurvedList"/>
    <dgm:cxn modelId="{EEDBC281-1B65-E244-9FAC-5158B96FFEDE}" type="presParOf" srcId="{D0AE5DD7-282F-B240-9297-24ED7E8E3759}" destId="{01EE78F4-2ECA-0E4E-9A02-5A13AA0B589E}" srcOrd="1" destOrd="0" presId="urn:microsoft.com/office/officeart/2008/layout/VerticalCurvedList"/>
    <dgm:cxn modelId="{C8AB9D12-EE05-024C-B17F-000B7A153949}" type="presParOf" srcId="{D0AE5DD7-282F-B240-9297-24ED7E8E3759}" destId="{92275FA5-1763-BD41-AC9F-BC5AD35EA2D1}" srcOrd="2" destOrd="0" presId="urn:microsoft.com/office/officeart/2008/layout/VerticalCurvedList"/>
    <dgm:cxn modelId="{A0122263-180B-5247-9E57-3E268D6D5A8B}" type="presParOf" srcId="{D0AE5DD7-282F-B240-9297-24ED7E8E3759}" destId="{08BBBD49-4D8B-4C4F-9F24-1DF0434E140E}" srcOrd="3" destOrd="0" presId="urn:microsoft.com/office/officeart/2008/layout/VerticalCurvedList"/>
    <dgm:cxn modelId="{B86BE043-DE6E-C843-9D8E-5625B5AD820F}" type="presParOf" srcId="{2FD75B5C-E517-8B43-8B2F-51CD047443C9}" destId="{40F41CF0-7474-E647-BBA5-E9BF5885D0D7}" srcOrd="1" destOrd="0" presId="urn:microsoft.com/office/officeart/2008/layout/VerticalCurvedList"/>
    <dgm:cxn modelId="{E91EBBDD-3781-2A4D-8F38-ADCDAE85A5C5}" type="presParOf" srcId="{2FD75B5C-E517-8B43-8B2F-51CD047443C9}" destId="{70108CD8-862B-E443-9356-05B5AFB6A34D}" srcOrd="2" destOrd="0" presId="urn:microsoft.com/office/officeart/2008/layout/VerticalCurvedList"/>
    <dgm:cxn modelId="{71578FE2-F0DB-A249-AA07-AB758A512019}" type="presParOf" srcId="{70108CD8-862B-E443-9356-05B5AFB6A34D}" destId="{31A9222E-B140-CD4D-9302-09807F9CD400}" srcOrd="0" destOrd="0" presId="urn:microsoft.com/office/officeart/2008/layout/VerticalCurvedList"/>
    <dgm:cxn modelId="{1EAE315F-39B8-774A-AE60-5DB2B92E713A}" type="presParOf" srcId="{2FD75B5C-E517-8B43-8B2F-51CD047443C9}" destId="{EFD211AC-1B7A-094B-9920-5FC57D42F7A2}" srcOrd="3" destOrd="0" presId="urn:microsoft.com/office/officeart/2008/layout/VerticalCurvedList"/>
    <dgm:cxn modelId="{FCFC2040-5361-4C41-A7A4-29568E12E373}" type="presParOf" srcId="{2FD75B5C-E517-8B43-8B2F-51CD047443C9}" destId="{E2C5A0F0-F2BB-AD46-A3F5-81B81082089E}" srcOrd="4" destOrd="0" presId="urn:microsoft.com/office/officeart/2008/layout/VerticalCurvedList"/>
    <dgm:cxn modelId="{150C7BB6-7611-8949-8D2F-8EB111B8E23E}" type="presParOf" srcId="{E2C5A0F0-F2BB-AD46-A3F5-81B81082089E}" destId="{784612E7-7D63-F84A-8006-EDD2246BDAB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9BDE70-3991-DE4A-853C-84ADDBEBD0BF}">
      <dsp:nvSpPr>
        <dsp:cNvPr id="0" name=""/>
        <dsp:cNvSpPr/>
      </dsp:nvSpPr>
      <dsp:spPr>
        <a:xfrm>
          <a:off x="-2216260" y="-342877"/>
          <a:ext cx="2647834" cy="2647834"/>
        </a:xfrm>
        <a:prstGeom prst="blockArc">
          <a:avLst>
            <a:gd name="adj1" fmla="val 18900000"/>
            <a:gd name="adj2" fmla="val 2700000"/>
            <a:gd name="adj3" fmla="val 816"/>
          </a:avLst>
        </a:pr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7AAEE3-B403-8D49-9C5B-0A0264847AD2}">
      <dsp:nvSpPr>
        <dsp:cNvPr id="0" name=""/>
        <dsp:cNvSpPr/>
      </dsp:nvSpPr>
      <dsp:spPr>
        <a:xfrm>
          <a:off x="226802" y="150844"/>
          <a:ext cx="3274837" cy="301846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9590" tIns="25400" rIns="25400" bIns="254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 err="1"/>
            <a:t>Energy</a:t>
          </a:r>
          <a:r>
            <a:rPr lang="fr-FR" sz="1000" kern="1200" dirty="0"/>
            <a:t> content of the </a:t>
          </a:r>
          <a:r>
            <a:rPr lang="fr-FR" sz="1000" kern="1200" dirty="0" err="1"/>
            <a:t>Universe</a:t>
          </a:r>
          <a:endParaRPr lang="fr-FR" sz="1000" kern="1200" dirty="0"/>
        </a:p>
      </dsp:txBody>
      <dsp:txXfrm>
        <a:off x="226802" y="150844"/>
        <a:ext cx="3274837" cy="301846"/>
      </dsp:txXfrm>
    </dsp:sp>
    <dsp:sp modelId="{717F6713-D5DC-9345-8EAE-AA144AD581A4}">
      <dsp:nvSpPr>
        <dsp:cNvPr id="0" name=""/>
        <dsp:cNvSpPr/>
      </dsp:nvSpPr>
      <dsp:spPr>
        <a:xfrm>
          <a:off x="38148" y="113113"/>
          <a:ext cx="377307" cy="3773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57326D-D517-E447-9B7F-AA8580B3A4B4}">
      <dsp:nvSpPr>
        <dsp:cNvPr id="0" name=""/>
        <dsp:cNvSpPr/>
      </dsp:nvSpPr>
      <dsp:spPr>
        <a:xfrm>
          <a:off x="399858" y="603692"/>
          <a:ext cx="3101782" cy="301846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9590" tIns="25400" rIns="25400" bIns="254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Evolution of the structures, galaxies, stars</a:t>
          </a:r>
        </a:p>
      </dsp:txBody>
      <dsp:txXfrm>
        <a:off x="399858" y="603692"/>
        <a:ext cx="3101782" cy="301846"/>
      </dsp:txXfrm>
    </dsp:sp>
    <dsp:sp modelId="{E3FB86B0-D294-8A4F-A646-25DB62667E84}">
      <dsp:nvSpPr>
        <dsp:cNvPr id="0" name=""/>
        <dsp:cNvSpPr/>
      </dsp:nvSpPr>
      <dsp:spPr>
        <a:xfrm>
          <a:off x="211204" y="565961"/>
          <a:ext cx="377307" cy="3773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13333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8593A4-1A07-244F-8277-CDB0517BACF6}">
      <dsp:nvSpPr>
        <dsp:cNvPr id="0" name=""/>
        <dsp:cNvSpPr/>
      </dsp:nvSpPr>
      <dsp:spPr>
        <a:xfrm>
          <a:off x="399858" y="1056540"/>
          <a:ext cx="3101782" cy="301846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9590" tIns="25400" rIns="25400" bIns="254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Stars and </a:t>
          </a:r>
          <a:r>
            <a:rPr lang="fr-FR" sz="1000" kern="1200" dirty="0" err="1"/>
            <a:t>planetar</a:t>
          </a:r>
          <a:r>
            <a:rPr lang="fr-FR" sz="1000" kern="1200" dirty="0"/>
            <a:t> </a:t>
          </a:r>
          <a:r>
            <a:rPr lang="fr-FR" sz="1000" kern="1200" dirty="0" err="1"/>
            <a:t>systems</a:t>
          </a:r>
          <a:endParaRPr lang="fr-FR" sz="1000" kern="1200" dirty="0"/>
        </a:p>
      </dsp:txBody>
      <dsp:txXfrm>
        <a:off x="399858" y="1056540"/>
        <a:ext cx="3101782" cy="301846"/>
      </dsp:txXfrm>
    </dsp:sp>
    <dsp:sp modelId="{F9C44B59-4194-6F4E-BFF5-CEA69B329626}">
      <dsp:nvSpPr>
        <dsp:cNvPr id="0" name=""/>
        <dsp:cNvSpPr/>
      </dsp:nvSpPr>
      <dsp:spPr>
        <a:xfrm>
          <a:off x="211204" y="1018809"/>
          <a:ext cx="377307" cy="3773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26667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312EEF-60FC-E04C-B9A7-50FD19617463}">
      <dsp:nvSpPr>
        <dsp:cNvPr id="0" name=""/>
        <dsp:cNvSpPr/>
      </dsp:nvSpPr>
      <dsp:spPr>
        <a:xfrm>
          <a:off x="226802" y="1509388"/>
          <a:ext cx="3274837" cy="301846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9590" tIns="25400" rIns="25400" bIns="254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Exploration of </a:t>
          </a:r>
          <a:r>
            <a:rPr lang="fr-FR" sz="1000" kern="1200" dirty="0" err="1"/>
            <a:t>transient</a:t>
          </a:r>
          <a:r>
            <a:rPr lang="fr-FR" sz="1000" kern="1200" dirty="0"/>
            <a:t> </a:t>
          </a:r>
          <a:r>
            <a:rPr lang="fr-FR" sz="1000" kern="1200" dirty="0" err="1"/>
            <a:t>Universe</a:t>
          </a:r>
          <a:endParaRPr lang="fr-FR" sz="1000" kern="1200" dirty="0"/>
        </a:p>
      </dsp:txBody>
      <dsp:txXfrm>
        <a:off x="226802" y="1509388"/>
        <a:ext cx="3274837" cy="301846"/>
      </dsp:txXfrm>
    </dsp:sp>
    <dsp:sp modelId="{83F01C94-D328-CD43-ADDC-EDC13B6B09CC}">
      <dsp:nvSpPr>
        <dsp:cNvPr id="0" name=""/>
        <dsp:cNvSpPr/>
      </dsp:nvSpPr>
      <dsp:spPr>
        <a:xfrm>
          <a:off x="38148" y="1471657"/>
          <a:ext cx="377307" cy="3773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EE78F4-2ECA-0E4E-9A02-5A13AA0B589E}">
      <dsp:nvSpPr>
        <dsp:cNvPr id="0" name=""/>
        <dsp:cNvSpPr/>
      </dsp:nvSpPr>
      <dsp:spPr>
        <a:xfrm>
          <a:off x="-968756" y="-153230"/>
          <a:ext cx="1165938" cy="1165938"/>
        </a:xfrm>
        <a:prstGeom prst="blockArc">
          <a:avLst>
            <a:gd name="adj1" fmla="val 18900000"/>
            <a:gd name="adj2" fmla="val 2700000"/>
            <a:gd name="adj3" fmla="val 1853"/>
          </a:avLst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F41CF0-7474-E647-BBA5-E9BF5885D0D7}">
      <dsp:nvSpPr>
        <dsp:cNvPr id="0" name=""/>
        <dsp:cNvSpPr/>
      </dsp:nvSpPr>
      <dsp:spPr>
        <a:xfrm>
          <a:off x="157993" y="122785"/>
          <a:ext cx="2412054" cy="245535"/>
        </a:xfrm>
        <a:prstGeom prst="rect">
          <a:avLst/>
        </a:prstGeom>
        <a:solidFill>
          <a:schemeClr val="tx2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894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 err="1"/>
            <a:t>Nuclear</a:t>
          </a:r>
          <a:r>
            <a:rPr lang="fr-FR" sz="1200" kern="1200" dirty="0"/>
            <a:t> structure and </a:t>
          </a:r>
          <a:r>
            <a:rPr lang="fr-FR" sz="1200" kern="1200" dirty="0" err="1"/>
            <a:t>dynamics</a:t>
          </a:r>
          <a:endParaRPr lang="fr-FR" sz="1200" kern="1200" dirty="0"/>
        </a:p>
      </dsp:txBody>
      <dsp:txXfrm>
        <a:off x="157993" y="122785"/>
        <a:ext cx="2412054" cy="245535"/>
      </dsp:txXfrm>
    </dsp:sp>
    <dsp:sp modelId="{31A9222E-B140-CD4D-9302-09807F9CD400}">
      <dsp:nvSpPr>
        <dsp:cNvPr id="0" name=""/>
        <dsp:cNvSpPr/>
      </dsp:nvSpPr>
      <dsp:spPr>
        <a:xfrm>
          <a:off x="4533" y="92093"/>
          <a:ext cx="306919" cy="3069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D211AC-1B7A-094B-9920-5FC57D42F7A2}">
      <dsp:nvSpPr>
        <dsp:cNvPr id="0" name=""/>
        <dsp:cNvSpPr/>
      </dsp:nvSpPr>
      <dsp:spPr>
        <a:xfrm>
          <a:off x="157993" y="491157"/>
          <a:ext cx="2412054" cy="245535"/>
        </a:xfrm>
        <a:prstGeom prst="rect">
          <a:avLst/>
        </a:prstGeom>
        <a:solidFill>
          <a:schemeClr val="tx2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894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Quark and gluons </a:t>
          </a:r>
          <a:r>
            <a:rPr lang="fr-FR" sz="1200" kern="1200" dirty="0" err="1"/>
            <a:t>dynamics</a:t>
          </a:r>
          <a:endParaRPr lang="fr-FR" sz="1200" kern="1200" dirty="0"/>
        </a:p>
      </dsp:txBody>
      <dsp:txXfrm>
        <a:off x="157993" y="491157"/>
        <a:ext cx="2412054" cy="245535"/>
      </dsp:txXfrm>
    </dsp:sp>
    <dsp:sp modelId="{784612E7-7D63-F84A-8006-EDD2246BDAB2}">
      <dsp:nvSpPr>
        <dsp:cNvPr id="0" name=""/>
        <dsp:cNvSpPr/>
      </dsp:nvSpPr>
      <dsp:spPr>
        <a:xfrm>
          <a:off x="4533" y="460465"/>
          <a:ext cx="306919" cy="3069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>
              <a:lumMod val="75000"/>
              <a:alpha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EE78F4-2ECA-0E4E-9A02-5A13AA0B589E}">
      <dsp:nvSpPr>
        <dsp:cNvPr id="0" name=""/>
        <dsp:cNvSpPr/>
      </dsp:nvSpPr>
      <dsp:spPr>
        <a:xfrm>
          <a:off x="-968756" y="-153230"/>
          <a:ext cx="1165938" cy="1165938"/>
        </a:xfrm>
        <a:prstGeom prst="blockArc">
          <a:avLst>
            <a:gd name="adj1" fmla="val 18900000"/>
            <a:gd name="adj2" fmla="val 2700000"/>
            <a:gd name="adj3" fmla="val 1853"/>
          </a:avLst>
        </a:prstGeom>
        <a:noFill/>
        <a:ln w="12700" cap="flat" cmpd="sng" algn="ctr">
          <a:solidFill>
            <a:schemeClr val="accent3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F41CF0-7474-E647-BBA5-E9BF5885D0D7}">
      <dsp:nvSpPr>
        <dsp:cNvPr id="0" name=""/>
        <dsp:cNvSpPr/>
      </dsp:nvSpPr>
      <dsp:spPr>
        <a:xfrm>
          <a:off x="157993" y="122785"/>
          <a:ext cx="2573693" cy="245535"/>
        </a:xfrm>
        <a:prstGeom prst="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894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 err="1"/>
            <a:t>Coherence</a:t>
          </a:r>
          <a:r>
            <a:rPr lang="fr-FR" sz="1100" kern="1200" dirty="0"/>
            <a:t> of the standard model</a:t>
          </a:r>
        </a:p>
      </dsp:txBody>
      <dsp:txXfrm>
        <a:off x="157993" y="122785"/>
        <a:ext cx="2573693" cy="245535"/>
      </dsp:txXfrm>
    </dsp:sp>
    <dsp:sp modelId="{31A9222E-B140-CD4D-9302-09807F9CD400}">
      <dsp:nvSpPr>
        <dsp:cNvPr id="0" name=""/>
        <dsp:cNvSpPr/>
      </dsp:nvSpPr>
      <dsp:spPr>
        <a:xfrm>
          <a:off x="4533" y="92093"/>
          <a:ext cx="306919" cy="3069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D211AC-1B7A-094B-9920-5FC57D42F7A2}">
      <dsp:nvSpPr>
        <dsp:cNvPr id="0" name=""/>
        <dsp:cNvSpPr/>
      </dsp:nvSpPr>
      <dsp:spPr>
        <a:xfrm>
          <a:off x="157993" y="491157"/>
          <a:ext cx="2573693" cy="245535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894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Structural tests of the standard model</a:t>
          </a:r>
        </a:p>
      </dsp:txBody>
      <dsp:txXfrm>
        <a:off x="157993" y="491157"/>
        <a:ext cx="2573693" cy="245535"/>
      </dsp:txXfrm>
    </dsp:sp>
    <dsp:sp modelId="{784612E7-7D63-F84A-8006-EDD2246BDAB2}">
      <dsp:nvSpPr>
        <dsp:cNvPr id="0" name=""/>
        <dsp:cNvSpPr/>
      </dsp:nvSpPr>
      <dsp:spPr>
        <a:xfrm>
          <a:off x="4533" y="460465"/>
          <a:ext cx="306919" cy="3069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-313222"/>
              <a:satOff val="20286"/>
              <a:lumOff val="2629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1230463-975F-1FC5-F130-344B42C6A7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A2308-FA37-6278-0449-3B38B9528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98CF4-0D8F-4DD3-B28A-923FF3FEE419}" type="datetimeFigureOut">
              <a:rPr lang="fr-FR" smtClean="0"/>
              <a:t>19/04/2026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7B76CB-13A6-4357-471D-C13C8A6F57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15A29A-0630-2B6D-5C6E-AD2B8E0564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7BD6-0A34-47E4-9D7D-D4D6BB654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2B5AC-F81D-469C-ADE7-402A20B32007}" type="datetimeFigureOut">
              <a:rPr lang="fr-FR" smtClean="0"/>
              <a:t>19/04/2026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14E6-2559-451E-807A-4A34163A3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14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6EB12-FD98-4EC8-A99C-15706473852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9069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6EB12-FD98-4EC8-A99C-15706473852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4554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6EB12-FD98-4EC8-A99C-15706473852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7554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6EB12-FD98-4EC8-A99C-157064738527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0763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6EB12-FD98-4EC8-A99C-15706473852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2862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i="1" baseline="0" dirty="0"/>
              <a:t>Quand on regarde les objectifs de conception…par exemple</a:t>
            </a:r>
          </a:p>
          <a:p>
            <a:r>
              <a:rPr lang="fr-FR" i="1" baseline="0" dirty="0"/>
              <a:t>Projets de physique </a:t>
            </a:r>
          </a:p>
          <a:p>
            <a:r>
              <a:rPr lang="fr-FR" i="1" baseline="0" dirty="0"/>
              <a:t>Accélérateurs : </a:t>
            </a:r>
            <a:r>
              <a:rPr lang="fr-FR" i="1" baseline="0" dirty="0" err="1"/>
              <a:t>prob</a:t>
            </a:r>
            <a:r>
              <a:rPr lang="fr-FR" i="1" baseline="0" dirty="0"/>
              <a:t> thermiques (cryogénie très froids, hauts flux thermiques</a:t>
            </a:r>
          </a:p>
          <a:p>
            <a:r>
              <a:rPr lang="fr-FR" i="1" baseline="0" dirty="0"/>
              <a:t>On voit bien ce que peut apporter la FA (« pas de surcout » à la complexité)</a:t>
            </a:r>
          </a:p>
          <a:p>
            <a:r>
              <a:rPr lang="fr-FR" i="1" baseline="0" dirty="0"/>
              <a:t>D’autant plus qu’on est drivé par la performance (on fera pas un objet qui existe déjà) </a:t>
            </a:r>
          </a:p>
          <a:p>
            <a:endParaRPr lang="fr-FR" i="1" baseline="0" dirty="0"/>
          </a:p>
        </p:txBody>
      </p:sp>
    </p:spTree>
    <p:extLst>
      <p:ext uri="{BB962C8B-B14F-4D97-AF65-F5344CB8AC3E}">
        <p14:creationId xmlns:p14="http://schemas.microsoft.com/office/powerpoint/2010/main" val="4034469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111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i="1" baseline="0" dirty="0"/>
              <a:t>Quand on regarde les objectifs de conception…par exemple</a:t>
            </a:r>
          </a:p>
          <a:p>
            <a:r>
              <a:rPr lang="fr-FR" i="1" baseline="0" dirty="0"/>
              <a:t>Projets de physique </a:t>
            </a:r>
          </a:p>
          <a:p>
            <a:r>
              <a:rPr lang="fr-FR" i="1" baseline="0" dirty="0"/>
              <a:t>Accélérateurs : </a:t>
            </a:r>
            <a:r>
              <a:rPr lang="fr-FR" i="1" baseline="0" dirty="0" err="1"/>
              <a:t>prob</a:t>
            </a:r>
            <a:r>
              <a:rPr lang="fr-FR" i="1" baseline="0" dirty="0"/>
              <a:t> thermiques (cryogénie très froids, hauts flux thermiques</a:t>
            </a:r>
          </a:p>
          <a:p>
            <a:r>
              <a:rPr lang="fr-FR" i="1" baseline="0" dirty="0"/>
              <a:t>On voit bien ce que peut apporter la FA (« pas de surcout » à la complexité)</a:t>
            </a:r>
          </a:p>
          <a:p>
            <a:r>
              <a:rPr lang="fr-FR" i="1" baseline="0" dirty="0"/>
              <a:t>D’autant plus qu’on est drivé par la performance (on fera pas un objet qui existe déjà) </a:t>
            </a:r>
          </a:p>
          <a:p>
            <a:endParaRPr lang="fr-FR" i="1" baseline="0" dirty="0"/>
          </a:p>
        </p:txBody>
      </p:sp>
    </p:spTree>
    <p:extLst>
      <p:ext uri="{BB962C8B-B14F-4D97-AF65-F5344CB8AC3E}">
        <p14:creationId xmlns:p14="http://schemas.microsoft.com/office/powerpoint/2010/main" val="2070718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i="1" baseline="0" dirty="0"/>
              <a:t>Quand on regarde les objectifs de conception…par exemple</a:t>
            </a:r>
          </a:p>
          <a:p>
            <a:r>
              <a:rPr lang="fr-FR" i="1" baseline="0" dirty="0"/>
              <a:t>Projets de physique </a:t>
            </a:r>
          </a:p>
          <a:p>
            <a:r>
              <a:rPr lang="fr-FR" i="1" baseline="0" dirty="0"/>
              <a:t>Accélérateurs : </a:t>
            </a:r>
            <a:r>
              <a:rPr lang="fr-FR" i="1" baseline="0" dirty="0" err="1"/>
              <a:t>prob</a:t>
            </a:r>
            <a:r>
              <a:rPr lang="fr-FR" i="1" baseline="0" dirty="0"/>
              <a:t> thermiques (cryogénie très froids, hauts flux thermiques</a:t>
            </a:r>
          </a:p>
          <a:p>
            <a:r>
              <a:rPr lang="fr-FR" i="1" baseline="0" dirty="0"/>
              <a:t>On voit bien ce que peut apporter la FA (« pas de surcout » à la complexité)</a:t>
            </a:r>
          </a:p>
          <a:p>
            <a:r>
              <a:rPr lang="fr-FR" i="1" baseline="0" dirty="0"/>
              <a:t>D’autant plus qu’on est drivé par la performance (on fera pas un objet qui existe déjà) </a:t>
            </a:r>
          </a:p>
          <a:p>
            <a:endParaRPr lang="fr-FR" i="1" baseline="0" dirty="0"/>
          </a:p>
        </p:txBody>
      </p:sp>
    </p:spTree>
    <p:extLst>
      <p:ext uri="{BB962C8B-B14F-4D97-AF65-F5344CB8AC3E}">
        <p14:creationId xmlns:p14="http://schemas.microsoft.com/office/powerpoint/2010/main" val="3108542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740504"/>
            <a:ext cx="3716872" cy="177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38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Réunion laboratoire LDISC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35319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Réunion laboratoire LDISC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2983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Réunion laboratoire LDISC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6934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Réunion laboratoire LDISC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20753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Réunion laboratoire LDISC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897373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Réunion laboratoire LDISC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6667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Réunion laboratoire LDISC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6731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Réunion laboratoire LDISC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994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BE852666-874F-A297-BDD1-598A6DD9D1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0"/>
            <a:ext cx="5305156" cy="6858000"/>
          </a:xfrm>
          <a:custGeom>
            <a:avLst/>
            <a:gdLst>
              <a:gd name="connsiteX0" fmla="*/ 657398 w 5305156"/>
              <a:gd name="connsiteY0" fmla="*/ 6793932 h 6858000"/>
              <a:gd name="connsiteX1" fmla="*/ 585057 w 5305156"/>
              <a:gd name="connsiteY1" fmla="*/ 6857017 h 6858000"/>
              <a:gd name="connsiteX2" fmla="*/ 583930 w 5305156"/>
              <a:gd name="connsiteY2" fmla="*/ 6858000 h 6858000"/>
              <a:gd name="connsiteX3" fmla="*/ 732294 w 5305156"/>
              <a:gd name="connsiteY3" fmla="*/ 6858000 h 6858000"/>
              <a:gd name="connsiteX4" fmla="*/ 725614 w 5305156"/>
              <a:gd name="connsiteY4" fmla="*/ 6852286 h 6858000"/>
              <a:gd name="connsiteX5" fmla="*/ 657398 w 5305156"/>
              <a:gd name="connsiteY5" fmla="*/ 6793932 h 6858000"/>
              <a:gd name="connsiteX6" fmla="*/ 653184 w 5305156"/>
              <a:gd name="connsiteY6" fmla="*/ 6434348 h 6858000"/>
              <a:gd name="connsiteX7" fmla="*/ 330807 w 5305156"/>
              <a:gd name="connsiteY7" fmla="*/ 6715076 h 6858000"/>
              <a:gd name="connsiteX8" fmla="*/ 330807 w 5305156"/>
              <a:gd name="connsiteY8" fmla="*/ 6799592 h 6858000"/>
              <a:gd name="connsiteX9" fmla="*/ 330807 w 5305156"/>
              <a:gd name="connsiteY9" fmla="*/ 6858000 h 6858000"/>
              <a:gd name="connsiteX10" fmla="*/ 564153 w 5305156"/>
              <a:gd name="connsiteY10" fmla="*/ 6858000 h 6858000"/>
              <a:gd name="connsiteX11" fmla="*/ 568902 w 5305156"/>
              <a:gd name="connsiteY11" fmla="*/ 6853863 h 6858000"/>
              <a:gd name="connsiteX12" fmla="*/ 585057 w 5305156"/>
              <a:gd name="connsiteY12" fmla="*/ 6857017 h 6858000"/>
              <a:gd name="connsiteX13" fmla="*/ 569605 w 5305156"/>
              <a:gd name="connsiteY13" fmla="*/ 6853075 h 6858000"/>
              <a:gd name="connsiteX14" fmla="*/ 653184 w 5305156"/>
              <a:gd name="connsiteY14" fmla="*/ 6780527 h 6858000"/>
              <a:gd name="connsiteX15" fmla="*/ 653184 w 5305156"/>
              <a:gd name="connsiteY15" fmla="*/ 6434348 h 6858000"/>
              <a:gd name="connsiteX16" fmla="*/ 5047259 w 5305156"/>
              <a:gd name="connsiteY16" fmla="*/ 6343650 h 6858000"/>
              <a:gd name="connsiteX17" fmla="*/ 5047259 w 5305156"/>
              <a:gd name="connsiteY17" fmla="*/ 6707250 h 6858000"/>
              <a:gd name="connsiteX18" fmla="*/ 4683659 w 5305156"/>
              <a:gd name="connsiteY18" fmla="*/ 6707250 h 6858000"/>
              <a:gd name="connsiteX19" fmla="*/ 4683659 w 5305156"/>
              <a:gd name="connsiteY19" fmla="*/ 6343650 h 6858000"/>
              <a:gd name="connsiteX20" fmla="*/ 985394 w 5305156"/>
              <a:gd name="connsiteY20" fmla="*/ 5786939 h 6858000"/>
              <a:gd name="connsiteX21" fmla="*/ 777500 w 5305156"/>
              <a:gd name="connsiteY21" fmla="*/ 5968308 h 6858000"/>
              <a:gd name="connsiteX22" fmla="*/ 663017 w 5305156"/>
              <a:gd name="connsiteY22" fmla="*/ 6067667 h 6858000"/>
              <a:gd name="connsiteX23" fmla="*/ 663017 w 5305156"/>
              <a:gd name="connsiteY23" fmla="*/ 6413845 h 6858000"/>
              <a:gd name="connsiteX24" fmla="*/ 901815 w 5305156"/>
              <a:gd name="connsiteY24" fmla="*/ 6206454 h 6858000"/>
              <a:gd name="connsiteX25" fmla="*/ 985394 w 5305156"/>
              <a:gd name="connsiteY25" fmla="*/ 6133906 h 6858000"/>
              <a:gd name="connsiteX26" fmla="*/ 985394 w 5305156"/>
              <a:gd name="connsiteY26" fmla="*/ 5786939 h 6858000"/>
              <a:gd name="connsiteX27" fmla="*/ 1549380 w 5305156"/>
              <a:gd name="connsiteY27" fmla="*/ 5671020 h 6858000"/>
              <a:gd name="connsiteX28" fmla="*/ 1537440 w 5305156"/>
              <a:gd name="connsiteY28" fmla="*/ 5677328 h 6858000"/>
              <a:gd name="connsiteX29" fmla="*/ 1549380 w 5305156"/>
              <a:gd name="connsiteY29" fmla="*/ 5671020 h 6858000"/>
              <a:gd name="connsiteX30" fmla="*/ 1325331 w 5305156"/>
              <a:gd name="connsiteY30" fmla="*/ 5495959 h 6858000"/>
              <a:gd name="connsiteX31" fmla="*/ 1000847 w 5305156"/>
              <a:gd name="connsiteY31" fmla="*/ 5779053 h 6858000"/>
              <a:gd name="connsiteX32" fmla="*/ 1326033 w 5305156"/>
              <a:gd name="connsiteY32" fmla="*/ 6056627 h 6858000"/>
              <a:gd name="connsiteX33" fmla="*/ 1650518 w 5305156"/>
              <a:gd name="connsiteY33" fmla="*/ 5773533 h 6858000"/>
              <a:gd name="connsiteX34" fmla="*/ 1537440 w 5305156"/>
              <a:gd name="connsiteY34" fmla="*/ 5677328 h 6858000"/>
              <a:gd name="connsiteX35" fmla="*/ 1325331 w 5305156"/>
              <a:gd name="connsiteY35" fmla="*/ 5495959 h 6858000"/>
              <a:gd name="connsiteX36" fmla="*/ 320271 w 5305156"/>
              <a:gd name="connsiteY36" fmla="*/ 4847761 h 6858000"/>
              <a:gd name="connsiteX37" fmla="*/ 0 w 5305156"/>
              <a:gd name="connsiteY37" fmla="*/ 5126124 h 6858000"/>
              <a:gd name="connsiteX38" fmla="*/ 325188 w 5305156"/>
              <a:gd name="connsiteY38" fmla="*/ 5403697 h 6858000"/>
              <a:gd name="connsiteX39" fmla="*/ 433349 w 5305156"/>
              <a:gd name="connsiteY39" fmla="*/ 5309070 h 6858000"/>
              <a:gd name="connsiteX40" fmla="*/ 439670 w 5305156"/>
              <a:gd name="connsiteY40" fmla="*/ 5320898 h 6858000"/>
              <a:gd name="connsiteX41" fmla="*/ 330807 w 5305156"/>
              <a:gd name="connsiteY41" fmla="*/ 5415526 h 6858000"/>
              <a:gd name="connsiteX42" fmla="*/ 330807 w 5305156"/>
              <a:gd name="connsiteY42" fmla="*/ 5761705 h 6858000"/>
              <a:gd name="connsiteX43" fmla="*/ 563986 w 5305156"/>
              <a:gd name="connsiteY43" fmla="*/ 5559044 h 6858000"/>
              <a:gd name="connsiteX44" fmla="*/ 570307 w 5305156"/>
              <a:gd name="connsiteY44" fmla="*/ 5571661 h 6858000"/>
              <a:gd name="connsiteX45" fmla="*/ 332211 w 5305156"/>
              <a:gd name="connsiteY45" fmla="*/ 5779053 h 6858000"/>
              <a:gd name="connsiteX46" fmla="*/ 657398 w 5305156"/>
              <a:gd name="connsiteY46" fmla="*/ 6056627 h 6858000"/>
              <a:gd name="connsiteX47" fmla="*/ 771178 w 5305156"/>
              <a:gd name="connsiteY47" fmla="*/ 5957268 h 6858000"/>
              <a:gd name="connsiteX48" fmla="*/ 777500 w 5305156"/>
              <a:gd name="connsiteY48" fmla="*/ 5968308 h 6858000"/>
              <a:gd name="connsiteX49" fmla="*/ 771881 w 5305156"/>
              <a:gd name="connsiteY49" fmla="*/ 5956479 h 6858000"/>
              <a:gd name="connsiteX50" fmla="*/ 981883 w 5305156"/>
              <a:gd name="connsiteY50" fmla="*/ 5773533 h 6858000"/>
              <a:gd name="connsiteX51" fmla="*/ 656696 w 5305156"/>
              <a:gd name="connsiteY51" fmla="*/ 5495959 h 6858000"/>
              <a:gd name="connsiteX52" fmla="*/ 571010 w 5305156"/>
              <a:gd name="connsiteY52" fmla="*/ 5570873 h 6858000"/>
              <a:gd name="connsiteX53" fmla="*/ 563986 w 5305156"/>
              <a:gd name="connsiteY53" fmla="*/ 5558256 h 6858000"/>
              <a:gd name="connsiteX54" fmla="*/ 653184 w 5305156"/>
              <a:gd name="connsiteY54" fmla="*/ 5480976 h 6858000"/>
              <a:gd name="connsiteX55" fmla="*/ 653184 w 5305156"/>
              <a:gd name="connsiteY55" fmla="*/ 5134798 h 6858000"/>
              <a:gd name="connsiteX56" fmla="*/ 439670 w 5305156"/>
              <a:gd name="connsiteY56" fmla="*/ 5320110 h 6858000"/>
              <a:gd name="connsiteX57" fmla="*/ 434052 w 5305156"/>
              <a:gd name="connsiteY57" fmla="*/ 5309070 h 6858000"/>
              <a:gd name="connsiteX58" fmla="*/ 645458 w 5305156"/>
              <a:gd name="connsiteY58" fmla="*/ 5125335 h 6858000"/>
              <a:gd name="connsiteX59" fmla="*/ 320271 w 5305156"/>
              <a:gd name="connsiteY59" fmla="*/ 4847761 h 6858000"/>
              <a:gd name="connsiteX60" fmla="*/ 985394 w 5305156"/>
              <a:gd name="connsiteY60" fmla="*/ 4487388 h 6858000"/>
              <a:gd name="connsiteX61" fmla="*/ 763453 w 5305156"/>
              <a:gd name="connsiteY61" fmla="*/ 4680586 h 6858000"/>
              <a:gd name="connsiteX62" fmla="*/ 756430 w 5305156"/>
              <a:gd name="connsiteY62" fmla="*/ 4670335 h 6858000"/>
              <a:gd name="connsiteX63" fmla="*/ 762750 w 5305156"/>
              <a:gd name="connsiteY63" fmla="*/ 4680586 h 6858000"/>
              <a:gd name="connsiteX64" fmla="*/ 663017 w 5305156"/>
              <a:gd name="connsiteY64" fmla="*/ 4768116 h 6858000"/>
              <a:gd name="connsiteX65" fmla="*/ 663017 w 5305156"/>
              <a:gd name="connsiteY65" fmla="*/ 5114295 h 6858000"/>
              <a:gd name="connsiteX66" fmla="*/ 906029 w 5305156"/>
              <a:gd name="connsiteY66" fmla="*/ 4902960 h 6858000"/>
              <a:gd name="connsiteX67" fmla="*/ 913053 w 5305156"/>
              <a:gd name="connsiteY67" fmla="*/ 4913212 h 6858000"/>
              <a:gd name="connsiteX68" fmla="*/ 906732 w 5305156"/>
              <a:gd name="connsiteY68" fmla="*/ 4902172 h 6858000"/>
              <a:gd name="connsiteX69" fmla="*/ 985394 w 5305156"/>
              <a:gd name="connsiteY69" fmla="*/ 4833567 h 6858000"/>
              <a:gd name="connsiteX70" fmla="*/ 985394 w 5305156"/>
              <a:gd name="connsiteY70" fmla="*/ 4487388 h 6858000"/>
              <a:gd name="connsiteX71" fmla="*/ 656696 w 5305156"/>
              <a:gd name="connsiteY71" fmla="*/ 4196409 h 6858000"/>
              <a:gd name="connsiteX72" fmla="*/ 332211 w 5305156"/>
              <a:gd name="connsiteY72" fmla="*/ 4478714 h 6858000"/>
              <a:gd name="connsiteX73" fmla="*/ 657398 w 5305156"/>
              <a:gd name="connsiteY73" fmla="*/ 4756288 h 6858000"/>
              <a:gd name="connsiteX74" fmla="*/ 756430 w 5305156"/>
              <a:gd name="connsiteY74" fmla="*/ 4670335 h 6858000"/>
              <a:gd name="connsiteX75" fmla="*/ 981883 w 5305156"/>
              <a:gd name="connsiteY75" fmla="*/ 4473983 h 6858000"/>
              <a:gd name="connsiteX76" fmla="*/ 656696 w 5305156"/>
              <a:gd name="connsiteY76" fmla="*/ 4196409 h 6858000"/>
              <a:gd name="connsiteX77" fmla="*/ 993120 w 5305156"/>
              <a:gd name="connsiteY77" fmla="*/ 3544268 h 6858000"/>
              <a:gd name="connsiteX78" fmla="*/ 668636 w 5305156"/>
              <a:gd name="connsiteY78" fmla="*/ 3826573 h 6858000"/>
              <a:gd name="connsiteX79" fmla="*/ 993823 w 5305156"/>
              <a:gd name="connsiteY79" fmla="*/ 4104935 h 6858000"/>
              <a:gd name="connsiteX80" fmla="*/ 1318308 w 5305156"/>
              <a:gd name="connsiteY80" fmla="*/ 3821842 h 6858000"/>
              <a:gd name="connsiteX81" fmla="*/ 1002251 w 5305156"/>
              <a:gd name="connsiteY81" fmla="*/ 3552154 h 6858000"/>
              <a:gd name="connsiteX82" fmla="*/ 993120 w 5305156"/>
              <a:gd name="connsiteY82" fmla="*/ 3544268 h 6858000"/>
              <a:gd name="connsiteX83" fmla="*/ 1318308 w 5305156"/>
              <a:gd name="connsiteY83" fmla="*/ 2538851 h 6858000"/>
              <a:gd name="connsiteX84" fmla="*/ 1110412 w 5305156"/>
              <a:gd name="connsiteY84" fmla="*/ 2719432 h 6858000"/>
              <a:gd name="connsiteX85" fmla="*/ 1104092 w 5305156"/>
              <a:gd name="connsiteY85" fmla="*/ 2708392 h 6858000"/>
              <a:gd name="connsiteX86" fmla="*/ 1109710 w 5305156"/>
              <a:gd name="connsiteY86" fmla="*/ 2720221 h 6858000"/>
              <a:gd name="connsiteX87" fmla="*/ 995930 w 5305156"/>
              <a:gd name="connsiteY87" fmla="*/ 2819579 h 6858000"/>
              <a:gd name="connsiteX88" fmla="*/ 995930 w 5305156"/>
              <a:gd name="connsiteY88" fmla="*/ 3165758 h 6858000"/>
              <a:gd name="connsiteX89" fmla="*/ 1234025 w 5305156"/>
              <a:gd name="connsiteY89" fmla="*/ 2958366 h 6858000"/>
              <a:gd name="connsiteX90" fmla="*/ 1240347 w 5305156"/>
              <a:gd name="connsiteY90" fmla="*/ 2969406 h 6858000"/>
              <a:gd name="connsiteX91" fmla="*/ 1234728 w 5305156"/>
              <a:gd name="connsiteY91" fmla="*/ 2957578 h 6858000"/>
              <a:gd name="connsiteX92" fmla="*/ 1318308 w 5305156"/>
              <a:gd name="connsiteY92" fmla="*/ 2885030 h 6858000"/>
              <a:gd name="connsiteX93" fmla="*/ 1318308 w 5305156"/>
              <a:gd name="connsiteY93" fmla="*/ 2538851 h 6858000"/>
              <a:gd name="connsiteX94" fmla="*/ 652482 w 5305156"/>
              <a:gd name="connsiteY94" fmla="*/ 1598885 h 6858000"/>
              <a:gd name="connsiteX95" fmla="*/ 332211 w 5305156"/>
              <a:gd name="connsiteY95" fmla="*/ 1878036 h 6858000"/>
              <a:gd name="connsiteX96" fmla="*/ 657398 w 5305156"/>
              <a:gd name="connsiteY96" fmla="*/ 2155610 h 6858000"/>
              <a:gd name="connsiteX97" fmla="*/ 766262 w 5305156"/>
              <a:gd name="connsiteY97" fmla="*/ 2060983 h 6858000"/>
              <a:gd name="connsiteX98" fmla="*/ 771881 w 5305156"/>
              <a:gd name="connsiteY98" fmla="*/ 2072022 h 6858000"/>
              <a:gd name="connsiteX99" fmla="*/ 663017 w 5305156"/>
              <a:gd name="connsiteY99" fmla="*/ 2166650 h 6858000"/>
              <a:gd name="connsiteX100" fmla="*/ 663017 w 5305156"/>
              <a:gd name="connsiteY100" fmla="*/ 2513617 h 6858000"/>
              <a:gd name="connsiteX101" fmla="*/ 896196 w 5305156"/>
              <a:gd name="connsiteY101" fmla="*/ 2310168 h 6858000"/>
              <a:gd name="connsiteX102" fmla="*/ 902517 w 5305156"/>
              <a:gd name="connsiteY102" fmla="*/ 2322785 h 6858000"/>
              <a:gd name="connsiteX103" fmla="*/ 665124 w 5305156"/>
              <a:gd name="connsiteY103" fmla="*/ 2530177 h 6858000"/>
              <a:gd name="connsiteX104" fmla="*/ 990311 w 5305156"/>
              <a:gd name="connsiteY104" fmla="*/ 2807751 h 6858000"/>
              <a:gd name="connsiteX105" fmla="*/ 1104092 w 5305156"/>
              <a:gd name="connsiteY105" fmla="*/ 2708392 h 6858000"/>
              <a:gd name="connsiteX106" fmla="*/ 1314093 w 5305156"/>
              <a:gd name="connsiteY106" fmla="*/ 2525446 h 6858000"/>
              <a:gd name="connsiteX107" fmla="*/ 988907 w 5305156"/>
              <a:gd name="connsiteY107" fmla="*/ 2247872 h 6858000"/>
              <a:gd name="connsiteX108" fmla="*/ 903220 w 5305156"/>
              <a:gd name="connsiteY108" fmla="*/ 2322785 h 6858000"/>
              <a:gd name="connsiteX109" fmla="*/ 896899 w 5305156"/>
              <a:gd name="connsiteY109" fmla="*/ 2310168 h 6858000"/>
              <a:gd name="connsiteX110" fmla="*/ 985394 w 5305156"/>
              <a:gd name="connsiteY110" fmla="*/ 2232889 h 6858000"/>
              <a:gd name="connsiteX111" fmla="*/ 985394 w 5305156"/>
              <a:gd name="connsiteY111" fmla="*/ 1885922 h 6858000"/>
              <a:gd name="connsiteX112" fmla="*/ 772583 w 5305156"/>
              <a:gd name="connsiteY112" fmla="*/ 2072022 h 6858000"/>
              <a:gd name="connsiteX113" fmla="*/ 766262 w 5305156"/>
              <a:gd name="connsiteY113" fmla="*/ 2060194 h 6858000"/>
              <a:gd name="connsiteX114" fmla="*/ 977669 w 5305156"/>
              <a:gd name="connsiteY114" fmla="*/ 1876459 h 6858000"/>
              <a:gd name="connsiteX115" fmla="*/ 652482 w 5305156"/>
              <a:gd name="connsiteY115" fmla="*/ 1598885 h 6858000"/>
              <a:gd name="connsiteX116" fmla="*/ 1318308 w 5305156"/>
              <a:gd name="connsiteY116" fmla="*/ 1238512 h 6858000"/>
              <a:gd name="connsiteX117" fmla="*/ 1095663 w 5305156"/>
              <a:gd name="connsiteY117" fmla="*/ 1432499 h 6858000"/>
              <a:gd name="connsiteX118" fmla="*/ 995930 w 5305156"/>
              <a:gd name="connsiteY118" fmla="*/ 1519240 h 6858000"/>
              <a:gd name="connsiteX119" fmla="*/ 995930 w 5305156"/>
              <a:gd name="connsiteY119" fmla="*/ 1865419 h 6858000"/>
              <a:gd name="connsiteX120" fmla="*/ 1238240 w 5305156"/>
              <a:gd name="connsiteY120" fmla="*/ 1654085 h 6858000"/>
              <a:gd name="connsiteX121" fmla="*/ 1245264 w 5305156"/>
              <a:gd name="connsiteY121" fmla="*/ 1665124 h 6858000"/>
              <a:gd name="connsiteX122" fmla="*/ 1000847 w 5305156"/>
              <a:gd name="connsiteY122" fmla="*/ 1878036 h 6858000"/>
              <a:gd name="connsiteX123" fmla="*/ 1326033 w 5305156"/>
              <a:gd name="connsiteY123" fmla="*/ 2155610 h 6858000"/>
              <a:gd name="connsiteX124" fmla="*/ 1477038 w 5305156"/>
              <a:gd name="connsiteY124" fmla="*/ 2023920 h 6858000"/>
              <a:gd name="connsiteX125" fmla="*/ 1646304 w 5305156"/>
              <a:gd name="connsiteY125" fmla="*/ 1876459 h 6858000"/>
              <a:gd name="connsiteX126" fmla="*/ 1321116 w 5305156"/>
              <a:gd name="connsiteY126" fmla="*/ 1598885 h 6858000"/>
              <a:gd name="connsiteX127" fmla="*/ 1245965 w 5305156"/>
              <a:gd name="connsiteY127" fmla="*/ 1664336 h 6858000"/>
              <a:gd name="connsiteX128" fmla="*/ 1238942 w 5305156"/>
              <a:gd name="connsiteY128" fmla="*/ 1654085 h 6858000"/>
              <a:gd name="connsiteX129" fmla="*/ 1318308 w 5305156"/>
              <a:gd name="connsiteY129" fmla="*/ 1585480 h 6858000"/>
              <a:gd name="connsiteX130" fmla="*/ 1318308 w 5305156"/>
              <a:gd name="connsiteY130" fmla="*/ 1238512 h 6858000"/>
              <a:gd name="connsiteX131" fmla="*/ 988907 w 5305156"/>
              <a:gd name="connsiteY131" fmla="*/ 947533 h 6858000"/>
              <a:gd name="connsiteX132" fmla="*/ 665124 w 5305156"/>
              <a:gd name="connsiteY132" fmla="*/ 1230627 h 6858000"/>
              <a:gd name="connsiteX133" fmla="*/ 990311 w 5305156"/>
              <a:gd name="connsiteY133" fmla="*/ 1508201 h 6858000"/>
              <a:gd name="connsiteX134" fmla="*/ 1088639 w 5305156"/>
              <a:gd name="connsiteY134" fmla="*/ 1422247 h 6858000"/>
              <a:gd name="connsiteX135" fmla="*/ 1095663 w 5305156"/>
              <a:gd name="connsiteY135" fmla="*/ 1432499 h 6858000"/>
              <a:gd name="connsiteX136" fmla="*/ 1089342 w 5305156"/>
              <a:gd name="connsiteY136" fmla="*/ 1421459 h 6858000"/>
              <a:gd name="connsiteX137" fmla="*/ 1314093 w 5305156"/>
              <a:gd name="connsiteY137" fmla="*/ 1225107 h 6858000"/>
              <a:gd name="connsiteX138" fmla="*/ 988907 w 5305156"/>
              <a:gd name="connsiteY138" fmla="*/ 947533 h 6858000"/>
              <a:gd name="connsiteX139" fmla="*/ 1325331 w 5305156"/>
              <a:gd name="connsiteY139" fmla="*/ 296181 h 6858000"/>
              <a:gd name="connsiteX140" fmla="*/ 1000847 w 5305156"/>
              <a:gd name="connsiteY140" fmla="*/ 578486 h 6858000"/>
              <a:gd name="connsiteX141" fmla="*/ 1326033 w 5305156"/>
              <a:gd name="connsiteY141" fmla="*/ 856060 h 6858000"/>
              <a:gd name="connsiteX142" fmla="*/ 1650518 w 5305156"/>
              <a:gd name="connsiteY142" fmla="*/ 573754 h 6858000"/>
              <a:gd name="connsiteX143" fmla="*/ 1334462 w 5305156"/>
              <a:gd name="connsiteY143" fmla="*/ 304066 h 6858000"/>
              <a:gd name="connsiteX144" fmla="*/ 1325331 w 5305156"/>
              <a:gd name="connsiteY144" fmla="*/ 296181 h 6858000"/>
              <a:gd name="connsiteX145" fmla="*/ 1226725 w 5305156"/>
              <a:gd name="connsiteY145" fmla="*/ 0 h 6858000"/>
              <a:gd name="connsiteX146" fmla="*/ 748180 w 5305156"/>
              <a:gd name="connsiteY146" fmla="*/ 0 h 6858000"/>
              <a:gd name="connsiteX147" fmla="*/ 763540 w 5305156"/>
              <a:gd name="connsiteY147" fmla="*/ 13087 h 6858000"/>
              <a:gd name="connsiteX148" fmla="*/ 990311 w 5305156"/>
              <a:gd name="connsiteY148" fmla="*/ 206284 h 6858000"/>
              <a:gd name="connsiteX149" fmla="*/ 1159227 w 5305156"/>
              <a:gd name="connsiteY149" fmla="*/ 58896 h 6858000"/>
              <a:gd name="connsiteX150" fmla="*/ 1318308 w 5305156"/>
              <a:gd name="connsiteY150" fmla="*/ 0 h 6858000"/>
              <a:gd name="connsiteX151" fmla="*/ 1245701 w 5305156"/>
              <a:gd name="connsiteY151" fmla="*/ 0 h 6858000"/>
              <a:gd name="connsiteX152" fmla="*/ 1228232 w 5305156"/>
              <a:gd name="connsiteY152" fmla="*/ 15255 h 6858000"/>
              <a:gd name="connsiteX153" fmla="*/ 995930 w 5305156"/>
              <a:gd name="connsiteY153" fmla="*/ 218113 h 6858000"/>
              <a:gd name="connsiteX154" fmla="*/ 995930 w 5305156"/>
              <a:gd name="connsiteY154" fmla="*/ 564292 h 6858000"/>
              <a:gd name="connsiteX155" fmla="*/ 1318308 w 5305156"/>
              <a:gd name="connsiteY155" fmla="*/ 283564 h 6858000"/>
              <a:gd name="connsiteX156" fmla="*/ 1318308 w 5305156"/>
              <a:gd name="connsiteY156" fmla="*/ 84404 h 6858000"/>
              <a:gd name="connsiteX157" fmla="*/ 5305156 w 5305156"/>
              <a:gd name="connsiteY157" fmla="*/ 0 h 6858000"/>
              <a:gd name="connsiteX158" fmla="*/ 1329545 w 5305156"/>
              <a:gd name="connsiteY158" fmla="*/ 0 h 6858000"/>
              <a:gd name="connsiteX159" fmla="*/ 1329545 w 5305156"/>
              <a:gd name="connsiteY159" fmla="*/ 1953 h 6858000"/>
              <a:gd name="connsiteX160" fmla="*/ 1329545 w 5305156"/>
              <a:gd name="connsiteY160" fmla="*/ 283564 h 6858000"/>
              <a:gd name="connsiteX161" fmla="*/ 1343592 w 5305156"/>
              <a:gd name="connsiteY161" fmla="*/ 295392 h 6858000"/>
              <a:gd name="connsiteX162" fmla="*/ 1334462 w 5305156"/>
              <a:gd name="connsiteY162" fmla="*/ 304066 h 6858000"/>
              <a:gd name="connsiteX163" fmla="*/ 1344294 w 5305156"/>
              <a:gd name="connsiteY163" fmla="*/ 295392 h 6858000"/>
              <a:gd name="connsiteX164" fmla="*/ 1665970 w 5305156"/>
              <a:gd name="connsiteY164" fmla="*/ 570600 h 6858000"/>
              <a:gd name="connsiteX165" fmla="*/ 1665970 w 5305156"/>
              <a:gd name="connsiteY165" fmla="*/ 589526 h 6858000"/>
              <a:gd name="connsiteX166" fmla="*/ 1654030 w 5305156"/>
              <a:gd name="connsiteY166" fmla="*/ 599777 h 6858000"/>
              <a:gd name="connsiteX167" fmla="*/ 1654030 w 5305156"/>
              <a:gd name="connsiteY167" fmla="*/ 587160 h 6858000"/>
              <a:gd name="connsiteX168" fmla="*/ 1332355 w 5305156"/>
              <a:gd name="connsiteY168" fmla="*/ 867888 h 6858000"/>
              <a:gd name="connsiteX169" fmla="*/ 1332355 w 5305156"/>
              <a:gd name="connsiteY169" fmla="*/ 1214067 h 6858000"/>
              <a:gd name="connsiteX170" fmla="*/ 1654030 w 5305156"/>
              <a:gd name="connsiteY170" fmla="*/ 933339 h 6858000"/>
              <a:gd name="connsiteX171" fmla="*/ 1654030 w 5305156"/>
              <a:gd name="connsiteY171" fmla="*/ 600566 h 6858000"/>
              <a:gd name="connsiteX172" fmla="*/ 1665970 w 5305156"/>
              <a:gd name="connsiteY172" fmla="*/ 590314 h 6858000"/>
              <a:gd name="connsiteX173" fmla="*/ 1665970 w 5305156"/>
              <a:gd name="connsiteY173" fmla="*/ 938859 h 6858000"/>
              <a:gd name="connsiteX174" fmla="*/ 1998180 w 5305156"/>
              <a:gd name="connsiteY174" fmla="*/ 1221952 h 6858000"/>
              <a:gd name="connsiteX175" fmla="*/ 1998180 w 5305156"/>
              <a:gd name="connsiteY175" fmla="*/ 1591788 h 6858000"/>
              <a:gd name="connsiteX176" fmla="*/ 1680718 w 5305156"/>
              <a:gd name="connsiteY176" fmla="*/ 1867785 h 6858000"/>
              <a:gd name="connsiteX177" fmla="*/ 1680718 w 5305156"/>
              <a:gd name="connsiteY177" fmla="*/ 1851225 h 6858000"/>
              <a:gd name="connsiteX178" fmla="*/ 1986942 w 5305156"/>
              <a:gd name="connsiteY178" fmla="*/ 1585480 h 6858000"/>
              <a:gd name="connsiteX179" fmla="*/ 1986942 w 5305156"/>
              <a:gd name="connsiteY179" fmla="*/ 1238512 h 6858000"/>
              <a:gd name="connsiteX180" fmla="*/ 1680718 w 5305156"/>
              <a:gd name="connsiteY180" fmla="*/ 1505046 h 6858000"/>
              <a:gd name="connsiteX181" fmla="*/ 1680718 w 5305156"/>
              <a:gd name="connsiteY181" fmla="*/ 1488487 h 6858000"/>
              <a:gd name="connsiteX182" fmla="*/ 1982728 w 5305156"/>
              <a:gd name="connsiteY182" fmla="*/ 1225107 h 6858000"/>
              <a:gd name="connsiteX183" fmla="*/ 1657541 w 5305156"/>
              <a:gd name="connsiteY183" fmla="*/ 947533 h 6858000"/>
              <a:gd name="connsiteX184" fmla="*/ 1333056 w 5305156"/>
              <a:gd name="connsiteY184" fmla="*/ 1230627 h 6858000"/>
              <a:gd name="connsiteX185" fmla="*/ 1658244 w 5305156"/>
              <a:gd name="connsiteY185" fmla="*/ 1508201 h 6858000"/>
              <a:gd name="connsiteX186" fmla="*/ 1680017 w 5305156"/>
              <a:gd name="connsiteY186" fmla="*/ 1489275 h 6858000"/>
              <a:gd name="connsiteX187" fmla="*/ 1680017 w 5305156"/>
              <a:gd name="connsiteY187" fmla="*/ 1505835 h 6858000"/>
              <a:gd name="connsiteX188" fmla="*/ 1664565 w 5305156"/>
              <a:gd name="connsiteY188" fmla="*/ 1519240 h 6858000"/>
              <a:gd name="connsiteX189" fmla="*/ 1664565 w 5305156"/>
              <a:gd name="connsiteY189" fmla="*/ 1865419 h 6858000"/>
              <a:gd name="connsiteX190" fmla="*/ 1680017 w 5305156"/>
              <a:gd name="connsiteY190" fmla="*/ 1852014 h 6858000"/>
              <a:gd name="connsiteX191" fmla="*/ 1680017 w 5305156"/>
              <a:gd name="connsiteY191" fmla="*/ 1868573 h 6858000"/>
              <a:gd name="connsiteX192" fmla="*/ 1665970 w 5305156"/>
              <a:gd name="connsiteY192" fmla="*/ 1881190 h 6858000"/>
              <a:gd name="connsiteX193" fmla="*/ 1665970 w 5305156"/>
              <a:gd name="connsiteY193" fmla="*/ 2058617 h 6858000"/>
              <a:gd name="connsiteX194" fmla="*/ 1654030 w 5305156"/>
              <a:gd name="connsiteY194" fmla="*/ 2060194 h 6858000"/>
              <a:gd name="connsiteX195" fmla="*/ 1654030 w 5305156"/>
              <a:gd name="connsiteY195" fmla="*/ 1885922 h 6858000"/>
              <a:gd name="connsiteX196" fmla="*/ 1484061 w 5305156"/>
              <a:gd name="connsiteY196" fmla="*/ 2034172 h 6858000"/>
              <a:gd name="connsiteX197" fmla="*/ 1477038 w 5305156"/>
              <a:gd name="connsiteY197" fmla="*/ 2023920 h 6858000"/>
              <a:gd name="connsiteX198" fmla="*/ 1484061 w 5305156"/>
              <a:gd name="connsiteY198" fmla="*/ 2034960 h 6858000"/>
              <a:gd name="connsiteX199" fmla="*/ 1332355 w 5305156"/>
              <a:gd name="connsiteY199" fmla="*/ 2166650 h 6858000"/>
              <a:gd name="connsiteX200" fmla="*/ 1332355 w 5305156"/>
              <a:gd name="connsiteY200" fmla="*/ 2513617 h 6858000"/>
              <a:gd name="connsiteX201" fmla="*/ 1654030 w 5305156"/>
              <a:gd name="connsiteY201" fmla="*/ 2232889 h 6858000"/>
              <a:gd name="connsiteX202" fmla="*/ 1654030 w 5305156"/>
              <a:gd name="connsiteY202" fmla="*/ 2060983 h 6858000"/>
              <a:gd name="connsiteX203" fmla="*/ 1665970 w 5305156"/>
              <a:gd name="connsiteY203" fmla="*/ 2059405 h 6858000"/>
              <a:gd name="connsiteX204" fmla="*/ 1665970 w 5305156"/>
              <a:gd name="connsiteY204" fmla="*/ 2238409 h 6858000"/>
              <a:gd name="connsiteX205" fmla="*/ 1881590 w 5305156"/>
              <a:gd name="connsiteY205" fmla="*/ 2422144 h 6858000"/>
              <a:gd name="connsiteX206" fmla="*/ 1869650 w 5305156"/>
              <a:gd name="connsiteY206" fmla="*/ 2428452 h 6858000"/>
              <a:gd name="connsiteX207" fmla="*/ 1657541 w 5305156"/>
              <a:gd name="connsiteY207" fmla="*/ 2247872 h 6858000"/>
              <a:gd name="connsiteX208" fmla="*/ 1333056 w 5305156"/>
              <a:gd name="connsiteY208" fmla="*/ 2530177 h 6858000"/>
              <a:gd name="connsiteX209" fmla="*/ 1658244 w 5305156"/>
              <a:gd name="connsiteY209" fmla="*/ 2807751 h 6858000"/>
              <a:gd name="connsiteX210" fmla="*/ 1982728 w 5305156"/>
              <a:gd name="connsiteY210" fmla="*/ 2525446 h 6858000"/>
              <a:gd name="connsiteX211" fmla="*/ 1870353 w 5305156"/>
              <a:gd name="connsiteY211" fmla="*/ 2429241 h 6858000"/>
              <a:gd name="connsiteX212" fmla="*/ 1882293 w 5305156"/>
              <a:gd name="connsiteY212" fmla="*/ 2422933 h 6858000"/>
              <a:gd name="connsiteX213" fmla="*/ 1998180 w 5305156"/>
              <a:gd name="connsiteY213" fmla="*/ 2522291 h 6858000"/>
              <a:gd name="connsiteX214" fmla="*/ 1998180 w 5305156"/>
              <a:gd name="connsiteY214" fmla="*/ 2773054 h 6858000"/>
              <a:gd name="connsiteX215" fmla="*/ 1986942 w 5305156"/>
              <a:gd name="connsiteY215" fmla="*/ 2778574 h 6858000"/>
              <a:gd name="connsiteX216" fmla="*/ 1986942 w 5305156"/>
              <a:gd name="connsiteY216" fmla="*/ 2538851 h 6858000"/>
              <a:gd name="connsiteX217" fmla="*/ 1664565 w 5305156"/>
              <a:gd name="connsiteY217" fmla="*/ 2819579 h 6858000"/>
              <a:gd name="connsiteX218" fmla="*/ 1664565 w 5305156"/>
              <a:gd name="connsiteY218" fmla="*/ 3165758 h 6858000"/>
              <a:gd name="connsiteX219" fmla="*/ 1986942 w 5305156"/>
              <a:gd name="connsiteY219" fmla="*/ 2885030 h 6858000"/>
              <a:gd name="connsiteX220" fmla="*/ 1986942 w 5305156"/>
              <a:gd name="connsiteY220" fmla="*/ 2779363 h 6858000"/>
              <a:gd name="connsiteX221" fmla="*/ 1998180 w 5305156"/>
              <a:gd name="connsiteY221" fmla="*/ 2773843 h 6858000"/>
              <a:gd name="connsiteX222" fmla="*/ 1998180 w 5305156"/>
              <a:gd name="connsiteY222" fmla="*/ 2891339 h 6858000"/>
              <a:gd name="connsiteX223" fmla="*/ 1658946 w 5305156"/>
              <a:gd name="connsiteY223" fmla="*/ 3187049 h 6858000"/>
              <a:gd name="connsiteX224" fmla="*/ 1321116 w 5305156"/>
              <a:gd name="connsiteY224" fmla="*/ 2899224 h 6858000"/>
              <a:gd name="connsiteX225" fmla="*/ 1240347 w 5305156"/>
              <a:gd name="connsiteY225" fmla="*/ 2969406 h 6858000"/>
              <a:gd name="connsiteX226" fmla="*/ 997334 w 5305156"/>
              <a:gd name="connsiteY226" fmla="*/ 3180741 h 6858000"/>
              <a:gd name="connsiteX227" fmla="*/ 997334 w 5305156"/>
              <a:gd name="connsiteY227" fmla="*/ 3519034 h 6858000"/>
              <a:gd name="connsiteX228" fmla="*/ 985394 w 5305156"/>
              <a:gd name="connsiteY228" fmla="*/ 3519034 h 6858000"/>
              <a:gd name="connsiteX229" fmla="*/ 985394 w 5305156"/>
              <a:gd name="connsiteY229" fmla="*/ 3500109 h 6858000"/>
              <a:gd name="connsiteX230" fmla="*/ 985394 w 5305156"/>
              <a:gd name="connsiteY230" fmla="*/ 3186261 h 6858000"/>
              <a:gd name="connsiteX231" fmla="*/ 663017 w 5305156"/>
              <a:gd name="connsiteY231" fmla="*/ 3466989 h 6858000"/>
              <a:gd name="connsiteX232" fmla="*/ 663017 w 5305156"/>
              <a:gd name="connsiteY232" fmla="*/ 3495377 h 6858000"/>
              <a:gd name="connsiteX233" fmla="*/ 663017 w 5305156"/>
              <a:gd name="connsiteY233" fmla="*/ 3812379 h 6858000"/>
              <a:gd name="connsiteX234" fmla="*/ 985394 w 5305156"/>
              <a:gd name="connsiteY234" fmla="*/ 3532439 h 6858000"/>
              <a:gd name="connsiteX235" fmla="*/ 985394 w 5305156"/>
              <a:gd name="connsiteY235" fmla="*/ 3519822 h 6858000"/>
              <a:gd name="connsiteX236" fmla="*/ 997334 w 5305156"/>
              <a:gd name="connsiteY236" fmla="*/ 3519822 h 6858000"/>
              <a:gd name="connsiteX237" fmla="*/ 997334 w 5305156"/>
              <a:gd name="connsiteY237" fmla="*/ 3531651 h 6858000"/>
              <a:gd name="connsiteX238" fmla="*/ 1011381 w 5305156"/>
              <a:gd name="connsiteY238" fmla="*/ 3543479 h 6858000"/>
              <a:gd name="connsiteX239" fmla="*/ 1002251 w 5305156"/>
              <a:gd name="connsiteY239" fmla="*/ 3552154 h 6858000"/>
              <a:gd name="connsiteX240" fmla="*/ 1012084 w 5305156"/>
              <a:gd name="connsiteY240" fmla="*/ 3544268 h 6858000"/>
              <a:gd name="connsiteX241" fmla="*/ 1333759 w 5305156"/>
              <a:gd name="connsiteY241" fmla="*/ 3818688 h 6858000"/>
              <a:gd name="connsiteX242" fmla="*/ 1333759 w 5305156"/>
              <a:gd name="connsiteY242" fmla="*/ 3838402 h 6858000"/>
              <a:gd name="connsiteX243" fmla="*/ 1321819 w 5305156"/>
              <a:gd name="connsiteY243" fmla="*/ 3848653 h 6858000"/>
              <a:gd name="connsiteX244" fmla="*/ 1321819 w 5305156"/>
              <a:gd name="connsiteY244" fmla="*/ 3835248 h 6858000"/>
              <a:gd name="connsiteX245" fmla="*/ 999441 w 5305156"/>
              <a:gd name="connsiteY245" fmla="*/ 4115975 h 6858000"/>
              <a:gd name="connsiteX246" fmla="*/ 999441 w 5305156"/>
              <a:gd name="connsiteY246" fmla="*/ 4462154 h 6858000"/>
              <a:gd name="connsiteX247" fmla="*/ 1321819 w 5305156"/>
              <a:gd name="connsiteY247" fmla="*/ 4182215 h 6858000"/>
              <a:gd name="connsiteX248" fmla="*/ 1321819 w 5305156"/>
              <a:gd name="connsiteY248" fmla="*/ 3849441 h 6858000"/>
              <a:gd name="connsiteX249" fmla="*/ 1333759 w 5305156"/>
              <a:gd name="connsiteY249" fmla="*/ 3839190 h 6858000"/>
              <a:gd name="connsiteX250" fmla="*/ 1333759 w 5305156"/>
              <a:gd name="connsiteY250" fmla="*/ 4186946 h 6858000"/>
              <a:gd name="connsiteX251" fmla="*/ 1665970 w 5305156"/>
              <a:gd name="connsiteY251" fmla="*/ 4470828 h 6858000"/>
              <a:gd name="connsiteX252" fmla="*/ 1665970 w 5305156"/>
              <a:gd name="connsiteY252" fmla="*/ 4839875 h 6858000"/>
              <a:gd name="connsiteX253" fmla="*/ 1348509 w 5305156"/>
              <a:gd name="connsiteY253" fmla="*/ 5116661 h 6858000"/>
              <a:gd name="connsiteX254" fmla="*/ 1348509 w 5305156"/>
              <a:gd name="connsiteY254" fmla="*/ 5100101 h 6858000"/>
              <a:gd name="connsiteX255" fmla="*/ 1654030 w 5305156"/>
              <a:gd name="connsiteY255" fmla="*/ 4833567 h 6858000"/>
              <a:gd name="connsiteX256" fmla="*/ 1654030 w 5305156"/>
              <a:gd name="connsiteY256" fmla="*/ 4487388 h 6858000"/>
              <a:gd name="connsiteX257" fmla="*/ 1348509 w 5305156"/>
              <a:gd name="connsiteY257" fmla="*/ 4753134 h 6858000"/>
              <a:gd name="connsiteX258" fmla="*/ 1348509 w 5305156"/>
              <a:gd name="connsiteY258" fmla="*/ 4737362 h 6858000"/>
              <a:gd name="connsiteX259" fmla="*/ 1650518 w 5305156"/>
              <a:gd name="connsiteY259" fmla="*/ 4473983 h 6858000"/>
              <a:gd name="connsiteX260" fmla="*/ 1325331 w 5305156"/>
              <a:gd name="connsiteY260" fmla="*/ 4196409 h 6858000"/>
              <a:gd name="connsiteX261" fmla="*/ 1000847 w 5305156"/>
              <a:gd name="connsiteY261" fmla="*/ 4478714 h 6858000"/>
              <a:gd name="connsiteX262" fmla="*/ 1326033 w 5305156"/>
              <a:gd name="connsiteY262" fmla="*/ 4756288 h 6858000"/>
              <a:gd name="connsiteX263" fmla="*/ 1347806 w 5305156"/>
              <a:gd name="connsiteY263" fmla="*/ 4737362 h 6858000"/>
              <a:gd name="connsiteX264" fmla="*/ 1347806 w 5305156"/>
              <a:gd name="connsiteY264" fmla="*/ 4753922 h 6858000"/>
              <a:gd name="connsiteX265" fmla="*/ 1331652 w 5305156"/>
              <a:gd name="connsiteY265" fmla="*/ 4768116 h 6858000"/>
              <a:gd name="connsiteX266" fmla="*/ 1331652 w 5305156"/>
              <a:gd name="connsiteY266" fmla="*/ 5114295 h 6858000"/>
              <a:gd name="connsiteX267" fmla="*/ 1347806 w 5305156"/>
              <a:gd name="connsiteY267" fmla="*/ 5100101 h 6858000"/>
              <a:gd name="connsiteX268" fmla="*/ 1347806 w 5305156"/>
              <a:gd name="connsiteY268" fmla="*/ 5116661 h 6858000"/>
              <a:gd name="connsiteX269" fmla="*/ 1333759 w 5305156"/>
              <a:gd name="connsiteY269" fmla="*/ 5129278 h 6858000"/>
              <a:gd name="connsiteX270" fmla="*/ 1333759 w 5305156"/>
              <a:gd name="connsiteY270" fmla="*/ 5306704 h 6858000"/>
              <a:gd name="connsiteX271" fmla="*/ 1321819 w 5305156"/>
              <a:gd name="connsiteY271" fmla="*/ 5309070 h 6858000"/>
              <a:gd name="connsiteX272" fmla="*/ 1321819 w 5305156"/>
              <a:gd name="connsiteY272" fmla="*/ 5134798 h 6858000"/>
              <a:gd name="connsiteX273" fmla="*/ 1151851 w 5305156"/>
              <a:gd name="connsiteY273" fmla="*/ 5283047 h 6858000"/>
              <a:gd name="connsiteX274" fmla="*/ 1144827 w 5305156"/>
              <a:gd name="connsiteY274" fmla="*/ 5272008 h 6858000"/>
              <a:gd name="connsiteX275" fmla="*/ 1314093 w 5305156"/>
              <a:gd name="connsiteY275" fmla="*/ 5125335 h 6858000"/>
              <a:gd name="connsiteX276" fmla="*/ 988907 w 5305156"/>
              <a:gd name="connsiteY276" fmla="*/ 4847761 h 6858000"/>
              <a:gd name="connsiteX277" fmla="*/ 913053 w 5305156"/>
              <a:gd name="connsiteY277" fmla="*/ 4913212 h 6858000"/>
              <a:gd name="connsiteX278" fmla="*/ 668636 w 5305156"/>
              <a:gd name="connsiteY278" fmla="*/ 5126124 h 6858000"/>
              <a:gd name="connsiteX279" fmla="*/ 993823 w 5305156"/>
              <a:gd name="connsiteY279" fmla="*/ 5403697 h 6858000"/>
              <a:gd name="connsiteX280" fmla="*/ 1144827 w 5305156"/>
              <a:gd name="connsiteY280" fmla="*/ 5272796 h 6858000"/>
              <a:gd name="connsiteX281" fmla="*/ 1151149 w 5305156"/>
              <a:gd name="connsiteY281" fmla="*/ 5283047 h 6858000"/>
              <a:gd name="connsiteX282" fmla="*/ 999441 w 5305156"/>
              <a:gd name="connsiteY282" fmla="*/ 5415526 h 6858000"/>
              <a:gd name="connsiteX283" fmla="*/ 999441 w 5305156"/>
              <a:gd name="connsiteY283" fmla="*/ 5761705 h 6858000"/>
              <a:gd name="connsiteX284" fmla="*/ 1321819 w 5305156"/>
              <a:gd name="connsiteY284" fmla="*/ 5480976 h 6858000"/>
              <a:gd name="connsiteX285" fmla="*/ 1321819 w 5305156"/>
              <a:gd name="connsiteY285" fmla="*/ 5309858 h 6858000"/>
              <a:gd name="connsiteX286" fmla="*/ 1333759 w 5305156"/>
              <a:gd name="connsiteY286" fmla="*/ 5307493 h 6858000"/>
              <a:gd name="connsiteX287" fmla="*/ 1333759 w 5305156"/>
              <a:gd name="connsiteY287" fmla="*/ 5487285 h 6858000"/>
              <a:gd name="connsiteX288" fmla="*/ 1549380 w 5305156"/>
              <a:gd name="connsiteY288" fmla="*/ 5671020 h 6858000"/>
              <a:gd name="connsiteX289" fmla="*/ 1665970 w 5305156"/>
              <a:gd name="connsiteY289" fmla="*/ 5770379 h 6858000"/>
              <a:gd name="connsiteX290" fmla="*/ 1665970 w 5305156"/>
              <a:gd name="connsiteY290" fmla="*/ 6021141 h 6858000"/>
              <a:gd name="connsiteX291" fmla="*/ 1654030 w 5305156"/>
              <a:gd name="connsiteY291" fmla="*/ 6026661 h 6858000"/>
              <a:gd name="connsiteX292" fmla="*/ 1654030 w 5305156"/>
              <a:gd name="connsiteY292" fmla="*/ 5786939 h 6858000"/>
              <a:gd name="connsiteX293" fmla="*/ 1331652 w 5305156"/>
              <a:gd name="connsiteY293" fmla="*/ 6067667 h 6858000"/>
              <a:gd name="connsiteX294" fmla="*/ 1331652 w 5305156"/>
              <a:gd name="connsiteY294" fmla="*/ 6413845 h 6858000"/>
              <a:gd name="connsiteX295" fmla="*/ 1654030 w 5305156"/>
              <a:gd name="connsiteY295" fmla="*/ 6133906 h 6858000"/>
              <a:gd name="connsiteX296" fmla="*/ 1654030 w 5305156"/>
              <a:gd name="connsiteY296" fmla="*/ 6027450 h 6858000"/>
              <a:gd name="connsiteX297" fmla="*/ 1665970 w 5305156"/>
              <a:gd name="connsiteY297" fmla="*/ 6021930 h 6858000"/>
              <a:gd name="connsiteX298" fmla="*/ 1665970 w 5305156"/>
              <a:gd name="connsiteY298" fmla="*/ 6140214 h 6858000"/>
              <a:gd name="connsiteX299" fmla="*/ 1326033 w 5305156"/>
              <a:gd name="connsiteY299" fmla="*/ 6435925 h 6858000"/>
              <a:gd name="connsiteX300" fmla="*/ 988907 w 5305156"/>
              <a:gd name="connsiteY300" fmla="*/ 6147311 h 6858000"/>
              <a:gd name="connsiteX301" fmla="*/ 908136 w 5305156"/>
              <a:gd name="connsiteY301" fmla="*/ 6217493 h 6858000"/>
              <a:gd name="connsiteX302" fmla="*/ 901815 w 5305156"/>
              <a:gd name="connsiteY302" fmla="*/ 6206454 h 6858000"/>
              <a:gd name="connsiteX303" fmla="*/ 907434 w 5305156"/>
              <a:gd name="connsiteY303" fmla="*/ 6218282 h 6858000"/>
              <a:gd name="connsiteX304" fmla="*/ 665124 w 5305156"/>
              <a:gd name="connsiteY304" fmla="*/ 6429617 h 6858000"/>
              <a:gd name="connsiteX305" fmla="*/ 665124 w 5305156"/>
              <a:gd name="connsiteY305" fmla="*/ 6784470 h 6858000"/>
              <a:gd name="connsiteX306" fmla="*/ 722014 w 5305156"/>
              <a:gd name="connsiteY306" fmla="*/ 6833040 h 6858000"/>
              <a:gd name="connsiteX307" fmla="*/ 751249 w 5305156"/>
              <a:gd name="connsiteY307" fmla="*/ 6858000 h 6858000"/>
              <a:gd name="connsiteX308" fmla="*/ 5305156 w 5305156"/>
              <a:gd name="connsiteY30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5305156" h="6858000">
                <a:moveTo>
                  <a:pt x="657398" y="6793932"/>
                </a:moveTo>
                <a:cubicBezTo>
                  <a:pt x="657398" y="6793932"/>
                  <a:pt x="657398" y="6793932"/>
                  <a:pt x="585057" y="6857017"/>
                </a:cubicBezTo>
                <a:lnTo>
                  <a:pt x="583930" y="6858000"/>
                </a:lnTo>
                <a:lnTo>
                  <a:pt x="732294" y="6858000"/>
                </a:lnTo>
                <a:lnTo>
                  <a:pt x="725614" y="6852286"/>
                </a:lnTo>
                <a:cubicBezTo>
                  <a:pt x="709021" y="6838092"/>
                  <a:pt x="686897" y="6819166"/>
                  <a:pt x="657398" y="6793932"/>
                </a:cubicBezTo>
                <a:close/>
                <a:moveTo>
                  <a:pt x="653184" y="6434348"/>
                </a:moveTo>
                <a:cubicBezTo>
                  <a:pt x="653184" y="6434348"/>
                  <a:pt x="653184" y="6434348"/>
                  <a:pt x="330807" y="6715076"/>
                </a:cubicBezTo>
                <a:cubicBezTo>
                  <a:pt x="330807" y="6715076"/>
                  <a:pt x="330807" y="6715076"/>
                  <a:pt x="330807" y="6799592"/>
                </a:cubicBezTo>
                <a:lnTo>
                  <a:pt x="330807" y="6858000"/>
                </a:lnTo>
                <a:lnTo>
                  <a:pt x="564153" y="6858000"/>
                </a:lnTo>
                <a:lnTo>
                  <a:pt x="568902" y="6853863"/>
                </a:lnTo>
                <a:cubicBezTo>
                  <a:pt x="573818" y="6854652"/>
                  <a:pt x="579438" y="6856229"/>
                  <a:pt x="585057" y="6857017"/>
                </a:cubicBezTo>
                <a:cubicBezTo>
                  <a:pt x="579438" y="6855440"/>
                  <a:pt x="574521" y="6854652"/>
                  <a:pt x="569605" y="6853075"/>
                </a:cubicBezTo>
                <a:cubicBezTo>
                  <a:pt x="569605" y="6853075"/>
                  <a:pt x="569605" y="6853075"/>
                  <a:pt x="653184" y="6780527"/>
                </a:cubicBezTo>
                <a:cubicBezTo>
                  <a:pt x="653184" y="6780527"/>
                  <a:pt x="653184" y="6780527"/>
                  <a:pt x="653184" y="6434348"/>
                </a:cubicBezTo>
                <a:close/>
                <a:moveTo>
                  <a:pt x="5047259" y="6343650"/>
                </a:moveTo>
                <a:lnTo>
                  <a:pt x="5047259" y="6707250"/>
                </a:lnTo>
                <a:lnTo>
                  <a:pt x="4683659" y="6707250"/>
                </a:lnTo>
                <a:lnTo>
                  <a:pt x="4683659" y="6343650"/>
                </a:lnTo>
                <a:close/>
                <a:moveTo>
                  <a:pt x="985394" y="5786939"/>
                </a:moveTo>
                <a:cubicBezTo>
                  <a:pt x="985394" y="5786939"/>
                  <a:pt x="985394" y="5786939"/>
                  <a:pt x="777500" y="5968308"/>
                </a:cubicBezTo>
                <a:cubicBezTo>
                  <a:pt x="777500" y="5968308"/>
                  <a:pt x="777500" y="5968308"/>
                  <a:pt x="663017" y="6067667"/>
                </a:cubicBezTo>
                <a:cubicBezTo>
                  <a:pt x="663017" y="6067667"/>
                  <a:pt x="663017" y="6067667"/>
                  <a:pt x="663017" y="6413845"/>
                </a:cubicBezTo>
                <a:cubicBezTo>
                  <a:pt x="663017" y="6413845"/>
                  <a:pt x="663017" y="6413845"/>
                  <a:pt x="901815" y="6206454"/>
                </a:cubicBezTo>
                <a:cubicBezTo>
                  <a:pt x="901815" y="6206454"/>
                  <a:pt x="901815" y="6206454"/>
                  <a:pt x="985394" y="6133906"/>
                </a:cubicBezTo>
                <a:cubicBezTo>
                  <a:pt x="985394" y="6133906"/>
                  <a:pt x="985394" y="6133906"/>
                  <a:pt x="985394" y="5786939"/>
                </a:cubicBezTo>
                <a:close/>
                <a:moveTo>
                  <a:pt x="1549380" y="5671020"/>
                </a:moveTo>
                <a:cubicBezTo>
                  <a:pt x="1537440" y="5677328"/>
                  <a:pt x="1537440" y="5677328"/>
                  <a:pt x="1537440" y="5677328"/>
                </a:cubicBezTo>
                <a:cubicBezTo>
                  <a:pt x="1549380" y="5671020"/>
                  <a:pt x="1549380" y="5671020"/>
                  <a:pt x="1549380" y="5671020"/>
                </a:cubicBezTo>
                <a:close/>
                <a:moveTo>
                  <a:pt x="1325331" y="5495959"/>
                </a:moveTo>
                <a:cubicBezTo>
                  <a:pt x="1325331" y="5495959"/>
                  <a:pt x="1325331" y="5495959"/>
                  <a:pt x="1000847" y="5779053"/>
                </a:cubicBezTo>
                <a:cubicBezTo>
                  <a:pt x="1000847" y="5779053"/>
                  <a:pt x="1000847" y="5779053"/>
                  <a:pt x="1326033" y="6056627"/>
                </a:cubicBezTo>
                <a:cubicBezTo>
                  <a:pt x="1326033" y="6056627"/>
                  <a:pt x="1326033" y="6056627"/>
                  <a:pt x="1650518" y="5773533"/>
                </a:cubicBezTo>
                <a:cubicBezTo>
                  <a:pt x="1650518" y="5773533"/>
                  <a:pt x="1650518" y="5773533"/>
                  <a:pt x="1537440" y="5677328"/>
                </a:cubicBezTo>
                <a:cubicBezTo>
                  <a:pt x="1537440" y="5677328"/>
                  <a:pt x="1537440" y="5677328"/>
                  <a:pt x="1325331" y="5495959"/>
                </a:cubicBezTo>
                <a:close/>
                <a:moveTo>
                  <a:pt x="320271" y="4847761"/>
                </a:moveTo>
                <a:cubicBezTo>
                  <a:pt x="320271" y="4847761"/>
                  <a:pt x="320271" y="4847761"/>
                  <a:pt x="0" y="5126124"/>
                </a:cubicBezTo>
                <a:cubicBezTo>
                  <a:pt x="0" y="5126124"/>
                  <a:pt x="0" y="5126124"/>
                  <a:pt x="325188" y="5403697"/>
                </a:cubicBezTo>
                <a:cubicBezTo>
                  <a:pt x="325188" y="5403697"/>
                  <a:pt x="325188" y="5403697"/>
                  <a:pt x="433349" y="5309070"/>
                </a:cubicBezTo>
                <a:cubicBezTo>
                  <a:pt x="433349" y="5309070"/>
                  <a:pt x="433349" y="5309070"/>
                  <a:pt x="439670" y="5320898"/>
                </a:cubicBezTo>
                <a:cubicBezTo>
                  <a:pt x="439670" y="5320898"/>
                  <a:pt x="439670" y="5320898"/>
                  <a:pt x="330807" y="5415526"/>
                </a:cubicBezTo>
                <a:cubicBezTo>
                  <a:pt x="330807" y="5415526"/>
                  <a:pt x="330807" y="5415526"/>
                  <a:pt x="330807" y="5761705"/>
                </a:cubicBezTo>
                <a:cubicBezTo>
                  <a:pt x="330807" y="5761705"/>
                  <a:pt x="330807" y="5761705"/>
                  <a:pt x="563986" y="5559044"/>
                </a:cubicBezTo>
                <a:cubicBezTo>
                  <a:pt x="563986" y="5559044"/>
                  <a:pt x="563986" y="5559044"/>
                  <a:pt x="570307" y="5571661"/>
                </a:cubicBezTo>
                <a:cubicBezTo>
                  <a:pt x="570307" y="5571661"/>
                  <a:pt x="570307" y="5571661"/>
                  <a:pt x="332211" y="5779053"/>
                </a:cubicBezTo>
                <a:cubicBezTo>
                  <a:pt x="332211" y="5779053"/>
                  <a:pt x="332211" y="5779053"/>
                  <a:pt x="657398" y="6056627"/>
                </a:cubicBezTo>
                <a:cubicBezTo>
                  <a:pt x="657398" y="6056627"/>
                  <a:pt x="657398" y="6056627"/>
                  <a:pt x="771178" y="5957268"/>
                </a:cubicBezTo>
                <a:cubicBezTo>
                  <a:pt x="771178" y="5957268"/>
                  <a:pt x="771178" y="5957268"/>
                  <a:pt x="777500" y="5968308"/>
                </a:cubicBezTo>
                <a:cubicBezTo>
                  <a:pt x="777500" y="5968308"/>
                  <a:pt x="777500" y="5968308"/>
                  <a:pt x="771881" y="5956479"/>
                </a:cubicBezTo>
                <a:cubicBezTo>
                  <a:pt x="771881" y="5956479"/>
                  <a:pt x="771881" y="5956479"/>
                  <a:pt x="981883" y="5773533"/>
                </a:cubicBezTo>
                <a:cubicBezTo>
                  <a:pt x="981883" y="5773533"/>
                  <a:pt x="981883" y="5773533"/>
                  <a:pt x="656696" y="5495959"/>
                </a:cubicBezTo>
                <a:cubicBezTo>
                  <a:pt x="656696" y="5495959"/>
                  <a:pt x="656696" y="5495959"/>
                  <a:pt x="571010" y="5570873"/>
                </a:cubicBezTo>
                <a:cubicBezTo>
                  <a:pt x="571010" y="5570873"/>
                  <a:pt x="571010" y="5570873"/>
                  <a:pt x="563986" y="5558256"/>
                </a:cubicBezTo>
                <a:cubicBezTo>
                  <a:pt x="563986" y="5558256"/>
                  <a:pt x="563986" y="5558256"/>
                  <a:pt x="653184" y="5480976"/>
                </a:cubicBezTo>
                <a:cubicBezTo>
                  <a:pt x="653184" y="5480976"/>
                  <a:pt x="653184" y="5480976"/>
                  <a:pt x="653184" y="5134798"/>
                </a:cubicBezTo>
                <a:cubicBezTo>
                  <a:pt x="653184" y="5134798"/>
                  <a:pt x="653184" y="5134798"/>
                  <a:pt x="439670" y="5320110"/>
                </a:cubicBezTo>
                <a:cubicBezTo>
                  <a:pt x="439670" y="5320110"/>
                  <a:pt x="439670" y="5320110"/>
                  <a:pt x="434052" y="5309070"/>
                </a:cubicBezTo>
                <a:cubicBezTo>
                  <a:pt x="434052" y="5309070"/>
                  <a:pt x="434052" y="5309070"/>
                  <a:pt x="645458" y="5125335"/>
                </a:cubicBezTo>
                <a:cubicBezTo>
                  <a:pt x="645458" y="5125335"/>
                  <a:pt x="645458" y="5125335"/>
                  <a:pt x="320271" y="4847761"/>
                </a:cubicBezTo>
                <a:close/>
                <a:moveTo>
                  <a:pt x="985394" y="4487388"/>
                </a:moveTo>
                <a:cubicBezTo>
                  <a:pt x="985394" y="4487388"/>
                  <a:pt x="985394" y="4487388"/>
                  <a:pt x="763453" y="4680586"/>
                </a:cubicBezTo>
                <a:cubicBezTo>
                  <a:pt x="763453" y="4680586"/>
                  <a:pt x="763453" y="4680586"/>
                  <a:pt x="756430" y="4670335"/>
                </a:cubicBezTo>
                <a:cubicBezTo>
                  <a:pt x="756430" y="4670335"/>
                  <a:pt x="756430" y="4670335"/>
                  <a:pt x="762750" y="4680586"/>
                </a:cubicBezTo>
                <a:cubicBezTo>
                  <a:pt x="762750" y="4680586"/>
                  <a:pt x="762750" y="4680586"/>
                  <a:pt x="663017" y="4768116"/>
                </a:cubicBezTo>
                <a:cubicBezTo>
                  <a:pt x="663017" y="4768116"/>
                  <a:pt x="663017" y="4768116"/>
                  <a:pt x="663017" y="5114295"/>
                </a:cubicBezTo>
                <a:cubicBezTo>
                  <a:pt x="663017" y="5114295"/>
                  <a:pt x="663017" y="5114295"/>
                  <a:pt x="906029" y="4902960"/>
                </a:cubicBezTo>
                <a:cubicBezTo>
                  <a:pt x="906029" y="4902960"/>
                  <a:pt x="906029" y="4902960"/>
                  <a:pt x="913053" y="4913212"/>
                </a:cubicBezTo>
                <a:cubicBezTo>
                  <a:pt x="913053" y="4913212"/>
                  <a:pt x="913053" y="4913212"/>
                  <a:pt x="906732" y="4902172"/>
                </a:cubicBezTo>
                <a:cubicBezTo>
                  <a:pt x="906732" y="4902172"/>
                  <a:pt x="906732" y="4902172"/>
                  <a:pt x="985394" y="4833567"/>
                </a:cubicBezTo>
                <a:cubicBezTo>
                  <a:pt x="985394" y="4833567"/>
                  <a:pt x="985394" y="4833567"/>
                  <a:pt x="985394" y="4487388"/>
                </a:cubicBezTo>
                <a:close/>
                <a:moveTo>
                  <a:pt x="656696" y="4196409"/>
                </a:moveTo>
                <a:cubicBezTo>
                  <a:pt x="656696" y="4196409"/>
                  <a:pt x="656696" y="4196409"/>
                  <a:pt x="332211" y="4478714"/>
                </a:cubicBezTo>
                <a:cubicBezTo>
                  <a:pt x="332211" y="4478714"/>
                  <a:pt x="332211" y="4478714"/>
                  <a:pt x="657398" y="4756288"/>
                </a:cubicBezTo>
                <a:cubicBezTo>
                  <a:pt x="657398" y="4756288"/>
                  <a:pt x="657398" y="4756288"/>
                  <a:pt x="756430" y="4670335"/>
                </a:cubicBezTo>
                <a:cubicBezTo>
                  <a:pt x="756430" y="4670335"/>
                  <a:pt x="756430" y="4670335"/>
                  <a:pt x="981883" y="4473983"/>
                </a:cubicBezTo>
                <a:cubicBezTo>
                  <a:pt x="981883" y="4473983"/>
                  <a:pt x="981883" y="4473983"/>
                  <a:pt x="656696" y="4196409"/>
                </a:cubicBezTo>
                <a:close/>
                <a:moveTo>
                  <a:pt x="993120" y="3544268"/>
                </a:moveTo>
                <a:cubicBezTo>
                  <a:pt x="993120" y="3544268"/>
                  <a:pt x="993120" y="3544268"/>
                  <a:pt x="668636" y="3826573"/>
                </a:cubicBezTo>
                <a:cubicBezTo>
                  <a:pt x="668636" y="3826573"/>
                  <a:pt x="668636" y="3826573"/>
                  <a:pt x="993823" y="4104935"/>
                </a:cubicBezTo>
                <a:cubicBezTo>
                  <a:pt x="993823" y="4104935"/>
                  <a:pt x="993823" y="4104935"/>
                  <a:pt x="1318308" y="3821842"/>
                </a:cubicBezTo>
                <a:cubicBezTo>
                  <a:pt x="1318308" y="3821842"/>
                  <a:pt x="1318308" y="3821842"/>
                  <a:pt x="1002251" y="3552154"/>
                </a:cubicBezTo>
                <a:cubicBezTo>
                  <a:pt x="1002251" y="3552154"/>
                  <a:pt x="1002251" y="3552154"/>
                  <a:pt x="993120" y="3544268"/>
                </a:cubicBezTo>
                <a:close/>
                <a:moveTo>
                  <a:pt x="1318308" y="2538851"/>
                </a:moveTo>
                <a:cubicBezTo>
                  <a:pt x="1318308" y="2538851"/>
                  <a:pt x="1318308" y="2538851"/>
                  <a:pt x="1110412" y="2719432"/>
                </a:cubicBezTo>
                <a:cubicBezTo>
                  <a:pt x="1110412" y="2719432"/>
                  <a:pt x="1110412" y="2719432"/>
                  <a:pt x="1104092" y="2708392"/>
                </a:cubicBezTo>
                <a:cubicBezTo>
                  <a:pt x="1104092" y="2708392"/>
                  <a:pt x="1104092" y="2708392"/>
                  <a:pt x="1109710" y="2720221"/>
                </a:cubicBezTo>
                <a:cubicBezTo>
                  <a:pt x="1109710" y="2720221"/>
                  <a:pt x="1109710" y="2720221"/>
                  <a:pt x="995930" y="2819579"/>
                </a:cubicBezTo>
                <a:cubicBezTo>
                  <a:pt x="995930" y="2819579"/>
                  <a:pt x="995930" y="2819579"/>
                  <a:pt x="995930" y="3165758"/>
                </a:cubicBezTo>
                <a:cubicBezTo>
                  <a:pt x="995930" y="3165758"/>
                  <a:pt x="995930" y="3165758"/>
                  <a:pt x="1234025" y="2958366"/>
                </a:cubicBezTo>
                <a:cubicBezTo>
                  <a:pt x="1234025" y="2958366"/>
                  <a:pt x="1234025" y="2958366"/>
                  <a:pt x="1240347" y="2969406"/>
                </a:cubicBezTo>
                <a:cubicBezTo>
                  <a:pt x="1240347" y="2969406"/>
                  <a:pt x="1240347" y="2969406"/>
                  <a:pt x="1234728" y="2957578"/>
                </a:cubicBezTo>
                <a:cubicBezTo>
                  <a:pt x="1234728" y="2957578"/>
                  <a:pt x="1234728" y="2957578"/>
                  <a:pt x="1318308" y="2885030"/>
                </a:cubicBezTo>
                <a:cubicBezTo>
                  <a:pt x="1318308" y="2885030"/>
                  <a:pt x="1318308" y="2885030"/>
                  <a:pt x="1318308" y="2538851"/>
                </a:cubicBezTo>
                <a:close/>
                <a:moveTo>
                  <a:pt x="652482" y="1598885"/>
                </a:moveTo>
                <a:cubicBezTo>
                  <a:pt x="652482" y="1598885"/>
                  <a:pt x="652482" y="1598885"/>
                  <a:pt x="332211" y="1878036"/>
                </a:cubicBezTo>
                <a:cubicBezTo>
                  <a:pt x="332211" y="1878036"/>
                  <a:pt x="332211" y="1878036"/>
                  <a:pt x="657398" y="2155610"/>
                </a:cubicBezTo>
                <a:cubicBezTo>
                  <a:pt x="657398" y="2155610"/>
                  <a:pt x="657398" y="2155610"/>
                  <a:pt x="766262" y="2060983"/>
                </a:cubicBezTo>
                <a:cubicBezTo>
                  <a:pt x="766262" y="2060983"/>
                  <a:pt x="766262" y="2060983"/>
                  <a:pt x="771881" y="2072022"/>
                </a:cubicBezTo>
                <a:cubicBezTo>
                  <a:pt x="771881" y="2072022"/>
                  <a:pt x="771881" y="2072022"/>
                  <a:pt x="663017" y="2166650"/>
                </a:cubicBezTo>
                <a:cubicBezTo>
                  <a:pt x="663017" y="2166650"/>
                  <a:pt x="663017" y="2166650"/>
                  <a:pt x="663017" y="2513617"/>
                </a:cubicBezTo>
                <a:cubicBezTo>
                  <a:pt x="663017" y="2513617"/>
                  <a:pt x="663017" y="2513617"/>
                  <a:pt x="896196" y="2310168"/>
                </a:cubicBezTo>
                <a:cubicBezTo>
                  <a:pt x="896196" y="2310168"/>
                  <a:pt x="896196" y="2310168"/>
                  <a:pt x="902517" y="2322785"/>
                </a:cubicBezTo>
                <a:cubicBezTo>
                  <a:pt x="902517" y="2322785"/>
                  <a:pt x="902517" y="2322785"/>
                  <a:pt x="665124" y="2530177"/>
                </a:cubicBezTo>
                <a:cubicBezTo>
                  <a:pt x="665124" y="2530177"/>
                  <a:pt x="665124" y="2530177"/>
                  <a:pt x="990311" y="2807751"/>
                </a:cubicBezTo>
                <a:cubicBezTo>
                  <a:pt x="990311" y="2807751"/>
                  <a:pt x="990311" y="2807751"/>
                  <a:pt x="1104092" y="2708392"/>
                </a:cubicBezTo>
                <a:cubicBezTo>
                  <a:pt x="1104092" y="2708392"/>
                  <a:pt x="1104092" y="2708392"/>
                  <a:pt x="1314093" y="2525446"/>
                </a:cubicBezTo>
                <a:cubicBezTo>
                  <a:pt x="1314093" y="2525446"/>
                  <a:pt x="1314093" y="2525446"/>
                  <a:pt x="988907" y="2247872"/>
                </a:cubicBezTo>
                <a:cubicBezTo>
                  <a:pt x="988907" y="2247872"/>
                  <a:pt x="988907" y="2247872"/>
                  <a:pt x="903220" y="2322785"/>
                </a:cubicBezTo>
                <a:cubicBezTo>
                  <a:pt x="903220" y="2322785"/>
                  <a:pt x="903220" y="2322785"/>
                  <a:pt x="896899" y="2310168"/>
                </a:cubicBezTo>
                <a:cubicBezTo>
                  <a:pt x="896899" y="2310168"/>
                  <a:pt x="896899" y="2310168"/>
                  <a:pt x="985394" y="2232889"/>
                </a:cubicBezTo>
                <a:cubicBezTo>
                  <a:pt x="985394" y="2232889"/>
                  <a:pt x="985394" y="2232889"/>
                  <a:pt x="985394" y="1885922"/>
                </a:cubicBezTo>
                <a:cubicBezTo>
                  <a:pt x="985394" y="1885922"/>
                  <a:pt x="985394" y="1885922"/>
                  <a:pt x="772583" y="2072022"/>
                </a:cubicBezTo>
                <a:cubicBezTo>
                  <a:pt x="772583" y="2072022"/>
                  <a:pt x="772583" y="2072022"/>
                  <a:pt x="766262" y="2060194"/>
                </a:cubicBezTo>
                <a:cubicBezTo>
                  <a:pt x="766262" y="2060194"/>
                  <a:pt x="766262" y="2060194"/>
                  <a:pt x="977669" y="1876459"/>
                </a:cubicBezTo>
                <a:cubicBezTo>
                  <a:pt x="977669" y="1876459"/>
                  <a:pt x="977669" y="1876459"/>
                  <a:pt x="652482" y="1598885"/>
                </a:cubicBezTo>
                <a:close/>
                <a:moveTo>
                  <a:pt x="1318308" y="1238512"/>
                </a:moveTo>
                <a:cubicBezTo>
                  <a:pt x="1318308" y="1238512"/>
                  <a:pt x="1318308" y="1238512"/>
                  <a:pt x="1095663" y="1432499"/>
                </a:cubicBezTo>
                <a:cubicBezTo>
                  <a:pt x="1095663" y="1432499"/>
                  <a:pt x="1095663" y="1432499"/>
                  <a:pt x="995930" y="1519240"/>
                </a:cubicBezTo>
                <a:cubicBezTo>
                  <a:pt x="995930" y="1519240"/>
                  <a:pt x="995930" y="1519240"/>
                  <a:pt x="995930" y="1865419"/>
                </a:cubicBezTo>
                <a:cubicBezTo>
                  <a:pt x="995930" y="1865419"/>
                  <a:pt x="995930" y="1865419"/>
                  <a:pt x="1238240" y="1654085"/>
                </a:cubicBezTo>
                <a:cubicBezTo>
                  <a:pt x="1238240" y="1654085"/>
                  <a:pt x="1238240" y="1654085"/>
                  <a:pt x="1245264" y="1665124"/>
                </a:cubicBezTo>
                <a:cubicBezTo>
                  <a:pt x="1245264" y="1665124"/>
                  <a:pt x="1245264" y="1665124"/>
                  <a:pt x="1000847" y="1878036"/>
                </a:cubicBezTo>
                <a:cubicBezTo>
                  <a:pt x="1000847" y="1878036"/>
                  <a:pt x="1000847" y="1878036"/>
                  <a:pt x="1326033" y="2155610"/>
                </a:cubicBezTo>
                <a:cubicBezTo>
                  <a:pt x="1326033" y="2155610"/>
                  <a:pt x="1326033" y="2155610"/>
                  <a:pt x="1477038" y="2023920"/>
                </a:cubicBezTo>
                <a:cubicBezTo>
                  <a:pt x="1477038" y="2023920"/>
                  <a:pt x="1477038" y="2023920"/>
                  <a:pt x="1646304" y="1876459"/>
                </a:cubicBezTo>
                <a:cubicBezTo>
                  <a:pt x="1646304" y="1876459"/>
                  <a:pt x="1646304" y="1876459"/>
                  <a:pt x="1321116" y="1598885"/>
                </a:cubicBezTo>
                <a:cubicBezTo>
                  <a:pt x="1321116" y="1598885"/>
                  <a:pt x="1321116" y="1598885"/>
                  <a:pt x="1245965" y="1664336"/>
                </a:cubicBezTo>
                <a:cubicBezTo>
                  <a:pt x="1245965" y="1664336"/>
                  <a:pt x="1245965" y="1664336"/>
                  <a:pt x="1238942" y="1654085"/>
                </a:cubicBezTo>
                <a:cubicBezTo>
                  <a:pt x="1238942" y="1654085"/>
                  <a:pt x="1238942" y="1654085"/>
                  <a:pt x="1318308" y="1585480"/>
                </a:cubicBezTo>
                <a:cubicBezTo>
                  <a:pt x="1318308" y="1585480"/>
                  <a:pt x="1318308" y="1585480"/>
                  <a:pt x="1318308" y="1238512"/>
                </a:cubicBezTo>
                <a:close/>
                <a:moveTo>
                  <a:pt x="988907" y="947533"/>
                </a:moveTo>
                <a:cubicBezTo>
                  <a:pt x="988907" y="947533"/>
                  <a:pt x="988907" y="947533"/>
                  <a:pt x="665124" y="1230627"/>
                </a:cubicBezTo>
                <a:cubicBezTo>
                  <a:pt x="665124" y="1230627"/>
                  <a:pt x="665124" y="1230627"/>
                  <a:pt x="990311" y="1508201"/>
                </a:cubicBezTo>
                <a:cubicBezTo>
                  <a:pt x="990311" y="1508201"/>
                  <a:pt x="990311" y="1508201"/>
                  <a:pt x="1088639" y="1422247"/>
                </a:cubicBezTo>
                <a:cubicBezTo>
                  <a:pt x="1088639" y="1422247"/>
                  <a:pt x="1088639" y="1422247"/>
                  <a:pt x="1095663" y="1432499"/>
                </a:cubicBezTo>
                <a:cubicBezTo>
                  <a:pt x="1095663" y="1432499"/>
                  <a:pt x="1095663" y="1432499"/>
                  <a:pt x="1089342" y="1421459"/>
                </a:cubicBezTo>
                <a:cubicBezTo>
                  <a:pt x="1089342" y="1421459"/>
                  <a:pt x="1089342" y="1421459"/>
                  <a:pt x="1314093" y="1225107"/>
                </a:cubicBezTo>
                <a:cubicBezTo>
                  <a:pt x="1314093" y="1225107"/>
                  <a:pt x="1314093" y="1225107"/>
                  <a:pt x="988907" y="947533"/>
                </a:cubicBezTo>
                <a:close/>
                <a:moveTo>
                  <a:pt x="1325331" y="296181"/>
                </a:moveTo>
                <a:cubicBezTo>
                  <a:pt x="1325331" y="296181"/>
                  <a:pt x="1325331" y="296181"/>
                  <a:pt x="1000847" y="578486"/>
                </a:cubicBezTo>
                <a:cubicBezTo>
                  <a:pt x="1000847" y="578486"/>
                  <a:pt x="1000847" y="578486"/>
                  <a:pt x="1326033" y="856060"/>
                </a:cubicBezTo>
                <a:cubicBezTo>
                  <a:pt x="1326033" y="856060"/>
                  <a:pt x="1326033" y="856060"/>
                  <a:pt x="1650518" y="573754"/>
                </a:cubicBezTo>
                <a:cubicBezTo>
                  <a:pt x="1650518" y="573754"/>
                  <a:pt x="1650518" y="573754"/>
                  <a:pt x="1334462" y="304066"/>
                </a:cubicBezTo>
                <a:cubicBezTo>
                  <a:pt x="1334462" y="304066"/>
                  <a:pt x="1334462" y="304066"/>
                  <a:pt x="1325331" y="296181"/>
                </a:cubicBezTo>
                <a:close/>
                <a:moveTo>
                  <a:pt x="1226725" y="0"/>
                </a:moveTo>
                <a:lnTo>
                  <a:pt x="748180" y="0"/>
                </a:lnTo>
                <a:lnTo>
                  <a:pt x="763540" y="13087"/>
                </a:lnTo>
                <a:cubicBezTo>
                  <a:pt x="795936" y="40686"/>
                  <a:pt x="860728" y="95886"/>
                  <a:pt x="990311" y="206284"/>
                </a:cubicBezTo>
                <a:cubicBezTo>
                  <a:pt x="990311" y="206284"/>
                  <a:pt x="990311" y="206284"/>
                  <a:pt x="1159227" y="58896"/>
                </a:cubicBezTo>
                <a:close/>
                <a:moveTo>
                  <a:pt x="1318308" y="0"/>
                </a:moveTo>
                <a:lnTo>
                  <a:pt x="1245701" y="0"/>
                </a:lnTo>
                <a:lnTo>
                  <a:pt x="1228232" y="15255"/>
                </a:lnTo>
                <a:cubicBezTo>
                  <a:pt x="1195046" y="44235"/>
                  <a:pt x="1128673" y="102194"/>
                  <a:pt x="995930" y="218113"/>
                </a:cubicBezTo>
                <a:cubicBezTo>
                  <a:pt x="995930" y="218113"/>
                  <a:pt x="995930" y="218113"/>
                  <a:pt x="995930" y="564292"/>
                </a:cubicBezTo>
                <a:cubicBezTo>
                  <a:pt x="995930" y="564292"/>
                  <a:pt x="995930" y="564292"/>
                  <a:pt x="1318308" y="283564"/>
                </a:cubicBezTo>
                <a:cubicBezTo>
                  <a:pt x="1318308" y="283564"/>
                  <a:pt x="1318308" y="283564"/>
                  <a:pt x="1318308" y="84404"/>
                </a:cubicBezTo>
                <a:close/>
                <a:moveTo>
                  <a:pt x="5305156" y="0"/>
                </a:moveTo>
                <a:lnTo>
                  <a:pt x="1329545" y="0"/>
                </a:lnTo>
                <a:lnTo>
                  <a:pt x="1329545" y="1953"/>
                </a:lnTo>
                <a:cubicBezTo>
                  <a:pt x="1329545" y="28082"/>
                  <a:pt x="1329545" y="97759"/>
                  <a:pt x="1329545" y="283564"/>
                </a:cubicBezTo>
                <a:cubicBezTo>
                  <a:pt x="1329545" y="283564"/>
                  <a:pt x="1329545" y="283564"/>
                  <a:pt x="1343592" y="295392"/>
                </a:cubicBezTo>
                <a:cubicBezTo>
                  <a:pt x="1343592" y="295392"/>
                  <a:pt x="1343592" y="295392"/>
                  <a:pt x="1334462" y="304066"/>
                </a:cubicBezTo>
                <a:cubicBezTo>
                  <a:pt x="1334462" y="304066"/>
                  <a:pt x="1334462" y="304066"/>
                  <a:pt x="1344294" y="295392"/>
                </a:cubicBezTo>
                <a:cubicBezTo>
                  <a:pt x="1344294" y="295392"/>
                  <a:pt x="1344294" y="295392"/>
                  <a:pt x="1665970" y="570600"/>
                </a:cubicBezTo>
                <a:cubicBezTo>
                  <a:pt x="1665970" y="570600"/>
                  <a:pt x="1665970" y="570600"/>
                  <a:pt x="1665970" y="589526"/>
                </a:cubicBezTo>
                <a:cubicBezTo>
                  <a:pt x="1665970" y="589526"/>
                  <a:pt x="1665970" y="589526"/>
                  <a:pt x="1654030" y="599777"/>
                </a:cubicBezTo>
                <a:cubicBezTo>
                  <a:pt x="1654030" y="599777"/>
                  <a:pt x="1654030" y="599777"/>
                  <a:pt x="1654030" y="587160"/>
                </a:cubicBezTo>
                <a:cubicBezTo>
                  <a:pt x="1654030" y="587160"/>
                  <a:pt x="1654030" y="587160"/>
                  <a:pt x="1332355" y="867888"/>
                </a:cubicBezTo>
                <a:cubicBezTo>
                  <a:pt x="1332355" y="867888"/>
                  <a:pt x="1332355" y="867888"/>
                  <a:pt x="1332355" y="1214067"/>
                </a:cubicBezTo>
                <a:cubicBezTo>
                  <a:pt x="1332355" y="1214067"/>
                  <a:pt x="1332355" y="1214067"/>
                  <a:pt x="1654030" y="933339"/>
                </a:cubicBezTo>
                <a:cubicBezTo>
                  <a:pt x="1654030" y="933339"/>
                  <a:pt x="1654030" y="933339"/>
                  <a:pt x="1654030" y="600566"/>
                </a:cubicBezTo>
                <a:cubicBezTo>
                  <a:pt x="1654030" y="600566"/>
                  <a:pt x="1654030" y="600566"/>
                  <a:pt x="1665970" y="590314"/>
                </a:cubicBezTo>
                <a:cubicBezTo>
                  <a:pt x="1665970" y="590314"/>
                  <a:pt x="1665970" y="590314"/>
                  <a:pt x="1665970" y="938859"/>
                </a:cubicBezTo>
                <a:cubicBezTo>
                  <a:pt x="1665970" y="938859"/>
                  <a:pt x="1665970" y="938859"/>
                  <a:pt x="1998180" y="1221952"/>
                </a:cubicBezTo>
                <a:cubicBezTo>
                  <a:pt x="1998180" y="1221952"/>
                  <a:pt x="1998180" y="1221952"/>
                  <a:pt x="1998180" y="1591788"/>
                </a:cubicBezTo>
                <a:cubicBezTo>
                  <a:pt x="1998180" y="1591788"/>
                  <a:pt x="1998180" y="1591788"/>
                  <a:pt x="1680718" y="1867785"/>
                </a:cubicBezTo>
                <a:cubicBezTo>
                  <a:pt x="1680718" y="1867785"/>
                  <a:pt x="1680718" y="1867785"/>
                  <a:pt x="1680718" y="1851225"/>
                </a:cubicBezTo>
                <a:lnTo>
                  <a:pt x="1986942" y="1585480"/>
                </a:lnTo>
                <a:cubicBezTo>
                  <a:pt x="1986942" y="1585480"/>
                  <a:pt x="1986942" y="1585480"/>
                  <a:pt x="1986942" y="1238512"/>
                </a:cubicBezTo>
                <a:cubicBezTo>
                  <a:pt x="1986942" y="1238512"/>
                  <a:pt x="1986942" y="1238512"/>
                  <a:pt x="1680718" y="1505046"/>
                </a:cubicBezTo>
                <a:cubicBezTo>
                  <a:pt x="1680718" y="1505046"/>
                  <a:pt x="1680718" y="1505046"/>
                  <a:pt x="1680718" y="1488487"/>
                </a:cubicBezTo>
                <a:cubicBezTo>
                  <a:pt x="1680718" y="1488487"/>
                  <a:pt x="1680718" y="1488487"/>
                  <a:pt x="1982728" y="1225107"/>
                </a:cubicBezTo>
                <a:cubicBezTo>
                  <a:pt x="1982728" y="1225107"/>
                  <a:pt x="1982728" y="1225107"/>
                  <a:pt x="1657541" y="947533"/>
                </a:cubicBezTo>
                <a:cubicBezTo>
                  <a:pt x="1657541" y="947533"/>
                  <a:pt x="1657541" y="947533"/>
                  <a:pt x="1333056" y="1230627"/>
                </a:cubicBezTo>
                <a:cubicBezTo>
                  <a:pt x="1333056" y="1230627"/>
                  <a:pt x="1333056" y="1230627"/>
                  <a:pt x="1658244" y="1508201"/>
                </a:cubicBezTo>
                <a:cubicBezTo>
                  <a:pt x="1658244" y="1508201"/>
                  <a:pt x="1658244" y="1508201"/>
                  <a:pt x="1680017" y="1489275"/>
                </a:cubicBezTo>
                <a:cubicBezTo>
                  <a:pt x="1680017" y="1489275"/>
                  <a:pt x="1680017" y="1489275"/>
                  <a:pt x="1680017" y="1505835"/>
                </a:cubicBezTo>
                <a:cubicBezTo>
                  <a:pt x="1680017" y="1505835"/>
                  <a:pt x="1680017" y="1505835"/>
                  <a:pt x="1664565" y="1519240"/>
                </a:cubicBezTo>
                <a:cubicBezTo>
                  <a:pt x="1664565" y="1519240"/>
                  <a:pt x="1664565" y="1519240"/>
                  <a:pt x="1664565" y="1865419"/>
                </a:cubicBezTo>
                <a:cubicBezTo>
                  <a:pt x="1664565" y="1865419"/>
                  <a:pt x="1664565" y="1865419"/>
                  <a:pt x="1680017" y="1852014"/>
                </a:cubicBezTo>
                <a:cubicBezTo>
                  <a:pt x="1680017" y="1852014"/>
                  <a:pt x="1680017" y="1852014"/>
                  <a:pt x="1680017" y="1868573"/>
                </a:cubicBezTo>
                <a:cubicBezTo>
                  <a:pt x="1680017" y="1868573"/>
                  <a:pt x="1680017" y="1868573"/>
                  <a:pt x="1665970" y="1881190"/>
                </a:cubicBezTo>
                <a:cubicBezTo>
                  <a:pt x="1665970" y="1881190"/>
                  <a:pt x="1665970" y="1881190"/>
                  <a:pt x="1665970" y="2058617"/>
                </a:cubicBezTo>
                <a:cubicBezTo>
                  <a:pt x="1665970" y="2058617"/>
                  <a:pt x="1665970" y="2058617"/>
                  <a:pt x="1654030" y="2060194"/>
                </a:cubicBezTo>
                <a:cubicBezTo>
                  <a:pt x="1654030" y="2060194"/>
                  <a:pt x="1654030" y="2060194"/>
                  <a:pt x="1654030" y="1885922"/>
                </a:cubicBezTo>
                <a:cubicBezTo>
                  <a:pt x="1654030" y="1885922"/>
                  <a:pt x="1654030" y="1885922"/>
                  <a:pt x="1484061" y="2034172"/>
                </a:cubicBezTo>
                <a:cubicBezTo>
                  <a:pt x="1484061" y="2034172"/>
                  <a:pt x="1484061" y="2034172"/>
                  <a:pt x="1477038" y="2023920"/>
                </a:cubicBezTo>
                <a:cubicBezTo>
                  <a:pt x="1477038" y="2023920"/>
                  <a:pt x="1477038" y="2023920"/>
                  <a:pt x="1484061" y="2034960"/>
                </a:cubicBezTo>
                <a:cubicBezTo>
                  <a:pt x="1484061" y="2034960"/>
                  <a:pt x="1484061" y="2034960"/>
                  <a:pt x="1332355" y="2166650"/>
                </a:cubicBezTo>
                <a:cubicBezTo>
                  <a:pt x="1332355" y="2166650"/>
                  <a:pt x="1332355" y="2166650"/>
                  <a:pt x="1332355" y="2513617"/>
                </a:cubicBezTo>
                <a:cubicBezTo>
                  <a:pt x="1332355" y="2513617"/>
                  <a:pt x="1332355" y="2513617"/>
                  <a:pt x="1654030" y="2232889"/>
                </a:cubicBezTo>
                <a:cubicBezTo>
                  <a:pt x="1654030" y="2232889"/>
                  <a:pt x="1654030" y="2232889"/>
                  <a:pt x="1654030" y="2060983"/>
                </a:cubicBezTo>
                <a:cubicBezTo>
                  <a:pt x="1654030" y="2060983"/>
                  <a:pt x="1654030" y="2060983"/>
                  <a:pt x="1665970" y="2059405"/>
                </a:cubicBezTo>
                <a:cubicBezTo>
                  <a:pt x="1665970" y="2059405"/>
                  <a:pt x="1665970" y="2059405"/>
                  <a:pt x="1665970" y="2238409"/>
                </a:cubicBezTo>
                <a:cubicBezTo>
                  <a:pt x="1665970" y="2238409"/>
                  <a:pt x="1665970" y="2238409"/>
                  <a:pt x="1881590" y="2422144"/>
                </a:cubicBezTo>
                <a:cubicBezTo>
                  <a:pt x="1881590" y="2422144"/>
                  <a:pt x="1881590" y="2422144"/>
                  <a:pt x="1869650" y="2428452"/>
                </a:cubicBezTo>
                <a:cubicBezTo>
                  <a:pt x="1869650" y="2428452"/>
                  <a:pt x="1869650" y="2428452"/>
                  <a:pt x="1657541" y="2247872"/>
                </a:cubicBezTo>
                <a:cubicBezTo>
                  <a:pt x="1657541" y="2247872"/>
                  <a:pt x="1657541" y="2247872"/>
                  <a:pt x="1333056" y="2530177"/>
                </a:cubicBezTo>
                <a:cubicBezTo>
                  <a:pt x="1333056" y="2530177"/>
                  <a:pt x="1333056" y="2530177"/>
                  <a:pt x="1658244" y="2807751"/>
                </a:cubicBezTo>
                <a:cubicBezTo>
                  <a:pt x="1658244" y="2807751"/>
                  <a:pt x="1658244" y="2807751"/>
                  <a:pt x="1982728" y="2525446"/>
                </a:cubicBezTo>
                <a:cubicBezTo>
                  <a:pt x="1982728" y="2525446"/>
                  <a:pt x="1982728" y="2525446"/>
                  <a:pt x="1870353" y="2429241"/>
                </a:cubicBezTo>
                <a:cubicBezTo>
                  <a:pt x="1870353" y="2429241"/>
                  <a:pt x="1870353" y="2429241"/>
                  <a:pt x="1882293" y="2422933"/>
                </a:cubicBezTo>
                <a:cubicBezTo>
                  <a:pt x="1882293" y="2422933"/>
                  <a:pt x="1882293" y="2422933"/>
                  <a:pt x="1998180" y="2522291"/>
                </a:cubicBezTo>
                <a:cubicBezTo>
                  <a:pt x="1998180" y="2522291"/>
                  <a:pt x="1998180" y="2522291"/>
                  <a:pt x="1998180" y="2773054"/>
                </a:cubicBezTo>
                <a:cubicBezTo>
                  <a:pt x="1998180" y="2773054"/>
                  <a:pt x="1998180" y="2773054"/>
                  <a:pt x="1986942" y="2778574"/>
                </a:cubicBezTo>
                <a:cubicBezTo>
                  <a:pt x="1986942" y="2778574"/>
                  <a:pt x="1986942" y="2778574"/>
                  <a:pt x="1986942" y="2538851"/>
                </a:cubicBezTo>
                <a:cubicBezTo>
                  <a:pt x="1986942" y="2538851"/>
                  <a:pt x="1986942" y="2538851"/>
                  <a:pt x="1664565" y="2819579"/>
                </a:cubicBezTo>
                <a:cubicBezTo>
                  <a:pt x="1664565" y="2819579"/>
                  <a:pt x="1664565" y="2819579"/>
                  <a:pt x="1664565" y="3165758"/>
                </a:cubicBezTo>
                <a:cubicBezTo>
                  <a:pt x="1664565" y="3165758"/>
                  <a:pt x="1664565" y="3165758"/>
                  <a:pt x="1986942" y="2885030"/>
                </a:cubicBezTo>
                <a:cubicBezTo>
                  <a:pt x="1986942" y="2885030"/>
                  <a:pt x="1986942" y="2885030"/>
                  <a:pt x="1986942" y="2779363"/>
                </a:cubicBezTo>
                <a:cubicBezTo>
                  <a:pt x="1986942" y="2779363"/>
                  <a:pt x="1986942" y="2779363"/>
                  <a:pt x="1998180" y="2773843"/>
                </a:cubicBezTo>
                <a:cubicBezTo>
                  <a:pt x="1998180" y="2773843"/>
                  <a:pt x="1998180" y="2773843"/>
                  <a:pt x="1998180" y="2891339"/>
                </a:cubicBezTo>
                <a:cubicBezTo>
                  <a:pt x="1998180" y="2891339"/>
                  <a:pt x="1998180" y="2891339"/>
                  <a:pt x="1658946" y="3187049"/>
                </a:cubicBezTo>
                <a:cubicBezTo>
                  <a:pt x="1658946" y="3187049"/>
                  <a:pt x="1658946" y="3187049"/>
                  <a:pt x="1321116" y="2899224"/>
                </a:cubicBezTo>
                <a:cubicBezTo>
                  <a:pt x="1321116" y="2899224"/>
                  <a:pt x="1321116" y="2899224"/>
                  <a:pt x="1240347" y="2969406"/>
                </a:cubicBezTo>
                <a:cubicBezTo>
                  <a:pt x="1240347" y="2969406"/>
                  <a:pt x="1240347" y="2969406"/>
                  <a:pt x="997334" y="3180741"/>
                </a:cubicBezTo>
                <a:cubicBezTo>
                  <a:pt x="997334" y="3180741"/>
                  <a:pt x="997334" y="3180741"/>
                  <a:pt x="997334" y="3519034"/>
                </a:cubicBezTo>
                <a:cubicBezTo>
                  <a:pt x="997334" y="3519034"/>
                  <a:pt x="997334" y="3519034"/>
                  <a:pt x="985394" y="3519034"/>
                </a:cubicBezTo>
                <a:cubicBezTo>
                  <a:pt x="985394" y="3519034"/>
                  <a:pt x="985394" y="3519034"/>
                  <a:pt x="985394" y="3500109"/>
                </a:cubicBezTo>
                <a:cubicBezTo>
                  <a:pt x="985394" y="3500109"/>
                  <a:pt x="985394" y="3500109"/>
                  <a:pt x="985394" y="3186261"/>
                </a:cubicBezTo>
                <a:cubicBezTo>
                  <a:pt x="985394" y="3186261"/>
                  <a:pt x="985394" y="3186261"/>
                  <a:pt x="663017" y="3466989"/>
                </a:cubicBezTo>
                <a:cubicBezTo>
                  <a:pt x="663017" y="3466989"/>
                  <a:pt x="663017" y="3466989"/>
                  <a:pt x="663017" y="3495377"/>
                </a:cubicBezTo>
                <a:cubicBezTo>
                  <a:pt x="663017" y="3495377"/>
                  <a:pt x="663017" y="3495377"/>
                  <a:pt x="663017" y="3812379"/>
                </a:cubicBezTo>
                <a:cubicBezTo>
                  <a:pt x="663017" y="3812379"/>
                  <a:pt x="663017" y="3812379"/>
                  <a:pt x="985394" y="3532439"/>
                </a:cubicBezTo>
                <a:cubicBezTo>
                  <a:pt x="985394" y="3532439"/>
                  <a:pt x="985394" y="3532439"/>
                  <a:pt x="985394" y="3519822"/>
                </a:cubicBezTo>
                <a:cubicBezTo>
                  <a:pt x="985394" y="3519822"/>
                  <a:pt x="985394" y="3519822"/>
                  <a:pt x="997334" y="3519822"/>
                </a:cubicBezTo>
                <a:cubicBezTo>
                  <a:pt x="997334" y="3519822"/>
                  <a:pt x="997334" y="3519822"/>
                  <a:pt x="997334" y="3531651"/>
                </a:cubicBezTo>
                <a:cubicBezTo>
                  <a:pt x="997334" y="3531651"/>
                  <a:pt x="997334" y="3531651"/>
                  <a:pt x="1011381" y="3543479"/>
                </a:cubicBezTo>
                <a:cubicBezTo>
                  <a:pt x="1011381" y="3543479"/>
                  <a:pt x="1011381" y="3543479"/>
                  <a:pt x="1002251" y="3552154"/>
                </a:cubicBezTo>
                <a:cubicBezTo>
                  <a:pt x="1002251" y="3552154"/>
                  <a:pt x="1002251" y="3552154"/>
                  <a:pt x="1012084" y="3544268"/>
                </a:cubicBezTo>
                <a:cubicBezTo>
                  <a:pt x="1012084" y="3544268"/>
                  <a:pt x="1012084" y="3544268"/>
                  <a:pt x="1333759" y="3818688"/>
                </a:cubicBezTo>
                <a:cubicBezTo>
                  <a:pt x="1333759" y="3818688"/>
                  <a:pt x="1333759" y="3818688"/>
                  <a:pt x="1333759" y="3838402"/>
                </a:cubicBezTo>
                <a:cubicBezTo>
                  <a:pt x="1333759" y="3838402"/>
                  <a:pt x="1333759" y="3838402"/>
                  <a:pt x="1321819" y="3848653"/>
                </a:cubicBezTo>
                <a:cubicBezTo>
                  <a:pt x="1321819" y="3848653"/>
                  <a:pt x="1321819" y="3848653"/>
                  <a:pt x="1321819" y="3835248"/>
                </a:cubicBezTo>
                <a:cubicBezTo>
                  <a:pt x="1321819" y="3835248"/>
                  <a:pt x="1321819" y="3835248"/>
                  <a:pt x="999441" y="4115975"/>
                </a:cubicBezTo>
                <a:cubicBezTo>
                  <a:pt x="999441" y="4115975"/>
                  <a:pt x="999441" y="4115975"/>
                  <a:pt x="999441" y="4462154"/>
                </a:cubicBezTo>
                <a:cubicBezTo>
                  <a:pt x="999441" y="4462154"/>
                  <a:pt x="999441" y="4462154"/>
                  <a:pt x="1321819" y="4182215"/>
                </a:cubicBezTo>
                <a:cubicBezTo>
                  <a:pt x="1321819" y="4182215"/>
                  <a:pt x="1321819" y="4182215"/>
                  <a:pt x="1321819" y="3849441"/>
                </a:cubicBezTo>
                <a:cubicBezTo>
                  <a:pt x="1321819" y="3849441"/>
                  <a:pt x="1321819" y="3849441"/>
                  <a:pt x="1333759" y="3839190"/>
                </a:cubicBezTo>
                <a:cubicBezTo>
                  <a:pt x="1333759" y="3839190"/>
                  <a:pt x="1333759" y="3839190"/>
                  <a:pt x="1333759" y="4186946"/>
                </a:cubicBezTo>
                <a:cubicBezTo>
                  <a:pt x="1333759" y="4186946"/>
                  <a:pt x="1333759" y="4186946"/>
                  <a:pt x="1665970" y="4470828"/>
                </a:cubicBezTo>
                <a:cubicBezTo>
                  <a:pt x="1665970" y="4470828"/>
                  <a:pt x="1665970" y="4470828"/>
                  <a:pt x="1665970" y="4839875"/>
                </a:cubicBezTo>
                <a:cubicBezTo>
                  <a:pt x="1665970" y="4839875"/>
                  <a:pt x="1665970" y="4839875"/>
                  <a:pt x="1348509" y="5116661"/>
                </a:cubicBezTo>
                <a:cubicBezTo>
                  <a:pt x="1348509" y="5116661"/>
                  <a:pt x="1348509" y="5116661"/>
                  <a:pt x="1348509" y="5100101"/>
                </a:cubicBezTo>
                <a:cubicBezTo>
                  <a:pt x="1348509" y="5100101"/>
                  <a:pt x="1348509" y="5100101"/>
                  <a:pt x="1654030" y="4833567"/>
                </a:cubicBezTo>
                <a:cubicBezTo>
                  <a:pt x="1654030" y="4833567"/>
                  <a:pt x="1654030" y="4833567"/>
                  <a:pt x="1654030" y="4487388"/>
                </a:cubicBezTo>
                <a:cubicBezTo>
                  <a:pt x="1654030" y="4487388"/>
                  <a:pt x="1654030" y="4487388"/>
                  <a:pt x="1348509" y="4753134"/>
                </a:cubicBezTo>
                <a:cubicBezTo>
                  <a:pt x="1348509" y="4753134"/>
                  <a:pt x="1348509" y="4753134"/>
                  <a:pt x="1348509" y="4737362"/>
                </a:cubicBezTo>
                <a:cubicBezTo>
                  <a:pt x="1348509" y="4737362"/>
                  <a:pt x="1348509" y="4737362"/>
                  <a:pt x="1650518" y="4473983"/>
                </a:cubicBezTo>
                <a:cubicBezTo>
                  <a:pt x="1650518" y="4473983"/>
                  <a:pt x="1650518" y="4473983"/>
                  <a:pt x="1325331" y="4196409"/>
                </a:cubicBezTo>
                <a:cubicBezTo>
                  <a:pt x="1325331" y="4196409"/>
                  <a:pt x="1325331" y="4196409"/>
                  <a:pt x="1000847" y="4478714"/>
                </a:cubicBezTo>
                <a:cubicBezTo>
                  <a:pt x="1000847" y="4478714"/>
                  <a:pt x="1000847" y="4478714"/>
                  <a:pt x="1326033" y="4756288"/>
                </a:cubicBezTo>
                <a:cubicBezTo>
                  <a:pt x="1326033" y="4756288"/>
                  <a:pt x="1326033" y="4756288"/>
                  <a:pt x="1347806" y="4737362"/>
                </a:cubicBezTo>
                <a:cubicBezTo>
                  <a:pt x="1347806" y="4737362"/>
                  <a:pt x="1347806" y="4737362"/>
                  <a:pt x="1347806" y="4753922"/>
                </a:cubicBezTo>
                <a:cubicBezTo>
                  <a:pt x="1347806" y="4753922"/>
                  <a:pt x="1347806" y="4753922"/>
                  <a:pt x="1331652" y="4768116"/>
                </a:cubicBezTo>
                <a:cubicBezTo>
                  <a:pt x="1331652" y="4768116"/>
                  <a:pt x="1331652" y="4768116"/>
                  <a:pt x="1331652" y="5114295"/>
                </a:cubicBezTo>
                <a:cubicBezTo>
                  <a:pt x="1331652" y="5114295"/>
                  <a:pt x="1331652" y="5114295"/>
                  <a:pt x="1347806" y="5100101"/>
                </a:cubicBezTo>
                <a:cubicBezTo>
                  <a:pt x="1347806" y="5100101"/>
                  <a:pt x="1347806" y="5100101"/>
                  <a:pt x="1347806" y="5116661"/>
                </a:cubicBezTo>
                <a:cubicBezTo>
                  <a:pt x="1347806" y="5116661"/>
                  <a:pt x="1347806" y="5116661"/>
                  <a:pt x="1333759" y="5129278"/>
                </a:cubicBezTo>
                <a:cubicBezTo>
                  <a:pt x="1333759" y="5129278"/>
                  <a:pt x="1333759" y="5129278"/>
                  <a:pt x="1333759" y="5306704"/>
                </a:cubicBezTo>
                <a:cubicBezTo>
                  <a:pt x="1333759" y="5306704"/>
                  <a:pt x="1333759" y="5306704"/>
                  <a:pt x="1321819" y="5309070"/>
                </a:cubicBezTo>
                <a:cubicBezTo>
                  <a:pt x="1321819" y="5309070"/>
                  <a:pt x="1321819" y="5309070"/>
                  <a:pt x="1321819" y="5134798"/>
                </a:cubicBezTo>
                <a:cubicBezTo>
                  <a:pt x="1321819" y="5134798"/>
                  <a:pt x="1321819" y="5134798"/>
                  <a:pt x="1151851" y="5283047"/>
                </a:cubicBezTo>
                <a:cubicBezTo>
                  <a:pt x="1151851" y="5283047"/>
                  <a:pt x="1151851" y="5283047"/>
                  <a:pt x="1144827" y="5272008"/>
                </a:cubicBezTo>
                <a:cubicBezTo>
                  <a:pt x="1144827" y="5272008"/>
                  <a:pt x="1144827" y="5272008"/>
                  <a:pt x="1314093" y="5125335"/>
                </a:cubicBezTo>
                <a:cubicBezTo>
                  <a:pt x="1314093" y="5125335"/>
                  <a:pt x="1314093" y="5125335"/>
                  <a:pt x="988907" y="4847761"/>
                </a:cubicBezTo>
                <a:cubicBezTo>
                  <a:pt x="988907" y="4847761"/>
                  <a:pt x="988907" y="4847761"/>
                  <a:pt x="913053" y="4913212"/>
                </a:cubicBezTo>
                <a:cubicBezTo>
                  <a:pt x="913053" y="4913212"/>
                  <a:pt x="913053" y="4913212"/>
                  <a:pt x="668636" y="5126124"/>
                </a:cubicBezTo>
                <a:cubicBezTo>
                  <a:pt x="668636" y="5126124"/>
                  <a:pt x="668636" y="5126124"/>
                  <a:pt x="993823" y="5403697"/>
                </a:cubicBezTo>
                <a:cubicBezTo>
                  <a:pt x="993823" y="5403697"/>
                  <a:pt x="993823" y="5403697"/>
                  <a:pt x="1144827" y="5272796"/>
                </a:cubicBezTo>
                <a:cubicBezTo>
                  <a:pt x="1144827" y="5272796"/>
                  <a:pt x="1144827" y="5272796"/>
                  <a:pt x="1151149" y="5283047"/>
                </a:cubicBezTo>
                <a:cubicBezTo>
                  <a:pt x="1151149" y="5283047"/>
                  <a:pt x="1151149" y="5283047"/>
                  <a:pt x="999441" y="5415526"/>
                </a:cubicBezTo>
                <a:cubicBezTo>
                  <a:pt x="999441" y="5415526"/>
                  <a:pt x="999441" y="5415526"/>
                  <a:pt x="999441" y="5761705"/>
                </a:cubicBezTo>
                <a:cubicBezTo>
                  <a:pt x="999441" y="5761705"/>
                  <a:pt x="999441" y="5761705"/>
                  <a:pt x="1321819" y="5480976"/>
                </a:cubicBezTo>
                <a:cubicBezTo>
                  <a:pt x="1321819" y="5480976"/>
                  <a:pt x="1321819" y="5480976"/>
                  <a:pt x="1321819" y="5309858"/>
                </a:cubicBezTo>
                <a:cubicBezTo>
                  <a:pt x="1321819" y="5309858"/>
                  <a:pt x="1321819" y="5309858"/>
                  <a:pt x="1333759" y="5307493"/>
                </a:cubicBezTo>
                <a:cubicBezTo>
                  <a:pt x="1333759" y="5307493"/>
                  <a:pt x="1333759" y="5307493"/>
                  <a:pt x="1333759" y="5487285"/>
                </a:cubicBezTo>
                <a:cubicBezTo>
                  <a:pt x="1333759" y="5487285"/>
                  <a:pt x="1333759" y="5487285"/>
                  <a:pt x="1549380" y="5671020"/>
                </a:cubicBezTo>
                <a:cubicBezTo>
                  <a:pt x="1549380" y="5671020"/>
                  <a:pt x="1549380" y="5671020"/>
                  <a:pt x="1665970" y="5770379"/>
                </a:cubicBezTo>
                <a:cubicBezTo>
                  <a:pt x="1665970" y="5770379"/>
                  <a:pt x="1665970" y="5770379"/>
                  <a:pt x="1665970" y="6021141"/>
                </a:cubicBezTo>
                <a:cubicBezTo>
                  <a:pt x="1665970" y="6021141"/>
                  <a:pt x="1665970" y="6021141"/>
                  <a:pt x="1654030" y="6026661"/>
                </a:cubicBezTo>
                <a:cubicBezTo>
                  <a:pt x="1654030" y="6026661"/>
                  <a:pt x="1654030" y="6026661"/>
                  <a:pt x="1654030" y="5786939"/>
                </a:cubicBezTo>
                <a:cubicBezTo>
                  <a:pt x="1654030" y="5786939"/>
                  <a:pt x="1654030" y="5786939"/>
                  <a:pt x="1331652" y="6067667"/>
                </a:cubicBezTo>
                <a:cubicBezTo>
                  <a:pt x="1331652" y="6067667"/>
                  <a:pt x="1331652" y="6067667"/>
                  <a:pt x="1331652" y="6413845"/>
                </a:cubicBezTo>
                <a:cubicBezTo>
                  <a:pt x="1331652" y="6413845"/>
                  <a:pt x="1331652" y="6413845"/>
                  <a:pt x="1654030" y="6133906"/>
                </a:cubicBezTo>
                <a:cubicBezTo>
                  <a:pt x="1654030" y="6133906"/>
                  <a:pt x="1654030" y="6133906"/>
                  <a:pt x="1654030" y="6027450"/>
                </a:cubicBezTo>
                <a:cubicBezTo>
                  <a:pt x="1654030" y="6027450"/>
                  <a:pt x="1654030" y="6027450"/>
                  <a:pt x="1665970" y="6021930"/>
                </a:cubicBezTo>
                <a:cubicBezTo>
                  <a:pt x="1665970" y="6021930"/>
                  <a:pt x="1665970" y="6021930"/>
                  <a:pt x="1665970" y="6140214"/>
                </a:cubicBezTo>
                <a:cubicBezTo>
                  <a:pt x="1665970" y="6140214"/>
                  <a:pt x="1665970" y="6140214"/>
                  <a:pt x="1326033" y="6435925"/>
                </a:cubicBezTo>
                <a:cubicBezTo>
                  <a:pt x="1326033" y="6435925"/>
                  <a:pt x="1326033" y="6435925"/>
                  <a:pt x="988907" y="6147311"/>
                </a:cubicBezTo>
                <a:cubicBezTo>
                  <a:pt x="988907" y="6147311"/>
                  <a:pt x="988907" y="6147311"/>
                  <a:pt x="908136" y="6217493"/>
                </a:cubicBezTo>
                <a:cubicBezTo>
                  <a:pt x="908136" y="6217493"/>
                  <a:pt x="908136" y="6217493"/>
                  <a:pt x="901815" y="6206454"/>
                </a:cubicBezTo>
                <a:cubicBezTo>
                  <a:pt x="901815" y="6206454"/>
                  <a:pt x="901815" y="6206454"/>
                  <a:pt x="907434" y="6218282"/>
                </a:cubicBezTo>
                <a:cubicBezTo>
                  <a:pt x="907434" y="6218282"/>
                  <a:pt x="907434" y="6218282"/>
                  <a:pt x="665124" y="6429617"/>
                </a:cubicBezTo>
                <a:cubicBezTo>
                  <a:pt x="665124" y="6429617"/>
                  <a:pt x="665124" y="6429617"/>
                  <a:pt x="665124" y="6784470"/>
                </a:cubicBezTo>
                <a:cubicBezTo>
                  <a:pt x="665124" y="6784470"/>
                  <a:pt x="665124" y="6784470"/>
                  <a:pt x="722014" y="6833040"/>
                </a:cubicBezTo>
                <a:lnTo>
                  <a:pt x="751249" y="6858000"/>
                </a:lnTo>
                <a:lnTo>
                  <a:pt x="5305156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Réunion laboratoire LDISC</a:t>
            </a:r>
          </a:p>
        </p:txBody>
      </p:sp>
    </p:spTree>
    <p:extLst>
      <p:ext uri="{BB962C8B-B14F-4D97-AF65-F5344CB8AC3E}">
        <p14:creationId xmlns:p14="http://schemas.microsoft.com/office/powerpoint/2010/main" val="132905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-35541" y="-27742"/>
            <a:ext cx="12125939" cy="2408374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Réunion laboratoire LDISC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57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2141578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Réunion laboratoire LDISC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3855"/>
            <a:ext cx="11765693" cy="2356998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78237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Réunion laboratoire LDISC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56184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Réunion laboratoire LDISC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69172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Réunion laboratoire LDISC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0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Réunion laboratoire LDISC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061592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Réunion laboratoire LDISC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96802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Réunion laboratoire LDISC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34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Réunion laboratoire LDISC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39802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Réunion laboratoire LDISC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11361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Réunion laboratoire LDISC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259269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728663"/>
            <a:ext cx="4053600" cy="1804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0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Réunion laboratoire LDISC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2787590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Réunion laboratoire LDISC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27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Réunion laboratoire LDISC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25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Réunion laboratoire LDISC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00160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Réunion laboratoire LDISC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408324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6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3923296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9" y="741231"/>
            <a:ext cx="4029633" cy="179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897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5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0514183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1838" y="726066"/>
            <a:ext cx="1806198" cy="1806198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2670384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Citation clai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60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26/01/2023</a:t>
            </a: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Décarboner le CEA à l'horizon 2050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  <a:endParaRPr/>
          </a:p>
        </p:txBody>
      </p:sp>
      <p:sp>
        <p:nvSpPr>
          <p:cNvPr id="13" name="ZoneTexte 12"/>
          <p:cNvSpPr txBox="1"/>
          <p:nvPr userDrawn="1"/>
        </p:nvSpPr>
        <p:spPr bwMode="auto">
          <a:xfrm>
            <a:off x="327692" y="1548039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  <a:endParaRPr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1683659" y="2171700"/>
            <a:ext cx="7257142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Ici votre citation qui peut être sur plusieurs lignes ’’ </a:t>
            </a:r>
            <a:endParaRPr/>
          </a:p>
        </p:txBody>
      </p:sp>
      <p:sp>
        <p:nvSpPr>
          <p:cNvPr id="15" name="ZoneTexte 14"/>
          <p:cNvSpPr txBox="1"/>
          <p:nvPr userDrawn="1"/>
        </p:nvSpPr>
        <p:spPr bwMode="auto"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/>
          <p:cNvPicPr>
            <a:picLocks noChangeAspect="1"/>
          </p:cNvPicPr>
          <p:nvPr userDrawn="1"/>
        </p:nvPicPr>
        <p:blipFill>
          <a:blip r:embed="rId2"/>
          <a:srcRect t="19705" r="39861" b="-1"/>
          <a:stretch/>
        </p:blipFill>
        <p:spPr bwMode="auto"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57897" y="6343650"/>
            <a:ext cx="365991" cy="36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94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838" y="728663"/>
            <a:ext cx="4053599" cy="1804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41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6226" y="286406"/>
            <a:ext cx="2610326" cy="363626"/>
          </a:xfrm>
        </p:spPr>
        <p:txBody>
          <a:bodyPr lIns="0" tIns="0" rIns="0" bIns="0"/>
          <a:lstStyle>
            <a:lvl1pPr>
              <a:defRPr sz="2363" b="1" i="0">
                <a:solidFill>
                  <a:srgbClr val="00403C"/>
                </a:solidFill>
                <a:latin typeface="Arial MT Std"/>
                <a:cs typeface="Arial MT St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34604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5" name="Titr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2" name="Espace réservé du numéro de diapositive 3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9462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Réunion laboratoire LDISC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1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Réunion laboratoire LDISC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31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Réunion laboratoire LDISC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5430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Réunion laboratoire LDISC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9564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Réunion laboratoire LDISC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8602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emf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03/04/2023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Réunion laboratoire LDISC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4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0" r:id="rId3"/>
    <p:sldLayoutId id="2147483661" r:id="rId4"/>
    <p:sldLayoutId id="2147483664" r:id="rId5"/>
    <p:sldLayoutId id="2147483665" r:id="rId6"/>
    <p:sldLayoutId id="2147483651" r:id="rId7"/>
    <p:sldLayoutId id="2147483683" r:id="rId8"/>
    <p:sldLayoutId id="2147483678" r:id="rId9"/>
    <p:sldLayoutId id="2147483676" r:id="rId10"/>
    <p:sldLayoutId id="2147483650" r:id="rId11"/>
    <p:sldLayoutId id="2147483666" r:id="rId12"/>
    <p:sldLayoutId id="2147483669" r:id="rId13"/>
    <p:sldLayoutId id="2147483653" r:id="rId14"/>
    <p:sldLayoutId id="2147483685" r:id="rId15"/>
    <p:sldLayoutId id="2147483684" r:id="rId16"/>
    <p:sldLayoutId id="2147483671" r:id="rId17"/>
    <p:sldLayoutId id="2147483690" r:id="rId18"/>
    <p:sldLayoutId id="2147483672" r:id="rId19"/>
    <p:sldLayoutId id="2147483687" r:id="rId20"/>
    <p:sldLayoutId id="2147483686" r:id="rId21"/>
    <p:sldLayoutId id="2147483654" r:id="rId22"/>
    <p:sldLayoutId id="2147483655" r:id="rId23"/>
    <p:sldLayoutId id="2147483691" r:id="rId24"/>
    <p:sldLayoutId id="2147483692" r:id="rId25"/>
    <p:sldLayoutId id="2147483667" r:id="rId26"/>
    <p:sldLayoutId id="2147483673" r:id="rId27"/>
    <p:sldLayoutId id="2147483674" r:id="rId28"/>
    <p:sldLayoutId id="2147483675" r:id="rId29"/>
    <p:sldLayoutId id="2147483681" r:id="rId30"/>
    <p:sldLayoutId id="2147483682" r:id="rId31"/>
    <p:sldLayoutId id="2147483693" r:id="rId32"/>
    <p:sldLayoutId id="2147483688" r:id="rId33"/>
    <p:sldLayoutId id="2147483689" r:id="rId34"/>
    <p:sldLayoutId id="2147483662" r:id="rId35"/>
    <p:sldLayoutId id="2147483695" r:id="rId36"/>
    <p:sldLayoutId id="2147483694" r:id="rId37"/>
    <p:sldLayoutId id="2147483668" r:id="rId38"/>
    <p:sldLayoutId id="2147483696" r:id="rId39"/>
    <p:sldLayoutId id="2147483697" r:id="rId40"/>
    <p:sldLayoutId id="2147483698" r:id="rId4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orient="horz" pos="3861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18" Type="http://schemas.openxmlformats.org/officeDocument/2006/relationships/diagramColors" Target="../diagrams/colors3.xml"/><Relationship Id="rId3" Type="http://schemas.openxmlformats.org/officeDocument/2006/relationships/image" Target="../media/image28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17" Type="http://schemas.openxmlformats.org/officeDocument/2006/relationships/diagramQuickStyle" Target="../diagrams/quickStyle3.xml"/><Relationship Id="rId2" Type="http://schemas.openxmlformats.org/officeDocument/2006/relationships/image" Target="../media/image27.png"/><Relationship Id="rId16" Type="http://schemas.openxmlformats.org/officeDocument/2006/relationships/diagramLayout" Target="../diagrams/layout3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2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diagramData" Target="../diagrams/data3.xml"/><Relationship Id="rId10" Type="http://schemas.openxmlformats.org/officeDocument/2006/relationships/diagramData" Target="../diagrams/data2.xml"/><Relationship Id="rId19" Type="http://schemas.microsoft.com/office/2007/relationships/diagramDrawing" Target="../diagrams/drawing3.xml"/><Relationship Id="rId4" Type="http://schemas.openxmlformats.org/officeDocument/2006/relationships/image" Target="../media/image29.jpe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17" Type="http://schemas.microsoft.com/office/2007/relationships/hdphoto" Target="../media/hdphoto6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2.png"/><Relationship Id="rId20" Type="http://schemas.microsoft.com/office/2007/relationships/hdphoto" Target="../media/hdphoto7.wdp"/><Relationship Id="rId1" Type="http://schemas.openxmlformats.org/officeDocument/2006/relationships/slideLayout" Target="../slideLayouts/slideLayout4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5.png"/><Relationship Id="rId15" Type="http://schemas.openxmlformats.org/officeDocument/2006/relationships/image" Target="../media/image51.png"/><Relationship Id="rId10" Type="http://schemas.openxmlformats.org/officeDocument/2006/relationships/image" Target="../media/image48.png"/><Relationship Id="rId19" Type="http://schemas.openxmlformats.org/officeDocument/2006/relationships/image" Target="../media/image54.png"/><Relationship Id="rId4" Type="http://schemas.openxmlformats.org/officeDocument/2006/relationships/image" Target="../media/image44.jpeg"/><Relationship Id="rId9" Type="http://schemas.openxmlformats.org/officeDocument/2006/relationships/image" Target="../media/image47.jpeg"/><Relationship Id="rId1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8.jpeg"/><Relationship Id="rId11" Type="http://schemas.openxmlformats.org/officeDocument/2006/relationships/image" Target="../media/image63.pn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emf"/><Relationship Id="rId3" Type="http://schemas.openxmlformats.org/officeDocument/2006/relationships/image" Target="../media/image55.jp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8.jpeg"/><Relationship Id="rId11" Type="http://schemas.openxmlformats.org/officeDocument/2006/relationships/image" Target="../media/image63.png"/><Relationship Id="rId5" Type="http://schemas.openxmlformats.org/officeDocument/2006/relationships/image" Target="../media/image57.jpeg"/><Relationship Id="rId15" Type="http://schemas.openxmlformats.org/officeDocument/2006/relationships/image" Target="../media/image67.emf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Relationship Id="rId14" Type="http://schemas.openxmlformats.org/officeDocument/2006/relationships/image" Target="../media/image6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jpe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6" Type="http://schemas.openxmlformats.org/officeDocument/2006/relationships/comments" Target="../comments/commen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in2p3.fr/event/37441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Spring EPICS collaboration meeting 2026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31837" y="4262438"/>
            <a:ext cx="7652883" cy="1958748"/>
          </a:xfrm>
        </p:spPr>
        <p:txBody>
          <a:bodyPr/>
          <a:lstStyle/>
          <a:p>
            <a:r>
              <a:rPr lang="en-US" dirty="0"/>
              <a:t>Welcome and introduction</a:t>
            </a:r>
          </a:p>
          <a:p>
            <a:endParaRPr lang="en-US" dirty="0"/>
          </a:p>
          <a:p>
            <a:r>
              <a:rPr lang="en-US" dirty="0"/>
              <a:t>Pierre MANIL,</a:t>
            </a:r>
          </a:p>
          <a:p>
            <a:pPr>
              <a:spcBef>
                <a:spcPts val="0"/>
              </a:spcBef>
            </a:pPr>
            <a:r>
              <a:rPr lang="en-US" dirty="0"/>
              <a:t>Head of CEA/</a:t>
            </a:r>
            <a:r>
              <a:rPr lang="en-US" dirty="0" err="1"/>
              <a:t>Irfu’s</a:t>
            </a:r>
            <a:r>
              <a:rPr lang="en-US" dirty="0"/>
              <a:t> Systems engineering department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20/04/26</a:t>
            </a:r>
          </a:p>
        </p:txBody>
      </p:sp>
      <p:pic>
        <p:nvPicPr>
          <p:cNvPr id="1026" name="Picture 2" descr="Spring EPICS collaboration meeting 2026">
            <a:extLst>
              <a:ext uri="{FF2B5EF4-FFF2-40B4-BE49-F238E27FC236}">
                <a16:creationId xmlns:a16="http://schemas.microsoft.com/office/drawing/2014/main" id="{2CBB50F8-54F7-490D-8FAC-E5200B8F6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400"/>
            <a:ext cx="12192000" cy="235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983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46C83BE-6335-43F8-BA9F-475F439C0B72}"/>
              </a:ext>
            </a:extLst>
          </p:cNvPr>
          <p:cNvGrpSpPr/>
          <p:nvPr/>
        </p:nvGrpSpPr>
        <p:grpSpPr>
          <a:xfrm>
            <a:off x="438575" y="540579"/>
            <a:ext cx="11478318" cy="6189075"/>
            <a:chOff x="438575" y="540579"/>
            <a:chExt cx="11478318" cy="6189075"/>
          </a:xfrm>
        </p:grpSpPr>
        <p:sp>
          <p:nvSpPr>
            <p:cNvPr id="3" name="Triangle 3">
              <a:extLst>
                <a:ext uri="{FF2B5EF4-FFF2-40B4-BE49-F238E27FC236}">
                  <a16:creationId xmlns:a16="http://schemas.microsoft.com/office/drawing/2014/main" id="{AC8818EB-AC25-FCAB-127B-BAF8A0EC9BB1}"/>
                </a:ext>
              </a:extLst>
            </p:cNvPr>
            <p:cNvSpPr/>
            <p:nvPr/>
          </p:nvSpPr>
          <p:spPr>
            <a:xfrm>
              <a:off x="4607785" y="2682676"/>
              <a:ext cx="3001310" cy="2587336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A3BFEE3F-EE9A-E3A7-85A7-BAA2BF002620}"/>
                </a:ext>
              </a:extLst>
            </p:cNvPr>
            <p:cNvSpPr txBox="1"/>
            <p:nvPr/>
          </p:nvSpPr>
          <p:spPr>
            <a:xfrm>
              <a:off x="4230525" y="2287352"/>
              <a:ext cx="33650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1"/>
                  </a:solidFill>
                </a:rPr>
                <a:t>Structuration of the </a:t>
              </a:r>
              <a:r>
                <a:rPr lang="fr-FR" b="1" dirty="0" err="1">
                  <a:solidFill>
                    <a:schemeClr val="accent1"/>
                  </a:solidFill>
                </a:rPr>
                <a:t>Universe</a:t>
              </a:r>
              <a:endParaRPr lang="fr-FR" b="1" dirty="0">
                <a:solidFill>
                  <a:schemeClr val="accent1"/>
                </a:solidFill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FC670260-3C24-FEF7-2F83-260ADEB6AFA0}"/>
                </a:ext>
              </a:extLst>
            </p:cNvPr>
            <p:cNvSpPr txBox="1"/>
            <p:nvPr/>
          </p:nvSpPr>
          <p:spPr>
            <a:xfrm>
              <a:off x="2833941" y="4669847"/>
              <a:ext cx="155683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err="1">
                  <a:solidFill>
                    <a:schemeClr val="accent3">
                      <a:lumMod val="50000"/>
                    </a:schemeClr>
                  </a:solidFill>
                </a:rPr>
                <a:t>Elementary</a:t>
              </a:r>
              <a:endParaRPr lang="fr-FR" b="1" dirty="0">
                <a:solidFill>
                  <a:schemeClr val="accent3">
                    <a:lumMod val="50000"/>
                  </a:schemeClr>
                </a:solidFill>
              </a:endParaRPr>
            </a:p>
            <a:p>
              <a:pPr algn="ctr"/>
              <a:r>
                <a:rPr lang="fr-FR" b="1" dirty="0">
                  <a:solidFill>
                    <a:schemeClr val="accent3">
                      <a:lumMod val="50000"/>
                    </a:schemeClr>
                  </a:solidFill>
                </a:rPr>
                <a:t>components</a:t>
              </a:r>
            </a:p>
            <a:p>
              <a:pPr algn="ctr"/>
              <a:r>
                <a:rPr lang="fr-FR" b="1" dirty="0">
                  <a:solidFill>
                    <a:schemeClr val="accent3">
                      <a:lumMod val="50000"/>
                    </a:schemeClr>
                  </a:solidFill>
                </a:rPr>
                <a:t>of </a:t>
              </a:r>
              <a:r>
                <a:rPr lang="fr-FR" b="1" dirty="0" err="1">
                  <a:solidFill>
                    <a:schemeClr val="accent3">
                      <a:lumMod val="50000"/>
                    </a:schemeClr>
                  </a:solidFill>
                </a:rPr>
                <a:t>matter</a:t>
              </a:r>
              <a:endParaRPr lang="fr-FR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pic>
          <p:nvPicPr>
            <p:cNvPr id="7" name="Image" descr="Image">
              <a:extLst>
                <a:ext uri="{FF2B5EF4-FFF2-40B4-BE49-F238E27FC236}">
                  <a16:creationId xmlns:a16="http://schemas.microsoft.com/office/drawing/2014/main" id="{30406501-7A95-4CA9-ECE2-4309155160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8575" y="4183076"/>
              <a:ext cx="2178351" cy="217387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" name="Picture 2" descr="NASA Reveals Webb Telescope's First Images of Unseen Universe | NASA">
              <a:extLst>
                <a:ext uri="{FF2B5EF4-FFF2-40B4-BE49-F238E27FC236}">
                  <a16:creationId xmlns:a16="http://schemas.microsoft.com/office/drawing/2014/main" id="{D411F1C3-93FD-7EF3-1425-84B832384F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9856" y="620688"/>
              <a:ext cx="2603611" cy="15077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Premières observations de noyaux atomiques éphémères en forme de poire |  CERN">
              <a:extLst>
                <a:ext uri="{FF2B5EF4-FFF2-40B4-BE49-F238E27FC236}">
                  <a16:creationId xmlns:a16="http://schemas.microsoft.com/office/drawing/2014/main" id="{CD0CB28E-53C3-E895-8BD1-045822684F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1593" y="4297694"/>
              <a:ext cx="2155300" cy="1944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7791C05-4DFF-5F89-03C3-7DFE62F3D7C9}"/>
                </a:ext>
              </a:extLst>
            </p:cNvPr>
            <p:cNvSpPr txBox="1"/>
            <p:nvPr/>
          </p:nvSpPr>
          <p:spPr>
            <a:xfrm>
              <a:off x="7749460" y="4946845"/>
              <a:ext cx="1774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err="1">
                  <a:solidFill>
                    <a:schemeClr val="tx2"/>
                  </a:solidFill>
                </a:rPr>
                <a:t>Properties</a:t>
              </a:r>
              <a:r>
                <a:rPr lang="fr-FR" b="1" dirty="0">
                  <a:solidFill>
                    <a:schemeClr val="tx2"/>
                  </a:solidFill>
                </a:rPr>
                <a:t> of</a:t>
              </a:r>
            </a:p>
            <a:p>
              <a:pPr algn="ctr"/>
              <a:r>
                <a:rPr lang="fr-FR" b="1" dirty="0" err="1">
                  <a:solidFill>
                    <a:schemeClr val="tx2"/>
                  </a:solidFill>
                </a:rPr>
                <a:t>nuclear</a:t>
              </a:r>
              <a:r>
                <a:rPr lang="fr-FR" b="1" dirty="0">
                  <a:solidFill>
                    <a:schemeClr val="tx2"/>
                  </a:solidFill>
                </a:rPr>
                <a:t> </a:t>
              </a:r>
              <a:r>
                <a:rPr lang="fr-FR" b="1" dirty="0" err="1">
                  <a:solidFill>
                    <a:schemeClr val="tx2"/>
                  </a:solidFill>
                </a:rPr>
                <a:t>matter</a:t>
              </a:r>
              <a:endParaRPr lang="fr-FR" b="1" dirty="0">
                <a:solidFill>
                  <a:schemeClr val="tx2"/>
                </a:solidFill>
              </a:endParaRPr>
            </a:p>
          </p:txBody>
        </p:sp>
        <p:graphicFrame>
          <p:nvGraphicFramePr>
            <p:cNvPr id="11" name="Diagramme 10">
              <a:extLst>
                <a:ext uri="{FF2B5EF4-FFF2-40B4-BE49-F238E27FC236}">
                  <a16:creationId xmlns:a16="http://schemas.microsoft.com/office/drawing/2014/main" id="{7E9C646E-4D05-4DC4-D7F8-C00A07E95BA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650201349"/>
                </p:ext>
              </p:extLst>
            </p:nvPr>
          </p:nvGraphicFramePr>
          <p:xfrm>
            <a:off x="7488145" y="540579"/>
            <a:ext cx="3523629" cy="196207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graphicFrame>
          <p:nvGraphicFramePr>
            <p:cNvPr id="12" name="Diagramme 11">
              <a:extLst>
                <a:ext uri="{FF2B5EF4-FFF2-40B4-BE49-F238E27FC236}">
                  <a16:creationId xmlns:a16="http://schemas.microsoft.com/office/drawing/2014/main" id="{F06B9D13-6132-F11A-E77C-A0B5DE1EBC5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42123803"/>
                </p:ext>
              </p:extLst>
            </p:nvPr>
          </p:nvGraphicFramePr>
          <p:xfrm>
            <a:off x="7353240" y="5870176"/>
            <a:ext cx="2574582" cy="85947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  <p:graphicFrame>
          <p:nvGraphicFramePr>
            <p:cNvPr id="13" name="Diagramme 12">
              <a:extLst>
                <a:ext uri="{FF2B5EF4-FFF2-40B4-BE49-F238E27FC236}">
                  <a16:creationId xmlns:a16="http://schemas.microsoft.com/office/drawing/2014/main" id="{588556E0-80DC-2AC3-1EA3-5636041285F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64876049"/>
                </p:ext>
              </p:extLst>
            </p:nvPr>
          </p:nvGraphicFramePr>
          <p:xfrm>
            <a:off x="2426710" y="5870176"/>
            <a:ext cx="2736221" cy="85947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5" r:lo="rId16" r:qs="rId17" r:cs="rId18"/>
            </a:graphicData>
          </a:graphic>
        </p:graphicFrame>
      </p:grpSp>
      <p:sp>
        <p:nvSpPr>
          <p:cNvPr id="14" name="Espace réservé de la date 4"/>
          <p:cNvSpPr txBox="1">
            <a:spLocks/>
          </p:cNvSpPr>
          <p:nvPr/>
        </p:nvSpPr>
        <p:spPr>
          <a:xfrm rot="16200000">
            <a:off x="11191876" y="5671440"/>
            <a:ext cx="1640528" cy="324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F.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Sabatié</a:t>
            </a:r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EF672782-3CD1-412A-88AE-A5389D42EBA9}"/>
              </a:ext>
            </a:extLst>
          </p:cNvPr>
          <p:cNvSpPr txBox="1">
            <a:spLocks/>
          </p:cNvSpPr>
          <p:nvPr/>
        </p:nvSpPr>
        <p:spPr bwMode="auto">
          <a:xfrm>
            <a:off x="623888" y="276999"/>
            <a:ext cx="8329612" cy="908864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3200" dirty="0">
                <a:solidFill>
                  <a:schemeClr val="bg1"/>
                </a:solidFill>
              </a:rPr>
              <a:t>CEA </a:t>
            </a:r>
            <a:r>
              <a:rPr lang="fr-FR" sz="3200" dirty="0" err="1">
                <a:solidFill>
                  <a:schemeClr val="bg1"/>
                </a:solidFill>
              </a:rPr>
              <a:t>Irfu</a:t>
            </a:r>
            <a:r>
              <a:rPr lang="fr-FR" sz="3200" dirty="0">
                <a:solidFill>
                  <a:schemeClr val="bg1"/>
                </a:solidFill>
              </a:rPr>
              <a:t> </a:t>
            </a:r>
            <a:r>
              <a:rPr lang="fr-FR" sz="3200" dirty="0">
                <a:solidFill>
                  <a:srgbClr val="E60019"/>
                </a:solidFill>
              </a:rPr>
              <a:t>missions</a:t>
            </a:r>
          </a:p>
        </p:txBody>
      </p:sp>
      <p:pic>
        <p:nvPicPr>
          <p:cNvPr id="18" name="Picture 2" descr="Spring EPICS collaboration meeting 2026">
            <a:extLst>
              <a:ext uri="{FF2B5EF4-FFF2-40B4-BE49-F238E27FC236}">
                <a16:creationId xmlns:a16="http://schemas.microsoft.com/office/drawing/2014/main" id="{E84A5A72-C7C6-4155-A6E1-552FA17193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38"/>
          <a:stretch/>
        </p:blipFill>
        <p:spPr bwMode="auto">
          <a:xfrm>
            <a:off x="445453" y="-114525"/>
            <a:ext cx="2040982" cy="132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Espace réservé du numéro de diapositive 6">
            <a:extLst>
              <a:ext uri="{FF2B5EF4-FFF2-40B4-BE49-F238E27FC236}">
                <a16:creationId xmlns:a16="http://schemas.microsoft.com/office/drawing/2014/main" id="{8864635E-DEC2-4D22-BAA3-34839D697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783310" y="6343651"/>
            <a:ext cx="693738" cy="365125"/>
          </a:xfrm>
        </p:spPr>
        <p:txBody>
          <a:bodyPr/>
          <a:lstStyle/>
          <a:p>
            <a:pPr>
              <a:defRPr/>
            </a:pPr>
            <a:fld id="{0CBC77A0-1F4E-42FF-9FFC-F45C3A64AF90}" type="slidenum">
              <a:rPr lang="fr-FR">
                <a:solidFill>
                  <a:srgbClr val="E60019"/>
                </a:solidFill>
              </a:rPr>
              <a:t>10</a:t>
            </a:fld>
            <a:endParaRPr lang="fr-FR" dirty="0">
              <a:solidFill>
                <a:srgbClr val="E600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646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e la date 4"/>
          <p:cNvSpPr txBox="1">
            <a:spLocks/>
          </p:cNvSpPr>
          <p:nvPr/>
        </p:nvSpPr>
        <p:spPr>
          <a:xfrm rot="16200000">
            <a:off x="11191876" y="5671440"/>
            <a:ext cx="1640528" cy="324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F.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Sabatié</a:t>
            </a:r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0450C666-879D-467D-9B70-48C606868DA9}"/>
              </a:ext>
            </a:extLst>
          </p:cNvPr>
          <p:cNvSpPr txBox="1">
            <a:spLocks/>
          </p:cNvSpPr>
          <p:nvPr/>
        </p:nvSpPr>
        <p:spPr bwMode="auto">
          <a:xfrm>
            <a:off x="623888" y="276999"/>
            <a:ext cx="8329612" cy="908864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3200" dirty="0">
                <a:solidFill>
                  <a:schemeClr val="bg1"/>
                </a:solidFill>
              </a:rPr>
              <a:t>CEA </a:t>
            </a:r>
            <a:r>
              <a:rPr lang="fr-FR" sz="3200" dirty="0" err="1">
                <a:solidFill>
                  <a:schemeClr val="bg1"/>
                </a:solidFill>
              </a:rPr>
              <a:t>Irfu</a:t>
            </a:r>
            <a:r>
              <a:rPr lang="fr-FR" sz="3200" dirty="0">
                <a:solidFill>
                  <a:schemeClr val="bg1"/>
                </a:solidFill>
              </a:rPr>
              <a:t> </a:t>
            </a:r>
            <a:r>
              <a:rPr lang="fr-FR" sz="3200" dirty="0">
                <a:solidFill>
                  <a:srgbClr val="E60019"/>
                </a:solidFill>
              </a:rPr>
              <a:t>missions</a:t>
            </a:r>
          </a:p>
        </p:txBody>
      </p:sp>
      <p:pic>
        <p:nvPicPr>
          <p:cNvPr id="24" name="Picture 2" descr="Spring EPICS collaboration meeting 2026">
            <a:extLst>
              <a:ext uri="{FF2B5EF4-FFF2-40B4-BE49-F238E27FC236}">
                <a16:creationId xmlns:a16="http://schemas.microsoft.com/office/drawing/2014/main" id="{840E48A6-CC2D-48C1-9FC0-FABB1117D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38"/>
          <a:stretch/>
        </p:blipFill>
        <p:spPr bwMode="auto">
          <a:xfrm>
            <a:off x="445453" y="-114525"/>
            <a:ext cx="2040982" cy="132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Espace réservé du pied de page 4">
            <a:extLst>
              <a:ext uri="{FF2B5EF4-FFF2-40B4-BE49-F238E27FC236}">
                <a16:creationId xmlns:a16="http://schemas.microsoft.com/office/drawing/2014/main" id="{C12E4CB6-D07E-45B9-BDA1-8AED0BC1A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736600" y="6343650"/>
            <a:ext cx="8839200" cy="365125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Spring EPICS collaboration meeting 2026 – Pierre MANIL</a:t>
            </a:r>
          </a:p>
        </p:txBody>
      </p:sp>
      <p:sp>
        <p:nvSpPr>
          <p:cNvPr id="33" name="Espace réservé du numéro de diapositive 6">
            <a:extLst>
              <a:ext uri="{FF2B5EF4-FFF2-40B4-BE49-F238E27FC236}">
                <a16:creationId xmlns:a16="http://schemas.microsoft.com/office/drawing/2014/main" id="{179F9041-40E5-43FB-8DD6-ABF0A4F4E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783310" y="6343651"/>
            <a:ext cx="693738" cy="365125"/>
          </a:xfrm>
        </p:spPr>
        <p:txBody>
          <a:bodyPr/>
          <a:lstStyle/>
          <a:p>
            <a:pPr>
              <a:defRPr/>
            </a:pPr>
            <a:fld id="{0CBC77A0-1F4E-42FF-9FFC-F45C3A64AF90}" type="slidenum">
              <a:rPr lang="fr-FR">
                <a:solidFill>
                  <a:srgbClr val="E60019"/>
                </a:solidFill>
              </a:rPr>
              <a:t>11</a:t>
            </a:fld>
            <a:endParaRPr lang="fr-FR" dirty="0">
              <a:solidFill>
                <a:srgbClr val="E60019"/>
              </a:solidFill>
            </a:endParaRPr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A86672CE-59DD-43FF-9CF8-18D65F4525DF}"/>
              </a:ext>
            </a:extLst>
          </p:cNvPr>
          <p:cNvGrpSpPr/>
          <p:nvPr/>
        </p:nvGrpSpPr>
        <p:grpSpPr>
          <a:xfrm>
            <a:off x="328493" y="2279914"/>
            <a:ext cx="11554303" cy="4953638"/>
            <a:chOff x="295837" y="1390012"/>
            <a:chExt cx="11554303" cy="4953638"/>
          </a:xfrm>
        </p:grpSpPr>
        <p:grpSp>
          <p:nvGrpSpPr>
            <p:cNvPr id="54" name="Groupe 53">
              <a:extLst>
                <a:ext uri="{FF2B5EF4-FFF2-40B4-BE49-F238E27FC236}">
                  <a16:creationId xmlns:a16="http://schemas.microsoft.com/office/drawing/2014/main" id="{90F6C729-8C91-446B-A76C-F96E40309470}"/>
                </a:ext>
              </a:extLst>
            </p:cNvPr>
            <p:cNvGrpSpPr/>
            <p:nvPr/>
          </p:nvGrpSpPr>
          <p:grpSpPr>
            <a:xfrm>
              <a:off x="295837" y="1550681"/>
              <a:ext cx="11554303" cy="4792969"/>
              <a:chOff x="318849" y="2033544"/>
              <a:chExt cx="11554303" cy="4792969"/>
            </a:xfrm>
          </p:grpSpPr>
          <p:sp>
            <p:nvSpPr>
              <p:cNvPr id="58" name="Triangle 3">
                <a:extLst>
                  <a:ext uri="{FF2B5EF4-FFF2-40B4-BE49-F238E27FC236}">
                    <a16:creationId xmlns:a16="http://schemas.microsoft.com/office/drawing/2014/main" id="{31DAC2C4-20DA-43EF-9C10-BDD98870AAD7}"/>
                  </a:ext>
                </a:extLst>
              </p:cNvPr>
              <p:cNvSpPr/>
              <p:nvPr/>
            </p:nvSpPr>
            <p:spPr>
              <a:xfrm>
                <a:off x="4595345" y="2268199"/>
                <a:ext cx="3001310" cy="2587336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" name="Triangle 7">
                <a:extLst>
                  <a:ext uri="{FF2B5EF4-FFF2-40B4-BE49-F238E27FC236}">
                    <a16:creationId xmlns:a16="http://schemas.microsoft.com/office/drawing/2014/main" id="{78DECC5B-1DF4-4F29-A0E7-A39F6F26BB7D}"/>
                  </a:ext>
                </a:extLst>
              </p:cNvPr>
              <p:cNvSpPr/>
              <p:nvPr/>
            </p:nvSpPr>
            <p:spPr>
              <a:xfrm flipV="1">
                <a:off x="5373000" y="3571720"/>
                <a:ext cx="1465118" cy="1263033"/>
              </a:xfrm>
              <a:prstGeom prst="triangl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89D8A085-559E-41A4-ADAB-214C40EB9901}"/>
                  </a:ext>
                </a:extLst>
              </p:cNvPr>
              <p:cNvSpPr txBox="1"/>
              <p:nvPr/>
            </p:nvSpPr>
            <p:spPr>
              <a:xfrm>
                <a:off x="7609036" y="3238701"/>
                <a:ext cx="14285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b="1" dirty="0">
                    <a:solidFill>
                      <a:schemeClr val="accent1"/>
                    </a:solidFill>
                  </a:rPr>
                  <a:t>Simulation,</a:t>
                </a:r>
              </a:p>
              <a:p>
                <a:pPr algn="ctr"/>
                <a:r>
                  <a:rPr lang="fr-FR" b="1" dirty="0">
                    <a:solidFill>
                      <a:schemeClr val="accent1"/>
                    </a:solidFill>
                  </a:rPr>
                  <a:t>data</a:t>
                </a:r>
              </a:p>
            </p:txBody>
          </p:sp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86594C6A-0C34-44D7-AE40-CEE2614161B3}"/>
                  </a:ext>
                </a:extLst>
              </p:cNvPr>
              <p:cNvSpPr txBox="1"/>
              <p:nvPr/>
            </p:nvSpPr>
            <p:spPr>
              <a:xfrm>
                <a:off x="4361066" y="4833647"/>
                <a:ext cx="349326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b="1" dirty="0">
                    <a:solidFill>
                      <a:schemeClr val="accent1"/>
                    </a:solidFill>
                  </a:rPr>
                  <a:t>Accelerator and </a:t>
                </a:r>
                <a:r>
                  <a:rPr lang="fr-FR" b="1" dirty="0" err="1">
                    <a:solidFill>
                      <a:schemeClr val="accent1"/>
                    </a:solidFill>
                  </a:rPr>
                  <a:t>cryomagnetic</a:t>
                </a:r>
                <a:endParaRPr lang="fr-FR" b="1" dirty="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fr-FR" b="1" dirty="0" err="1">
                    <a:solidFill>
                      <a:schemeClr val="accent1"/>
                    </a:solidFill>
                  </a:rPr>
                  <a:t>systems</a:t>
                </a:r>
                <a:endParaRPr lang="fr-FR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08886616-916A-405D-B820-D436C0DC41A5}"/>
                  </a:ext>
                </a:extLst>
              </p:cNvPr>
              <p:cNvSpPr txBox="1"/>
              <p:nvPr/>
            </p:nvSpPr>
            <p:spPr>
              <a:xfrm>
                <a:off x="3621132" y="3227758"/>
                <a:ext cx="112082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b="1" dirty="0">
                    <a:solidFill>
                      <a:schemeClr val="accent1"/>
                    </a:solidFill>
                  </a:rPr>
                  <a:t>Detector</a:t>
                </a:r>
              </a:p>
              <a:p>
                <a:pPr algn="ctr"/>
                <a:r>
                  <a:rPr lang="fr-FR" b="1" dirty="0" err="1">
                    <a:solidFill>
                      <a:schemeClr val="accent1"/>
                    </a:solidFill>
                  </a:rPr>
                  <a:t>systems</a:t>
                </a:r>
                <a:endParaRPr lang="fr-FR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021626A2-CF10-48FF-BAA1-36956A6E2018}"/>
                  </a:ext>
                </a:extLst>
              </p:cNvPr>
              <p:cNvSpPr txBox="1"/>
              <p:nvPr/>
            </p:nvSpPr>
            <p:spPr>
              <a:xfrm>
                <a:off x="5376091" y="3510307"/>
                <a:ext cx="143981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300" dirty="0">
                    <a:solidFill>
                      <a:schemeClr val="accent1"/>
                    </a:solidFill>
                  </a:rPr>
                  <a:t>Infrastructures et</a:t>
                </a:r>
              </a:p>
              <a:p>
                <a:pPr algn="ctr"/>
                <a:r>
                  <a:rPr lang="fr-FR" sz="1300" dirty="0">
                    <a:solidFill>
                      <a:schemeClr val="accent1"/>
                    </a:solidFill>
                  </a:rPr>
                  <a:t>Plateformes</a:t>
                </a:r>
              </a:p>
            </p:txBody>
          </p:sp>
          <p:pic>
            <p:nvPicPr>
              <p:cNvPr id="64" name="Image 63">
                <a:extLst>
                  <a:ext uri="{FF2B5EF4-FFF2-40B4-BE49-F238E27FC236}">
                    <a16:creationId xmlns:a16="http://schemas.microsoft.com/office/drawing/2014/main" id="{0596E861-79BF-409C-9743-AD289DC79E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11047" y="5448405"/>
                <a:ext cx="2411689" cy="1378108"/>
              </a:xfrm>
              <a:prstGeom prst="rect">
                <a:avLst/>
              </a:prstGeom>
            </p:spPr>
          </p:pic>
          <p:pic>
            <p:nvPicPr>
              <p:cNvPr id="65" name="Picture 2" descr="ATLAS,LS2">
                <a:extLst>
                  <a:ext uri="{FF2B5EF4-FFF2-40B4-BE49-F238E27FC236}">
                    <a16:creationId xmlns:a16="http://schemas.microsoft.com/office/drawing/2014/main" id="{3F7CB28F-775E-471E-B51B-D7A6FE3A27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8849" y="2033544"/>
                <a:ext cx="2911368" cy="20489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5">
                <a:extLst>
                  <a:ext uri="{FF2B5EF4-FFF2-40B4-BE49-F238E27FC236}">
                    <a16:creationId xmlns:a16="http://schemas.microsoft.com/office/drawing/2014/main" id="{6E98A016-55E7-45F7-94ED-2E8571C3B8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21368" y="2033544"/>
                <a:ext cx="1351784" cy="1075034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6" descr="image_z1_2">
                <a:extLst>
                  <a:ext uri="{FF2B5EF4-FFF2-40B4-BE49-F238E27FC236}">
                    <a16:creationId xmlns:a16="http://schemas.microsoft.com/office/drawing/2014/main" id="{87EE0D6D-5EDE-4EC1-B291-1A7AF23ACB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53201" y="2461669"/>
                <a:ext cx="1351784" cy="1075034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7" descr="image_z5_2">
                <a:extLst>
                  <a:ext uri="{FF2B5EF4-FFF2-40B4-BE49-F238E27FC236}">
                    <a16:creationId xmlns:a16="http://schemas.microsoft.com/office/drawing/2014/main" id="{E80BB67E-BEA1-4FF4-AC1D-BD830A4CAD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6588" y="3007461"/>
                <a:ext cx="1351786" cy="1075036"/>
              </a:xfrm>
              <a:prstGeom prst="rect">
                <a:avLst/>
              </a:prstGeom>
              <a:noFill/>
              <a:ln w="254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62BB1AA8-783F-4758-8136-995DF724F3CA}"/>
                </a:ext>
              </a:extLst>
            </p:cNvPr>
            <p:cNvSpPr txBox="1"/>
            <p:nvPr/>
          </p:nvSpPr>
          <p:spPr>
            <a:xfrm>
              <a:off x="4195074" y="1390012"/>
              <a:ext cx="33650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bg1">
                      <a:lumMod val="85000"/>
                    </a:schemeClr>
                  </a:solidFill>
                </a:rPr>
                <a:t>Structuration of the </a:t>
              </a:r>
              <a:r>
                <a:rPr lang="fr-FR" b="1" dirty="0" err="1">
                  <a:solidFill>
                    <a:schemeClr val="bg1">
                      <a:lumMod val="85000"/>
                    </a:schemeClr>
                  </a:solidFill>
                </a:rPr>
                <a:t>Universe</a:t>
              </a:r>
              <a:endParaRPr lang="fr-FR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F9200E61-8C5E-44D1-B036-F69289D3B3FD}"/>
                </a:ext>
              </a:extLst>
            </p:cNvPr>
            <p:cNvSpPr txBox="1"/>
            <p:nvPr/>
          </p:nvSpPr>
          <p:spPr>
            <a:xfrm>
              <a:off x="2798490" y="3772507"/>
              <a:ext cx="155683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err="1">
                  <a:solidFill>
                    <a:schemeClr val="bg1">
                      <a:lumMod val="85000"/>
                    </a:schemeClr>
                  </a:solidFill>
                </a:rPr>
                <a:t>Elementary</a:t>
              </a:r>
              <a:endParaRPr lang="fr-FR" b="1" dirty="0">
                <a:solidFill>
                  <a:schemeClr val="bg1">
                    <a:lumMod val="85000"/>
                  </a:schemeClr>
                </a:solidFill>
              </a:endParaRPr>
            </a:p>
            <a:p>
              <a:pPr algn="ctr"/>
              <a:r>
                <a:rPr lang="fr-FR" b="1" dirty="0">
                  <a:solidFill>
                    <a:schemeClr val="bg1">
                      <a:lumMod val="85000"/>
                    </a:schemeClr>
                  </a:solidFill>
                </a:rPr>
                <a:t>components</a:t>
              </a:r>
            </a:p>
            <a:p>
              <a:pPr algn="ctr"/>
              <a:r>
                <a:rPr lang="fr-FR" b="1" dirty="0">
                  <a:solidFill>
                    <a:schemeClr val="bg1">
                      <a:lumMod val="85000"/>
                    </a:schemeClr>
                  </a:solidFill>
                </a:rPr>
                <a:t>of </a:t>
              </a:r>
              <a:r>
                <a:rPr lang="fr-FR" b="1" dirty="0" err="1">
                  <a:solidFill>
                    <a:schemeClr val="bg1">
                      <a:lumMod val="85000"/>
                    </a:schemeClr>
                  </a:solidFill>
                </a:rPr>
                <a:t>matter</a:t>
              </a:r>
              <a:endParaRPr lang="fr-FR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4CAE489B-EF3C-465E-8738-8D01FB2C7672}"/>
                </a:ext>
              </a:extLst>
            </p:cNvPr>
            <p:cNvSpPr txBox="1"/>
            <p:nvPr/>
          </p:nvSpPr>
          <p:spPr>
            <a:xfrm>
              <a:off x="7714009" y="4049505"/>
              <a:ext cx="1774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err="1">
                  <a:solidFill>
                    <a:schemeClr val="bg1">
                      <a:lumMod val="85000"/>
                    </a:schemeClr>
                  </a:solidFill>
                </a:rPr>
                <a:t>Properties</a:t>
              </a:r>
              <a:r>
                <a:rPr lang="fr-FR" b="1" dirty="0">
                  <a:solidFill>
                    <a:schemeClr val="bg1">
                      <a:lumMod val="85000"/>
                    </a:schemeClr>
                  </a:solidFill>
                </a:rPr>
                <a:t> of</a:t>
              </a:r>
            </a:p>
            <a:p>
              <a:pPr algn="ctr"/>
              <a:r>
                <a:rPr lang="fr-FR" b="1" dirty="0" err="1">
                  <a:solidFill>
                    <a:schemeClr val="bg1">
                      <a:lumMod val="85000"/>
                    </a:schemeClr>
                  </a:solidFill>
                </a:rPr>
                <a:t>nuclear</a:t>
              </a:r>
              <a:r>
                <a:rPr lang="fr-FR" b="1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  <a:r>
                <a:rPr lang="fr-FR" b="1" dirty="0" err="1">
                  <a:solidFill>
                    <a:schemeClr val="bg1">
                      <a:lumMod val="85000"/>
                    </a:schemeClr>
                  </a:solidFill>
                </a:rPr>
                <a:t>matter</a:t>
              </a:r>
              <a:endParaRPr lang="fr-FR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1150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Designing</a:t>
            </a:r>
            <a:r>
              <a:rPr lang="fr-FR" dirty="0"/>
              <a:t> and commissioning instruments for </a:t>
            </a:r>
            <a:r>
              <a:rPr lang="fr-FR" dirty="0" err="1"/>
              <a:t>physics</a:t>
            </a:r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A31FC64E-7A4E-4C16-A368-30A364CF0FBF}"/>
              </a:ext>
            </a:extLst>
          </p:cNvPr>
          <p:cNvSpPr txBox="1">
            <a:spLocks/>
          </p:cNvSpPr>
          <p:nvPr/>
        </p:nvSpPr>
        <p:spPr bwMode="auto">
          <a:xfrm>
            <a:off x="623888" y="276999"/>
            <a:ext cx="8329612" cy="908864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3200" dirty="0" err="1">
                <a:solidFill>
                  <a:srgbClr val="E60019"/>
                </a:solidFill>
              </a:rPr>
              <a:t>Systems</a:t>
            </a:r>
            <a:r>
              <a:rPr lang="fr-FR" sz="3200" dirty="0">
                <a:solidFill>
                  <a:srgbClr val="E60019"/>
                </a:solidFill>
              </a:rPr>
              <a:t> engineering at </a:t>
            </a:r>
            <a:r>
              <a:rPr lang="fr-FR" sz="3200" dirty="0" err="1">
                <a:solidFill>
                  <a:srgbClr val="E60019"/>
                </a:solidFill>
              </a:rPr>
              <a:t>Irfu</a:t>
            </a:r>
            <a:endParaRPr lang="fr-FR" sz="3200" dirty="0">
              <a:solidFill>
                <a:srgbClr val="E60019"/>
              </a:solidFill>
            </a:endParaRPr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CB4CE1C8-EF82-4E4F-B098-06BE02142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736600" y="6343650"/>
            <a:ext cx="8839200" cy="365125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Spring EPICS collaboration meeting 2026 – Pierre MANIL</a:t>
            </a:r>
          </a:p>
        </p:txBody>
      </p:sp>
      <p:sp>
        <p:nvSpPr>
          <p:cNvPr id="17" name="Espace réservé du numéro de diapositive 6">
            <a:extLst>
              <a:ext uri="{FF2B5EF4-FFF2-40B4-BE49-F238E27FC236}">
                <a16:creationId xmlns:a16="http://schemas.microsoft.com/office/drawing/2014/main" id="{77DE56CE-B1E3-46AB-8190-DDB2D6B5B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783310" y="6343651"/>
            <a:ext cx="693738" cy="365125"/>
          </a:xfrm>
        </p:spPr>
        <p:txBody>
          <a:bodyPr/>
          <a:lstStyle/>
          <a:p>
            <a:pPr>
              <a:defRPr/>
            </a:pPr>
            <a:fld id="{0CBC77A0-1F4E-42FF-9FFC-F45C3A64AF90}" type="slidenum">
              <a:rPr lang="fr-FR">
                <a:solidFill>
                  <a:srgbClr val="E60019"/>
                </a:solidFill>
              </a:rPr>
              <a:t>12</a:t>
            </a:fld>
            <a:endParaRPr lang="fr-FR" dirty="0">
              <a:solidFill>
                <a:srgbClr val="E600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647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BC77A0-1F4E-42FF-9FFC-F45C3A64AF90}" type="slidenum">
              <a:rPr lang="fr-FR" smtClean="0"/>
              <a:t>13</a:t>
            </a:fld>
            <a:endParaRPr lang="fr-FR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00"/>
          <a:stretch/>
        </p:blipFill>
        <p:spPr>
          <a:xfrm rot="5400000">
            <a:off x="7518336" y="2397875"/>
            <a:ext cx="4050910" cy="3235568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0" r="6271"/>
          <a:stretch/>
        </p:blipFill>
        <p:spPr>
          <a:xfrm>
            <a:off x="281575" y="1990204"/>
            <a:ext cx="5803757" cy="4050910"/>
          </a:xfrm>
          <a:prstGeom prst="rect">
            <a:avLst/>
          </a:prstGeom>
        </p:spPr>
      </p:pic>
      <p:sp>
        <p:nvSpPr>
          <p:cNvPr id="15" name="TextBox 6"/>
          <p:cNvSpPr txBox="1"/>
          <p:nvPr/>
        </p:nvSpPr>
        <p:spPr bwMode="auto">
          <a:xfrm>
            <a:off x="2740283" y="1072545"/>
            <a:ext cx="3507289" cy="70255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80000"/>
              </a:lnSpc>
              <a:defRPr/>
            </a:pPr>
            <a:r>
              <a:rPr lang="fr-FR" sz="1400" b="1" cap="all" spc="200" dirty="0" err="1">
                <a:solidFill>
                  <a:srgbClr val="7ACCC4"/>
                </a:solidFill>
                <a:latin typeface="+mj-lt"/>
                <a:ea typeface="Titillium"/>
                <a:cs typeface="Titillium"/>
              </a:rPr>
              <a:t>Mechanical</a:t>
            </a:r>
            <a:r>
              <a:rPr lang="fr-FR" sz="1400" b="1" cap="all" spc="200" dirty="0">
                <a:solidFill>
                  <a:srgbClr val="7ACCC4"/>
                </a:solidFill>
                <a:latin typeface="+mj-lt"/>
                <a:ea typeface="Titillium"/>
                <a:cs typeface="Titillium"/>
              </a:rPr>
              <a:t> &amp; thermal</a:t>
            </a:r>
            <a:endParaRPr lang="fr-FR" sz="1400" dirty="0">
              <a:solidFill>
                <a:srgbClr val="7ACCC4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fr-FR" sz="1400" b="1" cap="all" spc="200" dirty="0">
                <a:solidFill>
                  <a:srgbClr val="7ACCC4"/>
                </a:solidFill>
                <a:latin typeface="+mj-lt"/>
                <a:ea typeface="Titillium"/>
                <a:cs typeface="Titillium"/>
              </a:rPr>
              <a:t>engineering</a:t>
            </a:r>
          </a:p>
        </p:txBody>
      </p:sp>
      <p:sp>
        <p:nvSpPr>
          <p:cNvPr id="19" name="TextBox 6"/>
          <p:cNvSpPr txBox="1"/>
          <p:nvPr/>
        </p:nvSpPr>
        <p:spPr bwMode="auto">
          <a:xfrm>
            <a:off x="8774343" y="1072545"/>
            <a:ext cx="2517771" cy="70255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80000"/>
              </a:lnSpc>
              <a:defRPr/>
            </a:pPr>
            <a:r>
              <a:rPr lang="fr-FR" sz="1400" b="1" cap="all" spc="200" dirty="0">
                <a:solidFill>
                  <a:schemeClr val="accent6"/>
                </a:solidFill>
                <a:latin typeface="+mj-lt"/>
                <a:ea typeface="Titillium"/>
                <a:cs typeface="Titillium"/>
              </a:rPr>
              <a:t>Instrumentation, </a:t>
            </a:r>
            <a:r>
              <a:rPr lang="fr-FR" sz="1400" b="1" cap="all" spc="200" dirty="0" err="1">
                <a:solidFill>
                  <a:schemeClr val="accent6"/>
                </a:solidFill>
                <a:latin typeface="+mj-lt"/>
                <a:ea typeface="Titillium"/>
                <a:cs typeface="Titillium"/>
              </a:rPr>
              <a:t>contrOL</a:t>
            </a:r>
            <a:endParaRPr sz="1600" dirty="0">
              <a:solidFill>
                <a:schemeClr val="accent6"/>
              </a:solidFill>
            </a:endParaRPr>
          </a:p>
        </p:txBody>
      </p:sp>
      <p:sp>
        <p:nvSpPr>
          <p:cNvPr id="28" name="TextBox 6"/>
          <p:cNvSpPr txBox="1"/>
          <p:nvPr/>
        </p:nvSpPr>
        <p:spPr bwMode="auto">
          <a:xfrm>
            <a:off x="5673522" y="4431706"/>
            <a:ext cx="2664296" cy="70255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fr-FR" sz="1400" b="1" cap="all" spc="200" dirty="0" err="1">
                <a:solidFill>
                  <a:srgbClr val="D48C4C"/>
                </a:solidFill>
                <a:latin typeface="+mj-lt"/>
                <a:ea typeface="Titillium"/>
                <a:cs typeface="Titillium"/>
              </a:rPr>
              <a:t>Systems</a:t>
            </a:r>
            <a:endParaRPr lang="fr-FR" sz="1400" b="1" cap="all" spc="200" dirty="0">
              <a:solidFill>
                <a:srgbClr val="D48C4C"/>
              </a:solidFill>
              <a:latin typeface="+mj-lt"/>
              <a:ea typeface="Titillium"/>
              <a:cs typeface="Titillium"/>
            </a:endParaRPr>
          </a:p>
          <a:p>
            <a:pPr algn="ctr">
              <a:lnSpc>
                <a:spcPct val="80000"/>
              </a:lnSpc>
              <a:defRPr/>
            </a:pPr>
            <a:r>
              <a:rPr lang="fr-FR" sz="1400" b="1" cap="all" spc="200" dirty="0">
                <a:solidFill>
                  <a:srgbClr val="D48C4C"/>
                </a:solidFill>
                <a:latin typeface="+mj-lt"/>
              </a:rPr>
              <a:t>engineering</a:t>
            </a:r>
            <a:endParaRPr sz="1600" dirty="0">
              <a:solidFill>
                <a:srgbClr val="D48C4C"/>
              </a:solidFill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E9EB1EC-F813-913B-8585-F32DEF22DCA5}"/>
              </a:ext>
            </a:extLst>
          </p:cNvPr>
          <p:cNvGrpSpPr>
            <a:grpSpLocks noChangeAspect="1"/>
          </p:cNvGrpSpPr>
          <p:nvPr/>
        </p:nvGrpSpPr>
        <p:grpSpPr>
          <a:xfrm>
            <a:off x="1693423" y="963500"/>
            <a:ext cx="802937" cy="801900"/>
            <a:chOff x="1692614" y="1159350"/>
            <a:chExt cx="1506745" cy="1505973"/>
          </a:xfrm>
        </p:grpSpPr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AC3C1C21-9E16-FFEA-A28B-71926DDAE00F}"/>
                </a:ext>
              </a:extLst>
            </p:cNvPr>
            <p:cNvSpPr/>
            <p:nvPr/>
          </p:nvSpPr>
          <p:spPr>
            <a:xfrm>
              <a:off x="1692614" y="1159350"/>
              <a:ext cx="1506745" cy="1505973"/>
            </a:xfrm>
            <a:custGeom>
              <a:avLst/>
              <a:gdLst>
                <a:gd name="connsiteX0" fmla="*/ 1506746 w 1506745"/>
                <a:gd name="connsiteY0" fmla="*/ 752987 h 1505973"/>
                <a:gd name="connsiteX1" fmla="*/ 753373 w 1506745"/>
                <a:gd name="connsiteY1" fmla="*/ 1505974 h 1505973"/>
                <a:gd name="connsiteX2" fmla="*/ 0 w 1506745"/>
                <a:gd name="connsiteY2" fmla="*/ 752987 h 1505973"/>
                <a:gd name="connsiteX3" fmla="*/ 753373 w 1506745"/>
                <a:gd name="connsiteY3" fmla="*/ 0 h 1505973"/>
                <a:gd name="connsiteX4" fmla="*/ 1506746 w 1506745"/>
                <a:gd name="connsiteY4" fmla="*/ 752987 h 1505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6745" h="1505973">
                  <a:moveTo>
                    <a:pt x="1506746" y="752987"/>
                  </a:moveTo>
                  <a:cubicBezTo>
                    <a:pt x="1506746" y="1168850"/>
                    <a:pt x="1169449" y="1505974"/>
                    <a:pt x="753373" y="1505974"/>
                  </a:cubicBezTo>
                  <a:cubicBezTo>
                    <a:pt x="337297" y="1505974"/>
                    <a:pt x="0" y="1168850"/>
                    <a:pt x="0" y="752987"/>
                  </a:cubicBezTo>
                  <a:cubicBezTo>
                    <a:pt x="0" y="337124"/>
                    <a:pt x="337297" y="0"/>
                    <a:pt x="753373" y="0"/>
                  </a:cubicBezTo>
                  <a:cubicBezTo>
                    <a:pt x="1169449" y="0"/>
                    <a:pt x="1506746" y="337124"/>
                    <a:pt x="1506746" y="752987"/>
                  </a:cubicBezTo>
                  <a:close/>
                </a:path>
              </a:pathLst>
            </a:custGeom>
            <a:noFill/>
            <a:ln w="19062" cap="flat">
              <a:solidFill>
                <a:srgbClr val="003B3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215"/>
            </a:p>
          </p:txBody>
        </p:sp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20B1985F-6B92-C8B0-1181-D00050F6F1AF}"/>
                </a:ext>
              </a:extLst>
            </p:cNvPr>
            <p:cNvSpPr/>
            <p:nvPr/>
          </p:nvSpPr>
          <p:spPr>
            <a:xfrm>
              <a:off x="2018105" y="1484833"/>
              <a:ext cx="855428" cy="855212"/>
            </a:xfrm>
            <a:custGeom>
              <a:avLst/>
              <a:gdLst>
                <a:gd name="connsiteX0" fmla="*/ 630816 w 855428"/>
                <a:gd name="connsiteY0" fmla="*/ 427631 h 855212"/>
                <a:gd name="connsiteX1" fmla="*/ 429026 w 855428"/>
                <a:gd name="connsiteY1" fmla="*/ 224801 h 855212"/>
                <a:gd name="connsiteX2" fmla="*/ 225075 w 855428"/>
                <a:gd name="connsiteY2" fmla="*/ 427122 h 855212"/>
                <a:gd name="connsiteX3" fmla="*/ 427373 w 855428"/>
                <a:gd name="connsiteY3" fmla="*/ 630334 h 855212"/>
                <a:gd name="connsiteX4" fmla="*/ 630816 w 855428"/>
                <a:gd name="connsiteY4" fmla="*/ 427631 h 855212"/>
                <a:gd name="connsiteX5" fmla="*/ 178283 w 855428"/>
                <a:gd name="connsiteY5" fmla="*/ 760216 h 855212"/>
                <a:gd name="connsiteX6" fmla="*/ 182607 w 855428"/>
                <a:gd name="connsiteY6" fmla="*/ 744838 h 855212"/>
                <a:gd name="connsiteX7" fmla="*/ 203332 w 855428"/>
                <a:gd name="connsiteY7" fmla="*/ 701248 h 855212"/>
                <a:gd name="connsiteX8" fmla="*/ 200153 w 855428"/>
                <a:gd name="connsiteY8" fmla="*/ 686633 h 855212"/>
                <a:gd name="connsiteX9" fmla="*/ 167730 w 855428"/>
                <a:gd name="connsiteY9" fmla="*/ 654353 h 855212"/>
                <a:gd name="connsiteX10" fmla="*/ 154379 w 855428"/>
                <a:gd name="connsiteY10" fmla="*/ 651684 h 855212"/>
                <a:gd name="connsiteX11" fmla="*/ 109113 w 855428"/>
                <a:gd name="connsiteY11" fmla="*/ 672908 h 855212"/>
                <a:gd name="connsiteX12" fmla="*/ 69187 w 855428"/>
                <a:gd name="connsiteY12" fmla="*/ 660962 h 855212"/>
                <a:gd name="connsiteX13" fmla="*/ 45283 w 855428"/>
                <a:gd name="connsiteY13" fmla="*/ 619023 h 855212"/>
                <a:gd name="connsiteX14" fmla="*/ 54565 w 855428"/>
                <a:gd name="connsiteY14" fmla="*/ 581151 h 855212"/>
                <a:gd name="connsiteX15" fmla="*/ 97669 w 855428"/>
                <a:gd name="connsiteY15" fmla="*/ 551159 h 855212"/>
                <a:gd name="connsiteX16" fmla="*/ 101611 w 855428"/>
                <a:gd name="connsiteY16" fmla="*/ 539975 h 855212"/>
                <a:gd name="connsiteX17" fmla="*/ 89023 w 855428"/>
                <a:gd name="connsiteY17" fmla="*/ 493462 h 855212"/>
                <a:gd name="connsiteX18" fmla="*/ 79614 w 855428"/>
                <a:gd name="connsiteY18" fmla="*/ 485201 h 855212"/>
                <a:gd name="connsiteX19" fmla="*/ 27355 w 855428"/>
                <a:gd name="connsiteY19" fmla="*/ 480499 h 855212"/>
                <a:gd name="connsiteX20" fmla="*/ 526 w 855428"/>
                <a:gd name="connsiteY20" fmla="*/ 452921 h 855212"/>
                <a:gd name="connsiteX21" fmla="*/ 526 w 855428"/>
                <a:gd name="connsiteY21" fmla="*/ 401324 h 855212"/>
                <a:gd name="connsiteX22" fmla="*/ 26973 w 855428"/>
                <a:gd name="connsiteY22" fmla="*/ 374382 h 855212"/>
                <a:gd name="connsiteX23" fmla="*/ 79232 w 855428"/>
                <a:gd name="connsiteY23" fmla="*/ 369679 h 855212"/>
                <a:gd name="connsiteX24" fmla="*/ 88896 w 855428"/>
                <a:gd name="connsiteY24" fmla="*/ 361546 h 855212"/>
                <a:gd name="connsiteX25" fmla="*/ 101738 w 855428"/>
                <a:gd name="connsiteY25" fmla="*/ 314270 h 855212"/>
                <a:gd name="connsiteX26" fmla="*/ 97796 w 855428"/>
                <a:gd name="connsiteY26" fmla="*/ 303849 h 855212"/>
                <a:gd name="connsiteX27" fmla="*/ 56726 w 855428"/>
                <a:gd name="connsiteY27" fmla="*/ 275381 h 855212"/>
                <a:gd name="connsiteX28" fmla="*/ 46173 w 855428"/>
                <a:gd name="connsiteY28" fmla="*/ 233824 h 855212"/>
                <a:gd name="connsiteX29" fmla="*/ 68933 w 855428"/>
                <a:gd name="connsiteY29" fmla="*/ 194173 h 855212"/>
                <a:gd name="connsiteX30" fmla="*/ 109494 w 855428"/>
                <a:gd name="connsiteY30" fmla="*/ 182227 h 855212"/>
                <a:gd name="connsiteX31" fmla="*/ 153997 w 855428"/>
                <a:gd name="connsiteY31" fmla="*/ 203196 h 855212"/>
                <a:gd name="connsiteX32" fmla="*/ 167984 w 855428"/>
                <a:gd name="connsiteY32" fmla="*/ 200400 h 855212"/>
                <a:gd name="connsiteX33" fmla="*/ 200281 w 855428"/>
                <a:gd name="connsiteY33" fmla="*/ 167993 h 855212"/>
                <a:gd name="connsiteX34" fmla="*/ 203205 w 855428"/>
                <a:gd name="connsiteY34" fmla="*/ 154014 h 855212"/>
                <a:gd name="connsiteX35" fmla="*/ 182098 w 855428"/>
                <a:gd name="connsiteY35" fmla="*/ 109661 h 855212"/>
                <a:gd name="connsiteX36" fmla="*/ 193414 w 855428"/>
                <a:gd name="connsiteY36" fmla="*/ 69501 h 855212"/>
                <a:gd name="connsiteX37" fmla="*/ 235247 w 855428"/>
                <a:gd name="connsiteY37" fmla="*/ 45482 h 855212"/>
                <a:gd name="connsiteX38" fmla="*/ 274029 w 855428"/>
                <a:gd name="connsiteY38" fmla="*/ 55013 h 855212"/>
                <a:gd name="connsiteX39" fmla="*/ 303528 w 855428"/>
                <a:gd name="connsiteY39" fmla="*/ 97460 h 855212"/>
                <a:gd name="connsiteX40" fmla="*/ 315480 w 855428"/>
                <a:gd name="connsiteY40" fmla="*/ 101400 h 855212"/>
                <a:gd name="connsiteX41" fmla="*/ 362017 w 855428"/>
                <a:gd name="connsiteY41" fmla="*/ 88945 h 855212"/>
                <a:gd name="connsiteX42" fmla="*/ 369774 w 855428"/>
                <a:gd name="connsiteY42" fmla="*/ 79922 h 855212"/>
                <a:gd name="connsiteX43" fmla="*/ 374478 w 855428"/>
                <a:gd name="connsiteY43" fmla="*/ 27690 h 855212"/>
                <a:gd name="connsiteX44" fmla="*/ 401689 w 855428"/>
                <a:gd name="connsiteY44" fmla="*/ 620 h 855212"/>
                <a:gd name="connsiteX45" fmla="*/ 454202 w 855428"/>
                <a:gd name="connsiteY45" fmla="*/ 620 h 855212"/>
                <a:gd name="connsiteX46" fmla="*/ 480650 w 855428"/>
                <a:gd name="connsiteY46" fmla="*/ 26673 h 855212"/>
                <a:gd name="connsiteX47" fmla="*/ 485482 w 855428"/>
                <a:gd name="connsiteY47" fmla="*/ 79668 h 855212"/>
                <a:gd name="connsiteX48" fmla="*/ 493238 w 855428"/>
                <a:gd name="connsiteY48" fmla="*/ 88818 h 855212"/>
                <a:gd name="connsiteX49" fmla="*/ 541428 w 855428"/>
                <a:gd name="connsiteY49" fmla="*/ 101908 h 855212"/>
                <a:gd name="connsiteX50" fmla="*/ 551219 w 855428"/>
                <a:gd name="connsiteY50" fmla="*/ 98223 h 855212"/>
                <a:gd name="connsiteX51" fmla="*/ 579701 w 855428"/>
                <a:gd name="connsiteY51" fmla="*/ 57174 h 855212"/>
                <a:gd name="connsiteX52" fmla="*/ 622042 w 855428"/>
                <a:gd name="connsiteY52" fmla="*/ 46626 h 855212"/>
                <a:gd name="connsiteX53" fmla="*/ 662349 w 855428"/>
                <a:gd name="connsiteY53" fmla="*/ 69883 h 855212"/>
                <a:gd name="connsiteX54" fmla="*/ 673793 w 855428"/>
                <a:gd name="connsiteY54" fmla="*/ 107881 h 855212"/>
                <a:gd name="connsiteX55" fmla="*/ 652177 w 855428"/>
                <a:gd name="connsiteY55" fmla="*/ 153887 h 855212"/>
                <a:gd name="connsiteX56" fmla="*/ 655356 w 855428"/>
                <a:gd name="connsiteY56" fmla="*/ 168502 h 855212"/>
                <a:gd name="connsiteX57" fmla="*/ 687652 w 855428"/>
                <a:gd name="connsiteY57" fmla="*/ 200782 h 855212"/>
                <a:gd name="connsiteX58" fmla="*/ 701003 w 855428"/>
                <a:gd name="connsiteY58" fmla="*/ 203450 h 855212"/>
                <a:gd name="connsiteX59" fmla="*/ 746269 w 855428"/>
                <a:gd name="connsiteY59" fmla="*/ 182100 h 855212"/>
                <a:gd name="connsiteX60" fmla="*/ 786195 w 855428"/>
                <a:gd name="connsiteY60" fmla="*/ 194046 h 855212"/>
                <a:gd name="connsiteX61" fmla="*/ 809718 w 855428"/>
                <a:gd name="connsiteY61" fmla="*/ 235222 h 855212"/>
                <a:gd name="connsiteX62" fmla="*/ 800182 w 855428"/>
                <a:gd name="connsiteY62" fmla="*/ 274492 h 855212"/>
                <a:gd name="connsiteX63" fmla="*/ 757713 w 855428"/>
                <a:gd name="connsiteY63" fmla="*/ 303976 h 855212"/>
                <a:gd name="connsiteX64" fmla="*/ 753771 w 855428"/>
                <a:gd name="connsiteY64" fmla="*/ 315159 h 855212"/>
                <a:gd name="connsiteX65" fmla="*/ 766359 w 855428"/>
                <a:gd name="connsiteY65" fmla="*/ 361673 h 855212"/>
                <a:gd name="connsiteX66" fmla="*/ 775896 w 855428"/>
                <a:gd name="connsiteY66" fmla="*/ 369934 h 855212"/>
                <a:gd name="connsiteX67" fmla="*/ 828155 w 855428"/>
                <a:gd name="connsiteY67" fmla="*/ 374636 h 855212"/>
                <a:gd name="connsiteX68" fmla="*/ 854857 w 855428"/>
                <a:gd name="connsiteY68" fmla="*/ 402214 h 855212"/>
                <a:gd name="connsiteX69" fmla="*/ 854857 w 855428"/>
                <a:gd name="connsiteY69" fmla="*/ 453811 h 855212"/>
                <a:gd name="connsiteX70" fmla="*/ 828282 w 855428"/>
                <a:gd name="connsiteY70" fmla="*/ 480753 h 855212"/>
                <a:gd name="connsiteX71" fmla="*/ 776023 w 855428"/>
                <a:gd name="connsiteY71" fmla="*/ 485455 h 855212"/>
                <a:gd name="connsiteX72" fmla="*/ 766359 w 855428"/>
                <a:gd name="connsiteY72" fmla="*/ 493589 h 855212"/>
                <a:gd name="connsiteX73" fmla="*/ 753517 w 855428"/>
                <a:gd name="connsiteY73" fmla="*/ 540865 h 855212"/>
                <a:gd name="connsiteX74" fmla="*/ 757586 w 855428"/>
                <a:gd name="connsiteY74" fmla="*/ 551286 h 855212"/>
                <a:gd name="connsiteX75" fmla="*/ 798020 w 855428"/>
                <a:gd name="connsiteY75" fmla="*/ 579245 h 855212"/>
                <a:gd name="connsiteX76" fmla="*/ 808701 w 855428"/>
                <a:gd name="connsiteY76" fmla="*/ 622073 h 855212"/>
                <a:gd name="connsiteX77" fmla="*/ 785813 w 855428"/>
                <a:gd name="connsiteY77" fmla="*/ 661724 h 855212"/>
                <a:gd name="connsiteX78" fmla="*/ 745761 w 855428"/>
                <a:gd name="connsiteY78" fmla="*/ 673035 h 855212"/>
                <a:gd name="connsiteX79" fmla="*/ 701385 w 855428"/>
                <a:gd name="connsiteY79" fmla="*/ 651938 h 855212"/>
                <a:gd name="connsiteX80" fmla="*/ 687398 w 855428"/>
                <a:gd name="connsiteY80" fmla="*/ 654861 h 855212"/>
                <a:gd name="connsiteX81" fmla="*/ 655102 w 855428"/>
                <a:gd name="connsiteY81" fmla="*/ 687268 h 855212"/>
                <a:gd name="connsiteX82" fmla="*/ 652177 w 855428"/>
                <a:gd name="connsiteY82" fmla="*/ 701248 h 855212"/>
                <a:gd name="connsiteX83" fmla="*/ 673157 w 855428"/>
                <a:gd name="connsiteY83" fmla="*/ 745728 h 855212"/>
                <a:gd name="connsiteX84" fmla="*/ 661078 w 855428"/>
                <a:gd name="connsiteY84" fmla="*/ 786269 h 855212"/>
                <a:gd name="connsiteX85" fmla="*/ 619881 w 855428"/>
                <a:gd name="connsiteY85" fmla="*/ 809780 h 855212"/>
                <a:gd name="connsiteX86" fmla="*/ 581227 w 855428"/>
                <a:gd name="connsiteY86" fmla="*/ 800248 h 855212"/>
                <a:gd name="connsiteX87" fmla="*/ 551727 w 855428"/>
                <a:gd name="connsiteY87" fmla="*/ 757801 h 855212"/>
                <a:gd name="connsiteX88" fmla="*/ 539775 w 855428"/>
                <a:gd name="connsiteY88" fmla="*/ 753862 h 855212"/>
                <a:gd name="connsiteX89" fmla="*/ 493238 w 855428"/>
                <a:gd name="connsiteY89" fmla="*/ 766316 h 855212"/>
                <a:gd name="connsiteX90" fmla="*/ 485482 w 855428"/>
                <a:gd name="connsiteY90" fmla="*/ 775339 h 855212"/>
                <a:gd name="connsiteX91" fmla="*/ 480777 w 855428"/>
                <a:gd name="connsiteY91" fmla="*/ 827572 h 855212"/>
                <a:gd name="connsiteX92" fmla="*/ 453566 w 855428"/>
                <a:gd name="connsiteY92" fmla="*/ 854641 h 855212"/>
                <a:gd name="connsiteX93" fmla="*/ 401053 w 855428"/>
                <a:gd name="connsiteY93" fmla="*/ 854641 h 855212"/>
                <a:gd name="connsiteX94" fmla="*/ 374605 w 855428"/>
                <a:gd name="connsiteY94" fmla="*/ 828588 h 855212"/>
                <a:gd name="connsiteX95" fmla="*/ 369774 w 855428"/>
                <a:gd name="connsiteY95" fmla="*/ 775466 h 855212"/>
                <a:gd name="connsiteX96" fmla="*/ 362017 w 855428"/>
                <a:gd name="connsiteY96" fmla="*/ 766316 h 855212"/>
                <a:gd name="connsiteX97" fmla="*/ 313827 w 855428"/>
                <a:gd name="connsiteY97" fmla="*/ 753226 h 855212"/>
                <a:gd name="connsiteX98" fmla="*/ 304036 w 855428"/>
                <a:gd name="connsiteY98" fmla="*/ 757039 h 855212"/>
                <a:gd name="connsiteX99" fmla="*/ 275554 w 855428"/>
                <a:gd name="connsiteY99" fmla="*/ 798088 h 855212"/>
                <a:gd name="connsiteX100" fmla="*/ 233213 w 855428"/>
                <a:gd name="connsiteY100" fmla="*/ 808636 h 855212"/>
                <a:gd name="connsiteX101" fmla="*/ 191507 w 855428"/>
                <a:gd name="connsiteY101" fmla="*/ 784362 h 855212"/>
                <a:gd name="connsiteX102" fmla="*/ 178283 w 855428"/>
                <a:gd name="connsiteY102" fmla="*/ 760216 h 855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855428" h="855212">
                  <a:moveTo>
                    <a:pt x="630816" y="427631"/>
                  </a:moveTo>
                  <a:cubicBezTo>
                    <a:pt x="630816" y="316303"/>
                    <a:pt x="539775" y="224801"/>
                    <a:pt x="429026" y="224801"/>
                  </a:cubicBezTo>
                  <a:cubicBezTo>
                    <a:pt x="316243" y="224801"/>
                    <a:pt x="225075" y="315286"/>
                    <a:pt x="225075" y="427122"/>
                  </a:cubicBezTo>
                  <a:cubicBezTo>
                    <a:pt x="225075" y="538959"/>
                    <a:pt x="316116" y="630461"/>
                    <a:pt x="427373" y="630334"/>
                  </a:cubicBezTo>
                  <a:cubicBezTo>
                    <a:pt x="539775" y="630334"/>
                    <a:pt x="630816" y="539594"/>
                    <a:pt x="630816" y="427631"/>
                  </a:cubicBezTo>
                  <a:moveTo>
                    <a:pt x="178283" y="760216"/>
                  </a:moveTo>
                  <a:cubicBezTo>
                    <a:pt x="178283" y="754624"/>
                    <a:pt x="180318" y="749668"/>
                    <a:pt x="182607" y="744838"/>
                  </a:cubicBezTo>
                  <a:cubicBezTo>
                    <a:pt x="189473" y="730351"/>
                    <a:pt x="196212" y="715609"/>
                    <a:pt x="203332" y="701248"/>
                  </a:cubicBezTo>
                  <a:cubicBezTo>
                    <a:pt x="206384" y="695148"/>
                    <a:pt x="205494" y="691081"/>
                    <a:pt x="200153" y="686633"/>
                  </a:cubicBezTo>
                  <a:cubicBezTo>
                    <a:pt x="188456" y="676847"/>
                    <a:pt x="177775" y="665918"/>
                    <a:pt x="167730" y="654353"/>
                  </a:cubicBezTo>
                  <a:cubicBezTo>
                    <a:pt x="163661" y="649651"/>
                    <a:pt x="159846" y="649142"/>
                    <a:pt x="154379" y="651684"/>
                  </a:cubicBezTo>
                  <a:cubicBezTo>
                    <a:pt x="139375" y="658928"/>
                    <a:pt x="124371" y="666172"/>
                    <a:pt x="109113" y="672908"/>
                  </a:cubicBezTo>
                  <a:cubicBezTo>
                    <a:pt x="91820" y="680660"/>
                    <a:pt x="79741" y="676847"/>
                    <a:pt x="69187" y="660962"/>
                  </a:cubicBezTo>
                  <a:cubicBezTo>
                    <a:pt x="60287" y="647490"/>
                    <a:pt x="52403" y="633511"/>
                    <a:pt x="45283" y="619023"/>
                  </a:cubicBezTo>
                  <a:cubicBezTo>
                    <a:pt x="37908" y="603900"/>
                    <a:pt x="40833" y="591064"/>
                    <a:pt x="54565" y="581151"/>
                  </a:cubicBezTo>
                  <a:cubicBezTo>
                    <a:pt x="68679" y="570857"/>
                    <a:pt x="83174" y="560944"/>
                    <a:pt x="97669" y="551159"/>
                  </a:cubicBezTo>
                  <a:cubicBezTo>
                    <a:pt x="102120" y="548109"/>
                    <a:pt x="103518" y="545186"/>
                    <a:pt x="101611" y="539975"/>
                  </a:cubicBezTo>
                  <a:cubicBezTo>
                    <a:pt x="96016" y="524852"/>
                    <a:pt x="91948" y="509347"/>
                    <a:pt x="89023" y="493462"/>
                  </a:cubicBezTo>
                  <a:cubicBezTo>
                    <a:pt x="88006" y="487743"/>
                    <a:pt x="85463" y="485582"/>
                    <a:pt x="79614" y="485201"/>
                  </a:cubicBezTo>
                  <a:cubicBezTo>
                    <a:pt x="62194" y="484057"/>
                    <a:pt x="44774" y="482278"/>
                    <a:pt x="27355" y="480499"/>
                  </a:cubicBezTo>
                  <a:cubicBezTo>
                    <a:pt x="11588" y="478974"/>
                    <a:pt x="1289" y="468934"/>
                    <a:pt x="526" y="452921"/>
                  </a:cubicBezTo>
                  <a:cubicBezTo>
                    <a:pt x="-237" y="435764"/>
                    <a:pt x="-110" y="418481"/>
                    <a:pt x="526" y="401324"/>
                  </a:cubicBezTo>
                  <a:cubicBezTo>
                    <a:pt x="1034" y="386201"/>
                    <a:pt x="11842" y="375780"/>
                    <a:pt x="26973" y="374382"/>
                  </a:cubicBezTo>
                  <a:cubicBezTo>
                    <a:pt x="44393" y="372729"/>
                    <a:pt x="61813" y="370950"/>
                    <a:pt x="79232" y="369679"/>
                  </a:cubicBezTo>
                  <a:cubicBezTo>
                    <a:pt x="84954" y="369298"/>
                    <a:pt x="87879" y="367392"/>
                    <a:pt x="88896" y="361546"/>
                  </a:cubicBezTo>
                  <a:cubicBezTo>
                    <a:pt x="91948" y="345406"/>
                    <a:pt x="96144" y="329647"/>
                    <a:pt x="101738" y="314270"/>
                  </a:cubicBezTo>
                  <a:cubicBezTo>
                    <a:pt x="103645" y="309186"/>
                    <a:pt x="101865" y="306517"/>
                    <a:pt x="97796" y="303849"/>
                  </a:cubicBezTo>
                  <a:cubicBezTo>
                    <a:pt x="83937" y="294571"/>
                    <a:pt x="70332" y="284913"/>
                    <a:pt x="56726" y="275381"/>
                  </a:cubicBezTo>
                  <a:cubicBezTo>
                    <a:pt x="40197" y="263689"/>
                    <a:pt x="37145" y="251870"/>
                    <a:pt x="46173" y="233824"/>
                  </a:cubicBezTo>
                  <a:cubicBezTo>
                    <a:pt x="53039" y="220226"/>
                    <a:pt x="60668" y="207009"/>
                    <a:pt x="68933" y="194173"/>
                  </a:cubicBezTo>
                  <a:cubicBezTo>
                    <a:pt x="79360" y="178033"/>
                    <a:pt x="91820" y="174221"/>
                    <a:pt x="109494" y="182227"/>
                  </a:cubicBezTo>
                  <a:cubicBezTo>
                    <a:pt x="124371" y="188962"/>
                    <a:pt x="139248" y="195952"/>
                    <a:pt x="153997" y="203196"/>
                  </a:cubicBezTo>
                  <a:cubicBezTo>
                    <a:pt x="159719" y="205992"/>
                    <a:pt x="163661" y="205484"/>
                    <a:pt x="167984" y="200400"/>
                  </a:cubicBezTo>
                  <a:cubicBezTo>
                    <a:pt x="177775" y="188708"/>
                    <a:pt x="188710" y="178033"/>
                    <a:pt x="200281" y="167993"/>
                  </a:cubicBezTo>
                  <a:cubicBezTo>
                    <a:pt x="205239" y="163672"/>
                    <a:pt x="206002" y="159860"/>
                    <a:pt x="203205" y="154014"/>
                  </a:cubicBezTo>
                  <a:cubicBezTo>
                    <a:pt x="195957" y="139399"/>
                    <a:pt x="189091" y="124530"/>
                    <a:pt x="182098" y="109661"/>
                  </a:cubicBezTo>
                  <a:cubicBezTo>
                    <a:pt x="174214" y="92631"/>
                    <a:pt x="177902" y="79795"/>
                    <a:pt x="193414" y="69501"/>
                  </a:cubicBezTo>
                  <a:cubicBezTo>
                    <a:pt x="206893" y="60605"/>
                    <a:pt x="220879" y="52599"/>
                    <a:pt x="235247" y="45482"/>
                  </a:cubicBezTo>
                  <a:cubicBezTo>
                    <a:pt x="250251" y="38111"/>
                    <a:pt x="264111" y="41288"/>
                    <a:pt x="274029" y="55013"/>
                  </a:cubicBezTo>
                  <a:cubicBezTo>
                    <a:pt x="284073" y="68993"/>
                    <a:pt x="293991" y="83100"/>
                    <a:pt x="303528" y="97460"/>
                  </a:cubicBezTo>
                  <a:cubicBezTo>
                    <a:pt x="306834" y="102417"/>
                    <a:pt x="310012" y="103433"/>
                    <a:pt x="315480" y="101400"/>
                  </a:cubicBezTo>
                  <a:cubicBezTo>
                    <a:pt x="330611" y="95808"/>
                    <a:pt x="346250" y="91868"/>
                    <a:pt x="362017" y="88945"/>
                  </a:cubicBezTo>
                  <a:cubicBezTo>
                    <a:pt x="367485" y="87929"/>
                    <a:pt x="369392" y="85387"/>
                    <a:pt x="369774" y="79922"/>
                  </a:cubicBezTo>
                  <a:cubicBezTo>
                    <a:pt x="371045" y="62512"/>
                    <a:pt x="372825" y="45101"/>
                    <a:pt x="374478" y="27690"/>
                  </a:cubicBezTo>
                  <a:cubicBezTo>
                    <a:pt x="376131" y="11550"/>
                    <a:pt x="385668" y="1383"/>
                    <a:pt x="401689" y="620"/>
                  </a:cubicBezTo>
                  <a:cubicBezTo>
                    <a:pt x="419108" y="-269"/>
                    <a:pt x="436782" y="-142"/>
                    <a:pt x="454202" y="620"/>
                  </a:cubicBezTo>
                  <a:cubicBezTo>
                    <a:pt x="468952" y="1256"/>
                    <a:pt x="479251" y="11931"/>
                    <a:pt x="480650" y="26673"/>
                  </a:cubicBezTo>
                  <a:cubicBezTo>
                    <a:pt x="482430" y="44338"/>
                    <a:pt x="484083" y="62003"/>
                    <a:pt x="485482" y="79668"/>
                  </a:cubicBezTo>
                  <a:cubicBezTo>
                    <a:pt x="485863" y="85133"/>
                    <a:pt x="487770" y="87802"/>
                    <a:pt x="493238" y="88818"/>
                  </a:cubicBezTo>
                  <a:cubicBezTo>
                    <a:pt x="509640" y="91868"/>
                    <a:pt x="525661" y="96190"/>
                    <a:pt x="541428" y="101908"/>
                  </a:cubicBezTo>
                  <a:cubicBezTo>
                    <a:pt x="546260" y="103688"/>
                    <a:pt x="548676" y="101908"/>
                    <a:pt x="551219" y="98223"/>
                  </a:cubicBezTo>
                  <a:cubicBezTo>
                    <a:pt x="560628" y="84498"/>
                    <a:pt x="570164" y="70899"/>
                    <a:pt x="579701" y="57174"/>
                  </a:cubicBezTo>
                  <a:cubicBezTo>
                    <a:pt x="591399" y="40526"/>
                    <a:pt x="603732" y="37475"/>
                    <a:pt x="622042" y="46626"/>
                  </a:cubicBezTo>
                  <a:cubicBezTo>
                    <a:pt x="635902" y="53615"/>
                    <a:pt x="649380" y="61495"/>
                    <a:pt x="662349" y="69883"/>
                  </a:cubicBezTo>
                  <a:cubicBezTo>
                    <a:pt x="676972" y="79287"/>
                    <a:pt x="680913" y="91996"/>
                    <a:pt x="673793" y="107881"/>
                  </a:cubicBezTo>
                  <a:cubicBezTo>
                    <a:pt x="666927" y="123386"/>
                    <a:pt x="659679" y="138636"/>
                    <a:pt x="652177" y="153887"/>
                  </a:cubicBezTo>
                  <a:cubicBezTo>
                    <a:pt x="649253" y="159987"/>
                    <a:pt x="649888" y="164054"/>
                    <a:pt x="655356" y="168502"/>
                  </a:cubicBezTo>
                  <a:cubicBezTo>
                    <a:pt x="667054" y="178287"/>
                    <a:pt x="677735" y="189217"/>
                    <a:pt x="687652" y="200782"/>
                  </a:cubicBezTo>
                  <a:cubicBezTo>
                    <a:pt x="691721" y="205484"/>
                    <a:pt x="695536" y="206119"/>
                    <a:pt x="701003" y="203450"/>
                  </a:cubicBezTo>
                  <a:cubicBezTo>
                    <a:pt x="716007" y="196206"/>
                    <a:pt x="731011" y="188962"/>
                    <a:pt x="746269" y="182100"/>
                  </a:cubicBezTo>
                  <a:cubicBezTo>
                    <a:pt x="763435" y="174348"/>
                    <a:pt x="775769" y="178160"/>
                    <a:pt x="786195" y="194046"/>
                  </a:cubicBezTo>
                  <a:cubicBezTo>
                    <a:pt x="794841" y="207263"/>
                    <a:pt x="802725" y="220988"/>
                    <a:pt x="809718" y="235222"/>
                  </a:cubicBezTo>
                  <a:cubicBezTo>
                    <a:pt x="817601" y="251108"/>
                    <a:pt x="814550" y="264071"/>
                    <a:pt x="800182" y="274492"/>
                  </a:cubicBezTo>
                  <a:cubicBezTo>
                    <a:pt x="786195" y="284531"/>
                    <a:pt x="772081" y="294444"/>
                    <a:pt x="757713" y="303976"/>
                  </a:cubicBezTo>
                  <a:cubicBezTo>
                    <a:pt x="753135" y="307026"/>
                    <a:pt x="751991" y="309949"/>
                    <a:pt x="753771" y="315159"/>
                  </a:cubicBezTo>
                  <a:cubicBezTo>
                    <a:pt x="759366" y="330283"/>
                    <a:pt x="763435" y="345787"/>
                    <a:pt x="766359" y="361673"/>
                  </a:cubicBezTo>
                  <a:cubicBezTo>
                    <a:pt x="767376" y="367392"/>
                    <a:pt x="769919" y="369552"/>
                    <a:pt x="775896" y="369934"/>
                  </a:cubicBezTo>
                  <a:cubicBezTo>
                    <a:pt x="793315" y="371077"/>
                    <a:pt x="810735" y="372856"/>
                    <a:pt x="828155" y="374636"/>
                  </a:cubicBezTo>
                  <a:cubicBezTo>
                    <a:pt x="844049" y="376288"/>
                    <a:pt x="854221" y="386201"/>
                    <a:pt x="854857" y="402214"/>
                  </a:cubicBezTo>
                  <a:cubicBezTo>
                    <a:pt x="855620" y="419370"/>
                    <a:pt x="855620" y="436654"/>
                    <a:pt x="854857" y="453811"/>
                  </a:cubicBezTo>
                  <a:cubicBezTo>
                    <a:pt x="854348" y="468934"/>
                    <a:pt x="843540" y="479228"/>
                    <a:pt x="828282" y="480753"/>
                  </a:cubicBezTo>
                  <a:cubicBezTo>
                    <a:pt x="810862" y="482532"/>
                    <a:pt x="793443" y="484311"/>
                    <a:pt x="776023" y="485455"/>
                  </a:cubicBezTo>
                  <a:cubicBezTo>
                    <a:pt x="770174" y="485836"/>
                    <a:pt x="767376" y="487870"/>
                    <a:pt x="766359" y="493589"/>
                  </a:cubicBezTo>
                  <a:cubicBezTo>
                    <a:pt x="763308" y="509729"/>
                    <a:pt x="759239" y="525614"/>
                    <a:pt x="753517" y="540865"/>
                  </a:cubicBezTo>
                  <a:cubicBezTo>
                    <a:pt x="751610" y="545948"/>
                    <a:pt x="753517" y="548490"/>
                    <a:pt x="757586" y="551286"/>
                  </a:cubicBezTo>
                  <a:cubicBezTo>
                    <a:pt x="771191" y="560436"/>
                    <a:pt x="784542" y="569968"/>
                    <a:pt x="798020" y="579245"/>
                  </a:cubicBezTo>
                  <a:cubicBezTo>
                    <a:pt x="815440" y="591445"/>
                    <a:pt x="818364" y="603137"/>
                    <a:pt x="808701" y="622073"/>
                  </a:cubicBezTo>
                  <a:cubicBezTo>
                    <a:pt x="801834" y="635671"/>
                    <a:pt x="794205" y="648888"/>
                    <a:pt x="785813" y="661724"/>
                  </a:cubicBezTo>
                  <a:cubicBezTo>
                    <a:pt x="775514" y="677356"/>
                    <a:pt x="762799" y="680914"/>
                    <a:pt x="745761" y="673035"/>
                  </a:cubicBezTo>
                  <a:cubicBezTo>
                    <a:pt x="730884" y="666172"/>
                    <a:pt x="716007" y="659182"/>
                    <a:pt x="701385" y="651938"/>
                  </a:cubicBezTo>
                  <a:cubicBezTo>
                    <a:pt x="695663" y="649142"/>
                    <a:pt x="691721" y="649778"/>
                    <a:pt x="687398" y="654861"/>
                  </a:cubicBezTo>
                  <a:cubicBezTo>
                    <a:pt x="677480" y="666426"/>
                    <a:pt x="666672" y="677229"/>
                    <a:pt x="655102" y="687268"/>
                  </a:cubicBezTo>
                  <a:cubicBezTo>
                    <a:pt x="650143" y="691462"/>
                    <a:pt x="649380" y="695402"/>
                    <a:pt x="652177" y="701248"/>
                  </a:cubicBezTo>
                  <a:cubicBezTo>
                    <a:pt x="659425" y="715990"/>
                    <a:pt x="666418" y="730732"/>
                    <a:pt x="673157" y="745728"/>
                  </a:cubicBezTo>
                  <a:cubicBezTo>
                    <a:pt x="681168" y="763393"/>
                    <a:pt x="677353" y="775721"/>
                    <a:pt x="661078" y="786269"/>
                  </a:cubicBezTo>
                  <a:cubicBezTo>
                    <a:pt x="647854" y="794911"/>
                    <a:pt x="634122" y="802790"/>
                    <a:pt x="619881" y="809780"/>
                  </a:cubicBezTo>
                  <a:cubicBezTo>
                    <a:pt x="604750" y="817278"/>
                    <a:pt x="591144" y="813973"/>
                    <a:pt x="581227" y="800248"/>
                  </a:cubicBezTo>
                  <a:cubicBezTo>
                    <a:pt x="571182" y="786269"/>
                    <a:pt x="561264" y="772162"/>
                    <a:pt x="551727" y="757801"/>
                  </a:cubicBezTo>
                  <a:cubicBezTo>
                    <a:pt x="548422" y="752845"/>
                    <a:pt x="545243" y="751828"/>
                    <a:pt x="539775" y="753862"/>
                  </a:cubicBezTo>
                  <a:cubicBezTo>
                    <a:pt x="524644" y="759454"/>
                    <a:pt x="509004" y="763520"/>
                    <a:pt x="493238" y="766316"/>
                  </a:cubicBezTo>
                  <a:cubicBezTo>
                    <a:pt x="487770" y="767333"/>
                    <a:pt x="485863" y="769874"/>
                    <a:pt x="485482" y="775339"/>
                  </a:cubicBezTo>
                  <a:cubicBezTo>
                    <a:pt x="484210" y="792750"/>
                    <a:pt x="482430" y="810161"/>
                    <a:pt x="480777" y="827572"/>
                  </a:cubicBezTo>
                  <a:cubicBezTo>
                    <a:pt x="479251" y="843712"/>
                    <a:pt x="469588" y="853879"/>
                    <a:pt x="453566" y="854641"/>
                  </a:cubicBezTo>
                  <a:cubicBezTo>
                    <a:pt x="436147" y="855404"/>
                    <a:pt x="418473" y="855404"/>
                    <a:pt x="401053" y="854641"/>
                  </a:cubicBezTo>
                  <a:cubicBezTo>
                    <a:pt x="386303" y="854006"/>
                    <a:pt x="376004" y="843203"/>
                    <a:pt x="374605" y="828588"/>
                  </a:cubicBezTo>
                  <a:cubicBezTo>
                    <a:pt x="372825" y="810923"/>
                    <a:pt x="371172" y="793258"/>
                    <a:pt x="369774" y="775466"/>
                  </a:cubicBezTo>
                  <a:cubicBezTo>
                    <a:pt x="369392" y="770002"/>
                    <a:pt x="367485" y="767333"/>
                    <a:pt x="362017" y="766316"/>
                  </a:cubicBezTo>
                  <a:cubicBezTo>
                    <a:pt x="345615" y="763139"/>
                    <a:pt x="329594" y="758945"/>
                    <a:pt x="313827" y="753226"/>
                  </a:cubicBezTo>
                  <a:cubicBezTo>
                    <a:pt x="308995" y="751447"/>
                    <a:pt x="306579" y="753226"/>
                    <a:pt x="304036" y="757039"/>
                  </a:cubicBezTo>
                  <a:cubicBezTo>
                    <a:pt x="294627" y="770764"/>
                    <a:pt x="285091" y="784489"/>
                    <a:pt x="275554" y="798088"/>
                  </a:cubicBezTo>
                  <a:cubicBezTo>
                    <a:pt x="263856" y="814609"/>
                    <a:pt x="251268" y="817786"/>
                    <a:pt x="233213" y="808636"/>
                  </a:cubicBezTo>
                  <a:cubicBezTo>
                    <a:pt x="218845" y="801392"/>
                    <a:pt x="204985" y="793131"/>
                    <a:pt x="191507" y="784362"/>
                  </a:cubicBezTo>
                  <a:cubicBezTo>
                    <a:pt x="183115" y="778643"/>
                    <a:pt x="178538" y="770637"/>
                    <a:pt x="178283" y="760216"/>
                  </a:cubicBezTo>
                </a:path>
              </a:pathLst>
            </a:custGeom>
            <a:solidFill>
              <a:srgbClr val="003B39"/>
            </a:solidFill>
            <a:ln w="127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215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4AD8D552-325E-C6FD-3D2B-BFB25F1DC5AD}"/>
              </a:ext>
            </a:extLst>
          </p:cNvPr>
          <p:cNvGrpSpPr>
            <a:grpSpLocks noChangeAspect="1"/>
          </p:cNvGrpSpPr>
          <p:nvPr/>
        </p:nvGrpSpPr>
        <p:grpSpPr>
          <a:xfrm>
            <a:off x="7763766" y="1022870"/>
            <a:ext cx="802937" cy="801900"/>
            <a:chOff x="3466378" y="1159350"/>
            <a:chExt cx="1506745" cy="1505973"/>
          </a:xfrm>
        </p:grpSpPr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E9F77512-6CEE-F9D1-7A6B-BB8CB5FAB5FD}"/>
                </a:ext>
              </a:extLst>
            </p:cNvPr>
            <p:cNvSpPr/>
            <p:nvPr/>
          </p:nvSpPr>
          <p:spPr>
            <a:xfrm>
              <a:off x="3466378" y="1159350"/>
              <a:ext cx="1506745" cy="1505973"/>
            </a:xfrm>
            <a:custGeom>
              <a:avLst/>
              <a:gdLst>
                <a:gd name="connsiteX0" fmla="*/ 1506745 w 1506745"/>
                <a:gd name="connsiteY0" fmla="*/ 752987 h 1505973"/>
                <a:gd name="connsiteX1" fmla="*/ 753373 w 1506745"/>
                <a:gd name="connsiteY1" fmla="*/ 1505974 h 1505973"/>
                <a:gd name="connsiteX2" fmla="*/ 0 w 1506745"/>
                <a:gd name="connsiteY2" fmla="*/ 752987 h 1505973"/>
                <a:gd name="connsiteX3" fmla="*/ 753373 w 1506745"/>
                <a:gd name="connsiteY3" fmla="*/ 0 h 1505973"/>
                <a:gd name="connsiteX4" fmla="*/ 1506745 w 1506745"/>
                <a:gd name="connsiteY4" fmla="*/ 752987 h 1505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6745" h="1505973">
                  <a:moveTo>
                    <a:pt x="1506745" y="752987"/>
                  </a:moveTo>
                  <a:cubicBezTo>
                    <a:pt x="1506745" y="1168850"/>
                    <a:pt x="1169449" y="1505974"/>
                    <a:pt x="753373" y="1505974"/>
                  </a:cubicBezTo>
                  <a:cubicBezTo>
                    <a:pt x="337296" y="1505974"/>
                    <a:pt x="0" y="1168850"/>
                    <a:pt x="0" y="752987"/>
                  </a:cubicBezTo>
                  <a:cubicBezTo>
                    <a:pt x="0" y="337124"/>
                    <a:pt x="337296" y="0"/>
                    <a:pt x="753373" y="0"/>
                  </a:cubicBezTo>
                  <a:cubicBezTo>
                    <a:pt x="1169449" y="0"/>
                    <a:pt x="1506745" y="337124"/>
                    <a:pt x="1506745" y="752987"/>
                  </a:cubicBezTo>
                  <a:close/>
                </a:path>
              </a:pathLst>
            </a:custGeom>
            <a:noFill/>
            <a:ln w="19062" cap="flat">
              <a:solidFill>
                <a:srgbClr val="003B3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215"/>
            </a:p>
          </p:txBody>
        </p:sp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64CF6AC0-9EE6-34A9-0F6C-6438D8A7999B}"/>
                </a:ext>
              </a:extLst>
            </p:cNvPr>
            <p:cNvSpPr/>
            <p:nvPr/>
          </p:nvSpPr>
          <p:spPr>
            <a:xfrm>
              <a:off x="4011835" y="1579106"/>
              <a:ext cx="437843" cy="815352"/>
            </a:xfrm>
            <a:custGeom>
              <a:avLst/>
              <a:gdLst>
                <a:gd name="connsiteX0" fmla="*/ 199778 w 437843"/>
                <a:gd name="connsiteY0" fmla="*/ 137 h 815352"/>
                <a:gd name="connsiteX1" fmla="*/ 275052 w 437843"/>
                <a:gd name="connsiteY1" fmla="*/ 264 h 815352"/>
                <a:gd name="connsiteX2" fmla="*/ 298066 w 437843"/>
                <a:gd name="connsiteY2" fmla="*/ 33561 h 815352"/>
                <a:gd name="connsiteX3" fmla="*/ 222284 w 437843"/>
                <a:gd name="connsiteY3" fmla="*/ 239187 h 815352"/>
                <a:gd name="connsiteX4" fmla="*/ 219995 w 437843"/>
                <a:gd name="connsiteY4" fmla="*/ 253420 h 815352"/>
                <a:gd name="connsiteX5" fmla="*/ 233346 w 437843"/>
                <a:gd name="connsiteY5" fmla="*/ 252150 h 815352"/>
                <a:gd name="connsiteX6" fmla="*/ 397626 w 437843"/>
                <a:gd name="connsiteY6" fmla="*/ 211609 h 815352"/>
                <a:gd name="connsiteX7" fmla="*/ 409833 w 437843"/>
                <a:gd name="connsiteY7" fmla="*/ 208686 h 815352"/>
                <a:gd name="connsiteX8" fmla="*/ 433737 w 437843"/>
                <a:gd name="connsiteY8" fmla="*/ 216311 h 815352"/>
                <a:gd name="connsiteX9" fmla="*/ 434500 w 437843"/>
                <a:gd name="connsiteY9" fmla="*/ 239822 h 815352"/>
                <a:gd name="connsiteX10" fmla="*/ 364185 w 437843"/>
                <a:gd name="connsiteY10" fmla="*/ 390165 h 815352"/>
                <a:gd name="connsiteX11" fmla="*/ 177400 w 437843"/>
                <a:gd name="connsiteY11" fmla="*/ 790233 h 815352"/>
                <a:gd name="connsiteX12" fmla="*/ 173458 w 437843"/>
                <a:gd name="connsiteY12" fmla="*/ 798748 h 815352"/>
                <a:gd name="connsiteX13" fmla="*/ 143323 w 437843"/>
                <a:gd name="connsiteY13" fmla="*/ 813872 h 815352"/>
                <a:gd name="connsiteX14" fmla="*/ 130862 w 437843"/>
                <a:gd name="connsiteY14" fmla="*/ 784515 h 815352"/>
                <a:gd name="connsiteX15" fmla="*/ 182613 w 437843"/>
                <a:gd name="connsiteY15" fmla="*/ 573043 h 815352"/>
                <a:gd name="connsiteX16" fmla="*/ 223174 w 437843"/>
                <a:gd name="connsiteY16" fmla="*/ 407195 h 815352"/>
                <a:gd name="connsiteX17" fmla="*/ 213384 w 437843"/>
                <a:gd name="connsiteY17" fmla="*/ 397409 h 815352"/>
                <a:gd name="connsiteX18" fmla="*/ 40203 w 437843"/>
                <a:gd name="connsiteY18" fmla="*/ 440492 h 815352"/>
                <a:gd name="connsiteX19" fmla="*/ 27997 w 437843"/>
                <a:gd name="connsiteY19" fmla="*/ 443287 h 815352"/>
                <a:gd name="connsiteX20" fmla="*/ 1168 w 437843"/>
                <a:gd name="connsiteY20" fmla="*/ 414185 h 815352"/>
                <a:gd name="connsiteX21" fmla="*/ 66269 w 437843"/>
                <a:gd name="connsiteY21" fmla="*/ 146414 h 815352"/>
                <a:gd name="connsiteX22" fmla="*/ 96150 w 437843"/>
                <a:gd name="connsiteY22" fmla="*/ 23140 h 815352"/>
                <a:gd name="connsiteX23" fmla="*/ 124632 w 437843"/>
                <a:gd name="connsiteY23" fmla="*/ 137 h 815352"/>
                <a:gd name="connsiteX24" fmla="*/ 199778 w 437843"/>
                <a:gd name="connsiteY24" fmla="*/ 137 h 815352"/>
                <a:gd name="connsiteX25" fmla="*/ 199778 w 437843"/>
                <a:gd name="connsiteY25" fmla="*/ 137 h 815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7843" h="815352">
                  <a:moveTo>
                    <a:pt x="199778" y="137"/>
                  </a:moveTo>
                  <a:cubicBezTo>
                    <a:pt x="224827" y="137"/>
                    <a:pt x="250003" y="-244"/>
                    <a:pt x="275052" y="264"/>
                  </a:cubicBezTo>
                  <a:cubicBezTo>
                    <a:pt x="298575" y="646"/>
                    <a:pt x="306077" y="11829"/>
                    <a:pt x="298066" y="33561"/>
                  </a:cubicBezTo>
                  <a:cubicBezTo>
                    <a:pt x="272763" y="102060"/>
                    <a:pt x="247333" y="170560"/>
                    <a:pt x="222284" y="239187"/>
                  </a:cubicBezTo>
                  <a:cubicBezTo>
                    <a:pt x="220631" y="243635"/>
                    <a:pt x="215545" y="248972"/>
                    <a:pt x="219995" y="253420"/>
                  </a:cubicBezTo>
                  <a:cubicBezTo>
                    <a:pt x="223428" y="256725"/>
                    <a:pt x="228896" y="253293"/>
                    <a:pt x="233346" y="252150"/>
                  </a:cubicBezTo>
                  <a:cubicBezTo>
                    <a:pt x="288149" y="238678"/>
                    <a:pt x="342824" y="225080"/>
                    <a:pt x="397626" y="211609"/>
                  </a:cubicBezTo>
                  <a:cubicBezTo>
                    <a:pt x="401695" y="210592"/>
                    <a:pt x="405764" y="209576"/>
                    <a:pt x="409833" y="208686"/>
                  </a:cubicBezTo>
                  <a:cubicBezTo>
                    <a:pt x="419242" y="206780"/>
                    <a:pt x="427507" y="208813"/>
                    <a:pt x="433737" y="216311"/>
                  </a:cubicBezTo>
                  <a:cubicBezTo>
                    <a:pt x="439841" y="223682"/>
                    <a:pt x="438314" y="231561"/>
                    <a:pt x="434500" y="239822"/>
                  </a:cubicBezTo>
                  <a:cubicBezTo>
                    <a:pt x="410977" y="289894"/>
                    <a:pt x="387581" y="339966"/>
                    <a:pt x="364185" y="390165"/>
                  </a:cubicBezTo>
                  <a:cubicBezTo>
                    <a:pt x="301881" y="523479"/>
                    <a:pt x="239704" y="656793"/>
                    <a:pt x="177400" y="790233"/>
                  </a:cubicBezTo>
                  <a:cubicBezTo>
                    <a:pt x="176001" y="793029"/>
                    <a:pt x="174856" y="795952"/>
                    <a:pt x="173458" y="798748"/>
                  </a:cubicBezTo>
                  <a:cubicBezTo>
                    <a:pt x="166592" y="812601"/>
                    <a:pt x="155402" y="818319"/>
                    <a:pt x="143323" y="813872"/>
                  </a:cubicBezTo>
                  <a:cubicBezTo>
                    <a:pt x="128701" y="808534"/>
                    <a:pt x="127683" y="797477"/>
                    <a:pt x="130862" y="784515"/>
                  </a:cubicBezTo>
                  <a:cubicBezTo>
                    <a:pt x="148155" y="714109"/>
                    <a:pt x="165320" y="643576"/>
                    <a:pt x="182613" y="573043"/>
                  </a:cubicBezTo>
                  <a:cubicBezTo>
                    <a:pt x="196091" y="517760"/>
                    <a:pt x="209315" y="462477"/>
                    <a:pt x="223174" y="407195"/>
                  </a:cubicBezTo>
                  <a:cubicBezTo>
                    <a:pt x="225844" y="396393"/>
                    <a:pt x="224446" y="394613"/>
                    <a:pt x="213384" y="397409"/>
                  </a:cubicBezTo>
                  <a:cubicBezTo>
                    <a:pt x="155784" y="412151"/>
                    <a:pt x="97930" y="426131"/>
                    <a:pt x="40203" y="440492"/>
                  </a:cubicBezTo>
                  <a:cubicBezTo>
                    <a:pt x="36135" y="441508"/>
                    <a:pt x="32066" y="442652"/>
                    <a:pt x="27997" y="443287"/>
                  </a:cubicBezTo>
                  <a:cubicBezTo>
                    <a:pt x="7398" y="446719"/>
                    <a:pt x="-3791" y="434773"/>
                    <a:pt x="1168" y="414185"/>
                  </a:cubicBezTo>
                  <a:cubicBezTo>
                    <a:pt x="22783" y="324843"/>
                    <a:pt x="44526" y="235628"/>
                    <a:pt x="66269" y="146414"/>
                  </a:cubicBezTo>
                  <a:cubicBezTo>
                    <a:pt x="76314" y="105365"/>
                    <a:pt x="86741" y="64316"/>
                    <a:pt x="96150" y="23140"/>
                  </a:cubicBezTo>
                  <a:cubicBezTo>
                    <a:pt x="99837" y="7127"/>
                    <a:pt x="108738" y="137"/>
                    <a:pt x="124632" y="137"/>
                  </a:cubicBezTo>
                  <a:cubicBezTo>
                    <a:pt x="149553" y="264"/>
                    <a:pt x="174730" y="137"/>
                    <a:pt x="199778" y="137"/>
                  </a:cubicBezTo>
                  <a:lnTo>
                    <a:pt x="199778" y="137"/>
                  </a:lnTo>
                  <a:close/>
                </a:path>
              </a:pathLst>
            </a:custGeom>
            <a:solidFill>
              <a:srgbClr val="003B39"/>
            </a:solidFill>
            <a:ln w="127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215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06AED71D-EEB4-AF61-2791-60127EE5CA3F}"/>
              </a:ext>
            </a:extLst>
          </p:cNvPr>
          <p:cNvGrpSpPr/>
          <p:nvPr/>
        </p:nvGrpSpPr>
        <p:grpSpPr>
          <a:xfrm>
            <a:off x="6497143" y="3415174"/>
            <a:ext cx="1017053" cy="1016532"/>
            <a:chOff x="5240142" y="1159350"/>
            <a:chExt cx="1506745" cy="1505973"/>
          </a:xfrm>
        </p:grpSpPr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336EEE8E-114A-77A1-B067-8543A442864F}"/>
                </a:ext>
              </a:extLst>
            </p:cNvPr>
            <p:cNvSpPr/>
            <p:nvPr/>
          </p:nvSpPr>
          <p:spPr>
            <a:xfrm>
              <a:off x="5498155" y="1452027"/>
              <a:ext cx="968875" cy="909653"/>
            </a:xfrm>
            <a:custGeom>
              <a:avLst/>
              <a:gdLst>
                <a:gd name="connsiteX0" fmla="*/ 392494 w 968875"/>
                <a:gd name="connsiteY0" fmla="*/ 137892 h 909653"/>
                <a:gd name="connsiteX1" fmla="*/ 353204 w 968875"/>
                <a:gd name="connsiteY1" fmla="*/ 84135 h 909653"/>
                <a:gd name="connsiteX2" fmla="*/ 345575 w 968875"/>
                <a:gd name="connsiteY2" fmla="*/ 80068 h 909653"/>
                <a:gd name="connsiteX3" fmla="*/ 338073 w 968875"/>
                <a:gd name="connsiteY3" fmla="*/ 83626 h 909653"/>
                <a:gd name="connsiteX4" fmla="*/ 339091 w 968875"/>
                <a:gd name="connsiteY4" fmla="*/ 95826 h 909653"/>
                <a:gd name="connsiteX5" fmla="*/ 370879 w 968875"/>
                <a:gd name="connsiteY5" fmla="*/ 139798 h 909653"/>
                <a:gd name="connsiteX6" fmla="*/ 379779 w 968875"/>
                <a:gd name="connsiteY6" fmla="*/ 150728 h 909653"/>
                <a:gd name="connsiteX7" fmla="*/ 387408 w 968875"/>
                <a:gd name="connsiteY7" fmla="*/ 153142 h 909653"/>
                <a:gd name="connsiteX8" fmla="*/ 392494 w 968875"/>
                <a:gd name="connsiteY8" fmla="*/ 137892 h 909653"/>
                <a:gd name="connsiteX9" fmla="*/ 601659 w 968875"/>
                <a:gd name="connsiteY9" fmla="*/ 77018 h 909653"/>
                <a:gd name="connsiteX10" fmla="*/ 601659 w 968875"/>
                <a:gd name="connsiteY10" fmla="*/ 43467 h 909653"/>
                <a:gd name="connsiteX11" fmla="*/ 601659 w 968875"/>
                <a:gd name="connsiteY11" fmla="*/ 43467 h 909653"/>
                <a:gd name="connsiteX12" fmla="*/ 601659 w 968875"/>
                <a:gd name="connsiteY12" fmla="*/ 9535 h 909653"/>
                <a:gd name="connsiteX13" fmla="*/ 592758 w 968875"/>
                <a:gd name="connsiteY13" fmla="*/ 3 h 909653"/>
                <a:gd name="connsiteX14" fmla="*/ 583603 w 968875"/>
                <a:gd name="connsiteY14" fmla="*/ 9662 h 909653"/>
                <a:gd name="connsiteX15" fmla="*/ 583349 w 968875"/>
                <a:gd name="connsiteY15" fmla="*/ 25929 h 909653"/>
                <a:gd name="connsiteX16" fmla="*/ 583603 w 968875"/>
                <a:gd name="connsiteY16" fmla="*/ 77526 h 909653"/>
                <a:gd name="connsiteX17" fmla="*/ 594029 w 968875"/>
                <a:gd name="connsiteY17" fmla="*/ 85532 h 909653"/>
                <a:gd name="connsiteX18" fmla="*/ 601659 w 968875"/>
                <a:gd name="connsiteY18" fmla="*/ 77018 h 909653"/>
                <a:gd name="connsiteX19" fmla="*/ 847188 w 968875"/>
                <a:gd name="connsiteY19" fmla="*/ 93793 h 909653"/>
                <a:gd name="connsiteX20" fmla="*/ 839686 w 968875"/>
                <a:gd name="connsiteY20" fmla="*/ 80068 h 909653"/>
                <a:gd name="connsiteX21" fmla="*/ 831167 w 968875"/>
                <a:gd name="connsiteY21" fmla="*/ 85151 h 909653"/>
                <a:gd name="connsiteX22" fmla="*/ 815146 w 968875"/>
                <a:gd name="connsiteY22" fmla="*/ 106883 h 909653"/>
                <a:gd name="connsiteX23" fmla="*/ 792513 w 968875"/>
                <a:gd name="connsiteY23" fmla="*/ 138019 h 909653"/>
                <a:gd name="connsiteX24" fmla="*/ 798489 w 968875"/>
                <a:gd name="connsiteY24" fmla="*/ 153015 h 909653"/>
                <a:gd name="connsiteX25" fmla="*/ 808661 w 968875"/>
                <a:gd name="connsiteY25" fmla="*/ 147296 h 909653"/>
                <a:gd name="connsiteX26" fmla="*/ 834982 w 968875"/>
                <a:gd name="connsiteY26" fmla="*/ 110696 h 909653"/>
                <a:gd name="connsiteX27" fmla="*/ 847188 w 968875"/>
                <a:gd name="connsiteY27" fmla="*/ 93793 h 909653"/>
                <a:gd name="connsiteX28" fmla="*/ 949418 w 968875"/>
                <a:gd name="connsiteY28" fmla="*/ 179958 h 909653"/>
                <a:gd name="connsiteX29" fmla="*/ 923224 w 968875"/>
                <a:gd name="connsiteY29" fmla="*/ 204358 h 909653"/>
                <a:gd name="connsiteX30" fmla="*/ 898557 w 968875"/>
                <a:gd name="connsiteY30" fmla="*/ 179068 h 909653"/>
                <a:gd name="connsiteX31" fmla="*/ 923606 w 968875"/>
                <a:gd name="connsiteY31" fmla="*/ 153651 h 909653"/>
                <a:gd name="connsiteX32" fmla="*/ 949418 w 968875"/>
                <a:gd name="connsiteY32" fmla="*/ 179958 h 909653"/>
                <a:gd name="connsiteX33" fmla="*/ 712280 w 968875"/>
                <a:gd name="connsiteY33" fmla="*/ 317338 h 909653"/>
                <a:gd name="connsiteX34" fmla="*/ 711517 w 968875"/>
                <a:gd name="connsiteY34" fmla="*/ 317719 h 909653"/>
                <a:gd name="connsiteX35" fmla="*/ 711517 w 968875"/>
                <a:gd name="connsiteY35" fmla="*/ 316830 h 909653"/>
                <a:gd name="connsiteX36" fmla="*/ 712280 w 968875"/>
                <a:gd name="connsiteY36" fmla="*/ 317338 h 909653"/>
                <a:gd name="connsiteX37" fmla="*/ 678712 w 968875"/>
                <a:gd name="connsiteY37" fmla="*/ 387998 h 909653"/>
                <a:gd name="connsiteX38" fmla="*/ 592758 w 968875"/>
                <a:gd name="connsiteY38" fmla="*/ 473908 h 909653"/>
                <a:gd name="connsiteX39" fmla="*/ 506803 w 968875"/>
                <a:gd name="connsiteY39" fmla="*/ 387998 h 909653"/>
                <a:gd name="connsiteX40" fmla="*/ 592758 w 968875"/>
                <a:gd name="connsiteY40" fmla="*/ 302088 h 909653"/>
                <a:gd name="connsiteX41" fmla="*/ 678712 w 968875"/>
                <a:gd name="connsiteY41" fmla="*/ 387998 h 909653"/>
                <a:gd name="connsiteX42" fmla="*/ 592376 w 968875"/>
                <a:gd name="connsiteY42" fmla="*/ 775993 h 909653"/>
                <a:gd name="connsiteX43" fmla="*/ 673499 w 968875"/>
                <a:gd name="connsiteY43" fmla="*/ 775993 h 909653"/>
                <a:gd name="connsiteX44" fmla="*/ 679348 w 968875"/>
                <a:gd name="connsiteY44" fmla="*/ 781712 h 909653"/>
                <a:gd name="connsiteX45" fmla="*/ 679348 w 968875"/>
                <a:gd name="connsiteY45" fmla="*/ 816533 h 909653"/>
                <a:gd name="connsiteX46" fmla="*/ 666760 w 968875"/>
                <a:gd name="connsiteY46" fmla="*/ 829496 h 909653"/>
                <a:gd name="connsiteX47" fmla="*/ 640185 w 968875"/>
                <a:gd name="connsiteY47" fmla="*/ 829623 h 909653"/>
                <a:gd name="connsiteX48" fmla="*/ 520027 w 968875"/>
                <a:gd name="connsiteY48" fmla="*/ 829623 h 909653"/>
                <a:gd name="connsiteX49" fmla="*/ 510109 w 968875"/>
                <a:gd name="connsiteY49" fmla="*/ 826827 h 909653"/>
                <a:gd name="connsiteX50" fmla="*/ 505786 w 968875"/>
                <a:gd name="connsiteY50" fmla="*/ 818567 h 909653"/>
                <a:gd name="connsiteX51" fmla="*/ 505023 w 968875"/>
                <a:gd name="connsiteY51" fmla="*/ 781076 h 909653"/>
                <a:gd name="connsiteX52" fmla="*/ 510491 w 968875"/>
                <a:gd name="connsiteY52" fmla="*/ 775739 h 909653"/>
                <a:gd name="connsiteX53" fmla="*/ 592376 w 968875"/>
                <a:gd name="connsiteY53" fmla="*/ 775993 h 909653"/>
                <a:gd name="connsiteX54" fmla="*/ 548382 w 968875"/>
                <a:gd name="connsiteY54" fmla="*/ 853389 h 909653"/>
                <a:gd name="connsiteX55" fmla="*/ 553214 w 968875"/>
                <a:gd name="connsiteY55" fmla="*/ 848305 h 909653"/>
                <a:gd name="connsiteX56" fmla="*/ 632556 w 968875"/>
                <a:gd name="connsiteY56" fmla="*/ 848178 h 909653"/>
                <a:gd name="connsiteX57" fmla="*/ 636879 w 968875"/>
                <a:gd name="connsiteY57" fmla="*/ 852626 h 909653"/>
                <a:gd name="connsiteX58" fmla="*/ 636752 w 968875"/>
                <a:gd name="connsiteY58" fmla="*/ 878679 h 909653"/>
                <a:gd name="connsiteX59" fmla="*/ 623910 w 968875"/>
                <a:gd name="connsiteY59" fmla="*/ 891260 h 909653"/>
                <a:gd name="connsiteX60" fmla="*/ 593775 w 968875"/>
                <a:gd name="connsiteY60" fmla="*/ 891260 h 909653"/>
                <a:gd name="connsiteX61" fmla="*/ 593775 w 968875"/>
                <a:gd name="connsiteY61" fmla="*/ 891133 h 909653"/>
                <a:gd name="connsiteX62" fmla="*/ 564149 w 968875"/>
                <a:gd name="connsiteY62" fmla="*/ 891133 h 909653"/>
                <a:gd name="connsiteX63" fmla="*/ 548509 w 968875"/>
                <a:gd name="connsiteY63" fmla="*/ 875247 h 909653"/>
                <a:gd name="connsiteX64" fmla="*/ 548382 w 968875"/>
                <a:gd name="connsiteY64" fmla="*/ 853389 h 909653"/>
                <a:gd name="connsiteX65" fmla="*/ 328537 w 968875"/>
                <a:gd name="connsiteY65" fmla="*/ 527031 h 909653"/>
                <a:gd name="connsiteX66" fmla="*/ 263054 w 968875"/>
                <a:gd name="connsiteY66" fmla="*/ 592480 h 909653"/>
                <a:gd name="connsiteX67" fmla="*/ 197571 w 968875"/>
                <a:gd name="connsiteY67" fmla="*/ 527031 h 909653"/>
                <a:gd name="connsiteX68" fmla="*/ 263054 w 968875"/>
                <a:gd name="connsiteY68" fmla="*/ 461581 h 909653"/>
                <a:gd name="connsiteX69" fmla="*/ 328537 w 968875"/>
                <a:gd name="connsiteY69" fmla="*/ 527031 h 909653"/>
                <a:gd name="connsiteX70" fmla="*/ 422248 w 968875"/>
                <a:gd name="connsiteY70" fmla="*/ 721346 h 909653"/>
                <a:gd name="connsiteX71" fmla="*/ 425681 w 968875"/>
                <a:gd name="connsiteY71" fmla="*/ 717914 h 909653"/>
                <a:gd name="connsiteX72" fmla="*/ 423646 w 968875"/>
                <a:gd name="connsiteY72" fmla="*/ 720456 h 909653"/>
                <a:gd name="connsiteX73" fmla="*/ 422248 w 968875"/>
                <a:gd name="connsiteY73" fmla="*/ 721346 h 909653"/>
                <a:gd name="connsiteX74" fmla="*/ 821758 w 968875"/>
                <a:gd name="connsiteY74" fmla="*/ 648779 h 909653"/>
                <a:gd name="connsiteX75" fmla="*/ 846934 w 968875"/>
                <a:gd name="connsiteY75" fmla="*/ 674705 h 909653"/>
                <a:gd name="connsiteX76" fmla="*/ 821376 w 968875"/>
                <a:gd name="connsiteY76" fmla="*/ 699614 h 909653"/>
                <a:gd name="connsiteX77" fmla="*/ 796455 w 968875"/>
                <a:gd name="connsiteY77" fmla="*/ 674324 h 909653"/>
                <a:gd name="connsiteX78" fmla="*/ 821758 w 968875"/>
                <a:gd name="connsiteY78" fmla="*/ 648779 h 909653"/>
                <a:gd name="connsiteX79" fmla="*/ 924623 w 968875"/>
                <a:gd name="connsiteY79" fmla="*/ 543933 h 909653"/>
                <a:gd name="connsiteX80" fmla="*/ 949672 w 968875"/>
                <a:gd name="connsiteY80" fmla="*/ 569986 h 909653"/>
                <a:gd name="connsiteX81" fmla="*/ 923352 w 968875"/>
                <a:gd name="connsiteY81" fmla="*/ 594641 h 909653"/>
                <a:gd name="connsiteX82" fmla="*/ 898684 w 968875"/>
                <a:gd name="connsiteY82" fmla="*/ 569096 h 909653"/>
                <a:gd name="connsiteX83" fmla="*/ 924623 w 968875"/>
                <a:gd name="connsiteY83" fmla="*/ 543933 h 909653"/>
                <a:gd name="connsiteX84" fmla="*/ 967601 w 968875"/>
                <a:gd name="connsiteY84" fmla="*/ 173095 h 909653"/>
                <a:gd name="connsiteX85" fmla="*/ 931998 w 968875"/>
                <a:gd name="connsiteY85" fmla="*/ 135732 h 909653"/>
                <a:gd name="connsiteX86" fmla="*/ 884062 w 968875"/>
                <a:gd name="connsiteY86" fmla="*/ 161022 h 909653"/>
                <a:gd name="connsiteX87" fmla="*/ 869058 w 968875"/>
                <a:gd name="connsiteY87" fmla="*/ 170045 h 909653"/>
                <a:gd name="connsiteX88" fmla="*/ 866388 w 968875"/>
                <a:gd name="connsiteY88" fmla="*/ 169791 h 909653"/>
                <a:gd name="connsiteX89" fmla="*/ 812221 w 968875"/>
                <a:gd name="connsiteY89" fmla="*/ 218211 h 909653"/>
                <a:gd name="connsiteX90" fmla="*/ 812349 w 968875"/>
                <a:gd name="connsiteY90" fmla="*/ 261420 h 909653"/>
                <a:gd name="connsiteX91" fmla="*/ 812349 w 968875"/>
                <a:gd name="connsiteY91" fmla="*/ 261420 h 909653"/>
                <a:gd name="connsiteX92" fmla="*/ 812349 w 968875"/>
                <a:gd name="connsiteY92" fmla="*/ 309459 h 909653"/>
                <a:gd name="connsiteX93" fmla="*/ 804084 w 968875"/>
                <a:gd name="connsiteY93" fmla="*/ 329157 h 909653"/>
                <a:gd name="connsiteX94" fmla="*/ 780052 w 968875"/>
                <a:gd name="connsiteY94" fmla="*/ 336782 h 909653"/>
                <a:gd name="connsiteX95" fmla="*/ 761996 w 968875"/>
                <a:gd name="connsiteY95" fmla="*/ 294081 h 909653"/>
                <a:gd name="connsiteX96" fmla="*/ 761742 w 968875"/>
                <a:gd name="connsiteY96" fmla="*/ 294208 h 909653"/>
                <a:gd name="connsiteX97" fmla="*/ 760725 w 968875"/>
                <a:gd name="connsiteY97" fmla="*/ 291794 h 909653"/>
                <a:gd name="connsiteX98" fmla="*/ 750934 w 968875"/>
                <a:gd name="connsiteY98" fmla="*/ 290269 h 909653"/>
                <a:gd name="connsiteX99" fmla="*/ 725885 w 968875"/>
                <a:gd name="connsiteY99" fmla="*/ 297767 h 909653"/>
                <a:gd name="connsiteX100" fmla="*/ 718638 w 968875"/>
                <a:gd name="connsiteY100" fmla="*/ 296115 h 909653"/>
                <a:gd name="connsiteX101" fmla="*/ 720291 w 968875"/>
                <a:gd name="connsiteY101" fmla="*/ 289760 h 909653"/>
                <a:gd name="connsiteX102" fmla="*/ 734532 w 968875"/>
                <a:gd name="connsiteY102" fmla="*/ 270570 h 909653"/>
                <a:gd name="connsiteX103" fmla="*/ 731734 w 968875"/>
                <a:gd name="connsiteY103" fmla="*/ 254049 h 909653"/>
                <a:gd name="connsiteX104" fmla="*/ 713298 w 968875"/>
                <a:gd name="connsiteY104" fmla="*/ 241086 h 909653"/>
                <a:gd name="connsiteX105" fmla="*/ 677822 w 968875"/>
                <a:gd name="connsiteY105" fmla="*/ 215288 h 909653"/>
                <a:gd name="connsiteX106" fmla="*/ 661038 w 968875"/>
                <a:gd name="connsiteY106" fmla="*/ 218338 h 909653"/>
                <a:gd name="connsiteX107" fmla="*/ 648704 w 968875"/>
                <a:gd name="connsiteY107" fmla="*/ 235621 h 909653"/>
                <a:gd name="connsiteX108" fmla="*/ 640821 w 968875"/>
                <a:gd name="connsiteY108" fmla="*/ 239561 h 909653"/>
                <a:gd name="connsiteX109" fmla="*/ 637897 w 968875"/>
                <a:gd name="connsiteY109" fmla="*/ 232571 h 909653"/>
                <a:gd name="connsiteX110" fmla="*/ 637134 w 968875"/>
                <a:gd name="connsiteY110" fmla="*/ 205629 h 909653"/>
                <a:gd name="connsiteX111" fmla="*/ 630903 w 968875"/>
                <a:gd name="connsiteY111" fmla="*/ 199021 h 909653"/>
                <a:gd name="connsiteX112" fmla="*/ 623910 w 968875"/>
                <a:gd name="connsiteY112" fmla="*/ 198385 h 909653"/>
                <a:gd name="connsiteX113" fmla="*/ 560970 w 968875"/>
                <a:gd name="connsiteY113" fmla="*/ 198385 h 909653"/>
                <a:gd name="connsiteX114" fmla="*/ 547365 w 968875"/>
                <a:gd name="connsiteY114" fmla="*/ 211729 h 909653"/>
                <a:gd name="connsiteX115" fmla="*/ 547238 w 968875"/>
                <a:gd name="connsiteY115" fmla="*/ 235113 h 909653"/>
                <a:gd name="connsiteX116" fmla="*/ 540371 w 968875"/>
                <a:gd name="connsiteY116" fmla="*/ 239053 h 909653"/>
                <a:gd name="connsiteX117" fmla="*/ 536430 w 968875"/>
                <a:gd name="connsiteY117" fmla="*/ 234986 h 909653"/>
                <a:gd name="connsiteX118" fmla="*/ 523842 w 968875"/>
                <a:gd name="connsiteY118" fmla="*/ 217956 h 909653"/>
                <a:gd name="connsiteX119" fmla="*/ 506930 w 968875"/>
                <a:gd name="connsiteY119" fmla="*/ 215669 h 909653"/>
                <a:gd name="connsiteX120" fmla="*/ 453527 w 968875"/>
                <a:gd name="connsiteY120" fmla="*/ 254303 h 909653"/>
                <a:gd name="connsiteX121" fmla="*/ 450730 w 968875"/>
                <a:gd name="connsiteY121" fmla="*/ 270062 h 909653"/>
                <a:gd name="connsiteX122" fmla="*/ 465479 w 968875"/>
                <a:gd name="connsiteY122" fmla="*/ 291031 h 909653"/>
                <a:gd name="connsiteX123" fmla="*/ 466624 w 968875"/>
                <a:gd name="connsiteY123" fmla="*/ 295860 h 909653"/>
                <a:gd name="connsiteX124" fmla="*/ 461156 w 968875"/>
                <a:gd name="connsiteY124" fmla="*/ 298021 h 909653"/>
                <a:gd name="connsiteX125" fmla="*/ 449585 w 968875"/>
                <a:gd name="connsiteY125" fmla="*/ 295098 h 909653"/>
                <a:gd name="connsiteX126" fmla="*/ 434327 w 968875"/>
                <a:gd name="connsiteY126" fmla="*/ 290396 h 909653"/>
                <a:gd name="connsiteX127" fmla="*/ 421866 w 968875"/>
                <a:gd name="connsiteY127" fmla="*/ 297258 h 909653"/>
                <a:gd name="connsiteX128" fmla="*/ 400505 w 968875"/>
                <a:gd name="connsiteY128" fmla="*/ 362199 h 909653"/>
                <a:gd name="connsiteX129" fmla="*/ 407625 w 968875"/>
                <a:gd name="connsiteY129" fmla="*/ 375671 h 909653"/>
                <a:gd name="connsiteX130" fmla="*/ 430767 w 968875"/>
                <a:gd name="connsiteY130" fmla="*/ 383296 h 909653"/>
                <a:gd name="connsiteX131" fmla="*/ 434708 w 968875"/>
                <a:gd name="connsiteY131" fmla="*/ 387744 h 909653"/>
                <a:gd name="connsiteX132" fmla="*/ 430894 w 968875"/>
                <a:gd name="connsiteY132" fmla="*/ 393336 h 909653"/>
                <a:gd name="connsiteX133" fmla="*/ 411058 w 968875"/>
                <a:gd name="connsiteY133" fmla="*/ 399563 h 909653"/>
                <a:gd name="connsiteX134" fmla="*/ 401013 w 968875"/>
                <a:gd name="connsiteY134" fmla="*/ 416720 h 909653"/>
                <a:gd name="connsiteX135" fmla="*/ 401903 w 968875"/>
                <a:gd name="connsiteY135" fmla="*/ 419643 h 909653"/>
                <a:gd name="connsiteX136" fmla="*/ 412584 w 968875"/>
                <a:gd name="connsiteY136" fmla="*/ 450906 h 909653"/>
                <a:gd name="connsiteX137" fmla="*/ 420976 w 968875"/>
                <a:gd name="connsiteY137" fmla="*/ 477467 h 909653"/>
                <a:gd name="connsiteX138" fmla="*/ 436997 w 968875"/>
                <a:gd name="connsiteY138" fmla="*/ 485727 h 909653"/>
                <a:gd name="connsiteX139" fmla="*/ 456451 w 968875"/>
                <a:gd name="connsiteY139" fmla="*/ 479754 h 909653"/>
                <a:gd name="connsiteX140" fmla="*/ 465733 w 968875"/>
                <a:gd name="connsiteY140" fmla="*/ 480263 h 909653"/>
                <a:gd name="connsiteX141" fmla="*/ 463063 w 968875"/>
                <a:gd name="connsiteY141" fmla="*/ 489286 h 909653"/>
                <a:gd name="connsiteX142" fmla="*/ 450094 w 968875"/>
                <a:gd name="connsiteY142" fmla="*/ 507713 h 909653"/>
                <a:gd name="connsiteX143" fmla="*/ 451619 w 968875"/>
                <a:gd name="connsiteY143" fmla="*/ 521439 h 909653"/>
                <a:gd name="connsiteX144" fmla="*/ 509219 w 968875"/>
                <a:gd name="connsiteY144" fmla="*/ 562615 h 909653"/>
                <a:gd name="connsiteX145" fmla="*/ 520917 w 968875"/>
                <a:gd name="connsiteY145" fmla="*/ 562234 h 909653"/>
                <a:gd name="connsiteX146" fmla="*/ 525113 w 968875"/>
                <a:gd name="connsiteY146" fmla="*/ 557658 h 909653"/>
                <a:gd name="connsiteX147" fmla="*/ 536684 w 968875"/>
                <a:gd name="connsiteY147" fmla="*/ 541518 h 909653"/>
                <a:gd name="connsiteX148" fmla="*/ 544949 w 968875"/>
                <a:gd name="connsiteY148" fmla="*/ 536943 h 909653"/>
                <a:gd name="connsiteX149" fmla="*/ 547492 w 968875"/>
                <a:gd name="connsiteY149" fmla="*/ 544696 h 909653"/>
                <a:gd name="connsiteX150" fmla="*/ 548127 w 968875"/>
                <a:gd name="connsiteY150" fmla="*/ 570240 h 909653"/>
                <a:gd name="connsiteX151" fmla="*/ 555757 w 968875"/>
                <a:gd name="connsiteY151" fmla="*/ 577738 h 909653"/>
                <a:gd name="connsiteX152" fmla="*/ 579661 w 968875"/>
                <a:gd name="connsiteY152" fmla="*/ 578119 h 909653"/>
                <a:gd name="connsiteX153" fmla="*/ 583857 w 968875"/>
                <a:gd name="connsiteY153" fmla="*/ 582313 h 909653"/>
                <a:gd name="connsiteX154" fmla="*/ 583221 w 968875"/>
                <a:gd name="connsiteY154" fmla="*/ 604299 h 909653"/>
                <a:gd name="connsiteX155" fmla="*/ 583221 w 968875"/>
                <a:gd name="connsiteY155" fmla="*/ 733165 h 909653"/>
                <a:gd name="connsiteX156" fmla="*/ 583857 w 968875"/>
                <a:gd name="connsiteY156" fmla="*/ 753880 h 909653"/>
                <a:gd name="connsiteX157" fmla="*/ 580043 w 968875"/>
                <a:gd name="connsiteY157" fmla="*/ 757947 h 909653"/>
                <a:gd name="connsiteX158" fmla="*/ 507312 w 968875"/>
                <a:gd name="connsiteY158" fmla="*/ 757947 h 909653"/>
                <a:gd name="connsiteX159" fmla="*/ 502353 w 968875"/>
                <a:gd name="connsiteY159" fmla="*/ 754007 h 909653"/>
                <a:gd name="connsiteX160" fmla="*/ 468531 w 968875"/>
                <a:gd name="connsiteY160" fmla="*/ 671655 h 909653"/>
                <a:gd name="connsiteX161" fmla="*/ 413983 w 968875"/>
                <a:gd name="connsiteY161" fmla="*/ 583838 h 909653"/>
                <a:gd name="connsiteX162" fmla="*/ 376219 w 968875"/>
                <a:gd name="connsiteY162" fmla="*/ 519532 h 909653"/>
                <a:gd name="connsiteX163" fmla="*/ 342269 w 968875"/>
                <a:gd name="connsiteY163" fmla="*/ 417355 h 909653"/>
                <a:gd name="connsiteX164" fmla="*/ 341506 w 968875"/>
                <a:gd name="connsiteY164" fmla="*/ 343518 h 909653"/>
                <a:gd name="connsiteX165" fmla="*/ 423138 w 968875"/>
                <a:gd name="connsiteY165" fmla="*/ 200164 h 909653"/>
                <a:gd name="connsiteX166" fmla="*/ 541770 w 968875"/>
                <a:gd name="connsiteY166" fmla="*/ 146026 h 909653"/>
                <a:gd name="connsiteX167" fmla="*/ 577881 w 968875"/>
                <a:gd name="connsiteY167" fmla="*/ 142467 h 909653"/>
                <a:gd name="connsiteX168" fmla="*/ 637388 w 968875"/>
                <a:gd name="connsiteY168" fmla="*/ 145390 h 909653"/>
                <a:gd name="connsiteX169" fmla="*/ 694734 w 968875"/>
                <a:gd name="connsiteY169" fmla="*/ 160386 h 909653"/>
                <a:gd name="connsiteX170" fmla="*/ 765684 w 968875"/>
                <a:gd name="connsiteY170" fmla="*/ 202325 h 909653"/>
                <a:gd name="connsiteX171" fmla="*/ 780815 w 968875"/>
                <a:gd name="connsiteY171" fmla="*/ 216559 h 909653"/>
                <a:gd name="connsiteX172" fmla="*/ 792767 w 968875"/>
                <a:gd name="connsiteY172" fmla="*/ 216177 h 909653"/>
                <a:gd name="connsiteX173" fmla="*/ 793530 w 968875"/>
                <a:gd name="connsiteY173" fmla="*/ 203977 h 909653"/>
                <a:gd name="connsiteX174" fmla="*/ 781832 w 968875"/>
                <a:gd name="connsiteY174" fmla="*/ 192539 h 909653"/>
                <a:gd name="connsiteX175" fmla="*/ 683417 w 968875"/>
                <a:gd name="connsiteY175" fmla="*/ 137257 h 909653"/>
                <a:gd name="connsiteX176" fmla="*/ 574194 w 968875"/>
                <a:gd name="connsiteY176" fmla="*/ 123785 h 909653"/>
                <a:gd name="connsiteX177" fmla="*/ 478067 w 968875"/>
                <a:gd name="connsiteY177" fmla="*/ 146153 h 909653"/>
                <a:gd name="connsiteX178" fmla="*/ 401013 w 968875"/>
                <a:gd name="connsiteY178" fmla="*/ 194827 h 909653"/>
                <a:gd name="connsiteX179" fmla="*/ 338455 w 968875"/>
                <a:gd name="connsiteY179" fmla="*/ 286329 h 909653"/>
                <a:gd name="connsiteX180" fmla="*/ 323578 w 968875"/>
                <a:gd name="connsiteY180" fmla="*/ 343136 h 909653"/>
                <a:gd name="connsiteX181" fmla="*/ 312770 w 968875"/>
                <a:gd name="connsiteY181" fmla="*/ 343136 h 909653"/>
                <a:gd name="connsiteX182" fmla="*/ 300564 w 968875"/>
                <a:gd name="connsiteY182" fmla="*/ 268791 h 909653"/>
                <a:gd name="connsiteX183" fmla="*/ 300182 w 968875"/>
                <a:gd name="connsiteY183" fmla="*/ 268918 h 909653"/>
                <a:gd name="connsiteX184" fmla="*/ 294206 w 968875"/>
                <a:gd name="connsiteY184" fmla="*/ 262183 h 909653"/>
                <a:gd name="connsiteX185" fmla="*/ 285941 w 968875"/>
                <a:gd name="connsiteY185" fmla="*/ 261166 h 909653"/>
                <a:gd name="connsiteX186" fmla="*/ 240802 w 968875"/>
                <a:gd name="connsiteY186" fmla="*/ 261293 h 909653"/>
                <a:gd name="connsiteX187" fmla="*/ 225290 w 968875"/>
                <a:gd name="connsiteY187" fmla="*/ 275527 h 909653"/>
                <a:gd name="connsiteX188" fmla="*/ 220712 w 968875"/>
                <a:gd name="connsiteY188" fmla="*/ 333986 h 909653"/>
                <a:gd name="connsiteX189" fmla="*/ 215245 w 968875"/>
                <a:gd name="connsiteY189" fmla="*/ 340722 h 909653"/>
                <a:gd name="connsiteX190" fmla="*/ 195537 w 968875"/>
                <a:gd name="connsiteY190" fmla="*/ 347203 h 909653"/>
                <a:gd name="connsiteX191" fmla="*/ 182058 w 968875"/>
                <a:gd name="connsiteY191" fmla="*/ 343772 h 909653"/>
                <a:gd name="connsiteX192" fmla="*/ 145057 w 968875"/>
                <a:gd name="connsiteY192" fmla="*/ 301071 h 909653"/>
                <a:gd name="connsiteX193" fmla="*/ 124840 w 968875"/>
                <a:gd name="connsiteY193" fmla="*/ 298910 h 909653"/>
                <a:gd name="connsiteX194" fmla="*/ 87330 w 968875"/>
                <a:gd name="connsiteY194" fmla="*/ 326234 h 909653"/>
                <a:gd name="connsiteX195" fmla="*/ 83389 w 968875"/>
                <a:gd name="connsiteY195" fmla="*/ 345170 h 909653"/>
                <a:gd name="connsiteX196" fmla="*/ 98393 w 968875"/>
                <a:gd name="connsiteY196" fmla="*/ 370206 h 909653"/>
                <a:gd name="connsiteX197" fmla="*/ 115049 w 968875"/>
                <a:gd name="connsiteY197" fmla="*/ 397275 h 909653"/>
                <a:gd name="connsiteX198" fmla="*/ 115177 w 968875"/>
                <a:gd name="connsiteY198" fmla="*/ 403630 h 909653"/>
                <a:gd name="connsiteX199" fmla="*/ 101444 w 968875"/>
                <a:gd name="connsiteY199" fmla="*/ 421422 h 909653"/>
                <a:gd name="connsiteX200" fmla="*/ 88856 w 968875"/>
                <a:gd name="connsiteY200" fmla="*/ 426632 h 909653"/>
                <a:gd name="connsiteX201" fmla="*/ 62027 w 968875"/>
                <a:gd name="connsiteY201" fmla="*/ 420913 h 909653"/>
                <a:gd name="connsiteX202" fmla="*/ 31002 w 968875"/>
                <a:gd name="connsiteY202" fmla="*/ 413415 h 909653"/>
                <a:gd name="connsiteX203" fmla="*/ 17779 w 968875"/>
                <a:gd name="connsiteY203" fmla="*/ 420278 h 909653"/>
                <a:gd name="connsiteX204" fmla="*/ 740 w 968875"/>
                <a:gd name="connsiteY204" fmla="*/ 472765 h 909653"/>
                <a:gd name="connsiteX205" fmla="*/ 6081 w 968875"/>
                <a:gd name="connsiteY205" fmla="*/ 484202 h 909653"/>
                <a:gd name="connsiteX206" fmla="*/ 21212 w 968875"/>
                <a:gd name="connsiteY206" fmla="*/ 490557 h 909653"/>
                <a:gd name="connsiteX207" fmla="*/ 67241 w 968875"/>
                <a:gd name="connsiteY207" fmla="*/ 510001 h 909653"/>
                <a:gd name="connsiteX208" fmla="*/ 69783 w 968875"/>
                <a:gd name="connsiteY208" fmla="*/ 513559 h 909653"/>
                <a:gd name="connsiteX209" fmla="*/ 70038 w 968875"/>
                <a:gd name="connsiteY209" fmla="*/ 541264 h 909653"/>
                <a:gd name="connsiteX210" fmla="*/ 66096 w 968875"/>
                <a:gd name="connsiteY210" fmla="*/ 547110 h 909653"/>
                <a:gd name="connsiteX211" fmla="*/ 9641 w 968875"/>
                <a:gd name="connsiteY211" fmla="*/ 570621 h 909653"/>
                <a:gd name="connsiteX212" fmla="*/ 1630 w 968875"/>
                <a:gd name="connsiteY212" fmla="*/ 587524 h 909653"/>
                <a:gd name="connsiteX213" fmla="*/ 17652 w 968875"/>
                <a:gd name="connsiteY213" fmla="*/ 636198 h 909653"/>
                <a:gd name="connsiteX214" fmla="*/ 30367 w 968875"/>
                <a:gd name="connsiteY214" fmla="*/ 643187 h 909653"/>
                <a:gd name="connsiteX215" fmla="*/ 92035 w 968875"/>
                <a:gd name="connsiteY215" fmla="*/ 629081 h 909653"/>
                <a:gd name="connsiteX216" fmla="*/ 99155 w 968875"/>
                <a:gd name="connsiteY216" fmla="*/ 631750 h 909653"/>
                <a:gd name="connsiteX217" fmla="*/ 114287 w 968875"/>
                <a:gd name="connsiteY217" fmla="*/ 651321 h 909653"/>
                <a:gd name="connsiteX218" fmla="*/ 114922 w 968875"/>
                <a:gd name="connsiteY218" fmla="*/ 659201 h 909653"/>
                <a:gd name="connsiteX219" fmla="*/ 98011 w 968875"/>
                <a:gd name="connsiteY219" fmla="*/ 687159 h 909653"/>
                <a:gd name="connsiteX220" fmla="*/ 82880 w 968875"/>
                <a:gd name="connsiteY220" fmla="*/ 712068 h 909653"/>
                <a:gd name="connsiteX221" fmla="*/ 86440 w 968875"/>
                <a:gd name="connsiteY221" fmla="*/ 729733 h 909653"/>
                <a:gd name="connsiteX222" fmla="*/ 121153 w 968875"/>
                <a:gd name="connsiteY222" fmla="*/ 754897 h 909653"/>
                <a:gd name="connsiteX223" fmla="*/ 129291 w 968875"/>
                <a:gd name="connsiteY223" fmla="*/ 760361 h 909653"/>
                <a:gd name="connsiteX224" fmla="*/ 141751 w 968875"/>
                <a:gd name="connsiteY224" fmla="*/ 758709 h 909653"/>
                <a:gd name="connsiteX225" fmla="*/ 147473 w 968875"/>
                <a:gd name="connsiteY225" fmla="*/ 752609 h 909653"/>
                <a:gd name="connsiteX226" fmla="*/ 184474 w 968875"/>
                <a:gd name="connsiteY226" fmla="*/ 709781 h 909653"/>
                <a:gd name="connsiteX227" fmla="*/ 190577 w 968875"/>
                <a:gd name="connsiteY227" fmla="*/ 707366 h 909653"/>
                <a:gd name="connsiteX228" fmla="*/ 217407 w 968875"/>
                <a:gd name="connsiteY228" fmla="*/ 716389 h 909653"/>
                <a:gd name="connsiteX229" fmla="*/ 220585 w 968875"/>
                <a:gd name="connsiteY229" fmla="*/ 720583 h 909653"/>
                <a:gd name="connsiteX230" fmla="*/ 223128 w 968875"/>
                <a:gd name="connsiteY230" fmla="*/ 753499 h 909653"/>
                <a:gd name="connsiteX231" fmla="*/ 226434 w 968875"/>
                <a:gd name="connsiteY231" fmla="*/ 786414 h 909653"/>
                <a:gd name="connsiteX232" fmla="*/ 234826 w 968875"/>
                <a:gd name="connsiteY232" fmla="*/ 794674 h 909653"/>
                <a:gd name="connsiteX233" fmla="*/ 239658 w 968875"/>
                <a:gd name="connsiteY233" fmla="*/ 795056 h 909653"/>
                <a:gd name="connsiteX234" fmla="*/ 289247 w 968875"/>
                <a:gd name="connsiteY234" fmla="*/ 795056 h 909653"/>
                <a:gd name="connsiteX235" fmla="*/ 301072 w 968875"/>
                <a:gd name="connsiteY235" fmla="*/ 784635 h 909653"/>
                <a:gd name="connsiteX236" fmla="*/ 306667 w 968875"/>
                <a:gd name="connsiteY236" fmla="*/ 722235 h 909653"/>
                <a:gd name="connsiteX237" fmla="*/ 311880 w 968875"/>
                <a:gd name="connsiteY237" fmla="*/ 715754 h 909653"/>
                <a:gd name="connsiteX238" fmla="*/ 333750 w 968875"/>
                <a:gd name="connsiteY238" fmla="*/ 708510 h 909653"/>
                <a:gd name="connsiteX239" fmla="*/ 344304 w 968875"/>
                <a:gd name="connsiteY239" fmla="*/ 711433 h 909653"/>
                <a:gd name="connsiteX240" fmla="*/ 381559 w 968875"/>
                <a:gd name="connsiteY240" fmla="*/ 754515 h 909653"/>
                <a:gd name="connsiteX241" fmla="*/ 401395 w 968875"/>
                <a:gd name="connsiteY241" fmla="*/ 758074 h 909653"/>
                <a:gd name="connsiteX242" fmla="*/ 403683 w 968875"/>
                <a:gd name="connsiteY242" fmla="*/ 756803 h 909653"/>
                <a:gd name="connsiteX243" fmla="*/ 440812 w 968875"/>
                <a:gd name="connsiteY243" fmla="*/ 729733 h 909653"/>
                <a:gd name="connsiteX244" fmla="*/ 444499 w 968875"/>
                <a:gd name="connsiteY244" fmla="*/ 711941 h 909653"/>
                <a:gd name="connsiteX245" fmla="*/ 437124 w 968875"/>
                <a:gd name="connsiteY245" fmla="*/ 699868 h 909653"/>
                <a:gd name="connsiteX246" fmla="*/ 408643 w 968875"/>
                <a:gd name="connsiteY246" fmla="*/ 652846 h 909653"/>
                <a:gd name="connsiteX247" fmla="*/ 406735 w 968875"/>
                <a:gd name="connsiteY247" fmla="*/ 648017 h 909653"/>
                <a:gd name="connsiteX248" fmla="*/ 427207 w 968875"/>
                <a:gd name="connsiteY248" fmla="*/ 637723 h 909653"/>
                <a:gd name="connsiteX249" fmla="*/ 435980 w 968875"/>
                <a:gd name="connsiteY249" fmla="*/ 651448 h 909653"/>
                <a:gd name="connsiteX250" fmla="*/ 483280 w 968875"/>
                <a:gd name="connsiteY250" fmla="*/ 752228 h 909653"/>
                <a:gd name="connsiteX251" fmla="*/ 487222 w 968875"/>
                <a:gd name="connsiteY251" fmla="*/ 776882 h 909653"/>
                <a:gd name="connsiteX252" fmla="*/ 487349 w 968875"/>
                <a:gd name="connsiteY252" fmla="*/ 816152 h 909653"/>
                <a:gd name="connsiteX253" fmla="*/ 507693 w 968875"/>
                <a:gd name="connsiteY253" fmla="*/ 845636 h 909653"/>
                <a:gd name="connsiteX254" fmla="*/ 524732 w 968875"/>
                <a:gd name="connsiteY254" fmla="*/ 847669 h 909653"/>
                <a:gd name="connsiteX255" fmla="*/ 530708 w 968875"/>
                <a:gd name="connsiteY255" fmla="*/ 853134 h 909653"/>
                <a:gd name="connsiteX256" fmla="*/ 530708 w 968875"/>
                <a:gd name="connsiteY256" fmla="*/ 880077 h 909653"/>
                <a:gd name="connsiteX257" fmla="*/ 556774 w 968875"/>
                <a:gd name="connsiteY257" fmla="*/ 908925 h 909653"/>
                <a:gd name="connsiteX258" fmla="*/ 585510 w 968875"/>
                <a:gd name="connsiteY258" fmla="*/ 908925 h 909653"/>
                <a:gd name="connsiteX259" fmla="*/ 628869 w 968875"/>
                <a:gd name="connsiteY259" fmla="*/ 908544 h 909653"/>
                <a:gd name="connsiteX260" fmla="*/ 648577 w 968875"/>
                <a:gd name="connsiteY260" fmla="*/ 897996 h 909653"/>
                <a:gd name="connsiteX261" fmla="*/ 655698 w 968875"/>
                <a:gd name="connsiteY261" fmla="*/ 874866 h 909653"/>
                <a:gd name="connsiteX262" fmla="*/ 655062 w 968875"/>
                <a:gd name="connsiteY262" fmla="*/ 851991 h 909653"/>
                <a:gd name="connsiteX263" fmla="*/ 659258 w 968875"/>
                <a:gd name="connsiteY263" fmla="*/ 847669 h 909653"/>
                <a:gd name="connsiteX264" fmla="*/ 667269 w 968875"/>
                <a:gd name="connsiteY264" fmla="*/ 847542 h 909653"/>
                <a:gd name="connsiteX265" fmla="*/ 697912 w 968875"/>
                <a:gd name="connsiteY265" fmla="*/ 823523 h 909653"/>
                <a:gd name="connsiteX266" fmla="*/ 698421 w 968875"/>
                <a:gd name="connsiteY266" fmla="*/ 803698 h 909653"/>
                <a:gd name="connsiteX267" fmla="*/ 699057 w 968875"/>
                <a:gd name="connsiteY267" fmla="*/ 766715 h 909653"/>
                <a:gd name="connsiteX268" fmla="*/ 721690 w 968875"/>
                <a:gd name="connsiteY268" fmla="*/ 702283 h 909653"/>
                <a:gd name="connsiteX269" fmla="*/ 772804 w 968875"/>
                <a:gd name="connsiteY269" fmla="*/ 615102 h 909653"/>
                <a:gd name="connsiteX270" fmla="*/ 786537 w 968875"/>
                <a:gd name="connsiteY270" fmla="*/ 594005 h 909653"/>
                <a:gd name="connsiteX271" fmla="*/ 789843 w 968875"/>
                <a:gd name="connsiteY271" fmla="*/ 586380 h 909653"/>
                <a:gd name="connsiteX272" fmla="*/ 785011 w 968875"/>
                <a:gd name="connsiteY272" fmla="*/ 577357 h 909653"/>
                <a:gd name="connsiteX273" fmla="*/ 774585 w 968875"/>
                <a:gd name="connsiteY273" fmla="*/ 579517 h 909653"/>
                <a:gd name="connsiteX274" fmla="*/ 764285 w 968875"/>
                <a:gd name="connsiteY274" fmla="*/ 595022 h 909653"/>
                <a:gd name="connsiteX275" fmla="*/ 709610 w 968875"/>
                <a:gd name="connsiteY275" fmla="*/ 685253 h 909653"/>
                <a:gd name="connsiteX276" fmla="*/ 684180 w 968875"/>
                <a:gd name="connsiteY276" fmla="*/ 749686 h 909653"/>
                <a:gd name="connsiteX277" fmla="*/ 675279 w 968875"/>
                <a:gd name="connsiteY277" fmla="*/ 757184 h 909653"/>
                <a:gd name="connsiteX278" fmla="*/ 659385 w 968875"/>
                <a:gd name="connsiteY278" fmla="*/ 756803 h 909653"/>
                <a:gd name="connsiteX279" fmla="*/ 608016 w 968875"/>
                <a:gd name="connsiteY279" fmla="*/ 757184 h 909653"/>
                <a:gd name="connsiteX280" fmla="*/ 601785 w 968875"/>
                <a:gd name="connsiteY280" fmla="*/ 750703 h 909653"/>
                <a:gd name="connsiteX281" fmla="*/ 601785 w 968875"/>
                <a:gd name="connsiteY281" fmla="*/ 667334 h 909653"/>
                <a:gd name="connsiteX282" fmla="*/ 601659 w 968875"/>
                <a:gd name="connsiteY282" fmla="*/ 582567 h 909653"/>
                <a:gd name="connsiteX283" fmla="*/ 606745 w 968875"/>
                <a:gd name="connsiteY283" fmla="*/ 577484 h 909653"/>
                <a:gd name="connsiteX284" fmla="*/ 627979 w 968875"/>
                <a:gd name="connsiteY284" fmla="*/ 577611 h 909653"/>
                <a:gd name="connsiteX285" fmla="*/ 637770 w 968875"/>
                <a:gd name="connsiteY285" fmla="*/ 569096 h 909653"/>
                <a:gd name="connsiteX286" fmla="*/ 638024 w 968875"/>
                <a:gd name="connsiteY286" fmla="*/ 562996 h 909653"/>
                <a:gd name="connsiteX287" fmla="*/ 638024 w 968875"/>
                <a:gd name="connsiteY287" fmla="*/ 541391 h 909653"/>
                <a:gd name="connsiteX288" fmla="*/ 640694 w 968875"/>
                <a:gd name="connsiteY288" fmla="*/ 536816 h 909653"/>
                <a:gd name="connsiteX289" fmla="*/ 646416 w 968875"/>
                <a:gd name="connsiteY289" fmla="*/ 538087 h 909653"/>
                <a:gd name="connsiteX290" fmla="*/ 650739 w 968875"/>
                <a:gd name="connsiteY290" fmla="*/ 543679 h 909653"/>
                <a:gd name="connsiteX291" fmla="*/ 661928 w 968875"/>
                <a:gd name="connsiteY291" fmla="*/ 559056 h 909653"/>
                <a:gd name="connsiteX292" fmla="*/ 676932 w 968875"/>
                <a:gd name="connsiteY292" fmla="*/ 561852 h 909653"/>
                <a:gd name="connsiteX293" fmla="*/ 732879 w 968875"/>
                <a:gd name="connsiteY293" fmla="*/ 521566 h 909653"/>
                <a:gd name="connsiteX294" fmla="*/ 735168 w 968875"/>
                <a:gd name="connsiteY294" fmla="*/ 506697 h 909653"/>
                <a:gd name="connsiteX295" fmla="*/ 720672 w 968875"/>
                <a:gd name="connsiteY295" fmla="*/ 486617 h 909653"/>
                <a:gd name="connsiteX296" fmla="*/ 719909 w 968875"/>
                <a:gd name="connsiteY296" fmla="*/ 479373 h 909653"/>
                <a:gd name="connsiteX297" fmla="*/ 726776 w 968875"/>
                <a:gd name="connsiteY297" fmla="*/ 478611 h 909653"/>
                <a:gd name="connsiteX298" fmla="*/ 751697 w 968875"/>
                <a:gd name="connsiteY298" fmla="*/ 486363 h 909653"/>
                <a:gd name="connsiteX299" fmla="*/ 762378 w 968875"/>
                <a:gd name="connsiteY299" fmla="*/ 482423 h 909653"/>
                <a:gd name="connsiteX300" fmla="*/ 762632 w 968875"/>
                <a:gd name="connsiteY300" fmla="*/ 482550 h 909653"/>
                <a:gd name="connsiteX301" fmla="*/ 775348 w 968875"/>
                <a:gd name="connsiteY301" fmla="*/ 443535 h 909653"/>
                <a:gd name="connsiteX302" fmla="*/ 783231 w 968875"/>
                <a:gd name="connsiteY302" fmla="*/ 443535 h 909653"/>
                <a:gd name="connsiteX303" fmla="*/ 812730 w 968875"/>
                <a:gd name="connsiteY303" fmla="*/ 472638 h 909653"/>
                <a:gd name="connsiteX304" fmla="*/ 812730 w 968875"/>
                <a:gd name="connsiteY304" fmla="*/ 622600 h 909653"/>
                <a:gd name="connsiteX305" fmla="*/ 805737 w 968875"/>
                <a:gd name="connsiteY305" fmla="*/ 633021 h 909653"/>
                <a:gd name="connsiteX306" fmla="*/ 778145 w 968875"/>
                <a:gd name="connsiteY306" fmla="*/ 678645 h 909653"/>
                <a:gd name="connsiteX307" fmla="*/ 831167 w 968875"/>
                <a:gd name="connsiteY307" fmla="*/ 716516 h 909653"/>
                <a:gd name="connsiteX308" fmla="*/ 866134 w 968875"/>
                <a:gd name="connsiteY308" fmla="*/ 676611 h 909653"/>
                <a:gd name="connsiteX309" fmla="*/ 836253 w 968875"/>
                <a:gd name="connsiteY309" fmla="*/ 632512 h 909653"/>
                <a:gd name="connsiteX310" fmla="*/ 830913 w 968875"/>
                <a:gd name="connsiteY310" fmla="*/ 625141 h 909653"/>
                <a:gd name="connsiteX311" fmla="*/ 831548 w 968875"/>
                <a:gd name="connsiteY311" fmla="*/ 601376 h 909653"/>
                <a:gd name="connsiteX312" fmla="*/ 831548 w 968875"/>
                <a:gd name="connsiteY312" fmla="*/ 533004 h 909653"/>
                <a:gd name="connsiteX313" fmla="*/ 830913 w 968875"/>
                <a:gd name="connsiteY313" fmla="*/ 466792 h 909653"/>
                <a:gd name="connsiteX314" fmla="*/ 795183 w 968875"/>
                <a:gd name="connsiteY314" fmla="*/ 426378 h 909653"/>
                <a:gd name="connsiteX315" fmla="*/ 767337 w 968875"/>
                <a:gd name="connsiteY315" fmla="*/ 425616 h 909653"/>
                <a:gd name="connsiteX316" fmla="*/ 750171 w 968875"/>
                <a:gd name="connsiteY316" fmla="*/ 425616 h 909653"/>
                <a:gd name="connsiteX317" fmla="*/ 750171 w 968875"/>
                <a:gd name="connsiteY317" fmla="*/ 397529 h 909653"/>
                <a:gd name="connsiteX318" fmla="*/ 816036 w 968875"/>
                <a:gd name="connsiteY318" fmla="*/ 397529 h 909653"/>
                <a:gd name="connsiteX319" fmla="*/ 816036 w 968875"/>
                <a:gd name="connsiteY319" fmla="*/ 397657 h 909653"/>
                <a:gd name="connsiteX320" fmla="*/ 888640 w 968875"/>
                <a:gd name="connsiteY320" fmla="*/ 397402 h 909653"/>
                <a:gd name="connsiteX321" fmla="*/ 915468 w 968875"/>
                <a:gd name="connsiteY321" fmla="*/ 423709 h 909653"/>
                <a:gd name="connsiteX322" fmla="*/ 915468 w 968875"/>
                <a:gd name="connsiteY322" fmla="*/ 521185 h 909653"/>
                <a:gd name="connsiteX323" fmla="*/ 911018 w 968875"/>
                <a:gd name="connsiteY323" fmla="*/ 527285 h 909653"/>
                <a:gd name="connsiteX324" fmla="*/ 880883 w 968875"/>
                <a:gd name="connsiteY324" fmla="*/ 572782 h 909653"/>
                <a:gd name="connsiteX325" fmla="*/ 914960 w 968875"/>
                <a:gd name="connsiteY325" fmla="*/ 611924 h 909653"/>
                <a:gd name="connsiteX326" fmla="*/ 967346 w 968875"/>
                <a:gd name="connsiteY326" fmla="*/ 579390 h 909653"/>
                <a:gd name="connsiteX327" fmla="*/ 938991 w 968875"/>
                <a:gd name="connsiteY327" fmla="*/ 527539 h 909653"/>
                <a:gd name="connsiteX328" fmla="*/ 933651 w 968875"/>
                <a:gd name="connsiteY328" fmla="*/ 520168 h 909653"/>
                <a:gd name="connsiteX329" fmla="*/ 933651 w 968875"/>
                <a:gd name="connsiteY329" fmla="*/ 513559 h 909653"/>
                <a:gd name="connsiteX330" fmla="*/ 933524 w 968875"/>
                <a:gd name="connsiteY330" fmla="*/ 421295 h 909653"/>
                <a:gd name="connsiteX331" fmla="*/ 919029 w 968875"/>
                <a:gd name="connsiteY331" fmla="*/ 390158 h 909653"/>
                <a:gd name="connsiteX332" fmla="*/ 888640 w 968875"/>
                <a:gd name="connsiteY332" fmla="*/ 378848 h 909653"/>
                <a:gd name="connsiteX333" fmla="*/ 750171 w 968875"/>
                <a:gd name="connsiteY333" fmla="*/ 378848 h 909653"/>
                <a:gd name="connsiteX334" fmla="*/ 750171 w 968875"/>
                <a:gd name="connsiteY334" fmla="*/ 354447 h 909653"/>
                <a:gd name="connsiteX335" fmla="*/ 787681 w 968875"/>
                <a:gd name="connsiteY335" fmla="*/ 354320 h 909653"/>
                <a:gd name="connsiteX336" fmla="*/ 826208 w 968875"/>
                <a:gd name="connsiteY336" fmla="*/ 330047 h 909653"/>
                <a:gd name="connsiteX337" fmla="*/ 831548 w 968875"/>
                <a:gd name="connsiteY337" fmla="*/ 304375 h 909653"/>
                <a:gd name="connsiteX338" fmla="*/ 831676 w 968875"/>
                <a:gd name="connsiteY338" fmla="*/ 213508 h 909653"/>
                <a:gd name="connsiteX339" fmla="*/ 848078 w 968875"/>
                <a:gd name="connsiteY339" fmla="*/ 190125 h 909653"/>
                <a:gd name="connsiteX340" fmla="*/ 875161 w 968875"/>
                <a:gd name="connsiteY340" fmla="*/ 187456 h 909653"/>
                <a:gd name="connsiteX341" fmla="*/ 883299 w 968875"/>
                <a:gd name="connsiteY341" fmla="*/ 192920 h 909653"/>
                <a:gd name="connsiteX342" fmla="*/ 933524 w 968875"/>
                <a:gd name="connsiteY342" fmla="*/ 221261 h 909653"/>
                <a:gd name="connsiteX343" fmla="*/ 967601 w 968875"/>
                <a:gd name="connsiteY343" fmla="*/ 173095 h 909653"/>
                <a:gd name="connsiteX344" fmla="*/ 488112 w 968875"/>
                <a:gd name="connsiteY344" fmla="*/ 620566 h 909653"/>
                <a:gd name="connsiteX345" fmla="*/ 487095 w 968875"/>
                <a:gd name="connsiteY345" fmla="*/ 634037 h 909653"/>
                <a:gd name="connsiteX346" fmla="*/ 510999 w 968875"/>
                <a:gd name="connsiteY346" fmla="*/ 686524 h 909653"/>
                <a:gd name="connsiteX347" fmla="*/ 513543 w 968875"/>
                <a:gd name="connsiteY347" fmla="*/ 695420 h 909653"/>
                <a:gd name="connsiteX348" fmla="*/ 523079 w 968875"/>
                <a:gd name="connsiteY348" fmla="*/ 700631 h 909653"/>
                <a:gd name="connsiteX349" fmla="*/ 530454 w 968875"/>
                <a:gd name="connsiteY349" fmla="*/ 691735 h 909653"/>
                <a:gd name="connsiteX350" fmla="*/ 530326 w 968875"/>
                <a:gd name="connsiteY350" fmla="*/ 690591 h 909653"/>
                <a:gd name="connsiteX351" fmla="*/ 501209 w 968875"/>
                <a:gd name="connsiteY351" fmla="*/ 622854 h 909653"/>
                <a:gd name="connsiteX352" fmla="*/ 488112 w 968875"/>
                <a:gd name="connsiteY352" fmla="*/ 620566 h 909653"/>
                <a:gd name="connsiteX353" fmla="*/ 674135 w 968875"/>
                <a:gd name="connsiteY353" fmla="*/ 687414 h 909653"/>
                <a:gd name="connsiteX354" fmla="*/ 696895 w 968875"/>
                <a:gd name="connsiteY354" fmla="*/ 636325 h 909653"/>
                <a:gd name="connsiteX355" fmla="*/ 700582 w 968875"/>
                <a:gd name="connsiteY355" fmla="*/ 628827 h 909653"/>
                <a:gd name="connsiteX356" fmla="*/ 689774 w 968875"/>
                <a:gd name="connsiteY356" fmla="*/ 619041 h 909653"/>
                <a:gd name="connsiteX357" fmla="*/ 682654 w 968875"/>
                <a:gd name="connsiteY357" fmla="*/ 624633 h 909653"/>
                <a:gd name="connsiteX358" fmla="*/ 662182 w 968875"/>
                <a:gd name="connsiteY358" fmla="*/ 662505 h 909653"/>
                <a:gd name="connsiteX359" fmla="*/ 654808 w 968875"/>
                <a:gd name="connsiteY359" fmla="*/ 690972 h 909653"/>
                <a:gd name="connsiteX360" fmla="*/ 662310 w 968875"/>
                <a:gd name="connsiteY360" fmla="*/ 700376 h 909653"/>
                <a:gd name="connsiteX361" fmla="*/ 671973 w 968875"/>
                <a:gd name="connsiteY361" fmla="*/ 695674 h 909653"/>
                <a:gd name="connsiteX362" fmla="*/ 674135 w 968875"/>
                <a:gd name="connsiteY362" fmla="*/ 687414 h 909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</a:cxnLst>
              <a:rect l="l" t="t" r="r" b="b"/>
              <a:pathLst>
                <a:path w="968875" h="909653">
                  <a:moveTo>
                    <a:pt x="392494" y="137892"/>
                  </a:moveTo>
                  <a:cubicBezTo>
                    <a:pt x="379525" y="119846"/>
                    <a:pt x="366301" y="102054"/>
                    <a:pt x="353204" y="84135"/>
                  </a:cubicBezTo>
                  <a:cubicBezTo>
                    <a:pt x="351297" y="81466"/>
                    <a:pt x="348754" y="79941"/>
                    <a:pt x="345575" y="80068"/>
                  </a:cubicBezTo>
                  <a:cubicBezTo>
                    <a:pt x="341888" y="80068"/>
                    <a:pt x="339726" y="81084"/>
                    <a:pt x="338073" y="83626"/>
                  </a:cubicBezTo>
                  <a:cubicBezTo>
                    <a:pt x="335403" y="87693"/>
                    <a:pt x="335657" y="90870"/>
                    <a:pt x="339091" y="95826"/>
                  </a:cubicBezTo>
                  <a:cubicBezTo>
                    <a:pt x="349517" y="110568"/>
                    <a:pt x="360706" y="124802"/>
                    <a:pt x="370879" y="139798"/>
                  </a:cubicBezTo>
                  <a:cubicBezTo>
                    <a:pt x="373549" y="143738"/>
                    <a:pt x="376346" y="147423"/>
                    <a:pt x="379779" y="150728"/>
                  </a:cubicBezTo>
                  <a:cubicBezTo>
                    <a:pt x="381941" y="152761"/>
                    <a:pt x="384229" y="153778"/>
                    <a:pt x="387408" y="153142"/>
                  </a:cubicBezTo>
                  <a:cubicBezTo>
                    <a:pt x="394783" y="151490"/>
                    <a:pt x="397326" y="144628"/>
                    <a:pt x="392494" y="137892"/>
                  </a:cubicBezTo>
                  <a:moveTo>
                    <a:pt x="601659" y="77018"/>
                  </a:moveTo>
                  <a:cubicBezTo>
                    <a:pt x="601659" y="65834"/>
                    <a:pt x="601659" y="54650"/>
                    <a:pt x="601659" y="43467"/>
                  </a:cubicBezTo>
                  <a:lnTo>
                    <a:pt x="601659" y="43467"/>
                  </a:lnTo>
                  <a:cubicBezTo>
                    <a:pt x="601659" y="32156"/>
                    <a:pt x="601785" y="20845"/>
                    <a:pt x="601659" y="9535"/>
                  </a:cubicBezTo>
                  <a:cubicBezTo>
                    <a:pt x="601531" y="3562"/>
                    <a:pt x="598098" y="130"/>
                    <a:pt x="592758" y="3"/>
                  </a:cubicBezTo>
                  <a:cubicBezTo>
                    <a:pt x="587290" y="-124"/>
                    <a:pt x="583730" y="3562"/>
                    <a:pt x="583603" y="9662"/>
                  </a:cubicBezTo>
                  <a:cubicBezTo>
                    <a:pt x="583476" y="15126"/>
                    <a:pt x="583730" y="20591"/>
                    <a:pt x="583349" y="25929"/>
                  </a:cubicBezTo>
                  <a:cubicBezTo>
                    <a:pt x="582459" y="43085"/>
                    <a:pt x="582840" y="60369"/>
                    <a:pt x="583603" y="77526"/>
                  </a:cubicBezTo>
                  <a:cubicBezTo>
                    <a:pt x="583857" y="83499"/>
                    <a:pt x="587290" y="85914"/>
                    <a:pt x="594029" y="85532"/>
                  </a:cubicBezTo>
                  <a:cubicBezTo>
                    <a:pt x="599624" y="85278"/>
                    <a:pt x="601531" y="83245"/>
                    <a:pt x="601659" y="77018"/>
                  </a:cubicBezTo>
                  <a:moveTo>
                    <a:pt x="847188" y="93793"/>
                  </a:moveTo>
                  <a:cubicBezTo>
                    <a:pt x="851002" y="87566"/>
                    <a:pt x="846807" y="80068"/>
                    <a:pt x="839686" y="80068"/>
                  </a:cubicBezTo>
                  <a:cubicBezTo>
                    <a:pt x="835871" y="79813"/>
                    <a:pt x="833455" y="82228"/>
                    <a:pt x="831167" y="85151"/>
                  </a:cubicBezTo>
                  <a:cubicBezTo>
                    <a:pt x="825827" y="92395"/>
                    <a:pt x="820486" y="99639"/>
                    <a:pt x="815146" y="106883"/>
                  </a:cubicBezTo>
                  <a:cubicBezTo>
                    <a:pt x="807644" y="117177"/>
                    <a:pt x="800015" y="127598"/>
                    <a:pt x="792513" y="138019"/>
                  </a:cubicBezTo>
                  <a:cubicBezTo>
                    <a:pt x="787554" y="144882"/>
                    <a:pt x="790479" y="152126"/>
                    <a:pt x="798489" y="153015"/>
                  </a:cubicBezTo>
                  <a:cubicBezTo>
                    <a:pt x="803194" y="153524"/>
                    <a:pt x="806373" y="150855"/>
                    <a:pt x="808661" y="147296"/>
                  </a:cubicBezTo>
                  <a:cubicBezTo>
                    <a:pt x="816799" y="134715"/>
                    <a:pt x="826462" y="123023"/>
                    <a:pt x="834982" y="110696"/>
                  </a:cubicBezTo>
                  <a:cubicBezTo>
                    <a:pt x="839177" y="104977"/>
                    <a:pt x="843628" y="99639"/>
                    <a:pt x="847188" y="93793"/>
                  </a:cubicBezTo>
                  <a:moveTo>
                    <a:pt x="949418" y="179958"/>
                  </a:moveTo>
                  <a:cubicBezTo>
                    <a:pt x="949291" y="194700"/>
                    <a:pt x="934287" y="204358"/>
                    <a:pt x="923224" y="204358"/>
                  </a:cubicBezTo>
                  <a:cubicBezTo>
                    <a:pt x="910509" y="204358"/>
                    <a:pt x="898430" y="191777"/>
                    <a:pt x="898557" y="179068"/>
                  </a:cubicBezTo>
                  <a:cubicBezTo>
                    <a:pt x="898684" y="165851"/>
                    <a:pt x="911018" y="153397"/>
                    <a:pt x="923606" y="153651"/>
                  </a:cubicBezTo>
                  <a:cubicBezTo>
                    <a:pt x="938483" y="153905"/>
                    <a:pt x="949418" y="165343"/>
                    <a:pt x="949418" y="179958"/>
                  </a:cubicBezTo>
                  <a:moveTo>
                    <a:pt x="712280" y="317338"/>
                  </a:moveTo>
                  <a:lnTo>
                    <a:pt x="711517" y="317719"/>
                  </a:lnTo>
                  <a:lnTo>
                    <a:pt x="711517" y="316830"/>
                  </a:lnTo>
                  <a:cubicBezTo>
                    <a:pt x="711772" y="317084"/>
                    <a:pt x="712026" y="317211"/>
                    <a:pt x="712280" y="317338"/>
                  </a:cubicBezTo>
                  <a:moveTo>
                    <a:pt x="678712" y="387998"/>
                  </a:moveTo>
                  <a:cubicBezTo>
                    <a:pt x="678712" y="435401"/>
                    <a:pt x="640185" y="473908"/>
                    <a:pt x="592758" y="473908"/>
                  </a:cubicBezTo>
                  <a:cubicBezTo>
                    <a:pt x="545330" y="473908"/>
                    <a:pt x="506803" y="435401"/>
                    <a:pt x="506803" y="387998"/>
                  </a:cubicBezTo>
                  <a:cubicBezTo>
                    <a:pt x="506803" y="340595"/>
                    <a:pt x="545330" y="302088"/>
                    <a:pt x="592758" y="302088"/>
                  </a:cubicBezTo>
                  <a:cubicBezTo>
                    <a:pt x="640185" y="302215"/>
                    <a:pt x="678712" y="340595"/>
                    <a:pt x="678712" y="387998"/>
                  </a:cubicBezTo>
                  <a:moveTo>
                    <a:pt x="592376" y="775993"/>
                  </a:moveTo>
                  <a:cubicBezTo>
                    <a:pt x="619460" y="775993"/>
                    <a:pt x="646416" y="775993"/>
                    <a:pt x="673499" y="775993"/>
                  </a:cubicBezTo>
                  <a:cubicBezTo>
                    <a:pt x="679094" y="775993"/>
                    <a:pt x="679348" y="776247"/>
                    <a:pt x="679348" y="781712"/>
                  </a:cubicBezTo>
                  <a:cubicBezTo>
                    <a:pt x="679348" y="793277"/>
                    <a:pt x="679348" y="804969"/>
                    <a:pt x="679348" y="816533"/>
                  </a:cubicBezTo>
                  <a:cubicBezTo>
                    <a:pt x="679348" y="825302"/>
                    <a:pt x="675788" y="829242"/>
                    <a:pt x="666760" y="829496"/>
                  </a:cubicBezTo>
                  <a:cubicBezTo>
                    <a:pt x="657859" y="829877"/>
                    <a:pt x="649086" y="829623"/>
                    <a:pt x="640185" y="829623"/>
                  </a:cubicBezTo>
                  <a:cubicBezTo>
                    <a:pt x="600133" y="829623"/>
                    <a:pt x="560080" y="829623"/>
                    <a:pt x="520027" y="829623"/>
                  </a:cubicBezTo>
                  <a:cubicBezTo>
                    <a:pt x="516340" y="829623"/>
                    <a:pt x="513034" y="829115"/>
                    <a:pt x="510109" y="826827"/>
                  </a:cubicBezTo>
                  <a:cubicBezTo>
                    <a:pt x="507312" y="824667"/>
                    <a:pt x="505786" y="822252"/>
                    <a:pt x="505786" y="818567"/>
                  </a:cubicBezTo>
                  <a:cubicBezTo>
                    <a:pt x="505659" y="806112"/>
                    <a:pt x="505405" y="793531"/>
                    <a:pt x="505023" y="781076"/>
                  </a:cubicBezTo>
                  <a:cubicBezTo>
                    <a:pt x="504896" y="777009"/>
                    <a:pt x="506422" y="775739"/>
                    <a:pt x="510491" y="775739"/>
                  </a:cubicBezTo>
                  <a:cubicBezTo>
                    <a:pt x="537701" y="775993"/>
                    <a:pt x="565039" y="775993"/>
                    <a:pt x="592376" y="775993"/>
                  </a:cubicBezTo>
                  <a:moveTo>
                    <a:pt x="548382" y="853389"/>
                  </a:moveTo>
                  <a:cubicBezTo>
                    <a:pt x="548255" y="849957"/>
                    <a:pt x="549399" y="848305"/>
                    <a:pt x="553214" y="848305"/>
                  </a:cubicBezTo>
                  <a:cubicBezTo>
                    <a:pt x="579661" y="848432"/>
                    <a:pt x="606109" y="848305"/>
                    <a:pt x="632556" y="848178"/>
                  </a:cubicBezTo>
                  <a:cubicBezTo>
                    <a:pt x="635862" y="848178"/>
                    <a:pt x="636879" y="849576"/>
                    <a:pt x="636879" y="852626"/>
                  </a:cubicBezTo>
                  <a:cubicBezTo>
                    <a:pt x="636752" y="861268"/>
                    <a:pt x="637007" y="870037"/>
                    <a:pt x="636752" y="878679"/>
                  </a:cubicBezTo>
                  <a:cubicBezTo>
                    <a:pt x="636625" y="886685"/>
                    <a:pt x="632048" y="891260"/>
                    <a:pt x="623910" y="891260"/>
                  </a:cubicBezTo>
                  <a:cubicBezTo>
                    <a:pt x="613865" y="891387"/>
                    <a:pt x="603820" y="891260"/>
                    <a:pt x="593775" y="891260"/>
                  </a:cubicBezTo>
                  <a:lnTo>
                    <a:pt x="593775" y="891133"/>
                  </a:lnTo>
                  <a:cubicBezTo>
                    <a:pt x="583857" y="891133"/>
                    <a:pt x="573940" y="891260"/>
                    <a:pt x="564149" y="891133"/>
                  </a:cubicBezTo>
                  <a:cubicBezTo>
                    <a:pt x="552578" y="891006"/>
                    <a:pt x="548509" y="886812"/>
                    <a:pt x="548509" y="875247"/>
                  </a:cubicBezTo>
                  <a:cubicBezTo>
                    <a:pt x="548382" y="868003"/>
                    <a:pt x="548509" y="860632"/>
                    <a:pt x="548382" y="853389"/>
                  </a:cubicBezTo>
                  <a:moveTo>
                    <a:pt x="328537" y="527031"/>
                  </a:moveTo>
                  <a:cubicBezTo>
                    <a:pt x="328537" y="563123"/>
                    <a:pt x="299165" y="592480"/>
                    <a:pt x="263054" y="592480"/>
                  </a:cubicBezTo>
                  <a:cubicBezTo>
                    <a:pt x="226943" y="592480"/>
                    <a:pt x="197571" y="563123"/>
                    <a:pt x="197571" y="527031"/>
                  </a:cubicBezTo>
                  <a:cubicBezTo>
                    <a:pt x="197571" y="490938"/>
                    <a:pt x="226943" y="461581"/>
                    <a:pt x="263054" y="461581"/>
                  </a:cubicBezTo>
                  <a:cubicBezTo>
                    <a:pt x="299165" y="461581"/>
                    <a:pt x="328537" y="490811"/>
                    <a:pt x="328537" y="527031"/>
                  </a:cubicBezTo>
                  <a:moveTo>
                    <a:pt x="422248" y="721346"/>
                  </a:moveTo>
                  <a:lnTo>
                    <a:pt x="425681" y="717914"/>
                  </a:lnTo>
                  <a:cubicBezTo>
                    <a:pt x="425554" y="718931"/>
                    <a:pt x="425045" y="719694"/>
                    <a:pt x="423646" y="720456"/>
                  </a:cubicBezTo>
                  <a:cubicBezTo>
                    <a:pt x="423138" y="720710"/>
                    <a:pt x="422756" y="721092"/>
                    <a:pt x="422248" y="721346"/>
                  </a:cubicBezTo>
                  <a:moveTo>
                    <a:pt x="821758" y="648779"/>
                  </a:moveTo>
                  <a:cubicBezTo>
                    <a:pt x="835109" y="649288"/>
                    <a:pt x="847061" y="661361"/>
                    <a:pt x="846934" y="674705"/>
                  </a:cubicBezTo>
                  <a:cubicBezTo>
                    <a:pt x="846807" y="687668"/>
                    <a:pt x="834218" y="700504"/>
                    <a:pt x="821376" y="699614"/>
                  </a:cubicBezTo>
                  <a:cubicBezTo>
                    <a:pt x="808025" y="698597"/>
                    <a:pt x="795819" y="690209"/>
                    <a:pt x="796455" y="674324"/>
                  </a:cubicBezTo>
                  <a:cubicBezTo>
                    <a:pt x="795056" y="660090"/>
                    <a:pt x="811204" y="648398"/>
                    <a:pt x="821758" y="648779"/>
                  </a:cubicBezTo>
                  <a:moveTo>
                    <a:pt x="924623" y="543933"/>
                  </a:moveTo>
                  <a:cubicBezTo>
                    <a:pt x="936194" y="544314"/>
                    <a:pt x="950054" y="555244"/>
                    <a:pt x="949672" y="569986"/>
                  </a:cubicBezTo>
                  <a:cubicBezTo>
                    <a:pt x="949291" y="583203"/>
                    <a:pt x="937338" y="594768"/>
                    <a:pt x="923352" y="594641"/>
                  </a:cubicBezTo>
                  <a:cubicBezTo>
                    <a:pt x="910001" y="594513"/>
                    <a:pt x="898557" y="582694"/>
                    <a:pt x="898684" y="569096"/>
                  </a:cubicBezTo>
                  <a:cubicBezTo>
                    <a:pt x="898812" y="556006"/>
                    <a:pt x="911527" y="543552"/>
                    <a:pt x="924623" y="543933"/>
                  </a:cubicBezTo>
                  <a:moveTo>
                    <a:pt x="967601" y="173095"/>
                  </a:moveTo>
                  <a:cubicBezTo>
                    <a:pt x="965185" y="154413"/>
                    <a:pt x="949672" y="138146"/>
                    <a:pt x="931998" y="135732"/>
                  </a:cubicBezTo>
                  <a:cubicBezTo>
                    <a:pt x="910891" y="132808"/>
                    <a:pt x="891818" y="142848"/>
                    <a:pt x="884062" y="161022"/>
                  </a:cubicBezTo>
                  <a:cubicBezTo>
                    <a:pt x="879866" y="170553"/>
                    <a:pt x="879612" y="170807"/>
                    <a:pt x="869058" y="170045"/>
                  </a:cubicBezTo>
                  <a:cubicBezTo>
                    <a:pt x="868168" y="169918"/>
                    <a:pt x="867278" y="169791"/>
                    <a:pt x="866388" y="169791"/>
                  </a:cubicBezTo>
                  <a:cubicBezTo>
                    <a:pt x="837906" y="166868"/>
                    <a:pt x="811331" y="185295"/>
                    <a:pt x="812221" y="218211"/>
                  </a:cubicBezTo>
                  <a:cubicBezTo>
                    <a:pt x="812730" y="232571"/>
                    <a:pt x="812349" y="247059"/>
                    <a:pt x="812349" y="261420"/>
                  </a:cubicBezTo>
                  <a:lnTo>
                    <a:pt x="812349" y="261420"/>
                  </a:lnTo>
                  <a:cubicBezTo>
                    <a:pt x="812349" y="277433"/>
                    <a:pt x="812349" y="293446"/>
                    <a:pt x="812349" y="309459"/>
                  </a:cubicBezTo>
                  <a:cubicBezTo>
                    <a:pt x="812349" y="317084"/>
                    <a:pt x="809805" y="323819"/>
                    <a:pt x="804084" y="329157"/>
                  </a:cubicBezTo>
                  <a:cubicBezTo>
                    <a:pt x="797090" y="335765"/>
                    <a:pt x="788826" y="336909"/>
                    <a:pt x="780052" y="336782"/>
                  </a:cubicBezTo>
                  <a:lnTo>
                    <a:pt x="761996" y="294081"/>
                  </a:lnTo>
                  <a:lnTo>
                    <a:pt x="761742" y="294208"/>
                  </a:lnTo>
                  <a:cubicBezTo>
                    <a:pt x="761361" y="293446"/>
                    <a:pt x="761361" y="292556"/>
                    <a:pt x="760725" y="291794"/>
                  </a:cubicBezTo>
                  <a:cubicBezTo>
                    <a:pt x="758055" y="288362"/>
                    <a:pt x="754495" y="289252"/>
                    <a:pt x="750934" y="290269"/>
                  </a:cubicBezTo>
                  <a:cubicBezTo>
                    <a:pt x="742542" y="292429"/>
                    <a:pt x="734405" y="295988"/>
                    <a:pt x="725885" y="297767"/>
                  </a:cubicBezTo>
                  <a:cubicBezTo>
                    <a:pt x="723215" y="298275"/>
                    <a:pt x="720418" y="298910"/>
                    <a:pt x="718638" y="296115"/>
                  </a:cubicBezTo>
                  <a:cubicBezTo>
                    <a:pt x="716985" y="293573"/>
                    <a:pt x="718892" y="291666"/>
                    <a:pt x="720291" y="289760"/>
                  </a:cubicBezTo>
                  <a:cubicBezTo>
                    <a:pt x="724995" y="283279"/>
                    <a:pt x="729827" y="276925"/>
                    <a:pt x="734532" y="270570"/>
                  </a:cubicBezTo>
                  <a:cubicBezTo>
                    <a:pt x="739363" y="263962"/>
                    <a:pt x="738473" y="258878"/>
                    <a:pt x="731734" y="254049"/>
                  </a:cubicBezTo>
                  <a:cubicBezTo>
                    <a:pt x="725631" y="249728"/>
                    <a:pt x="719401" y="245534"/>
                    <a:pt x="713298" y="241086"/>
                  </a:cubicBezTo>
                  <a:cubicBezTo>
                    <a:pt x="701473" y="232571"/>
                    <a:pt x="689774" y="223930"/>
                    <a:pt x="677822" y="215288"/>
                  </a:cubicBezTo>
                  <a:cubicBezTo>
                    <a:pt x="671083" y="210331"/>
                    <a:pt x="665870" y="211475"/>
                    <a:pt x="661038" y="218338"/>
                  </a:cubicBezTo>
                  <a:cubicBezTo>
                    <a:pt x="656970" y="224057"/>
                    <a:pt x="652646" y="229775"/>
                    <a:pt x="648704" y="235621"/>
                  </a:cubicBezTo>
                  <a:cubicBezTo>
                    <a:pt x="646670" y="238544"/>
                    <a:pt x="644636" y="240705"/>
                    <a:pt x="640821" y="239561"/>
                  </a:cubicBezTo>
                  <a:cubicBezTo>
                    <a:pt x="637134" y="238417"/>
                    <a:pt x="638024" y="235240"/>
                    <a:pt x="637897" y="232571"/>
                  </a:cubicBezTo>
                  <a:cubicBezTo>
                    <a:pt x="637515" y="223548"/>
                    <a:pt x="638532" y="214652"/>
                    <a:pt x="637134" y="205629"/>
                  </a:cubicBezTo>
                  <a:cubicBezTo>
                    <a:pt x="636625" y="201943"/>
                    <a:pt x="634591" y="199656"/>
                    <a:pt x="630903" y="199021"/>
                  </a:cubicBezTo>
                  <a:cubicBezTo>
                    <a:pt x="628615" y="198639"/>
                    <a:pt x="626199" y="198385"/>
                    <a:pt x="623910" y="198385"/>
                  </a:cubicBezTo>
                  <a:cubicBezTo>
                    <a:pt x="602930" y="198385"/>
                    <a:pt x="581950" y="198258"/>
                    <a:pt x="560970" y="198385"/>
                  </a:cubicBezTo>
                  <a:cubicBezTo>
                    <a:pt x="550416" y="198385"/>
                    <a:pt x="547492" y="201308"/>
                    <a:pt x="547365" y="211729"/>
                  </a:cubicBezTo>
                  <a:cubicBezTo>
                    <a:pt x="547238" y="219481"/>
                    <a:pt x="547365" y="227361"/>
                    <a:pt x="547238" y="235113"/>
                  </a:cubicBezTo>
                  <a:cubicBezTo>
                    <a:pt x="547110" y="239307"/>
                    <a:pt x="544186" y="241086"/>
                    <a:pt x="540371" y="239053"/>
                  </a:cubicBezTo>
                  <a:cubicBezTo>
                    <a:pt x="538591" y="238163"/>
                    <a:pt x="537574" y="236511"/>
                    <a:pt x="536430" y="234986"/>
                  </a:cubicBezTo>
                  <a:cubicBezTo>
                    <a:pt x="532234" y="229267"/>
                    <a:pt x="528292" y="223421"/>
                    <a:pt x="523842" y="217956"/>
                  </a:cubicBezTo>
                  <a:cubicBezTo>
                    <a:pt x="517993" y="210712"/>
                    <a:pt x="514432" y="210331"/>
                    <a:pt x="506930" y="215669"/>
                  </a:cubicBezTo>
                  <a:cubicBezTo>
                    <a:pt x="489129" y="228505"/>
                    <a:pt x="471328" y="241340"/>
                    <a:pt x="453527" y="254303"/>
                  </a:cubicBezTo>
                  <a:cubicBezTo>
                    <a:pt x="446915" y="259132"/>
                    <a:pt x="446152" y="263326"/>
                    <a:pt x="450730" y="270062"/>
                  </a:cubicBezTo>
                  <a:cubicBezTo>
                    <a:pt x="455561" y="277052"/>
                    <a:pt x="460648" y="284041"/>
                    <a:pt x="465479" y="291031"/>
                  </a:cubicBezTo>
                  <a:cubicBezTo>
                    <a:pt x="466496" y="292429"/>
                    <a:pt x="467895" y="293954"/>
                    <a:pt x="466624" y="295860"/>
                  </a:cubicBezTo>
                  <a:cubicBezTo>
                    <a:pt x="465352" y="297767"/>
                    <a:pt x="463318" y="298275"/>
                    <a:pt x="461156" y="298021"/>
                  </a:cubicBezTo>
                  <a:cubicBezTo>
                    <a:pt x="457214" y="297640"/>
                    <a:pt x="453400" y="296369"/>
                    <a:pt x="449585" y="295098"/>
                  </a:cubicBezTo>
                  <a:cubicBezTo>
                    <a:pt x="444499" y="293446"/>
                    <a:pt x="439540" y="291666"/>
                    <a:pt x="434327" y="290396"/>
                  </a:cubicBezTo>
                  <a:cubicBezTo>
                    <a:pt x="427207" y="288744"/>
                    <a:pt x="424155" y="290396"/>
                    <a:pt x="421866" y="297258"/>
                  </a:cubicBezTo>
                  <a:cubicBezTo>
                    <a:pt x="414618" y="318863"/>
                    <a:pt x="407498" y="340595"/>
                    <a:pt x="400505" y="362199"/>
                  </a:cubicBezTo>
                  <a:cubicBezTo>
                    <a:pt x="398216" y="369443"/>
                    <a:pt x="400251" y="373129"/>
                    <a:pt x="407625" y="375671"/>
                  </a:cubicBezTo>
                  <a:cubicBezTo>
                    <a:pt x="415254" y="378339"/>
                    <a:pt x="423010" y="380881"/>
                    <a:pt x="430767" y="383296"/>
                  </a:cubicBezTo>
                  <a:cubicBezTo>
                    <a:pt x="433183" y="384058"/>
                    <a:pt x="434581" y="385075"/>
                    <a:pt x="434708" y="387744"/>
                  </a:cubicBezTo>
                  <a:cubicBezTo>
                    <a:pt x="434836" y="390667"/>
                    <a:pt x="433818" y="392446"/>
                    <a:pt x="430894" y="393336"/>
                  </a:cubicBezTo>
                  <a:cubicBezTo>
                    <a:pt x="424282" y="395369"/>
                    <a:pt x="417670" y="397657"/>
                    <a:pt x="411058" y="399563"/>
                  </a:cubicBezTo>
                  <a:cubicBezTo>
                    <a:pt x="400759" y="402613"/>
                    <a:pt x="398343" y="406553"/>
                    <a:pt x="401013" y="416720"/>
                  </a:cubicBezTo>
                  <a:cubicBezTo>
                    <a:pt x="401268" y="417736"/>
                    <a:pt x="401649" y="418753"/>
                    <a:pt x="401903" y="419643"/>
                  </a:cubicBezTo>
                  <a:cubicBezTo>
                    <a:pt x="404319" y="430445"/>
                    <a:pt x="409914" y="440230"/>
                    <a:pt x="412584" y="450906"/>
                  </a:cubicBezTo>
                  <a:cubicBezTo>
                    <a:pt x="414873" y="459929"/>
                    <a:pt x="418052" y="468571"/>
                    <a:pt x="420976" y="477467"/>
                  </a:cubicBezTo>
                  <a:cubicBezTo>
                    <a:pt x="424155" y="486998"/>
                    <a:pt x="427207" y="488523"/>
                    <a:pt x="436997" y="485727"/>
                  </a:cubicBezTo>
                  <a:cubicBezTo>
                    <a:pt x="443482" y="483821"/>
                    <a:pt x="449967" y="481661"/>
                    <a:pt x="456451" y="479754"/>
                  </a:cubicBezTo>
                  <a:cubicBezTo>
                    <a:pt x="459630" y="478738"/>
                    <a:pt x="463318" y="476577"/>
                    <a:pt x="465733" y="480263"/>
                  </a:cubicBezTo>
                  <a:cubicBezTo>
                    <a:pt x="468149" y="483821"/>
                    <a:pt x="464971" y="486490"/>
                    <a:pt x="463063" y="489286"/>
                  </a:cubicBezTo>
                  <a:cubicBezTo>
                    <a:pt x="458740" y="495386"/>
                    <a:pt x="454163" y="501486"/>
                    <a:pt x="450094" y="507713"/>
                  </a:cubicBezTo>
                  <a:cubicBezTo>
                    <a:pt x="446406" y="513305"/>
                    <a:pt x="447169" y="518262"/>
                    <a:pt x="451619" y="521439"/>
                  </a:cubicBezTo>
                  <a:cubicBezTo>
                    <a:pt x="470819" y="535164"/>
                    <a:pt x="490019" y="548889"/>
                    <a:pt x="509219" y="562615"/>
                  </a:cubicBezTo>
                  <a:cubicBezTo>
                    <a:pt x="514432" y="566427"/>
                    <a:pt x="516085" y="566300"/>
                    <a:pt x="520917" y="562234"/>
                  </a:cubicBezTo>
                  <a:cubicBezTo>
                    <a:pt x="522443" y="560963"/>
                    <a:pt x="523842" y="559311"/>
                    <a:pt x="525113" y="557658"/>
                  </a:cubicBezTo>
                  <a:cubicBezTo>
                    <a:pt x="529055" y="552321"/>
                    <a:pt x="532870" y="546856"/>
                    <a:pt x="536684" y="541518"/>
                  </a:cubicBezTo>
                  <a:cubicBezTo>
                    <a:pt x="538718" y="538595"/>
                    <a:pt x="541007" y="535673"/>
                    <a:pt x="544949" y="536943"/>
                  </a:cubicBezTo>
                  <a:cubicBezTo>
                    <a:pt x="548636" y="538087"/>
                    <a:pt x="547365" y="541900"/>
                    <a:pt x="547492" y="544696"/>
                  </a:cubicBezTo>
                  <a:cubicBezTo>
                    <a:pt x="547873" y="553210"/>
                    <a:pt x="546983" y="561725"/>
                    <a:pt x="548127" y="570240"/>
                  </a:cubicBezTo>
                  <a:cubicBezTo>
                    <a:pt x="548763" y="574942"/>
                    <a:pt x="551052" y="577230"/>
                    <a:pt x="555757" y="577738"/>
                  </a:cubicBezTo>
                  <a:cubicBezTo>
                    <a:pt x="563767" y="578628"/>
                    <a:pt x="571651" y="578119"/>
                    <a:pt x="579661" y="578119"/>
                  </a:cubicBezTo>
                  <a:cubicBezTo>
                    <a:pt x="582713" y="578119"/>
                    <a:pt x="583984" y="579263"/>
                    <a:pt x="583857" y="582313"/>
                  </a:cubicBezTo>
                  <a:cubicBezTo>
                    <a:pt x="583603" y="589684"/>
                    <a:pt x="583221" y="597055"/>
                    <a:pt x="583221" y="604299"/>
                  </a:cubicBezTo>
                  <a:cubicBezTo>
                    <a:pt x="583221" y="647254"/>
                    <a:pt x="583221" y="690209"/>
                    <a:pt x="583221" y="733165"/>
                  </a:cubicBezTo>
                  <a:cubicBezTo>
                    <a:pt x="583221" y="740027"/>
                    <a:pt x="583603" y="747017"/>
                    <a:pt x="583857" y="753880"/>
                  </a:cubicBezTo>
                  <a:cubicBezTo>
                    <a:pt x="583984" y="756549"/>
                    <a:pt x="583094" y="757947"/>
                    <a:pt x="580043" y="757947"/>
                  </a:cubicBezTo>
                  <a:cubicBezTo>
                    <a:pt x="555757" y="757819"/>
                    <a:pt x="531598" y="757947"/>
                    <a:pt x="507312" y="757947"/>
                  </a:cubicBezTo>
                  <a:cubicBezTo>
                    <a:pt x="504515" y="757947"/>
                    <a:pt x="503116" y="756676"/>
                    <a:pt x="502353" y="754007"/>
                  </a:cubicBezTo>
                  <a:cubicBezTo>
                    <a:pt x="494470" y="725158"/>
                    <a:pt x="482899" y="697835"/>
                    <a:pt x="468531" y="671655"/>
                  </a:cubicBezTo>
                  <a:cubicBezTo>
                    <a:pt x="451874" y="641536"/>
                    <a:pt x="433055" y="612560"/>
                    <a:pt x="413983" y="583838"/>
                  </a:cubicBezTo>
                  <a:cubicBezTo>
                    <a:pt x="400251" y="563123"/>
                    <a:pt x="387154" y="542027"/>
                    <a:pt x="376219" y="519532"/>
                  </a:cubicBezTo>
                  <a:cubicBezTo>
                    <a:pt x="360325" y="486871"/>
                    <a:pt x="347610" y="453448"/>
                    <a:pt x="342269" y="417355"/>
                  </a:cubicBezTo>
                  <a:cubicBezTo>
                    <a:pt x="338582" y="392700"/>
                    <a:pt x="337692" y="368045"/>
                    <a:pt x="341506" y="343518"/>
                  </a:cubicBezTo>
                  <a:cubicBezTo>
                    <a:pt x="350534" y="285694"/>
                    <a:pt x="378253" y="238036"/>
                    <a:pt x="423138" y="200164"/>
                  </a:cubicBezTo>
                  <a:cubicBezTo>
                    <a:pt x="457596" y="171062"/>
                    <a:pt x="497776" y="154413"/>
                    <a:pt x="541770" y="146026"/>
                  </a:cubicBezTo>
                  <a:cubicBezTo>
                    <a:pt x="553595" y="143738"/>
                    <a:pt x="565802" y="143230"/>
                    <a:pt x="577881" y="142467"/>
                  </a:cubicBezTo>
                  <a:cubicBezTo>
                    <a:pt x="597844" y="141323"/>
                    <a:pt x="617552" y="142213"/>
                    <a:pt x="637388" y="145390"/>
                  </a:cubicBezTo>
                  <a:cubicBezTo>
                    <a:pt x="657096" y="148440"/>
                    <a:pt x="676296" y="153269"/>
                    <a:pt x="694734" y="160386"/>
                  </a:cubicBezTo>
                  <a:cubicBezTo>
                    <a:pt x="720545" y="170299"/>
                    <a:pt x="744449" y="184151"/>
                    <a:pt x="765684" y="202325"/>
                  </a:cubicBezTo>
                  <a:cubicBezTo>
                    <a:pt x="770897" y="206900"/>
                    <a:pt x="775348" y="212365"/>
                    <a:pt x="780815" y="216559"/>
                  </a:cubicBezTo>
                  <a:cubicBezTo>
                    <a:pt x="785265" y="219990"/>
                    <a:pt x="789207" y="219736"/>
                    <a:pt x="792767" y="216177"/>
                  </a:cubicBezTo>
                  <a:cubicBezTo>
                    <a:pt x="796709" y="212237"/>
                    <a:pt x="796963" y="208806"/>
                    <a:pt x="793530" y="203977"/>
                  </a:cubicBezTo>
                  <a:cubicBezTo>
                    <a:pt x="790351" y="199529"/>
                    <a:pt x="785901" y="196225"/>
                    <a:pt x="781832" y="192539"/>
                  </a:cubicBezTo>
                  <a:cubicBezTo>
                    <a:pt x="753223" y="166868"/>
                    <a:pt x="720037" y="148694"/>
                    <a:pt x="683417" y="137257"/>
                  </a:cubicBezTo>
                  <a:cubicBezTo>
                    <a:pt x="647941" y="126200"/>
                    <a:pt x="611576" y="121498"/>
                    <a:pt x="574194" y="123785"/>
                  </a:cubicBezTo>
                  <a:cubicBezTo>
                    <a:pt x="540753" y="125946"/>
                    <a:pt x="508838" y="133190"/>
                    <a:pt x="478067" y="146153"/>
                  </a:cubicBezTo>
                  <a:cubicBezTo>
                    <a:pt x="449712" y="158099"/>
                    <a:pt x="423519" y="173857"/>
                    <a:pt x="401013" y="194827"/>
                  </a:cubicBezTo>
                  <a:cubicBezTo>
                    <a:pt x="373421" y="220625"/>
                    <a:pt x="352441" y="251126"/>
                    <a:pt x="338455" y="286329"/>
                  </a:cubicBezTo>
                  <a:cubicBezTo>
                    <a:pt x="331080" y="305011"/>
                    <a:pt x="326376" y="323947"/>
                    <a:pt x="323578" y="343136"/>
                  </a:cubicBezTo>
                  <a:lnTo>
                    <a:pt x="312770" y="343136"/>
                  </a:lnTo>
                  <a:lnTo>
                    <a:pt x="300564" y="268791"/>
                  </a:lnTo>
                  <a:lnTo>
                    <a:pt x="300182" y="268918"/>
                  </a:lnTo>
                  <a:cubicBezTo>
                    <a:pt x="299546" y="265868"/>
                    <a:pt x="297639" y="263199"/>
                    <a:pt x="294206" y="262183"/>
                  </a:cubicBezTo>
                  <a:cubicBezTo>
                    <a:pt x="291536" y="261293"/>
                    <a:pt x="288738" y="261166"/>
                    <a:pt x="285941" y="261166"/>
                  </a:cubicBezTo>
                  <a:cubicBezTo>
                    <a:pt x="270937" y="261039"/>
                    <a:pt x="255806" y="262055"/>
                    <a:pt x="240802" y="261293"/>
                  </a:cubicBezTo>
                  <a:cubicBezTo>
                    <a:pt x="229613" y="260658"/>
                    <a:pt x="225544" y="264216"/>
                    <a:pt x="225290" y="275527"/>
                  </a:cubicBezTo>
                  <a:cubicBezTo>
                    <a:pt x="224654" y="295098"/>
                    <a:pt x="221476" y="314415"/>
                    <a:pt x="220712" y="333986"/>
                  </a:cubicBezTo>
                  <a:cubicBezTo>
                    <a:pt x="220585" y="337926"/>
                    <a:pt x="218805" y="339832"/>
                    <a:pt x="215245" y="340722"/>
                  </a:cubicBezTo>
                  <a:cubicBezTo>
                    <a:pt x="208506" y="342501"/>
                    <a:pt x="201894" y="344534"/>
                    <a:pt x="195537" y="347203"/>
                  </a:cubicBezTo>
                  <a:cubicBezTo>
                    <a:pt x="188035" y="350380"/>
                    <a:pt x="187526" y="350126"/>
                    <a:pt x="182058" y="343772"/>
                  </a:cubicBezTo>
                  <a:cubicBezTo>
                    <a:pt x="169725" y="329538"/>
                    <a:pt x="157391" y="315178"/>
                    <a:pt x="145057" y="301071"/>
                  </a:cubicBezTo>
                  <a:cubicBezTo>
                    <a:pt x="138064" y="293192"/>
                    <a:pt x="133232" y="292683"/>
                    <a:pt x="124840" y="298910"/>
                  </a:cubicBezTo>
                  <a:cubicBezTo>
                    <a:pt x="112379" y="308061"/>
                    <a:pt x="99918" y="317211"/>
                    <a:pt x="87330" y="326234"/>
                  </a:cubicBezTo>
                  <a:cubicBezTo>
                    <a:pt x="79066" y="332207"/>
                    <a:pt x="78049" y="336274"/>
                    <a:pt x="83389" y="345170"/>
                  </a:cubicBezTo>
                  <a:cubicBezTo>
                    <a:pt x="88348" y="353558"/>
                    <a:pt x="93434" y="361818"/>
                    <a:pt x="98393" y="370206"/>
                  </a:cubicBezTo>
                  <a:cubicBezTo>
                    <a:pt x="103860" y="379229"/>
                    <a:pt x="109455" y="388252"/>
                    <a:pt x="115049" y="397275"/>
                  </a:cubicBezTo>
                  <a:cubicBezTo>
                    <a:pt x="116321" y="399436"/>
                    <a:pt x="117338" y="401723"/>
                    <a:pt x="115177" y="403630"/>
                  </a:cubicBezTo>
                  <a:cubicBezTo>
                    <a:pt x="109328" y="408586"/>
                    <a:pt x="106022" y="415449"/>
                    <a:pt x="101444" y="421422"/>
                  </a:cubicBezTo>
                  <a:cubicBezTo>
                    <a:pt x="98138" y="425743"/>
                    <a:pt x="94197" y="427776"/>
                    <a:pt x="88856" y="426632"/>
                  </a:cubicBezTo>
                  <a:cubicBezTo>
                    <a:pt x="79956" y="424726"/>
                    <a:pt x="70928" y="422947"/>
                    <a:pt x="62027" y="420913"/>
                  </a:cubicBezTo>
                  <a:cubicBezTo>
                    <a:pt x="51728" y="418499"/>
                    <a:pt x="41429" y="415830"/>
                    <a:pt x="31002" y="413415"/>
                  </a:cubicBezTo>
                  <a:cubicBezTo>
                    <a:pt x="23119" y="411636"/>
                    <a:pt x="20322" y="412653"/>
                    <a:pt x="17779" y="420278"/>
                  </a:cubicBezTo>
                  <a:cubicBezTo>
                    <a:pt x="11802" y="437689"/>
                    <a:pt x="6208" y="455227"/>
                    <a:pt x="740" y="472765"/>
                  </a:cubicBezTo>
                  <a:cubicBezTo>
                    <a:pt x="-1040" y="478484"/>
                    <a:pt x="740" y="481788"/>
                    <a:pt x="6081" y="484202"/>
                  </a:cubicBezTo>
                  <a:cubicBezTo>
                    <a:pt x="11040" y="486490"/>
                    <a:pt x="16126" y="488523"/>
                    <a:pt x="21212" y="490557"/>
                  </a:cubicBezTo>
                  <a:cubicBezTo>
                    <a:pt x="36597" y="497038"/>
                    <a:pt x="51982" y="503520"/>
                    <a:pt x="67241" y="510001"/>
                  </a:cubicBezTo>
                  <a:cubicBezTo>
                    <a:pt x="68894" y="510636"/>
                    <a:pt x="70038" y="511526"/>
                    <a:pt x="69783" y="513559"/>
                  </a:cubicBezTo>
                  <a:cubicBezTo>
                    <a:pt x="68639" y="522837"/>
                    <a:pt x="69021" y="532114"/>
                    <a:pt x="70038" y="541264"/>
                  </a:cubicBezTo>
                  <a:cubicBezTo>
                    <a:pt x="70419" y="544442"/>
                    <a:pt x="69148" y="545966"/>
                    <a:pt x="66096" y="547110"/>
                  </a:cubicBezTo>
                  <a:cubicBezTo>
                    <a:pt x="47278" y="554862"/>
                    <a:pt x="28459" y="562615"/>
                    <a:pt x="9641" y="570621"/>
                  </a:cubicBezTo>
                  <a:cubicBezTo>
                    <a:pt x="-404" y="574815"/>
                    <a:pt x="-1676" y="577357"/>
                    <a:pt x="1630" y="587524"/>
                  </a:cubicBezTo>
                  <a:cubicBezTo>
                    <a:pt x="6844" y="603791"/>
                    <a:pt x="12184" y="619931"/>
                    <a:pt x="17652" y="636198"/>
                  </a:cubicBezTo>
                  <a:cubicBezTo>
                    <a:pt x="20194" y="643569"/>
                    <a:pt x="22610" y="644840"/>
                    <a:pt x="30367" y="643187"/>
                  </a:cubicBezTo>
                  <a:cubicBezTo>
                    <a:pt x="50965" y="638612"/>
                    <a:pt x="71564" y="633910"/>
                    <a:pt x="92035" y="629081"/>
                  </a:cubicBezTo>
                  <a:cubicBezTo>
                    <a:pt x="95341" y="628318"/>
                    <a:pt x="97376" y="629208"/>
                    <a:pt x="99155" y="631750"/>
                  </a:cubicBezTo>
                  <a:cubicBezTo>
                    <a:pt x="103733" y="638612"/>
                    <a:pt x="108438" y="645348"/>
                    <a:pt x="114287" y="651321"/>
                  </a:cubicBezTo>
                  <a:cubicBezTo>
                    <a:pt x="116702" y="653736"/>
                    <a:pt x="116830" y="656277"/>
                    <a:pt x="114922" y="659201"/>
                  </a:cubicBezTo>
                  <a:cubicBezTo>
                    <a:pt x="109201" y="668478"/>
                    <a:pt x="103606" y="677882"/>
                    <a:pt x="98011" y="687159"/>
                  </a:cubicBezTo>
                  <a:cubicBezTo>
                    <a:pt x="92925" y="695420"/>
                    <a:pt x="87839" y="703681"/>
                    <a:pt x="82880" y="712068"/>
                  </a:cubicBezTo>
                  <a:cubicBezTo>
                    <a:pt x="78430" y="719821"/>
                    <a:pt x="79320" y="724650"/>
                    <a:pt x="86440" y="729733"/>
                  </a:cubicBezTo>
                  <a:cubicBezTo>
                    <a:pt x="98011" y="738121"/>
                    <a:pt x="110091" y="745746"/>
                    <a:pt x="121153" y="754897"/>
                  </a:cubicBezTo>
                  <a:cubicBezTo>
                    <a:pt x="123696" y="756930"/>
                    <a:pt x="126366" y="758709"/>
                    <a:pt x="129291" y="760361"/>
                  </a:cubicBezTo>
                  <a:cubicBezTo>
                    <a:pt x="133868" y="762903"/>
                    <a:pt x="138064" y="762395"/>
                    <a:pt x="141751" y="758709"/>
                  </a:cubicBezTo>
                  <a:cubicBezTo>
                    <a:pt x="143786" y="756803"/>
                    <a:pt x="145693" y="754769"/>
                    <a:pt x="147473" y="752609"/>
                  </a:cubicBezTo>
                  <a:cubicBezTo>
                    <a:pt x="159807" y="738375"/>
                    <a:pt x="172141" y="724142"/>
                    <a:pt x="184474" y="709781"/>
                  </a:cubicBezTo>
                  <a:cubicBezTo>
                    <a:pt x="186127" y="707874"/>
                    <a:pt x="187907" y="706222"/>
                    <a:pt x="190577" y="707366"/>
                  </a:cubicBezTo>
                  <a:cubicBezTo>
                    <a:pt x="199224" y="711306"/>
                    <a:pt x="208379" y="713720"/>
                    <a:pt x="217407" y="716389"/>
                  </a:cubicBezTo>
                  <a:cubicBezTo>
                    <a:pt x="219568" y="717025"/>
                    <a:pt x="220585" y="718296"/>
                    <a:pt x="220585" y="720583"/>
                  </a:cubicBezTo>
                  <a:cubicBezTo>
                    <a:pt x="220967" y="731640"/>
                    <a:pt x="222111" y="742569"/>
                    <a:pt x="223128" y="753499"/>
                  </a:cubicBezTo>
                  <a:cubicBezTo>
                    <a:pt x="224273" y="764428"/>
                    <a:pt x="225036" y="775484"/>
                    <a:pt x="226434" y="786414"/>
                  </a:cubicBezTo>
                  <a:cubicBezTo>
                    <a:pt x="227197" y="792895"/>
                    <a:pt x="228469" y="793658"/>
                    <a:pt x="234826" y="794674"/>
                  </a:cubicBezTo>
                  <a:cubicBezTo>
                    <a:pt x="236352" y="794929"/>
                    <a:pt x="238005" y="795056"/>
                    <a:pt x="239658" y="795056"/>
                  </a:cubicBezTo>
                  <a:cubicBezTo>
                    <a:pt x="256188" y="795056"/>
                    <a:pt x="272718" y="795056"/>
                    <a:pt x="289247" y="795056"/>
                  </a:cubicBezTo>
                  <a:cubicBezTo>
                    <a:pt x="297385" y="795056"/>
                    <a:pt x="300182" y="792768"/>
                    <a:pt x="301072" y="784635"/>
                  </a:cubicBezTo>
                  <a:cubicBezTo>
                    <a:pt x="303107" y="763920"/>
                    <a:pt x="304887" y="743077"/>
                    <a:pt x="306667" y="722235"/>
                  </a:cubicBezTo>
                  <a:cubicBezTo>
                    <a:pt x="306921" y="718550"/>
                    <a:pt x="308320" y="716516"/>
                    <a:pt x="311880" y="715754"/>
                  </a:cubicBezTo>
                  <a:cubicBezTo>
                    <a:pt x="319382" y="714102"/>
                    <a:pt x="326630" y="711560"/>
                    <a:pt x="333750" y="708510"/>
                  </a:cubicBezTo>
                  <a:cubicBezTo>
                    <a:pt x="338455" y="706477"/>
                    <a:pt x="341125" y="707747"/>
                    <a:pt x="344304" y="711433"/>
                  </a:cubicBezTo>
                  <a:cubicBezTo>
                    <a:pt x="356510" y="725921"/>
                    <a:pt x="368971" y="740281"/>
                    <a:pt x="381559" y="754515"/>
                  </a:cubicBezTo>
                  <a:cubicBezTo>
                    <a:pt x="388934" y="762903"/>
                    <a:pt x="391477" y="763284"/>
                    <a:pt x="401395" y="758074"/>
                  </a:cubicBezTo>
                  <a:cubicBezTo>
                    <a:pt x="402158" y="757692"/>
                    <a:pt x="402921" y="757311"/>
                    <a:pt x="403683" y="756803"/>
                  </a:cubicBezTo>
                  <a:cubicBezTo>
                    <a:pt x="416144" y="747780"/>
                    <a:pt x="428478" y="738884"/>
                    <a:pt x="440812" y="729733"/>
                  </a:cubicBezTo>
                  <a:cubicBezTo>
                    <a:pt x="447424" y="724904"/>
                    <a:pt x="448441" y="719058"/>
                    <a:pt x="444499" y="711941"/>
                  </a:cubicBezTo>
                  <a:cubicBezTo>
                    <a:pt x="442210" y="707874"/>
                    <a:pt x="439667" y="703935"/>
                    <a:pt x="437124" y="699868"/>
                  </a:cubicBezTo>
                  <a:cubicBezTo>
                    <a:pt x="427588" y="684237"/>
                    <a:pt x="418179" y="668478"/>
                    <a:pt x="408643" y="652846"/>
                  </a:cubicBezTo>
                  <a:lnTo>
                    <a:pt x="406735" y="648017"/>
                  </a:lnTo>
                  <a:lnTo>
                    <a:pt x="427207" y="637723"/>
                  </a:lnTo>
                  <a:cubicBezTo>
                    <a:pt x="430131" y="642298"/>
                    <a:pt x="433183" y="646873"/>
                    <a:pt x="435980" y="651448"/>
                  </a:cubicBezTo>
                  <a:cubicBezTo>
                    <a:pt x="455307" y="683474"/>
                    <a:pt x="472473" y="716389"/>
                    <a:pt x="483280" y="752228"/>
                  </a:cubicBezTo>
                  <a:cubicBezTo>
                    <a:pt x="485696" y="760361"/>
                    <a:pt x="487604" y="768495"/>
                    <a:pt x="487222" y="776882"/>
                  </a:cubicBezTo>
                  <a:cubicBezTo>
                    <a:pt x="486586" y="789972"/>
                    <a:pt x="487222" y="803062"/>
                    <a:pt x="487349" y="816152"/>
                  </a:cubicBezTo>
                  <a:cubicBezTo>
                    <a:pt x="487476" y="830767"/>
                    <a:pt x="494215" y="840299"/>
                    <a:pt x="507693" y="845636"/>
                  </a:cubicBezTo>
                  <a:cubicBezTo>
                    <a:pt x="513161" y="847797"/>
                    <a:pt x="518883" y="848178"/>
                    <a:pt x="524732" y="847669"/>
                  </a:cubicBezTo>
                  <a:cubicBezTo>
                    <a:pt x="529945" y="847288"/>
                    <a:pt x="530581" y="847924"/>
                    <a:pt x="530708" y="853134"/>
                  </a:cubicBezTo>
                  <a:cubicBezTo>
                    <a:pt x="530708" y="862158"/>
                    <a:pt x="530708" y="871054"/>
                    <a:pt x="530708" y="880077"/>
                  </a:cubicBezTo>
                  <a:cubicBezTo>
                    <a:pt x="530835" y="894564"/>
                    <a:pt x="542279" y="907146"/>
                    <a:pt x="556774" y="908925"/>
                  </a:cubicBezTo>
                  <a:cubicBezTo>
                    <a:pt x="566437" y="910069"/>
                    <a:pt x="575974" y="908036"/>
                    <a:pt x="585510" y="908925"/>
                  </a:cubicBezTo>
                  <a:cubicBezTo>
                    <a:pt x="600005" y="910323"/>
                    <a:pt x="614374" y="909433"/>
                    <a:pt x="628869" y="908544"/>
                  </a:cubicBezTo>
                  <a:cubicBezTo>
                    <a:pt x="636879" y="908036"/>
                    <a:pt x="643491" y="904223"/>
                    <a:pt x="648577" y="897996"/>
                  </a:cubicBezTo>
                  <a:cubicBezTo>
                    <a:pt x="654172" y="891260"/>
                    <a:pt x="655698" y="883254"/>
                    <a:pt x="655698" y="874866"/>
                  </a:cubicBezTo>
                  <a:cubicBezTo>
                    <a:pt x="655698" y="867241"/>
                    <a:pt x="655316" y="859616"/>
                    <a:pt x="655062" y="851991"/>
                  </a:cubicBezTo>
                  <a:cubicBezTo>
                    <a:pt x="654935" y="849067"/>
                    <a:pt x="656334" y="847669"/>
                    <a:pt x="659258" y="847669"/>
                  </a:cubicBezTo>
                  <a:cubicBezTo>
                    <a:pt x="661928" y="847797"/>
                    <a:pt x="664598" y="847669"/>
                    <a:pt x="667269" y="847542"/>
                  </a:cubicBezTo>
                  <a:cubicBezTo>
                    <a:pt x="683035" y="846780"/>
                    <a:pt x="694606" y="837884"/>
                    <a:pt x="697912" y="823523"/>
                  </a:cubicBezTo>
                  <a:cubicBezTo>
                    <a:pt x="699311" y="817042"/>
                    <a:pt x="698166" y="810306"/>
                    <a:pt x="698421" y="803698"/>
                  </a:cubicBezTo>
                  <a:cubicBezTo>
                    <a:pt x="698802" y="791370"/>
                    <a:pt x="697022" y="778916"/>
                    <a:pt x="699057" y="766715"/>
                  </a:cubicBezTo>
                  <a:cubicBezTo>
                    <a:pt x="702871" y="744094"/>
                    <a:pt x="712026" y="722998"/>
                    <a:pt x="721690" y="702283"/>
                  </a:cubicBezTo>
                  <a:cubicBezTo>
                    <a:pt x="736058" y="671655"/>
                    <a:pt x="754113" y="643187"/>
                    <a:pt x="772804" y="615102"/>
                  </a:cubicBezTo>
                  <a:cubicBezTo>
                    <a:pt x="777382" y="608112"/>
                    <a:pt x="781959" y="601122"/>
                    <a:pt x="786537" y="594005"/>
                  </a:cubicBezTo>
                  <a:cubicBezTo>
                    <a:pt x="788063" y="591717"/>
                    <a:pt x="789588" y="589303"/>
                    <a:pt x="789843" y="586380"/>
                  </a:cubicBezTo>
                  <a:cubicBezTo>
                    <a:pt x="790224" y="582313"/>
                    <a:pt x="788952" y="579136"/>
                    <a:pt x="785011" y="577357"/>
                  </a:cubicBezTo>
                  <a:cubicBezTo>
                    <a:pt x="781069" y="575578"/>
                    <a:pt x="777509" y="576340"/>
                    <a:pt x="774585" y="579517"/>
                  </a:cubicBezTo>
                  <a:cubicBezTo>
                    <a:pt x="770388" y="584092"/>
                    <a:pt x="767718" y="589811"/>
                    <a:pt x="764285" y="595022"/>
                  </a:cubicBezTo>
                  <a:cubicBezTo>
                    <a:pt x="744831" y="624379"/>
                    <a:pt x="725377" y="653736"/>
                    <a:pt x="709610" y="685253"/>
                  </a:cubicBezTo>
                  <a:cubicBezTo>
                    <a:pt x="699311" y="705968"/>
                    <a:pt x="690410" y="727319"/>
                    <a:pt x="684180" y="749686"/>
                  </a:cubicBezTo>
                  <a:cubicBezTo>
                    <a:pt x="682400" y="756167"/>
                    <a:pt x="681891" y="756930"/>
                    <a:pt x="675279" y="757184"/>
                  </a:cubicBezTo>
                  <a:cubicBezTo>
                    <a:pt x="669939" y="757438"/>
                    <a:pt x="664598" y="756422"/>
                    <a:pt x="659385" y="756803"/>
                  </a:cubicBezTo>
                  <a:cubicBezTo>
                    <a:pt x="642220" y="757947"/>
                    <a:pt x="625054" y="757184"/>
                    <a:pt x="608016" y="757184"/>
                  </a:cubicBezTo>
                  <a:cubicBezTo>
                    <a:pt x="602294" y="757184"/>
                    <a:pt x="601785" y="756549"/>
                    <a:pt x="601785" y="750703"/>
                  </a:cubicBezTo>
                  <a:cubicBezTo>
                    <a:pt x="601785" y="722871"/>
                    <a:pt x="601785" y="695039"/>
                    <a:pt x="601785" y="667334"/>
                  </a:cubicBezTo>
                  <a:cubicBezTo>
                    <a:pt x="601785" y="639121"/>
                    <a:pt x="601913" y="610780"/>
                    <a:pt x="601659" y="582567"/>
                  </a:cubicBezTo>
                  <a:cubicBezTo>
                    <a:pt x="601659" y="578755"/>
                    <a:pt x="602803" y="577357"/>
                    <a:pt x="606745" y="577484"/>
                  </a:cubicBezTo>
                  <a:cubicBezTo>
                    <a:pt x="613865" y="577738"/>
                    <a:pt x="620985" y="577611"/>
                    <a:pt x="627979" y="577611"/>
                  </a:cubicBezTo>
                  <a:cubicBezTo>
                    <a:pt x="634082" y="577484"/>
                    <a:pt x="636879" y="575069"/>
                    <a:pt x="637770" y="569096"/>
                  </a:cubicBezTo>
                  <a:cubicBezTo>
                    <a:pt x="638024" y="567063"/>
                    <a:pt x="638024" y="565029"/>
                    <a:pt x="638024" y="562996"/>
                  </a:cubicBezTo>
                  <a:cubicBezTo>
                    <a:pt x="638024" y="555752"/>
                    <a:pt x="638024" y="548508"/>
                    <a:pt x="638024" y="541391"/>
                  </a:cubicBezTo>
                  <a:cubicBezTo>
                    <a:pt x="638024" y="539358"/>
                    <a:pt x="638405" y="537579"/>
                    <a:pt x="640694" y="536816"/>
                  </a:cubicBezTo>
                  <a:cubicBezTo>
                    <a:pt x="642855" y="536054"/>
                    <a:pt x="644890" y="536435"/>
                    <a:pt x="646416" y="538087"/>
                  </a:cubicBezTo>
                  <a:cubicBezTo>
                    <a:pt x="647941" y="539866"/>
                    <a:pt x="649340" y="541773"/>
                    <a:pt x="650739" y="543679"/>
                  </a:cubicBezTo>
                  <a:cubicBezTo>
                    <a:pt x="654554" y="548762"/>
                    <a:pt x="658114" y="553973"/>
                    <a:pt x="661928" y="559056"/>
                  </a:cubicBezTo>
                  <a:cubicBezTo>
                    <a:pt x="666760" y="565411"/>
                    <a:pt x="670448" y="566427"/>
                    <a:pt x="676932" y="561852"/>
                  </a:cubicBezTo>
                  <a:cubicBezTo>
                    <a:pt x="695751" y="548635"/>
                    <a:pt x="714442" y="535164"/>
                    <a:pt x="732879" y="521566"/>
                  </a:cubicBezTo>
                  <a:cubicBezTo>
                    <a:pt x="738728" y="517245"/>
                    <a:pt x="739363" y="512797"/>
                    <a:pt x="735168" y="506697"/>
                  </a:cubicBezTo>
                  <a:cubicBezTo>
                    <a:pt x="730590" y="499834"/>
                    <a:pt x="725504" y="493353"/>
                    <a:pt x="720672" y="486617"/>
                  </a:cubicBezTo>
                  <a:cubicBezTo>
                    <a:pt x="719019" y="484329"/>
                    <a:pt x="717875" y="482042"/>
                    <a:pt x="719909" y="479373"/>
                  </a:cubicBezTo>
                  <a:cubicBezTo>
                    <a:pt x="721816" y="476958"/>
                    <a:pt x="724105" y="477721"/>
                    <a:pt x="726776" y="478611"/>
                  </a:cubicBezTo>
                  <a:cubicBezTo>
                    <a:pt x="735040" y="481407"/>
                    <a:pt x="743305" y="484075"/>
                    <a:pt x="751697" y="486363"/>
                  </a:cubicBezTo>
                  <a:cubicBezTo>
                    <a:pt x="757292" y="487888"/>
                    <a:pt x="760852" y="486236"/>
                    <a:pt x="762378" y="482423"/>
                  </a:cubicBezTo>
                  <a:lnTo>
                    <a:pt x="762632" y="482550"/>
                  </a:lnTo>
                  <a:lnTo>
                    <a:pt x="775348" y="443535"/>
                  </a:lnTo>
                  <a:cubicBezTo>
                    <a:pt x="777890" y="443535"/>
                    <a:pt x="780561" y="443535"/>
                    <a:pt x="783231" y="443535"/>
                  </a:cubicBezTo>
                  <a:cubicBezTo>
                    <a:pt x="802685" y="443281"/>
                    <a:pt x="812730" y="457006"/>
                    <a:pt x="812730" y="472638"/>
                  </a:cubicBezTo>
                  <a:cubicBezTo>
                    <a:pt x="812603" y="522583"/>
                    <a:pt x="812730" y="572655"/>
                    <a:pt x="812730" y="622600"/>
                  </a:cubicBezTo>
                  <a:cubicBezTo>
                    <a:pt x="812730" y="631369"/>
                    <a:pt x="813366" y="629971"/>
                    <a:pt x="805737" y="633021"/>
                  </a:cubicBezTo>
                  <a:cubicBezTo>
                    <a:pt x="787427" y="640265"/>
                    <a:pt x="775856" y="659328"/>
                    <a:pt x="778145" y="678645"/>
                  </a:cubicBezTo>
                  <a:cubicBezTo>
                    <a:pt x="780688" y="699995"/>
                    <a:pt x="800778" y="722744"/>
                    <a:pt x="831167" y="716516"/>
                  </a:cubicBezTo>
                  <a:cubicBezTo>
                    <a:pt x="850621" y="712577"/>
                    <a:pt x="864862" y="696183"/>
                    <a:pt x="866134" y="676611"/>
                  </a:cubicBezTo>
                  <a:cubicBezTo>
                    <a:pt x="867532" y="656786"/>
                    <a:pt x="855453" y="638867"/>
                    <a:pt x="836253" y="632512"/>
                  </a:cubicBezTo>
                  <a:cubicBezTo>
                    <a:pt x="832438" y="631241"/>
                    <a:pt x="830658" y="629335"/>
                    <a:pt x="830913" y="625141"/>
                  </a:cubicBezTo>
                  <a:cubicBezTo>
                    <a:pt x="831294" y="617262"/>
                    <a:pt x="831548" y="609255"/>
                    <a:pt x="831548" y="601376"/>
                  </a:cubicBezTo>
                  <a:cubicBezTo>
                    <a:pt x="831676" y="580788"/>
                    <a:pt x="831548" y="560200"/>
                    <a:pt x="831548" y="533004"/>
                  </a:cubicBezTo>
                  <a:cubicBezTo>
                    <a:pt x="830913" y="515339"/>
                    <a:pt x="832438" y="491065"/>
                    <a:pt x="830913" y="466792"/>
                  </a:cubicBezTo>
                  <a:cubicBezTo>
                    <a:pt x="829641" y="446331"/>
                    <a:pt x="815273" y="430064"/>
                    <a:pt x="795183" y="426378"/>
                  </a:cubicBezTo>
                  <a:cubicBezTo>
                    <a:pt x="785901" y="424726"/>
                    <a:pt x="776619" y="425616"/>
                    <a:pt x="767337" y="425616"/>
                  </a:cubicBezTo>
                  <a:cubicBezTo>
                    <a:pt x="761615" y="425616"/>
                    <a:pt x="755893" y="425489"/>
                    <a:pt x="750171" y="425616"/>
                  </a:cubicBezTo>
                  <a:lnTo>
                    <a:pt x="750171" y="397529"/>
                  </a:lnTo>
                  <a:cubicBezTo>
                    <a:pt x="772169" y="397529"/>
                    <a:pt x="794039" y="397529"/>
                    <a:pt x="816036" y="397529"/>
                  </a:cubicBezTo>
                  <a:lnTo>
                    <a:pt x="816036" y="397657"/>
                  </a:lnTo>
                  <a:cubicBezTo>
                    <a:pt x="840195" y="397657"/>
                    <a:pt x="864480" y="398292"/>
                    <a:pt x="888640" y="397402"/>
                  </a:cubicBezTo>
                  <a:cubicBezTo>
                    <a:pt x="901100" y="397021"/>
                    <a:pt x="915468" y="407569"/>
                    <a:pt x="915468" y="423709"/>
                  </a:cubicBezTo>
                  <a:cubicBezTo>
                    <a:pt x="915468" y="456243"/>
                    <a:pt x="915468" y="488778"/>
                    <a:pt x="915468" y="521185"/>
                  </a:cubicBezTo>
                  <a:cubicBezTo>
                    <a:pt x="915468" y="524489"/>
                    <a:pt x="914070" y="526268"/>
                    <a:pt x="911018" y="527285"/>
                  </a:cubicBezTo>
                  <a:cubicBezTo>
                    <a:pt x="890801" y="534275"/>
                    <a:pt x="879357" y="551558"/>
                    <a:pt x="880883" y="572782"/>
                  </a:cubicBezTo>
                  <a:cubicBezTo>
                    <a:pt x="882155" y="590701"/>
                    <a:pt x="897413" y="608112"/>
                    <a:pt x="914960" y="611924"/>
                  </a:cubicBezTo>
                  <a:cubicBezTo>
                    <a:pt x="938355" y="616881"/>
                    <a:pt x="960353" y="603155"/>
                    <a:pt x="967346" y="579390"/>
                  </a:cubicBezTo>
                  <a:cubicBezTo>
                    <a:pt x="973449" y="558548"/>
                    <a:pt x="960734" y="535037"/>
                    <a:pt x="938991" y="527539"/>
                  </a:cubicBezTo>
                  <a:cubicBezTo>
                    <a:pt x="935050" y="526141"/>
                    <a:pt x="933524" y="523981"/>
                    <a:pt x="933651" y="520168"/>
                  </a:cubicBezTo>
                  <a:cubicBezTo>
                    <a:pt x="933651" y="518007"/>
                    <a:pt x="933651" y="515720"/>
                    <a:pt x="933651" y="513559"/>
                  </a:cubicBezTo>
                  <a:cubicBezTo>
                    <a:pt x="933651" y="482805"/>
                    <a:pt x="933778" y="452050"/>
                    <a:pt x="933524" y="421295"/>
                  </a:cubicBezTo>
                  <a:cubicBezTo>
                    <a:pt x="933397" y="408967"/>
                    <a:pt x="928184" y="398546"/>
                    <a:pt x="919029" y="390158"/>
                  </a:cubicBezTo>
                  <a:cubicBezTo>
                    <a:pt x="910382" y="382279"/>
                    <a:pt x="900210" y="378848"/>
                    <a:pt x="888640" y="378848"/>
                  </a:cubicBezTo>
                  <a:cubicBezTo>
                    <a:pt x="842484" y="378721"/>
                    <a:pt x="796327" y="378848"/>
                    <a:pt x="750171" y="378848"/>
                  </a:cubicBezTo>
                  <a:lnTo>
                    <a:pt x="750171" y="354447"/>
                  </a:lnTo>
                  <a:cubicBezTo>
                    <a:pt x="762632" y="354574"/>
                    <a:pt x="775220" y="354828"/>
                    <a:pt x="787681" y="354320"/>
                  </a:cubicBezTo>
                  <a:cubicBezTo>
                    <a:pt x="804846" y="353558"/>
                    <a:pt x="817943" y="345424"/>
                    <a:pt x="826208" y="330047"/>
                  </a:cubicBezTo>
                  <a:cubicBezTo>
                    <a:pt x="830531" y="321913"/>
                    <a:pt x="831421" y="313271"/>
                    <a:pt x="831548" y="304375"/>
                  </a:cubicBezTo>
                  <a:cubicBezTo>
                    <a:pt x="831676" y="274129"/>
                    <a:pt x="831676" y="243755"/>
                    <a:pt x="831676" y="213508"/>
                  </a:cubicBezTo>
                  <a:cubicBezTo>
                    <a:pt x="831676" y="201943"/>
                    <a:pt x="837906" y="194700"/>
                    <a:pt x="848078" y="190125"/>
                  </a:cubicBezTo>
                  <a:cubicBezTo>
                    <a:pt x="856852" y="186185"/>
                    <a:pt x="866134" y="188091"/>
                    <a:pt x="875161" y="187456"/>
                  </a:cubicBezTo>
                  <a:cubicBezTo>
                    <a:pt x="879485" y="187202"/>
                    <a:pt x="881646" y="188854"/>
                    <a:pt x="883299" y="192920"/>
                  </a:cubicBezTo>
                  <a:cubicBezTo>
                    <a:pt x="892200" y="216177"/>
                    <a:pt x="913180" y="224946"/>
                    <a:pt x="933524" y="221261"/>
                  </a:cubicBezTo>
                  <a:cubicBezTo>
                    <a:pt x="956284" y="217575"/>
                    <a:pt x="970652" y="196733"/>
                    <a:pt x="967601" y="173095"/>
                  </a:cubicBezTo>
                  <a:moveTo>
                    <a:pt x="488112" y="620566"/>
                  </a:moveTo>
                  <a:cubicBezTo>
                    <a:pt x="483535" y="624252"/>
                    <a:pt x="483153" y="628827"/>
                    <a:pt x="487095" y="634037"/>
                  </a:cubicBezTo>
                  <a:cubicBezTo>
                    <a:pt x="499301" y="649669"/>
                    <a:pt x="507058" y="667207"/>
                    <a:pt x="510999" y="686524"/>
                  </a:cubicBezTo>
                  <a:cubicBezTo>
                    <a:pt x="511635" y="689574"/>
                    <a:pt x="512398" y="692497"/>
                    <a:pt x="513543" y="695420"/>
                  </a:cubicBezTo>
                  <a:cubicBezTo>
                    <a:pt x="515323" y="699868"/>
                    <a:pt x="518629" y="701520"/>
                    <a:pt x="523079" y="700631"/>
                  </a:cubicBezTo>
                  <a:cubicBezTo>
                    <a:pt x="527402" y="699741"/>
                    <a:pt x="530326" y="696055"/>
                    <a:pt x="530454" y="691735"/>
                  </a:cubicBezTo>
                  <a:cubicBezTo>
                    <a:pt x="530454" y="691480"/>
                    <a:pt x="530454" y="690972"/>
                    <a:pt x="530326" y="690591"/>
                  </a:cubicBezTo>
                  <a:cubicBezTo>
                    <a:pt x="526512" y="665555"/>
                    <a:pt x="516848" y="642933"/>
                    <a:pt x="501209" y="622854"/>
                  </a:cubicBezTo>
                  <a:cubicBezTo>
                    <a:pt x="497649" y="618151"/>
                    <a:pt x="492054" y="617389"/>
                    <a:pt x="488112" y="620566"/>
                  </a:cubicBezTo>
                  <a:moveTo>
                    <a:pt x="674135" y="687414"/>
                  </a:moveTo>
                  <a:cubicBezTo>
                    <a:pt x="677187" y="668351"/>
                    <a:pt x="685579" y="651702"/>
                    <a:pt x="696895" y="636325"/>
                  </a:cubicBezTo>
                  <a:cubicBezTo>
                    <a:pt x="698548" y="634037"/>
                    <a:pt x="699946" y="631623"/>
                    <a:pt x="700582" y="628827"/>
                  </a:cubicBezTo>
                  <a:cubicBezTo>
                    <a:pt x="701854" y="622600"/>
                    <a:pt x="695878" y="617135"/>
                    <a:pt x="689774" y="619041"/>
                  </a:cubicBezTo>
                  <a:cubicBezTo>
                    <a:pt x="686723" y="620058"/>
                    <a:pt x="684434" y="622091"/>
                    <a:pt x="682654" y="624633"/>
                  </a:cubicBezTo>
                  <a:cubicBezTo>
                    <a:pt x="674135" y="636325"/>
                    <a:pt x="667396" y="649034"/>
                    <a:pt x="662182" y="662505"/>
                  </a:cubicBezTo>
                  <a:cubicBezTo>
                    <a:pt x="658495" y="672036"/>
                    <a:pt x="656461" y="681949"/>
                    <a:pt x="654808" y="690972"/>
                  </a:cubicBezTo>
                  <a:cubicBezTo>
                    <a:pt x="654808" y="696310"/>
                    <a:pt x="657478" y="699360"/>
                    <a:pt x="662310" y="700376"/>
                  </a:cubicBezTo>
                  <a:cubicBezTo>
                    <a:pt x="666887" y="701393"/>
                    <a:pt x="670320" y="699868"/>
                    <a:pt x="671973" y="695674"/>
                  </a:cubicBezTo>
                  <a:cubicBezTo>
                    <a:pt x="672863" y="693133"/>
                    <a:pt x="673626" y="690337"/>
                    <a:pt x="674135" y="687414"/>
                  </a:cubicBezTo>
                </a:path>
              </a:pathLst>
            </a:custGeom>
            <a:solidFill>
              <a:srgbClr val="003B39"/>
            </a:solidFill>
            <a:ln w="127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215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B4F03718-E8B2-1B10-E39E-2FAEF9CB72E6}"/>
                </a:ext>
              </a:extLst>
            </p:cNvPr>
            <p:cNvSpPr/>
            <p:nvPr/>
          </p:nvSpPr>
          <p:spPr>
            <a:xfrm>
              <a:off x="5240142" y="1159350"/>
              <a:ext cx="1506745" cy="1505973"/>
            </a:xfrm>
            <a:custGeom>
              <a:avLst/>
              <a:gdLst>
                <a:gd name="connsiteX0" fmla="*/ 1506745 w 1506745"/>
                <a:gd name="connsiteY0" fmla="*/ 752987 h 1505973"/>
                <a:gd name="connsiteX1" fmla="*/ 753373 w 1506745"/>
                <a:gd name="connsiteY1" fmla="*/ 1505974 h 1505973"/>
                <a:gd name="connsiteX2" fmla="*/ 0 w 1506745"/>
                <a:gd name="connsiteY2" fmla="*/ 752987 h 1505973"/>
                <a:gd name="connsiteX3" fmla="*/ 753373 w 1506745"/>
                <a:gd name="connsiteY3" fmla="*/ 0 h 1505973"/>
                <a:gd name="connsiteX4" fmla="*/ 1506745 w 1506745"/>
                <a:gd name="connsiteY4" fmla="*/ 752987 h 1505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6745" h="1505973">
                  <a:moveTo>
                    <a:pt x="1506745" y="752987"/>
                  </a:moveTo>
                  <a:cubicBezTo>
                    <a:pt x="1506745" y="1168850"/>
                    <a:pt x="1169449" y="1505974"/>
                    <a:pt x="753373" y="1505974"/>
                  </a:cubicBezTo>
                  <a:cubicBezTo>
                    <a:pt x="337296" y="1505974"/>
                    <a:pt x="0" y="1168850"/>
                    <a:pt x="0" y="752987"/>
                  </a:cubicBezTo>
                  <a:cubicBezTo>
                    <a:pt x="0" y="337124"/>
                    <a:pt x="337296" y="0"/>
                    <a:pt x="753373" y="0"/>
                  </a:cubicBezTo>
                  <a:cubicBezTo>
                    <a:pt x="1169449" y="0"/>
                    <a:pt x="1506745" y="337124"/>
                    <a:pt x="1506745" y="752987"/>
                  </a:cubicBezTo>
                  <a:close/>
                </a:path>
              </a:pathLst>
            </a:custGeom>
            <a:noFill/>
            <a:ln w="19062" cap="flat">
              <a:solidFill>
                <a:srgbClr val="003B3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215"/>
            </a:p>
          </p:txBody>
        </p:sp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AB3F18E4-9A97-4342-895D-6492CD519018}"/>
              </a:ext>
            </a:extLst>
          </p:cNvPr>
          <p:cNvSpPr txBox="1">
            <a:spLocks/>
          </p:cNvSpPr>
          <p:nvPr/>
        </p:nvSpPr>
        <p:spPr bwMode="auto">
          <a:xfrm>
            <a:off x="623888" y="276999"/>
            <a:ext cx="8329612" cy="908864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3200" dirty="0" err="1">
                <a:solidFill>
                  <a:srgbClr val="E60019"/>
                </a:solidFill>
              </a:rPr>
              <a:t>Systems</a:t>
            </a:r>
            <a:r>
              <a:rPr lang="fr-FR" sz="3200" dirty="0">
                <a:solidFill>
                  <a:srgbClr val="E60019"/>
                </a:solidFill>
              </a:rPr>
              <a:t> engineering at </a:t>
            </a:r>
            <a:r>
              <a:rPr lang="fr-FR" sz="3200" dirty="0" err="1">
                <a:solidFill>
                  <a:srgbClr val="E60019"/>
                </a:solidFill>
              </a:rPr>
              <a:t>Irfu</a:t>
            </a:r>
            <a:endParaRPr lang="fr-FR" sz="3200" dirty="0">
              <a:solidFill>
                <a:srgbClr val="E60019"/>
              </a:solidFill>
            </a:endParaRPr>
          </a:p>
        </p:txBody>
      </p:sp>
      <p:sp>
        <p:nvSpPr>
          <p:cNvPr id="33" name="Espace réservé du pied de page 4">
            <a:extLst>
              <a:ext uri="{FF2B5EF4-FFF2-40B4-BE49-F238E27FC236}">
                <a16:creationId xmlns:a16="http://schemas.microsoft.com/office/drawing/2014/main" id="{A09E3CBB-FEF4-4B52-AA38-464C6C12B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736600" y="6343650"/>
            <a:ext cx="8839200" cy="365125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Spring EPICS collaboration meeting 2026 – Pierre MANIL</a:t>
            </a:r>
          </a:p>
        </p:txBody>
      </p:sp>
    </p:spTree>
    <p:extLst>
      <p:ext uri="{BB962C8B-B14F-4D97-AF65-F5344CB8AC3E}">
        <p14:creationId xmlns:p14="http://schemas.microsoft.com/office/powerpoint/2010/main" val="2474639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object 65"/>
          <p:cNvSpPr/>
          <p:nvPr/>
        </p:nvSpPr>
        <p:spPr>
          <a:xfrm>
            <a:off x="11024330" y="5817361"/>
            <a:ext cx="849157" cy="825590"/>
          </a:xfrm>
          <a:custGeom>
            <a:avLst/>
            <a:gdLst/>
            <a:ahLst/>
            <a:cxnLst/>
            <a:rect l="l" t="t" r="r" b="b"/>
            <a:pathLst>
              <a:path w="579120" h="579120">
                <a:moveTo>
                  <a:pt x="289559" y="579120"/>
                </a:moveTo>
                <a:lnTo>
                  <a:pt x="336527" y="575330"/>
                </a:lnTo>
                <a:lnTo>
                  <a:pt x="381082" y="564357"/>
                </a:lnTo>
                <a:lnTo>
                  <a:pt x="422628" y="546799"/>
                </a:lnTo>
                <a:lnTo>
                  <a:pt x="460569" y="523251"/>
                </a:lnTo>
                <a:lnTo>
                  <a:pt x="494309" y="494309"/>
                </a:lnTo>
                <a:lnTo>
                  <a:pt x="523251" y="460569"/>
                </a:lnTo>
                <a:lnTo>
                  <a:pt x="546799" y="422628"/>
                </a:lnTo>
                <a:lnTo>
                  <a:pt x="564357" y="381082"/>
                </a:lnTo>
                <a:lnTo>
                  <a:pt x="575330" y="336527"/>
                </a:lnTo>
                <a:lnTo>
                  <a:pt x="579119" y="289560"/>
                </a:lnTo>
                <a:lnTo>
                  <a:pt x="575330" y="242592"/>
                </a:lnTo>
                <a:lnTo>
                  <a:pt x="564357" y="198037"/>
                </a:lnTo>
                <a:lnTo>
                  <a:pt x="546799" y="156491"/>
                </a:lnTo>
                <a:lnTo>
                  <a:pt x="523251" y="118550"/>
                </a:lnTo>
                <a:lnTo>
                  <a:pt x="494309" y="84810"/>
                </a:lnTo>
                <a:lnTo>
                  <a:pt x="460569" y="55868"/>
                </a:lnTo>
                <a:lnTo>
                  <a:pt x="422628" y="32320"/>
                </a:lnTo>
                <a:lnTo>
                  <a:pt x="381082" y="14762"/>
                </a:lnTo>
                <a:lnTo>
                  <a:pt x="336527" y="3789"/>
                </a:lnTo>
                <a:lnTo>
                  <a:pt x="289559" y="0"/>
                </a:lnTo>
                <a:lnTo>
                  <a:pt x="242592" y="3789"/>
                </a:lnTo>
                <a:lnTo>
                  <a:pt x="198037" y="14762"/>
                </a:lnTo>
                <a:lnTo>
                  <a:pt x="156491" y="32320"/>
                </a:lnTo>
                <a:lnTo>
                  <a:pt x="118550" y="55868"/>
                </a:lnTo>
                <a:lnTo>
                  <a:pt x="84810" y="84810"/>
                </a:lnTo>
                <a:lnTo>
                  <a:pt x="55868" y="118550"/>
                </a:lnTo>
                <a:lnTo>
                  <a:pt x="32320" y="156491"/>
                </a:lnTo>
                <a:lnTo>
                  <a:pt x="14762" y="198037"/>
                </a:lnTo>
                <a:lnTo>
                  <a:pt x="3789" y="242592"/>
                </a:lnTo>
                <a:lnTo>
                  <a:pt x="0" y="289560"/>
                </a:lnTo>
                <a:lnTo>
                  <a:pt x="3789" y="336527"/>
                </a:lnTo>
                <a:lnTo>
                  <a:pt x="14762" y="381082"/>
                </a:lnTo>
                <a:lnTo>
                  <a:pt x="32320" y="422628"/>
                </a:lnTo>
                <a:lnTo>
                  <a:pt x="55868" y="460569"/>
                </a:lnTo>
                <a:lnTo>
                  <a:pt x="84810" y="494309"/>
                </a:lnTo>
                <a:lnTo>
                  <a:pt x="118550" y="523251"/>
                </a:lnTo>
                <a:lnTo>
                  <a:pt x="156491" y="546799"/>
                </a:lnTo>
                <a:lnTo>
                  <a:pt x="198037" y="564357"/>
                </a:lnTo>
                <a:lnTo>
                  <a:pt x="242592" y="575330"/>
                </a:lnTo>
                <a:lnTo>
                  <a:pt x="289559" y="579120"/>
                </a:lnTo>
                <a:close/>
              </a:path>
            </a:pathLst>
          </a:custGeom>
          <a:ln w="12700">
            <a:solidFill>
              <a:srgbClr val="00403C"/>
            </a:solidFill>
          </a:ln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120" name="object 66"/>
          <p:cNvSpPr txBox="1"/>
          <p:nvPr/>
        </p:nvSpPr>
        <p:spPr>
          <a:xfrm>
            <a:off x="11119424" y="6002452"/>
            <a:ext cx="658967" cy="441275"/>
          </a:xfrm>
          <a:prstGeom prst="rect">
            <a:avLst/>
          </a:prstGeom>
        </p:spPr>
        <p:txBody>
          <a:bodyPr vert="horz" wrap="square" lIns="0" tIns="10287" rIns="0" bIns="0" rtlCol="0">
            <a:spAutoFit/>
          </a:bodyPr>
          <a:lstStyle/>
          <a:p>
            <a:pPr marL="8573">
              <a:spcBef>
                <a:spcPts val="81"/>
              </a:spcBef>
            </a:pPr>
            <a:r>
              <a:rPr lang="fr-FR" sz="2800" b="1" spc="-17" dirty="0">
                <a:solidFill>
                  <a:srgbClr val="00403C"/>
                </a:solidFill>
                <a:latin typeface="Arial MT Std"/>
                <a:cs typeface="Arial MT Std"/>
              </a:rPr>
              <a:t>124</a:t>
            </a:r>
            <a:endParaRPr sz="1200" dirty="0">
              <a:latin typeface="Arial MT Std"/>
              <a:cs typeface="Arial MT Std"/>
            </a:endParaRPr>
          </a:p>
        </p:txBody>
      </p:sp>
      <p:grpSp>
        <p:nvGrpSpPr>
          <p:cNvPr id="121" name="Groupe 120">
            <a:extLst>
              <a:ext uri="{FF2B5EF4-FFF2-40B4-BE49-F238E27FC236}">
                <a16:creationId xmlns:a16="http://schemas.microsoft.com/office/drawing/2014/main" id="{DD963068-E491-4355-E88A-AB94D22ADF3D}"/>
              </a:ext>
            </a:extLst>
          </p:cNvPr>
          <p:cNvGrpSpPr>
            <a:grpSpLocks noChangeAspect="1"/>
          </p:cNvGrpSpPr>
          <p:nvPr/>
        </p:nvGrpSpPr>
        <p:grpSpPr>
          <a:xfrm>
            <a:off x="10211429" y="5864027"/>
            <a:ext cx="779323" cy="778924"/>
            <a:chOff x="4257619" y="4928354"/>
            <a:chExt cx="1525818" cy="1525037"/>
          </a:xfrm>
        </p:grpSpPr>
        <p:sp>
          <p:nvSpPr>
            <p:cNvPr id="122" name="Forme libre 121">
              <a:extLst>
                <a:ext uri="{FF2B5EF4-FFF2-40B4-BE49-F238E27FC236}">
                  <a16:creationId xmlns:a16="http://schemas.microsoft.com/office/drawing/2014/main" id="{F20E4601-43D2-1572-72C1-C43D714C7C33}"/>
                </a:ext>
              </a:extLst>
            </p:cNvPr>
            <p:cNvSpPr/>
            <p:nvPr/>
          </p:nvSpPr>
          <p:spPr>
            <a:xfrm>
              <a:off x="4257619" y="4928354"/>
              <a:ext cx="1525818" cy="1525037"/>
            </a:xfrm>
            <a:custGeom>
              <a:avLst/>
              <a:gdLst>
                <a:gd name="connsiteX0" fmla="*/ 762909 w 1525818"/>
                <a:gd name="connsiteY0" fmla="*/ 1525037 h 1525037"/>
                <a:gd name="connsiteX1" fmla="*/ 1525818 w 1525818"/>
                <a:gd name="connsiteY1" fmla="*/ 762519 h 1525037"/>
                <a:gd name="connsiteX2" fmla="*/ 762909 w 1525818"/>
                <a:gd name="connsiteY2" fmla="*/ 0 h 1525037"/>
                <a:gd name="connsiteX3" fmla="*/ 0 w 1525818"/>
                <a:gd name="connsiteY3" fmla="*/ 762519 h 1525037"/>
                <a:gd name="connsiteX4" fmla="*/ 762909 w 1525818"/>
                <a:gd name="connsiteY4" fmla="*/ 1525037 h 152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818" h="1525037">
                  <a:moveTo>
                    <a:pt x="762909" y="1525037"/>
                  </a:moveTo>
                  <a:cubicBezTo>
                    <a:pt x="1184289" y="1525037"/>
                    <a:pt x="1525818" y="1183683"/>
                    <a:pt x="1525818" y="762519"/>
                  </a:cubicBezTo>
                  <a:cubicBezTo>
                    <a:pt x="1525818" y="341354"/>
                    <a:pt x="1184289" y="0"/>
                    <a:pt x="762909" y="0"/>
                  </a:cubicBezTo>
                  <a:cubicBezTo>
                    <a:pt x="341529" y="0"/>
                    <a:pt x="0" y="341354"/>
                    <a:pt x="0" y="762519"/>
                  </a:cubicBezTo>
                  <a:cubicBezTo>
                    <a:pt x="0" y="1183683"/>
                    <a:pt x="341529" y="1525037"/>
                    <a:pt x="762909" y="1525037"/>
                  </a:cubicBezTo>
                </a:path>
              </a:pathLst>
            </a:custGeom>
            <a:solidFill>
              <a:srgbClr val="003B39"/>
            </a:solidFill>
            <a:ln w="127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215"/>
            </a:p>
          </p:txBody>
        </p:sp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338341E1-FAA3-9DDE-9EE6-C8E3A042F416}"/>
                </a:ext>
              </a:extLst>
            </p:cNvPr>
            <p:cNvSpPr/>
            <p:nvPr/>
          </p:nvSpPr>
          <p:spPr>
            <a:xfrm>
              <a:off x="4637754" y="5233458"/>
              <a:ext cx="765549" cy="795795"/>
            </a:xfrm>
            <a:custGeom>
              <a:avLst/>
              <a:gdLst>
                <a:gd name="connsiteX0" fmla="*/ 198740 w 524345"/>
                <a:gd name="connsiteY0" fmla="*/ 245031 h 545061"/>
                <a:gd name="connsiteX1" fmla="*/ 189963 w 524345"/>
                <a:gd name="connsiteY1" fmla="*/ 272531 h 545061"/>
                <a:gd name="connsiteX2" fmla="*/ 200219 w 524345"/>
                <a:gd name="connsiteY2" fmla="*/ 349608 h 545061"/>
                <a:gd name="connsiteX3" fmla="*/ 206432 w 524345"/>
                <a:gd name="connsiteY3" fmla="*/ 364689 h 545061"/>
                <a:gd name="connsiteX4" fmla="*/ 219646 w 524345"/>
                <a:gd name="connsiteY4" fmla="*/ 374348 h 545061"/>
                <a:gd name="connsiteX5" fmla="*/ 236904 w 524345"/>
                <a:gd name="connsiteY5" fmla="*/ 532939 h 545061"/>
                <a:gd name="connsiteX6" fmla="*/ 250513 w 524345"/>
                <a:gd name="connsiteY6" fmla="*/ 545062 h 545061"/>
                <a:gd name="connsiteX7" fmla="*/ 277928 w 524345"/>
                <a:gd name="connsiteY7" fmla="*/ 545062 h 545061"/>
                <a:gd name="connsiteX8" fmla="*/ 291536 w 524345"/>
                <a:gd name="connsiteY8" fmla="*/ 532939 h 545061"/>
                <a:gd name="connsiteX9" fmla="*/ 308794 w 524345"/>
                <a:gd name="connsiteY9" fmla="*/ 374644 h 545061"/>
                <a:gd name="connsiteX10" fmla="*/ 322502 w 524345"/>
                <a:gd name="connsiteY10" fmla="*/ 365083 h 545061"/>
                <a:gd name="connsiteX11" fmla="*/ 328912 w 524345"/>
                <a:gd name="connsiteY11" fmla="*/ 349707 h 545061"/>
                <a:gd name="connsiteX12" fmla="*/ 339168 w 524345"/>
                <a:gd name="connsiteY12" fmla="*/ 272531 h 545061"/>
                <a:gd name="connsiteX13" fmla="*/ 330391 w 524345"/>
                <a:gd name="connsiteY13" fmla="*/ 245130 h 545061"/>
                <a:gd name="connsiteX14" fmla="*/ 304061 w 524345"/>
                <a:gd name="connsiteY14" fmla="*/ 233401 h 545061"/>
                <a:gd name="connsiteX15" fmla="*/ 304061 w 524345"/>
                <a:gd name="connsiteY15" fmla="*/ 233302 h 545061"/>
                <a:gd name="connsiteX16" fmla="*/ 289564 w 524345"/>
                <a:gd name="connsiteY16" fmla="*/ 233302 h 545061"/>
                <a:gd name="connsiteX17" fmla="*/ 284831 w 524345"/>
                <a:gd name="connsiteY17" fmla="*/ 235372 h 545061"/>
                <a:gd name="connsiteX18" fmla="*/ 273884 w 524345"/>
                <a:gd name="connsiteY18" fmla="*/ 244933 h 545061"/>
                <a:gd name="connsiteX19" fmla="*/ 273884 w 524345"/>
                <a:gd name="connsiteY19" fmla="*/ 244933 h 545061"/>
                <a:gd name="connsiteX20" fmla="*/ 264615 w 524345"/>
                <a:gd name="connsiteY20" fmla="*/ 248383 h 545061"/>
                <a:gd name="connsiteX21" fmla="*/ 255345 w 524345"/>
                <a:gd name="connsiteY21" fmla="*/ 244933 h 545061"/>
                <a:gd name="connsiteX22" fmla="*/ 244398 w 524345"/>
                <a:gd name="connsiteY22" fmla="*/ 235372 h 545061"/>
                <a:gd name="connsiteX23" fmla="*/ 244398 w 524345"/>
                <a:gd name="connsiteY23" fmla="*/ 235372 h 545061"/>
                <a:gd name="connsiteX24" fmla="*/ 239665 w 524345"/>
                <a:gd name="connsiteY24" fmla="*/ 233302 h 545061"/>
                <a:gd name="connsiteX25" fmla="*/ 224774 w 524345"/>
                <a:gd name="connsiteY25" fmla="*/ 233302 h 545061"/>
                <a:gd name="connsiteX26" fmla="*/ 198740 w 524345"/>
                <a:gd name="connsiteY26" fmla="*/ 245031 h 545061"/>
                <a:gd name="connsiteX27" fmla="*/ 111465 w 524345"/>
                <a:gd name="connsiteY27" fmla="*/ 210238 h 545061"/>
                <a:gd name="connsiteX28" fmla="*/ 123694 w 524345"/>
                <a:gd name="connsiteY28" fmla="*/ 180767 h 545061"/>
                <a:gd name="connsiteX29" fmla="*/ 111465 w 524345"/>
                <a:gd name="connsiteY29" fmla="*/ 151297 h 545061"/>
                <a:gd name="connsiteX30" fmla="*/ 81979 w 524345"/>
                <a:gd name="connsiteY30" fmla="*/ 139075 h 545061"/>
                <a:gd name="connsiteX31" fmla="*/ 52494 w 524345"/>
                <a:gd name="connsiteY31" fmla="*/ 151297 h 545061"/>
                <a:gd name="connsiteX32" fmla="*/ 40265 w 524345"/>
                <a:gd name="connsiteY32" fmla="*/ 180767 h 545061"/>
                <a:gd name="connsiteX33" fmla="*/ 52494 w 524345"/>
                <a:gd name="connsiteY33" fmla="*/ 210238 h 545061"/>
                <a:gd name="connsiteX34" fmla="*/ 81979 w 524345"/>
                <a:gd name="connsiteY34" fmla="*/ 222460 h 545061"/>
                <a:gd name="connsiteX35" fmla="*/ 111465 w 524345"/>
                <a:gd name="connsiteY35" fmla="*/ 210238 h 545061"/>
                <a:gd name="connsiteX36" fmla="*/ 137500 w 524345"/>
                <a:gd name="connsiteY36" fmla="*/ 259619 h 545061"/>
                <a:gd name="connsiteX37" fmla="*/ 127441 w 524345"/>
                <a:gd name="connsiteY37" fmla="*/ 242370 h 545061"/>
                <a:gd name="connsiteX38" fmla="*/ 109394 w 524345"/>
                <a:gd name="connsiteY38" fmla="*/ 233795 h 545061"/>
                <a:gd name="connsiteX39" fmla="*/ 102491 w 524345"/>
                <a:gd name="connsiteY39" fmla="*/ 235766 h 545061"/>
                <a:gd name="connsiteX40" fmla="*/ 91545 w 524345"/>
                <a:gd name="connsiteY40" fmla="*/ 245327 h 545061"/>
                <a:gd name="connsiteX41" fmla="*/ 82275 w 524345"/>
                <a:gd name="connsiteY41" fmla="*/ 248777 h 545061"/>
                <a:gd name="connsiteX42" fmla="*/ 73005 w 524345"/>
                <a:gd name="connsiteY42" fmla="*/ 245327 h 545061"/>
                <a:gd name="connsiteX43" fmla="*/ 62059 w 524345"/>
                <a:gd name="connsiteY43" fmla="*/ 235865 h 545061"/>
                <a:gd name="connsiteX44" fmla="*/ 62059 w 524345"/>
                <a:gd name="connsiteY44" fmla="*/ 235865 h 545061"/>
                <a:gd name="connsiteX45" fmla="*/ 55058 w 524345"/>
                <a:gd name="connsiteY45" fmla="*/ 233894 h 545061"/>
                <a:gd name="connsiteX46" fmla="*/ 37011 w 524345"/>
                <a:gd name="connsiteY46" fmla="*/ 242469 h 545061"/>
                <a:gd name="connsiteX47" fmla="*/ 26952 w 524345"/>
                <a:gd name="connsiteY47" fmla="*/ 259718 h 545061"/>
                <a:gd name="connsiteX48" fmla="*/ 228 w 524345"/>
                <a:gd name="connsiteY48" fmla="*/ 371983 h 545061"/>
                <a:gd name="connsiteX49" fmla="*/ 2792 w 524345"/>
                <a:gd name="connsiteY49" fmla="*/ 383120 h 545061"/>
                <a:gd name="connsiteX50" fmla="*/ 12554 w 524345"/>
                <a:gd name="connsiteY50" fmla="*/ 388936 h 545061"/>
                <a:gd name="connsiteX51" fmla="*/ 18077 w 524345"/>
                <a:gd name="connsiteY51" fmla="*/ 388443 h 545061"/>
                <a:gd name="connsiteX52" fmla="*/ 5750 w 524345"/>
                <a:gd name="connsiteY52" fmla="*/ 440584 h 545061"/>
                <a:gd name="connsiteX53" fmla="*/ 7722 w 524345"/>
                <a:gd name="connsiteY53" fmla="*/ 448173 h 545061"/>
                <a:gd name="connsiteX54" fmla="*/ 14823 w 524345"/>
                <a:gd name="connsiteY54" fmla="*/ 451524 h 545061"/>
                <a:gd name="connsiteX55" fmla="*/ 51902 w 524345"/>
                <a:gd name="connsiteY55" fmla="*/ 451524 h 545061"/>
                <a:gd name="connsiteX56" fmla="*/ 59199 w 524345"/>
                <a:gd name="connsiteY56" fmla="*/ 532741 h 545061"/>
                <a:gd name="connsiteX57" fmla="*/ 72808 w 524345"/>
                <a:gd name="connsiteY57" fmla="*/ 544865 h 545061"/>
                <a:gd name="connsiteX58" fmla="*/ 91447 w 524345"/>
                <a:gd name="connsiteY58" fmla="*/ 544865 h 545061"/>
                <a:gd name="connsiteX59" fmla="*/ 105055 w 524345"/>
                <a:gd name="connsiteY59" fmla="*/ 532741 h 545061"/>
                <a:gd name="connsiteX60" fmla="*/ 112353 w 524345"/>
                <a:gd name="connsiteY60" fmla="*/ 451524 h 545061"/>
                <a:gd name="connsiteX61" fmla="*/ 149432 w 524345"/>
                <a:gd name="connsiteY61" fmla="*/ 451524 h 545061"/>
                <a:gd name="connsiteX62" fmla="*/ 156532 w 524345"/>
                <a:gd name="connsiteY62" fmla="*/ 448173 h 545061"/>
                <a:gd name="connsiteX63" fmla="*/ 158505 w 524345"/>
                <a:gd name="connsiteY63" fmla="*/ 440584 h 545061"/>
                <a:gd name="connsiteX64" fmla="*/ 145981 w 524345"/>
                <a:gd name="connsiteY64" fmla="*/ 388443 h 545061"/>
                <a:gd name="connsiteX65" fmla="*/ 151503 w 524345"/>
                <a:gd name="connsiteY65" fmla="*/ 388936 h 545061"/>
                <a:gd name="connsiteX66" fmla="*/ 161266 w 524345"/>
                <a:gd name="connsiteY66" fmla="*/ 383120 h 545061"/>
                <a:gd name="connsiteX67" fmla="*/ 163830 w 524345"/>
                <a:gd name="connsiteY67" fmla="*/ 371983 h 545061"/>
                <a:gd name="connsiteX68" fmla="*/ 137500 w 524345"/>
                <a:gd name="connsiteY68" fmla="*/ 259619 h 545061"/>
                <a:gd name="connsiteX69" fmla="*/ 202783 w 524345"/>
                <a:gd name="connsiteY69" fmla="*/ 140652 h 545061"/>
                <a:gd name="connsiteX70" fmla="*/ 215011 w 524345"/>
                <a:gd name="connsiteY70" fmla="*/ 111181 h 545061"/>
                <a:gd name="connsiteX71" fmla="*/ 202783 w 524345"/>
                <a:gd name="connsiteY71" fmla="*/ 81710 h 545061"/>
                <a:gd name="connsiteX72" fmla="*/ 173297 w 524345"/>
                <a:gd name="connsiteY72" fmla="*/ 69488 h 545061"/>
                <a:gd name="connsiteX73" fmla="*/ 143811 w 524345"/>
                <a:gd name="connsiteY73" fmla="*/ 81710 h 545061"/>
                <a:gd name="connsiteX74" fmla="*/ 131583 w 524345"/>
                <a:gd name="connsiteY74" fmla="*/ 111181 h 545061"/>
                <a:gd name="connsiteX75" fmla="*/ 143811 w 524345"/>
                <a:gd name="connsiteY75" fmla="*/ 140652 h 545061"/>
                <a:gd name="connsiteX76" fmla="*/ 173297 w 524345"/>
                <a:gd name="connsiteY76" fmla="*/ 152874 h 545061"/>
                <a:gd name="connsiteX77" fmla="*/ 202783 w 524345"/>
                <a:gd name="connsiteY77" fmla="*/ 140652 h 545061"/>
                <a:gd name="connsiteX78" fmla="*/ 294101 w 524345"/>
                <a:gd name="connsiteY78" fmla="*/ 71164 h 545061"/>
                <a:gd name="connsiteX79" fmla="*/ 306329 w 524345"/>
                <a:gd name="connsiteY79" fmla="*/ 41693 h 545061"/>
                <a:gd name="connsiteX80" fmla="*/ 294101 w 524345"/>
                <a:gd name="connsiteY80" fmla="*/ 12222 h 545061"/>
                <a:gd name="connsiteX81" fmla="*/ 264615 w 524345"/>
                <a:gd name="connsiteY81" fmla="*/ 0 h 545061"/>
                <a:gd name="connsiteX82" fmla="*/ 235129 w 524345"/>
                <a:gd name="connsiteY82" fmla="*/ 12222 h 545061"/>
                <a:gd name="connsiteX83" fmla="*/ 222900 w 524345"/>
                <a:gd name="connsiteY83" fmla="*/ 41693 h 545061"/>
                <a:gd name="connsiteX84" fmla="*/ 235129 w 524345"/>
                <a:gd name="connsiteY84" fmla="*/ 71164 h 545061"/>
                <a:gd name="connsiteX85" fmla="*/ 264615 w 524345"/>
                <a:gd name="connsiteY85" fmla="*/ 83386 h 545061"/>
                <a:gd name="connsiteX86" fmla="*/ 294101 w 524345"/>
                <a:gd name="connsiteY86" fmla="*/ 71164 h 545061"/>
                <a:gd name="connsiteX87" fmla="*/ 294101 w 524345"/>
                <a:gd name="connsiteY87" fmla="*/ 210140 h 545061"/>
                <a:gd name="connsiteX88" fmla="*/ 306329 w 524345"/>
                <a:gd name="connsiteY88" fmla="*/ 180669 h 545061"/>
                <a:gd name="connsiteX89" fmla="*/ 294101 w 524345"/>
                <a:gd name="connsiteY89" fmla="*/ 151198 h 545061"/>
                <a:gd name="connsiteX90" fmla="*/ 264615 w 524345"/>
                <a:gd name="connsiteY90" fmla="*/ 138976 h 545061"/>
                <a:gd name="connsiteX91" fmla="*/ 235129 w 524345"/>
                <a:gd name="connsiteY91" fmla="*/ 151198 h 545061"/>
                <a:gd name="connsiteX92" fmla="*/ 222900 w 524345"/>
                <a:gd name="connsiteY92" fmla="*/ 180669 h 545061"/>
                <a:gd name="connsiteX93" fmla="*/ 235129 w 524345"/>
                <a:gd name="connsiteY93" fmla="*/ 210140 h 545061"/>
                <a:gd name="connsiteX94" fmla="*/ 264615 w 524345"/>
                <a:gd name="connsiteY94" fmla="*/ 222362 h 545061"/>
                <a:gd name="connsiteX95" fmla="*/ 264615 w 524345"/>
                <a:gd name="connsiteY95" fmla="*/ 222263 h 545061"/>
                <a:gd name="connsiteX96" fmla="*/ 294101 w 524345"/>
                <a:gd name="connsiteY96" fmla="*/ 210140 h 545061"/>
                <a:gd name="connsiteX97" fmla="*/ 385418 w 524345"/>
                <a:gd name="connsiteY97" fmla="*/ 140652 h 545061"/>
                <a:gd name="connsiteX98" fmla="*/ 397646 w 524345"/>
                <a:gd name="connsiteY98" fmla="*/ 111181 h 545061"/>
                <a:gd name="connsiteX99" fmla="*/ 385418 w 524345"/>
                <a:gd name="connsiteY99" fmla="*/ 81710 h 545061"/>
                <a:gd name="connsiteX100" fmla="*/ 355932 w 524345"/>
                <a:gd name="connsiteY100" fmla="*/ 69488 h 545061"/>
                <a:gd name="connsiteX101" fmla="*/ 326446 w 524345"/>
                <a:gd name="connsiteY101" fmla="*/ 81710 h 545061"/>
                <a:gd name="connsiteX102" fmla="*/ 314218 w 524345"/>
                <a:gd name="connsiteY102" fmla="*/ 111181 h 545061"/>
                <a:gd name="connsiteX103" fmla="*/ 326446 w 524345"/>
                <a:gd name="connsiteY103" fmla="*/ 140652 h 545061"/>
                <a:gd name="connsiteX104" fmla="*/ 355932 w 524345"/>
                <a:gd name="connsiteY104" fmla="*/ 152874 h 545061"/>
                <a:gd name="connsiteX105" fmla="*/ 385418 w 524345"/>
                <a:gd name="connsiteY105" fmla="*/ 140652 h 545061"/>
                <a:gd name="connsiteX106" fmla="*/ 476736 w 524345"/>
                <a:gd name="connsiteY106" fmla="*/ 210140 h 545061"/>
                <a:gd name="connsiteX107" fmla="*/ 488964 w 524345"/>
                <a:gd name="connsiteY107" fmla="*/ 180669 h 545061"/>
                <a:gd name="connsiteX108" fmla="*/ 476736 w 524345"/>
                <a:gd name="connsiteY108" fmla="*/ 151198 h 545061"/>
                <a:gd name="connsiteX109" fmla="*/ 447250 w 524345"/>
                <a:gd name="connsiteY109" fmla="*/ 138976 h 545061"/>
                <a:gd name="connsiteX110" fmla="*/ 417764 w 524345"/>
                <a:gd name="connsiteY110" fmla="*/ 151198 h 545061"/>
                <a:gd name="connsiteX111" fmla="*/ 405535 w 524345"/>
                <a:gd name="connsiteY111" fmla="*/ 180669 h 545061"/>
                <a:gd name="connsiteX112" fmla="*/ 417764 w 524345"/>
                <a:gd name="connsiteY112" fmla="*/ 210140 h 545061"/>
                <a:gd name="connsiteX113" fmla="*/ 447250 w 524345"/>
                <a:gd name="connsiteY113" fmla="*/ 222362 h 545061"/>
                <a:gd name="connsiteX114" fmla="*/ 476736 w 524345"/>
                <a:gd name="connsiteY114" fmla="*/ 210140 h 545061"/>
                <a:gd name="connsiteX115" fmla="*/ 515491 w 524345"/>
                <a:gd name="connsiteY115" fmla="*/ 245130 h 545061"/>
                <a:gd name="connsiteX116" fmla="*/ 489161 w 524345"/>
                <a:gd name="connsiteY116" fmla="*/ 233401 h 545061"/>
                <a:gd name="connsiteX117" fmla="*/ 489161 w 524345"/>
                <a:gd name="connsiteY117" fmla="*/ 233302 h 545061"/>
                <a:gd name="connsiteX118" fmla="*/ 474763 w 524345"/>
                <a:gd name="connsiteY118" fmla="*/ 233302 h 545061"/>
                <a:gd name="connsiteX119" fmla="*/ 470030 w 524345"/>
                <a:gd name="connsiteY119" fmla="*/ 235372 h 545061"/>
                <a:gd name="connsiteX120" fmla="*/ 459083 w 524345"/>
                <a:gd name="connsiteY120" fmla="*/ 244933 h 545061"/>
                <a:gd name="connsiteX121" fmla="*/ 459083 w 524345"/>
                <a:gd name="connsiteY121" fmla="*/ 244933 h 545061"/>
                <a:gd name="connsiteX122" fmla="*/ 449814 w 524345"/>
                <a:gd name="connsiteY122" fmla="*/ 248383 h 545061"/>
                <a:gd name="connsiteX123" fmla="*/ 440544 w 524345"/>
                <a:gd name="connsiteY123" fmla="*/ 244933 h 545061"/>
                <a:gd name="connsiteX124" fmla="*/ 429598 w 524345"/>
                <a:gd name="connsiteY124" fmla="*/ 235372 h 545061"/>
                <a:gd name="connsiteX125" fmla="*/ 429598 w 524345"/>
                <a:gd name="connsiteY125" fmla="*/ 235372 h 545061"/>
                <a:gd name="connsiteX126" fmla="*/ 424864 w 524345"/>
                <a:gd name="connsiteY126" fmla="*/ 233302 h 545061"/>
                <a:gd name="connsiteX127" fmla="*/ 409973 w 524345"/>
                <a:gd name="connsiteY127" fmla="*/ 233302 h 545061"/>
                <a:gd name="connsiteX128" fmla="*/ 383643 w 524345"/>
                <a:gd name="connsiteY128" fmla="*/ 245031 h 545061"/>
                <a:gd name="connsiteX129" fmla="*/ 374866 w 524345"/>
                <a:gd name="connsiteY129" fmla="*/ 272531 h 545061"/>
                <a:gd name="connsiteX130" fmla="*/ 385122 w 524345"/>
                <a:gd name="connsiteY130" fmla="*/ 349608 h 545061"/>
                <a:gd name="connsiteX131" fmla="*/ 391335 w 524345"/>
                <a:gd name="connsiteY131" fmla="*/ 364689 h 545061"/>
                <a:gd name="connsiteX132" fmla="*/ 404549 w 524345"/>
                <a:gd name="connsiteY132" fmla="*/ 374348 h 545061"/>
                <a:gd name="connsiteX133" fmla="*/ 421807 w 524345"/>
                <a:gd name="connsiteY133" fmla="*/ 532939 h 545061"/>
                <a:gd name="connsiteX134" fmla="*/ 435416 w 524345"/>
                <a:gd name="connsiteY134" fmla="*/ 545062 h 545061"/>
                <a:gd name="connsiteX135" fmla="*/ 462732 w 524345"/>
                <a:gd name="connsiteY135" fmla="*/ 545062 h 545061"/>
                <a:gd name="connsiteX136" fmla="*/ 476341 w 524345"/>
                <a:gd name="connsiteY136" fmla="*/ 532939 h 545061"/>
                <a:gd name="connsiteX137" fmla="*/ 493599 w 524345"/>
                <a:gd name="connsiteY137" fmla="*/ 374644 h 545061"/>
                <a:gd name="connsiteX138" fmla="*/ 507306 w 524345"/>
                <a:gd name="connsiteY138" fmla="*/ 365083 h 545061"/>
                <a:gd name="connsiteX139" fmla="*/ 513815 w 524345"/>
                <a:gd name="connsiteY139" fmla="*/ 349707 h 545061"/>
                <a:gd name="connsiteX140" fmla="*/ 524071 w 524345"/>
                <a:gd name="connsiteY140" fmla="*/ 272531 h 545061"/>
                <a:gd name="connsiteX141" fmla="*/ 515491 w 524345"/>
                <a:gd name="connsiteY141" fmla="*/ 245130 h 545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524345" h="545061">
                  <a:moveTo>
                    <a:pt x="198740" y="245031"/>
                  </a:moveTo>
                  <a:cubicBezTo>
                    <a:pt x="192034" y="252522"/>
                    <a:pt x="188878" y="262477"/>
                    <a:pt x="189963" y="272531"/>
                  </a:cubicBezTo>
                  <a:lnTo>
                    <a:pt x="200219" y="349608"/>
                  </a:lnTo>
                  <a:cubicBezTo>
                    <a:pt x="200811" y="355128"/>
                    <a:pt x="202980" y="360352"/>
                    <a:pt x="206432" y="364689"/>
                  </a:cubicBezTo>
                  <a:cubicBezTo>
                    <a:pt x="209883" y="369026"/>
                    <a:pt x="214419" y="372377"/>
                    <a:pt x="219646" y="374348"/>
                  </a:cubicBezTo>
                  <a:lnTo>
                    <a:pt x="236904" y="532939"/>
                  </a:lnTo>
                  <a:cubicBezTo>
                    <a:pt x="237693" y="539838"/>
                    <a:pt x="243511" y="545062"/>
                    <a:pt x="250513" y="545062"/>
                  </a:cubicBezTo>
                  <a:lnTo>
                    <a:pt x="277928" y="545062"/>
                  </a:lnTo>
                  <a:cubicBezTo>
                    <a:pt x="284929" y="545062"/>
                    <a:pt x="290747" y="539838"/>
                    <a:pt x="291536" y="532939"/>
                  </a:cubicBezTo>
                  <a:lnTo>
                    <a:pt x="308794" y="374644"/>
                  </a:lnTo>
                  <a:cubicBezTo>
                    <a:pt x="314218" y="372870"/>
                    <a:pt x="318951" y="369519"/>
                    <a:pt x="322502" y="365083"/>
                  </a:cubicBezTo>
                  <a:cubicBezTo>
                    <a:pt x="326052" y="360648"/>
                    <a:pt x="328320" y="355325"/>
                    <a:pt x="328912" y="349707"/>
                  </a:cubicBezTo>
                  <a:lnTo>
                    <a:pt x="339168" y="272531"/>
                  </a:lnTo>
                  <a:cubicBezTo>
                    <a:pt x="340252" y="262576"/>
                    <a:pt x="337097" y="252621"/>
                    <a:pt x="330391" y="245130"/>
                  </a:cubicBezTo>
                  <a:cubicBezTo>
                    <a:pt x="323685" y="237639"/>
                    <a:pt x="314119" y="233401"/>
                    <a:pt x="304061" y="233401"/>
                  </a:cubicBezTo>
                  <a:lnTo>
                    <a:pt x="304061" y="233302"/>
                  </a:lnTo>
                  <a:lnTo>
                    <a:pt x="289564" y="233302"/>
                  </a:lnTo>
                  <a:cubicBezTo>
                    <a:pt x="287789" y="233499"/>
                    <a:pt x="286211" y="234189"/>
                    <a:pt x="284831" y="235372"/>
                  </a:cubicBezTo>
                  <a:lnTo>
                    <a:pt x="273884" y="244933"/>
                  </a:lnTo>
                  <a:lnTo>
                    <a:pt x="273884" y="244933"/>
                  </a:lnTo>
                  <a:cubicBezTo>
                    <a:pt x="271320" y="247101"/>
                    <a:pt x="268066" y="248383"/>
                    <a:pt x="264615" y="248383"/>
                  </a:cubicBezTo>
                  <a:cubicBezTo>
                    <a:pt x="261262" y="248383"/>
                    <a:pt x="257909" y="247200"/>
                    <a:pt x="255345" y="244933"/>
                  </a:cubicBezTo>
                  <a:lnTo>
                    <a:pt x="244398" y="235372"/>
                  </a:lnTo>
                  <a:lnTo>
                    <a:pt x="244398" y="235372"/>
                  </a:lnTo>
                  <a:cubicBezTo>
                    <a:pt x="243116" y="234288"/>
                    <a:pt x="241440" y="233499"/>
                    <a:pt x="239665" y="233302"/>
                  </a:cubicBezTo>
                  <a:lnTo>
                    <a:pt x="224774" y="233302"/>
                  </a:lnTo>
                  <a:cubicBezTo>
                    <a:pt x="215011" y="233302"/>
                    <a:pt x="205446" y="237541"/>
                    <a:pt x="198740" y="245031"/>
                  </a:cubicBezTo>
                  <a:moveTo>
                    <a:pt x="111465" y="210238"/>
                  </a:moveTo>
                  <a:cubicBezTo>
                    <a:pt x="119256" y="202452"/>
                    <a:pt x="123694" y="191807"/>
                    <a:pt x="123694" y="180767"/>
                  </a:cubicBezTo>
                  <a:cubicBezTo>
                    <a:pt x="123694" y="169728"/>
                    <a:pt x="119256" y="159083"/>
                    <a:pt x="111465" y="151297"/>
                  </a:cubicBezTo>
                  <a:cubicBezTo>
                    <a:pt x="103675" y="143510"/>
                    <a:pt x="93024" y="139075"/>
                    <a:pt x="81979" y="139075"/>
                  </a:cubicBezTo>
                  <a:cubicBezTo>
                    <a:pt x="70935" y="139075"/>
                    <a:pt x="60284" y="143510"/>
                    <a:pt x="52494" y="151297"/>
                  </a:cubicBezTo>
                  <a:cubicBezTo>
                    <a:pt x="44703" y="159083"/>
                    <a:pt x="40265" y="169728"/>
                    <a:pt x="40265" y="180767"/>
                  </a:cubicBezTo>
                  <a:cubicBezTo>
                    <a:pt x="40265" y="191807"/>
                    <a:pt x="44604" y="202452"/>
                    <a:pt x="52494" y="210238"/>
                  </a:cubicBezTo>
                  <a:cubicBezTo>
                    <a:pt x="60383" y="218025"/>
                    <a:pt x="70935" y="222460"/>
                    <a:pt x="81979" y="222460"/>
                  </a:cubicBezTo>
                  <a:cubicBezTo>
                    <a:pt x="93024" y="222460"/>
                    <a:pt x="103675" y="218025"/>
                    <a:pt x="111465" y="210238"/>
                  </a:cubicBezTo>
                  <a:moveTo>
                    <a:pt x="137500" y="259619"/>
                  </a:moveTo>
                  <a:cubicBezTo>
                    <a:pt x="135922" y="253015"/>
                    <a:pt x="132470" y="246904"/>
                    <a:pt x="127441" y="242370"/>
                  </a:cubicBezTo>
                  <a:cubicBezTo>
                    <a:pt x="122412" y="237738"/>
                    <a:pt x="116100" y="234781"/>
                    <a:pt x="109394" y="233795"/>
                  </a:cubicBezTo>
                  <a:cubicBezTo>
                    <a:pt x="106929" y="233401"/>
                    <a:pt x="104365" y="234189"/>
                    <a:pt x="102491" y="235766"/>
                  </a:cubicBezTo>
                  <a:lnTo>
                    <a:pt x="91545" y="245327"/>
                  </a:lnTo>
                  <a:cubicBezTo>
                    <a:pt x="88981" y="247496"/>
                    <a:pt x="85727" y="248777"/>
                    <a:pt x="82275" y="248777"/>
                  </a:cubicBezTo>
                  <a:cubicBezTo>
                    <a:pt x="78824" y="248777"/>
                    <a:pt x="75569" y="247594"/>
                    <a:pt x="73005" y="245327"/>
                  </a:cubicBezTo>
                  <a:lnTo>
                    <a:pt x="62059" y="235865"/>
                  </a:lnTo>
                  <a:lnTo>
                    <a:pt x="62059" y="235865"/>
                  </a:lnTo>
                  <a:cubicBezTo>
                    <a:pt x="60185" y="234189"/>
                    <a:pt x="57622" y="233499"/>
                    <a:pt x="55058" y="233894"/>
                  </a:cubicBezTo>
                  <a:cubicBezTo>
                    <a:pt x="48352" y="234879"/>
                    <a:pt x="42040" y="237836"/>
                    <a:pt x="37011" y="242469"/>
                  </a:cubicBezTo>
                  <a:cubicBezTo>
                    <a:pt x="31982" y="247101"/>
                    <a:pt x="28431" y="253114"/>
                    <a:pt x="26952" y="259718"/>
                  </a:cubicBezTo>
                  <a:lnTo>
                    <a:pt x="228" y="371983"/>
                  </a:lnTo>
                  <a:cubicBezTo>
                    <a:pt x="-463" y="375827"/>
                    <a:pt x="425" y="379868"/>
                    <a:pt x="2792" y="383120"/>
                  </a:cubicBezTo>
                  <a:cubicBezTo>
                    <a:pt x="5158" y="386275"/>
                    <a:pt x="8708" y="388443"/>
                    <a:pt x="12554" y="388936"/>
                  </a:cubicBezTo>
                  <a:cubicBezTo>
                    <a:pt x="14428" y="389133"/>
                    <a:pt x="16302" y="389034"/>
                    <a:pt x="18077" y="388443"/>
                  </a:cubicBezTo>
                  <a:lnTo>
                    <a:pt x="5750" y="440584"/>
                  </a:lnTo>
                  <a:cubicBezTo>
                    <a:pt x="5257" y="443245"/>
                    <a:pt x="5947" y="446103"/>
                    <a:pt x="7722" y="448173"/>
                  </a:cubicBezTo>
                  <a:cubicBezTo>
                    <a:pt x="9497" y="450243"/>
                    <a:pt x="12061" y="451524"/>
                    <a:pt x="14823" y="451524"/>
                  </a:cubicBezTo>
                  <a:lnTo>
                    <a:pt x="51902" y="451524"/>
                  </a:lnTo>
                  <a:lnTo>
                    <a:pt x="59199" y="532741"/>
                  </a:lnTo>
                  <a:cubicBezTo>
                    <a:pt x="59988" y="539641"/>
                    <a:pt x="65807" y="544865"/>
                    <a:pt x="72808" y="544865"/>
                  </a:cubicBezTo>
                  <a:lnTo>
                    <a:pt x="91447" y="544865"/>
                  </a:lnTo>
                  <a:cubicBezTo>
                    <a:pt x="98448" y="544865"/>
                    <a:pt x="104266" y="539641"/>
                    <a:pt x="105055" y="532741"/>
                  </a:cubicBezTo>
                  <a:lnTo>
                    <a:pt x="112353" y="451524"/>
                  </a:lnTo>
                  <a:lnTo>
                    <a:pt x="149432" y="451524"/>
                  </a:lnTo>
                  <a:cubicBezTo>
                    <a:pt x="152193" y="451524"/>
                    <a:pt x="154757" y="450243"/>
                    <a:pt x="156532" y="448173"/>
                  </a:cubicBezTo>
                  <a:cubicBezTo>
                    <a:pt x="158308" y="446103"/>
                    <a:pt x="158998" y="443245"/>
                    <a:pt x="158505" y="440584"/>
                  </a:cubicBezTo>
                  <a:lnTo>
                    <a:pt x="145981" y="388443"/>
                  </a:lnTo>
                  <a:cubicBezTo>
                    <a:pt x="147756" y="388936"/>
                    <a:pt x="149629" y="389133"/>
                    <a:pt x="151503" y="388936"/>
                  </a:cubicBezTo>
                  <a:cubicBezTo>
                    <a:pt x="155448" y="388443"/>
                    <a:pt x="158998" y="386373"/>
                    <a:pt x="161266" y="383120"/>
                  </a:cubicBezTo>
                  <a:cubicBezTo>
                    <a:pt x="163633" y="379966"/>
                    <a:pt x="164520" y="375925"/>
                    <a:pt x="163830" y="371983"/>
                  </a:cubicBezTo>
                  <a:lnTo>
                    <a:pt x="137500" y="259619"/>
                  </a:lnTo>
                  <a:close/>
                  <a:moveTo>
                    <a:pt x="202783" y="140652"/>
                  </a:moveTo>
                  <a:cubicBezTo>
                    <a:pt x="210573" y="132865"/>
                    <a:pt x="215011" y="122220"/>
                    <a:pt x="215011" y="111181"/>
                  </a:cubicBezTo>
                  <a:cubicBezTo>
                    <a:pt x="215011" y="100142"/>
                    <a:pt x="210573" y="89497"/>
                    <a:pt x="202783" y="81710"/>
                  </a:cubicBezTo>
                  <a:cubicBezTo>
                    <a:pt x="194992" y="73923"/>
                    <a:pt x="184342" y="69488"/>
                    <a:pt x="173297" y="69488"/>
                  </a:cubicBezTo>
                  <a:cubicBezTo>
                    <a:pt x="162252" y="69488"/>
                    <a:pt x="151602" y="73825"/>
                    <a:pt x="143811" y="81710"/>
                  </a:cubicBezTo>
                  <a:cubicBezTo>
                    <a:pt x="136020" y="89595"/>
                    <a:pt x="131583" y="100142"/>
                    <a:pt x="131583" y="111181"/>
                  </a:cubicBezTo>
                  <a:cubicBezTo>
                    <a:pt x="131583" y="122220"/>
                    <a:pt x="136020" y="132865"/>
                    <a:pt x="143811" y="140652"/>
                  </a:cubicBezTo>
                  <a:cubicBezTo>
                    <a:pt x="151602" y="148438"/>
                    <a:pt x="162252" y="152874"/>
                    <a:pt x="173297" y="152874"/>
                  </a:cubicBezTo>
                  <a:cubicBezTo>
                    <a:pt x="184342" y="152874"/>
                    <a:pt x="194992" y="148438"/>
                    <a:pt x="202783" y="140652"/>
                  </a:cubicBezTo>
                  <a:moveTo>
                    <a:pt x="294101" y="71164"/>
                  </a:moveTo>
                  <a:cubicBezTo>
                    <a:pt x="301891" y="63377"/>
                    <a:pt x="306329" y="52732"/>
                    <a:pt x="306329" y="41693"/>
                  </a:cubicBezTo>
                  <a:cubicBezTo>
                    <a:pt x="306329" y="30654"/>
                    <a:pt x="301990" y="20009"/>
                    <a:pt x="294101" y="12222"/>
                  </a:cubicBezTo>
                  <a:cubicBezTo>
                    <a:pt x="286310" y="4435"/>
                    <a:pt x="275659" y="0"/>
                    <a:pt x="264615" y="0"/>
                  </a:cubicBezTo>
                  <a:cubicBezTo>
                    <a:pt x="253570" y="0"/>
                    <a:pt x="242919" y="4435"/>
                    <a:pt x="235129" y="12222"/>
                  </a:cubicBezTo>
                  <a:cubicBezTo>
                    <a:pt x="227338" y="20009"/>
                    <a:pt x="222900" y="30654"/>
                    <a:pt x="222900" y="41693"/>
                  </a:cubicBezTo>
                  <a:cubicBezTo>
                    <a:pt x="222900" y="52732"/>
                    <a:pt x="227239" y="63377"/>
                    <a:pt x="235129" y="71164"/>
                  </a:cubicBezTo>
                  <a:cubicBezTo>
                    <a:pt x="242919" y="78950"/>
                    <a:pt x="253570" y="83386"/>
                    <a:pt x="264615" y="83386"/>
                  </a:cubicBezTo>
                  <a:cubicBezTo>
                    <a:pt x="275659" y="83287"/>
                    <a:pt x="286211" y="78950"/>
                    <a:pt x="294101" y="71164"/>
                  </a:cubicBezTo>
                  <a:moveTo>
                    <a:pt x="294101" y="210140"/>
                  </a:moveTo>
                  <a:cubicBezTo>
                    <a:pt x="301891" y="202353"/>
                    <a:pt x="306329" y="191708"/>
                    <a:pt x="306329" y="180669"/>
                  </a:cubicBezTo>
                  <a:cubicBezTo>
                    <a:pt x="306329" y="169630"/>
                    <a:pt x="301990" y="158985"/>
                    <a:pt x="294101" y="151198"/>
                  </a:cubicBezTo>
                  <a:cubicBezTo>
                    <a:pt x="286310" y="143411"/>
                    <a:pt x="275659" y="138976"/>
                    <a:pt x="264615" y="138976"/>
                  </a:cubicBezTo>
                  <a:cubicBezTo>
                    <a:pt x="253570" y="138976"/>
                    <a:pt x="242919" y="143411"/>
                    <a:pt x="235129" y="151198"/>
                  </a:cubicBezTo>
                  <a:cubicBezTo>
                    <a:pt x="227338" y="158985"/>
                    <a:pt x="222900" y="169630"/>
                    <a:pt x="222900" y="180669"/>
                  </a:cubicBezTo>
                  <a:cubicBezTo>
                    <a:pt x="222900" y="191708"/>
                    <a:pt x="227239" y="202353"/>
                    <a:pt x="235129" y="210140"/>
                  </a:cubicBezTo>
                  <a:cubicBezTo>
                    <a:pt x="242919" y="217926"/>
                    <a:pt x="253570" y="222362"/>
                    <a:pt x="264615" y="222362"/>
                  </a:cubicBezTo>
                  <a:lnTo>
                    <a:pt x="264615" y="222263"/>
                  </a:lnTo>
                  <a:cubicBezTo>
                    <a:pt x="275659" y="222362"/>
                    <a:pt x="286211" y="217926"/>
                    <a:pt x="294101" y="210140"/>
                  </a:cubicBezTo>
                  <a:moveTo>
                    <a:pt x="385418" y="140652"/>
                  </a:moveTo>
                  <a:cubicBezTo>
                    <a:pt x="393209" y="132865"/>
                    <a:pt x="397646" y="122220"/>
                    <a:pt x="397646" y="111181"/>
                  </a:cubicBezTo>
                  <a:cubicBezTo>
                    <a:pt x="397646" y="100142"/>
                    <a:pt x="393307" y="89497"/>
                    <a:pt x="385418" y="81710"/>
                  </a:cubicBezTo>
                  <a:cubicBezTo>
                    <a:pt x="377529" y="73923"/>
                    <a:pt x="366977" y="69488"/>
                    <a:pt x="355932" y="69488"/>
                  </a:cubicBezTo>
                  <a:cubicBezTo>
                    <a:pt x="344887" y="69488"/>
                    <a:pt x="334237" y="73825"/>
                    <a:pt x="326446" y="81710"/>
                  </a:cubicBezTo>
                  <a:cubicBezTo>
                    <a:pt x="318656" y="89497"/>
                    <a:pt x="314218" y="100142"/>
                    <a:pt x="314218" y="111181"/>
                  </a:cubicBezTo>
                  <a:cubicBezTo>
                    <a:pt x="314218" y="122220"/>
                    <a:pt x="318656" y="132865"/>
                    <a:pt x="326446" y="140652"/>
                  </a:cubicBezTo>
                  <a:cubicBezTo>
                    <a:pt x="334237" y="148438"/>
                    <a:pt x="344887" y="152874"/>
                    <a:pt x="355932" y="152874"/>
                  </a:cubicBezTo>
                  <a:cubicBezTo>
                    <a:pt x="366977" y="152874"/>
                    <a:pt x="377627" y="148438"/>
                    <a:pt x="385418" y="140652"/>
                  </a:cubicBezTo>
                  <a:moveTo>
                    <a:pt x="476736" y="210140"/>
                  </a:moveTo>
                  <a:cubicBezTo>
                    <a:pt x="484526" y="202353"/>
                    <a:pt x="488964" y="191708"/>
                    <a:pt x="488964" y="180669"/>
                  </a:cubicBezTo>
                  <a:cubicBezTo>
                    <a:pt x="488964" y="169630"/>
                    <a:pt x="484625" y="158985"/>
                    <a:pt x="476736" y="151198"/>
                  </a:cubicBezTo>
                  <a:cubicBezTo>
                    <a:pt x="468945" y="143411"/>
                    <a:pt x="458295" y="138976"/>
                    <a:pt x="447250" y="138976"/>
                  </a:cubicBezTo>
                  <a:cubicBezTo>
                    <a:pt x="436205" y="138976"/>
                    <a:pt x="425554" y="143313"/>
                    <a:pt x="417764" y="151198"/>
                  </a:cubicBezTo>
                  <a:cubicBezTo>
                    <a:pt x="409973" y="159083"/>
                    <a:pt x="405535" y="169630"/>
                    <a:pt x="405535" y="180669"/>
                  </a:cubicBezTo>
                  <a:cubicBezTo>
                    <a:pt x="405535" y="191708"/>
                    <a:pt x="409875" y="202353"/>
                    <a:pt x="417764" y="210140"/>
                  </a:cubicBezTo>
                  <a:cubicBezTo>
                    <a:pt x="425554" y="217926"/>
                    <a:pt x="436205" y="222362"/>
                    <a:pt x="447250" y="222362"/>
                  </a:cubicBezTo>
                  <a:cubicBezTo>
                    <a:pt x="458295" y="222362"/>
                    <a:pt x="468846" y="217926"/>
                    <a:pt x="476736" y="210140"/>
                  </a:cubicBezTo>
                  <a:moveTo>
                    <a:pt x="515491" y="245130"/>
                  </a:moveTo>
                  <a:cubicBezTo>
                    <a:pt x="508785" y="237639"/>
                    <a:pt x="499220" y="233401"/>
                    <a:pt x="489161" y="233401"/>
                  </a:cubicBezTo>
                  <a:lnTo>
                    <a:pt x="489161" y="233302"/>
                  </a:lnTo>
                  <a:lnTo>
                    <a:pt x="474763" y="233302"/>
                  </a:lnTo>
                  <a:cubicBezTo>
                    <a:pt x="472988" y="233499"/>
                    <a:pt x="471410" y="234189"/>
                    <a:pt x="470030" y="235372"/>
                  </a:cubicBezTo>
                  <a:lnTo>
                    <a:pt x="459083" y="244933"/>
                  </a:lnTo>
                  <a:lnTo>
                    <a:pt x="459083" y="244933"/>
                  </a:lnTo>
                  <a:cubicBezTo>
                    <a:pt x="456519" y="247101"/>
                    <a:pt x="453265" y="248383"/>
                    <a:pt x="449814" y="248383"/>
                  </a:cubicBezTo>
                  <a:cubicBezTo>
                    <a:pt x="446461" y="248383"/>
                    <a:pt x="443108" y="247200"/>
                    <a:pt x="440544" y="244933"/>
                  </a:cubicBezTo>
                  <a:lnTo>
                    <a:pt x="429598" y="235372"/>
                  </a:lnTo>
                  <a:lnTo>
                    <a:pt x="429598" y="235372"/>
                  </a:lnTo>
                  <a:cubicBezTo>
                    <a:pt x="428217" y="234288"/>
                    <a:pt x="426639" y="233499"/>
                    <a:pt x="424864" y="233302"/>
                  </a:cubicBezTo>
                  <a:lnTo>
                    <a:pt x="409973" y="233302"/>
                  </a:lnTo>
                  <a:cubicBezTo>
                    <a:pt x="399914" y="233302"/>
                    <a:pt x="390349" y="237541"/>
                    <a:pt x="383643" y="245031"/>
                  </a:cubicBezTo>
                  <a:cubicBezTo>
                    <a:pt x="376937" y="252522"/>
                    <a:pt x="373781" y="262477"/>
                    <a:pt x="374866" y="272531"/>
                  </a:cubicBezTo>
                  <a:lnTo>
                    <a:pt x="385122" y="349608"/>
                  </a:lnTo>
                  <a:cubicBezTo>
                    <a:pt x="385714" y="355128"/>
                    <a:pt x="387883" y="360352"/>
                    <a:pt x="391335" y="364689"/>
                  </a:cubicBezTo>
                  <a:cubicBezTo>
                    <a:pt x="394786" y="369026"/>
                    <a:pt x="399323" y="372377"/>
                    <a:pt x="404549" y="374348"/>
                  </a:cubicBezTo>
                  <a:lnTo>
                    <a:pt x="421807" y="532939"/>
                  </a:lnTo>
                  <a:cubicBezTo>
                    <a:pt x="422596" y="539838"/>
                    <a:pt x="428513" y="545062"/>
                    <a:pt x="435416" y="545062"/>
                  </a:cubicBezTo>
                  <a:lnTo>
                    <a:pt x="462732" y="545062"/>
                  </a:lnTo>
                  <a:cubicBezTo>
                    <a:pt x="469734" y="545062"/>
                    <a:pt x="475552" y="539838"/>
                    <a:pt x="476341" y="532939"/>
                  </a:cubicBezTo>
                  <a:lnTo>
                    <a:pt x="493599" y="374644"/>
                  </a:lnTo>
                  <a:cubicBezTo>
                    <a:pt x="499023" y="372870"/>
                    <a:pt x="503756" y="369519"/>
                    <a:pt x="507306" y="365083"/>
                  </a:cubicBezTo>
                  <a:cubicBezTo>
                    <a:pt x="510856" y="360648"/>
                    <a:pt x="513124" y="355325"/>
                    <a:pt x="513815" y="349707"/>
                  </a:cubicBezTo>
                  <a:lnTo>
                    <a:pt x="524071" y="272531"/>
                  </a:lnTo>
                  <a:cubicBezTo>
                    <a:pt x="525353" y="262576"/>
                    <a:pt x="522098" y="252522"/>
                    <a:pt x="515491" y="245130"/>
                  </a:cubicBezTo>
                </a:path>
              </a:pathLst>
            </a:custGeom>
            <a:solidFill>
              <a:schemeClr val="bg1"/>
            </a:solidFill>
            <a:ln w="98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215"/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5093019" y="4020508"/>
            <a:ext cx="1202722" cy="1486472"/>
            <a:chOff x="5093019" y="4020508"/>
            <a:chExt cx="1202722" cy="1486472"/>
          </a:xfrm>
        </p:grpSpPr>
        <p:sp>
          <p:nvSpPr>
            <p:cNvPr id="271" name="object 4"/>
            <p:cNvSpPr/>
            <p:nvPr/>
          </p:nvSpPr>
          <p:spPr>
            <a:xfrm>
              <a:off x="5093019" y="4020508"/>
              <a:ext cx="1202722" cy="1486472"/>
            </a:xfrm>
            <a:custGeom>
              <a:avLst/>
              <a:gdLst/>
              <a:ahLst/>
              <a:cxnLst/>
              <a:rect l="l" t="t" r="r" b="b"/>
              <a:pathLst>
                <a:path w="1781809" h="2202179">
                  <a:moveTo>
                    <a:pt x="1103515" y="0"/>
                  </a:moveTo>
                  <a:lnTo>
                    <a:pt x="0" y="682866"/>
                  </a:lnTo>
                  <a:lnTo>
                    <a:pt x="0" y="1105827"/>
                  </a:lnTo>
                  <a:lnTo>
                    <a:pt x="678078" y="2201595"/>
                  </a:lnTo>
                  <a:lnTo>
                    <a:pt x="1781606" y="1518716"/>
                  </a:lnTo>
                  <a:lnTo>
                    <a:pt x="1781606" y="1095768"/>
                  </a:lnTo>
                  <a:lnTo>
                    <a:pt x="1103515" y="0"/>
                  </a:lnTo>
                  <a:close/>
                </a:path>
              </a:pathLst>
            </a:custGeom>
            <a:solidFill>
              <a:srgbClr val="4FABE0"/>
            </a:solidFill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ysClr val="windowText" lastClr="000000"/>
                </a:solidFill>
              </a:endParaRPr>
            </a:p>
          </p:txBody>
        </p:sp>
        <p:sp>
          <p:nvSpPr>
            <p:cNvPr id="272" name="object 5"/>
            <p:cNvSpPr txBox="1"/>
            <p:nvPr/>
          </p:nvSpPr>
          <p:spPr>
            <a:xfrm rot="19740000">
              <a:off x="5546199" y="5069542"/>
              <a:ext cx="619046" cy="769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617220">
                <a:lnSpc>
                  <a:spcPts val="608"/>
                </a:lnSpc>
              </a:pPr>
              <a:r>
                <a:rPr sz="608" spc="-30" dirty="0">
                  <a:solidFill>
                    <a:srgbClr val="FFFFFF"/>
                  </a:solidFill>
                  <a:latin typeface="Arial MT Std"/>
                  <a:cs typeface="Arial MT Std"/>
                </a:rPr>
                <a:t>ÉLECTR</a:t>
              </a:r>
              <a:r>
                <a:rPr sz="911" spc="-45" baseline="3086" dirty="0">
                  <a:solidFill>
                    <a:srgbClr val="FFFFFF"/>
                  </a:solidFill>
                  <a:latin typeface="Arial MT Std"/>
                  <a:cs typeface="Arial MT Std"/>
                </a:rPr>
                <a:t>ONIQ</a:t>
              </a:r>
              <a:r>
                <a:rPr sz="911" spc="-45" baseline="6172" dirty="0">
                  <a:solidFill>
                    <a:srgbClr val="FFFFFF"/>
                  </a:solidFill>
                  <a:latin typeface="Arial MT Std"/>
                  <a:cs typeface="Arial MT Std"/>
                </a:rPr>
                <a:t>UE</a:t>
              </a:r>
              <a:endParaRPr sz="911" baseline="6172" dirty="0">
                <a:solidFill>
                  <a:sysClr val="windowText" lastClr="000000"/>
                </a:solidFill>
                <a:latin typeface="Arial MT Std"/>
                <a:cs typeface="Arial MT Std"/>
              </a:endParaRPr>
            </a:p>
          </p:txBody>
        </p:sp>
        <p:sp>
          <p:nvSpPr>
            <p:cNvPr id="273" name="object 6"/>
            <p:cNvSpPr txBox="1"/>
            <p:nvPr/>
          </p:nvSpPr>
          <p:spPr>
            <a:xfrm rot="19740000">
              <a:off x="5543121" y="5156849"/>
              <a:ext cx="669259" cy="769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617220">
                <a:lnSpc>
                  <a:spcPts val="608"/>
                </a:lnSpc>
              </a:pPr>
              <a:r>
                <a:rPr sz="608" spc="-30" dirty="0">
                  <a:solidFill>
                    <a:srgbClr val="FFFFFF"/>
                  </a:solidFill>
                  <a:latin typeface="Arial MT Std"/>
                  <a:cs typeface="Arial MT Std"/>
                </a:rPr>
                <a:t>INSTR</a:t>
              </a:r>
              <a:r>
                <a:rPr sz="911" spc="-45" baseline="3086" dirty="0">
                  <a:solidFill>
                    <a:srgbClr val="FFFFFF"/>
                  </a:solidFill>
                  <a:latin typeface="Arial MT Std"/>
                  <a:cs typeface="Arial MT Std"/>
                </a:rPr>
                <a:t>UMENT</a:t>
              </a:r>
              <a:r>
                <a:rPr sz="911" spc="-45" baseline="6172" dirty="0">
                  <a:solidFill>
                    <a:srgbClr val="FFFFFF"/>
                  </a:solidFill>
                  <a:latin typeface="Arial MT Std"/>
                  <a:cs typeface="Arial MT Std"/>
                </a:rPr>
                <a:t>ALE</a:t>
              </a:r>
              <a:endParaRPr sz="911" baseline="6172" dirty="0">
                <a:solidFill>
                  <a:sysClr val="windowText" lastClr="000000"/>
                </a:solidFill>
                <a:latin typeface="Arial MT Std"/>
                <a:cs typeface="Arial MT Std"/>
              </a:endParaRPr>
            </a:p>
          </p:txBody>
        </p:sp>
        <p:grpSp>
          <p:nvGrpSpPr>
            <p:cNvPr id="274" name="object 7"/>
            <p:cNvGrpSpPr/>
            <p:nvPr/>
          </p:nvGrpSpPr>
          <p:grpSpPr>
            <a:xfrm>
              <a:off x="5109985" y="4068529"/>
              <a:ext cx="1137570" cy="1375029"/>
              <a:chOff x="6667237" y="6027451"/>
              <a:chExt cx="1685289" cy="2037080"/>
            </a:xfrm>
          </p:grpSpPr>
          <p:sp>
            <p:nvSpPr>
              <p:cNvPr id="275" name="object 8"/>
              <p:cNvSpPr/>
              <p:nvPr/>
            </p:nvSpPr>
            <p:spPr>
              <a:xfrm>
                <a:off x="6667237" y="6726703"/>
                <a:ext cx="622935" cy="1337945"/>
              </a:xfrm>
              <a:custGeom>
                <a:avLst/>
                <a:gdLst/>
                <a:ahLst/>
                <a:cxnLst/>
                <a:rect l="l" t="t" r="r" b="b"/>
                <a:pathLst>
                  <a:path w="622934" h="1337945">
                    <a:moveTo>
                      <a:pt x="0" y="0"/>
                    </a:moveTo>
                    <a:lnTo>
                      <a:pt x="342" y="334365"/>
                    </a:lnTo>
                    <a:lnTo>
                      <a:pt x="622033" y="1337729"/>
                    </a:lnTo>
                    <a:lnTo>
                      <a:pt x="622744" y="10063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ABE0"/>
              </a:solidFill>
            </p:spPr>
            <p:txBody>
              <a:bodyPr wrap="square" lIns="0" tIns="0" rIns="0" bIns="0" rtlCol="0"/>
              <a:lstStyle/>
              <a:p>
                <a:pPr defTabSz="617220"/>
                <a:endParaRPr sz="1215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6" name="object 9"/>
              <p:cNvSpPr/>
              <p:nvPr/>
            </p:nvSpPr>
            <p:spPr>
              <a:xfrm>
                <a:off x="6713369" y="6027451"/>
                <a:ext cx="1639570" cy="1636395"/>
              </a:xfrm>
              <a:custGeom>
                <a:avLst/>
                <a:gdLst/>
                <a:ahLst/>
                <a:cxnLst/>
                <a:rect l="l" t="t" r="r" b="b"/>
                <a:pathLst>
                  <a:path w="1639570" h="1636395">
                    <a:moveTo>
                      <a:pt x="1015225" y="0"/>
                    </a:moveTo>
                    <a:lnTo>
                      <a:pt x="0" y="628243"/>
                    </a:lnTo>
                    <a:lnTo>
                      <a:pt x="623836" y="1636356"/>
                    </a:lnTo>
                    <a:lnTo>
                      <a:pt x="1639074" y="1008113"/>
                    </a:lnTo>
                    <a:lnTo>
                      <a:pt x="101522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617220"/>
                <a:endParaRPr sz="1215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77" name="object 10"/>
            <p:cNvSpPr txBox="1"/>
            <p:nvPr/>
          </p:nvSpPr>
          <p:spPr>
            <a:xfrm rot="19740000">
              <a:off x="5477925" y="4517326"/>
              <a:ext cx="436350" cy="2308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617220">
                <a:lnSpc>
                  <a:spcPts val="1823"/>
                </a:lnSpc>
              </a:pPr>
              <a:r>
                <a:rPr sz="1823" b="1" spc="-57" dirty="0">
                  <a:solidFill>
                    <a:srgbClr val="4FABE0"/>
                  </a:solidFill>
                  <a:latin typeface="Arial MT Std"/>
                  <a:cs typeface="Arial MT Std"/>
                </a:rPr>
                <a:t>LEI</a:t>
              </a:r>
              <a:endParaRPr sz="1823">
                <a:solidFill>
                  <a:sysClr val="windowText" lastClr="000000"/>
                </a:solidFill>
                <a:latin typeface="Arial MT Std"/>
                <a:cs typeface="Arial MT Std"/>
              </a:endParaRP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6336031" y="4311973"/>
            <a:ext cx="1202722" cy="1486472"/>
            <a:chOff x="6336031" y="4311973"/>
            <a:chExt cx="1202722" cy="1486472"/>
          </a:xfrm>
        </p:grpSpPr>
        <p:sp>
          <p:nvSpPr>
            <p:cNvPr id="285" name="object 18"/>
            <p:cNvSpPr/>
            <p:nvPr/>
          </p:nvSpPr>
          <p:spPr>
            <a:xfrm>
              <a:off x="6336031" y="4311973"/>
              <a:ext cx="1202722" cy="1486472"/>
            </a:xfrm>
            <a:custGeom>
              <a:avLst/>
              <a:gdLst/>
              <a:ahLst/>
              <a:cxnLst/>
              <a:rect l="l" t="t" r="r" b="b"/>
              <a:pathLst>
                <a:path w="1781809" h="2202179">
                  <a:moveTo>
                    <a:pt x="1103515" y="0"/>
                  </a:moveTo>
                  <a:lnTo>
                    <a:pt x="0" y="682866"/>
                  </a:lnTo>
                  <a:lnTo>
                    <a:pt x="0" y="1105827"/>
                  </a:lnTo>
                  <a:lnTo>
                    <a:pt x="678078" y="2201595"/>
                  </a:lnTo>
                  <a:lnTo>
                    <a:pt x="1781606" y="1518716"/>
                  </a:lnTo>
                  <a:lnTo>
                    <a:pt x="1781606" y="1095768"/>
                  </a:lnTo>
                  <a:lnTo>
                    <a:pt x="1103515" y="0"/>
                  </a:lnTo>
                  <a:close/>
                </a:path>
              </a:pathLst>
            </a:custGeom>
            <a:solidFill>
              <a:srgbClr val="00AB99"/>
            </a:solidFill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ysClr val="windowText" lastClr="000000"/>
                </a:solidFill>
              </a:endParaRPr>
            </a:p>
          </p:txBody>
        </p:sp>
        <p:sp>
          <p:nvSpPr>
            <p:cNvPr id="286" name="object 19"/>
            <p:cNvSpPr txBox="1"/>
            <p:nvPr/>
          </p:nvSpPr>
          <p:spPr>
            <a:xfrm rot="19740000">
              <a:off x="6802229" y="5411258"/>
              <a:ext cx="427922" cy="769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617220">
                <a:lnSpc>
                  <a:spcPts val="608"/>
                </a:lnSpc>
              </a:pPr>
              <a:r>
                <a:rPr sz="608" spc="-34" dirty="0">
                  <a:solidFill>
                    <a:srgbClr val="FFFFFF"/>
                  </a:solidFill>
                  <a:latin typeface="Arial MT Std"/>
                  <a:cs typeface="Arial MT Std"/>
                </a:rPr>
                <a:t>SYSTÈMES</a:t>
              </a:r>
              <a:endParaRPr sz="608" dirty="0">
                <a:solidFill>
                  <a:sysClr val="windowText" lastClr="000000"/>
                </a:solidFill>
                <a:latin typeface="Arial MT Std"/>
                <a:cs typeface="Arial MT Std"/>
              </a:endParaRPr>
            </a:p>
          </p:txBody>
        </p:sp>
        <p:sp>
          <p:nvSpPr>
            <p:cNvPr id="287" name="object 20"/>
            <p:cNvSpPr txBox="1"/>
            <p:nvPr/>
          </p:nvSpPr>
          <p:spPr>
            <a:xfrm rot="19740000">
              <a:off x="6793396" y="5475654"/>
              <a:ext cx="565076" cy="769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617220">
                <a:lnSpc>
                  <a:spcPts val="608"/>
                </a:lnSpc>
              </a:pPr>
              <a:r>
                <a:rPr sz="608" spc="-20" dirty="0">
                  <a:solidFill>
                    <a:srgbClr val="FFFFFF"/>
                  </a:solidFill>
                  <a:latin typeface="Arial MT Std"/>
                  <a:cs typeface="Arial MT Std"/>
                </a:rPr>
                <a:t>DE</a:t>
              </a:r>
              <a:r>
                <a:rPr sz="608" spc="-27" dirty="0">
                  <a:solidFill>
                    <a:srgbClr val="FFFFFF"/>
                  </a:solidFill>
                  <a:latin typeface="Arial MT Std"/>
                  <a:cs typeface="Arial MT Std"/>
                </a:rPr>
                <a:t> </a:t>
              </a:r>
              <a:r>
                <a:rPr sz="608" spc="-30" dirty="0">
                  <a:solidFill>
                    <a:srgbClr val="FFFFFF"/>
                  </a:solidFill>
                  <a:latin typeface="Arial MT Std"/>
                  <a:cs typeface="Arial MT Std"/>
                </a:rPr>
                <a:t>CONTR</a:t>
              </a:r>
              <a:r>
                <a:rPr sz="911" spc="-45" baseline="3086" dirty="0">
                  <a:solidFill>
                    <a:srgbClr val="FFFFFF"/>
                  </a:solidFill>
                  <a:latin typeface="Arial MT Std"/>
                  <a:cs typeface="Arial MT Std"/>
                </a:rPr>
                <a:t>ÔLE</a:t>
              </a:r>
              <a:endParaRPr sz="911" baseline="3086" dirty="0">
                <a:solidFill>
                  <a:sysClr val="windowText" lastClr="000000"/>
                </a:solidFill>
                <a:latin typeface="Arial MT Std"/>
                <a:cs typeface="Arial MT Std"/>
              </a:endParaRPr>
            </a:p>
          </p:txBody>
        </p:sp>
        <p:grpSp>
          <p:nvGrpSpPr>
            <p:cNvPr id="288" name="object 21"/>
            <p:cNvGrpSpPr/>
            <p:nvPr/>
          </p:nvGrpSpPr>
          <p:grpSpPr>
            <a:xfrm>
              <a:off x="6352998" y="4359994"/>
              <a:ext cx="1137570" cy="1375029"/>
              <a:chOff x="8508737" y="6459251"/>
              <a:chExt cx="1685289" cy="2037080"/>
            </a:xfrm>
          </p:grpSpPr>
          <p:sp>
            <p:nvSpPr>
              <p:cNvPr id="289" name="object 22"/>
              <p:cNvSpPr/>
              <p:nvPr/>
            </p:nvSpPr>
            <p:spPr>
              <a:xfrm>
                <a:off x="8508737" y="7158503"/>
                <a:ext cx="622935" cy="1337945"/>
              </a:xfrm>
              <a:custGeom>
                <a:avLst/>
                <a:gdLst/>
                <a:ahLst/>
                <a:cxnLst/>
                <a:rect l="l" t="t" r="r" b="b"/>
                <a:pathLst>
                  <a:path w="622934" h="1337945">
                    <a:moveTo>
                      <a:pt x="0" y="0"/>
                    </a:moveTo>
                    <a:lnTo>
                      <a:pt x="342" y="334365"/>
                    </a:lnTo>
                    <a:lnTo>
                      <a:pt x="622033" y="1337729"/>
                    </a:lnTo>
                    <a:lnTo>
                      <a:pt x="622744" y="10063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AB99"/>
              </a:solidFill>
            </p:spPr>
            <p:txBody>
              <a:bodyPr wrap="square" lIns="0" tIns="0" rIns="0" bIns="0" rtlCol="0"/>
              <a:lstStyle/>
              <a:p>
                <a:pPr defTabSz="617220"/>
                <a:endParaRPr sz="1215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0" name="object 23"/>
              <p:cNvSpPr/>
              <p:nvPr/>
            </p:nvSpPr>
            <p:spPr>
              <a:xfrm>
                <a:off x="8554869" y="6459251"/>
                <a:ext cx="1639570" cy="1636395"/>
              </a:xfrm>
              <a:custGeom>
                <a:avLst/>
                <a:gdLst/>
                <a:ahLst/>
                <a:cxnLst/>
                <a:rect l="l" t="t" r="r" b="b"/>
                <a:pathLst>
                  <a:path w="1639570" h="1636395">
                    <a:moveTo>
                      <a:pt x="1015225" y="0"/>
                    </a:moveTo>
                    <a:lnTo>
                      <a:pt x="0" y="628243"/>
                    </a:lnTo>
                    <a:lnTo>
                      <a:pt x="623836" y="1636356"/>
                    </a:lnTo>
                    <a:lnTo>
                      <a:pt x="1639074" y="1008113"/>
                    </a:lnTo>
                    <a:lnTo>
                      <a:pt x="101522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617220"/>
                <a:endParaRPr sz="1215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91" name="object 24"/>
            <p:cNvSpPr txBox="1"/>
            <p:nvPr/>
          </p:nvSpPr>
          <p:spPr>
            <a:xfrm rot="19740000">
              <a:off x="6562279" y="4787686"/>
              <a:ext cx="737221" cy="2308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617220">
                <a:lnSpc>
                  <a:spcPts val="1823"/>
                </a:lnSpc>
              </a:pPr>
              <a:r>
                <a:rPr sz="1823" b="1" spc="-64" dirty="0">
                  <a:solidFill>
                    <a:srgbClr val="00AB99"/>
                  </a:solidFill>
                  <a:latin typeface="Arial MT Std"/>
                  <a:cs typeface="Arial MT Std"/>
                </a:rPr>
                <a:t>LDISC</a:t>
              </a:r>
              <a:endParaRPr sz="1823">
                <a:solidFill>
                  <a:sysClr val="windowText" lastClr="000000"/>
                </a:solidFill>
                <a:latin typeface="Arial MT Std"/>
                <a:cs typeface="Arial MT Std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1295401" y="4017926"/>
            <a:ext cx="1202722" cy="1486472"/>
            <a:chOff x="1295401" y="4017926"/>
            <a:chExt cx="1202722" cy="1486472"/>
          </a:xfrm>
        </p:grpSpPr>
        <p:sp>
          <p:nvSpPr>
            <p:cNvPr id="299" name="object 32"/>
            <p:cNvSpPr/>
            <p:nvPr/>
          </p:nvSpPr>
          <p:spPr>
            <a:xfrm>
              <a:off x="1295401" y="4017926"/>
              <a:ext cx="1202722" cy="1486472"/>
            </a:xfrm>
            <a:custGeom>
              <a:avLst/>
              <a:gdLst/>
              <a:ahLst/>
              <a:cxnLst/>
              <a:rect l="l" t="t" r="r" b="b"/>
              <a:pathLst>
                <a:path w="1781810" h="2202179">
                  <a:moveTo>
                    <a:pt x="1103515" y="0"/>
                  </a:moveTo>
                  <a:lnTo>
                    <a:pt x="0" y="682866"/>
                  </a:lnTo>
                  <a:lnTo>
                    <a:pt x="0" y="1105827"/>
                  </a:lnTo>
                  <a:lnTo>
                    <a:pt x="678078" y="2201595"/>
                  </a:lnTo>
                  <a:lnTo>
                    <a:pt x="1781606" y="1518716"/>
                  </a:lnTo>
                  <a:lnTo>
                    <a:pt x="1781606" y="1095768"/>
                  </a:lnTo>
                  <a:lnTo>
                    <a:pt x="1103515" y="0"/>
                  </a:lnTo>
                  <a:close/>
                </a:path>
              </a:pathLst>
            </a:custGeom>
            <a:solidFill>
              <a:srgbClr val="F27186"/>
            </a:solidFill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ysClr val="windowText" lastClr="000000"/>
                </a:solidFill>
              </a:endParaRPr>
            </a:p>
          </p:txBody>
        </p:sp>
        <p:sp>
          <p:nvSpPr>
            <p:cNvPr id="300" name="object 33"/>
            <p:cNvSpPr txBox="1"/>
            <p:nvPr/>
          </p:nvSpPr>
          <p:spPr>
            <a:xfrm rot="19740000">
              <a:off x="1760150" y="5111432"/>
              <a:ext cx="449863" cy="769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617220">
                <a:lnSpc>
                  <a:spcPts val="608"/>
                </a:lnSpc>
              </a:pPr>
              <a:r>
                <a:rPr sz="608" spc="-34" dirty="0">
                  <a:solidFill>
                    <a:srgbClr val="FFFFFF"/>
                  </a:solidFill>
                  <a:latin typeface="Arial MT Std"/>
                  <a:cs typeface="Arial MT Std"/>
                </a:rPr>
                <a:t>RELA</a:t>
              </a:r>
              <a:r>
                <a:rPr sz="911" spc="-51" baseline="3086" dirty="0">
                  <a:solidFill>
                    <a:srgbClr val="FFFFFF"/>
                  </a:solidFill>
                  <a:latin typeface="Arial MT Std"/>
                  <a:cs typeface="Arial MT Std"/>
                </a:rPr>
                <a:t>TIONS</a:t>
              </a:r>
              <a:endParaRPr sz="911" baseline="3086" dirty="0">
                <a:solidFill>
                  <a:sysClr val="windowText" lastClr="000000"/>
                </a:solidFill>
                <a:latin typeface="Arial MT Std"/>
                <a:cs typeface="Arial MT Std"/>
              </a:endParaRPr>
            </a:p>
          </p:txBody>
        </p:sp>
        <p:sp>
          <p:nvSpPr>
            <p:cNvPr id="301" name="object 34"/>
            <p:cNvSpPr txBox="1"/>
            <p:nvPr/>
          </p:nvSpPr>
          <p:spPr>
            <a:xfrm rot="19740000">
              <a:off x="1748537" y="5165620"/>
              <a:ext cx="625851" cy="769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617220">
                <a:lnSpc>
                  <a:spcPts val="608"/>
                </a:lnSpc>
              </a:pPr>
              <a:r>
                <a:rPr sz="608" spc="-27" dirty="0">
                  <a:solidFill>
                    <a:srgbClr val="FFFFFF"/>
                  </a:solidFill>
                  <a:latin typeface="Arial MT Std"/>
                  <a:cs typeface="Arial MT Std"/>
                </a:rPr>
                <a:t>INDUSTRIELLES</a:t>
              </a:r>
              <a:endParaRPr sz="608" dirty="0">
                <a:solidFill>
                  <a:sysClr val="windowText" lastClr="000000"/>
                </a:solidFill>
                <a:latin typeface="Arial MT Std"/>
                <a:cs typeface="Arial MT Std"/>
              </a:endParaRPr>
            </a:p>
          </p:txBody>
        </p:sp>
        <p:grpSp>
          <p:nvGrpSpPr>
            <p:cNvPr id="302" name="object 35"/>
            <p:cNvGrpSpPr/>
            <p:nvPr/>
          </p:nvGrpSpPr>
          <p:grpSpPr>
            <a:xfrm>
              <a:off x="1312368" y="4065948"/>
              <a:ext cx="1137570" cy="1375029"/>
              <a:chOff x="1041137" y="6023626"/>
              <a:chExt cx="1685289" cy="2037080"/>
            </a:xfrm>
          </p:grpSpPr>
          <p:sp>
            <p:nvSpPr>
              <p:cNvPr id="303" name="object 36"/>
              <p:cNvSpPr/>
              <p:nvPr/>
            </p:nvSpPr>
            <p:spPr>
              <a:xfrm>
                <a:off x="1041137" y="6722878"/>
                <a:ext cx="622935" cy="1337945"/>
              </a:xfrm>
              <a:custGeom>
                <a:avLst/>
                <a:gdLst/>
                <a:ahLst/>
                <a:cxnLst/>
                <a:rect l="l" t="t" r="r" b="b"/>
                <a:pathLst>
                  <a:path w="622935" h="1337945">
                    <a:moveTo>
                      <a:pt x="0" y="0"/>
                    </a:moveTo>
                    <a:lnTo>
                      <a:pt x="342" y="334365"/>
                    </a:lnTo>
                    <a:lnTo>
                      <a:pt x="622033" y="1337729"/>
                    </a:lnTo>
                    <a:lnTo>
                      <a:pt x="622744" y="10063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7186"/>
              </a:solidFill>
            </p:spPr>
            <p:txBody>
              <a:bodyPr wrap="square" lIns="0" tIns="0" rIns="0" bIns="0" rtlCol="0"/>
              <a:lstStyle/>
              <a:p>
                <a:pPr defTabSz="617220"/>
                <a:endParaRPr sz="1215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4" name="object 37"/>
              <p:cNvSpPr/>
              <p:nvPr/>
            </p:nvSpPr>
            <p:spPr>
              <a:xfrm>
                <a:off x="1087276" y="6023626"/>
                <a:ext cx="1639570" cy="1636395"/>
              </a:xfrm>
              <a:custGeom>
                <a:avLst/>
                <a:gdLst/>
                <a:ahLst/>
                <a:cxnLst/>
                <a:rect l="l" t="t" r="r" b="b"/>
                <a:pathLst>
                  <a:path w="1639570" h="1636395">
                    <a:moveTo>
                      <a:pt x="1015225" y="0"/>
                    </a:moveTo>
                    <a:lnTo>
                      <a:pt x="0" y="628243"/>
                    </a:lnTo>
                    <a:lnTo>
                      <a:pt x="623836" y="1636356"/>
                    </a:lnTo>
                    <a:lnTo>
                      <a:pt x="1639074" y="1008113"/>
                    </a:lnTo>
                    <a:lnTo>
                      <a:pt x="101522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617220"/>
                <a:endParaRPr sz="1215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305" name="object 38"/>
            <p:cNvSpPr txBox="1"/>
            <p:nvPr/>
          </p:nvSpPr>
          <p:spPr>
            <a:xfrm rot="19740000">
              <a:off x="1678698" y="4518854"/>
              <a:ext cx="446202" cy="2308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617220">
                <a:lnSpc>
                  <a:spcPts val="1823"/>
                </a:lnSpc>
              </a:pPr>
              <a:r>
                <a:rPr sz="1823" b="1" spc="-57" dirty="0">
                  <a:solidFill>
                    <a:srgbClr val="F27186"/>
                  </a:solidFill>
                  <a:latin typeface="Arial MT Std"/>
                  <a:cs typeface="Arial MT Std"/>
                </a:rPr>
                <a:t>LRI</a:t>
              </a:r>
              <a:endParaRPr sz="1823">
                <a:solidFill>
                  <a:sysClr val="windowText" lastClr="000000"/>
                </a:solidFill>
                <a:latin typeface="Arial MT Std"/>
                <a:cs typeface="Arial MT Std"/>
              </a:endParaRPr>
            </a:p>
          </p:txBody>
        </p:sp>
      </p:grpSp>
      <p:sp>
        <p:nvSpPr>
          <p:cNvPr id="306" name="object 40"/>
          <p:cNvSpPr/>
          <p:nvPr/>
        </p:nvSpPr>
        <p:spPr>
          <a:xfrm>
            <a:off x="8751332" y="1692929"/>
            <a:ext cx="1007269" cy="1007269"/>
          </a:xfrm>
          <a:custGeom>
            <a:avLst/>
            <a:gdLst/>
            <a:ahLst/>
            <a:cxnLst/>
            <a:rect l="l" t="t" r="r" b="b"/>
            <a:pathLst>
              <a:path w="1492250" h="1492250">
                <a:moveTo>
                  <a:pt x="746125" y="1492250"/>
                </a:moveTo>
                <a:lnTo>
                  <a:pt x="793311" y="1490782"/>
                </a:lnTo>
                <a:lnTo>
                  <a:pt x="839718" y="1486436"/>
                </a:lnTo>
                <a:lnTo>
                  <a:pt x="885257" y="1479301"/>
                </a:lnTo>
                <a:lnTo>
                  <a:pt x="929841" y="1469462"/>
                </a:lnTo>
                <a:lnTo>
                  <a:pt x="973383" y="1457009"/>
                </a:lnTo>
                <a:lnTo>
                  <a:pt x="1015796" y="1442027"/>
                </a:lnTo>
                <a:lnTo>
                  <a:pt x="1056992" y="1424605"/>
                </a:lnTo>
                <a:lnTo>
                  <a:pt x="1096883" y="1404830"/>
                </a:lnTo>
                <a:lnTo>
                  <a:pt x="1135383" y="1382789"/>
                </a:lnTo>
                <a:lnTo>
                  <a:pt x="1172403" y="1358570"/>
                </a:lnTo>
                <a:lnTo>
                  <a:pt x="1207857" y="1332259"/>
                </a:lnTo>
                <a:lnTo>
                  <a:pt x="1241657" y="1303946"/>
                </a:lnTo>
                <a:lnTo>
                  <a:pt x="1273716" y="1273716"/>
                </a:lnTo>
                <a:lnTo>
                  <a:pt x="1303946" y="1241657"/>
                </a:lnTo>
                <a:lnTo>
                  <a:pt x="1332259" y="1207857"/>
                </a:lnTo>
                <a:lnTo>
                  <a:pt x="1358570" y="1172403"/>
                </a:lnTo>
                <a:lnTo>
                  <a:pt x="1382789" y="1135383"/>
                </a:lnTo>
                <a:lnTo>
                  <a:pt x="1404830" y="1096883"/>
                </a:lnTo>
                <a:lnTo>
                  <a:pt x="1424605" y="1056992"/>
                </a:lnTo>
                <a:lnTo>
                  <a:pt x="1442027" y="1015796"/>
                </a:lnTo>
                <a:lnTo>
                  <a:pt x="1457009" y="973383"/>
                </a:lnTo>
                <a:lnTo>
                  <a:pt x="1469462" y="929841"/>
                </a:lnTo>
                <a:lnTo>
                  <a:pt x="1479301" y="885257"/>
                </a:lnTo>
                <a:lnTo>
                  <a:pt x="1486436" y="839718"/>
                </a:lnTo>
                <a:lnTo>
                  <a:pt x="1490782" y="793311"/>
                </a:lnTo>
                <a:lnTo>
                  <a:pt x="1492250" y="746125"/>
                </a:lnTo>
                <a:lnTo>
                  <a:pt x="1490782" y="698938"/>
                </a:lnTo>
                <a:lnTo>
                  <a:pt x="1486436" y="652531"/>
                </a:lnTo>
                <a:lnTo>
                  <a:pt x="1479301" y="606992"/>
                </a:lnTo>
                <a:lnTo>
                  <a:pt x="1469462" y="562408"/>
                </a:lnTo>
                <a:lnTo>
                  <a:pt x="1457009" y="518866"/>
                </a:lnTo>
                <a:lnTo>
                  <a:pt x="1442027" y="476453"/>
                </a:lnTo>
                <a:lnTo>
                  <a:pt x="1424605" y="435257"/>
                </a:lnTo>
                <a:lnTo>
                  <a:pt x="1404830" y="395366"/>
                </a:lnTo>
                <a:lnTo>
                  <a:pt x="1382789" y="356866"/>
                </a:lnTo>
                <a:lnTo>
                  <a:pt x="1358570" y="319846"/>
                </a:lnTo>
                <a:lnTo>
                  <a:pt x="1332259" y="284392"/>
                </a:lnTo>
                <a:lnTo>
                  <a:pt x="1303946" y="250592"/>
                </a:lnTo>
                <a:lnTo>
                  <a:pt x="1273716" y="218533"/>
                </a:lnTo>
                <a:lnTo>
                  <a:pt x="1241657" y="188303"/>
                </a:lnTo>
                <a:lnTo>
                  <a:pt x="1207857" y="159990"/>
                </a:lnTo>
                <a:lnTo>
                  <a:pt x="1172403" y="133679"/>
                </a:lnTo>
                <a:lnTo>
                  <a:pt x="1135383" y="109460"/>
                </a:lnTo>
                <a:lnTo>
                  <a:pt x="1096883" y="87419"/>
                </a:lnTo>
                <a:lnTo>
                  <a:pt x="1056992" y="67644"/>
                </a:lnTo>
                <a:lnTo>
                  <a:pt x="1015796" y="50222"/>
                </a:lnTo>
                <a:lnTo>
                  <a:pt x="973383" y="35240"/>
                </a:lnTo>
                <a:lnTo>
                  <a:pt x="929841" y="22787"/>
                </a:lnTo>
                <a:lnTo>
                  <a:pt x="885257" y="12948"/>
                </a:lnTo>
                <a:lnTo>
                  <a:pt x="839718" y="5813"/>
                </a:lnTo>
                <a:lnTo>
                  <a:pt x="793311" y="1467"/>
                </a:lnTo>
                <a:lnTo>
                  <a:pt x="746125" y="0"/>
                </a:lnTo>
                <a:lnTo>
                  <a:pt x="698938" y="1467"/>
                </a:lnTo>
                <a:lnTo>
                  <a:pt x="652531" y="5813"/>
                </a:lnTo>
                <a:lnTo>
                  <a:pt x="606992" y="12948"/>
                </a:lnTo>
                <a:lnTo>
                  <a:pt x="562408" y="22787"/>
                </a:lnTo>
                <a:lnTo>
                  <a:pt x="518866" y="35240"/>
                </a:lnTo>
                <a:lnTo>
                  <a:pt x="476453" y="50222"/>
                </a:lnTo>
                <a:lnTo>
                  <a:pt x="435257" y="67644"/>
                </a:lnTo>
                <a:lnTo>
                  <a:pt x="395366" y="87419"/>
                </a:lnTo>
                <a:lnTo>
                  <a:pt x="356866" y="109460"/>
                </a:lnTo>
                <a:lnTo>
                  <a:pt x="319846" y="133679"/>
                </a:lnTo>
                <a:lnTo>
                  <a:pt x="284392" y="159990"/>
                </a:lnTo>
                <a:lnTo>
                  <a:pt x="250592" y="188303"/>
                </a:lnTo>
                <a:lnTo>
                  <a:pt x="218533" y="218533"/>
                </a:lnTo>
                <a:lnTo>
                  <a:pt x="188303" y="250592"/>
                </a:lnTo>
                <a:lnTo>
                  <a:pt x="159990" y="284392"/>
                </a:lnTo>
                <a:lnTo>
                  <a:pt x="133679" y="319846"/>
                </a:lnTo>
                <a:lnTo>
                  <a:pt x="109460" y="356866"/>
                </a:lnTo>
                <a:lnTo>
                  <a:pt x="87419" y="395366"/>
                </a:lnTo>
                <a:lnTo>
                  <a:pt x="67644" y="435257"/>
                </a:lnTo>
                <a:lnTo>
                  <a:pt x="50222" y="476453"/>
                </a:lnTo>
                <a:lnTo>
                  <a:pt x="35240" y="518866"/>
                </a:lnTo>
                <a:lnTo>
                  <a:pt x="22787" y="562408"/>
                </a:lnTo>
                <a:lnTo>
                  <a:pt x="12948" y="606992"/>
                </a:lnTo>
                <a:lnTo>
                  <a:pt x="5813" y="652531"/>
                </a:lnTo>
                <a:lnTo>
                  <a:pt x="1467" y="698938"/>
                </a:lnTo>
                <a:lnTo>
                  <a:pt x="0" y="746125"/>
                </a:lnTo>
                <a:lnTo>
                  <a:pt x="1467" y="793311"/>
                </a:lnTo>
                <a:lnTo>
                  <a:pt x="5813" y="839718"/>
                </a:lnTo>
                <a:lnTo>
                  <a:pt x="12948" y="885257"/>
                </a:lnTo>
                <a:lnTo>
                  <a:pt x="22787" y="929841"/>
                </a:lnTo>
                <a:lnTo>
                  <a:pt x="35240" y="973383"/>
                </a:lnTo>
                <a:lnTo>
                  <a:pt x="50222" y="1015796"/>
                </a:lnTo>
                <a:lnTo>
                  <a:pt x="67644" y="1056992"/>
                </a:lnTo>
                <a:lnTo>
                  <a:pt x="87419" y="1096883"/>
                </a:lnTo>
                <a:lnTo>
                  <a:pt x="109460" y="1135383"/>
                </a:lnTo>
                <a:lnTo>
                  <a:pt x="133679" y="1172403"/>
                </a:lnTo>
                <a:lnTo>
                  <a:pt x="159990" y="1207857"/>
                </a:lnTo>
                <a:lnTo>
                  <a:pt x="188303" y="1241657"/>
                </a:lnTo>
                <a:lnTo>
                  <a:pt x="218533" y="1273716"/>
                </a:lnTo>
                <a:lnTo>
                  <a:pt x="250592" y="1303946"/>
                </a:lnTo>
                <a:lnTo>
                  <a:pt x="284392" y="1332259"/>
                </a:lnTo>
                <a:lnTo>
                  <a:pt x="319846" y="1358570"/>
                </a:lnTo>
                <a:lnTo>
                  <a:pt x="356866" y="1382789"/>
                </a:lnTo>
                <a:lnTo>
                  <a:pt x="395366" y="1404830"/>
                </a:lnTo>
                <a:lnTo>
                  <a:pt x="435257" y="1424605"/>
                </a:lnTo>
                <a:lnTo>
                  <a:pt x="476453" y="1442027"/>
                </a:lnTo>
                <a:lnTo>
                  <a:pt x="518866" y="1457009"/>
                </a:lnTo>
                <a:lnTo>
                  <a:pt x="562408" y="1469462"/>
                </a:lnTo>
                <a:lnTo>
                  <a:pt x="606992" y="1479301"/>
                </a:lnTo>
                <a:lnTo>
                  <a:pt x="652531" y="1486436"/>
                </a:lnTo>
                <a:lnTo>
                  <a:pt x="698938" y="1490782"/>
                </a:lnTo>
                <a:lnTo>
                  <a:pt x="746125" y="1492250"/>
                </a:lnTo>
                <a:close/>
              </a:path>
            </a:pathLst>
          </a:custGeom>
          <a:ln w="19050">
            <a:solidFill>
              <a:srgbClr val="00403C"/>
            </a:solidFill>
          </a:ln>
        </p:spPr>
        <p:txBody>
          <a:bodyPr wrap="square" lIns="0" tIns="0" rIns="0" bIns="0" rtlCol="0"/>
          <a:lstStyle/>
          <a:p>
            <a:pPr defTabSz="617220"/>
            <a:endParaRPr sz="1215">
              <a:solidFill>
                <a:sysClr val="windowText" lastClr="000000"/>
              </a:solidFill>
            </a:endParaRPr>
          </a:p>
        </p:txBody>
      </p:sp>
      <p:sp>
        <p:nvSpPr>
          <p:cNvPr id="307" name="object 44"/>
          <p:cNvSpPr/>
          <p:nvPr/>
        </p:nvSpPr>
        <p:spPr>
          <a:xfrm>
            <a:off x="9756457" y="2203133"/>
            <a:ext cx="282893" cy="0"/>
          </a:xfrm>
          <a:custGeom>
            <a:avLst/>
            <a:gdLst/>
            <a:ahLst/>
            <a:cxnLst/>
            <a:rect l="l" t="t" r="r" b="b"/>
            <a:pathLst>
              <a:path w="419100">
                <a:moveTo>
                  <a:pt x="0" y="0"/>
                </a:moveTo>
                <a:lnTo>
                  <a:pt x="419100" y="0"/>
                </a:lnTo>
              </a:path>
            </a:pathLst>
          </a:custGeom>
          <a:ln w="12700">
            <a:solidFill>
              <a:srgbClr val="00403C"/>
            </a:solidFill>
          </a:ln>
        </p:spPr>
        <p:txBody>
          <a:bodyPr wrap="square" lIns="0" tIns="0" rIns="0" bIns="0" rtlCol="0"/>
          <a:lstStyle/>
          <a:p>
            <a:pPr defTabSz="617220"/>
            <a:endParaRPr sz="1215">
              <a:solidFill>
                <a:sysClr val="windowText" lastClr="000000"/>
              </a:solidFill>
            </a:endParaRPr>
          </a:p>
        </p:txBody>
      </p:sp>
      <p:sp>
        <p:nvSpPr>
          <p:cNvPr id="314" name="object 66"/>
          <p:cNvSpPr/>
          <p:nvPr/>
        </p:nvSpPr>
        <p:spPr>
          <a:xfrm>
            <a:off x="3297571" y="1982839"/>
            <a:ext cx="440627" cy="440627"/>
          </a:xfrm>
          <a:custGeom>
            <a:avLst/>
            <a:gdLst/>
            <a:ahLst/>
            <a:cxnLst/>
            <a:rect l="l" t="t" r="r" b="b"/>
            <a:pathLst>
              <a:path w="652779" h="652779">
                <a:moveTo>
                  <a:pt x="326351" y="652716"/>
                </a:moveTo>
                <a:lnTo>
                  <a:pt x="374577" y="649177"/>
                </a:lnTo>
                <a:lnTo>
                  <a:pt x="420606" y="638899"/>
                </a:lnTo>
                <a:lnTo>
                  <a:pt x="463933" y="622384"/>
                </a:lnTo>
                <a:lnTo>
                  <a:pt x="504053" y="600138"/>
                </a:lnTo>
                <a:lnTo>
                  <a:pt x="540462" y="572667"/>
                </a:lnTo>
                <a:lnTo>
                  <a:pt x="572654" y="540475"/>
                </a:lnTo>
                <a:lnTo>
                  <a:pt x="600126" y="504066"/>
                </a:lnTo>
                <a:lnTo>
                  <a:pt x="622371" y="463945"/>
                </a:lnTo>
                <a:lnTo>
                  <a:pt x="638886" y="420619"/>
                </a:lnTo>
                <a:lnTo>
                  <a:pt x="649165" y="374590"/>
                </a:lnTo>
                <a:lnTo>
                  <a:pt x="652703" y="326364"/>
                </a:lnTo>
                <a:lnTo>
                  <a:pt x="649165" y="278138"/>
                </a:lnTo>
                <a:lnTo>
                  <a:pt x="638886" y="232109"/>
                </a:lnTo>
                <a:lnTo>
                  <a:pt x="622371" y="188780"/>
                </a:lnTo>
                <a:lnTo>
                  <a:pt x="600126" y="148659"/>
                </a:lnTo>
                <a:lnTo>
                  <a:pt x="572654" y="112248"/>
                </a:lnTo>
                <a:lnTo>
                  <a:pt x="540462" y="80054"/>
                </a:lnTo>
                <a:lnTo>
                  <a:pt x="504053" y="52581"/>
                </a:lnTo>
                <a:lnTo>
                  <a:pt x="463933" y="30334"/>
                </a:lnTo>
                <a:lnTo>
                  <a:pt x="420606" y="13818"/>
                </a:lnTo>
                <a:lnTo>
                  <a:pt x="374577" y="3538"/>
                </a:lnTo>
                <a:lnTo>
                  <a:pt x="326351" y="0"/>
                </a:lnTo>
                <a:lnTo>
                  <a:pt x="278126" y="3538"/>
                </a:lnTo>
                <a:lnTo>
                  <a:pt x="232097" y="13818"/>
                </a:lnTo>
                <a:lnTo>
                  <a:pt x="188770" y="30334"/>
                </a:lnTo>
                <a:lnTo>
                  <a:pt x="148650" y="52581"/>
                </a:lnTo>
                <a:lnTo>
                  <a:pt x="112241" y="80054"/>
                </a:lnTo>
                <a:lnTo>
                  <a:pt x="80048" y="112248"/>
                </a:lnTo>
                <a:lnTo>
                  <a:pt x="52577" y="148659"/>
                </a:lnTo>
                <a:lnTo>
                  <a:pt x="30332" y="188780"/>
                </a:lnTo>
                <a:lnTo>
                  <a:pt x="13817" y="232109"/>
                </a:lnTo>
                <a:lnTo>
                  <a:pt x="3538" y="278138"/>
                </a:lnTo>
                <a:lnTo>
                  <a:pt x="0" y="326364"/>
                </a:lnTo>
                <a:lnTo>
                  <a:pt x="3538" y="374590"/>
                </a:lnTo>
                <a:lnTo>
                  <a:pt x="13817" y="420619"/>
                </a:lnTo>
                <a:lnTo>
                  <a:pt x="30332" y="463945"/>
                </a:lnTo>
                <a:lnTo>
                  <a:pt x="52577" y="504066"/>
                </a:lnTo>
                <a:lnTo>
                  <a:pt x="80048" y="540475"/>
                </a:lnTo>
                <a:lnTo>
                  <a:pt x="112241" y="572667"/>
                </a:lnTo>
                <a:lnTo>
                  <a:pt x="148650" y="600138"/>
                </a:lnTo>
                <a:lnTo>
                  <a:pt x="188770" y="622384"/>
                </a:lnTo>
                <a:lnTo>
                  <a:pt x="232097" y="638899"/>
                </a:lnTo>
                <a:lnTo>
                  <a:pt x="278126" y="649177"/>
                </a:lnTo>
                <a:lnTo>
                  <a:pt x="326351" y="652716"/>
                </a:lnTo>
                <a:close/>
              </a:path>
            </a:pathLst>
          </a:custGeom>
          <a:ln w="12700">
            <a:solidFill>
              <a:srgbClr val="00403C"/>
            </a:solidFill>
          </a:ln>
        </p:spPr>
        <p:txBody>
          <a:bodyPr wrap="square" lIns="0" tIns="0" rIns="0" bIns="0" rtlCol="0"/>
          <a:lstStyle/>
          <a:p>
            <a:pPr defTabSz="617220"/>
            <a:endParaRPr sz="1215">
              <a:solidFill>
                <a:sysClr val="windowText" lastClr="000000"/>
              </a:solidFill>
            </a:endParaRPr>
          </a:p>
        </p:txBody>
      </p:sp>
      <p:sp>
        <p:nvSpPr>
          <p:cNvPr id="318" name="object 73"/>
          <p:cNvSpPr/>
          <p:nvPr/>
        </p:nvSpPr>
        <p:spPr>
          <a:xfrm>
            <a:off x="1459004" y="1686637"/>
            <a:ext cx="1027843" cy="1027843"/>
          </a:xfrm>
          <a:custGeom>
            <a:avLst/>
            <a:gdLst/>
            <a:ahLst/>
            <a:cxnLst/>
            <a:rect l="l" t="t" r="r" b="b"/>
            <a:pathLst>
              <a:path w="1522730" h="1522729">
                <a:moveTo>
                  <a:pt x="761352" y="1522704"/>
                </a:moveTo>
                <a:lnTo>
                  <a:pt x="809501" y="1521206"/>
                </a:lnTo>
                <a:lnTo>
                  <a:pt x="856854" y="1516772"/>
                </a:lnTo>
                <a:lnTo>
                  <a:pt x="903323" y="1509491"/>
                </a:lnTo>
                <a:lnTo>
                  <a:pt x="948817" y="1499452"/>
                </a:lnTo>
                <a:lnTo>
                  <a:pt x="993248" y="1486744"/>
                </a:lnTo>
                <a:lnTo>
                  <a:pt x="1036526" y="1471457"/>
                </a:lnTo>
                <a:lnTo>
                  <a:pt x="1078562" y="1453679"/>
                </a:lnTo>
                <a:lnTo>
                  <a:pt x="1119268" y="1433500"/>
                </a:lnTo>
                <a:lnTo>
                  <a:pt x="1158553" y="1411009"/>
                </a:lnTo>
                <a:lnTo>
                  <a:pt x="1196329" y="1386295"/>
                </a:lnTo>
                <a:lnTo>
                  <a:pt x="1232507" y="1359448"/>
                </a:lnTo>
                <a:lnTo>
                  <a:pt x="1266997" y="1330556"/>
                </a:lnTo>
                <a:lnTo>
                  <a:pt x="1299710" y="1299710"/>
                </a:lnTo>
                <a:lnTo>
                  <a:pt x="1330556" y="1266997"/>
                </a:lnTo>
                <a:lnTo>
                  <a:pt x="1359448" y="1232507"/>
                </a:lnTo>
                <a:lnTo>
                  <a:pt x="1386295" y="1196329"/>
                </a:lnTo>
                <a:lnTo>
                  <a:pt x="1411009" y="1158553"/>
                </a:lnTo>
                <a:lnTo>
                  <a:pt x="1433500" y="1119268"/>
                </a:lnTo>
                <a:lnTo>
                  <a:pt x="1453679" y="1078562"/>
                </a:lnTo>
                <a:lnTo>
                  <a:pt x="1471457" y="1036526"/>
                </a:lnTo>
                <a:lnTo>
                  <a:pt x="1486744" y="993248"/>
                </a:lnTo>
                <a:lnTo>
                  <a:pt x="1499452" y="948817"/>
                </a:lnTo>
                <a:lnTo>
                  <a:pt x="1509491" y="903323"/>
                </a:lnTo>
                <a:lnTo>
                  <a:pt x="1516772" y="856854"/>
                </a:lnTo>
                <a:lnTo>
                  <a:pt x="1521206" y="809501"/>
                </a:lnTo>
                <a:lnTo>
                  <a:pt x="1522704" y="761352"/>
                </a:lnTo>
                <a:lnTo>
                  <a:pt x="1521206" y="713203"/>
                </a:lnTo>
                <a:lnTo>
                  <a:pt x="1516772" y="665849"/>
                </a:lnTo>
                <a:lnTo>
                  <a:pt x="1509491" y="619381"/>
                </a:lnTo>
                <a:lnTo>
                  <a:pt x="1499452" y="573887"/>
                </a:lnTo>
                <a:lnTo>
                  <a:pt x="1486744" y="529456"/>
                </a:lnTo>
                <a:lnTo>
                  <a:pt x="1471457" y="486178"/>
                </a:lnTo>
                <a:lnTo>
                  <a:pt x="1453679" y="444141"/>
                </a:lnTo>
                <a:lnTo>
                  <a:pt x="1433500" y="403436"/>
                </a:lnTo>
                <a:lnTo>
                  <a:pt x="1411009" y="364150"/>
                </a:lnTo>
                <a:lnTo>
                  <a:pt x="1386295" y="326374"/>
                </a:lnTo>
                <a:lnTo>
                  <a:pt x="1359448" y="290197"/>
                </a:lnTo>
                <a:lnTo>
                  <a:pt x="1330556" y="255707"/>
                </a:lnTo>
                <a:lnTo>
                  <a:pt x="1299710" y="222994"/>
                </a:lnTo>
                <a:lnTo>
                  <a:pt x="1266997" y="192147"/>
                </a:lnTo>
                <a:lnTo>
                  <a:pt x="1232507" y="163255"/>
                </a:lnTo>
                <a:lnTo>
                  <a:pt x="1196329" y="136408"/>
                </a:lnTo>
                <a:lnTo>
                  <a:pt x="1158553" y="111695"/>
                </a:lnTo>
                <a:lnTo>
                  <a:pt x="1119268" y="89204"/>
                </a:lnTo>
                <a:lnTo>
                  <a:pt x="1078562" y="69025"/>
                </a:lnTo>
                <a:lnTo>
                  <a:pt x="1036526" y="51247"/>
                </a:lnTo>
                <a:lnTo>
                  <a:pt x="993248" y="35960"/>
                </a:lnTo>
                <a:lnTo>
                  <a:pt x="948817" y="23252"/>
                </a:lnTo>
                <a:lnTo>
                  <a:pt x="903323" y="13213"/>
                </a:lnTo>
                <a:lnTo>
                  <a:pt x="856854" y="5931"/>
                </a:lnTo>
                <a:lnTo>
                  <a:pt x="809501" y="1497"/>
                </a:lnTo>
                <a:lnTo>
                  <a:pt x="761352" y="0"/>
                </a:lnTo>
                <a:lnTo>
                  <a:pt x="713203" y="1497"/>
                </a:lnTo>
                <a:lnTo>
                  <a:pt x="665849" y="5931"/>
                </a:lnTo>
                <a:lnTo>
                  <a:pt x="619381" y="13213"/>
                </a:lnTo>
                <a:lnTo>
                  <a:pt x="573887" y="23252"/>
                </a:lnTo>
                <a:lnTo>
                  <a:pt x="529456" y="35960"/>
                </a:lnTo>
                <a:lnTo>
                  <a:pt x="486178" y="51247"/>
                </a:lnTo>
                <a:lnTo>
                  <a:pt x="444141" y="69025"/>
                </a:lnTo>
                <a:lnTo>
                  <a:pt x="403436" y="89204"/>
                </a:lnTo>
                <a:lnTo>
                  <a:pt x="364150" y="111695"/>
                </a:lnTo>
                <a:lnTo>
                  <a:pt x="326374" y="136408"/>
                </a:lnTo>
                <a:lnTo>
                  <a:pt x="290197" y="163255"/>
                </a:lnTo>
                <a:lnTo>
                  <a:pt x="255707" y="192147"/>
                </a:lnTo>
                <a:lnTo>
                  <a:pt x="222994" y="222994"/>
                </a:lnTo>
                <a:lnTo>
                  <a:pt x="192147" y="255707"/>
                </a:lnTo>
                <a:lnTo>
                  <a:pt x="163255" y="290197"/>
                </a:lnTo>
                <a:lnTo>
                  <a:pt x="136408" y="326374"/>
                </a:lnTo>
                <a:lnTo>
                  <a:pt x="111695" y="364150"/>
                </a:lnTo>
                <a:lnTo>
                  <a:pt x="89204" y="403436"/>
                </a:lnTo>
                <a:lnTo>
                  <a:pt x="69025" y="444141"/>
                </a:lnTo>
                <a:lnTo>
                  <a:pt x="51247" y="486178"/>
                </a:lnTo>
                <a:lnTo>
                  <a:pt x="35960" y="529456"/>
                </a:lnTo>
                <a:lnTo>
                  <a:pt x="23252" y="573887"/>
                </a:lnTo>
                <a:lnTo>
                  <a:pt x="13213" y="619381"/>
                </a:lnTo>
                <a:lnTo>
                  <a:pt x="5931" y="665849"/>
                </a:lnTo>
                <a:lnTo>
                  <a:pt x="1497" y="713203"/>
                </a:lnTo>
                <a:lnTo>
                  <a:pt x="0" y="761352"/>
                </a:lnTo>
                <a:lnTo>
                  <a:pt x="1497" y="809501"/>
                </a:lnTo>
                <a:lnTo>
                  <a:pt x="5931" y="856854"/>
                </a:lnTo>
                <a:lnTo>
                  <a:pt x="13213" y="903323"/>
                </a:lnTo>
                <a:lnTo>
                  <a:pt x="23252" y="948817"/>
                </a:lnTo>
                <a:lnTo>
                  <a:pt x="35960" y="993248"/>
                </a:lnTo>
                <a:lnTo>
                  <a:pt x="51247" y="1036526"/>
                </a:lnTo>
                <a:lnTo>
                  <a:pt x="69025" y="1078562"/>
                </a:lnTo>
                <a:lnTo>
                  <a:pt x="89204" y="1119268"/>
                </a:lnTo>
                <a:lnTo>
                  <a:pt x="111695" y="1158553"/>
                </a:lnTo>
                <a:lnTo>
                  <a:pt x="136408" y="1196329"/>
                </a:lnTo>
                <a:lnTo>
                  <a:pt x="163255" y="1232507"/>
                </a:lnTo>
                <a:lnTo>
                  <a:pt x="192147" y="1266997"/>
                </a:lnTo>
                <a:lnTo>
                  <a:pt x="222994" y="1299710"/>
                </a:lnTo>
                <a:lnTo>
                  <a:pt x="255707" y="1330556"/>
                </a:lnTo>
                <a:lnTo>
                  <a:pt x="290197" y="1359448"/>
                </a:lnTo>
                <a:lnTo>
                  <a:pt x="326374" y="1386295"/>
                </a:lnTo>
                <a:lnTo>
                  <a:pt x="364150" y="1411009"/>
                </a:lnTo>
                <a:lnTo>
                  <a:pt x="403436" y="1433500"/>
                </a:lnTo>
                <a:lnTo>
                  <a:pt x="444141" y="1453679"/>
                </a:lnTo>
                <a:lnTo>
                  <a:pt x="486178" y="1471457"/>
                </a:lnTo>
                <a:lnTo>
                  <a:pt x="529456" y="1486744"/>
                </a:lnTo>
                <a:lnTo>
                  <a:pt x="573887" y="1499452"/>
                </a:lnTo>
                <a:lnTo>
                  <a:pt x="619381" y="1509491"/>
                </a:lnTo>
                <a:lnTo>
                  <a:pt x="665849" y="1516772"/>
                </a:lnTo>
                <a:lnTo>
                  <a:pt x="713203" y="1521206"/>
                </a:lnTo>
                <a:lnTo>
                  <a:pt x="761352" y="1522704"/>
                </a:lnTo>
                <a:close/>
              </a:path>
            </a:pathLst>
          </a:custGeom>
          <a:ln w="19050">
            <a:solidFill>
              <a:srgbClr val="00403C"/>
            </a:solidFill>
          </a:ln>
        </p:spPr>
        <p:txBody>
          <a:bodyPr wrap="square" lIns="0" tIns="0" rIns="0" bIns="0" rtlCol="0"/>
          <a:lstStyle/>
          <a:p>
            <a:pPr defTabSz="617220"/>
            <a:endParaRPr sz="1215">
              <a:solidFill>
                <a:sysClr val="windowText" lastClr="000000"/>
              </a:solidFill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2075499" y="2680609"/>
            <a:ext cx="1202722" cy="2060836"/>
            <a:chOff x="2075499" y="2680609"/>
            <a:chExt cx="1202722" cy="2060836"/>
          </a:xfrm>
        </p:grpSpPr>
        <p:sp>
          <p:nvSpPr>
            <p:cNvPr id="292" name="object 25"/>
            <p:cNvSpPr/>
            <p:nvPr/>
          </p:nvSpPr>
          <p:spPr>
            <a:xfrm>
              <a:off x="2075499" y="3254973"/>
              <a:ext cx="1202722" cy="1486472"/>
            </a:xfrm>
            <a:custGeom>
              <a:avLst/>
              <a:gdLst/>
              <a:ahLst/>
              <a:cxnLst/>
              <a:rect l="l" t="t" r="r" b="b"/>
              <a:pathLst>
                <a:path w="1781810" h="2202179">
                  <a:moveTo>
                    <a:pt x="1103515" y="0"/>
                  </a:moveTo>
                  <a:lnTo>
                    <a:pt x="0" y="682866"/>
                  </a:lnTo>
                  <a:lnTo>
                    <a:pt x="0" y="1105827"/>
                  </a:lnTo>
                  <a:lnTo>
                    <a:pt x="678078" y="2201595"/>
                  </a:lnTo>
                  <a:lnTo>
                    <a:pt x="1781606" y="1518716"/>
                  </a:lnTo>
                  <a:lnTo>
                    <a:pt x="1781606" y="1095768"/>
                  </a:lnTo>
                  <a:lnTo>
                    <a:pt x="1103515" y="0"/>
                  </a:lnTo>
                  <a:close/>
                </a:path>
              </a:pathLst>
            </a:custGeom>
            <a:solidFill>
              <a:srgbClr val="F78F3D"/>
            </a:solidFill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ysClr val="windowText" lastClr="000000"/>
                </a:solidFill>
              </a:endParaRPr>
            </a:p>
          </p:txBody>
        </p:sp>
        <p:sp>
          <p:nvSpPr>
            <p:cNvPr id="293" name="object 26"/>
            <p:cNvSpPr txBox="1"/>
            <p:nvPr/>
          </p:nvSpPr>
          <p:spPr>
            <a:xfrm rot="19740000">
              <a:off x="2517245" y="4270863"/>
              <a:ext cx="751990" cy="6412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617220">
                <a:lnSpc>
                  <a:spcPts val="506"/>
                </a:lnSpc>
              </a:pPr>
              <a:r>
                <a:rPr sz="506" spc="-20" dirty="0">
                  <a:solidFill>
                    <a:srgbClr val="FFFFFF"/>
                  </a:solidFill>
                  <a:latin typeface="Arial MT Std"/>
                  <a:cs typeface="Arial MT Std"/>
                </a:rPr>
                <a:t>CONCEPTION,</a:t>
              </a:r>
              <a:r>
                <a:rPr sz="506" spc="17" dirty="0">
                  <a:solidFill>
                    <a:srgbClr val="FFFFFF"/>
                  </a:solidFill>
                  <a:latin typeface="Arial MT Std"/>
                  <a:cs typeface="Arial MT Std"/>
                </a:rPr>
                <a:t> </a:t>
              </a:r>
              <a:r>
                <a:rPr sz="759" spc="-35" baseline="3703" dirty="0">
                  <a:solidFill>
                    <a:srgbClr val="FFFFFF"/>
                  </a:solidFill>
                  <a:latin typeface="Arial MT Std"/>
                  <a:cs typeface="Arial MT Std"/>
                </a:rPr>
                <a:t>ÉTUDES</a:t>
              </a:r>
              <a:r>
                <a:rPr sz="759" spc="-35" baseline="7407" dirty="0">
                  <a:solidFill>
                    <a:srgbClr val="FFFFFF"/>
                  </a:solidFill>
                  <a:latin typeface="Arial MT Std"/>
                  <a:cs typeface="Arial MT Std"/>
                </a:rPr>
                <a:t>,</a:t>
              </a:r>
              <a:endParaRPr sz="759" baseline="7407" dirty="0">
                <a:solidFill>
                  <a:sysClr val="windowText" lastClr="000000"/>
                </a:solidFill>
                <a:latin typeface="Arial MT Std"/>
                <a:cs typeface="Arial MT Std"/>
              </a:endParaRPr>
            </a:p>
          </p:txBody>
        </p:sp>
        <p:sp>
          <p:nvSpPr>
            <p:cNvPr id="294" name="object 27"/>
            <p:cNvSpPr txBox="1"/>
            <p:nvPr/>
          </p:nvSpPr>
          <p:spPr>
            <a:xfrm rot="19740000">
              <a:off x="2543275" y="4434596"/>
              <a:ext cx="493269" cy="6412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617220">
                <a:lnSpc>
                  <a:spcPts val="506"/>
                </a:lnSpc>
              </a:pPr>
              <a:r>
                <a:rPr sz="506" spc="-44" dirty="0">
                  <a:solidFill>
                    <a:srgbClr val="FFFFFF"/>
                  </a:solidFill>
                  <a:latin typeface="Arial MT Std"/>
                  <a:cs typeface="Arial MT Std"/>
                </a:rPr>
                <a:t>AVANT</a:t>
              </a:r>
              <a:r>
                <a:rPr sz="759" spc="-65" baseline="3703" dirty="0">
                  <a:solidFill>
                    <a:srgbClr val="FFFFFF"/>
                  </a:solidFill>
                  <a:latin typeface="Arial MT Std"/>
                  <a:cs typeface="Arial MT Std"/>
                </a:rPr>
                <a:t>-</a:t>
              </a:r>
              <a:r>
                <a:rPr sz="759" spc="-35" baseline="3703" dirty="0">
                  <a:solidFill>
                    <a:srgbClr val="FFFFFF"/>
                  </a:solidFill>
                  <a:latin typeface="Arial MT Std"/>
                  <a:cs typeface="Arial MT Std"/>
                </a:rPr>
                <a:t>PROJET</a:t>
              </a:r>
              <a:endParaRPr sz="759" baseline="3703" dirty="0">
                <a:solidFill>
                  <a:sysClr val="windowText" lastClr="000000"/>
                </a:solidFill>
                <a:latin typeface="Arial MT Std"/>
                <a:cs typeface="Arial MT Std"/>
              </a:endParaRPr>
            </a:p>
          </p:txBody>
        </p:sp>
        <p:grpSp>
          <p:nvGrpSpPr>
            <p:cNvPr id="295" name="object 28"/>
            <p:cNvGrpSpPr/>
            <p:nvPr/>
          </p:nvGrpSpPr>
          <p:grpSpPr>
            <a:xfrm>
              <a:off x="2092465" y="3302995"/>
              <a:ext cx="1137570" cy="1375029"/>
              <a:chOff x="2196837" y="4893326"/>
              <a:chExt cx="1685289" cy="2037080"/>
            </a:xfrm>
          </p:grpSpPr>
          <p:sp>
            <p:nvSpPr>
              <p:cNvPr id="296" name="object 29"/>
              <p:cNvSpPr/>
              <p:nvPr/>
            </p:nvSpPr>
            <p:spPr>
              <a:xfrm>
                <a:off x="2196837" y="5592578"/>
                <a:ext cx="622935" cy="1337945"/>
              </a:xfrm>
              <a:custGeom>
                <a:avLst/>
                <a:gdLst/>
                <a:ahLst/>
                <a:cxnLst/>
                <a:rect l="l" t="t" r="r" b="b"/>
                <a:pathLst>
                  <a:path w="622935" h="1337945">
                    <a:moveTo>
                      <a:pt x="0" y="0"/>
                    </a:moveTo>
                    <a:lnTo>
                      <a:pt x="342" y="334365"/>
                    </a:lnTo>
                    <a:lnTo>
                      <a:pt x="622033" y="1337729"/>
                    </a:lnTo>
                    <a:lnTo>
                      <a:pt x="622744" y="10063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8F3D"/>
              </a:solidFill>
            </p:spPr>
            <p:txBody>
              <a:bodyPr wrap="square" lIns="0" tIns="0" rIns="0" bIns="0" rtlCol="0"/>
              <a:lstStyle/>
              <a:p>
                <a:pPr defTabSz="617220"/>
                <a:endParaRPr sz="1215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7" name="object 30"/>
              <p:cNvSpPr/>
              <p:nvPr/>
            </p:nvSpPr>
            <p:spPr>
              <a:xfrm>
                <a:off x="2242976" y="4893326"/>
                <a:ext cx="1639570" cy="1636395"/>
              </a:xfrm>
              <a:custGeom>
                <a:avLst/>
                <a:gdLst/>
                <a:ahLst/>
                <a:cxnLst/>
                <a:rect l="l" t="t" r="r" b="b"/>
                <a:pathLst>
                  <a:path w="1639570" h="1636395">
                    <a:moveTo>
                      <a:pt x="1015225" y="0"/>
                    </a:moveTo>
                    <a:lnTo>
                      <a:pt x="0" y="628243"/>
                    </a:lnTo>
                    <a:lnTo>
                      <a:pt x="623836" y="1636356"/>
                    </a:lnTo>
                    <a:lnTo>
                      <a:pt x="1639074" y="1008113"/>
                    </a:lnTo>
                    <a:lnTo>
                      <a:pt x="101522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617220"/>
                <a:endParaRPr sz="1215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98" name="object 31"/>
            <p:cNvSpPr txBox="1"/>
            <p:nvPr/>
          </p:nvSpPr>
          <p:spPr>
            <a:xfrm rot="19740000">
              <a:off x="2348355" y="3735660"/>
              <a:ext cx="657586" cy="2308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617220">
                <a:lnSpc>
                  <a:spcPts val="1823"/>
                </a:lnSpc>
              </a:pPr>
              <a:r>
                <a:rPr sz="1823" b="1" spc="-91" dirty="0">
                  <a:solidFill>
                    <a:srgbClr val="F78F3D"/>
                  </a:solidFill>
                  <a:latin typeface="Arial MT Std"/>
                  <a:cs typeface="Arial MT Std"/>
                </a:rPr>
                <a:t>LCAP</a:t>
              </a:r>
              <a:endParaRPr sz="1823" dirty="0">
                <a:solidFill>
                  <a:sysClr val="windowText" lastClr="000000"/>
                </a:solidFill>
                <a:latin typeface="Arial MT Std"/>
                <a:cs typeface="Arial MT Std"/>
              </a:endParaRPr>
            </a:p>
          </p:txBody>
        </p:sp>
        <p:sp>
          <p:nvSpPr>
            <p:cNvPr id="319" name="object 75"/>
            <p:cNvSpPr/>
            <p:nvPr/>
          </p:nvSpPr>
          <p:spPr>
            <a:xfrm>
              <a:off x="2137938" y="2680609"/>
              <a:ext cx="445770" cy="720090"/>
            </a:xfrm>
            <a:custGeom>
              <a:avLst/>
              <a:gdLst/>
              <a:ahLst/>
              <a:cxnLst/>
              <a:rect l="l" t="t" r="r" b="b"/>
              <a:pathLst>
                <a:path w="660400" h="1066800">
                  <a:moveTo>
                    <a:pt x="0" y="0"/>
                  </a:moveTo>
                  <a:lnTo>
                    <a:pt x="660400" y="1066800"/>
                  </a:lnTo>
                </a:path>
              </a:pathLst>
            </a:custGeom>
            <a:ln w="12700">
              <a:solidFill>
                <a:srgbClr val="00403C"/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20" name="object 78"/>
          <p:cNvSpPr/>
          <p:nvPr/>
        </p:nvSpPr>
        <p:spPr>
          <a:xfrm>
            <a:off x="2489410" y="2203132"/>
            <a:ext cx="385763" cy="0"/>
          </a:xfrm>
          <a:custGeom>
            <a:avLst/>
            <a:gdLst/>
            <a:ahLst/>
            <a:cxnLst/>
            <a:rect l="l" t="t" r="r" b="b"/>
            <a:pathLst>
              <a:path w="571500">
                <a:moveTo>
                  <a:pt x="0" y="0"/>
                </a:moveTo>
                <a:lnTo>
                  <a:pt x="571500" y="0"/>
                </a:lnTo>
              </a:path>
            </a:pathLst>
          </a:custGeom>
          <a:ln w="12700">
            <a:solidFill>
              <a:srgbClr val="00403C"/>
            </a:solidFill>
          </a:ln>
        </p:spPr>
        <p:txBody>
          <a:bodyPr wrap="square" lIns="0" tIns="0" rIns="0" bIns="0" rtlCol="0"/>
          <a:lstStyle/>
          <a:p>
            <a:pPr defTabSz="617220"/>
            <a:endParaRPr sz="1215">
              <a:solidFill>
                <a:sysClr val="windowText" lastClr="000000"/>
              </a:solidFill>
            </a:endParaRPr>
          </a:p>
        </p:txBody>
      </p:sp>
      <p:sp>
        <p:nvSpPr>
          <p:cNvPr id="321" name="object 79"/>
          <p:cNvSpPr txBox="1"/>
          <p:nvPr/>
        </p:nvSpPr>
        <p:spPr>
          <a:xfrm>
            <a:off x="3389288" y="2077189"/>
            <a:ext cx="257175" cy="244169"/>
          </a:xfrm>
          <a:prstGeom prst="rect">
            <a:avLst/>
          </a:prstGeom>
        </p:spPr>
        <p:txBody>
          <a:bodyPr vert="horz" wrap="square" lIns="0" tIns="10287" rIns="0" bIns="0" rtlCol="0">
            <a:spAutoFit/>
          </a:bodyPr>
          <a:lstStyle/>
          <a:p>
            <a:pPr marL="8573" defTabSz="617220">
              <a:spcBef>
                <a:spcPts val="81"/>
              </a:spcBef>
            </a:pPr>
            <a:r>
              <a:rPr sz="1519" b="1" spc="-17" dirty="0">
                <a:solidFill>
                  <a:srgbClr val="00403C"/>
                </a:solidFill>
                <a:latin typeface="Arial MT Std"/>
                <a:cs typeface="Arial MT Std"/>
              </a:rPr>
              <a:t>4</a:t>
            </a:r>
            <a:r>
              <a:rPr lang="fr-FR" sz="1519" b="1" spc="-17" dirty="0">
                <a:solidFill>
                  <a:srgbClr val="00403C"/>
                </a:solidFill>
                <a:latin typeface="Arial MT Std"/>
                <a:cs typeface="Arial MT Std"/>
              </a:rPr>
              <a:t>0</a:t>
            </a:r>
            <a:endParaRPr sz="1519" dirty="0">
              <a:solidFill>
                <a:sysClr val="windowText" lastClr="000000"/>
              </a:solidFill>
              <a:latin typeface="Arial MT Std"/>
              <a:cs typeface="Arial MT Std"/>
            </a:endParaRPr>
          </a:p>
        </p:txBody>
      </p:sp>
      <p:sp>
        <p:nvSpPr>
          <p:cNvPr id="322" name="object 80"/>
          <p:cNvSpPr/>
          <p:nvPr/>
        </p:nvSpPr>
        <p:spPr>
          <a:xfrm>
            <a:off x="6929877" y="1982839"/>
            <a:ext cx="440627" cy="440627"/>
          </a:xfrm>
          <a:custGeom>
            <a:avLst/>
            <a:gdLst/>
            <a:ahLst/>
            <a:cxnLst/>
            <a:rect l="l" t="t" r="r" b="b"/>
            <a:pathLst>
              <a:path w="652779" h="652779">
                <a:moveTo>
                  <a:pt x="326351" y="652716"/>
                </a:moveTo>
                <a:lnTo>
                  <a:pt x="374577" y="649177"/>
                </a:lnTo>
                <a:lnTo>
                  <a:pt x="420606" y="638899"/>
                </a:lnTo>
                <a:lnTo>
                  <a:pt x="463933" y="622384"/>
                </a:lnTo>
                <a:lnTo>
                  <a:pt x="504053" y="600138"/>
                </a:lnTo>
                <a:lnTo>
                  <a:pt x="540462" y="572667"/>
                </a:lnTo>
                <a:lnTo>
                  <a:pt x="572654" y="540475"/>
                </a:lnTo>
                <a:lnTo>
                  <a:pt x="600126" y="504066"/>
                </a:lnTo>
                <a:lnTo>
                  <a:pt x="622371" y="463945"/>
                </a:lnTo>
                <a:lnTo>
                  <a:pt x="638886" y="420619"/>
                </a:lnTo>
                <a:lnTo>
                  <a:pt x="649165" y="374590"/>
                </a:lnTo>
                <a:lnTo>
                  <a:pt x="652703" y="326364"/>
                </a:lnTo>
                <a:lnTo>
                  <a:pt x="649165" y="278138"/>
                </a:lnTo>
                <a:lnTo>
                  <a:pt x="638886" y="232109"/>
                </a:lnTo>
                <a:lnTo>
                  <a:pt x="622371" y="188780"/>
                </a:lnTo>
                <a:lnTo>
                  <a:pt x="600126" y="148659"/>
                </a:lnTo>
                <a:lnTo>
                  <a:pt x="572654" y="112248"/>
                </a:lnTo>
                <a:lnTo>
                  <a:pt x="540462" y="80054"/>
                </a:lnTo>
                <a:lnTo>
                  <a:pt x="504053" y="52581"/>
                </a:lnTo>
                <a:lnTo>
                  <a:pt x="463933" y="30334"/>
                </a:lnTo>
                <a:lnTo>
                  <a:pt x="420606" y="13818"/>
                </a:lnTo>
                <a:lnTo>
                  <a:pt x="374577" y="3538"/>
                </a:lnTo>
                <a:lnTo>
                  <a:pt x="326351" y="0"/>
                </a:lnTo>
                <a:lnTo>
                  <a:pt x="278126" y="3538"/>
                </a:lnTo>
                <a:lnTo>
                  <a:pt x="232097" y="13818"/>
                </a:lnTo>
                <a:lnTo>
                  <a:pt x="188770" y="30334"/>
                </a:lnTo>
                <a:lnTo>
                  <a:pt x="148650" y="52581"/>
                </a:lnTo>
                <a:lnTo>
                  <a:pt x="112241" y="80054"/>
                </a:lnTo>
                <a:lnTo>
                  <a:pt x="80048" y="112248"/>
                </a:lnTo>
                <a:lnTo>
                  <a:pt x="52577" y="148659"/>
                </a:lnTo>
                <a:lnTo>
                  <a:pt x="30332" y="188780"/>
                </a:lnTo>
                <a:lnTo>
                  <a:pt x="13817" y="232109"/>
                </a:lnTo>
                <a:lnTo>
                  <a:pt x="3538" y="278138"/>
                </a:lnTo>
                <a:lnTo>
                  <a:pt x="0" y="326364"/>
                </a:lnTo>
                <a:lnTo>
                  <a:pt x="3538" y="374590"/>
                </a:lnTo>
                <a:lnTo>
                  <a:pt x="13817" y="420619"/>
                </a:lnTo>
                <a:lnTo>
                  <a:pt x="30332" y="463945"/>
                </a:lnTo>
                <a:lnTo>
                  <a:pt x="52577" y="504066"/>
                </a:lnTo>
                <a:lnTo>
                  <a:pt x="80048" y="540475"/>
                </a:lnTo>
                <a:lnTo>
                  <a:pt x="112241" y="572667"/>
                </a:lnTo>
                <a:lnTo>
                  <a:pt x="148650" y="600138"/>
                </a:lnTo>
                <a:lnTo>
                  <a:pt x="188770" y="622384"/>
                </a:lnTo>
                <a:lnTo>
                  <a:pt x="232097" y="638899"/>
                </a:lnTo>
                <a:lnTo>
                  <a:pt x="278126" y="649177"/>
                </a:lnTo>
                <a:lnTo>
                  <a:pt x="326351" y="652716"/>
                </a:lnTo>
                <a:close/>
              </a:path>
            </a:pathLst>
          </a:custGeom>
          <a:ln w="12700">
            <a:solidFill>
              <a:srgbClr val="00403C"/>
            </a:solidFill>
          </a:ln>
        </p:spPr>
        <p:txBody>
          <a:bodyPr wrap="square" lIns="0" tIns="0" rIns="0" bIns="0" rtlCol="0"/>
          <a:lstStyle/>
          <a:p>
            <a:pPr defTabSz="617220"/>
            <a:endParaRPr sz="1215">
              <a:solidFill>
                <a:sysClr val="windowText" lastClr="000000"/>
              </a:solidFill>
            </a:endParaRPr>
          </a:p>
        </p:txBody>
      </p:sp>
      <p:sp>
        <p:nvSpPr>
          <p:cNvPr id="324" name="object 83"/>
          <p:cNvSpPr/>
          <p:nvPr/>
        </p:nvSpPr>
        <p:spPr>
          <a:xfrm>
            <a:off x="5176779" y="1705674"/>
            <a:ext cx="1015841" cy="1015841"/>
          </a:xfrm>
          <a:custGeom>
            <a:avLst/>
            <a:gdLst/>
            <a:ahLst/>
            <a:cxnLst/>
            <a:rect l="l" t="t" r="r" b="b"/>
            <a:pathLst>
              <a:path w="1504950" h="1504950">
                <a:moveTo>
                  <a:pt x="752208" y="1504403"/>
                </a:moveTo>
                <a:lnTo>
                  <a:pt x="799778" y="1502924"/>
                </a:lnTo>
                <a:lnTo>
                  <a:pt x="846563" y="1498543"/>
                </a:lnTo>
                <a:lnTo>
                  <a:pt x="892472" y="1491349"/>
                </a:lnTo>
                <a:lnTo>
                  <a:pt x="937420" y="1481430"/>
                </a:lnTo>
                <a:lnTo>
                  <a:pt x="981317" y="1468875"/>
                </a:lnTo>
                <a:lnTo>
                  <a:pt x="1024075" y="1453771"/>
                </a:lnTo>
                <a:lnTo>
                  <a:pt x="1065607" y="1436206"/>
                </a:lnTo>
                <a:lnTo>
                  <a:pt x="1105823" y="1416270"/>
                </a:lnTo>
                <a:lnTo>
                  <a:pt x="1144637" y="1394049"/>
                </a:lnTo>
                <a:lnTo>
                  <a:pt x="1181959" y="1369632"/>
                </a:lnTo>
                <a:lnTo>
                  <a:pt x="1217702" y="1343107"/>
                </a:lnTo>
                <a:lnTo>
                  <a:pt x="1251778" y="1314562"/>
                </a:lnTo>
                <a:lnTo>
                  <a:pt x="1284098" y="1284085"/>
                </a:lnTo>
                <a:lnTo>
                  <a:pt x="1314575" y="1251765"/>
                </a:lnTo>
                <a:lnTo>
                  <a:pt x="1343120" y="1217689"/>
                </a:lnTo>
                <a:lnTo>
                  <a:pt x="1369645" y="1181946"/>
                </a:lnTo>
                <a:lnTo>
                  <a:pt x="1394062" y="1144624"/>
                </a:lnTo>
                <a:lnTo>
                  <a:pt x="1416282" y="1105810"/>
                </a:lnTo>
                <a:lnTo>
                  <a:pt x="1436219" y="1065594"/>
                </a:lnTo>
                <a:lnTo>
                  <a:pt x="1453783" y="1024062"/>
                </a:lnTo>
                <a:lnTo>
                  <a:pt x="1468887" y="981304"/>
                </a:lnTo>
                <a:lnTo>
                  <a:pt x="1481443" y="937407"/>
                </a:lnTo>
                <a:lnTo>
                  <a:pt x="1491361" y="892460"/>
                </a:lnTo>
                <a:lnTo>
                  <a:pt x="1498555" y="846550"/>
                </a:lnTo>
                <a:lnTo>
                  <a:pt x="1502936" y="799766"/>
                </a:lnTo>
                <a:lnTo>
                  <a:pt x="1504416" y="752195"/>
                </a:lnTo>
                <a:lnTo>
                  <a:pt x="1502936" y="704625"/>
                </a:lnTo>
                <a:lnTo>
                  <a:pt x="1498555" y="657841"/>
                </a:lnTo>
                <a:lnTo>
                  <a:pt x="1491361" y="611931"/>
                </a:lnTo>
                <a:lnTo>
                  <a:pt x="1481443" y="566984"/>
                </a:lnTo>
                <a:lnTo>
                  <a:pt x="1468887" y="523087"/>
                </a:lnTo>
                <a:lnTo>
                  <a:pt x="1453783" y="480329"/>
                </a:lnTo>
                <a:lnTo>
                  <a:pt x="1436219" y="438799"/>
                </a:lnTo>
                <a:lnTo>
                  <a:pt x="1416282" y="398583"/>
                </a:lnTo>
                <a:lnTo>
                  <a:pt x="1394062" y="359770"/>
                </a:lnTo>
                <a:lnTo>
                  <a:pt x="1369645" y="322448"/>
                </a:lnTo>
                <a:lnTo>
                  <a:pt x="1343120" y="286706"/>
                </a:lnTo>
                <a:lnTo>
                  <a:pt x="1314575" y="252631"/>
                </a:lnTo>
                <a:lnTo>
                  <a:pt x="1284098" y="220311"/>
                </a:lnTo>
                <a:lnTo>
                  <a:pt x="1251778" y="189835"/>
                </a:lnTo>
                <a:lnTo>
                  <a:pt x="1217702" y="161291"/>
                </a:lnTo>
                <a:lnTo>
                  <a:pt x="1181959" y="134767"/>
                </a:lnTo>
                <a:lnTo>
                  <a:pt x="1144637" y="110351"/>
                </a:lnTo>
                <a:lnTo>
                  <a:pt x="1105823" y="88130"/>
                </a:lnTo>
                <a:lnTo>
                  <a:pt x="1065607" y="68194"/>
                </a:lnTo>
                <a:lnTo>
                  <a:pt x="1024075" y="50630"/>
                </a:lnTo>
                <a:lnTo>
                  <a:pt x="981317" y="35527"/>
                </a:lnTo>
                <a:lnTo>
                  <a:pt x="937420" y="22972"/>
                </a:lnTo>
                <a:lnTo>
                  <a:pt x="892472" y="13054"/>
                </a:lnTo>
                <a:lnTo>
                  <a:pt x="846563" y="5860"/>
                </a:lnTo>
                <a:lnTo>
                  <a:pt x="799778" y="1479"/>
                </a:lnTo>
                <a:lnTo>
                  <a:pt x="752208" y="0"/>
                </a:lnTo>
                <a:lnTo>
                  <a:pt x="704637" y="1479"/>
                </a:lnTo>
                <a:lnTo>
                  <a:pt x="657853" y="5860"/>
                </a:lnTo>
                <a:lnTo>
                  <a:pt x="611943" y="13054"/>
                </a:lnTo>
                <a:lnTo>
                  <a:pt x="566996" y="22972"/>
                </a:lnTo>
                <a:lnTo>
                  <a:pt x="523099" y="35527"/>
                </a:lnTo>
                <a:lnTo>
                  <a:pt x="480340" y="50630"/>
                </a:lnTo>
                <a:lnTo>
                  <a:pt x="438809" y="68194"/>
                </a:lnTo>
                <a:lnTo>
                  <a:pt x="398592" y="88130"/>
                </a:lnTo>
                <a:lnTo>
                  <a:pt x="359779" y="110351"/>
                </a:lnTo>
                <a:lnTo>
                  <a:pt x="322457" y="134767"/>
                </a:lnTo>
                <a:lnTo>
                  <a:pt x="286713" y="161291"/>
                </a:lnTo>
                <a:lnTo>
                  <a:pt x="252638" y="189835"/>
                </a:lnTo>
                <a:lnTo>
                  <a:pt x="220318" y="220311"/>
                </a:lnTo>
                <a:lnTo>
                  <a:pt x="189841" y="252631"/>
                </a:lnTo>
                <a:lnTo>
                  <a:pt x="161296" y="286706"/>
                </a:lnTo>
                <a:lnTo>
                  <a:pt x="134771" y="322448"/>
                </a:lnTo>
                <a:lnTo>
                  <a:pt x="110354" y="359770"/>
                </a:lnTo>
                <a:lnTo>
                  <a:pt x="88133" y="398583"/>
                </a:lnTo>
                <a:lnTo>
                  <a:pt x="68196" y="438799"/>
                </a:lnTo>
                <a:lnTo>
                  <a:pt x="50632" y="480329"/>
                </a:lnTo>
                <a:lnTo>
                  <a:pt x="35528" y="523087"/>
                </a:lnTo>
                <a:lnTo>
                  <a:pt x="22973" y="566984"/>
                </a:lnTo>
                <a:lnTo>
                  <a:pt x="13054" y="611931"/>
                </a:lnTo>
                <a:lnTo>
                  <a:pt x="5860" y="657841"/>
                </a:lnTo>
                <a:lnTo>
                  <a:pt x="1479" y="704625"/>
                </a:lnTo>
                <a:lnTo>
                  <a:pt x="0" y="752195"/>
                </a:lnTo>
                <a:lnTo>
                  <a:pt x="1479" y="799766"/>
                </a:lnTo>
                <a:lnTo>
                  <a:pt x="5860" y="846550"/>
                </a:lnTo>
                <a:lnTo>
                  <a:pt x="13054" y="892460"/>
                </a:lnTo>
                <a:lnTo>
                  <a:pt x="22973" y="937407"/>
                </a:lnTo>
                <a:lnTo>
                  <a:pt x="35528" y="981304"/>
                </a:lnTo>
                <a:lnTo>
                  <a:pt x="50632" y="1024062"/>
                </a:lnTo>
                <a:lnTo>
                  <a:pt x="68196" y="1065594"/>
                </a:lnTo>
                <a:lnTo>
                  <a:pt x="88133" y="1105810"/>
                </a:lnTo>
                <a:lnTo>
                  <a:pt x="110354" y="1144624"/>
                </a:lnTo>
                <a:lnTo>
                  <a:pt x="134771" y="1181946"/>
                </a:lnTo>
                <a:lnTo>
                  <a:pt x="161296" y="1217689"/>
                </a:lnTo>
                <a:lnTo>
                  <a:pt x="189841" y="1251765"/>
                </a:lnTo>
                <a:lnTo>
                  <a:pt x="220318" y="1284085"/>
                </a:lnTo>
                <a:lnTo>
                  <a:pt x="252638" y="1314562"/>
                </a:lnTo>
                <a:lnTo>
                  <a:pt x="286713" y="1343107"/>
                </a:lnTo>
                <a:lnTo>
                  <a:pt x="322457" y="1369632"/>
                </a:lnTo>
                <a:lnTo>
                  <a:pt x="359779" y="1394049"/>
                </a:lnTo>
                <a:lnTo>
                  <a:pt x="398592" y="1416270"/>
                </a:lnTo>
                <a:lnTo>
                  <a:pt x="438809" y="1436206"/>
                </a:lnTo>
                <a:lnTo>
                  <a:pt x="480340" y="1453771"/>
                </a:lnTo>
                <a:lnTo>
                  <a:pt x="523099" y="1468875"/>
                </a:lnTo>
                <a:lnTo>
                  <a:pt x="566996" y="1481430"/>
                </a:lnTo>
                <a:lnTo>
                  <a:pt x="611943" y="1491349"/>
                </a:lnTo>
                <a:lnTo>
                  <a:pt x="657853" y="1498543"/>
                </a:lnTo>
                <a:lnTo>
                  <a:pt x="704637" y="1502924"/>
                </a:lnTo>
                <a:lnTo>
                  <a:pt x="752208" y="1504403"/>
                </a:lnTo>
                <a:close/>
              </a:path>
            </a:pathLst>
          </a:custGeom>
          <a:ln w="19050">
            <a:solidFill>
              <a:srgbClr val="00403C"/>
            </a:solidFill>
          </a:ln>
        </p:spPr>
        <p:txBody>
          <a:bodyPr wrap="square" lIns="0" tIns="0" rIns="0" bIns="0" rtlCol="0"/>
          <a:lstStyle/>
          <a:p>
            <a:pPr defTabSz="617220"/>
            <a:endParaRPr sz="1215">
              <a:solidFill>
                <a:sysClr val="windowText" lastClr="000000"/>
              </a:solidFill>
            </a:endParaRPr>
          </a:p>
        </p:txBody>
      </p:sp>
      <p:sp>
        <p:nvSpPr>
          <p:cNvPr id="325" name="object 85"/>
          <p:cNvSpPr txBox="1"/>
          <p:nvPr/>
        </p:nvSpPr>
        <p:spPr>
          <a:xfrm>
            <a:off x="7035015" y="2075903"/>
            <a:ext cx="257175" cy="244169"/>
          </a:xfrm>
          <a:prstGeom prst="rect">
            <a:avLst/>
          </a:prstGeom>
        </p:spPr>
        <p:txBody>
          <a:bodyPr vert="horz" wrap="square" lIns="0" tIns="10287" rIns="0" bIns="0" rtlCol="0">
            <a:spAutoFit/>
          </a:bodyPr>
          <a:lstStyle/>
          <a:p>
            <a:pPr marL="8573" defTabSz="617220">
              <a:spcBef>
                <a:spcPts val="81"/>
              </a:spcBef>
            </a:pPr>
            <a:r>
              <a:rPr sz="1519" b="1" spc="-17" dirty="0">
                <a:solidFill>
                  <a:srgbClr val="00403C"/>
                </a:solidFill>
                <a:latin typeface="Arial MT Std"/>
                <a:cs typeface="Arial MT Std"/>
              </a:rPr>
              <a:t>6</a:t>
            </a:r>
            <a:r>
              <a:rPr lang="fr-FR" sz="1519" b="1" spc="-17" dirty="0">
                <a:solidFill>
                  <a:srgbClr val="00403C"/>
                </a:solidFill>
                <a:latin typeface="Arial MT Std"/>
                <a:cs typeface="Arial MT Std"/>
              </a:rPr>
              <a:t>9</a:t>
            </a:r>
            <a:endParaRPr sz="1519" dirty="0">
              <a:solidFill>
                <a:sysClr val="windowText" lastClr="000000"/>
              </a:solidFill>
              <a:latin typeface="Arial MT Std"/>
              <a:cs typeface="Arial MT Std"/>
            </a:endParaRPr>
          </a:p>
        </p:txBody>
      </p:sp>
      <p:sp>
        <p:nvSpPr>
          <p:cNvPr id="326" name="object 86"/>
          <p:cNvSpPr/>
          <p:nvPr/>
        </p:nvSpPr>
        <p:spPr>
          <a:xfrm>
            <a:off x="10470320" y="1982839"/>
            <a:ext cx="440627" cy="440627"/>
          </a:xfrm>
          <a:custGeom>
            <a:avLst/>
            <a:gdLst/>
            <a:ahLst/>
            <a:cxnLst/>
            <a:rect l="l" t="t" r="r" b="b"/>
            <a:pathLst>
              <a:path w="652780" h="652779">
                <a:moveTo>
                  <a:pt x="326351" y="652716"/>
                </a:moveTo>
                <a:lnTo>
                  <a:pt x="374577" y="649177"/>
                </a:lnTo>
                <a:lnTo>
                  <a:pt x="420606" y="638899"/>
                </a:lnTo>
                <a:lnTo>
                  <a:pt x="463933" y="622384"/>
                </a:lnTo>
                <a:lnTo>
                  <a:pt x="504053" y="600138"/>
                </a:lnTo>
                <a:lnTo>
                  <a:pt x="540462" y="572667"/>
                </a:lnTo>
                <a:lnTo>
                  <a:pt x="572654" y="540475"/>
                </a:lnTo>
                <a:lnTo>
                  <a:pt x="600126" y="504066"/>
                </a:lnTo>
                <a:lnTo>
                  <a:pt x="622371" y="463945"/>
                </a:lnTo>
                <a:lnTo>
                  <a:pt x="638886" y="420619"/>
                </a:lnTo>
                <a:lnTo>
                  <a:pt x="649165" y="374590"/>
                </a:lnTo>
                <a:lnTo>
                  <a:pt x="652703" y="326364"/>
                </a:lnTo>
                <a:lnTo>
                  <a:pt x="649165" y="278138"/>
                </a:lnTo>
                <a:lnTo>
                  <a:pt x="638886" y="232109"/>
                </a:lnTo>
                <a:lnTo>
                  <a:pt x="622371" y="188780"/>
                </a:lnTo>
                <a:lnTo>
                  <a:pt x="600126" y="148659"/>
                </a:lnTo>
                <a:lnTo>
                  <a:pt x="572654" y="112248"/>
                </a:lnTo>
                <a:lnTo>
                  <a:pt x="540462" y="80054"/>
                </a:lnTo>
                <a:lnTo>
                  <a:pt x="504053" y="52581"/>
                </a:lnTo>
                <a:lnTo>
                  <a:pt x="463933" y="30334"/>
                </a:lnTo>
                <a:lnTo>
                  <a:pt x="420606" y="13818"/>
                </a:lnTo>
                <a:lnTo>
                  <a:pt x="374577" y="3538"/>
                </a:lnTo>
                <a:lnTo>
                  <a:pt x="326351" y="0"/>
                </a:lnTo>
                <a:lnTo>
                  <a:pt x="278126" y="3538"/>
                </a:lnTo>
                <a:lnTo>
                  <a:pt x="232097" y="13818"/>
                </a:lnTo>
                <a:lnTo>
                  <a:pt x="188770" y="30334"/>
                </a:lnTo>
                <a:lnTo>
                  <a:pt x="148650" y="52581"/>
                </a:lnTo>
                <a:lnTo>
                  <a:pt x="112241" y="80054"/>
                </a:lnTo>
                <a:lnTo>
                  <a:pt x="80048" y="112248"/>
                </a:lnTo>
                <a:lnTo>
                  <a:pt x="52577" y="148659"/>
                </a:lnTo>
                <a:lnTo>
                  <a:pt x="30332" y="188780"/>
                </a:lnTo>
                <a:lnTo>
                  <a:pt x="13817" y="232109"/>
                </a:lnTo>
                <a:lnTo>
                  <a:pt x="3538" y="278138"/>
                </a:lnTo>
                <a:lnTo>
                  <a:pt x="0" y="326364"/>
                </a:lnTo>
                <a:lnTo>
                  <a:pt x="3538" y="374590"/>
                </a:lnTo>
                <a:lnTo>
                  <a:pt x="13817" y="420619"/>
                </a:lnTo>
                <a:lnTo>
                  <a:pt x="30332" y="463945"/>
                </a:lnTo>
                <a:lnTo>
                  <a:pt x="52577" y="504066"/>
                </a:lnTo>
                <a:lnTo>
                  <a:pt x="80048" y="540475"/>
                </a:lnTo>
                <a:lnTo>
                  <a:pt x="112241" y="572667"/>
                </a:lnTo>
                <a:lnTo>
                  <a:pt x="148650" y="600138"/>
                </a:lnTo>
                <a:lnTo>
                  <a:pt x="188770" y="622384"/>
                </a:lnTo>
                <a:lnTo>
                  <a:pt x="232097" y="638899"/>
                </a:lnTo>
                <a:lnTo>
                  <a:pt x="278126" y="649177"/>
                </a:lnTo>
                <a:lnTo>
                  <a:pt x="326351" y="652716"/>
                </a:lnTo>
                <a:close/>
              </a:path>
            </a:pathLst>
          </a:custGeom>
          <a:ln w="12700">
            <a:solidFill>
              <a:srgbClr val="00403C"/>
            </a:solidFill>
          </a:ln>
        </p:spPr>
        <p:txBody>
          <a:bodyPr wrap="square" lIns="0" tIns="0" rIns="0" bIns="0" rtlCol="0"/>
          <a:lstStyle/>
          <a:p>
            <a:pPr defTabSz="617220"/>
            <a:endParaRPr sz="1215">
              <a:solidFill>
                <a:sysClr val="windowText" lastClr="000000"/>
              </a:solidFill>
            </a:endParaRPr>
          </a:p>
        </p:txBody>
      </p:sp>
      <p:sp>
        <p:nvSpPr>
          <p:cNvPr id="327" name="object 87"/>
          <p:cNvSpPr txBox="1"/>
          <p:nvPr/>
        </p:nvSpPr>
        <p:spPr>
          <a:xfrm>
            <a:off x="10562135" y="2081576"/>
            <a:ext cx="256746" cy="244169"/>
          </a:xfrm>
          <a:prstGeom prst="rect">
            <a:avLst/>
          </a:prstGeom>
        </p:spPr>
        <p:txBody>
          <a:bodyPr vert="horz" wrap="square" lIns="0" tIns="10287" rIns="0" bIns="0" rtlCol="0">
            <a:spAutoFit/>
          </a:bodyPr>
          <a:lstStyle/>
          <a:p>
            <a:pPr marL="8573" defTabSz="617220">
              <a:spcBef>
                <a:spcPts val="81"/>
              </a:spcBef>
            </a:pPr>
            <a:r>
              <a:rPr sz="1519" b="1" spc="-17" dirty="0">
                <a:solidFill>
                  <a:srgbClr val="00403C"/>
                </a:solidFill>
                <a:latin typeface="Arial MT Std"/>
                <a:cs typeface="Arial MT Std"/>
              </a:rPr>
              <a:t>1</a:t>
            </a:r>
            <a:r>
              <a:rPr lang="fr-FR" sz="1519" b="1" spc="-17" dirty="0">
                <a:solidFill>
                  <a:srgbClr val="00403C"/>
                </a:solidFill>
                <a:latin typeface="Arial MT Std"/>
                <a:cs typeface="Arial MT Std"/>
              </a:rPr>
              <a:t>5</a:t>
            </a:r>
            <a:endParaRPr sz="1519" dirty="0">
              <a:solidFill>
                <a:sysClr val="windowText" lastClr="000000"/>
              </a:solidFill>
              <a:latin typeface="Arial MT Std"/>
              <a:cs typeface="Arial MT Std"/>
            </a:endParaRPr>
          </a:p>
        </p:txBody>
      </p:sp>
      <p:grpSp>
        <p:nvGrpSpPr>
          <p:cNvPr id="20" name="Groupe 19"/>
          <p:cNvGrpSpPr/>
          <p:nvPr/>
        </p:nvGrpSpPr>
        <p:grpSpPr>
          <a:xfrm>
            <a:off x="5864544" y="2680035"/>
            <a:ext cx="1202722" cy="2046847"/>
            <a:chOff x="5864544" y="2680035"/>
            <a:chExt cx="1202722" cy="2046847"/>
          </a:xfrm>
        </p:grpSpPr>
        <p:sp>
          <p:nvSpPr>
            <p:cNvPr id="278" name="object 11"/>
            <p:cNvSpPr/>
            <p:nvPr/>
          </p:nvSpPr>
          <p:spPr>
            <a:xfrm>
              <a:off x="5864544" y="3240410"/>
              <a:ext cx="1202722" cy="1486472"/>
            </a:xfrm>
            <a:custGeom>
              <a:avLst/>
              <a:gdLst/>
              <a:ahLst/>
              <a:cxnLst/>
              <a:rect l="l" t="t" r="r" b="b"/>
              <a:pathLst>
                <a:path w="1781809" h="2202179">
                  <a:moveTo>
                    <a:pt x="1103515" y="0"/>
                  </a:moveTo>
                  <a:lnTo>
                    <a:pt x="0" y="682866"/>
                  </a:lnTo>
                  <a:lnTo>
                    <a:pt x="0" y="1105827"/>
                  </a:lnTo>
                  <a:lnTo>
                    <a:pt x="678078" y="2201595"/>
                  </a:lnTo>
                  <a:lnTo>
                    <a:pt x="1781606" y="1518716"/>
                  </a:lnTo>
                  <a:lnTo>
                    <a:pt x="1781606" y="1095768"/>
                  </a:lnTo>
                  <a:lnTo>
                    <a:pt x="1103515" y="0"/>
                  </a:lnTo>
                  <a:close/>
                </a:path>
              </a:pathLst>
            </a:custGeom>
            <a:solidFill>
              <a:srgbClr val="62BB46"/>
            </a:solidFill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ysClr val="windowText" lastClr="000000"/>
                </a:solidFill>
              </a:endParaRPr>
            </a:p>
          </p:txBody>
        </p:sp>
        <p:sp>
          <p:nvSpPr>
            <p:cNvPr id="279" name="object 12"/>
            <p:cNvSpPr txBox="1"/>
            <p:nvPr/>
          </p:nvSpPr>
          <p:spPr>
            <a:xfrm rot="19740000">
              <a:off x="6341229" y="4385733"/>
              <a:ext cx="256208" cy="769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617220">
                <a:lnSpc>
                  <a:spcPts val="608"/>
                </a:lnSpc>
              </a:pPr>
              <a:r>
                <a:rPr sz="608" spc="-30" dirty="0">
                  <a:solidFill>
                    <a:srgbClr val="FFFFFF"/>
                  </a:solidFill>
                  <a:latin typeface="Arial MT Std"/>
                  <a:cs typeface="Arial MT Std"/>
                </a:rPr>
                <a:t>GÉNIE</a:t>
              </a:r>
              <a:endParaRPr sz="608" dirty="0">
                <a:solidFill>
                  <a:sysClr val="windowText" lastClr="000000"/>
                </a:solidFill>
                <a:latin typeface="Arial MT Std"/>
                <a:cs typeface="Arial MT Std"/>
              </a:endParaRPr>
            </a:p>
          </p:txBody>
        </p:sp>
        <p:sp>
          <p:nvSpPr>
            <p:cNvPr id="280" name="object 13"/>
            <p:cNvSpPr txBox="1"/>
            <p:nvPr/>
          </p:nvSpPr>
          <p:spPr>
            <a:xfrm rot="19740000">
              <a:off x="6325993" y="4419756"/>
              <a:ext cx="505697" cy="769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617220">
                <a:lnSpc>
                  <a:spcPts val="608"/>
                </a:lnSpc>
              </a:pPr>
              <a:r>
                <a:rPr sz="608" spc="-30" dirty="0">
                  <a:solidFill>
                    <a:srgbClr val="FFFFFF"/>
                  </a:solidFill>
                  <a:latin typeface="Arial MT Std"/>
                  <a:cs typeface="Arial MT Std"/>
                </a:rPr>
                <a:t>ÉLECTRIQ</a:t>
              </a:r>
              <a:r>
                <a:rPr sz="911" spc="-45" baseline="3086" dirty="0">
                  <a:solidFill>
                    <a:srgbClr val="FFFFFF"/>
                  </a:solidFill>
                  <a:latin typeface="Arial MT Std"/>
                  <a:cs typeface="Arial MT Std"/>
                </a:rPr>
                <a:t>UE</a:t>
              </a:r>
              <a:endParaRPr sz="911" baseline="3086" dirty="0">
                <a:solidFill>
                  <a:sysClr val="windowText" lastClr="000000"/>
                </a:solidFill>
                <a:latin typeface="Arial MT Std"/>
                <a:cs typeface="Arial MT Std"/>
              </a:endParaRPr>
            </a:p>
          </p:txBody>
        </p:sp>
        <p:grpSp>
          <p:nvGrpSpPr>
            <p:cNvPr id="281" name="object 14"/>
            <p:cNvGrpSpPr/>
            <p:nvPr/>
          </p:nvGrpSpPr>
          <p:grpSpPr>
            <a:xfrm>
              <a:off x="5881510" y="3288432"/>
              <a:ext cx="1137570" cy="1375029"/>
              <a:chOff x="7810237" y="4871751"/>
              <a:chExt cx="1685289" cy="2037080"/>
            </a:xfrm>
          </p:grpSpPr>
          <p:sp>
            <p:nvSpPr>
              <p:cNvPr id="282" name="object 15"/>
              <p:cNvSpPr/>
              <p:nvPr/>
            </p:nvSpPr>
            <p:spPr>
              <a:xfrm>
                <a:off x="7810237" y="5571003"/>
                <a:ext cx="622935" cy="1337945"/>
              </a:xfrm>
              <a:custGeom>
                <a:avLst/>
                <a:gdLst/>
                <a:ahLst/>
                <a:cxnLst/>
                <a:rect l="l" t="t" r="r" b="b"/>
                <a:pathLst>
                  <a:path w="622934" h="1337945">
                    <a:moveTo>
                      <a:pt x="0" y="0"/>
                    </a:moveTo>
                    <a:lnTo>
                      <a:pt x="342" y="334365"/>
                    </a:lnTo>
                    <a:lnTo>
                      <a:pt x="622033" y="1337729"/>
                    </a:lnTo>
                    <a:lnTo>
                      <a:pt x="622744" y="10063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2BB46"/>
              </a:solidFill>
            </p:spPr>
            <p:txBody>
              <a:bodyPr wrap="square" lIns="0" tIns="0" rIns="0" bIns="0" rtlCol="0"/>
              <a:lstStyle/>
              <a:p>
                <a:pPr defTabSz="617220"/>
                <a:endParaRPr sz="1215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3" name="object 16"/>
              <p:cNvSpPr/>
              <p:nvPr/>
            </p:nvSpPr>
            <p:spPr>
              <a:xfrm>
                <a:off x="7856369" y="4871751"/>
                <a:ext cx="1639570" cy="1636395"/>
              </a:xfrm>
              <a:custGeom>
                <a:avLst/>
                <a:gdLst/>
                <a:ahLst/>
                <a:cxnLst/>
                <a:rect l="l" t="t" r="r" b="b"/>
                <a:pathLst>
                  <a:path w="1639570" h="1636395">
                    <a:moveTo>
                      <a:pt x="1015225" y="0"/>
                    </a:moveTo>
                    <a:lnTo>
                      <a:pt x="0" y="628243"/>
                    </a:lnTo>
                    <a:lnTo>
                      <a:pt x="623836" y="1636356"/>
                    </a:lnTo>
                    <a:lnTo>
                      <a:pt x="1639074" y="1008113"/>
                    </a:lnTo>
                    <a:lnTo>
                      <a:pt x="101522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617220"/>
                <a:endParaRPr sz="1215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84" name="object 17"/>
            <p:cNvSpPr txBox="1"/>
            <p:nvPr/>
          </p:nvSpPr>
          <p:spPr>
            <a:xfrm rot="19740000">
              <a:off x="6093592" y="3715486"/>
              <a:ext cx="737221" cy="2308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617220">
                <a:lnSpc>
                  <a:spcPts val="1823"/>
                </a:lnSpc>
              </a:pPr>
              <a:r>
                <a:rPr sz="1823" b="1" spc="-64" dirty="0">
                  <a:solidFill>
                    <a:srgbClr val="62BB46"/>
                  </a:solidFill>
                  <a:latin typeface="Arial MT Std"/>
                  <a:cs typeface="Arial MT Std"/>
                </a:rPr>
                <a:t>LEIGE</a:t>
              </a:r>
              <a:endParaRPr sz="1823" dirty="0">
                <a:solidFill>
                  <a:sysClr val="windowText" lastClr="000000"/>
                </a:solidFill>
                <a:latin typeface="Arial MT Std"/>
                <a:cs typeface="Arial MT Std"/>
              </a:endParaRPr>
            </a:p>
          </p:txBody>
        </p:sp>
        <p:sp>
          <p:nvSpPr>
            <p:cNvPr id="356" name="object 122"/>
            <p:cNvSpPr/>
            <p:nvPr/>
          </p:nvSpPr>
          <p:spPr>
            <a:xfrm>
              <a:off x="5896435" y="2680035"/>
              <a:ext cx="439769" cy="732092"/>
            </a:xfrm>
            <a:custGeom>
              <a:avLst/>
              <a:gdLst/>
              <a:ahLst/>
              <a:cxnLst/>
              <a:rect l="l" t="t" r="r" b="b"/>
              <a:pathLst>
                <a:path w="651509" h="1084579">
                  <a:moveTo>
                    <a:pt x="0" y="0"/>
                  </a:moveTo>
                  <a:lnTo>
                    <a:pt x="651256" y="1084173"/>
                  </a:lnTo>
                </a:path>
              </a:pathLst>
            </a:custGeom>
            <a:ln w="12700">
              <a:solidFill>
                <a:srgbClr val="00403C"/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57" name="object 125"/>
          <p:cNvSpPr/>
          <p:nvPr/>
        </p:nvSpPr>
        <p:spPr>
          <a:xfrm>
            <a:off x="6190297" y="2203132"/>
            <a:ext cx="282893" cy="0"/>
          </a:xfrm>
          <a:custGeom>
            <a:avLst/>
            <a:gdLst/>
            <a:ahLst/>
            <a:cxnLst/>
            <a:rect l="l" t="t" r="r" b="b"/>
            <a:pathLst>
              <a:path w="419100">
                <a:moveTo>
                  <a:pt x="0" y="0"/>
                </a:moveTo>
                <a:lnTo>
                  <a:pt x="419100" y="0"/>
                </a:lnTo>
              </a:path>
            </a:pathLst>
          </a:custGeom>
          <a:ln w="12700">
            <a:solidFill>
              <a:srgbClr val="00403C"/>
            </a:solidFill>
          </a:ln>
        </p:spPr>
        <p:txBody>
          <a:bodyPr wrap="square" lIns="0" tIns="0" rIns="0" bIns="0" rtlCol="0"/>
          <a:lstStyle/>
          <a:p>
            <a:pPr defTabSz="617220"/>
            <a:endParaRPr sz="1215">
              <a:solidFill>
                <a:sysClr val="windowText" lastClr="000000"/>
              </a:solidFill>
            </a:endParaRPr>
          </a:p>
        </p:txBody>
      </p:sp>
      <p:grpSp>
        <p:nvGrpSpPr>
          <p:cNvPr id="33" name="Groupe 32"/>
          <p:cNvGrpSpPr/>
          <p:nvPr/>
        </p:nvGrpSpPr>
        <p:grpSpPr>
          <a:xfrm>
            <a:off x="9276399" y="2685336"/>
            <a:ext cx="1202722" cy="2032978"/>
            <a:chOff x="9276399" y="2685336"/>
            <a:chExt cx="1202722" cy="2032978"/>
          </a:xfrm>
        </p:grpSpPr>
        <p:sp>
          <p:nvSpPr>
            <p:cNvPr id="269" name="object 2"/>
            <p:cNvSpPr/>
            <p:nvPr/>
          </p:nvSpPr>
          <p:spPr>
            <a:xfrm>
              <a:off x="9396345" y="2685336"/>
              <a:ext cx="403336" cy="692229"/>
            </a:xfrm>
            <a:custGeom>
              <a:avLst/>
              <a:gdLst/>
              <a:ahLst/>
              <a:cxnLst/>
              <a:rect l="l" t="t" r="r" b="b"/>
              <a:pathLst>
                <a:path w="597534" h="1025525">
                  <a:moveTo>
                    <a:pt x="0" y="0"/>
                  </a:moveTo>
                  <a:lnTo>
                    <a:pt x="597001" y="1025525"/>
                  </a:lnTo>
                </a:path>
              </a:pathLst>
            </a:custGeom>
            <a:ln w="12700">
              <a:solidFill>
                <a:srgbClr val="00403C"/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ysClr val="windowText" lastClr="000000"/>
                </a:solidFill>
              </a:endParaRPr>
            </a:p>
          </p:txBody>
        </p:sp>
        <p:sp>
          <p:nvSpPr>
            <p:cNvPr id="309" name="object 46"/>
            <p:cNvSpPr/>
            <p:nvPr/>
          </p:nvSpPr>
          <p:spPr>
            <a:xfrm>
              <a:off x="9276399" y="3231843"/>
              <a:ext cx="1202722" cy="1486471"/>
            </a:xfrm>
            <a:custGeom>
              <a:avLst/>
              <a:gdLst/>
              <a:ahLst/>
              <a:cxnLst/>
              <a:rect l="l" t="t" r="r" b="b"/>
              <a:pathLst>
                <a:path w="1781809" h="2202179">
                  <a:moveTo>
                    <a:pt x="1103515" y="0"/>
                  </a:moveTo>
                  <a:lnTo>
                    <a:pt x="0" y="682866"/>
                  </a:lnTo>
                  <a:lnTo>
                    <a:pt x="0" y="1105827"/>
                  </a:lnTo>
                  <a:lnTo>
                    <a:pt x="678078" y="2201595"/>
                  </a:lnTo>
                  <a:lnTo>
                    <a:pt x="1781606" y="1518716"/>
                  </a:lnTo>
                  <a:lnTo>
                    <a:pt x="1781606" y="1095768"/>
                  </a:lnTo>
                  <a:lnTo>
                    <a:pt x="1103515" y="0"/>
                  </a:lnTo>
                  <a:close/>
                </a:path>
              </a:pathLst>
            </a:custGeom>
            <a:solidFill>
              <a:srgbClr val="FFF200"/>
            </a:solidFill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ysClr val="windowText" lastClr="000000"/>
                </a:solidFill>
              </a:endParaRPr>
            </a:p>
          </p:txBody>
        </p:sp>
        <p:sp>
          <p:nvSpPr>
            <p:cNvPr id="310" name="object 47"/>
            <p:cNvSpPr/>
            <p:nvPr/>
          </p:nvSpPr>
          <p:spPr>
            <a:xfrm>
              <a:off x="9324505" y="3279860"/>
              <a:ext cx="1106710" cy="1104566"/>
            </a:xfrm>
            <a:custGeom>
              <a:avLst/>
              <a:gdLst/>
              <a:ahLst/>
              <a:cxnLst/>
              <a:rect l="l" t="t" r="r" b="b"/>
              <a:pathLst>
                <a:path w="1639569" h="1636395">
                  <a:moveTo>
                    <a:pt x="1015225" y="0"/>
                  </a:moveTo>
                  <a:lnTo>
                    <a:pt x="0" y="628243"/>
                  </a:lnTo>
                  <a:lnTo>
                    <a:pt x="623836" y="1636356"/>
                  </a:lnTo>
                  <a:lnTo>
                    <a:pt x="1639074" y="1008113"/>
                  </a:lnTo>
                  <a:lnTo>
                    <a:pt x="1015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ysClr val="windowText" lastClr="000000"/>
                </a:solidFill>
              </a:endParaRPr>
            </a:p>
          </p:txBody>
        </p:sp>
        <p:sp>
          <p:nvSpPr>
            <p:cNvPr id="311" name="object 48"/>
            <p:cNvSpPr/>
            <p:nvPr/>
          </p:nvSpPr>
          <p:spPr>
            <a:xfrm>
              <a:off x="9293365" y="3751855"/>
              <a:ext cx="420481" cy="903113"/>
            </a:xfrm>
            <a:custGeom>
              <a:avLst/>
              <a:gdLst/>
              <a:ahLst/>
              <a:cxnLst/>
              <a:rect l="l" t="t" r="r" b="b"/>
              <a:pathLst>
                <a:path w="622934" h="1337945">
                  <a:moveTo>
                    <a:pt x="0" y="0"/>
                  </a:moveTo>
                  <a:lnTo>
                    <a:pt x="342" y="334365"/>
                  </a:lnTo>
                  <a:lnTo>
                    <a:pt x="622033" y="1337729"/>
                  </a:lnTo>
                  <a:lnTo>
                    <a:pt x="622744" y="10063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00"/>
            </a:solidFill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ysClr val="windowText" lastClr="000000"/>
                </a:solidFill>
              </a:endParaRPr>
            </a:p>
          </p:txBody>
        </p:sp>
        <p:sp>
          <p:nvSpPr>
            <p:cNvPr id="360" name="object 145"/>
            <p:cNvSpPr txBox="1"/>
            <p:nvPr/>
          </p:nvSpPr>
          <p:spPr>
            <a:xfrm rot="19740000">
              <a:off x="9523888" y="3520068"/>
              <a:ext cx="468007" cy="2308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617220">
                <a:lnSpc>
                  <a:spcPts val="1823"/>
                </a:lnSpc>
              </a:pPr>
              <a:r>
                <a:rPr sz="1823" b="1" spc="-61" dirty="0">
                  <a:solidFill>
                    <a:srgbClr val="00403C"/>
                  </a:solidFill>
                  <a:latin typeface="Arial MT Std"/>
                  <a:cs typeface="Arial MT Std"/>
                </a:rPr>
                <a:t>DIR</a:t>
              </a:r>
              <a:endParaRPr sz="1823" dirty="0">
                <a:solidFill>
                  <a:sysClr val="windowText" lastClr="000000"/>
                </a:solidFill>
                <a:latin typeface="Arial MT Std"/>
                <a:cs typeface="Arial MT Std"/>
              </a:endParaRPr>
            </a:p>
          </p:txBody>
        </p:sp>
        <p:sp>
          <p:nvSpPr>
            <p:cNvPr id="361" name="object 146"/>
            <p:cNvSpPr txBox="1"/>
            <p:nvPr/>
          </p:nvSpPr>
          <p:spPr>
            <a:xfrm rot="19740000">
              <a:off x="9740229" y="3808909"/>
              <a:ext cx="287148" cy="769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617220">
                <a:lnSpc>
                  <a:spcPts val="574"/>
                </a:lnSpc>
              </a:pPr>
              <a:r>
                <a:rPr sz="574" spc="-30" dirty="0">
                  <a:solidFill>
                    <a:srgbClr val="00403C"/>
                  </a:solidFill>
                  <a:latin typeface="Arial MT Std"/>
                  <a:cs typeface="Arial MT Std"/>
                </a:rPr>
                <a:t>ÉQUIPE</a:t>
              </a:r>
              <a:endParaRPr sz="574" dirty="0">
                <a:solidFill>
                  <a:sysClr val="windowText" lastClr="000000"/>
                </a:solidFill>
                <a:latin typeface="Arial MT Std"/>
                <a:cs typeface="Arial MT Std"/>
              </a:endParaRPr>
            </a:p>
          </p:txBody>
        </p:sp>
        <p:sp>
          <p:nvSpPr>
            <p:cNvPr id="362" name="object 147"/>
            <p:cNvSpPr txBox="1"/>
            <p:nvPr/>
          </p:nvSpPr>
          <p:spPr>
            <a:xfrm rot="19740000">
              <a:off x="9746705" y="3878371"/>
              <a:ext cx="360205" cy="769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617220">
                <a:lnSpc>
                  <a:spcPts val="574"/>
                </a:lnSpc>
              </a:pPr>
              <a:r>
                <a:rPr sz="574" spc="-30" dirty="0">
                  <a:solidFill>
                    <a:srgbClr val="00403C"/>
                  </a:solidFill>
                  <a:latin typeface="Arial MT Std"/>
                  <a:cs typeface="Arial MT Std"/>
                </a:rPr>
                <a:t>SUPPOR</a:t>
              </a:r>
              <a:r>
                <a:rPr sz="861" spc="-45" baseline="3267" dirty="0">
                  <a:solidFill>
                    <a:srgbClr val="00403C"/>
                  </a:solidFill>
                  <a:latin typeface="Arial MT Std"/>
                  <a:cs typeface="Arial MT Std"/>
                </a:rPr>
                <a:t>T</a:t>
              </a:r>
              <a:endParaRPr sz="861" baseline="3267" dirty="0">
                <a:solidFill>
                  <a:sysClr val="windowText" lastClr="000000"/>
                </a:solidFill>
                <a:latin typeface="Arial MT Std"/>
                <a:cs typeface="Arial MT Std"/>
              </a:endParaRPr>
            </a:p>
          </p:txBody>
        </p:sp>
        <p:sp>
          <p:nvSpPr>
            <p:cNvPr id="363" name="object 148"/>
            <p:cNvSpPr txBox="1"/>
            <p:nvPr/>
          </p:nvSpPr>
          <p:spPr>
            <a:xfrm rot="19740000">
              <a:off x="9778961" y="4010145"/>
              <a:ext cx="465228" cy="769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617220">
                <a:lnSpc>
                  <a:spcPts val="574"/>
                </a:lnSpc>
              </a:pPr>
              <a:r>
                <a:rPr sz="574" spc="-27" dirty="0">
                  <a:solidFill>
                    <a:srgbClr val="00403C"/>
                  </a:solidFill>
                  <a:latin typeface="Arial MT Std"/>
                  <a:cs typeface="Arial MT Std"/>
                </a:rPr>
                <a:t>CHAR</a:t>
              </a:r>
              <a:r>
                <a:rPr sz="861" spc="-41" baseline="3267" dirty="0">
                  <a:solidFill>
                    <a:srgbClr val="00403C"/>
                  </a:solidFill>
                  <a:latin typeface="Arial MT Std"/>
                  <a:cs typeface="Arial MT Std"/>
                </a:rPr>
                <a:t>GÉ(E)S</a:t>
              </a:r>
              <a:endParaRPr sz="861" baseline="3267" dirty="0">
                <a:solidFill>
                  <a:sysClr val="windowText" lastClr="000000"/>
                </a:solidFill>
                <a:latin typeface="Arial MT Std"/>
                <a:cs typeface="Arial MT Std"/>
              </a:endParaRPr>
            </a:p>
          </p:txBody>
        </p:sp>
        <p:sp>
          <p:nvSpPr>
            <p:cNvPr id="364" name="object 149"/>
            <p:cNvSpPr txBox="1"/>
            <p:nvPr/>
          </p:nvSpPr>
          <p:spPr>
            <a:xfrm rot="19740000">
              <a:off x="9833221" y="4079332"/>
              <a:ext cx="442382" cy="769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617220">
                <a:lnSpc>
                  <a:spcPts val="574"/>
                </a:lnSpc>
              </a:pPr>
              <a:r>
                <a:rPr sz="574" spc="-20" dirty="0">
                  <a:solidFill>
                    <a:srgbClr val="00403C"/>
                  </a:solidFill>
                  <a:latin typeface="Arial MT Std"/>
                  <a:cs typeface="Arial MT Std"/>
                </a:rPr>
                <a:t>DE</a:t>
              </a:r>
              <a:r>
                <a:rPr sz="574" spc="-24" dirty="0">
                  <a:solidFill>
                    <a:srgbClr val="00403C"/>
                  </a:solidFill>
                  <a:latin typeface="Arial MT Std"/>
                  <a:cs typeface="Arial MT Std"/>
                </a:rPr>
                <a:t> </a:t>
              </a:r>
              <a:r>
                <a:rPr sz="574" spc="-27" dirty="0">
                  <a:solidFill>
                    <a:srgbClr val="00403C"/>
                  </a:solidFill>
                  <a:latin typeface="Arial MT Std"/>
                  <a:cs typeface="Arial MT Std"/>
                </a:rPr>
                <a:t>MISSION</a:t>
              </a:r>
              <a:endParaRPr sz="574" dirty="0">
                <a:solidFill>
                  <a:sysClr val="windowText" lastClr="000000"/>
                </a:solidFill>
                <a:latin typeface="Arial MT Std"/>
                <a:cs typeface="Arial MT Std"/>
              </a:endParaRPr>
            </a:p>
          </p:txBody>
        </p:sp>
        <p:grpSp>
          <p:nvGrpSpPr>
            <p:cNvPr id="365" name="object 156"/>
            <p:cNvGrpSpPr/>
            <p:nvPr/>
          </p:nvGrpSpPr>
          <p:grpSpPr>
            <a:xfrm>
              <a:off x="9493027" y="3559953"/>
              <a:ext cx="827246" cy="638651"/>
              <a:chOff x="13160633" y="5274004"/>
              <a:chExt cx="1225550" cy="946150"/>
            </a:xfrm>
          </p:grpSpPr>
          <p:sp>
            <p:nvSpPr>
              <p:cNvPr id="366" name="object 157"/>
              <p:cNvSpPr/>
              <p:nvPr/>
            </p:nvSpPr>
            <p:spPr>
              <a:xfrm>
                <a:off x="13357720" y="5578804"/>
                <a:ext cx="1015365" cy="628650"/>
              </a:xfrm>
              <a:custGeom>
                <a:avLst/>
                <a:gdLst/>
                <a:ahLst/>
                <a:cxnLst/>
                <a:rect l="l" t="t" r="r" b="b"/>
                <a:pathLst>
                  <a:path w="1015365" h="628650">
                    <a:moveTo>
                      <a:pt x="1015238" y="0"/>
                    </a:moveTo>
                    <a:lnTo>
                      <a:pt x="0" y="628243"/>
                    </a:lnTo>
                  </a:path>
                </a:pathLst>
              </a:custGeom>
              <a:ln w="25400">
                <a:solidFill>
                  <a:srgbClr val="FFF200"/>
                </a:solidFill>
              </a:ln>
            </p:spPr>
            <p:txBody>
              <a:bodyPr wrap="square" lIns="0" tIns="0" rIns="0" bIns="0" rtlCol="0"/>
              <a:lstStyle/>
              <a:p>
                <a:pPr defTabSz="617220"/>
                <a:endParaRPr sz="1215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7" name="object 158"/>
              <p:cNvSpPr/>
              <p:nvPr/>
            </p:nvSpPr>
            <p:spPr>
              <a:xfrm>
                <a:off x="13173333" y="5286704"/>
                <a:ext cx="1015365" cy="628650"/>
              </a:xfrm>
              <a:custGeom>
                <a:avLst/>
                <a:gdLst/>
                <a:ahLst/>
                <a:cxnLst/>
                <a:rect l="l" t="t" r="r" b="b"/>
                <a:pathLst>
                  <a:path w="1015365" h="628650">
                    <a:moveTo>
                      <a:pt x="1015238" y="0"/>
                    </a:moveTo>
                    <a:lnTo>
                      <a:pt x="0" y="628243"/>
                    </a:lnTo>
                  </a:path>
                </a:pathLst>
              </a:custGeom>
              <a:ln w="25400">
                <a:solidFill>
                  <a:srgbClr val="FFF200"/>
                </a:solidFill>
              </a:ln>
            </p:spPr>
            <p:txBody>
              <a:bodyPr wrap="square" lIns="0" tIns="0" rIns="0" bIns="0" rtlCol="0"/>
              <a:lstStyle/>
              <a:p>
                <a:pPr defTabSz="617220"/>
                <a:endParaRPr sz="1215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372" name="Forme libre 371">
            <a:extLst>
              <a:ext uri="{FF2B5EF4-FFF2-40B4-BE49-F238E27FC236}">
                <a16:creationId xmlns:a16="http://schemas.microsoft.com/office/drawing/2014/main" id="{C3F8A831-6B40-3360-1D00-8989716E7467}"/>
              </a:ext>
            </a:extLst>
          </p:cNvPr>
          <p:cNvSpPr/>
          <p:nvPr/>
        </p:nvSpPr>
        <p:spPr>
          <a:xfrm>
            <a:off x="1679739" y="1901613"/>
            <a:ext cx="577414" cy="577268"/>
          </a:xfrm>
          <a:custGeom>
            <a:avLst/>
            <a:gdLst>
              <a:gd name="connsiteX0" fmla="*/ 630816 w 855428"/>
              <a:gd name="connsiteY0" fmla="*/ 427631 h 855212"/>
              <a:gd name="connsiteX1" fmla="*/ 429026 w 855428"/>
              <a:gd name="connsiteY1" fmla="*/ 224801 h 855212"/>
              <a:gd name="connsiteX2" fmla="*/ 225075 w 855428"/>
              <a:gd name="connsiteY2" fmla="*/ 427122 h 855212"/>
              <a:gd name="connsiteX3" fmla="*/ 427373 w 855428"/>
              <a:gd name="connsiteY3" fmla="*/ 630334 h 855212"/>
              <a:gd name="connsiteX4" fmla="*/ 630816 w 855428"/>
              <a:gd name="connsiteY4" fmla="*/ 427631 h 855212"/>
              <a:gd name="connsiteX5" fmla="*/ 178283 w 855428"/>
              <a:gd name="connsiteY5" fmla="*/ 760216 h 855212"/>
              <a:gd name="connsiteX6" fmla="*/ 182607 w 855428"/>
              <a:gd name="connsiteY6" fmla="*/ 744838 h 855212"/>
              <a:gd name="connsiteX7" fmla="*/ 203332 w 855428"/>
              <a:gd name="connsiteY7" fmla="*/ 701248 h 855212"/>
              <a:gd name="connsiteX8" fmla="*/ 200153 w 855428"/>
              <a:gd name="connsiteY8" fmla="*/ 686633 h 855212"/>
              <a:gd name="connsiteX9" fmla="*/ 167730 w 855428"/>
              <a:gd name="connsiteY9" fmla="*/ 654353 h 855212"/>
              <a:gd name="connsiteX10" fmla="*/ 154379 w 855428"/>
              <a:gd name="connsiteY10" fmla="*/ 651684 h 855212"/>
              <a:gd name="connsiteX11" fmla="*/ 109113 w 855428"/>
              <a:gd name="connsiteY11" fmla="*/ 672908 h 855212"/>
              <a:gd name="connsiteX12" fmla="*/ 69187 w 855428"/>
              <a:gd name="connsiteY12" fmla="*/ 660962 h 855212"/>
              <a:gd name="connsiteX13" fmla="*/ 45283 w 855428"/>
              <a:gd name="connsiteY13" fmla="*/ 619023 h 855212"/>
              <a:gd name="connsiteX14" fmla="*/ 54565 w 855428"/>
              <a:gd name="connsiteY14" fmla="*/ 581151 h 855212"/>
              <a:gd name="connsiteX15" fmla="*/ 97669 w 855428"/>
              <a:gd name="connsiteY15" fmla="*/ 551159 h 855212"/>
              <a:gd name="connsiteX16" fmla="*/ 101611 w 855428"/>
              <a:gd name="connsiteY16" fmla="*/ 539975 h 855212"/>
              <a:gd name="connsiteX17" fmla="*/ 89023 w 855428"/>
              <a:gd name="connsiteY17" fmla="*/ 493462 h 855212"/>
              <a:gd name="connsiteX18" fmla="*/ 79614 w 855428"/>
              <a:gd name="connsiteY18" fmla="*/ 485201 h 855212"/>
              <a:gd name="connsiteX19" fmla="*/ 27355 w 855428"/>
              <a:gd name="connsiteY19" fmla="*/ 480499 h 855212"/>
              <a:gd name="connsiteX20" fmla="*/ 526 w 855428"/>
              <a:gd name="connsiteY20" fmla="*/ 452921 h 855212"/>
              <a:gd name="connsiteX21" fmla="*/ 526 w 855428"/>
              <a:gd name="connsiteY21" fmla="*/ 401324 h 855212"/>
              <a:gd name="connsiteX22" fmla="*/ 26973 w 855428"/>
              <a:gd name="connsiteY22" fmla="*/ 374382 h 855212"/>
              <a:gd name="connsiteX23" fmla="*/ 79232 w 855428"/>
              <a:gd name="connsiteY23" fmla="*/ 369679 h 855212"/>
              <a:gd name="connsiteX24" fmla="*/ 88896 w 855428"/>
              <a:gd name="connsiteY24" fmla="*/ 361546 h 855212"/>
              <a:gd name="connsiteX25" fmla="*/ 101738 w 855428"/>
              <a:gd name="connsiteY25" fmla="*/ 314270 h 855212"/>
              <a:gd name="connsiteX26" fmla="*/ 97796 w 855428"/>
              <a:gd name="connsiteY26" fmla="*/ 303849 h 855212"/>
              <a:gd name="connsiteX27" fmla="*/ 56726 w 855428"/>
              <a:gd name="connsiteY27" fmla="*/ 275381 h 855212"/>
              <a:gd name="connsiteX28" fmla="*/ 46173 w 855428"/>
              <a:gd name="connsiteY28" fmla="*/ 233824 h 855212"/>
              <a:gd name="connsiteX29" fmla="*/ 68933 w 855428"/>
              <a:gd name="connsiteY29" fmla="*/ 194173 h 855212"/>
              <a:gd name="connsiteX30" fmla="*/ 109494 w 855428"/>
              <a:gd name="connsiteY30" fmla="*/ 182227 h 855212"/>
              <a:gd name="connsiteX31" fmla="*/ 153997 w 855428"/>
              <a:gd name="connsiteY31" fmla="*/ 203196 h 855212"/>
              <a:gd name="connsiteX32" fmla="*/ 167984 w 855428"/>
              <a:gd name="connsiteY32" fmla="*/ 200400 h 855212"/>
              <a:gd name="connsiteX33" fmla="*/ 200281 w 855428"/>
              <a:gd name="connsiteY33" fmla="*/ 167993 h 855212"/>
              <a:gd name="connsiteX34" fmla="*/ 203205 w 855428"/>
              <a:gd name="connsiteY34" fmla="*/ 154014 h 855212"/>
              <a:gd name="connsiteX35" fmla="*/ 182098 w 855428"/>
              <a:gd name="connsiteY35" fmla="*/ 109661 h 855212"/>
              <a:gd name="connsiteX36" fmla="*/ 193414 w 855428"/>
              <a:gd name="connsiteY36" fmla="*/ 69501 h 855212"/>
              <a:gd name="connsiteX37" fmla="*/ 235247 w 855428"/>
              <a:gd name="connsiteY37" fmla="*/ 45482 h 855212"/>
              <a:gd name="connsiteX38" fmla="*/ 274029 w 855428"/>
              <a:gd name="connsiteY38" fmla="*/ 55013 h 855212"/>
              <a:gd name="connsiteX39" fmla="*/ 303528 w 855428"/>
              <a:gd name="connsiteY39" fmla="*/ 97460 h 855212"/>
              <a:gd name="connsiteX40" fmla="*/ 315480 w 855428"/>
              <a:gd name="connsiteY40" fmla="*/ 101400 h 855212"/>
              <a:gd name="connsiteX41" fmla="*/ 362017 w 855428"/>
              <a:gd name="connsiteY41" fmla="*/ 88945 h 855212"/>
              <a:gd name="connsiteX42" fmla="*/ 369774 w 855428"/>
              <a:gd name="connsiteY42" fmla="*/ 79922 h 855212"/>
              <a:gd name="connsiteX43" fmla="*/ 374478 w 855428"/>
              <a:gd name="connsiteY43" fmla="*/ 27690 h 855212"/>
              <a:gd name="connsiteX44" fmla="*/ 401689 w 855428"/>
              <a:gd name="connsiteY44" fmla="*/ 620 h 855212"/>
              <a:gd name="connsiteX45" fmla="*/ 454202 w 855428"/>
              <a:gd name="connsiteY45" fmla="*/ 620 h 855212"/>
              <a:gd name="connsiteX46" fmla="*/ 480650 w 855428"/>
              <a:gd name="connsiteY46" fmla="*/ 26673 h 855212"/>
              <a:gd name="connsiteX47" fmla="*/ 485482 w 855428"/>
              <a:gd name="connsiteY47" fmla="*/ 79668 h 855212"/>
              <a:gd name="connsiteX48" fmla="*/ 493238 w 855428"/>
              <a:gd name="connsiteY48" fmla="*/ 88818 h 855212"/>
              <a:gd name="connsiteX49" fmla="*/ 541428 w 855428"/>
              <a:gd name="connsiteY49" fmla="*/ 101908 h 855212"/>
              <a:gd name="connsiteX50" fmla="*/ 551219 w 855428"/>
              <a:gd name="connsiteY50" fmla="*/ 98223 h 855212"/>
              <a:gd name="connsiteX51" fmla="*/ 579701 w 855428"/>
              <a:gd name="connsiteY51" fmla="*/ 57174 h 855212"/>
              <a:gd name="connsiteX52" fmla="*/ 622042 w 855428"/>
              <a:gd name="connsiteY52" fmla="*/ 46626 h 855212"/>
              <a:gd name="connsiteX53" fmla="*/ 662349 w 855428"/>
              <a:gd name="connsiteY53" fmla="*/ 69883 h 855212"/>
              <a:gd name="connsiteX54" fmla="*/ 673793 w 855428"/>
              <a:gd name="connsiteY54" fmla="*/ 107881 h 855212"/>
              <a:gd name="connsiteX55" fmla="*/ 652177 w 855428"/>
              <a:gd name="connsiteY55" fmla="*/ 153887 h 855212"/>
              <a:gd name="connsiteX56" fmla="*/ 655356 w 855428"/>
              <a:gd name="connsiteY56" fmla="*/ 168502 h 855212"/>
              <a:gd name="connsiteX57" fmla="*/ 687652 w 855428"/>
              <a:gd name="connsiteY57" fmla="*/ 200782 h 855212"/>
              <a:gd name="connsiteX58" fmla="*/ 701003 w 855428"/>
              <a:gd name="connsiteY58" fmla="*/ 203450 h 855212"/>
              <a:gd name="connsiteX59" fmla="*/ 746269 w 855428"/>
              <a:gd name="connsiteY59" fmla="*/ 182100 h 855212"/>
              <a:gd name="connsiteX60" fmla="*/ 786195 w 855428"/>
              <a:gd name="connsiteY60" fmla="*/ 194046 h 855212"/>
              <a:gd name="connsiteX61" fmla="*/ 809718 w 855428"/>
              <a:gd name="connsiteY61" fmla="*/ 235222 h 855212"/>
              <a:gd name="connsiteX62" fmla="*/ 800182 w 855428"/>
              <a:gd name="connsiteY62" fmla="*/ 274492 h 855212"/>
              <a:gd name="connsiteX63" fmla="*/ 757713 w 855428"/>
              <a:gd name="connsiteY63" fmla="*/ 303976 h 855212"/>
              <a:gd name="connsiteX64" fmla="*/ 753771 w 855428"/>
              <a:gd name="connsiteY64" fmla="*/ 315159 h 855212"/>
              <a:gd name="connsiteX65" fmla="*/ 766359 w 855428"/>
              <a:gd name="connsiteY65" fmla="*/ 361673 h 855212"/>
              <a:gd name="connsiteX66" fmla="*/ 775896 w 855428"/>
              <a:gd name="connsiteY66" fmla="*/ 369934 h 855212"/>
              <a:gd name="connsiteX67" fmla="*/ 828155 w 855428"/>
              <a:gd name="connsiteY67" fmla="*/ 374636 h 855212"/>
              <a:gd name="connsiteX68" fmla="*/ 854857 w 855428"/>
              <a:gd name="connsiteY68" fmla="*/ 402214 h 855212"/>
              <a:gd name="connsiteX69" fmla="*/ 854857 w 855428"/>
              <a:gd name="connsiteY69" fmla="*/ 453811 h 855212"/>
              <a:gd name="connsiteX70" fmla="*/ 828282 w 855428"/>
              <a:gd name="connsiteY70" fmla="*/ 480753 h 855212"/>
              <a:gd name="connsiteX71" fmla="*/ 776023 w 855428"/>
              <a:gd name="connsiteY71" fmla="*/ 485455 h 855212"/>
              <a:gd name="connsiteX72" fmla="*/ 766359 w 855428"/>
              <a:gd name="connsiteY72" fmla="*/ 493589 h 855212"/>
              <a:gd name="connsiteX73" fmla="*/ 753517 w 855428"/>
              <a:gd name="connsiteY73" fmla="*/ 540865 h 855212"/>
              <a:gd name="connsiteX74" fmla="*/ 757586 w 855428"/>
              <a:gd name="connsiteY74" fmla="*/ 551286 h 855212"/>
              <a:gd name="connsiteX75" fmla="*/ 798020 w 855428"/>
              <a:gd name="connsiteY75" fmla="*/ 579245 h 855212"/>
              <a:gd name="connsiteX76" fmla="*/ 808701 w 855428"/>
              <a:gd name="connsiteY76" fmla="*/ 622073 h 855212"/>
              <a:gd name="connsiteX77" fmla="*/ 785813 w 855428"/>
              <a:gd name="connsiteY77" fmla="*/ 661724 h 855212"/>
              <a:gd name="connsiteX78" fmla="*/ 745761 w 855428"/>
              <a:gd name="connsiteY78" fmla="*/ 673035 h 855212"/>
              <a:gd name="connsiteX79" fmla="*/ 701385 w 855428"/>
              <a:gd name="connsiteY79" fmla="*/ 651938 h 855212"/>
              <a:gd name="connsiteX80" fmla="*/ 687398 w 855428"/>
              <a:gd name="connsiteY80" fmla="*/ 654861 h 855212"/>
              <a:gd name="connsiteX81" fmla="*/ 655102 w 855428"/>
              <a:gd name="connsiteY81" fmla="*/ 687268 h 855212"/>
              <a:gd name="connsiteX82" fmla="*/ 652177 w 855428"/>
              <a:gd name="connsiteY82" fmla="*/ 701248 h 855212"/>
              <a:gd name="connsiteX83" fmla="*/ 673157 w 855428"/>
              <a:gd name="connsiteY83" fmla="*/ 745728 h 855212"/>
              <a:gd name="connsiteX84" fmla="*/ 661078 w 855428"/>
              <a:gd name="connsiteY84" fmla="*/ 786269 h 855212"/>
              <a:gd name="connsiteX85" fmla="*/ 619881 w 855428"/>
              <a:gd name="connsiteY85" fmla="*/ 809780 h 855212"/>
              <a:gd name="connsiteX86" fmla="*/ 581227 w 855428"/>
              <a:gd name="connsiteY86" fmla="*/ 800248 h 855212"/>
              <a:gd name="connsiteX87" fmla="*/ 551727 w 855428"/>
              <a:gd name="connsiteY87" fmla="*/ 757801 h 855212"/>
              <a:gd name="connsiteX88" fmla="*/ 539775 w 855428"/>
              <a:gd name="connsiteY88" fmla="*/ 753862 h 855212"/>
              <a:gd name="connsiteX89" fmla="*/ 493238 w 855428"/>
              <a:gd name="connsiteY89" fmla="*/ 766316 h 855212"/>
              <a:gd name="connsiteX90" fmla="*/ 485482 w 855428"/>
              <a:gd name="connsiteY90" fmla="*/ 775339 h 855212"/>
              <a:gd name="connsiteX91" fmla="*/ 480777 w 855428"/>
              <a:gd name="connsiteY91" fmla="*/ 827572 h 855212"/>
              <a:gd name="connsiteX92" fmla="*/ 453566 w 855428"/>
              <a:gd name="connsiteY92" fmla="*/ 854641 h 855212"/>
              <a:gd name="connsiteX93" fmla="*/ 401053 w 855428"/>
              <a:gd name="connsiteY93" fmla="*/ 854641 h 855212"/>
              <a:gd name="connsiteX94" fmla="*/ 374605 w 855428"/>
              <a:gd name="connsiteY94" fmla="*/ 828588 h 855212"/>
              <a:gd name="connsiteX95" fmla="*/ 369774 w 855428"/>
              <a:gd name="connsiteY95" fmla="*/ 775466 h 855212"/>
              <a:gd name="connsiteX96" fmla="*/ 362017 w 855428"/>
              <a:gd name="connsiteY96" fmla="*/ 766316 h 855212"/>
              <a:gd name="connsiteX97" fmla="*/ 313827 w 855428"/>
              <a:gd name="connsiteY97" fmla="*/ 753226 h 855212"/>
              <a:gd name="connsiteX98" fmla="*/ 304036 w 855428"/>
              <a:gd name="connsiteY98" fmla="*/ 757039 h 855212"/>
              <a:gd name="connsiteX99" fmla="*/ 275554 w 855428"/>
              <a:gd name="connsiteY99" fmla="*/ 798088 h 855212"/>
              <a:gd name="connsiteX100" fmla="*/ 233213 w 855428"/>
              <a:gd name="connsiteY100" fmla="*/ 808636 h 855212"/>
              <a:gd name="connsiteX101" fmla="*/ 191507 w 855428"/>
              <a:gd name="connsiteY101" fmla="*/ 784362 h 855212"/>
              <a:gd name="connsiteX102" fmla="*/ 178283 w 855428"/>
              <a:gd name="connsiteY102" fmla="*/ 760216 h 855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855428" h="855212">
                <a:moveTo>
                  <a:pt x="630816" y="427631"/>
                </a:moveTo>
                <a:cubicBezTo>
                  <a:pt x="630816" y="316303"/>
                  <a:pt x="539775" y="224801"/>
                  <a:pt x="429026" y="224801"/>
                </a:cubicBezTo>
                <a:cubicBezTo>
                  <a:pt x="316243" y="224801"/>
                  <a:pt x="225075" y="315286"/>
                  <a:pt x="225075" y="427122"/>
                </a:cubicBezTo>
                <a:cubicBezTo>
                  <a:pt x="225075" y="538959"/>
                  <a:pt x="316116" y="630461"/>
                  <a:pt x="427373" y="630334"/>
                </a:cubicBezTo>
                <a:cubicBezTo>
                  <a:pt x="539775" y="630334"/>
                  <a:pt x="630816" y="539594"/>
                  <a:pt x="630816" y="427631"/>
                </a:cubicBezTo>
                <a:moveTo>
                  <a:pt x="178283" y="760216"/>
                </a:moveTo>
                <a:cubicBezTo>
                  <a:pt x="178283" y="754624"/>
                  <a:pt x="180318" y="749668"/>
                  <a:pt x="182607" y="744838"/>
                </a:cubicBezTo>
                <a:cubicBezTo>
                  <a:pt x="189473" y="730351"/>
                  <a:pt x="196212" y="715609"/>
                  <a:pt x="203332" y="701248"/>
                </a:cubicBezTo>
                <a:cubicBezTo>
                  <a:pt x="206384" y="695148"/>
                  <a:pt x="205494" y="691081"/>
                  <a:pt x="200153" y="686633"/>
                </a:cubicBezTo>
                <a:cubicBezTo>
                  <a:pt x="188456" y="676847"/>
                  <a:pt x="177775" y="665918"/>
                  <a:pt x="167730" y="654353"/>
                </a:cubicBezTo>
                <a:cubicBezTo>
                  <a:pt x="163661" y="649651"/>
                  <a:pt x="159846" y="649142"/>
                  <a:pt x="154379" y="651684"/>
                </a:cubicBezTo>
                <a:cubicBezTo>
                  <a:pt x="139375" y="658928"/>
                  <a:pt x="124371" y="666172"/>
                  <a:pt x="109113" y="672908"/>
                </a:cubicBezTo>
                <a:cubicBezTo>
                  <a:pt x="91820" y="680660"/>
                  <a:pt x="79741" y="676847"/>
                  <a:pt x="69187" y="660962"/>
                </a:cubicBezTo>
                <a:cubicBezTo>
                  <a:pt x="60287" y="647490"/>
                  <a:pt x="52403" y="633511"/>
                  <a:pt x="45283" y="619023"/>
                </a:cubicBezTo>
                <a:cubicBezTo>
                  <a:pt x="37908" y="603900"/>
                  <a:pt x="40833" y="591064"/>
                  <a:pt x="54565" y="581151"/>
                </a:cubicBezTo>
                <a:cubicBezTo>
                  <a:pt x="68679" y="570857"/>
                  <a:pt x="83174" y="560944"/>
                  <a:pt x="97669" y="551159"/>
                </a:cubicBezTo>
                <a:cubicBezTo>
                  <a:pt x="102120" y="548109"/>
                  <a:pt x="103518" y="545186"/>
                  <a:pt x="101611" y="539975"/>
                </a:cubicBezTo>
                <a:cubicBezTo>
                  <a:pt x="96016" y="524852"/>
                  <a:pt x="91948" y="509347"/>
                  <a:pt x="89023" y="493462"/>
                </a:cubicBezTo>
                <a:cubicBezTo>
                  <a:pt x="88006" y="487743"/>
                  <a:pt x="85463" y="485582"/>
                  <a:pt x="79614" y="485201"/>
                </a:cubicBezTo>
                <a:cubicBezTo>
                  <a:pt x="62194" y="484057"/>
                  <a:pt x="44774" y="482278"/>
                  <a:pt x="27355" y="480499"/>
                </a:cubicBezTo>
                <a:cubicBezTo>
                  <a:pt x="11588" y="478974"/>
                  <a:pt x="1289" y="468934"/>
                  <a:pt x="526" y="452921"/>
                </a:cubicBezTo>
                <a:cubicBezTo>
                  <a:pt x="-237" y="435764"/>
                  <a:pt x="-110" y="418481"/>
                  <a:pt x="526" y="401324"/>
                </a:cubicBezTo>
                <a:cubicBezTo>
                  <a:pt x="1034" y="386201"/>
                  <a:pt x="11842" y="375780"/>
                  <a:pt x="26973" y="374382"/>
                </a:cubicBezTo>
                <a:cubicBezTo>
                  <a:pt x="44393" y="372729"/>
                  <a:pt x="61813" y="370950"/>
                  <a:pt x="79232" y="369679"/>
                </a:cubicBezTo>
                <a:cubicBezTo>
                  <a:pt x="84954" y="369298"/>
                  <a:pt x="87879" y="367392"/>
                  <a:pt x="88896" y="361546"/>
                </a:cubicBezTo>
                <a:cubicBezTo>
                  <a:pt x="91948" y="345406"/>
                  <a:pt x="96144" y="329647"/>
                  <a:pt x="101738" y="314270"/>
                </a:cubicBezTo>
                <a:cubicBezTo>
                  <a:pt x="103645" y="309186"/>
                  <a:pt x="101865" y="306517"/>
                  <a:pt x="97796" y="303849"/>
                </a:cubicBezTo>
                <a:cubicBezTo>
                  <a:pt x="83937" y="294571"/>
                  <a:pt x="70332" y="284913"/>
                  <a:pt x="56726" y="275381"/>
                </a:cubicBezTo>
                <a:cubicBezTo>
                  <a:pt x="40197" y="263689"/>
                  <a:pt x="37145" y="251870"/>
                  <a:pt x="46173" y="233824"/>
                </a:cubicBezTo>
                <a:cubicBezTo>
                  <a:pt x="53039" y="220226"/>
                  <a:pt x="60668" y="207009"/>
                  <a:pt x="68933" y="194173"/>
                </a:cubicBezTo>
                <a:cubicBezTo>
                  <a:pt x="79360" y="178033"/>
                  <a:pt x="91820" y="174221"/>
                  <a:pt x="109494" y="182227"/>
                </a:cubicBezTo>
                <a:cubicBezTo>
                  <a:pt x="124371" y="188962"/>
                  <a:pt x="139248" y="195952"/>
                  <a:pt x="153997" y="203196"/>
                </a:cubicBezTo>
                <a:cubicBezTo>
                  <a:pt x="159719" y="205992"/>
                  <a:pt x="163661" y="205484"/>
                  <a:pt x="167984" y="200400"/>
                </a:cubicBezTo>
                <a:cubicBezTo>
                  <a:pt x="177775" y="188708"/>
                  <a:pt x="188710" y="178033"/>
                  <a:pt x="200281" y="167993"/>
                </a:cubicBezTo>
                <a:cubicBezTo>
                  <a:pt x="205239" y="163672"/>
                  <a:pt x="206002" y="159860"/>
                  <a:pt x="203205" y="154014"/>
                </a:cubicBezTo>
                <a:cubicBezTo>
                  <a:pt x="195957" y="139399"/>
                  <a:pt x="189091" y="124530"/>
                  <a:pt x="182098" y="109661"/>
                </a:cubicBezTo>
                <a:cubicBezTo>
                  <a:pt x="174214" y="92631"/>
                  <a:pt x="177902" y="79795"/>
                  <a:pt x="193414" y="69501"/>
                </a:cubicBezTo>
                <a:cubicBezTo>
                  <a:pt x="206893" y="60605"/>
                  <a:pt x="220879" y="52599"/>
                  <a:pt x="235247" y="45482"/>
                </a:cubicBezTo>
                <a:cubicBezTo>
                  <a:pt x="250251" y="38111"/>
                  <a:pt x="264111" y="41288"/>
                  <a:pt x="274029" y="55013"/>
                </a:cubicBezTo>
                <a:cubicBezTo>
                  <a:pt x="284073" y="68993"/>
                  <a:pt x="293991" y="83100"/>
                  <a:pt x="303528" y="97460"/>
                </a:cubicBezTo>
                <a:cubicBezTo>
                  <a:pt x="306834" y="102417"/>
                  <a:pt x="310012" y="103433"/>
                  <a:pt x="315480" y="101400"/>
                </a:cubicBezTo>
                <a:cubicBezTo>
                  <a:pt x="330611" y="95808"/>
                  <a:pt x="346250" y="91868"/>
                  <a:pt x="362017" y="88945"/>
                </a:cubicBezTo>
                <a:cubicBezTo>
                  <a:pt x="367485" y="87929"/>
                  <a:pt x="369392" y="85387"/>
                  <a:pt x="369774" y="79922"/>
                </a:cubicBezTo>
                <a:cubicBezTo>
                  <a:pt x="371045" y="62512"/>
                  <a:pt x="372825" y="45101"/>
                  <a:pt x="374478" y="27690"/>
                </a:cubicBezTo>
                <a:cubicBezTo>
                  <a:pt x="376131" y="11550"/>
                  <a:pt x="385668" y="1383"/>
                  <a:pt x="401689" y="620"/>
                </a:cubicBezTo>
                <a:cubicBezTo>
                  <a:pt x="419108" y="-269"/>
                  <a:pt x="436782" y="-142"/>
                  <a:pt x="454202" y="620"/>
                </a:cubicBezTo>
                <a:cubicBezTo>
                  <a:pt x="468952" y="1256"/>
                  <a:pt x="479251" y="11931"/>
                  <a:pt x="480650" y="26673"/>
                </a:cubicBezTo>
                <a:cubicBezTo>
                  <a:pt x="482430" y="44338"/>
                  <a:pt x="484083" y="62003"/>
                  <a:pt x="485482" y="79668"/>
                </a:cubicBezTo>
                <a:cubicBezTo>
                  <a:pt x="485863" y="85133"/>
                  <a:pt x="487770" y="87802"/>
                  <a:pt x="493238" y="88818"/>
                </a:cubicBezTo>
                <a:cubicBezTo>
                  <a:pt x="509640" y="91868"/>
                  <a:pt x="525661" y="96190"/>
                  <a:pt x="541428" y="101908"/>
                </a:cubicBezTo>
                <a:cubicBezTo>
                  <a:pt x="546260" y="103688"/>
                  <a:pt x="548676" y="101908"/>
                  <a:pt x="551219" y="98223"/>
                </a:cubicBezTo>
                <a:cubicBezTo>
                  <a:pt x="560628" y="84498"/>
                  <a:pt x="570164" y="70899"/>
                  <a:pt x="579701" y="57174"/>
                </a:cubicBezTo>
                <a:cubicBezTo>
                  <a:pt x="591399" y="40526"/>
                  <a:pt x="603732" y="37475"/>
                  <a:pt x="622042" y="46626"/>
                </a:cubicBezTo>
                <a:cubicBezTo>
                  <a:pt x="635902" y="53615"/>
                  <a:pt x="649380" y="61495"/>
                  <a:pt x="662349" y="69883"/>
                </a:cubicBezTo>
                <a:cubicBezTo>
                  <a:pt x="676972" y="79287"/>
                  <a:pt x="680913" y="91996"/>
                  <a:pt x="673793" y="107881"/>
                </a:cubicBezTo>
                <a:cubicBezTo>
                  <a:pt x="666927" y="123386"/>
                  <a:pt x="659679" y="138636"/>
                  <a:pt x="652177" y="153887"/>
                </a:cubicBezTo>
                <a:cubicBezTo>
                  <a:pt x="649253" y="159987"/>
                  <a:pt x="649888" y="164054"/>
                  <a:pt x="655356" y="168502"/>
                </a:cubicBezTo>
                <a:cubicBezTo>
                  <a:pt x="667054" y="178287"/>
                  <a:pt x="677735" y="189217"/>
                  <a:pt x="687652" y="200782"/>
                </a:cubicBezTo>
                <a:cubicBezTo>
                  <a:pt x="691721" y="205484"/>
                  <a:pt x="695536" y="206119"/>
                  <a:pt x="701003" y="203450"/>
                </a:cubicBezTo>
                <a:cubicBezTo>
                  <a:pt x="716007" y="196206"/>
                  <a:pt x="731011" y="188962"/>
                  <a:pt x="746269" y="182100"/>
                </a:cubicBezTo>
                <a:cubicBezTo>
                  <a:pt x="763435" y="174348"/>
                  <a:pt x="775769" y="178160"/>
                  <a:pt x="786195" y="194046"/>
                </a:cubicBezTo>
                <a:cubicBezTo>
                  <a:pt x="794841" y="207263"/>
                  <a:pt x="802725" y="220988"/>
                  <a:pt x="809718" y="235222"/>
                </a:cubicBezTo>
                <a:cubicBezTo>
                  <a:pt x="817601" y="251108"/>
                  <a:pt x="814550" y="264071"/>
                  <a:pt x="800182" y="274492"/>
                </a:cubicBezTo>
                <a:cubicBezTo>
                  <a:pt x="786195" y="284531"/>
                  <a:pt x="772081" y="294444"/>
                  <a:pt x="757713" y="303976"/>
                </a:cubicBezTo>
                <a:cubicBezTo>
                  <a:pt x="753135" y="307026"/>
                  <a:pt x="751991" y="309949"/>
                  <a:pt x="753771" y="315159"/>
                </a:cubicBezTo>
                <a:cubicBezTo>
                  <a:pt x="759366" y="330283"/>
                  <a:pt x="763435" y="345787"/>
                  <a:pt x="766359" y="361673"/>
                </a:cubicBezTo>
                <a:cubicBezTo>
                  <a:pt x="767376" y="367392"/>
                  <a:pt x="769919" y="369552"/>
                  <a:pt x="775896" y="369934"/>
                </a:cubicBezTo>
                <a:cubicBezTo>
                  <a:pt x="793315" y="371077"/>
                  <a:pt x="810735" y="372856"/>
                  <a:pt x="828155" y="374636"/>
                </a:cubicBezTo>
                <a:cubicBezTo>
                  <a:pt x="844049" y="376288"/>
                  <a:pt x="854221" y="386201"/>
                  <a:pt x="854857" y="402214"/>
                </a:cubicBezTo>
                <a:cubicBezTo>
                  <a:pt x="855620" y="419370"/>
                  <a:pt x="855620" y="436654"/>
                  <a:pt x="854857" y="453811"/>
                </a:cubicBezTo>
                <a:cubicBezTo>
                  <a:pt x="854348" y="468934"/>
                  <a:pt x="843540" y="479228"/>
                  <a:pt x="828282" y="480753"/>
                </a:cubicBezTo>
                <a:cubicBezTo>
                  <a:pt x="810862" y="482532"/>
                  <a:pt x="793443" y="484311"/>
                  <a:pt x="776023" y="485455"/>
                </a:cubicBezTo>
                <a:cubicBezTo>
                  <a:pt x="770174" y="485836"/>
                  <a:pt x="767376" y="487870"/>
                  <a:pt x="766359" y="493589"/>
                </a:cubicBezTo>
                <a:cubicBezTo>
                  <a:pt x="763308" y="509729"/>
                  <a:pt x="759239" y="525614"/>
                  <a:pt x="753517" y="540865"/>
                </a:cubicBezTo>
                <a:cubicBezTo>
                  <a:pt x="751610" y="545948"/>
                  <a:pt x="753517" y="548490"/>
                  <a:pt x="757586" y="551286"/>
                </a:cubicBezTo>
                <a:cubicBezTo>
                  <a:pt x="771191" y="560436"/>
                  <a:pt x="784542" y="569968"/>
                  <a:pt x="798020" y="579245"/>
                </a:cubicBezTo>
                <a:cubicBezTo>
                  <a:pt x="815440" y="591445"/>
                  <a:pt x="818364" y="603137"/>
                  <a:pt x="808701" y="622073"/>
                </a:cubicBezTo>
                <a:cubicBezTo>
                  <a:pt x="801834" y="635671"/>
                  <a:pt x="794205" y="648888"/>
                  <a:pt x="785813" y="661724"/>
                </a:cubicBezTo>
                <a:cubicBezTo>
                  <a:pt x="775514" y="677356"/>
                  <a:pt x="762799" y="680914"/>
                  <a:pt x="745761" y="673035"/>
                </a:cubicBezTo>
                <a:cubicBezTo>
                  <a:pt x="730884" y="666172"/>
                  <a:pt x="716007" y="659182"/>
                  <a:pt x="701385" y="651938"/>
                </a:cubicBezTo>
                <a:cubicBezTo>
                  <a:pt x="695663" y="649142"/>
                  <a:pt x="691721" y="649778"/>
                  <a:pt x="687398" y="654861"/>
                </a:cubicBezTo>
                <a:cubicBezTo>
                  <a:pt x="677480" y="666426"/>
                  <a:pt x="666672" y="677229"/>
                  <a:pt x="655102" y="687268"/>
                </a:cubicBezTo>
                <a:cubicBezTo>
                  <a:pt x="650143" y="691462"/>
                  <a:pt x="649380" y="695402"/>
                  <a:pt x="652177" y="701248"/>
                </a:cubicBezTo>
                <a:cubicBezTo>
                  <a:pt x="659425" y="715990"/>
                  <a:pt x="666418" y="730732"/>
                  <a:pt x="673157" y="745728"/>
                </a:cubicBezTo>
                <a:cubicBezTo>
                  <a:pt x="681168" y="763393"/>
                  <a:pt x="677353" y="775721"/>
                  <a:pt x="661078" y="786269"/>
                </a:cubicBezTo>
                <a:cubicBezTo>
                  <a:pt x="647854" y="794911"/>
                  <a:pt x="634122" y="802790"/>
                  <a:pt x="619881" y="809780"/>
                </a:cubicBezTo>
                <a:cubicBezTo>
                  <a:pt x="604750" y="817278"/>
                  <a:pt x="591144" y="813973"/>
                  <a:pt x="581227" y="800248"/>
                </a:cubicBezTo>
                <a:cubicBezTo>
                  <a:pt x="571182" y="786269"/>
                  <a:pt x="561264" y="772162"/>
                  <a:pt x="551727" y="757801"/>
                </a:cubicBezTo>
                <a:cubicBezTo>
                  <a:pt x="548422" y="752845"/>
                  <a:pt x="545243" y="751828"/>
                  <a:pt x="539775" y="753862"/>
                </a:cubicBezTo>
                <a:cubicBezTo>
                  <a:pt x="524644" y="759454"/>
                  <a:pt x="509004" y="763520"/>
                  <a:pt x="493238" y="766316"/>
                </a:cubicBezTo>
                <a:cubicBezTo>
                  <a:pt x="487770" y="767333"/>
                  <a:pt x="485863" y="769874"/>
                  <a:pt x="485482" y="775339"/>
                </a:cubicBezTo>
                <a:cubicBezTo>
                  <a:pt x="484210" y="792750"/>
                  <a:pt x="482430" y="810161"/>
                  <a:pt x="480777" y="827572"/>
                </a:cubicBezTo>
                <a:cubicBezTo>
                  <a:pt x="479251" y="843712"/>
                  <a:pt x="469588" y="853879"/>
                  <a:pt x="453566" y="854641"/>
                </a:cubicBezTo>
                <a:cubicBezTo>
                  <a:pt x="436147" y="855404"/>
                  <a:pt x="418473" y="855404"/>
                  <a:pt x="401053" y="854641"/>
                </a:cubicBezTo>
                <a:cubicBezTo>
                  <a:pt x="386303" y="854006"/>
                  <a:pt x="376004" y="843203"/>
                  <a:pt x="374605" y="828588"/>
                </a:cubicBezTo>
                <a:cubicBezTo>
                  <a:pt x="372825" y="810923"/>
                  <a:pt x="371172" y="793258"/>
                  <a:pt x="369774" y="775466"/>
                </a:cubicBezTo>
                <a:cubicBezTo>
                  <a:pt x="369392" y="770002"/>
                  <a:pt x="367485" y="767333"/>
                  <a:pt x="362017" y="766316"/>
                </a:cubicBezTo>
                <a:cubicBezTo>
                  <a:pt x="345615" y="763139"/>
                  <a:pt x="329594" y="758945"/>
                  <a:pt x="313827" y="753226"/>
                </a:cubicBezTo>
                <a:cubicBezTo>
                  <a:pt x="308995" y="751447"/>
                  <a:pt x="306579" y="753226"/>
                  <a:pt x="304036" y="757039"/>
                </a:cubicBezTo>
                <a:cubicBezTo>
                  <a:pt x="294627" y="770764"/>
                  <a:pt x="285091" y="784489"/>
                  <a:pt x="275554" y="798088"/>
                </a:cubicBezTo>
                <a:cubicBezTo>
                  <a:pt x="263856" y="814609"/>
                  <a:pt x="251268" y="817786"/>
                  <a:pt x="233213" y="808636"/>
                </a:cubicBezTo>
                <a:cubicBezTo>
                  <a:pt x="218845" y="801392"/>
                  <a:pt x="204985" y="793131"/>
                  <a:pt x="191507" y="784362"/>
                </a:cubicBezTo>
                <a:cubicBezTo>
                  <a:pt x="183115" y="778643"/>
                  <a:pt x="178538" y="770637"/>
                  <a:pt x="178283" y="760216"/>
                </a:cubicBezTo>
              </a:path>
            </a:pathLst>
          </a:custGeom>
          <a:solidFill>
            <a:srgbClr val="003B39"/>
          </a:solidFill>
          <a:ln w="12708" cap="flat">
            <a:noFill/>
            <a:prstDash val="solid"/>
            <a:miter/>
          </a:ln>
        </p:spPr>
        <p:txBody>
          <a:bodyPr rtlCol="0" anchor="ctr"/>
          <a:lstStyle/>
          <a:p>
            <a:pPr defTabSz="617220"/>
            <a:endParaRPr lang="fr-FR" sz="1215">
              <a:solidFill>
                <a:sysClr val="windowText" lastClr="000000"/>
              </a:solidFill>
            </a:endParaRPr>
          </a:p>
        </p:txBody>
      </p:sp>
      <p:sp>
        <p:nvSpPr>
          <p:cNvPr id="373" name="Forme libre 372">
            <a:extLst>
              <a:ext uri="{FF2B5EF4-FFF2-40B4-BE49-F238E27FC236}">
                <a16:creationId xmlns:a16="http://schemas.microsoft.com/office/drawing/2014/main" id="{137C972D-570D-D3AD-10A8-9820280FD1BB}"/>
              </a:ext>
            </a:extLst>
          </p:cNvPr>
          <p:cNvSpPr/>
          <p:nvPr/>
        </p:nvSpPr>
        <p:spPr>
          <a:xfrm>
            <a:off x="5552165" y="1946090"/>
            <a:ext cx="295544" cy="550363"/>
          </a:xfrm>
          <a:custGeom>
            <a:avLst/>
            <a:gdLst>
              <a:gd name="connsiteX0" fmla="*/ 199778 w 437843"/>
              <a:gd name="connsiteY0" fmla="*/ 137 h 815352"/>
              <a:gd name="connsiteX1" fmla="*/ 275052 w 437843"/>
              <a:gd name="connsiteY1" fmla="*/ 264 h 815352"/>
              <a:gd name="connsiteX2" fmla="*/ 298066 w 437843"/>
              <a:gd name="connsiteY2" fmla="*/ 33561 h 815352"/>
              <a:gd name="connsiteX3" fmla="*/ 222284 w 437843"/>
              <a:gd name="connsiteY3" fmla="*/ 239187 h 815352"/>
              <a:gd name="connsiteX4" fmla="*/ 219995 w 437843"/>
              <a:gd name="connsiteY4" fmla="*/ 253420 h 815352"/>
              <a:gd name="connsiteX5" fmla="*/ 233346 w 437843"/>
              <a:gd name="connsiteY5" fmla="*/ 252150 h 815352"/>
              <a:gd name="connsiteX6" fmla="*/ 397626 w 437843"/>
              <a:gd name="connsiteY6" fmla="*/ 211609 h 815352"/>
              <a:gd name="connsiteX7" fmla="*/ 409833 w 437843"/>
              <a:gd name="connsiteY7" fmla="*/ 208686 h 815352"/>
              <a:gd name="connsiteX8" fmla="*/ 433737 w 437843"/>
              <a:gd name="connsiteY8" fmla="*/ 216311 h 815352"/>
              <a:gd name="connsiteX9" fmla="*/ 434500 w 437843"/>
              <a:gd name="connsiteY9" fmla="*/ 239822 h 815352"/>
              <a:gd name="connsiteX10" fmla="*/ 364185 w 437843"/>
              <a:gd name="connsiteY10" fmla="*/ 390165 h 815352"/>
              <a:gd name="connsiteX11" fmla="*/ 177400 w 437843"/>
              <a:gd name="connsiteY11" fmla="*/ 790233 h 815352"/>
              <a:gd name="connsiteX12" fmla="*/ 173458 w 437843"/>
              <a:gd name="connsiteY12" fmla="*/ 798748 h 815352"/>
              <a:gd name="connsiteX13" fmla="*/ 143323 w 437843"/>
              <a:gd name="connsiteY13" fmla="*/ 813872 h 815352"/>
              <a:gd name="connsiteX14" fmla="*/ 130862 w 437843"/>
              <a:gd name="connsiteY14" fmla="*/ 784515 h 815352"/>
              <a:gd name="connsiteX15" fmla="*/ 182613 w 437843"/>
              <a:gd name="connsiteY15" fmla="*/ 573043 h 815352"/>
              <a:gd name="connsiteX16" fmla="*/ 223174 w 437843"/>
              <a:gd name="connsiteY16" fmla="*/ 407195 h 815352"/>
              <a:gd name="connsiteX17" fmla="*/ 213384 w 437843"/>
              <a:gd name="connsiteY17" fmla="*/ 397409 h 815352"/>
              <a:gd name="connsiteX18" fmla="*/ 40203 w 437843"/>
              <a:gd name="connsiteY18" fmla="*/ 440492 h 815352"/>
              <a:gd name="connsiteX19" fmla="*/ 27997 w 437843"/>
              <a:gd name="connsiteY19" fmla="*/ 443287 h 815352"/>
              <a:gd name="connsiteX20" fmla="*/ 1168 w 437843"/>
              <a:gd name="connsiteY20" fmla="*/ 414185 h 815352"/>
              <a:gd name="connsiteX21" fmla="*/ 66269 w 437843"/>
              <a:gd name="connsiteY21" fmla="*/ 146414 h 815352"/>
              <a:gd name="connsiteX22" fmla="*/ 96150 w 437843"/>
              <a:gd name="connsiteY22" fmla="*/ 23140 h 815352"/>
              <a:gd name="connsiteX23" fmla="*/ 124632 w 437843"/>
              <a:gd name="connsiteY23" fmla="*/ 137 h 815352"/>
              <a:gd name="connsiteX24" fmla="*/ 199778 w 437843"/>
              <a:gd name="connsiteY24" fmla="*/ 137 h 815352"/>
              <a:gd name="connsiteX25" fmla="*/ 199778 w 437843"/>
              <a:gd name="connsiteY25" fmla="*/ 137 h 81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37843" h="815352">
                <a:moveTo>
                  <a:pt x="199778" y="137"/>
                </a:moveTo>
                <a:cubicBezTo>
                  <a:pt x="224827" y="137"/>
                  <a:pt x="250003" y="-244"/>
                  <a:pt x="275052" y="264"/>
                </a:cubicBezTo>
                <a:cubicBezTo>
                  <a:pt x="298575" y="646"/>
                  <a:pt x="306077" y="11829"/>
                  <a:pt x="298066" y="33561"/>
                </a:cubicBezTo>
                <a:cubicBezTo>
                  <a:pt x="272763" y="102060"/>
                  <a:pt x="247333" y="170560"/>
                  <a:pt x="222284" y="239187"/>
                </a:cubicBezTo>
                <a:cubicBezTo>
                  <a:pt x="220631" y="243635"/>
                  <a:pt x="215545" y="248972"/>
                  <a:pt x="219995" y="253420"/>
                </a:cubicBezTo>
                <a:cubicBezTo>
                  <a:pt x="223428" y="256725"/>
                  <a:pt x="228896" y="253293"/>
                  <a:pt x="233346" y="252150"/>
                </a:cubicBezTo>
                <a:cubicBezTo>
                  <a:pt x="288149" y="238678"/>
                  <a:pt x="342824" y="225080"/>
                  <a:pt x="397626" y="211609"/>
                </a:cubicBezTo>
                <a:cubicBezTo>
                  <a:pt x="401695" y="210592"/>
                  <a:pt x="405764" y="209576"/>
                  <a:pt x="409833" y="208686"/>
                </a:cubicBezTo>
                <a:cubicBezTo>
                  <a:pt x="419242" y="206780"/>
                  <a:pt x="427507" y="208813"/>
                  <a:pt x="433737" y="216311"/>
                </a:cubicBezTo>
                <a:cubicBezTo>
                  <a:pt x="439841" y="223682"/>
                  <a:pt x="438314" y="231561"/>
                  <a:pt x="434500" y="239822"/>
                </a:cubicBezTo>
                <a:cubicBezTo>
                  <a:pt x="410977" y="289894"/>
                  <a:pt x="387581" y="339966"/>
                  <a:pt x="364185" y="390165"/>
                </a:cubicBezTo>
                <a:cubicBezTo>
                  <a:pt x="301881" y="523479"/>
                  <a:pt x="239704" y="656793"/>
                  <a:pt x="177400" y="790233"/>
                </a:cubicBezTo>
                <a:cubicBezTo>
                  <a:pt x="176001" y="793029"/>
                  <a:pt x="174856" y="795952"/>
                  <a:pt x="173458" y="798748"/>
                </a:cubicBezTo>
                <a:cubicBezTo>
                  <a:pt x="166592" y="812601"/>
                  <a:pt x="155402" y="818319"/>
                  <a:pt x="143323" y="813872"/>
                </a:cubicBezTo>
                <a:cubicBezTo>
                  <a:pt x="128701" y="808534"/>
                  <a:pt x="127683" y="797477"/>
                  <a:pt x="130862" y="784515"/>
                </a:cubicBezTo>
                <a:cubicBezTo>
                  <a:pt x="148155" y="714109"/>
                  <a:pt x="165320" y="643576"/>
                  <a:pt x="182613" y="573043"/>
                </a:cubicBezTo>
                <a:cubicBezTo>
                  <a:pt x="196091" y="517760"/>
                  <a:pt x="209315" y="462477"/>
                  <a:pt x="223174" y="407195"/>
                </a:cubicBezTo>
                <a:cubicBezTo>
                  <a:pt x="225844" y="396393"/>
                  <a:pt x="224446" y="394613"/>
                  <a:pt x="213384" y="397409"/>
                </a:cubicBezTo>
                <a:cubicBezTo>
                  <a:pt x="155784" y="412151"/>
                  <a:pt x="97930" y="426131"/>
                  <a:pt x="40203" y="440492"/>
                </a:cubicBezTo>
                <a:cubicBezTo>
                  <a:pt x="36135" y="441508"/>
                  <a:pt x="32066" y="442652"/>
                  <a:pt x="27997" y="443287"/>
                </a:cubicBezTo>
                <a:cubicBezTo>
                  <a:pt x="7398" y="446719"/>
                  <a:pt x="-3791" y="434773"/>
                  <a:pt x="1168" y="414185"/>
                </a:cubicBezTo>
                <a:cubicBezTo>
                  <a:pt x="22783" y="324843"/>
                  <a:pt x="44526" y="235628"/>
                  <a:pt x="66269" y="146414"/>
                </a:cubicBezTo>
                <a:cubicBezTo>
                  <a:pt x="76314" y="105365"/>
                  <a:pt x="86741" y="64316"/>
                  <a:pt x="96150" y="23140"/>
                </a:cubicBezTo>
                <a:cubicBezTo>
                  <a:pt x="99837" y="7127"/>
                  <a:pt x="108738" y="137"/>
                  <a:pt x="124632" y="137"/>
                </a:cubicBezTo>
                <a:cubicBezTo>
                  <a:pt x="149553" y="264"/>
                  <a:pt x="174730" y="137"/>
                  <a:pt x="199778" y="137"/>
                </a:cubicBezTo>
                <a:lnTo>
                  <a:pt x="199778" y="137"/>
                </a:lnTo>
                <a:close/>
              </a:path>
            </a:pathLst>
          </a:custGeom>
          <a:solidFill>
            <a:srgbClr val="003B39"/>
          </a:solidFill>
          <a:ln w="12708" cap="flat">
            <a:noFill/>
            <a:prstDash val="solid"/>
            <a:miter/>
          </a:ln>
        </p:spPr>
        <p:txBody>
          <a:bodyPr rtlCol="0" anchor="ctr"/>
          <a:lstStyle/>
          <a:p>
            <a:pPr defTabSz="617220"/>
            <a:endParaRPr lang="fr-FR" sz="1215" dirty="0">
              <a:solidFill>
                <a:sysClr val="windowText" lastClr="000000"/>
              </a:solidFill>
            </a:endParaRPr>
          </a:p>
        </p:txBody>
      </p:sp>
      <p:sp>
        <p:nvSpPr>
          <p:cNvPr id="374" name="Forme libre 373">
            <a:extLst>
              <a:ext uri="{FF2B5EF4-FFF2-40B4-BE49-F238E27FC236}">
                <a16:creationId xmlns:a16="http://schemas.microsoft.com/office/drawing/2014/main" id="{84FA4F2E-72B3-8E2F-22B3-C539F4EDEBBB}"/>
              </a:ext>
            </a:extLst>
          </p:cNvPr>
          <p:cNvSpPr/>
          <p:nvPr/>
        </p:nvSpPr>
        <p:spPr>
          <a:xfrm>
            <a:off x="8982329" y="1910995"/>
            <a:ext cx="543132" cy="570453"/>
          </a:xfrm>
          <a:custGeom>
            <a:avLst/>
            <a:gdLst>
              <a:gd name="connsiteX0" fmla="*/ 793807 w 804640"/>
              <a:gd name="connsiteY0" fmla="*/ 457375 h 845115"/>
              <a:gd name="connsiteX1" fmla="*/ 763418 w 804640"/>
              <a:gd name="connsiteY1" fmla="*/ 427509 h 845115"/>
              <a:gd name="connsiteX2" fmla="*/ 763418 w 804640"/>
              <a:gd name="connsiteY2" fmla="*/ 360789 h 845115"/>
              <a:gd name="connsiteX3" fmla="*/ 702767 w 804640"/>
              <a:gd name="connsiteY3" fmla="*/ 160374 h 845115"/>
              <a:gd name="connsiteX4" fmla="*/ 540776 w 804640"/>
              <a:gd name="connsiteY4" fmla="*/ 27441 h 845115"/>
              <a:gd name="connsiteX5" fmla="*/ 332247 w 804640"/>
              <a:gd name="connsiteY5" fmla="*/ 6980 h 845115"/>
              <a:gd name="connsiteX6" fmla="*/ 147623 w 804640"/>
              <a:gd name="connsiteY6" fmla="*/ 105981 h 845115"/>
              <a:gd name="connsiteX7" fmla="*/ 69043 w 804640"/>
              <a:gd name="connsiteY7" fmla="*/ 222773 h 845115"/>
              <a:gd name="connsiteX8" fmla="*/ 41579 w 804640"/>
              <a:gd name="connsiteY8" fmla="*/ 360789 h 845115"/>
              <a:gd name="connsiteX9" fmla="*/ 41579 w 804640"/>
              <a:gd name="connsiteY9" fmla="*/ 427509 h 845115"/>
              <a:gd name="connsiteX10" fmla="*/ 11189 w 804640"/>
              <a:gd name="connsiteY10" fmla="*/ 457375 h 845115"/>
              <a:gd name="connsiteX11" fmla="*/ 0 w 804640"/>
              <a:gd name="connsiteY11" fmla="*/ 498423 h 845115"/>
              <a:gd name="connsiteX12" fmla="*/ 0 w 804640"/>
              <a:gd name="connsiteY12" fmla="*/ 596153 h 845115"/>
              <a:gd name="connsiteX13" fmla="*/ 19455 w 804640"/>
              <a:gd name="connsiteY13" fmla="*/ 648894 h 845115"/>
              <a:gd name="connsiteX14" fmla="*/ 68408 w 804640"/>
              <a:gd name="connsiteY14" fmla="*/ 676471 h 845115"/>
              <a:gd name="connsiteX15" fmla="*/ 68408 w 804640"/>
              <a:gd name="connsiteY15" fmla="*/ 676471 h 845115"/>
              <a:gd name="connsiteX16" fmla="*/ 106172 w 804640"/>
              <a:gd name="connsiteY16" fmla="*/ 734042 h 845115"/>
              <a:gd name="connsiteX17" fmla="*/ 174961 w 804640"/>
              <a:gd name="connsiteY17" fmla="*/ 731754 h 845115"/>
              <a:gd name="connsiteX18" fmla="*/ 208783 w 804640"/>
              <a:gd name="connsiteY18" fmla="*/ 671769 h 845115"/>
              <a:gd name="connsiteX19" fmla="*/ 208783 w 804640"/>
              <a:gd name="connsiteY19" fmla="*/ 422807 h 845115"/>
              <a:gd name="connsiteX20" fmla="*/ 188184 w 804640"/>
              <a:gd name="connsiteY20" fmla="*/ 373116 h 845115"/>
              <a:gd name="connsiteX21" fmla="*/ 138468 w 804640"/>
              <a:gd name="connsiteY21" fmla="*/ 352528 h 845115"/>
              <a:gd name="connsiteX22" fmla="*/ 130712 w 804640"/>
              <a:gd name="connsiteY22" fmla="*/ 352910 h 845115"/>
              <a:gd name="connsiteX23" fmla="*/ 212979 w 804640"/>
              <a:gd name="connsiteY23" fmla="*/ 165965 h 845115"/>
              <a:gd name="connsiteX24" fmla="*/ 402308 w 804640"/>
              <a:gd name="connsiteY24" fmla="*/ 89205 h 845115"/>
              <a:gd name="connsiteX25" fmla="*/ 591636 w 804640"/>
              <a:gd name="connsiteY25" fmla="*/ 165965 h 845115"/>
              <a:gd name="connsiteX26" fmla="*/ 673903 w 804640"/>
              <a:gd name="connsiteY26" fmla="*/ 352910 h 845115"/>
              <a:gd name="connsiteX27" fmla="*/ 666147 w 804640"/>
              <a:gd name="connsiteY27" fmla="*/ 352528 h 845115"/>
              <a:gd name="connsiteX28" fmla="*/ 616431 w 804640"/>
              <a:gd name="connsiteY28" fmla="*/ 373116 h 845115"/>
              <a:gd name="connsiteX29" fmla="*/ 595832 w 804640"/>
              <a:gd name="connsiteY29" fmla="*/ 422807 h 845115"/>
              <a:gd name="connsiteX30" fmla="*/ 595832 w 804640"/>
              <a:gd name="connsiteY30" fmla="*/ 671769 h 845115"/>
              <a:gd name="connsiteX31" fmla="*/ 619228 w 804640"/>
              <a:gd name="connsiteY31" fmla="*/ 724129 h 845115"/>
              <a:gd name="connsiteX32" fmla="*/ 673903 w 804640"/>
              <a:gd name="connsiteY32" fmla="*/ 741540 h 845115"/>
              <a:gd name="connsiteX33" fmla="*/ 673903 w 804640"/>
              <a:gd name="connsiteY33" fmla="*/ 774328 h 845115"/>
              <a:gd name="connsiteX34" fmla="*/ 655721 w 804640"/>
              <a:gd name="connsiteY34" fmla="*/ 792501 h 845115"/>
              <a:gd name="connsiteX35" fmla="*/ 545480 w 804640"/>
              <a:gd name="connsiteY35" fmla="*/ 792501 h 845115"/>
              <a:gd name="connsiteX36" fmla="*/ 530985 w 804640"/>
              <a:gd name="connsiteY36" fmla="*/ 773438 h 845115"/>
              <a:gd name="connsiteX37" fmla="*/ 508225 w 804640"/>
              <a:gd name="connsiteY37" fmla="*/ 766195 h 845115"/>
              <a:gd name="connsiteX38" fmla="*/ 428501 w 804640"/>
              <a:gd name="connsiteY38" fmla="*/ 766195 h 845115"/>
              <a:gd name="connsiteX39" fmla="*/ 394297 w 804640"/>
              <a:gd name="connsiteY39" fmla="*/ 785893 h 845115"/>
              <a:gd name="connsiteX40" fmla="*/ 394297 w 804640"/>
              <a:gd name="connsiteY40" fmla="*/ 825417 h 845115"/>
              <a:gd name="connsiteX41" fmla="*/ 428501 w 804640"/>
              <a:gd name="connsiteY41" fmla="*/ 845115 h 845115"/>
              <a:gd name="connsiteX42" fmla="*/ 508225 w 804640"/>
              <a:gd name="connsiteY42" fmla="*/ 845115 h 845115"/>
              <a:gd name="connsiteX43" fmla="*/ 530985 w 804640"/>
              <a:gd name="connsiteY43" fmla="*/ 837871 h 845115"/>
              <a:gd name="connsiteX44" fmla="*/ 545480 w 804640"/>
              <a:gd name="connsiteY44" fmla="*/ 818808 h 845115"/>
              <a:gd name="connsiteX45" fmla="*/ 655721 w 804640"/>
              <a:gd name="connsiteY45" fmla="*/ 818808 h 845115"/>
              <a:gd name="connsiteX46" fmla="*/ 687254 w 804640"/>
              <a:gd name="connsiteY46" fmla="*/ 805719 h 845115"/>
              <a:gd name="connsiteX47" fmla="*/ 700351 w 804640"/>
              <a:gd name="connsiteY47" fmla="*/ 774201 h 845115"/>
              <a:gd name="connsiteX48" fmla="*/ 700351 w 804640"/>
              <a:gd name="connsiteY48" fmla="*/ 733025 h 845115"/>
              <a:gd name="connsiteX49" fmla="*/ 736208 w 804640"/>
              <a:gd name="connsiteY49" fmla="*/ 676471 h 845115"/>
              <a:gd name="connsiteX50" fmla="*/ 785161 w 804640"/>
              <a:gd name="connsiteY50" fmla="*/ 648894 h 845115"/>
              <a:gd name="connsiteX51" fmla="*/ 804615 w 804640"/>
              <a:gd name="connsiteY51" fmla="*/ 596153 h 845115"/>
              <a:gd name="connsiteX52" fmla="*/ 804615 w 804640"/>
              <a:gd name="connsiteY52" fmla="*/ 498423 h 845115"/>
              <a:gd name="connsiteX53" fmla="*/ 793807 w 804640"/>
              <a:gd name="connsiteY53" fmla="*/ 457375 h 845115"/>
              <a:gd name="connsiteX54" fmla="*/ 518142 w 804640"/>
              <a:gd name="connsiteY54" fmla="*/ 814996 h 845115"/>
              <a:gd name="connsiteX55" fmla="*/ 508733 w 804640"/>
              <a:gd name="connsiteY55" fmla="*/ 818681 h 845115"/>
              <a:gd name="connsiteX56" fmla="*/ 508733 w 804640"/>
              <a:gd name="connsiteY56" fmla="*/ 818681 h 845115"/>
              <a:gd name="connsiteX57" fmla="*/ 429009 w 804640"/>
              <a:gd name="connsiteY57" fmla="*/ 818681 h 845115"/>
              <a:gd name="connsiteX58" fmla="*/ 415913 w 804640"/>
              <a:gd name="connsiteY58" fmla="*/ 805591 h 845115"/>
              <a:gd name="connsiteX59" fmla="*/ 419727 w 804640"/>
              <a:gd name="connsiteY59" fmla="*/ 796314 h 845115"/>
              <a:gd name="connsiteX60" fmla="*/ 429009 w 804640"/>
              <a:gd name="connsiteY60" fmla="*/ 792501 h 845115"/>
              <a:gd name="connsiteX61" fmla="*/ 508733 w 804640"/>
              <a:gd name="connsiteY61" fmla="*/ 792501 h 845115"/>
              <a:gd name="connsiteX62" fmla="*/ 518142 w 804640"/>
              <a:gd name="connsiteY62" fmla="*/ 796187 h 845115"/>
              <a:gd name="connsiteX63" fmla="*/ 522084 w 804640"/>
              <a:gd name="connsiteY63" fmla="*/ 805591 h 845115"/>
              <a:gd name="connsiteX64" fmla="*/ 518142 w 804640"/>
              <a:gd name="connsiteY64" fmla="*/ 814996 h 845115"/>
              <a:gd name="connsiteX65" fmla="*/ 68408 w 804640"/>
              <a:gd name="connsiteY65" fmla="*/ 649529 h 845115"/>
              <a:gd name="connsiteX66" fmla="*/ 38273 w 804640"/>
              <a:gd name="connsiteY66" fmla="*/ 630085 h 845115"/>
              <a:gd name="connsiteX67" fmla="*/ 26575 w 804640"/>
              <a:gd name="connsiteY67" fmla="*/ 596153 h 845115"/>
              <a:gd name="connsiteX68" fmla="*/ 26575 w 804640"/>
              <a:gd name="connsiteY68" fmla="*/ 498423 h 845115"/>
              <a:gd name="connsiteX69" fmla="*/ 38273 w 804640"/>
              <a:gd name="connsiteY69" fmla="*/ 464491 h 845115"/>
              <a:gd name="connsiteX70" fmla="*/ 68408 w 804640"/>
              <a:gd name="connsiteY70" fmla="*/ 444920 h 845115"/>
              <a:gd name="connsiteX71" fmla="*/ 68408 w 804640"/>
              <a:gd name="connsiteY71" fmla="*/ 649529 h 845115"/>
              <a:gd name="connsiteX72" fmla="*/ 778549 w 804640"/>
              <a:gd name="connsiteY72" fmla="*/ 596153 h 845115"/>
              <a:gd name="connsiteX73" fmla="*/ 766851 w 804640"/>
              <a:gd name="connsiteY73" fmla="*/ 630085 h 845115"/>
              <a:gd name="connsiteX74" fmla="*/ 736716 w 804640"/>
              <a:gd name="connsiteY74" fmla="*/ 649656 h 845115"/>
              <a:gd name="connsiteX75" fmla="*/ 736716 w 804640"/>
              <a:gd name="connsiteY75" fmla="*/ 445047 h 845115"/>
              <a:gd name="connsiteX76" fmla="*/ 766851 w 804640"/>
              <a:gd name="connsiteY76" fmla="*/ 464618 h 845115"/>
              <a:gd name="connsiteX77" fmla="*/ 778549 w 804640"/>
              <a:gd name="connsiteY77" fmla="*/ 498550 h 845115"/>
              <a:gd name="connsiteX78" fmla="*/ 778549 w 804640"/>
              <a:gd name="connsiteY78" fmla="*/ 596153 h 845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804640" h="845115">
                <a:moveTo>
                  <a:pt x="793807" y="457375"/>
                </a:moveTo>
                <a:cubicBezTo>
                  <a:pt x="786559" y="444920"/>
                  <a:pt x="776006" y="434626"/>
                  <a:pt x="763418" y="427509"/>
                </a:cubicBezTo>
                <a:lnTo>
                  <a:pt x="763418" y="360789"/>
                </a:lnTo>
                <a:cubicBezTo>
                  <a:pt x="763545" y="289493"/>
                  <a:pt x="742438" y="219723"/>
                  <a:pt x="702767" y="160374"/>
                </a:cubicBezTo>
                <a:cubicBezTo>
                  <a:pt x="663096" y="101024"/>
                  <a:pt x="606767" y="54765"/>
                  <a:pt x="540776" y="27441"/>
                </a:cubicBezTo>
                <a:cubicBezTo>
                  <a:pt x="474784" y="118"/>
                  <a:pt x="402180" y="-6999"/>
                  <a:pt x="332247" y="6980"/>
                </a:cubicBezTo>
                <a:cubicBezTo>
                  <a:pt x="262186" y="20960"/>
                  <a:pt x="197975" y="55400"/>
                  <a:pt x="147623" y="105981"/>
                </a:cubicBezTo>
                <a:cubicBezTo>
                  <a:pt x="113928" y="139277"/>
                  <a:pt x="87353" y="179055"/>
                  <a:pt x="69043" y="222773"/>
                </a:cubicBezTo>
                <a:cubicBezTo>
                  <a:pt x="50861" y="266491"/>
                  <a:pt x="41579" y="313386"/>
                  <a:pt x="41579" y="360789"/>
                </a:cubicBezTo>
                <a:lnTo>
                  <a:pt x="41579" y="427509"/>
                </a:lnTo>
                <a:cubicBezTo>
                  <a:pt x="28991" y="434626"/>
                  <a:pt x="18564" y="444920"/>
                  <a:pt x="11189" y="457375"/>
                </a:cubicBezTo>
                <a:cubicBezTo>
                  <a:pt x="3814" y="469829"/>
                  <a:pt x="0" y="484063"/>
                  <a:pt x="0" y="498423"/>
                </a:cubicBezTo>
                <a:lnTo>
                  <a:pt x="0" y="596153"/>
                </a:lnTo>
                <a:cubicBezTo>
                  <a:pt x="0" y="615470"/>
                  <a:pt x="6993" y="634152"/>
                  <a:pt x="19455" y="648894"/>
                </a:cubicBezTo>
                <a:cubicBezTo>
                  <a:pt x="32042" y="663636"/>
                  <a:pt x="49335" y="673422"/>
                  <a:pt x="68408" y="676471"/>
                </a:cubicBezTo>
                <a:lnTo>
                  <a:pt x="68408" y="676471"/>
                </a:lnTo>
                <a:cubicBezTo>
                  <a:pt x="70061" y="700872"/>
                  <a:pt x="84429" y="722731"/>
                  <a:pt x="106172" y="734042"/>
                </a:cubicBezTo>
                <a:cubicBezTo>
                  <a:pt x="127914" y="745352"/>
                  <a:pt x="153980" y="744463"/>
                  <a:pt x="174961" y="731754"/>
                </a:cubicBezTo>
                <a:cubicBezTo>
                  <a:pt x="195941" y="719045"/>
                  <a:pt x="208783" y="696297"/>
                  <a:pt x="208783" y="671769"/>
                </a:cubicBezTo>
                <a:lnTo>
                  <a:pt x="208783" y="422807"/>
                </a:lnTo>
                <a:cubicBezTo>
                  <a:pt x="208783" y="404125"/>
                  <a:pt x="201281" y="386333"/>
                  <a:pt x="188184" y="373116"/>
                </a:cubicBezTo>
                <a:cubicBezTo>
                  <a:pt x="174961" y="359899"/>
                  <a:pt x="157159" y="352528"/>
                  <a:pt x="138468" y="352528"/>
                </a:cubicBezTo>
                <a:cubicBezTo>
                  <a:pt x="135925" y="352528"/>
                  <a:pt x="133255" y="352655"/>
                  <a:pt x="130712" y="352910"/>
                </a:cubicBezTo>
                <a:cubicBezTo>
                  <a:pt x="132746" y="282250"/>
                  <a:pt x="162245" y="215148"/>
                  <a:pt x="212979" y="165965"/>
                </a:cubicBezTo>
                <a:cubicBezTo>
                  <a:pt x="263712" y="116783"/>
                  <a:pt x="331611" y="89205"/>
                  <a:pt x="402308" y="89205"/>
                </a:cubicBezTo>
                <a:cubicBezTo>
                  <a:pt x="473004" y="89205"/>
                  <a:pt x="540903" y="116783"/>
                  <a:pt x="591636" y="165965"/>
                </a:cubicBezTo>
                <a:cubicBezTo>
                  <a:pt x="642370" y="215275"/>
                  <a:pt x="671869" y="282250"/>
                  <a:pt x="673903" y="352910"/>
                </a:cubicBezTo>
                <a:cubicBezTo>
                  <a:pt x="671360" y="352655"/>
                  <a:pt x="668690" y="352528"/>
                  <a:pt x="666147" y="352528"/>
                </a:cubicBezTo>
                <a:cubicBezTo>
                  <a:pt x="647583" y="352528"/>
                  <a:pt x="629655" y="359899"/>
                  <a:pt x="616431" y="373116"/>
                </a:cubicBezTo>
                <a:cubicBezTo>
                  <a:pt x="603207" y="386333"/>
                  <a:pt x="595832" y="404125"/>
                  <a:pt x="595832" y="422807"/>
                </a:cubicBezTo>
                <a:lnTo>
                  <a:pt x="595832" y="671769"/>
                </a:lnTo>
                <a:cubicBezTo>
                  <a:pt x="595832" y="691722"/>
                  <a:pt x="604352" y="710912"/>
                  <a:pt x="619228" y="724129"/>
                </a:cubicBezTo>
                <a:cubicBezTo>
                  <a:pt x="634105" y="737473"/>
                  <a:pt x="654067" y="743827"/>
                  <a:pt x="673903" y="741540"/>
                </a:cubicBezTo>
                <a:lnTo>
                  <a:pt x="673903" y="774328"/>
                </a:lnTo>
                <a:cubicBezTo>
                  <a:pt x="673903" y="784368"/>
                  <a:pt x="665765" y="792501"/>
                  <a:pt x="655721" y="792501"/>
                </a:cubicBezTo>
                <a:lnTo>
                  <a:pt x="545480" y="792501"/>
                </a:lnTo>
                <a:cubicBezTo>
                  <a:pt x="542683" y="784876"/>
                  <a:pt x="537724" y="778141"/>
                  <a:pt x="530985" y="773438"/>
                </a:cubicBezTo>
                <a:cubicBezTo>
                  <a:pt x="524373" y="768736"/>
                  <a:pt x="516362" y="766195"/>
                  <a:pt x="508225" y="766195"/>
                </a:cubicBezTo>
                <a:lnTo>
                  <a:pt x="428501" y="766195"/>
                </a:lnTo>
                <a:cubicBezTo>
                  <a:pt x="414387" y="766195"/>
                  <a:pt x="401290" y="773693"/>
                  <a:pt x="394297" y="785893"/>
                </a:cubicBezTo>
                <a:cubicBezTo>
                  <a:pt x="387304" y="798093"/>
                  <a:pt x="387304" y="813217"/>
                  <a:pt x="394297" y="825417"/>
                </a:cubicBezTo>
                <a:cubicBezTo>
                  <a:pt x="401290" y="837617"/>
                  <a:pt x="414387" y="845115"/>
                  <a:pt x="428501" y="845115"/>
                </a:cubicBezTo>
                <a:lnTo>
                  <a:pt x="508225" y="845115"/>
                </a:lnTo>
                <a:cubicBezTo>
                  <a:pt x="516362" y="845115"/>
                  <a:pt x="524373" y="842573"/>
                  <a:pt x="530985" y="837871"/>
                </a:cubicBezTo>
                <a:cubicBezTo>
                  <a:pt x="537597" y="833169"/>
                  <a:pt x="542683" y="826561"/>
                  <a:pt x="545480" y="818808"/>
                </a:cubicBezTo>
                <a:lnTo>
                  <a:pt x="655721" y="818808"/>
                </a:lnTo>
                <a:cubicBezTo>
                  <a:pt x="667546" y="818808"/>
                  <a:pt x="678862" y="814106"/>
                  <a:pt x="687254" y="805719"/>
                </a:cubicBezTo>
                <a:cubicBezTo>
                  <a:pt x="695646" y="797331"/>
                  <a:pt x="700351" y="786020"/>
                  <a:pt x="700351" y="774201"/>
                </a:cubicBezTo>
                <a:lnTo>
                  <a:pt x="700351" y="733025"/>
                </a:lnTo>
                <a:cubicBezTo>
                  <a:pt x="721077" y="721460"/>
                  <a:pt x="734555" y="700110"/>
                  <a:pt x="736208" y="676471"/>
                </a:cubicBezTo>
                <a:cubicBezTo>
                  <a:pt x="755280" y="673294"/>
                  <a:pt x="772573" y="663509"/>
                  <a:pt x="785161" y="648894"/>
                </a:cubicBezTo>
                <a:cubicBezTo>
                  <a:pt x="797622" y="634152"/>
                  <a:pt x="804615" y="615470"/>
                  <a:pt x="804615" y="596153"/>
                </a:cubicBezTo>
                <a:lnTo>
                  <a:pt x="804615" y="498423"/>
                </a:lnTo>
                <a:cubicBezTo>
                  <a:pt x="804996" y="483936"/>
                  <a:pt x="801055" y="469829"/>
                  <a:pt x="793807" y="457375"/>
                </a:cubicBezTo>
                <a:close/>
                <a:moveTo>
                  <a:pt x="518142" y="814996"/>
                </a:moveTo>
                <a:cubicBezTo>
                  <a:pt x="515599" y="817410"/>
                  <a:pt x="512167" y="818808"/>
                  <a:pt x="508733" y="818681"/>
                </a:cubicBezTo>
                <a:lnTo>
                  <a:pt x="508733" y="818681"/>
                </a:lnTo>
                <a:lnTo>
                  <a:pt x="429009" y="818681"/>
                </a:lnTo>
                <a:cubicBezTo>
                  <a:pt x="421761" y="818681"/>
                  <a:pt x="415913" y="812835"/>
                  <a:pt x="415913" y="805591"/>
                </a:cubicBezTo>
                <a:cubicBezTo>
                  <a:pt x="415913" y="802160"/>
                  <a:pt x="417311" y="798729"/>
                  <a:pt x="419727" y="796314"/>
                </a:cubicBezTo>
                <a:cubicBezTo>
                  <a:pt x="422143" y="793772"/>
                  <a:pt x="425577" y="792501"/>
                  <a:pt x="429009" y="792501"/>
                </a:cubicBezTo>
                <a:lnTo>
                  <a:pt x="508733" y="792501"/>
                </a:lnTo>
                <a:cubicBezTo>
                  <a:pt x="512294" y="792374"/>
                  <a:pt x="515727" y="793772"/>
                  <a:pt x="518142" y="796187"/>
                </a:cubicBezTo>
                <a:cubicBezTo>
                  <a:pt x="520686" y="798602"/>
                  <a:pt x="522084" y="802033"/>
                  <a:pt x="522084" y="805591"/>
                </a:cubicBezTo>
                <a:cubicBezTo>
                  <a:pt x="522084" y="809150"/>
                  <a:pt x="520558" y="812581"/>
                  <a:pt x="518142" y="814996"/>
                </a:cubicBezTo>
                <a:close/>
                <a:moveTo>
                  <a:pt x="68408" y="649529"/>
                </a:moveTo>
                <a:cubicBezTo>
                  <a:pt x="56455" y="646606"/>
                  <a:pt x="45902" y="639743"/>
                  <a:pt x="38273" y="630085"/>
                </a:cubicBezTo>
                <a:cubicBezTo>
                  <a:pt x="30644" y="620427"/>
                  <a:pt x="26575" y="608480"/>
                  <a:pt x="26575" y="596153"/>
                </a:cubicBezTo>
                <a:lnTo>
                  <a:pt x="26575" y="498423"/>
                </a:lnTo>
                <a:cubicBezTo>
                  <a:pt x="26575" y="486096"/>
                  <a:pt x="30770" y="474150"/>
                  <a:pt x="38273" y="464491"/>
                </a:cubicBezTo>
                <a:cubicBezTo>
                  <a:pt x="45902" y="454833"/>
                  <a:pt x="56455" y="447970"/>
                  <a:pt x="68408" y="444920"/>
                </a:cubicBezTo>
                <a:lnTo>
                  <a:pt x="68408" y="649529"/>
                </a:lnTo>
                <a:close/>
                <a:moveTo>
                  <a:pt x="778549" y="596153"/>
                </a:moveTo>
                <a:cubicBezTo>
                  <a:pt x="778549" y="608480"/>
                  <a:pt x="774353" y="620427"/>
                  <a:pt x="766851" y="630085"/>
                </a:cubicBezTo>
                <a:cubicBezTo>
                  <a:pt x="759222" y="639743"/>
                  <a:pt x="748668" y="646606"/>
                  <a:pt x="736716" y="649656"/>
                </a:cubicBezTo>
                <a:lnTo>
                  <a:pt x="736716" y="445047"/>
                </a:lnTo>
                <a:cubicBezTo>
                  <a:pt x="748668" y="447970"/>
                  <a:pt x="759222" y="454833"/>
                  <a:pt x="766851" y="464618"/>
                </a:cubicBezTo>
                <a:cubicBezTo>
                  <a:pt x="774480" y="474277"/>
                  <a:pt x="778549" y="486223"/>
                  <a:pt x="778549" y="498550"/>
                </a:cubicBezTo>
                <a:lnTo>
                  <a:pt x="778549" y="596153"/>
                </a:lnTo>
                <a:close/>
              </a:path>
            </a:pathLst>
          </a:custGeom>
          <a:solidFill>
            <a:srgbClr val="003B39"/>
          </a:solidFill>
          <a:ln w="12708" cap="flat">
            <a:noFill/>
            <a:prstDash val="solid"/>
            <a:miter/>
          </a:ln>
        </p:spPr>
        <p:txBody>
          <a:bodyPr rtlCol="0" anchor="ctr"/>
          <a:lstStyle/>
          <a:p>
            <a:pPr defTabSz="617220"/>
            <a:endParaRPr lang="fr-FR" sz="1215">
              <a:solidFill>
                <a:sysClr val="windowText" lastClr="000000"/>
              </a:solidFill>
            </a:endParaRPr>
          </a:p>
        </p:txBody>
      </p:sp>
      <p:grpSp>
        <p:nvGrpSpPr>
          <p:cNvPr id="375" name="Groupe 374">
            <a:extLst>
              <a:ext uri="{FF2B5EF4-FFF2-40B4-BE49-F238E27FC236}">
                <a16:creationId xmlns:a16="http://schemas.microsoft.com/office/drawing/2014/main" id="{B92F9171-F2F9-CEF2-BBCB-95FA73F02853}"/>
              </a:ext>
            </a:extLst>
          </p:cNvPr>
          <p:cNvGrpSpPr>
            <a:grpSpLocks noChangeAspect="1"/>
          </p:cNvGrpSpPr>
          <p:nvPr/>
        </p:nvGrpSpPr>
        <p:grpSpPr>
          <a:xfrm>
            <a:off x="2806863" y="1980072"/>
            <a:ext cx="444918" cy="444690"/>
            <a:chOff x="4257619" y="4928354"/>
            <a:chExt cx="1525818" cy="1525037"/>
          </a:xfrm>
        </p:grpSpPr>
        <p:sp>
          <p:nvSpPr>
            <p:cNvPr id="376" name="Forme libre 375">
              <a:extLst>
                <a:ext uri="{FF2B5EF4-FFF2-40B4-BE49-F238E27FC236}">
                  <a16:creationId xmlns:a16="http://schemas.microsoft.com/office/drawing/2014/main" id="{5B7CF624-91BC-CF49-2796-7A82169ED79F}"/>
                </a:ext>
              </a:extLst>
            </p:cNvPr>
            <p:cNvSpPr/>
            <p:nvPr/>
          </p:nvSpPr>
          <p:spPr>
            <a:xfrm>
              <a:off x="4257619" y="4928354"/>
              <a:ext cx="1525818" cy="1525037"/>
            </a:xfrm>
            <a:custGeom>
              <a:avLst/>
              <a:gdLst>
                <a:gd name="connsiteX0" fmla="*/ 762909 w 1525818"/>
                <a:gd name="connsiteY0" fmla="*/ 1525037 h 1525037"/>
                <a:gd name="connsiteX1" fmla="*/ 1525818 w 1525818"/>
                <a:gd name="connsiteY1" fmla="*/ 762519 h 1525037"/>
                <a:gd name="connsiteX2" fmla="*/ 762909 w 1525818"/>
                <a:gd name="connsiteY2" fmla="*/ 0 h 1525037"/>
                <a:gd name="connsiteX3" fmla="*/ 0 w 1525818"/>
                <a:gd name="connsiteY3" fmla="*/ 762519 h 1525037"/>
                <a:gd name="connsiteX4" fmla="*/ 762909 w 1525818"/>
                <a:gd name="connsiteY4" fmla="*/ 1525037 h 152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818" h="1525037">
                  <a:moveTo>
                    <a:pt x="762909" y="1525037"/>
                  </a:moveTo>
                  <a:cubicBezTo>
                    <a:pt x="1184289" y="1525037"/>
                    <a:pt x="1525818" y="1183683"/>
                    <a:pt x="1525818" y="762519"/>
                  </a:cubicBezTo>
                  <a:cubicBezTo>
                    <a:pt x="1525818" y="341354"/>
                    <a:pt x="1184289" y="0"/>
                    <a:pt x="762909" y="0"/>
                  </a:cubicBezTo>
                  <a:cubicBezTo>
                    <a:pt x="341529" y="0"/>
                    <a:pt x="0" y="341354"/>
                    <a:pt x="0" y="762519"/>
                  </a:cubicBezTo>
                  <a:cubicBezTo>
                    <a:pt x="0" y="1183683"/>
                    <a:pt x="341529" y="1525037"/>
                    <a:pt x="762909" y="1525037"/>
                  </a:cubicBezTo>
                </a:path>
              </a:pathLst>
            </a:custGeom>
            <a:solidFill>
              <a:srgbClr val="003B39"/>
            </a:solidFill>
            <a:ln w="127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17220"/>
              <a:endParaRPr lang="fr-FR" sz="1215">
                <a:solidFill>
                  <a:sysClr val="windowText" lastClr="000000"/>
                </a:solidFill>
              </a:endParaRPr>
            </a:p>
          </p:txBody>
        </p:sp>
        <p:sp>
          <p:nvSpPr>
            <p:cNvPr id="377" name="Forme libre 376">
              <a:extLst>
                <a:ext uri="{FF2B5EF4-FFF2-40B4-BE49-F238E27FC236}">
                  <a16:creationId xmlns:a16="http://schemas.microsoft.com/office/drawing/2014/main" id="{A67001D6-E0BD-78BE-C0FD-4ADE8B4424A8}"/>
                </a:ext>
              </a:extLst>
            </p:cNvPr>
            <p:cNvSpPr/>
            <p:nvPr/>
          </p:nvSpPr>
          <p:spPr>
            <a:xfrm>
              <a:off x="4637754" y="5233458"/>
              <a:ext cx="765549" cy="795795"/>
            </a:xfrm>
            <a:custGeom>
              <a:avLst/>
              <a:gdLst>
                <a:gd name="connsiteX0" fmla="*/ 198740 w 524345"/>
                <a:gd name="connsiteY0" fmla="*/ 245031 h 545061"/>
                <a:gd name="connsiteX1" fmla="*/ 189963 w 524345"/>
                <a:gd name="connsiteY1" fmla="*/ 272531 h 545061"/>
                <a:gd name="connsiteX2" fmla="*/ 200219 w 524345"/>
                <a:gd name="connsiteY2" fmla="*/ 349608 h 545061"/>
                <a:gd name="connsiteX3" fmla="*/ 206432 w 524345"/>
                <a:gd name="connsiteY3" fmla="*/ 364689 h 545061"/>
                <a:gd name="connsiteX4" fmla="*/ 219646 w 524345"/>
                <a:gd name="connsiteY4" fmla="*/ 374348 h 545061"/>
                <a:gd name="connsiteX5" fmla="*/ 236904 w 524345"/>
                <a:gd name="connsiteY5" fmla="*/ 532939 h 545061"/>
                <a:gd name="connsiteX6" fmla="*/ 250513 w 524345"/>
                <a:gd name="connsiteY6" fmla="*/ 545062 h 545061"/>
                <a:gd name="connsiteX7" fmla="*/ 277928 w 524345"/>
                <a:gd name="connsiteY7" fmla="*/ 545062 h 545061"/>
                <a:gd name="connsiteX8" fmla="*/ 291536 w 524345"/>
                <a:gd name="connsiteY8" fmla="*/ 532939 h 545061"/>
                <a:gd name="connsiteX9" fmla="*/ 308794 w 524345"/>
                <a:gd name="connsiteY9" fmla="*/ 374644 h 545061"/>
                <a:gd name="connsiteX10" fmla="*/ 322502 w 524345"/>
                <a:gd name="connsiteY10" fmla="*/ 365083 h 545061"/>
                <a:gd name="connsiteX11" fmla="*/ 328912 w 524345"/>
                <a:gd name="connsiteY11" fmla="*/ 349707 h 545061"/>
                <a:gd name="connsiteX12" fmla="*/ 339168 w 524345"/>
                <a:gd name="connsiteY12" fmla="*/ 272531 h 545061"/>
                <a:gd name="connsiteX13" fmla="*/ 330391 w 524345"/>
                <a:gd name="connsiteY13" fmla="*/ 245130 h 545061"/>
                <a:gd name="connsiteX14" fmla="*/ 304061 w 524345"/>
                <a:gd name="connsiteY14" fmla="*/ 233401 h 545061"/>
                <a:gd name="connsiteX15" fmla="*/ 304061 w 524345"/>
                <a:gd name="connsiteY15" fmla="*/ 233302 h 545061"/>
                <a:gd name="connsiteX16" fmla="*/ 289564 w 524345"/>
                <a:gd name="connsiteY16" fmla="*/ 233302 h 545061"/>
                <a:gd name="connsiteX17" fmla="*/ 284831 w 524345"/>
                <a:gd name="connsiteY17" fmla="*/ 235372 h 545061"/>
                <a:gd name="connsiteX18" fmla="*/ 273884 w 524345"/>
                <a:gd name="connsiteY18" fmla="*/ 244933 h 545061"/>
                <a:gd name="connsiteX19" fmla="*/ 273884 w 524345"/>
                <a:gd name="connsiteY19" fmla="*/ 244933 h 545061"/>
                <a:gd name="connsiteX20" fmla="*/ 264615 w 524345"/>
                <a:gd name="connsiteY20" fmla="*/ 248383 h 545061"/>
                <a:gd name="connsiteX21" fmla="*/ 255345 w 524345"/>
                <a:gd name="connsiteY21" fmla="*/ 244933 h 545061"/>
                <a:gd name="connsiteX22" fmla="*/ 244398 w 524345"/>
                <a:gd name="connsiteY22" fmla="*/ 235372 h 545061"/>
                <a:gd name="connsiteX23" fmla="*/ 244398 w 524345"/>
                <a:gd name="connsiteY23" fmla="*/ 235372 h 545061"/>
                <a:gd name="connsiteX24" fmla="*/ 239665 w 524345"/>
                <a:gd name="connsiteY24" fmla="*/ 233302 h 545061"/>
                <a:gd name="connsiteX25" fmla="*/ 224774 w 524345"/>
                <a:gd name="connsiteY25" fmla="*/ 233302 h 545061"/>
                <a:gd name="connsiteX26" fmla="*/ 198740 w 524345"/>
                <a:gd name="connsiteY26" fmla="*/ 245031 h 545061"/>
                <a:gd name="connsiteX27" fmla="*/ 111465 w 524345"/>
                <a:gd name="connsiteY27" fmla="*/ 210238 h 545061"/>
                <a:gd name="connsiteX28" fmla="*/ 123694 w 524345"/>
                <a:gd name="connsiteY28" fmla="*/ 180767 h 545061"/>
                <a:gd name="connsiteX29" fmla="*/ 111465 w 524345"/>
                <a:gd name="connsiteY29" fmla="*/ 151297 h 545061"/>
                <a:gd name="connsiteX30" fmla="*/ 81979 w 524345"/>
                <a:gd name="connsiteY30" fmla="*/ 139075 h 545061"/>
                <a:gd name="connsiteX31" fmla="*/ 52494 w 524345"/>
                <a:gd name="connsiteY31" fmla="*/ 151297 h 545061"/>
                <a:gd name="connsiteX32" fmla="*/ 40265 w 524345"/>
                <a:gd name="connsiteY32" fmla="*/ 180767 h 545061"/>
                <a:gd name="connsiteX33" fmla="*/ 52494 w 524345"/>
                <a:gd name="connsiteY33" fmla="*/ 210238 h 545061"/>
                <a:gd name="connsiteX34" fmla="*/ 81979 w 524345"/>
                <a:gd name="connsiteY34" fmla="*/ 222460 h 545061"/>
                <a:gd name="connsiteX35" fmla="*/ 111465 w 524345"/>
                <a:gd name="connsiteY35" fmla="*/ 210238 h 545061"/>
                <a:gd name="connsiteX36" fmla="*/ 137500 w 524345"/>
                <a:gd name="connsiteY36" fmla="*/ 259619 h 545061"/>
                <a:gd name="connsiteX37" fmla="*/ 127441 w 524345"/>
                <a:gd name="connsiteY37" fmla="*/ 242370 h 545061"/>
                <a:gd name="connsiteX38" fmla="*/ 109394 w 524345"/>
                <a:gd name="connsiteY38" fmla="*/ 233795 h 545061"/>
                <a:gd name="connsiteX39" fmla="*/ 102491 w 524345"/>
                <a:gd name="connsiteY39" fmla="*/ 235766 h 545061"/>
                <a:gd name="connsiteX40" fmla="*/ 91545 w 524345"/>
                <a:gd name="connsiteY40" fmla="*/ 245327 h 545061"/>
                <a:gd name="connsiteX41" fmla="*/ 82275 w 524345"/>
                <a:gd name="connsiteY41" fmla="*/ 248777 h 545061"/>
                <a:gd name="connsiteX42" fmla="*/ 73005 w 524345"/>
                <a:gd name="connsiteY42" fmla="*/ 245327 h 545061"/>
                <a:gd name="connsiteX43" fmla="*/ 62059 w 524345"/>
                <a:gd name="connsiteY43" fmla="*/ 235865 h 545061"/>
                <a:gd name="connsiteX44" fmla="*/ 62059 w 524345"/>
                <a:gd name="connsiteY44" fmla="*/ 235865 h 545061"/>
                <a:gd name="connsiteX45" fmla="*/ 55058 w 524345"/>
                <a:gd name="connsiteY45" fmla="*/ 233894 h 545061"/>
                <a:gd name="connsiteX46" fmla="*/ 37011 w 524345"/>
                <a:gd name="connsiteY46" fmla="*/ 242469 h 545061"/>
                <a:gd name="connsiteX47" fmla="*/ 26952 w 524345"/>
                <a:gd name="connsiteY47" fmla="*/ 259718 h 545061"/>
                <a:gd name="connsiteX48" fmla="*/ 228 w 524345"/>
                <a:gd name="connsiteY48" fmla="*/ 371983 h 545061"/>
                <a:gd name="connsiteX49" fmla="*/ 2792 w 524345"/>
                <a:gd name="connsiteY49" fmla="*/ 383120 h 545061"/>
                <a:gd name="connsiteX50" fmla="*/ 12554 w 524345"/>
                <a:gd name="connsiteY50" fmla="*/ 388936 h 545061"/>
                <a:gd name="connsiteX51" fmla="*/ 18077 w 524345"/>
                <a:gd name="connsiteY51" fmla="*/ 388443 h 545061"/>
                <a:gd name="connsiteX52" fmla="*/ 5750 w 524345"/>
                <a:gd name="connsiteY52" fmla="*/ 440584 h 545061"/>
                <a:gd name="connsiteX53" fmla="*/ 7722 w 524345"/>
                <a:gd name="connsiteY53" fmla="*/ 448173 h 545061"/>
                <a:gd name="connsiteX54" fmla="*/ 14823 w 524345"/>
                <a:gd name="connsiteY54" fmla="*/ 451524 h 545061"/>
                <a:gd name="connsiteX55" fmla="*/ 51902 w 524345"/>
                <a:gd name="connsiteY55" fmla="*/ 451524 h 545061"/>
                <a:gd name="connsiteX56" fmla="*/ 59199 w 524345"/>
                <a:gd name="connsiteY56" fmla="*/ 532741 h 545061"/>
                <a:gd name="connsiteX57" fmla="*/ 72808 w 524345"/>
                <a:gd name="connsiteY57" fmla="*/ 544865 h 545061"/>
                <a:gd name="connsiteX58" fmla="*/ 91447 w 524345"/>
                <a:gd name="connsiteY58" fmla="*/ 544865 h 545061"/>
                <a:gd name="connsiteX59" fmla="*/ 105055 w 524345"/>
                <a:gd name="connsiteY59" fmla="*/ 532741 h 545061"/>
                <a:gd name="connsiteX60" fmla="*/ 112353 w 524345"/>
                <a:gd name="connsiteY60" fmla="*/ 451524 h 545061"/>
                <a:gd name="connsiteX61" fmla="*/ 149432 w 524345"/>
                <a:gd name="connsiteY61" fmla="*/ 451524 h 545061"/>
                <a:gd name="connsiteX62" fmla="*/ 156532 w 524345"/>
                <a:gd name="connsiteY62" fmla="*/ 448173 h 545061"/>
                <a:gd name="connsiteX63" fmla="*/ 158505 w 524345"/>
                <a:gd name="connsiteY63" fmla="*/ 440584 h 545061"/>
                <a:gd name="connsiteX64" fmla="*/ 145981 w 524345"/>
                <a:gd name="connsiteY64" fmla="*/ 388443 h 545061"/>
                <a:gd name="connsiteX65" fmla="*/ 151503 w 524345"/>
                <a:gd name="connsiteY65" fmla="*/ 388936 h 545061"/>
                <a:gd name="connsiteX66" fmla="*/ 161266 w 524345"/>
                <a:gd name="connsiteY66" fmla="*/ 383120 h 545061"/>
                <a:gd name="connsiteX67" fmla="*/ 163830 w 524345"/>
                <a:gd name="connsiteY67" fmla="*/ 371983 h 545061"/>
                <a:gd name="connsiteX68" fmla="*/ 137500 w 524345"/>
                <a:gd name="connsiteY68" fmla="*/ 259619 h 545061"/>
                <a:gd name="connsiteX69" fmla="*/ 202783 w 524345"/>
                <a:gd name="connsiteY69" fmla="*/ 140652 h 545061"/>
                <a:gd name="connsiteX70" fmla="*/ 215011 w 524345"/>
                <a:gd name="connsiteY70" fmla="*/ 111181 h 545061"/>
                <a:gd name="connsiteX71" fmla="*/ 202783 w 524345"/>
                <a:gd name="connsiteY71" fmla="*/ 81710 h 545061"/>
                <a:gd name="connsiteX72" fmla="*/ 173297 w 524345"/>
                <a:gd name="connsiteY72" fmla="*/ 69488 h 545061"/>
                <a:gd name="connsiteX73" fmla="*/ 143811 w 524345"/>
                <a:gd name="connsiteY73" fmla="*/ 81710 h 545061"/>
                <a:gd name="connsiteX74" fmla="*/ 131583 w 524345"/>
                <a:gd name="connsiteY74" fmla="*/ 111181 h 545061"/>
                <a:gd name="connsiteX75" fmla="*/ 143811 w 524345"/>
                <a:gd name="connsiteY75" fmla="*/ 140652 h 545061"/>
                <a:gd name="connsiteX76" fmla="*/ 173297 w 524345"/>
                <a:gd name="connsiteY76" fmla="*/ 152874 h 545061"/>
                <a:gd name="connsiteX77" fmla="*/ 202783 w 524345"/>
                <a:gd name="connsiteY77" fmla="*/ 140652 h 545061"/>
                <a:gd name="connsiteX78" fmla="*/ 294101 w 524345"/>
                <a:gd name="connsiteY78" fmla="*/ 71164 h 545061"/>
                <a:gd name="connsiteX79" fmla="*/ 306329 w 524345"/>
                <a:gd name="connsiteY79" fmla="*/ 41693 h 545061"/>
                <a:gd name="connsiteX80" fmla="*/ 294101 w 524345"/>
                <a:gd name="connsiteY80" fmla="*/ 12222 h 545061"/>
                <a:gd name="connsiteX81" fmla="*/ 264615 w 524345"/>
                <a:gd name="connsiteY81" fmla="*/ 0 h 545061"/>
                <a:gd name="connsiteX82" fmla="*/ 235129 w 524345"/>
                <a:gd name="connsiteY82" fmla="*/ 12222 h 545061"/>
                <a:gd name="connsiteX83" fmla="*/ 222900 w 524345"/>
                <a:gd name="connsiteY83" fmla="*/ 41693 h 545061"/>
                <a:gd name="connsiteX84" fmla="*/ 235129 w 524345"/>
                <a:gd name="connsiteY84" fmla="*/ 71164 h 545061"/>
                <a:gd name="connsiteX85" fmla="*/ 264615 w 524345"/>
                <a:gd name="connsiteY85" fmla="*/ 83386 h 545061"/>
                <a:gd name="connsiteX86" fmla="*/ 294101 w 524345"/>
                <a:gd name="connsiteY86" fmla="*/ 71164 h 545061"/>
                <a:gd name="connsiteX87" fmla="*/ 294101 w 524345"/>
                <a:gd name="connsiteY87" fmla="*/ 210140 h 545061"/>
                <a:gd name="connsiteX88" fmla="*/ 306329 w 524345"/>
                <a:gd name="connsiteY88" fmla="*/ 180669 h 545061"/>
                <a:gd name="connsiteX89" fmla="*/ 294101 w 524345"/>
                <a:gd name="connsiteY89" fmla="*/ 151198 h 545061"/>
                <a:gd name="connsiteX90" fmla="*/ 264615 w 524345"/>
                <a:gd name="connsiteY90" fmla="*/ 138976 h 545061"/>
                <a:gd name="connsiteX91" fmla="*/ 235129 w 524345"/>
                <a:gd name="connsiteY91" fmla="*/ 151198 h 545061"/>
                <a:gd name="connsiteX92" fmla="*/ 222900 w 524345"/>
                <a:gd name="connsiteY92" fmla="*/ 180669 h 545061"/>
                <a:gd name="connsiteX93" fmla="*/ 235129 w 524345"/>
                <a:gd name="connsiteY93" fmla="*/ 210140 h 545061"/>
                <a:gd name="connsiteX94" fmla="*/ 264615 w 524345"/>
                <a:gd name="connsiteY94" fmla="*/ 222362 h 545061"/>
                <a:gd name="connsiteX95" fmla="*/ 264615 w 524345"/>
                <a:gd name="connsiteY95" fmla="*/ 222263 h 545061"/>
                <a:gd name="connsiteX96" fmla="*/ 294101 w 524345"/>
                <a:gd name="connsiteY96" fmla="*/ 210140 h 545061"/>
                <a:gd name="connsiteX97" fmla="*/ 385418 w 524345"/>
                <a:gd name="connsiteY97" fmla="*/ 140652 h 545061"/>
                <a:gd name="connsiteX98" fmla="*/ 397646 w 524345"/>
                <a:gd name="connsiteY98" fmla="*/ 111181 h 545061"/>
                <a:gd name="connsiteX99" fmla="*/ 385418 w 524345"/>
                <a:gd name="connsiteY99" fmla="*/ 81710 h 545061"/>
                <a:gd name="connsiteX100" fmla="*/ 355932 w 524345"/>
                <a:gd name="connsiteY100" fmla="*/ 69488 h 545061"/>
                <a:gd name="connsiteX101" fmla="*/ 326446 w 524345"/>
                <a:gd name="connsiteY101" fmla="*/ 81710 h 545061"/>
                <a:gd name="connsiteX102" fmla="*/ 314218 w 524345"/>
                <a:gd name="connsiteY102" fmla="*/ 111181 h 545061"/>
                <a:gd name="connsiteX103" fmla="*/ 326446 w 524345"/>
                <a:gd name="connsiteY103" fmla="*/ 140652 h 545061"/>
                <a:gd name="connsiteX104" fmla="*/ 355932 w 524345"/>
                <a:gd name="connsiteY104" fmla="*/ 152874 h 545061"/>
                <a:gd name="connsiteX105" fmla="*/ 385418 w 524345"/>
                <a:gd name="connsiteY105" fmla="*/ 140652 h 545061"/>
                <a:gd name="connsiteX106" fmla="*/ 476736 w 524345"/>
                <a:gd name="connsiteY106" fmla="*/ 210140 h 545061"/>
                <a:gd name="connsiteX107" fmla="*/ 488964 w 524345"/>
                <a:gd name="connsiteY107" fmla="*/ 180669 h 545061"/>
                <a:gd name="connsiteX108" fmla="*/ 476736 w 524345"/>
                <a:gd name="connsiteY108" fmla="*/ 151198 h 545061"/>
                <a:gd name="connsiteX109" fmla="*/ 447250 w 524345"/>
                <a:gd name="connsiteY109" fmla="*/ 138976 h 545061"/>
                <a:gd name="connsiteX110" fmla="*/ 417764 w 524345"/>
                <a:gd name="connsiteY110" fmla="*/ 151198 h 545061"/>
                <a:gd name="connsiteX111" fmla="*/ 405535 w 524345"/>
                <a:gd name="connsiteY111" fmla="*/ 180669 h 545061"/>
                <a:gd name="connsiteX112" fmla="*/ 417764 w 524345"/>
                <a:gd name="connsiteY112" fmla="*/ 210140 h 545061"/>
                <a:gd name="connsiteX113" fmla="*/ 447250 w 524345"/>
                <a:gd name="connsiteY113" fmla="*/ 222362 h 545061"/>
                <a:gd name="connsiteX114" fmla="*/ 476736 w 524345"/>
                <a:gd name="connsiteY114" fmla="*/ 210140 h 545061"/>
                <a:gd name="connsiteX115" fmla="*/ 515491 w 524345"/>
                <a:gd name="connsiteY115" fmla="*/ 245130 h 545061"/>
                <a:gd name="connsiteX116" fmla="*/ 489161 w 524345"/>
                <a:gd name="connsiteY116" fmla="*/ 233401 h 545061"/>
                <a:gd name="connsiteX117" fmla="*/ 489161 w 524345"/>
                <a:gd name="connsiteY117" fmla="*/ 233302 h 545061"/>
                <a:gd name="connsiteX118" fmla="*/ 474763 w 524345"/>
                <a:gd name="connsiteY118" fmla="*/ 233302 h 545061"/>
                <a:gd name="connsiteX119" fmla="*/ 470030 w 524345"/>
                <a:gd name="connsiteY119" fmla="*/ 235372 h 545061"/>
                <a:gd name="connsiteX120" fmla="*/ 459083 w 524345"/>
                <a:gd name="connsiteY120" fmla="*/ 244933 h 545061"/>
                <a:gd name="connsiteX121" fmla="*/ 459083 w 524345"/>
                <a:gd name="connsiteY121" fmla="*/ 244933 h 545061"/>
                <a:gd name="connsiteX122" fmla="*/ 449814 w 524345"/>
                <a:gd name="connsiteY122" fmla="*/ 248383 h 545061"/>
                <a:gd name="connsiteX123" fmla="*/ 440544 w 524345"/>
                <a:gd name="connsiteY123" fmla="*/ 244933 h 545061"/>
                <a:gd name="connsiteX124" fmla="*/ 429598 w 524345"/>
                <a:gd name="connsiteY124" fmla="*/ 235372 h 545061"/>
                <a:gd name="connsiteX125" fmla="*/ 429598 w 524345"/>
                <a:gd name="connsiteY125" fmla="*/ 235372 h 545061"/>
                <a:gd name="connsiteX126" fmla="*/ 424864 w 524345"/>
                <a:gd name="connsiteY126" fmla="*/ 233302 h 545061"/>
                <a:gd name="connsiteX127" fmla="*/ 409973 w 524345"/>
                <a:gd name="connsiteY127" fmla="*/ 233302 h 545061"/>
                <a:gd name="connsiteX128" fmla="*/ 383643 w 524345"/>
                <a:gd name="connsiteY128" fmla="*/ 245031 h 545061"/>
                <a:gd name="connsiteX129" fmla="*/ 374866 w 524345"/>
                <a:gd name="connsiteY129" fmla="*/ 272531 h 545061"/>
                <a:gd name="connsiteX130" fmla="*/ 385122 w 524345"/>
                <a:gd name="connsiteY130" fmla="*/ 349608 h 545061"/>
                <a:gd name="connsiteX131" fmla="*/ 391335 w 524345"/>
                <a:gd name="connsiteY131" fmla="*/ 364689 h 545061"/>
                <a:gd name="connsiteX132" fmla="*/ 404549 w 524345"/>
                <a:gd name="connsiteY132" fmla="*/ 374348 h 545061"/>
                <a:gd name="connsiteX133" fmla="*/ 421807 w 524345"/>
                <a:gd name="connsiteY133" fmla="*/ 532939 h 545061"/>
                <a:gd name="connsiteX134" fmla="*/ 435416 w 524345"/>
                <a:gd name="connsiteY134" fmla="*/ 545062 h 545061"/>
                <a:gd name="connsiteX135" fmla="*/ 462732 w 524345"/>
                <a:gd name="connsiteY135" fmla="*/ 545062 h 545061"/>
                <a:gd name="connsiteX136" fmla="*/ 476341 w 524345"/>
                <a:gd name="connsiteY136" fmla="*/ 532939 h 545061"/>
                <a:gd name="connsiteX137" fmla="*/ 493599 w 524345"/>
                <a:gd name="connsiteY137" fmla="*/ 374644 h 545061"/>
                <a:gd name="connsiteX138" fmla="*/ 507306 w 524345"/>
                <a:gd name="connsiteY138" fmla="*/ 365083 h 545061"/>
                <a:gd name="connsiteX139" fmla="*/ 513815 w 524345"/>
                <a:gd name="connsiteY139" fmla="*/ 349707 h 545061"/>
                <a:gd name="connsiteX140" fmla="*/ 524071 w 524345"/>
                <a:gd name="connsiteY140" fmla="*/ 272531 h 545061"/>
                <a:gd name="connsiteX141" fmla="*/ 515491 w 524345"/>
                <a:gd name="connsiteY141" fmla="*/ 245130 h 545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524345" h="545061">
                  <a:moveTo>
                    <a:pt x="198740" y="245031"/>
                  </a:moveTo>
                  <a:cubicBezTo>
                    <a:pt x="192034" y="252522"/>
                    <a:pt x="188878" y="262477"/>
                    <a:pt x="189963" y="272531"/>
                  </a:cubicBezTo>
                  <a:lnTo>
                    <a:pt x="200219" y="349608"/>
                  </a:lnTo>
                  <a:cubicBezTo>
                    <a:pt x="200811" y="355128"/>
                    <a:pt x="202980" y="360352"/>
                    <a:pt x="206432" y="364689"/>
                  </a:cubicBezTo>
                  <a:cubicBezTo>
                    <a:pt x="209883" y="369026"/>
                    <a:pt x="214419" y="372377"/>
                    <a:pt x="219646" y="374348"/>
                  </a:cubicBezTo>
                  <a:lnTo>
                    <a:pt x="236904" y="532939"/>
                  </a:lnTo>
                  <a:cubicBezTo>
                    <a:pt x="237693" y="539838"/>
                    <a:pt x="243511" y="545062"/>
                    <a:pt x="250513" y="545062"/>
                  </a:cubicBezTo>
                  <a:lnTo>
                    <a:pt x="277928" y="545062"/>
                  </a:lnTo>
                  <a:cubicBezTo>
                    <a:pt x="284929" y="545062"/>
                    <a:pt x="290747" y="539838"/>
                    <a:pt x="291536" y="532939"/>
                  </a:cubicBezTo>
                  <a:lnTo>
                    <a:pt x="308794" y="374644"/>
                  </a:lnTo>
                  <a:cubicBezTo>
                    <a:pt x="314218" y="372870"/>
                    <a:pt x="318951" y="369519"/>
                    <a:pt x="322502" y="365083"/>
                  </a:cubicBezTo>
                  <a:cubicBezTo>
                    <a:pt x="326052" y="360648"/>
                    <a:pt x="328320" y="355325"/>
                    <a:pt x="328912" y="349707"/>
                  </a:cubicBezTo>
                  <a:lnTo>
                    <a:pt x="339168" y="272531"/>
                  </a:lnTo>
                  <a:cubicBezTo>
                    <a:pt x="340252" y="262576"/>
                    <a:pt x="337097" y="252621"/>
                    <a:pt x="330391" y="245130"/>
                  </a:cubicBezTo>
                  <a:cubicBezTo>
                    <a:pt x="323685" y="237639"/>
                    <a:pt x="314119" y="233401"/>
                    <a:pt x="304061" y="233401"/>
                  </a:cubicBezTo>
                  <a:lnTo>
                    <a:pt x="304061" y="233302"/>
                  </a:lnTo>
                  <a:lnTo>
                    <a:pt x="289564" y="233302"/>
                  </a:lnTo>
                  <a:cubicBezTo>
                    <a:pt x="287789" y="233499"/>
                    <a:pt x="286211" y="234189"/>
                    <a:pt x="284831" y="235372"/>
                  </a:cubicBezTo>
                  <a:lnTo>
                    <a:pt x="273884" y="244933"/>
                  </a:lnTo>
                  <a:lnTo>
                    <a:pt x="273884" y="244933"/>
                  </a:lnTo>
                  <a:cubicBezTo>
                    <a:pt x="271320" y="247101"/>
                    <a:pt x="268066" y="248383"/>
                    <a:pt x="264615" y="248383"/>
                  </a:cubicBezTo>
                  <a:cubicBezTo>
                    <a:pt x="261262" y="248383"/>
                    <a:pt x="257909" y="247200"/>
                    <a:pt x="255345" y="244933"/>
                  </a:cubicBezTo>
                  <a:lnTo>
                    <a:pt x="244398" y="235372"/>
                  </a:lnTo>
                  <a:lnTo>
                    <a:pt x="244398" y="235372"/>
                  </a:lnTo>
                  <a:cubicBezTo>
                    <a:pt x="243116" y="234288"/>
                    <a:pt x="241440" y="233499"/>
                    <a:pt x="239665" y="233302"/>
                  </a:cubicBezTo>
                  <a:lnTo>
                    <a:pt x="224774" y="233302"/>
                  </a:lnTo>
                  <a:cubicBezTo>
                    <a:pt x="215011" y="233302"/>
                    <a:pt x="205446" y="237541"/>
                    <a:pt x="198740" y="245031"/>
                  </a:cubicBezTo>
                  <a:moveTo>
                    <a:pt x="111465" y="210238"/>
                  </a:moveTo>
                  <a:cubicBezTo>
                    <a:pt x="119256" y="202452"/>
                    <a:pt x="123694" y="191807"/>
                    <a:pt x="123694" y="180767"/>
                  </a:cubicBezTo>
                  <a:cubicBezTo>
                    <a:pt x="123694" y="169728"/>
                    <a:pt x="119256" y="159083"/>
                    <a:pt x="111465" y="151297"/>
                  </a:cubicBezTo>
                  <a:cubicBezTo>
                    <a:pt x="103675" y="143510"/>
                    <a:pt x="93024" y="139075"/>
                    <a:pt x="81979" y="139075"/>
                  </a:cubicBezTo>
                  <a:cubicBezTo>
                    <a:pt x="70935" y="139075"/>
                    <a:pt x="60284" y="143510"/>
                    <a:pt x="52494" y="151297"/>
                  </a:cubicBezTo>
                  <a:cubicBezTo>
                    <a:pt x="44703" y="159083"/>
                    <a:pt x="40265" y="169728"/>
                    <a:pt x="40265" y="180767"/>
                  </a:cubicBezTo>
                  <a:cubicBezTo>
                    <a:pt x="40265" y="191807"/>
                    <a:pt x="44604" y="202452"/>
                    <a:pt x="52494" y="210238"/>
                  </a:cubicBezTo>
                  <a:cubicBezTo>
                    <a:pt x="60383" y="218025"/>
                    <a:pt x="70935" y="222460"/>
                    <a:pt x="81979" y="222460"/>
                  </a:cubicBezTo>
                  <a:cubicBezTo>
                    <a:pt x="93024" y="222460"/>
                    <a:pt x="103675" y="218025"/>
                    <a:pt x="111465" y="210238"/>
                  </a:cubicBezTo>
                  <a:moveTo>
                    <a:pt x="137500" y="259619"/>
                  </a:moveTo>
                  <a:cubicBezTo>
                    <a:pt x="135922" y="253015"/>
                    <a:pt x="132470" y="246904"/>
                    <a:pt x="127441" y="242370"/>
                  </a:cubicBezTo>
                  <a:cubicBezTo>
                    <a:pt x="122412" y="237738"/>
                    <a:pt x="116100" y="234781"/>
                    <a:pt x="109394" y="233795"/>
                  </a:cubicBezTo>
                  <a:cubicBezTo>
                    <a:pt x="106929" y="233401"/>
                    <a:pt x="104365" y="234189"/>
                    <a:pt x="102491" y="235766"/>
                  </a:cubicBezTo>
                  <a:lnTo>
                    <a:pt x="91545" y="245327"/>
                  </a:lnTo>
                  <a:cubicBezTo>
                    <a:pt x="88981" y="247496"/>
                    <a:pt x="85727" y="248777"/>
                    <a:pt x="82275" y="248777"/>
                  </a:cubicBezTo>
                  <a:cubicBezTo>
                    <a:pt x="78824" y="248777"/>
                    <a:pt x="75569" y="247594"/>
                    <a:pt x="73005" y="245327"/>
                  </a:cubicBezTo>
                  <a:lnTo>
                    <a:pt x="62059" y="235865"/>
                  </a:lnTo>
                  <a:lnTo>
                    <a:pt x="62059" y="235865"/>
                  </a:lnTo>
                  <a:cubicBezTo>
                    <a:pt x="60185" y="234189"/>
                    <a:pt x="57622" y="233499"/>
                    <a:pt x="55058" y="233894"/>
                  </a:cubicBezTo>
                  <a:cubicBezTo>
                    <a:pt x="48352" y="234879"/>
                    <a:pt x="42040" y="237836"/>
                    <a:pt x="37011" y="242469"/>
                  </a:cubicBezTo>
                  <a:cubicBezTo>
                    <a:pt x="31982" y="247101"/>
                    <a:pt x="28431" y="253114"/>
                    <a:pt x="26952" y="259718"/>
                  </a:cubicBezTo>
                  <a:lnTo>
                    <a:pt x="228" y="371983"/>
                  </a:lnTo>
                  <a:cubicBezTo>
                    <a:pt x="-463" y="375827"/>
                    <a:pt x="425" y="379868"/>
                    <a:pt x="2792" y="383120"/>
                  </a:cubicBezTo>
                  <a:cubicBezTo>
                    <a:pt x="5158" y="386275"/>
                    <a:pt x="8708" y="388443"/>
                    <a:pt x="12554" y="388936"/>
                  </a:cubicBezTo>
                  <a:cubicBezTo>
                    <a:pt x="14428" y="389133"/>
                    <a:pt x="16302" y="389034"/>
                    <a:pt x="18077" y="388443"/>
                  </a:cubicBezTo>
                  <a:lnTo>
                    <a:pt x="5750" y="440584"/>
                  </a:lnTo>
                  <a:cubicBezTo>
                    <a:pt x="5257" y="443245"/>
                    <a:pt x="5947" y="446103"/>
                    <a:pt x="7722" y="448173"/>
                  </a:cubicBezTo>
                  <a:cubicBezTo>
                    <a:pt x="9497" y="450243"/>
                    <a:pt x="12061" y="451524"/>
                    <a:pt x="14823" y="451524"/>
                  </a:cubicBezTo>
                  <a:lnTo>
                    <a:pt x="51902" y="451524"/>
                  </a:lnTo>
                  <a:lnTo>
                    <a:pt x="59199" y="532741"/>
                  </a:lnTo>
                  <a:cubicBezTo>
                    <a:pt x="59988" y="539641"/>
                    <a:pt x="65807" y="544865"/>
                    <a:pt x="72808" y="544865"/>
                  </a:cubicBezTo>
                  <a:lnTo>
                    <a:pt x="91447" y="544865"/>
                  </a:lnTo>
                  <a:cubicBezTo>
                    <a:pt x="98448" y="544865"/>
                    <a:pt x="104266" y="539641"/>
                    <a:pt x="105055" y="532741"/>
                  </a:cubicBezTo>
                  <a:lnTo>
                    <a:pt x="112353" y="451524"/>
                  </a:lnTo>
                  <a:lnTo>
                    <a:pt x="149432" y="451524"/>
                  </a:lnTo>
                  <a:cubicBezTo>
                    <a:pt x="152193" y="451524"/>
                    <a:pt x="154757" y="450243"/>
                    <a:pt x="156532" y="448173"/>
                  </a:cubicBezTo>
                  <a:cubicBezTo>
                    <a:pt x="158308" y="446103"/>
                    <a:pt x="158998" y="443245"/>
                    <a:pt x="158505" y="440584"/>
                  </a:cubicBezTo>
                  <a:lnTo>
                    <a:pt x="145981" y="388443"/>
                  </a:lnTo>
                  <a:cubicBezTo>
                    <a:pt x="147756" y="388936"/>
                    <a:pt x="149629" y="389133"/>
                    <a:pt x="151503" y="388936"/>
                  </a:cubicBezTo>
                  <a:cubicBezTo>
                    <a:pt x="155448" y="388443"/>
                    <a:pt x="158998" y="386373"/>
                    <a:pt x="161266" y="383120"/>
                  </a:cubicBezTo>
                  <a:cubicBezTo>
                    <a:pt x="163633" y="379966"/>
                    <a:pt x="164520" y="375925"/>
                    <a:pt x="163830" y="371983"/>
                  </a:cubicBezTo>
                  <a:lnTo>
                    <a:pt x="137500" y="259619"/>
                  </a:lnTo>
                  <a:close/>
                  <a:moveTo>
                    <a:pt x="202783" y="140652"/>
                  </a:moveTo>
                  <a:cubicBezTo>
                    <a:pt x="210573" y="132865"/>
                    <a:pt x="215011" y="122220"/>
                    <a:pt x="215011" y="111181"/>
                  </a:cubicBezTo>
                  <a:cubicBezTo>
                    <a:pt x="215011" y="100142"/>
                    <a:pt x="210573" y="89497"/>
                    <a:pt x="202783" y="81710"/>
                  </a:cubicBezTo>
                  <a:cubicBezTo>
                    <a:pt x="194992" y="73923"/>
                    <a:pt x="184342" y="69488"/>
                    <a:pt x="173297" y="69488"/>
                  </a:cubicBezTo>
                  <a:cubicBezTo>
                    <a:pt x="162252" y="69488"/>
                    <a:pt x="151602" y="73825"/>
                    <a:pt x="143811" y="81710"/>
                  </a:cubicBezTo>
                  <a:cubicBezTo>
                    <a:pt x="136020" y="89595"/>
                    <a:pt x="131583" y="100142"/>
                    <a:pt x="131583" y="111181"/>
                  </a:cubicBezTo>
                  <a:cubicBezTo>
                    <a:pt x="131583" y="122220"/>
                    <a:pt x="136020" y="132865"/>
                    <a:pt x="143811" y="140652"/>
                  </a:cubicBezTo>
                  <a:cubicBezTo>
                    <a:pt x="151602" y="148438"/>
                    <a:pt x="162252" y="152874"/>
                    <a:pt x="173297" y="152874"/>
                  </a:cubicBezTo>
                  <a:cubicBezTo>
                    <a:pt x="184342" y="152874"/>
                    <a:pt x="194992" y="148438"/>
                    <a:pt x="202783" y="140652"/>
                  </a:cubicBezTo>
                  <a:moveTo>
                    <a:pt x="294101" y="71164"/>
                  </a:moveTo>
                  <a:cubicBezTo>
                    <a:pt x="301891" y="63377"/>
                    <a:pt x="306329" y="52732"/>
                    <a:pt x="306329" y="41693"/>
                  </a:cubicBezTo>
                  <a:cubicBezTo>
                    <a:pt x="306329" y="30654"/>
                    <a:pt x="301990" y="20009"/>
                    <a:pt x="294101" y="12222"/>
                  </a:cubicBezTo>
                  <a:cubicBezTo>
                    <a:pt x="286310" y="4435"/>
                    <a:pt x="275659" y="0"/>
                    <a:pt x="264615" y="0"/>
                  </a:cubicBezTo>
                  <a:cubicBezTo>
                    <a:pt x="253570" y="0"/>
                    <a:pt x="242919" y="4435"/>
                    <a:pt x="235129" y="12222"/>
                  </a:cubicBezTo>
                  <a:cubicBezTo>
                    <a:pt x="227338" y="20009"/>
                    <a:pt x="222900" y="30654"/>
                    <a:pt x="222900" y="41693"/>
                  </a:cubicBezTo>
                  <a:cubicBezTo>
                    <a:pt x="222900" y="52732"/>
                    <a:pt x="227239" y="63377"/>
                    <a:pt x="235129" y="71164"/>
                  </a:cubicBezTo>
                  <a:cubicBezTo>
                    <a:pt x="242919" y="78950"/>
                    <a:pt x="253570" y="83386"/>
                    <a:pt x="264615" y="83386"/>
                  </a:cubicBezTo>
                  <a:cubicBezTo>
                    <a:pt x="275659" y="83287"/>
                    <a:pt x="286211" y="78950"/>
                    <a:pt x="294101" y="71164"/>
                  </a:cubicBezTo>
                  <a:moveTo>
                    <a:pt x="294101" y="210140"/>
                  </a:moveTo>
                  <a:cubicBezTo>
                    <a:pt x="301891" y="202353"/>
                    <a:pt x="306329" y="191708"/>
                    <a:pt x="306329" y="180669"/>
                  </a:cubicBezTo>
                  <a:cubicBezTo>
                    <a:pt x="306329" y="169630"/>
                    <a:pt x="301990" y="158985"/>
                    <a:pt x="294101" y="151198"/>
                  </a:cubicBezTo>
                  <a:cubicBezTo>
                    <a:pt x="286310" y="143411"/>
                    <a:pt x="275659" y="138976"/>
                    <a:pt x="264615" y="138976"/>
                  </a:cubicBezTo>
                  <a:cubicBezTo>
                    <a:pt x="253570" y="138976"/>
                    <a:pt x="242919" y="143411"/>
                    <a:pt x="235129" y="151198"/>
                  </a:cubicBezTo>
                  <a:cubicBezTo>
                    <a:pt x="227338" y="158985"/>
                    <a:pt x="222900" y="169630"/>
                    <a:pt x="222900" y="180669"/>
                  </a:cubicBezTo>
                  <a:cubicBezTo>
                    <a:pt x="222900" y="191708"/>
                    <a:pt x="227239" y="202353"/>
                    <a:pt x="235129" y="210140"/>
                  </a:cubicBezTo>
                  <a:cubicBezTo>
                    <a:pt x="242919" y="217926"/>
                    <a:pt x="253570" y="222362"/>
                    <a:pt x="264615" y="222362"/>
                  </a:cubicBezTo>
                  <a:lnTo>
                    <a:pt x="264615" y="222263"/>
                  </a:lnTo>
                  <a:cubicBezTo>
                    <a:pt x="275659" y="222362"/>
                    <a:pt x="286211" y="217926"/>
                    <a:pt x="294101" y="210140"/>
                  </a:cubicBezTo>
                  <a:moveTo>
                    <a:pt x="385418" y="140652"/>
                  </a:moveTo>
                  <a:cubicBezTo>
                    <a:pt x="393209" y="132865"/>
                    <a:pt x="397646" y="122220"/>
                    <a:pt x="397646" y="111181"/>
                  </a:cubicBezTo>
                  <a:cubicBezTo>
                    <a:pt x="397646" y="100142"/>
                    <a:pt x="393307" y="89497"/>
                    <a:pt x="385418" y="81710"/>
                  </a:cubicBezTo>
                  <a:cubicBezTo>
                    <a:pt x="377529" y="73923"/>
                    <a:pt x="366977" y="69488"/>
                    <a:pt x="355932" y="69488"/>
                  </a:cubicBezTo>
                  <a:cubicBezTo>
                    <a:pt x="344887" y="69488"/>
                    <a:pt x="334237" y="73825"/>
                    <a:pt x="326446" y="81710"/>
                  </a:cubicBezTo>
                  <a:cubicBezTo>
                    <a:pt x="318656" y="89497"/>
                    <a:pt x="314218" y="100142"/>
                    <a:pt x="314218" y="111181"/>
                  </a:cubicBezTo>
                  <a:cubicBezTo>
                    <a:pt x="314218" y="122220"/>
                    <a:pt x="318656" y="132865"/>
                    <a:pt x="326446" y="140652"/>
                  </a:cubicBezTo>
                  <a:cubicBezTo>
                    <a:pt x="334237" y="148438"/>
                    <a:pt x="344887" y="152874"/>
                    <a:pt x="355932" y="152874"/>
                  </a:cubicBezTo>
                  <a:cubicBezTo>
                    <a:pt x="366977" y="152874"/>
                    <a:pt x="377627" y="148438"/>
                    <a:pt x="385418" y="140652"/>
                  </a:cubicBezTo>
                  <a:moveTo>
                    <a:pt x="476736" y="210140"/>
                  </a:moveTo>
                  <a:cubicBezTo>
                    <a:pt x="484526" y="202353"/>
                    <a:pt x="488964" y="191708"/>
                    <a:pt x="488964" y="180669"/>
                  </a:cubicBezTo>
                  <a:cubicBezTo>
                    <a:pt x="488964" y="169630"/>
                    <a:pt x="484625" y="158985"/>
                    <a:pt x="476736" y="151198"/>
                  </a:cubicBezTo>
                  <a:cubicBezTo>
                    <a:pt x="468945" y="143411"/>
                    <a:pt x="458295" y="138976"/>
                    <a:pt x="447250" y="138976"/>
                  </a:cubicBezTo>
                  <a:cubicBezTo>
                    <a:pt x="436205" y="138976"/>
                    <a:pt x="425554" y="143313"/>
                    <a:pt x="417764" y="151198"/>
                  </a:cubicBezTo>
                  <a:cubicBezTo>
                    <a:pt x="409973" y="159083"/>
                    <a:pt x="405535" y="169630"/>
                    <a:pt x="405535" y="180669"/>
                  </a:cubicBezTo>
                  <a:cubicBezTo>
                    <a:pt x="405535" y="191708"/>
                    <a:pt x="409875" y="202353"/>
                    <a:pt x="417764" y="210140"/>
                  </a:cubicBezTo>
                  <a:cubicBezTo>
                    <a:pt x="425554" y="217926"/>
                    <a:pt x="436205" y="222362"/>
                    <a:pt x="447250" y="222362"/>
                  </a:cubicBezTo>
                  <a:cubicBezTo>
                    <a:pt x="458295" y="222362"/>
                    <a:pt x="468846" y="217926"/>
                    <a:pt x="476736" y="210140"/>
                  </a:cubicBezTo>
                  <a:moveTo>
                    <a:pt x="515491" y="245130"/>
                  </a:moveTo>
                  <a:cubicBezTo>
                    <a:pt x="508785" y="237639"/>
                    <a:pt x="499220" y="233401"/>
                    <a:pt x="489161" y="233401"/>
                  </a:cubicBezTo>
                  <a:lnTo>
                    <a:pt x="489161" y="233302"/>
                  </a:lnTo>
                  <a:lnTo>
                    <a:pt x="474763" y="233302"/>
                  </a:lnTo>
                  <a:cubicBezTo>
                    <a:pt x="472988" y="233499"/>
                    <a:pt x="471410" y="234189"/>
                    <a:pt x="470030" y="235372"/>
                  </a:cubicBezTo>
                  <a:lnTo>
                    <a:pt x="459083" y="244933"/>
                  </a:lnTo>
                  <a:lnTo>
                    <a:pt x="459083" y="244933"/>
                  </a:lnTo>
                  <a:cubicBezTo>
                    <a:pt x="456519" y="247101"/>
                    <a:pt x="453265" y="248383"/>
                    <a:pt x="449814" y="248383"/>
                  </a:cubicBezTo>
                  <a:cubicBezTo>
                    <a:pt x="446461" y="248383"/>
                    <a:pt x="443108" y="247200"/>
                    <a:pt x="440544" y="244933"/>
                  </a:cubicBezTo>
                  <a:lnTo>
                    <a:pt x="429598" y="235372"/>
                  </a:lnTo>
                  <a:lnTo>
                    <a:pt x="429598" y="235372"/>
                  </a:lnTo>
                  <a:cubicBezTo>
                    <a:pt x="428217" y="234288"/>
                    <a:pt x="426639" y="233499"/>
                    <a:pt x="424864" y="233302"/>
                  </a:cubicBezTo>
                  <a:lnTo>
                    <a:pt x="409973" y="233302"/>
                  </a:lnTo>
                  <a:cubicBezTo>
                    <a:pt x="399914" y="233302"/>
                    <a:pt x="390349" y="237541"/>
                    <a:pt x="383643" y="245031"/>
                  </a:cubicBezTo>
                  <a:cubicBezTo>
                    <a:pt x="376937" y="252522"/>
                    <a:pt x="373781" y="262477"/>
                    <a:pt x="374866" y="272531"/>
                  </a:cubicBezTo>
                  <a:lnTo>
                    <a:pt x="385122" y="349608"/>
                  </a:lnTo>
                  <a:cubicBezTo>
                    <a:pt x="385714" y="355128"/>
                    <a:pt x="387883" y="360352"/>
                    <a:pt x="391335" y="364689"/>
                  </a:cubicBezTo>
                  <a:cubicBezTo>
                    <a:pt x="394786" y="369026"/>
                    <a:pt x="399323" y="372377"/>
                    <a:pt x="404549" y="374348"/>
                  </a:cubicBezTo>
                  <a:lnTo>
                    <a:pt x="421807" y="532939"/>
                  </a:lnTo>
                  <a:cubicBezTo>
                    <a:pt x="422596" y="539838"/>
                    <a:pt x="428513" y="545062"/>
                    <a:pt x="435416" y="545062"/>
                  </a:cubicBezTo>
                  <a:lnTo>
                    <a:pt x="462732" y="545062"/>
                  </a:lnTo>
                  <a:cubicBezTo>
                    <a:pt x="469734" y="545062"/>
                    <a:pt x="475552" y="539838"/>
                    <a:pt x="476341" y="532939"/>
                  </a:cubicBezTo>
                  <a:lnTo>
                    <a:pt x="493599" y="374644"/>
                  </a:lnTo>
                  <a:cubicBezTo>
                    <a:pt x="499023" y="372870"/>
                    <a:pt x="503756" y="369519"/>
                    <a:pt x="507306" y="365083"/>
                  </a:cubicBezTo>
                  <a:cubicBezTo>
                    <a:pt x="510856" y="360648"/>
                    <a:pt x="513124" y="355325"/>
                    <a:pt x="513815" y="349707"/>
                  </a:cubicBezTo>
                  <a:lnTo>
                    <a:pt x="524071" y="272531"/>
                  </a:lnTo>
                  <a:cubicBezTo>
                    <a:pt x="525353" y="262576"/>
                    <a:pt x="522098" y="252522"/>
                    <a:pt x="515491" y="245130"/>
                  </a:cubicBezTo>
                </a:path>
              </a:pathLst>
            </a:custGeom>
            <a:solidFill>
              <a:schemeClr val="bg1"/>
            </a:solidFill>
            <a:ln w="98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17220"/>
              <a:endParaRPr lang="fr-FR" sz="1215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78" name="Groupe 377">
            <a:extLst>
              <a:ext uri="{FF2B5EF4-FFF2-40B4-BE49-F238E27FC236}">
                <a16:creationId xmlns:a16="http://schemas.microsoft.com/office/drawing/2014/main" id="{836D1205-F7B4-3071-406D-BA8E0F015238}"/>
              </a:ext>
            </a:extLst>
          </p:cNvPr>
          <p:cNvGrpSpPr>
            <a:grpSpLocks noChangeAspect="1"/>
          </p:cNvGrpSpPr>
          <p:nvPr/>
        </p:nvGrpSpPr>
        <p:grpSpPr>
          <a:xfrm>
            <a:off x="6440844" y="1980072"/>
            <a:ext cx="444918" cy="444690"/>
            <a:chOff x="4257619" y="4928354"/>
            <a:chExt cx="1525818" cy="1525037"/>
          </a:xfrm>
        </p:grpSpPr>
        <p:sp>
          <p:nvSpPr>
            <p:cNvPr id="379" name="Forme libre 378">
              <a:extLst>
                <a:ext uri="{FF2B5EF4-FFF2-40B4-BE49-F238E27FC236}">
                  <a16:creationId xmlns:a16="http://schemas.microsoft.com/office/drawing/2014/main" id="{B45DA956-6D8A-46F7-404D-48BEE4AE66AF}"/>
                </a:ext>
              </a:extLst>
            </p:cNvPr>
            <p:cNvSpPr/>
            <p:nvPr/>
          </p:nvSpPr>
          <p:spPr>
            <a:xfrm>
              <a:off x="4257619" y="4928354"/>
              <a:ext cx="1525818" cy="1525037"/>
            </a:xfrm>
            <a:custGeom>
              <a:avLst/>
              <a:gdLst>
                <a:gd name="connsiteX0" fmla="*/ 762909 w 1525818"/>
                <a:gd name="connsiteY0" fmla="*/ 1525037 h 1525037"/>
                <a:gd name="connsiteX1" fmla="*/ 1525818 w 1525818"/>
                <a:gd name="connsiteY1" fmla="*/ 762519 h 1525037"/>
                <a:gd name="connsiteX2" fmla="*/ 762909 w 1525818"/>
                <a:gd name="connsiteY2" fmla="*/ 0 h 1525037"/>
                <a:gd name="connsiteX3" fmla="*/ 0 w 1525818"/>
                <a:gd name="connsiteY3" fmla="*/ 762519 h 1525037"/>
                <a:gd name="connsiteX4" fmla="*/ 762909 w 1525818"/>
                <a:gd name="connsiteY4" fmla="*/ 1525037 h 152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818" h="1525037">
                  <a:moveTo>
                    <a:pt x="762909" y="1525037"/>
                  </a:moveTo>
                  <a:cubicBezTo>
                    <a:pt x="1184289" y="1525037"/>
                    <a:pt x="1525818" y="1183683"/>
                    <a:pt x="1525818" y="762519"/>
                  </a:cubicBezTo>
                  <a:cubicBezTo>
                    <a:pt x="1525818" y="341354"/>
                    <a:pt x="1184289" y="0"/>
                    <a:pt x="762909" y="0"/>
                  </a:cubicBezTo>
                  <a:cubicBezTo>
                    <a:pt x="341529" y="0"/>
                    <a:pt x="0" y="341354"/>
                    <a:pt x="0" y="762519"/>
                  </a:cubicBezTo>
                  <a:cubicBezTo>
                    <a:pt x="0" y="1183683"/>
                    <a:pt x="341529" y="1525037"/>
                    <a:pt x="762909" y="1525037"/>
                  </a:cubicBezTo>
                </a:path>
              </a:pathLst>
            </a:custGeom>
            <a:solidFill>
              <a:srgbClr val="003B39"/>
            </a:solidFill>
            <a:ln w="127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17220"/>
              <a:endParaRPr lang="fr-FR" sz="1215">
                <a:solidFill>
                  <a:sysClr val="windowText" lastClr="000000"/>
                </a:solidFill>
              </a:endParaRPr>
            </a:p>
          </p:txBody>
        </p:sp>
        <p:sp>
          <p:nvSpPr>
            <p:cNvPr id="380" name="Forme libre 379">
              <a:extLst>
                <a:ext uri="{FF2B5EF4-FFF2-40B4-BE49-F238E27FC236}">
                  <a16:creationId xmlns:a16="http://schemas.microsoft.com/office/drawing/2014/main" id="{5DC8194D-CF20-82E2-7C73-389A2EEF8DF3}"/>
                </a:ext>
              </a:extLst>
            </p:cNvPr>
            <p:cNvSpPr/>
            <p:nvPr/>
          </p:nvSpPr>
          <p:spPr>
            <a:xfrm>
              <a:off x="4637754" y="5233458"/>
              <a:ext cx="765549" cy="795795"/>
            </a:xfrm>
            <a:custGeom>
              <a:avLst/>
              <a:gdLst>
                <a:gd name="connsiteX0" fmla="*/ 198740 w 524345"/>
                <a:gd name="connsiteY0" fmla="*/ 245031 h 545061"/>
                <a:gd name="connsiteX1" fmla="*/ 189963 w 524345"/>
                <a:gd name="connsiteY1" fmla="*/ 272531 h 545061"/>
                <a:gd name="connsiteX2" fmla="*/ 200219 w 524345"/>
                <a:gd name="connsiteY2" fmla="*/ 349608 h 545061"/>
                <a:gd name="connsiteX3" fmla="*/ 206432 w 524345"/>
                <a:gd name="connsiteY3" fmla="*/ 364689 h 545061"/>
                <a:gd name="connsiteX4" fmla="*/ 219646 w 524345"/>
                <a:gd name="connsiteY4" fmla="*/ 374348 h 545061"/>
                <a:gd name="connsiteX5" fmla="*/ 236904 w 524345"/>
                <a:gd name="connsiteY5" fmla="*/ 532939 h 545061"/>
                <a:gd name="connsiteX6" fmla="*/ 250513 w 524345"/>
                <a:gd name="connsiteY6" fmla="*/ 545062 h 545061"/>
                <a:gd name="connsiteX7" fmla="*/ 277928 w 524345"/>
                <a:gd name="connsiteY7" fmla="*/ 545062 h 545061"/>
                <a:gd name="connsiteX8" fmla="*/ 291536 w 524345"/>
                <a:gd name="connsiteY8" fmla="*/ 532939 h 545061"/>
                <a:gd name="connsiteX9" fmla="*/ 308794 w 524345"/>
                <a:gd name="connsiteY9" fmla="*/ 374644 h 545061"/>
                <a:gd name="connsiteX10" fmla="*/ 322502 w 524345"/>
                <a:gd name="connsiteY10" fmla="*/ 365083 h 545061"/>
                <a:gd name="connsiteX11" fmla="*/ 328912 w 524345"/>
                <a:gd name="connsiteY11" fmla="*/ 349707 h 545061"/>
                <a:gd name="connsiteX12" fmla="*/ 339168 w 524345"/>
                <a:gd name="connsiteY12" fmla="*/ 272531 h 545061"/>
                <a:gd name="connsiteX13" fmla="*/ 330391 w 524345"/>
                <a:gd name="connsiteY13" fmla="*/ 245130 h 545061"/>
                <a:gd name="connsiteX14" fmla="*/ 304061 w 524345"/>
                <a:gd name="connsiteY14" fmla="*/ 233401 h 545061"/>
                <a:gd name="connsiteX15" fmla="*/ 304061 w 524345"/>
                <a:gd name="connsiteY15" fmla="*/ 233302 h 545061"/>
                <a:gd name="connsiteX16" fmla="*/ 289564 w 524345"/>
                <a:gd name="connsiteY16" fmla="*/ 233302 h 545061"/>
                <a:gd name="connsiteX17" fmla="*/ 284831 w 524345"/>
                <a:gd name="connsiteY17" fmla="*/ 235372 h 545061"/>
                <a:gd name="connsiteX18" fmla="*/ 273884 w 524345"/>
                <a:gd name="connsiteY18" fmla="*/ 244933 h 545061"/>
                <a:gd name="connsiteX19" fmla="*/ 273884 w 524345"/>
                <a:gd name="connsiteY19" fmla="*/ 244933 h 545061"/>
                <a:gd name="connsiteX20" fmla="*/ 264615 w 524345"/>
                <a:gd name="connsiteY20" fmla="*/ 248383 h 545061"/>
                <a:gd name="connsiteX21" fmla="*/ 255345 w 524345"/>
                <a:gd name="connsiteY21" fmla="*/ 244933 h 545061"/>
                <a:gd name="connsiteX22" fmla="*/ 244398 w 524345"/>
                <a:gd name="connsiteY22" fmla="*/ 235372 h 545061"/>
                <a:gd name="connsiteX23" fmla="*/ 244398 w 524345"/>
                <a:gd name="connsiteY23" fmla="*/ 235372 h 545061"/>
                <a:gd name="connsiteX24" fmla="*/ 239665 w 524345"/>
                <a:gd name="connsiteY24" fmla="*/ 233302 h 545061"/>
                <a:gd name="connsiteX25" fmla="*/ 224774 w 524345"/>
                <a:gd name="connsiteY25" fmla="*/ 233302 h 545061"/>
                <a:gd name="connsiteX26" fmla="*/ 198740 w 524345"/>
                <a:gd name="connsiteY26" fmla="*/ 245031 h 545061"/>
                <a:gd name="connsiteX27" fmla="*/ 111465 w 524345"/>
                <a:gd name="connsiteY27" fmla="*/ 210238 h 545061"/>
                <a:gd name="connsiteX28" fmla="*/ 123694 w 524345"/>
                <a:gd name="connsiteY28" fmla="*/ 180767 h 545061"/>
                <a:gd name="connsiteX29" fmla="*/ 111465 w 524345"/>
                <a:gd name="connsiteY29" fmla="*/ 151297 h 545061"/>
                <a:gd name="connsiteX30" fmla="*/ 81979 w 524345"/>
                <a:gd name="connsiteY30" fmla="*/ 139075 h 545061"/>
                <a:gd name="connsiteX31" fmla="*/ 52494 w 524345"/>
                <a:gd name="connsiteY31" fmla="*/ 151297 h 545061"/>
                <a:gd name="connsiteX32" fmla="*/ 40265 w 524345"/>
                <a:gd name="connsiteY32" fmla="*/ 180767 h 545061"/>
                <a:gd name="connsiteX33" fmla="*/ 52494 w 524345"/>
                <a:gd name="connsiteY33" fmla="*/ 210238 h 545061"/>
                <a:gd name="connsiteX34" fmla="*/ 81979 w 524345"/>
                <a:gd name="connsiteY34" fmla="*/ 222460 h 545061"/>
                <a:gd name="connsiteX35" fmla="*/ 111465 w 524345"/>
                <a:gd name="connsiteY35" fmla="*/ 210238 h 545061"/>
                <a:gd name="connsiteX36" fmla="*/ 137500 w 524345"/>
                <a:gd name="connsiteY36" fmla="*/ 259619 h 545061"/>
                <a:gd name="connsiteX37" fmla="*/ 127441 w 524345"/>
                <a:gd name="connsiteY37" fmla="*/ 242370 h 545061"/>
                <a:gd name="connsiteX38" fmla="*/ 109394 w 524345"/>
                <a:gd name="connsiteY38" fmla="*/ 233795 h 545061"/>
                <a:gd name="connsiteX39" fmla="*/ 102491 w 524345"/>
                <a:gd name="connsiteY39" fmla="*/ 235766 h 545061"/>
                <a:gd name="connsiteX40" fmla="*/ 91545 w 524345"/>
                <a:gd name="connsiteY40" fmla="*/ 245327 h 545061"/>
                <a:gd name="connsiteX41" fmla="*/ 82275 w 524345"/>
                <a:gd name="connsiteY41" fmla="*/ 248777 h 545061"/>
                <a:gd name="connsiteX42" fmla="*/ 73005 w 524345"/>
                <a:gd name="connsiteY42" fmla="*/ 245327 h 545061"/>
                <a:gd name="connsiteX43" fmla="*/ 62059 w 524345"/>
                <a:gd name="connsiteY43" fmla="*/ 235865 h 545061"/>
                <a:gd name="connsiteX44" fmla="*/ 62059 w 524345"/>
                <a:gd name="connsiteY44" fmla="*/ 235865 h 545061"/>
                <a:gd name="connsiteX45" fmla="*/ 55058 w 524345"/>
                <a:gd name="connsiteY45" fmla="*/ 233894 h 545061"/>
                <a:gd name="connsiteX46" fmla="*/ 37011 w 524345"/>
                <a:gd name="connsiteY46" fmla="*/ 242469 h 545061"/>
                <a:gd name="connsiteX47" fmla="*/ 26952 w 524345"/>
                <a:gd name="connsiteY47" fmla="*/ 259718 h 545061"/>
                <a:gd name="connsiteX48" fmla="*/ 228 w 524345"/>
                <a:gd name="connsiteY48" fmla="*/ 371983 h 545061"/>
                <a:gd name="connsiteX49" fmla="*/ 2792 w 524345"/>
                <a:gd name="connsiteY49" fmla="*/ 383120 h 545061"/>
                <a:gd name="connsiteX50" fmla="*/ 12554 w 524345"/>
                <a:gd name="connsiteY50" fmla="*/ 388936 h 545061"/>
                <a:gd name="connsiteX51" fmla="*/ 18077 w 524345"/>
                <a:gd name="connsiteY51" fmla="*/ 388443 h 545061"/>
                <a:gd name="connsiteX52" fmla="*/ 5750 w 524345"/>
                <a:gd name="connsiteY52" fmla="*/ 440584 h 545061"/>
                <a:gd name="connsiteX53" fmla="*/ 7722 w 524345"/>
                <a:gd name="connsiteY53" fmla="*/ 448173 h 545061"/>
                <a:gd name="connsiteX54" fmla="*/ 14823 w 524345"/>
                <a:gd name="connsiteY54" fmla="*/ 451524 h 545061"/>
                <a:gd name="connsiteX55" fmla="*/ 51902 w 524345"/>
                <a:gd name="connsiteY55" fmla="*/ 451524 h 545061"/>
                <a:gd name="connsiteX56" fmla="*/ 59199 w 524345"/>
                <a:gd name="connsiteY56" fmla="*/ 532741 h 545061"/>
                <a:gd name="connsiteX57" fmla="*/ 72808 w 524345"/>
                <a:gd name="connsiteY57" fmla="*/ 544865 h 545061"/>
                <a:gd name="connsiteX58" fmla="*/ 91447 w 524345"/>
                <a:gd name="connsiteY58" fmla="*/ 544865 h 545061"/>
                <a:gd name="connsiteX59" fmla="*/ 105055 w 524345"/>
                <a:gd name="connsiteY59" fmla="*/ 532741 h 545061"/>
                <a:gd name="connsiteX60" fmla="*/ 112353 w 524345"/>
                <a:gd name="connsiteY60" fmla="*/ 451524 h 545061"/>
                <a:gd name="connsiteX61" fmla="*/ 149432 w 524345"/>
                <a:gd name="connsiteY61" fmla="*/ 451524 h 545061"/>
                <a:gd name="connsiteX62" fmla="*/ 156532 w 524345"/>
                <a:gd name="connsiteY62" fmla="*/ 448173 h 545061"/>
                <a:gd name="connsiteX63" fmla="*/ 158505 w 524345"/>
                <a:gd name="connsiteY63" fmla="*/ 440584 h 545061"/>
                <a:gd name="connsiteX64" fmla="*/ 145981 w 524345"/>
                <a:gd name="connsiteY64" fmla="*/ 388443 h 545061"/>
                <a:gd name="connsiteX65" fmla="*/ 151503 w 524345"/>
                <a:gd name="connsiteY65" fmla="*/ 388936 h 545061"/>
                <a:gd name="connsiteX66" fmla="*/ 161266 w 524345"/>
                <a:gd name="connsiteY66" fmla="*/ 383120 h 545061"/>
                <a:gd name="connsiteX67" fmla="*/ 163830 w 524345"/>
                <a:gd name="connsiteY67" fmla="*/ 371983 h 545061"/>
                <a:gd name="connsiteX68" fmla="*/ 137500 w 524345"/>
                <a:gd name="connsiteY68" fmla="*/ 259619 h 545061"/>
                <a:gd name="connsiteX69" fmla="*/ 202783 w 524345"/>
                <a:gd name="connsiteY69" fmla="*/ 140652 h 545061"/>
                <a:gd name="connsiteX70" fmla="*/ 215011 w 524345"/>
                <a:gd name="connsiteY70" fmla="*/ 111181 h 545061"/>
                <a:gd name="connsiteX71" fmla="*/ 202783 w 524345"/>
                <a:gd name="connsiteY71" fmla="*/ 81710 h 545061"/>
                <a:gd name="connsiteX72" fmla="*/ 173297 w 524345"/>
                <a:gd name="connsiteY72" fmla="*/ 69488 h 545061"/>
                <a:gd name="connsiteX73" fmla="*/ 143811 w 524345"/>
                <a:gd name="connsiteY73" fmla="*/ 81710 h 545061"/>
                <a:gd name="connsiteX74" fmla="*/ 131583 w 524345"/>
                <a:gd name="connsiteY74" fmla="*/ 111181 h 545061"/>
                <a:gd name="connsiteX75" fmla="*/ 143811 w 524345"/>
                <a:gd name="connsiteY75" fmla="*/ 140652 h 545061"/>
                <a:gd name="connsiteX76" fmla="*/ 173297 w 524345"/>
                <a:gd name="connsiteY76" fmla="*/ 152874 h 545061"/>
                <a:gd name="connsiteX77" fmla="*/ 202783 w 524345"/>
                <a:gd name="connsiteY77" fmla="*/ 140652 h 545061"/>
                <a:gd name="connsiteX78" fmla="*/ 294101 w 524345"/>
                <a:gd name="connsiteY78" fmla="*/ 71164 h 545061"/>
                <a:gd name="connsiteX79" fmla="*/ 306329 w 524345"/>
                <a:gd name="connsiteY79" fmla="*/ 41693 h 545061"/>
                <a:gd name="connsiteX80" fmla="*/ 294101 w 524345"/>
                <a:gd name="connsiteY80" fmla="*/ 12222 h 545061"/>
                <a:gd name="connsiteX81" fmla="*/ 264615 w 524345"/>
                <a:gd name="connsiteY81" fmla="*/ 0 h 545061"/>
                <a:gd name="connsiteX82" fmla="*/ 235129 w 524345"/>
                <a:gd name="connsiteY82" fmla="*/ 12222 h 545061"/>
                <a:gd name="connsiteX83" fmla="*/ 222900 w 524345"/>
                <a:gd name="connsiteY83" fmla="*/ 41693 h 545061"/>
                <a:gd name="connsiteX84" fmla="*/ 235129 w 524345"/>
                <a:gd name="connsiteY84" fmla="*/ 71164 h 545061"/>
                <a:gd name="connsiteX85" fmla="*/ 264615 w 524345"/>
                <a:gd name="connsiteY85" fmla="*/ 83386 h 545061"/>
                <a:gd name="connsiteX86" fmla="*/ 294101 w 524345"/>
                <a:gd name="connsiteY86" fmla="*/ 71164 h 545061"/>
                <a:gd name="connsiteX87" fmla="*/ 294101 w 524345"/>
                <a:gd name="connsiteY87" fmla="*/ 210140 h 545061"/>
                <a:gd name="connsiteX88" fmla="*/ 306329 w 524345"/>
                <a:gd name="connsiteY88" fmla="*/ 180669 h 545061"/>
                <a:gd name="connsiteX89" fmla="*/ 294101 w 524345"/>
                <a:gd name="connsiteY89" fmla="*/ 151198 h 545061"/>
                <a:gd name="connsiteX90" fmla="*/ 264615 w 524345"/>
                <a:gd name="connsiteY90" fmla="*/ 138976 h 545061"/>
                <a:gd name="connsiteX91" fmla="*/ 235129 w 524345"/>
                <a:gd name="connsiteY91" fmla="*/ 151198 h 545061"/>
                <a:gd name="connsiteX92" fmla="*/ 222900 w 524345"/>
                <a:gd name="connsiteY92" fmla="*/ 180669 h 545061"/>
                <a:gd name="connsiteX93" fmla="*/ 235129 w 524345"/>
                <a:gd name="connsiteY93" fmla="*/ 210140 h 545061"/>
                <a:gd name="connsiteX94" fmla="*/ 264615 w 524345"/>
                <a:gd name="connsiteY94" fmla="*/ 222362 h 545061"/>
                <a:gd name="connsiteX95" fmla="*/ 264615 w 524345"/>
                <a:gd name="connsiteY95" fmla="*/ 222263 h 545061"/>
                <a:gd name="connsiteX96" fmla="*/ 294101 w 524345"/>
                <a:gd name="connsiteY96" fmla="*/ 210140 h 545061"/>
                <a:gd name="connsiteX97" fmla="*/ 385418 w 524345"/>
                <a:gd name="connsiteY97" fmla="*/ 140652 h 545061"/>
                <a:gd name="connsiteX98" fmla="*/ 397646 w 524345"/>
                <a:gd name="connsiteY98" fmla="*/ 111181 h 545061"/>
                <a:gd name="connsiteX99" fmla="*/ 385418 w 524345"/>
                <a:gd name="connsiteY99" fmla="*/ 81710 h 545061"/>
                <a:gd name="connsiteX100" fmla="*/ 355932 w 524345"/>
                <a:gd name="connsiteY100" fmla="*/ 69488 h 545061"/>
                <a:gd name="connsiteX101" fmla="*/ 326446 w 524345"/>
                <a:gd name="connsiteY101" fmla="*/ 81710 h 545061"/>
                <a:gd name="connsiteX102" fmla="*/ 314218 w 524345"/>
                <a:gd name="connsiteY102" fmla="*/ 111181 h 545061"/>
                <a:gd name="connsiteX103" fmla="*/ 326446 w 524345"/>
                <a:gd name="connsiteY103" fmla="*/ 140652 h 545061"/>
                <a:gd name="connsiteX104" fmla="*/ 355932 w 524345"/>
                <a:gd name="connsiteY104" fmla="*/ 152874 h 545061"/>
                <a:gd name="connsiteX105" fmla="*/ 385418 w 524345"/>
                <a:gd name="connsiteY105" fmla="*/ 140652 h 545061"/>
                <a:gd name="connsiteX106" fmla="*/ 476736 w 524345"/>
                <a:gd name="connsiteY106" fmla="*/ 210140 h 545061"/>
                <a:gd name="connsiteX107" fmla="*/ 488964 w 524345"/>
                <a:gd name="connsiteY107" fmla="*/ 180669 h 545061"/>
                <a:gd name="connsiteX108" fmla="*/ 476736 w 524345"/>
                <a:gd name="connsiteY108" fmla="*/ 151198 h 545061"/>
                <a:gd name="connsiteX109" fmla="*/ 447250 w 524345"/>
                <a:gd name="connsiteY109" fmla="*/ 138976 h 545061"/>
                <a:gd name="connsiteX110" fmla="*/ 417764 w 524345"/>
                <a:gd name="connsiteY110" fmla="*/ 151198 h 545061"/>
                <a:gd name="connsiteX111" fmla="*/ 405535 w 524345"/>
                <a:gd name="connsiteY111" fmla="*/ 180669 h 545061"/>
                <a:gd name="connsiteX112" fmla="*/ 417764 w 524345"/>
                <a:gd name="connsiteY112" fmla="*/ 210140 h 545061"/>
                <a:gd name="connsiteX113" fmla="*/ 447250 w 524345"/>
                <a:gd name="connsiteY113" fmla="*/ 222362 h 545061"/>
                <a:gd name="connsiteX114" fmla="*/ 476736 w 524345"/>
                <a:gd name="connsiteY114" fmla="*/ 210140 h 545061"/>
                <a:gd name="connsiteX115" fmla="*/ 515491 w 524345"/>
                <a:gd name="connsiteY115" fmla="*/ 245130 h 545061"/>
                <a:gd name="connsiteX116" fmla="*/ 489161 w 524345"/>
                <a:gd name="connsiteY116" fmla="*/ 233401 h 545061"/>
                <a:gd name="connsiteX117" fmla="*/ 489161 w 524345"/>
                <a:gd name="connsiteY117" fmla="*/ 233302 h 545061"/>
                <a:gd name="connsiteX118" fmla="*/ 474763 w 524345"/>
                <a:gd name="connsiteY118" fmla="*/ 233302 h 545061"/>
                <a:gd name="connsiteX119" fmla="*/ 470030 w 524345"/>
                <a:gd name="connsiteY119" fmla="*/ 235372 h 545061"/>
                <a:gd name="connsiteX120" fmla="*/ 459083 w 524345"/>
                <a:gd name="connsiteY120" fmla="*/ 244933 h 545061"/>
                <a:gd name="connsiteX121" fmla="*/ 459083 w 524345"/>
                <a:gd name="connsiteY121" fmla="*/ 244933 h 545061"/>
                <a:gd name="connsiteX122" fmla="*/ 449814 w 524345"/>
                <a:gd name="connsiteY122" fmla="*/ 248383 h 545061"/>
                <a:gd name="connsiteX123" fmla="*/ 440544 w 524345"/>
                <a:gd name="connsiteY123" fmla="*/ 244933 h 545061"/>
                <a:gd name="connsiteX124" fmla="*/ 429598 w 524345"/>
                <a:gd name="connsiteY124" fmla="*/ 235372 h 545061"/>
                <a:gd name="connsiteX125" fmla="*/ 429598 w 524345"/>
                <a:gd name="connsiteY125" fmla="*/ 235372 h 545061"/>
                <a:gd name="connsiteX126" fmla="*/ 424864 w 524345"/>
                <a:gd name="connsiteY126" fmla="*/ 233302 h 545061"/>
                <a:gd name="connsiteX127" fmla="*/ 409973 w 524345"/>
                <a:gd name="connsiteY127" fmla="*/ 233302 h 545061"/>
                <a:gd name="connsiteX128" fmla="*/ 383643 w 524345"/>
                <a:gd name="connsiteY128" fmla="*/ 245031 h 545061"/>
                <a:gd name="connsiteX129" fmla="*/ 374866 w 524345"/>
                <a:gd name="connsiteY129" fmla="*/ 272531 h 545061"/>
                <a:gd name="connsiteX130" fmla="*/ 385122 w 524345"/>
                <a:gd name="connsiteY130" fmla="*/ 349608 h 545061"/>
                <a:gd name="connsiteX131" fmla="*/ 391335 w 524345"/>
                <a:gd name="connsiteY131" fmla="*/ 364689 h 545061"/>
                <a:gd name="connsiteX132" fmla="*/ 404549 w 524345"/>
                <a:gd name="connsiteY132" fmla="*/ 374348 h 545061"/>
                <a:gd name="connsiteX133" fmla="*/ 421807 w 524345"/>
                <a:gd name="connsiteY133" fmla="*/ 532939 h 545061"/>
                <a:gd name="connsiteX134" fmla="*/ 435416 w 524345"/>
                <a:gd name="connsiteY134" fmla="*/ 545062 h 545061"/>
                <a:gd name="connsiteX135" fmla="*/ 462732 w 524345"/>
                <a:gd name="connsiteY135" fmla="*/ 545062 h 545061"/>
                <a:gd name="connsiteX136" fmla="*/ 476341 w 524345"/>
                <a:gd name="connsiteY136" fmla="*/ 532939 h 545061"/>
                <a:gd name="connsiteX137" fmla="*/ 493599 w 524345"/>
                <a:gd name="connsiteY137" fmla="*/ 374644 h 545061"/>
                <a:gd name="connsiteX138" fmla="*/ 507306 w 524345"/>
                <a:gd name="connsiteY138" fmla="*/ 365083 h 545061"/>
                <a:gd name="connsiteX139" fmla="*/ 513815 w 524345"/>
                <a:gd name="connsiteY139" fmla="*/ 349707 h 545061"/>
                <a:gd name="connsiteX140" fmla="*/ 524071 w 524345"/>
                <a:gd name="connsiteY140" fmla="*/ 272531 h 545061"/>
                <a:gd name="connsiteX141" fmla="*/ 515491 w 524345"/>
                <a:gd name="connsiteY141" fmla="*/ 245130 h 545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524345" h="545061">
                  <a:moveTo>
                    <a:pt x="198740" y="245031"/>
                  </a:moveTo>
                  <a:cubicBezTo>
                    <a:pt x="192034" y="252522"/>
                    <a:pt x="188878" y="262477"/>
                    <a:pt x="189963" y="272531"/>
                  </a:cubicBezTo>
                  <a:lnTo>
                    <a:pt x="200219" y="349608"/>
                  </a:lnTo>
                  <a:cubicBezTo>
                    <a:pt x="200811" y="355128"/>
                    <a:pt x="202980" y="360352"/>
                    <a:pt x="206432" y="364689"/>
                  </a:cubicBezTo>
                  <a:cubicBezTo>
                    <a:pt x="209883" y="369026"/>
                    <a:pt x="214419" y="372377"/>
                    <a:pt x="219646" y="374348"/>
                  </a:cubicBezTo>
                  <a:lnTo>
                    <a:pt x="236904" y="532939"/>
                  </a:lnTo>
                  <a:cubicBezTo>
                    <a:pt x="237693" y="539838"/>
                    <a:pt x="243511" y="545062"/>
                    <a:pt x="250513" y="545062"/>
                  </a:cubicBezTo>
                  <a:lnTo>
                    <a:pt x="277928" y="545062"/>
                  </a:lnTo>
                  <a:cubicBezTo>
                    <a:pt x="284929" y="545062"/>
                    <a:pt x="290747" y="539838"/>
                    <a:pt x="291536" y="532939"/>
                  </a:cubicBezTo>
                  <a:lnTo>
                    <a:pt x="308794" y="374644"/>
                  </a:lnTo>
                  <a:cubicBezTo>
                    <a:pt x="314218" y="372870"/>
                    <a:pt x="318951" y="369519"/>
                    <a:pt x="322502" y="365083"/>
                  </a:cubicBezTo>
                  <a:cubicBezTo>
                    <a:pt x="326052" y="360648"/>
                    <a:pt x="328320" y="355325"/>
                    <a:pt x="328912" y="349707"/>
                  </a:cubicBezTo>
                  <a:lnTo>
                    <a:pt x="339168" y="272531"/>
                  </a:lnTo>
                  <a:cubicBezTo>
                    <a:pt x="340252" y="262576"/>
                    <a:pt x="337097" y="252621"/>
                    <a:pt x="330391" y="245130"/>
                  </a:cubicBezTo>
                  <a:cubicBezTo>
                    <a:pt x="323685" y="237639"/>
                    <a:pt x="314119" y="233401"/>
                    <a:pt x="304061" y="233401"/>
                  </a:cubicBezTo>
                  <a:lnTo>
                    <a:pt x="304061" y="233302"/>
                  </a:lnTo>
                  <a:lnTo>
                    <a:pt x="289564" y="233302"/>
                  </a:lnTo>
                  <a:cubicBezTo>
                    <a:pt x="287789" y="233499"/>
                    <a:pt x="286211" y="234189"/>
                    <a:pt x="284831" y="235372"/>
                  </a:cubicBezTo>
                  <a:lnTo>
                    <a:pt x="273884" y="244933"/>
                  </a:lnTo>
                  <a:lnTo>
                    <a:pt x="273884" y="244933"/>
                  </a:lnTo>
                  <a:cubicBezTo>
                    <a:pt x="271320" y="247101"/>
                    <a:pt x="268066" y="248383"/>
                    <a:pt x="264615" y="248383"/>
                  </a:cubicBezTo>
                  <a:cubicBezTo>
                    <a:pt x="261262" y="248383"/>
                    <a:pt x="257909" y="247200"/>
                    <a:pt x="255345" y="244933"/>
                  </a:cubicBezTo>
                  <a:lnTo>
                    <a:pt x="244398" y="235372"/>
                  </a:lnTo>
                  <a:lnTo>
                    <a:pt x="244398" y="235372"/>
                  </a:lnTo>
                  <a:cubicBezTo>
                    <a:pt x="243116" y="234288"/>
                    <a:pt x="241440" y="233499"/>
                    <a:pt x="239665" y="233302"/>
                  </a:cubicBezTo>
                  <a:lnTo>
                    <a:pt x="224774" y="233302"/>
                  </a:lnTo>
                  <a:cubicBezTo>
                    <a:pt x="215011" y="233302"/>
                    <a:pt x="205446" y="237541"/>
                    <a:pt x="198740" y="245031"/>
                  </a:cubicBezTo>
                  <a:moveTo>
                    <a:pt x="111465" y="210238"/>
                  </a:moveTo>
                  <a:cubicBezTo>
                    <a:pt x="119256" y="202452"/>
                    <a:pt x="123694" y="191807"/>
                    <a:pt x="123694" y="180767"/>
                  </a:cubicBezTo>
                  <a:cubicBezTo>
                    <a:pt x="123694" y="169728"/>
                    <a:pt x="119256" y="159083"/>
                    <a:pt x="111465" y="151297"/>
                  </a:cubicBezTo>
                  <a:cubicBezTo>
                    <a:pt x="103675" y="143510"/>
                    <a:pt x="93024" y="139075"/>
                    <a:pt x="81979" y="139075"/>
                  </a:cubicBezTo>
                  <a:cubicBezTo>
                    <a:pt x="70935" y="139075"/>
                    <a:pt x="60284" y="143510"/>
                    <a:pt x="52494" y="151297"/>
                  </a:cubicBezTo>
                  <a:cubicBezTo>
                    <a:pt x="44703" y="159083"/>
                    <a:pt x="40265" y="169728"/>
                    <a:pt x="40265" y="180767"/>
                  </a:cubicBezTo>
                  <a:cubicBezTo>
                    <a:pt x="40265" y="191807"/>
                    <a:pt x="44604" y="202452"/>
                    <a:pt x="52494" y="210238"/>
                  </a:cubicBezTo>
                  <a:cubicBezTo>
                    <a:pt x="60383" y="218025"/>
                    <a:pt x="70935" y="222460"/>
                    <a:pt x="81979" y="222460"/>
                  </a:cubicBezTo>
                  <a:cubicBezTo>
                    <a:pt x="93024" y="222460"/>
                    <a:pt x="103675" y="218025"/>
                    <a:pt x="111465" y="210238"/>
                  </a:cubicBezTo>
                  <a:moveTo>
                    <a:pt x="137500" y="259619"/>
                  </a:moveTo>
                  <a:cubicBezTo>
                    <a:pt x="135922" y="253015"/>
                    <a:pt x="132470" y="246904"/>
                    <a:pt x="127441" y="242370"/>
                  </a:cubicBezTo>
                  <a:cubicBezTo>
                    <a:pt x="122412" y="237738"/>
                    <a:pt x="116100" y="234781"/>
                    <a:pt x="109394" y="233795"/>
                  </a:cubicBezTo>
                  <a:cubicBezTo>
                    <a:pt x="106929" y="233401"/>
                    <a:pt x="104365" y="234189"/>
                    <a:pt x="102491" y="235766"/>
                  </a:cubicBezTo>
                  <a:lnTo>
                    <a:pt x="91545" y="245327"/>
                  </a:lnTo>
                  <a:cubicBezTo>
                    <a:pt x="88981" y="247496"/>
                    <a:pt x="85727" y="248777"/>
                    <a:pt x="82275" y="248777"/>
                  </a:cubicBezTo>
                  <a:cubicBezTo>
                    <a:pt x="78824" y="248777"/>
                    <a:pt x="75569" y="247594"/>
                    <a:pt x="73005" y="245327"/>
                  </a:cubicBezTo>
                  <a:lnTo>
                    <a:pt x="62059" y="235865"/>
                  </a:lnTo>
                  <a:lnTo>
                    <a:pt x="62059" y="235865"/>
                  </a:lnTo>
                  <a:cubicBezTo>
                    <a:pt x="60185" y="234189"/>
                    <a:pt x="57622" y="233499"/>
                    <a:pt x="55058" y="233894"/>
                  </a:cubicBezTo>
                  <a:cubicBezTo>
                    <a:pt x="48352" y="234879"/>
                    <a:pt x="42040" y="237836"/>
                    <a:pt x="37011" y="242469"/>
                  </a:cubicBezTo>
                  <a:cubicBezTo>
                    <a:pt x="31982" y="247101"/>
                    <a:pt x="28431" y="253114"/>
                    <a:pt x="26952" y="259718"/>
                  </a:cubicBezTo>
                  <a:lnTo>
                    <a:pt x="228" y="371983"/>
                  </a:lnTo>
                  <a:cubicBezTo>
                    <a:pt x="-463" y="375827"/>
                    <a:pt x="425" y="379868"/>
                    <a:pt x="2792" y="383120"/>
                  </a:cubicBezTo>
                  <a:cubicBezTo>
                    <a:pt x="5158" y="386275"/>
                    <a:pt x="8708" y="388443"/>
                    <a:pt x="12554" y="388936"/>
                  </a:cubicBezTo>
                  <a:cubicBezTo>
                    <a:pt x="14428" y="389133"/>
                    <a:pt x="16302" y="389034"/>
                    <a:pt x="18077" y="388443"/>
                  </a:cubicBezTo>
                  <a:lnTo>
                    <a:pt x="5750" y="440584"/>
                  </a:lnTo>
                  <a:cubicBezTo>
                    <a:pt x="5257" y="443245"/>
                    <a:pt x="5947" y="446103"/>
                    <a:pt x="7722" y="448173"/>
                  </a:cubicBezTo>
                  <a:cubicBezTo>
                    <a:pt x="9497" y="450243"/>
                    <a:pt x="12061" y="451524"/>
                    <a:pt x="14823" y="451524"/>
                  </a:cubicBezTo>
                  <a:lnTo>
                    <a:pt x="51902" y="451524"/>
                  </a:lnTo>
                  <a:lnTo>
                    <a:pt x="59199" y="532741"/>
                  </a:lnTo>
                  <a:cubicBezTo>
                    <a:pt x="59988" y="539641"/>
                    <a:pt x="65807" y="544865"/>
                    <a:pt x="72808" y="544865"/>
                  </a:cubicBezTo>
                  <a:lnTo>
                    <a:pt x="91447" y="544865"/>
                  </a:lnTo>
                  <a:cubicBezTo>
                    <a:pt x="98448" y="544865"/>
                    <a:pt x="104266" y="539641"/>
                    <a:pt x="105055" y="532741"/>
                  </a:cubicBezTo>
                  <a:lnTo>
                    <a:pt x="112353" y="451524"/>
                  </a:lnTo>
                  <a:lnTo>
                    <a:pt x="149432" y="451524"/>
                  </a:lnTo>
                  <a:cubicBezTo>
                    <a:pt x="152193" y="451524"/>
                    <a:pt x="154757" y="450243"/>
                    <a:pt x="156532" y="448173"/>
                  </a:cubicBezTo>
                  <a:cubicBezTo>
                    <a:pt x="158308" y="446103"/>
                    <a:pt x="158998" y="443245"/>
                    <a:pt x="158505" y="440584"/>
                  </a:cubicBezTo>
                  <a:lnTo>
                    <a:pt x="145981" y="388443"/>
                  </a:lnTo>
                  <a:cubicBezTo>
                    <a:pt x="147756" y="388936"/>
                    <a:pt x="149629" y="389133"/>
                    <a:pt x="151503" y="388936"/>
                  </a:cubicBezTo>
                  <a:cubicBezTo>
                    <a:pt x="155448" y="388443"/>
                    <a:pt x="158998" y="386373"/>
                    <a:pt x="161266" y="383120"/>
                  </a:cubicBezTo>
                  <a:cubicBezTo>
                    <a:pt x="163633" y="379966"/>
                    <a:pt x="164520" y="375925"/>
                    <a:pt x="163830" y="371983"/>
                  </a:cubicBezTo>
                  <a:lnTo>
                    <a:pt x="137500" y="259619"/>
                  </a:lnTo>
                  <a:close/>
                  <a:moveTo>
                    <a:pt x="202783" y="140652"/>
                  </a:moveTo>
                  <a:cubicBezTo>
                    <a:pt x="210573" y="132865"/>
                    <a:pt x="215011" y="122220"/>
                    <a:pt x="215011" y="111181"/>
                  </a:cubicBezTo>
                  <a:cubicBezTo>
                    <a:pt x="215011" y="100142"/>
                    <a:pt x="210573" y="89497"/>
                    <a:pt x="202783" y="81710"/>
                  </a:cubicBezTo>
                  <a:cubicBezTo>
                    <a:pt x="194992" y="73923"/>
                    <a:pt x="184342" y="69488"/>
                    <a:pt x="173297" y="69488"/>
                  </a:cubicBezTo>
                  <a:cubicBezTo>
                    <a:pt x="162252" y="69488"/>
                    <a:pt x="151602" y="73825"/>
                    <a:pt x="143811" y="81710"/>
                  </a:cubicBezTo>
                  <a:cubicBezTo>
                    <a:pt x="136020" y="89595"/>
                    <a:pt x="131583" y="100142"/>
                    <a:pt x="131583" y="111181"/>
                  </a:cubicBezTo>
                  <a:cubicBezTo>
                    <a:pt x="131583" y="122220"/>
                    <a:pt x="136020" y="132865"/>
                    <a:pt x="143811" y="140652"/>
                  </a:cubicBezTo>
                  <a:cubicBezTo>
                    <a:pt x="151602" y="148438"/>
                    <a:pt x="162252" y="152874"/>
                    <a:pt x="173297" y="152874"/>
                  </a:cubicBezTo>
                  <a:cubicBezTo>
                    <a:pt x="184342" y="152874"/>
                    <a:pt x="194992" y="148438"/>
                    <a:pt x="202783" y="140652"/>
                  </a:cubicBezTo>
                  <a:moveTo>
                    <a:pt x="294101" y="71164"/>
                  </a:moveTo>
                  <a:cubicBezTo>
                    <a:pt x="301891" y="63377"/>
                    <a:pt x="306329" y="52732"/>
                    <a:pt x="306329" y="41693"/>
                  </a:cubicBezTo>
                  <a:cubicBezTo>
                    <a:pt x="306329" y="30654"/>
                    <a:pt x="301990" y="20009"/>
                    <a:pt x="294101" y="12222"/>
                  </a:cubicBezTo>
                  <a:cubicBezTo>
                    <a:pt x="286310" y="4435"/>
                    <a:pt x="275659" y="0"/>
                    <a:pt x="264615" y="0"/>
                  </a:cubicBezTo>
                  <a:cubicBezTo>
                    <a:pt x="253570" y="0"/>
                    <a:pt x="242919" y="4435"/>
                    <a:pt x="235129" y="12222"/>
                  </a:cubicBezTo>
                  <a:cubicBezTo>
                    <a:pt x="227338" y="20009"/>
                    <a:pt x="222900" y="30654"/>
                    <a:pt x="222900" y="41693"/>
                  </a:cubicBezTo>
                  <a:cubicBezTo>
                    <a:pt x="222900" y="52732"/>
                    <a:pt x="227239" y="63377"/>
                    <a:pt x="235129" y="71164"/>
                  </a:cubicBezTo>
                  <a:cubicBezTo>
                    <a:pt x="242919" y="78950"/>
                    <a:pt x="253570" y="83386"/>
                    <a:pt x="264615" y="83386"/>
                  </a:cubicBezTo>
                  <a:cubicBezTo>
                    <a:pt x="275659" y="83287"/>
                    <a:pt x="286211" y="78950"/>
                    <a:pt x="294101" y="71164"/>
                  </a:cubicBezTo>
                  <a:moveTo>
                    <a:pt x="294101" y="210140"/>
                  </a:moveTo>
                  <a:cubicBezTo>
                    <a:pt x="301891" y="202353"/>
                    <a:pt x="306329" y="191708"/>
                    <a:pt x="306329" y="180669"/>
                  </a:cubicBezTo>
                  <a:cubicBezTo>
                    <a:pt x="306329" y="169630"/>
                    <a:pt x="301990" y="158985"/>
                    <a:pt x="294101" y="151198"/>
                  </a:cubicBezTo>
                  <a:cubicBezTo>
                    <a:pt x="286310" y="143411"/>
                    <a:pt x="275659" y="138976"/>
                    <a:pt x="264615" y="138976"/>
                  </a:cubicBezTo>
                  <a:cubicBezTo>
                    <a:pt x="253570" y="138976"/>
                    <a:pt x="242919" y="143411"/>
                    <a:pt x="235129" y="151198"/>
                  </a:cubicBezTo>
                  <a:cubicBezTo>
                    <a:pt x="227338" y="158985"/>
                    <a:pt x="222900" y="169630"/>
                    <a:pt x="222900" y="180669"/>
                  </a:cubicBezTo>
                  <a:cubicBezTo>
                    <a:pt x="222900" y="191708"/>
                    <a:pt x="227239" y="202353"/>
                    <a:pt x="235129" y="210140"/>
                  </a:cubicBezTo>
                  <a:cubicBezTo>
                    <a:pt x="242919" y="217926"/>
                    <a:pt x="253570" y="222362"/>
                    <a:pt x="264615" y="222362"/>
                  </a:cubicBezTo>
                  <a:lnTo>
                    <a:pt x="264615" y="222263"/>
                  </a:lnTo>
                  <a:cubicBezTo>
                    <a:pt x="275659" y="222362"/>
                    <a:pt x="286211" y="217926"/>
                    <a:pt x="294101" y="210140"/>
                  </a:cubicBezTo>
                  <a:moveTo>
                    <a:pt x="385418" y="140652"/>
                  </a:moveTo>
                  <a:cubicBezTo>
                    <a:pt x="393209" y="132865"/>
                    <a:pt x="397646" y="122220"/>
                    <a:pt x="397646" y="111181"/>
                  </a:cubicBezTo>
                  <a:cubicBezTo>
                    <a:pt x="397646" y="100142"/>
                    <a:pt x="393307" y="89497"/>
                    <a:pt x="385418" y="81710"/>
                  </a:cubicBezTo>
                  <a:cubicBezTo>
                    <a:pt x="377529" y="73923"/>
                    <a:pt x="366977" y="69488"/>
                    <a:pt x="355932" y="69488"/>
                  </a:cubicBezTo>
                  <a:cubicBezTo>
                    <a:pt x="344887" y="69488"/>
                    <a:pt x="334237" y="73825"/>
                    <a:pt x="326446" y="81710"/>
                  </a:cubicBezTo>
                  <a:cubicBezTo>
                    <a:pt x="318656" y="89497"/>
                    <a:pt x="314218" y="100142"/>
                    <a:pt x="314218" y="111181"/>
                  </a:cubicBezTo>
                  <a:cubicBezTo>
                    <a:pt x="314218" y="122220"/>
                    <a:pt x="318656" y="132865"/>
                    <a:pt x="326446" y="140652"/>
                  </a:cubicBezTo>
                  <a:cubicBezTo>
                    <a:pt x="334237" y="148438"/>
                    <a:pt x="344887" y="152874"/>
                    <a:pt x="355932" y="152874"/>
                  </a:cubicBezTo>
                  <a:cubicBezTo>
                    <a:pt x="366977" y="152874"/>
                    <a:pt x="377627" y="148438"/>
                    <a:pt x="385418" y="140652"/>
                  </a:cubicBezTo>
                  <a:moveTo>
                    <a:pt x="476736" y="210140"/>
                  </a:moveTo>
                  <a:cubicBezTo>
                    <a:pt x="484526" y="202353"/>
                    <a:pt x="488964" y="191708"/>
                    <a:pt x="488964" y="180669"/>
                  </a:cubicBezTo>
                  <a:cubicBezTo>
                    <a:pt x="488964" y="169630"/>
                    <a:pt x="484625" y="158985"/>
                    <a:pt x="476736" y="151198"/>
                  </a:cubicBezTo>
                  <a:cubicBezTo>
                    <a:pt x="468945" y="143411"/>
                    <a:pt x="458295" y="138976"/>
                    <a:pt x="447250" y="138976"/>
                  </a:cubicBezTo>
                  <a:cubicBezTo>
                    <a:pt x="436205" y="138976"/>
                    <a:pt x="425554" y="143313"/>
                    <a:pt x="417764" y="151198"/>
                  </a:cubicBezTo>
                  <a:cubicBezTo>
                    <a:pt x="409973" y="159083"/>
                    <a:pt x="405535" y="169630"/>
                    <a:pt x="405535" y="180669"/>
                  </a:cubicBezTo>
                  <a:cubicBezTo>
                    <a:pt x="405535" y="191708"/>
                    <a:pt x="409875" y="202353"/>
                    <a:pt x="417764" y="210140"/>
                  </a:cubicBezTo>
                  <a:cubicBezTo>
                    <a:pt x="425554" y="217926"/>
                    <a:pt x="436205" y="222362"/>
                    <a:pt x="447250" y="222362"/>
                  </a:cubicBezTo>
                  <a:cubicBezTo>
                    <a:pt x="458295" y="222362"/>
                    <a:pt x="468846" y="217926"/>
                    <a:pt x="476736" y="210140"/>
                  </a:cubicBezTo>
                  <a:moveTo>
                    <a:pt x="515491" y="245130"/>
                  </a:moveTo>
                  <a:cubicBezTo>
                    <a:pt x="508785" y="237639"/>
                    <a:pt x="499220" y="233401"/>
                    <a:pt x="489161" y="233401"/>
                  </a:cubicBezTo>
                  <a:lnTo>
                    <a:pt x="489161" y="233302"/>
                  </a:lnTo>
                  <a:lnTo>
                    <a:pt x="474763" y="233302"/>
                  </a:lnTo>
                  <a:cubicBezTo>
                    <a:pt x="472988" y="233499"/>
                    <a:pt x="471410" y="234189"/>
                    <a:pt x="470030" y="235372"/>
                  </a:cubicBezTo>
                  <a:lnTo>
                    <a:pt x="459083" y="244933"/>
                  </a:lnTo>
                  <a:lnTo>
                    <a:pt x="459083" y="244933"/>
                  </a:lnTo>
                  <a:cubicBezTo>
                    <a:pt x="456519" y="247101"/>
                    <a:pt x="453265" y="248383"/>
                    <a:pt x="449814" y="248383"/>
                  </a:cubicBezTo>
                  <a:cubicBezTo>
                    <a:pt x="446461" y="248383"/>
                    <a:pt x="443108" y="247200"/>
                    <a:pt x="440544" y="244933"/>
                  </a:cubicBezTo>
                  <a:lnTo>
                    <a:pt x="429598" y="235372"/>
                  </a:lnTo>
                  <a:lnTo>
                    <a:pt x="429598" y="235372"/>
                  </a:lnTo>
                  <a:cubicBezTo>
                    <a:pt x="428217" y="234288"/>
                    <a:pt x="426639" y="233499"/>
                    <a:pt x="424864" y="233302"/>
                  </a:cubicBezTo>
                  <a:lnTo>
                    <a:pt x="409973" y="233302"/>
                  </a:lnTo>
                  <a:cubicBezTo>
                    <a:pt x="399914" y="233302"/>
                    <a:pt x="390349" y="237541"/>
                    <a:pt x="383643" y="245031"/>
                  </a:cubicBezTo>
                  <a:cubicBezTo>
                    <a:pt x="376937" y="252522"/>
                    <a:pt x="373781" y="262477"/>
                    <a:pt x="374866" y="272531"/>
                  </a:cubicBezTo>
                  <a:lnTo>
                    <a:pt x="385122" y="349608"/>
                  </a:lnTo>
                  <a:cubicBezTo>
                    <a:pt x="385714" y="355128"/>
                    <a:pt x="387883" y="360352"/>
                    <a:pt x="391335" y="364689"/>
                  </a:cubicBezTo>
                  <a:cubicBezTo>
                    <a:pt x="394786" y="369026"/>
                    <a:pt x="399323" y="372377"/>
                    <a:pt x="404549" y="374348"/>
                  </a:cubicBezTo>
                  <a:lnTo>
                    <a:pt x="421807" y="532939"/>
                  </a:lnTo>
                  <a:cubicBezTo>
                    <a:pt x="422596" y="539838"/>
                    <a:pt x="428513" y="545062"/>
                    <a:pt x="435416" y="545062"/>
                  </a:cubicBezTo>
                  <a:lnTo>
                    <a:pt x="462732" y="545062"/>
                  </a:lnTo>
                  <a:cubicBezTo>
                    <a:pt x="469734" y="545062"/>
                    <a:pt x="475552" y="539838"/>
                    <a:pt x="476341" y="532939"/>
                  </a:cubicBezTo>
                  <a:lnTo>
                    <a:pt x="493599" y="374644"/>
                  </a:lnTo>
                  <a:cubicBezTo>
                    <a:pt x="499023" y="372870"/>
                    <a:pt x="503756" y="369519"/>
                    <a:pt x="507306" y="365083"/>
                  </a:cubicBezTo>
                  <a:cubicBezTo>
                    <a:pt x="510856" y="360648"/>
                    <a:pt x="513124" y="355325"/>
                    <a:pt x="513815" y="349707"/>
                  </a:cubicBezTo>
                  <a:lnTo>
                    <a:pt x="524071" y="272531"/>
                  </a:lnTo>
                  <a:cubicBezTo>
                    <a:pt x="525353" y="262576"/>
                    <a:pt x="522098" y="252522"/>
                    <a:pt x="515491" y="245130"/>
                  </a:cubicBezTo>
                </a:path>
              </a:pathLst>
            </a:custGeom>
            <a:solidFill>
              <a:schemeClr val="bg1"/>
            </a:solidFill>
            <a:ln w="98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17220"/>
              <a:endParaRPr lang="fr-FR" sz="1215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81" name="Groupe 380">
            <a:extLst>
              <a:ext uri="{FF2B5EF4-FFF2-40B4-BE49-F238E27FC236}">
                <a16:creationId xmlns:a16="http://schemas.microsoft.com/office/drawing/2014/main" id="{4016161F-3297-6D31-DAC4-402262504DDE}"/>
              </a:ext>
            </a:extLst>
          </p:cNvPr>
          <p:cNvGrpSpPr>
            <a:grpSpLocks noChangeAspect="1"/>
          </p:cNvGrpSpPr>
          <p:nvPr/>
        </p:nvGrpSpPr>
        <p:grpSpPr>
          <a:xfrm>
            <a:off x="9981287" y="1980072"/>
            <a:ext cx="444918" cy="444690"/>
            <a:chOff x="4257619" y="4928354"/>
            <a:chExt cx="1525818" cy="1525037"/>
          </a:xfrm>
        </p:grpSpPr>
        <p:sp>
          <p:nvSpPr>
            <p:cNvPr id="382" name="Forme libre 381">
              <a:extLst>
                <a:ext uri="{FF2B5EF4-FFF2-40B4-BE49-F238E27FC236}">
                  <a16:creationId xmlns:a16="http://schemas.microsoft.com/office/drawing/2014/main" id="{F21F8A76-5BFD-2BF3-0585-049633E8336F}"/>
                </a:ext>
              </a:extLst>
            </p:cNvPr>
            <p:cNvSpPr/>
            <p:nvPr/>
          </p:nvSpPr>
          <p:spPr>
            <a:xfrm>
              <a:off x="4257619" y="4928354"/>
              <a:ext cx="1525818" cy="1525037"/>
            </a:xfrm>
            <a:custGeom>
              <a:avLst/>
              <a:gdLst>
                <a:gd name="connsiteX0" fmla="*/ 762909 w 1525818"/>
                <a:gd name="connsiteY0" fmla="*/ 1525037 h 1525037"/>
                <a:gd name="connsiteX1" fmla="*/ 1525818 w 1525818"/>
                <a:gd name="connsiteY1" fmla="*/ 762519 h 1525037"/>
                <a:gd name="connsiteX2" fmla="*/ 762909 w 1525818"/>
                <a:gd name="connsiteY2" fmla="*/ 0 h 1525037"/>
                <a:gd name="connsiteX3" fmla="*/ 0 w 1525818"/>
                <a:gd name="connsiteY3" fmla="*/ 762519 h 1525037"/>
                <a:gd name="connsiteX4" fmla="*/ 762909 w 1525818"/>
                <a:gd name="connsiteY4" fmla="*/ 1525037 h 152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818" h="1525037">
                  <a:moveTo>
                    <a:pt x="762909" y="1525037"/>
                  </a:moveTo>
                  <a:cubicBezTo>
                    <a:pt x="1184289" y="1525037"/>
                    <a:pt x="1525818" y="1183683"/>
                    <a:pt x="1525818" y="762519"/>
                  </a:cubicBezTo>
                  <a:cubicBezTo>
                    <a:pt x="1525818" y="341354"/>
                    <a:pt x="1184289" y="0"/>
                    <a:pt x="762909" y="0"/>
                  </a:cubicBezTo>
                  <a:cubicBezTo>
                    <a:pt x="341529" y="0"/>
                    <a:pt x="0" y="341354"/>
                    <a:pt x="0" y="762519"/>
                  </a:cubicBezTo>
                  <a:cubicBezTo>
                    <a:pt x="0" y="1183683"/>
                    <a:pt x="341529" y="1525037"/>
                    <a:pt x="762909" y="1525037"/>
                  </a:cubicBezTo>
                </a:path>
              </a:pathLst>
            </a:custGeom>
            <a:solidFill>
              <a:srgbClr val="003B39"/>
            </a:solidFill>
            <a:ln w="127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17220"/>
              <a:endParaRPr lang="fr-FR" sz="1215">
                <a:solidFill>
                  <a:sysClr val="windowText" lastClr="000000"/>
                </a:solidFill>
              </a:endParaRPr>
            </a:p>
          </p:txBody>
        </p:sp>
        <p:sp>
          <p:nvSpPr>
            <p:cNvPr id="383" name="Forme libre 382">
              <a:extLst>
                <a:ext uri="{FF2B5EF4-FFF2-40B4-BE49-F238E27FC236}">
                  <a16:creationId xmlns:a16="http://schemas.microsoft.com/office/drawing/2014/main" id="{75C4F939-BBC8-101B-0712-616E102791DA}"/>
                </a:ext>
              </a:extLst>
            </p:cNvPr>
            <p:cNvSpPr/>
            <p:nvPr/>
          </p:nvSpPr>
          <p:spPr>
            <a:xfrm>
              <a:off x="4637754" y="5233458"/>
              <a:ext cx="765549" cy="795795"/>
            </a:xfrm>
            <a:custGeom>
              <a:avLst/>
              <a:gdLst>
                <a:gd name="connsiteX0" fmla="*/ 198740 w 524345"/>
                <a:gd name="connsiteY0" fmla="*/ 245031 h 545061"/>
                <a:gd name="connsiteX1" fmla="*/ 189963 w 524345"/>
                <a:gd name="connsiteY1" fmla="*/ 272531 h 545061"/>
                <a:gd name="connsiteX2" fmla="*/ 200219 w 524345"/>
                <a:gd name="connsiteY2" fmla="*/ 349608 h 545061"/>
                <a:gd name="connsiteX3" fmla="*/ 206432 w 524345"/>
                <a:gd name="connsiteY3" fmla="*/ 364689 h 545061"/>
                <a:gd name="connsiteX4" fmla="*/ 219646 w 524345"/>
                <a:gd name="connsiteY4" fmla="*/ 374348 h 545061"/>
                <a:gd name="connsiteX5" fmla="*/ 236904 w 524345"/>
                <a:gd name="connsiteY5" fmla="*/ 532939 h 545061"/>
                <a:gd name="connsiteX6" fmla="*/ 250513 w 524345"/>
                <a:gd name="connsiteY6" fmla="*/ 545062 h 545061"/>
                <a:gd name="connsiteX7" fmla="*/ 277928 w 524345"/>
                <a:gd name="connsiteY7" fmla="*/ 545062 h 545061"/>
                <a:gd name="connsiteX8" fmla="*/ 291536 w 524345"/>
                <a:gd name="connsiteY8" fmla="*/ 532939 h 545061"/>
                <a:gd name="connsiteX9" fmla="*/ 308794 w 524345"/>
                <a:gd name="connsiteY9" fmla="*/ 374644 h 545061"/>
                <a:gd name="connsiteX10" fmla="*/ 322502 w 524345"/>
                <a:gd name="connsiteY10" fmla="*/ 365083 h 545061"/>
                <a:gd name="connsiteX11" fmla="*/ 328912 w 524345"/>
                <a:gd name="connsiteY11" fmla="*/ 349707 h 545061"/>
                <a:gd name="connsiteX12" fmla="*/ 339168 w 524345"/>
                <a:gd name="connsiteY12" fmla="*/ 272531 h 545061"/>
                <a:gd name="connsiteX13" fmla="*/ 330391 w 524345"/>
                <a:gd name="connsiteY13" fmla="*/ 245130 h 545061"/>
                <a:gd name="connsiteX14" fmla="*/ 304061 w 524345"/>
                <a:gd name="connsiteY14" fmla="*/ 233401 h 545061"/>
                <a:gd name="connsiteX15" fmla="*/ 304061 w 524345"/>
                <a:gd name="connsiteY15" fmla="*/ 233302 h 545061"/>
                <a:gd name="connsiteX16" fmla="*/ 289564 w 524345"/>
                <a:gd name="connsiteY16" fmla="*/ 233302 h 545061"/>
                <a:gd name="connsiteX17" fmla="*/ 284831 w 524345"/>
                <a:gd name="connsiteY17" fmla="*/ 235372 h 545061"/>
                <a:gd name="connsiteX18" fmla="*/ 273884 w 524345"/>
                <a:gd name="connsiteY18" fmla="*/ 244933 h 545061"/>
                <a:gd name="connsiteX19" fmla="*/ 273884 w 524345"/>
                <a:gd name="connsiteY19" fmla="*/ 244933 h 545061"/>
                <a:gd name="connsiteX20" fmla="*/ 264615 w 524345"/>
                <a:gd name="connsiteY20" fmla="*/ 248383 h 545061"/>
                <a:gd name="connsiteX21" fmla="*/ 255345 w 524345"/>
                <a:gd name="connsiteY21" fmla="*/ 244933 h 545061"/>
                <a:gd name="connsiteX22" fmla="*/ 244398 w 524345"/>
                <a:gd name="connsiteY22" fmla="*/ 235372 h 545061"/>
                <a:gd name="connsiteX23" fmla="*/ 244398 w 524345"/>
                <a:gd name="connsiteY23" fmla="*/ 235372 h 545061"/>
                <a:gd name="connsiteX24" fmla="*/ 239665 w 524345"/>
                <a:gd name="connsiteY24" fmla="*/ 233302 h 545061"/>
                <a:gd name="connsiteX25" fmla="*/ 224774 w 524345"/>
                <a:gd name="connsiteY25" fmla="*/ 233302 h 545061"/>
                <a:gd name="connsiteX26" fmla="*/ 198740 w 524345"/>
                <a:gd name="connsiteY26" fmla="*/ 245031 h 545061"/>
                <a:gd name="connsiteX27" fmla="*/ 111465 w 524345"/>
                <a:gd name="connsiteY27" fmla="*/ 210238 h 545061"/>
                <a:gd name="connsiteX28" fmla="*/ 123694 w 524345"/>
                <a:gd name="connsiteY28" fmla="*/ 180767 h 545061"/>
                <a:gd name="connsiteX29" fmla="*/ 111465 w 524345"/>
                <a:gd name="connsiteY29" fmla="*/ 151297 h 545061"/>
                <a:gd name="connsiteX30" fmla="*/ 81979 w 524345"/>
                <a:gd name="connsiteY30" fmla="*/ 139075 h 545061"/>
                <a:gd name="connsiteX31" fmla="*/ 52494 w 524345"/>
                <a:gd name="connsiteY31" fmla="*/ 151297 h 545061"/>
                <a:gd name="connsiteX32" fmla="*/ 40265 w 524345"/>
                <a:gd name="connsiteY32" fmla="*/ 180767 h 545061"/>
                <a:gd name="connsiteX33" fmla="*/ 52494 w 524345"/>
                <a:gd name="connsiteY33" fmla="*/ 210238 h 545061"/>
                <a:gd name="connsiteX34" fmla="*/ 81979 w 524345"/>
                <a:gd name="connsiteY34" fmla="*/ 222460 h 545061"/>
                <a:gd name="connsiteX35" fmla="*/ 111465 w 524345"/>
                <a:gd name="connsiteY35" fmla="*/ 210238 h 545061"/>
                <a:gd name="connsiteX36" fmla="*/ 137500 w 524345"/>
                <a:gd name="connsiteY36" fmla="*/ 259619 h 545061"/>
                <a:gd name="connsiteX37" fmla="*/ 127441 w 524345"/>
                <a:gd name="connsiteY37" fmla="*/ 242370 h 545061"/>
                <a:gd name="connsiteX38" fmla="*/ 109394 w 524345"/>
                <a:gd name="connsiteY38" fmla="*/ 233795 h 545061"/>
                <a:gd name="connsiteX39" fmla="*/ 102491 w 524345"/>
                <a:gd name="connsiteY39" fmla="*/ 235766 h 545061"/>
                <a:gd name="connsiteX40" fmla="*/ 91545 w 524345"/>
                <a:gd name="connsiteY40" fmla="*/ 245327 h 545061"/>
                <a:gd name="connsiteX41" fmla="*/ 82275 w 524345"/>
                <a:gd name="connsiteY41" fmla="*/ 248777 h 545061"/>
                <a:gd name="connsiteX42" fmla="*/ 73005 w 524345"/>
                <a:gd name="connsiteY42" fmla="*/ 245327 h 545061"/>
                <a:gd name="connsiteX43" fmla="*/ 62059 w 524345"/>
                <a:gd name="connsiteY43" fmla="*/ 235865 h 545061"/>
                <a:gd name="connsiteX44" fmla="*/ 62059 w 524345"/>
                <a:gd name="connsiteY44" fmla="*/ 235865 h 545061"/>
                <a:gd name="connsiteX45" fmla="*/ 55058 w 524345"/>
                <a:gd name="connsiteY45" fmla="*/ 233894 h 545061"/>
                <a:gd name="connsiteX46" fmla="*/ 37011 w 524345"/>
                <a:gd name="connsiteY46" fmla="*/ 242469 h 545061"/>
                <a:gd name="connsiteX47" fmla="*/ 26952 w 524345"/>
                <a:gd name="connsiteY47" fmla="*/ 259718 h 545061"/>
                <a:gd name="connsiteX48" fmla="*/ 228 w 524345"/>
                <a:gd name="connsiteY48" fmla="*/ 371983 h 545061"/>
                <a:gd name="connsiteX49" fmla="*/ 2792 w 524345"/>
                <a:gd name="connsiteY49" fmla="*/ 383120 h 545061"/>
                <a:gd name="connsiteX50" fmla="*/ 12554 w 524345"/>
                <a:gd name="connsiteY50" fmla="*/ 388936 h 545061"/>
                <a:gd name="connsiteX51" fmla="*/ 18077 w 524345"/>
                <a:gd name="connsiteY51" fmla="*/ 388443 h 545061"/>
                <a:gd name="connsiteX52" fmla="*/ 5750 w 524345"/>
                <a:gd name="connsiteY52" fmla="*/ 440584 h 545061"/>
                <a:gd name="connsiteX53" fmla="*/ 7722 w 524345"/>
                <a:gd name="connsiteY53" fmla="*/ 448173 h 545061"/>
                <a:gd name="connsiteX54" fmla="*/ 14823 w 524345"/>
                <a:gd name="connsiteY54" fmla="*/ 451524 h 545061"/>
                <a:gd name="connsiteX55" fmla="*/ 51902 w 524345"/>
                <a:gd name="connsiteY55" fmla="*/ 451524 h 545061"/>
                <a:gd name="connsiteX56" fmla="*/ 59199 w 524345"/>
                <a:gd name="connsiteY56" fmla="*/ 532741 h 545061"/>
                <a:gd name="connsiteX57" fmla="*/ 72808 w 524345"/>
                <a:gd name="connsiteY57" fmla="*/ 544865 h 545061"/>
                <a:gd name="connsiteX58" fmla="*/ 91447 w 524345"/>
                <a:gd name="connsiteY58" fmla="*/ 544865 h 545061"/>
                <a:gd name="connsiteX59" fmla="*/ 105055 w 524345"/>
                <a:gd name="connsiteY59" fmla="*/ 532741 h 545061"/>
                <a:gd name="connsiteX60" fmla="*/ 112353 w 524345"/>
                <a:gd name="connsiteY60" fmla="*/ 451524 h 545061"/>
                <a:gd name="connsiteX61" fmla="*/ 149432 w 524345"/>
                <a:gd name="connsiteY61" fmla="*/ 451524 h 545061"/>
                <a:gd name="connsiteX62" fmla="*/ 156532 w 524345"/>
                <a:gd name="connsiteY62" fmla="*/ 448173 h 545061"/>
                <a:gd name="connsiteX63" fmla="*/ 158505 w 524345"/>
                <a:gd name="connsiteY63" fmla="*/ 440584 h 545061"/>
                <a:gd name="connsiteX64" fmla="*/ 145981 w 524345"/>
                <a:gd name="connsiteY64" fmla="*/ 388443 h 545061"/>
                <a:gd name="connsiteX65" fmla="*/ 151503 w 524345"/>
                <a:gd name="connsiteY65" fmla="*/ 388936 h 545061"/>
                <a:gd name="connsiteX66" fmla="*/ 161266 w 524345"/>
                <a:gd name="connsiteY66" fmla="*/ 383120 h 545061"/>
                <a:gd name="connsiteX67" fmla="*/ 163830 w 524345"/>
                <a:gd name="connsiteY67" fmla="*/ 371983 h 545061"/>
                <a:gd name="connsiteX68" fmla="*/ 137500 w 524345"/>
                <a:gd name="connsiteY68" fmla="*/ 259619 h 545061"/>
                <a:gd name="connsiteX69" fmla="*/ 202783 w 524345"/>
                <a:gd name="connsiteY69" fmla="*/ 140652 h 545061"/>
                <a:gd name="connsiteX70" fmla="*/ 215011 w 524345"/>
                <a:gd name="connsiteY70" fmla="*/ 111181 h 545061"/>
                <a:gd name="connsiteX71" fmla="*/ 202783 w 524345"/>
                <a:gd name="connsiteY71" fmla="*/ 81710 h 545061"/>
                <a:gd name="connsiteX72" fmla="*/ 173297 w 524345"/>
                <a:gd name="connsiteY72" fmla="*/ 69488 h 545061"/>
                <a:gd name="connsiteX73" fmla="*/ 143811 w 524345"/>
                <a:gd name="connsiteY73" fmla="*/ 81710 h 545061"/>
                <a:gd name="connsiteX74" fmla="*/ 131583 w 524345"/>
                <a:gd name="connsiteY74" fmla="*/ 111181 h 545061"/>
                <a:gd name="connsiteX75" fmla="*/ 143811 w 524345"/>
                <a:gd name="connsiteY75" fmla="*/ 140652 h 545061"/>
                <a:gd name="connsiteX76" fmla="*/ 173297 w 524345"/>
                <a:gd name="connsiteY76" fmla="*/ 152874 h 545061"/>
                <a:gd name="connsiteX77" fmla="*/ 202783 w 524345"/>
                <a:gd name="connsiteY77" fmla="*/ 140652 h 545061"/>
                <a:gd name="connsiteX78" fmla="*/ 294101 w 524345"/>
                <a:gd name="connsiteY78" fmla="*/ 71164 h 545061"/>
                <a:gd name="connsiteX79" fmla="*/ 306329 w 524345"/>
                <a:gd name="connsiteY79" fmla="*/ 41693 h 545061"/>
                <a:gd name="connsiteX80" fmla="*/ 294101 w 524345"/>
                <a:gd name="connsiteY80" fmla="*/ 12222 h 545061"/>
                <a:gd name="connsiteX81" fmla="*/ 264615 w 524345"/>
                <a:gd name="connsiteY81" fmla="*/ 0 h 545061"/>
                <a:gd name="connsiteX82" fmla="*/ 235129 w 524345"/>
                <a:gd name="connsiteY82" fmla="*/ 12222 h 545061"/>
                <a:gd name="connsiteX83" fmla="*/ 222900 w 524345"/>
                <a:gd name="connsiteY83" fmla="*/ 41693 h 545061"/>
                <a:gd name="connsiteX84" fmla="*/ 235129 w 524345"/>
                <a:gd name="connsiteY84" fmla="*/ 71164 h 545061"/>
                <a:gd name="connsiteX85" fmla="*/ 264615 w 524345"/>
                <a:gd name="connsiteY85" fmla="*/ 83386 h 545061"/>
                <a:gd name="connsiteX86" fmla="*/ 294101 w 524345"/>
                <a:gd name="connsiteY86" fmla="*/ 71164 h 545061"/>
                <a:gd name="connsiteX87" fmla="*/ 294101 w 524345"/>
                <a:gd name="connsiteY87" fmla="*/ 210140 h 545061"/>
                <a:gd name="connsiteX88" fmla="*/ 306329 w 524345"/>
                <a:gd name="connsiteY88" fmla="*/ 180669 h 545061"/>
                <a:gd name="connsiteX89" fmla="*/ 294101 w 524345"/>
                <a:gd name="connsiteY89" fmla="*/ 151198 h 545061"/>
                <a:gd name="connsiteX90" fmla="*/ 264615 w 524345"/>
                <a:gd name="connsiteY90" fmla="*/ 138976 h 545061"/>
                <a:gd name="connsiteX91" fmla="*/ 235129 w 524345"/>
                <a:gd name="connsiteY91" fmla="*/ 151198 h 545061"/>
                <a:gd name="connsiteX92" fmla="*/ 222900 w 524345"/>
                <a:gd name="connsiteY92" fmla="*/ 180669 h 545061"/>
                <a:gd name="connsiteX93" fmla="*/ 235129 w 524345"/>
                <a:gd name="connsiteY93" fmla="*/ 210140 h 545061"/>
                <a:gd name="connsiteX94" fmla="*/ 264615 w 524345"/>
                <a:gd name="connsiteY94" fmla="*/ 222362 h 545061"/>
                <a:gd name="connsiteX95" fmla="*/ 264615 w 524345"/>
                <a:gd name="connsiteY95" fmla="*/ 222263 h 545061"/>
                <a:gd name="connsiteX96" fmla="*/ 294101 w 524345"/>
                <a:gd name="connsiteY96" fmla="*/ 210140 h 545061"/>
                <a:gd name="connsiteX97" fmla="*/ 385418 w 524345"/>
                <a:gd name="connsiteY97" fmla="*/ 140652 h 545061"/>
                <a:gd name="connsiteX98" fmla="*/ 397646 w 524345"/>
                <a:gd name="connsiteY98" fmla="*/ 111181 h 545061"/>
                <a:gd name="connsiteX99" fmla="*/ 385418 w 524345"/>
                <a:gd name="connsiteY99" fmla="*/ 81710 h 545061"/>
                <a:gd name="connsiteX100" fmla="*/ 355932 w 524345"/>
                <a:gd name="connsiteY100" fmla="*/ 69488 h 545061"/>
                <a:gd name="connsiteX101" fmla="*/ 326446 w 524345"/>
                <a:gd name="connsiteY101" fmla="*/ 81710 h 545061"/>
                <a:gd name="connsiteX102" fmla="*/ 314218 w 524345"/>
                <a:gd name="connsiteY102" fmla="*/ 111181 h 545061"/>
                <a:gd name="connsiteX103" fmla="*/ 326446 w 524345"/>
                <a:gd name="connsiteY103" fmla="*/ 140652 h 545061"/>
                <a:gd name="connsiteX104" fmla="*/ 355932 w 524345"/>
                <a:gd name="connsiteY104" fmla="*/ 152874 h 545061"/>
                <a:gd name="connsiteX105" fmla="*/ 385418 w 524345"/>
                <a:gd name="connsiteY105" fmla="*/ 140652 h 545061"/>
                <a:gd name="connsiteX106" fmla="*/ 476736 w 524345"/>
                <a:gd name="connsiteY106" fmla="*/ 210140 h 545061"/>
                <a:gd name="connsiteX107" fmla="*/ 488964 w 524345"/>
                <a:gd name="connsiteY107" fmla="*/ 180669 h 545061"/>
                <a:gd name="connsiteX108" fmla="*/ 476736 w 524345"/>
                <a:gd name="connsiteY108" fmla="*/ 151198 h 545061"/>
                <a:gd name="connsiteX109" fmla="*/ 447250 w 524345"/>
                <a:gd name="connsiteY109" fmla="*/ 138976 h 545061"/>
                <a:gd name="connsiteX110" fmla="*/ 417764 w 524345"/>
                <a:gd name="connsiteY110" fmla="*/ 151198 h 545061"/>
                <a:gd name="connsiteX111" fmla="*/ 405535 w 524345"/>
                <a:gd name="connsiteY111" fmla="*/ 180669 h 545061"/>
                <a:gd name="connsiteX112" fmla="*/ 417764 w 524345"/>
                <a:gd name="connsiteY112" fmla="*/ 210140 h 545061"/>
                <a:gd name="connsiteX113" fmla="*/ 447250 w 524345"/>
                <a:gd name="connsiteY113" fmla="*/ 222362 h 545061"/>
                <a:gd name="connsiteX114" fmla="*/ 476736 w 524345"/>
                <a:gd name="connsiteY114" fmla="*/ 210140 h 545061"/>
                <a:gd name="connsiteX115" fmla="*/ 515491 w 524345"/>
                <a:gd name="connsiteY115" fmla="*/ 245130 h 545061"/>
                <a:gd name="connsiteX116" fmla="*/ 489161 w 524345"/>
                <a:gd name="connsiteY116" fmla="*/ 233401 h 545061"/>
                <a:gd name="connsiteX117" fmla="*/ 489161 w 524345"/>
                <a:gd name="connsiteY117" fmla="*/ 233302 h 545061"/>
                <a:gd name="connsiteX118" fmla="*/ 474763 w 524345"/>
                <a:gd name="connsiteY118" fmla="*/ 233302 h 545061"/>
                <a:gd name="connsiteX119" fmla="*/ 470030 w 524345"/>
                <a:gd name="connsiteY119" fmla="*/ 235372 h 545061"/>
                <a:gd name="connsiteX120" fmla="*/ 459083 w 524345"/>
                <a:gd name="connsiteY120" fmla="*/ 244933 h 545061"/>
                <a:gd name="connsiteX121" fmla="*/ 459083 w 524345"/>
                <a:gd name="connsiteY121" fmla="*/ 244933 h 545061"/>
                <a:gd name="connsiteX122" fmla="*/ 449814 w 524345"/>
                <a:gd name="connsiteY122" fmla="*/ 248383 h 545061"/>
                <a:gd name="connsiteX123" fmla="*/ 440544 w 524345"/>
                <a:gd name="connsiteY123" fmla="*/ 244933 h 545061"/>
                <a:gd name="connsiteX124" fmla="*/ 429598 w 524345"/>
                <a:gd name="connsiteY124" fmla="*/ 235372 h 545061"/>
                <a:gd name="connsiteX125" fmla="*/ 429598 w 524345"/>
                <a:gd name="connsiteY125" fmla="*/ 235372 h 545061"/>
                <a:gd name="connsiteX126" fmla="*/ 424864 w 524345"/>
                <a:gd name="connsiteY126" fmla="*/ 233302 h 545061"/>
                <a:gd name="connsiteX127" fmla="*/ 409973 w 524345"/>
                <a:gd name="connsiteY127" fmla="*/ 233302 h 545061"/>
                <a:gd name="connsiteX128" fmla="*/ 383643 w 524345"/>
                <a:gd name="connsiteY128" fmla="*/ 245031 h 545061"/>
                <a:gd name="connsiteX129" fmla="*/ 374866 w 524345"/>
                <a:gd name="connsiteY129" fmla="*/ 272531 h 545061"/>
                <a:gd name="connsiteX130" fmla="*/ 385122 w 524345"/>
                <a:gd name="connsiteY130" fmla="*/ 349608 h 545061"/>
                <a:gd name="connsiteX131" fmla="*/ 391335 w 524345"/>
                <a:gd name="connsiteY131" fmla="*/ 364689 h 545061"/>
                <a:gd name="connsiteX132" fmla="*/ 404549 w 524345"/>
                <a:gd name="connsiteY132" fmla="*/ 374348 h 545061"/>
                <a:gd name="connsiteX133" fmla="*/ 421807 w 524345"/>
                <a:gd name="connsiteY133" fmla="*/ 532939 h 545061"/>
                <a:gd name="connsiteX134" fmla="*/ 435416 w 524345"/>
                <a:gd name="connsiteY134" fmla="*/ 545062 h 545061"/>
                <a:gd name="connsiteX135" fmla="*/ 462732 w 524345"/>
                <a:gd name="connsiteY135" fmla="*/ 545062 h 545061"/>
                <a:gd name="connsiteX136" fmla="*/ 476341 w 524345"/>
                <a:gd name="connsiteY136" fmla="*/ 532939 h 545061"/>
                <a:gd name="connsiteX137" fmla="*/ 493599 w 524345"/>
                <a:gd name="connsiteY137" fmla="*/ 374644 h 545061"/>
                <a:gd name="connsiteX138" fmla="*/ 507306 w 524345"/>
                <a:gd name="connsiteY138" fmla="*/ 365083 h 545061"/>
                <a:gd name="connsiteX139" fmla="*/ 513815 w 524345"/>
                <a:gd name="connsiteY139" fmla="*/ 349707 h 545061"/>
                <a:gd name="connsiteX140" fmla="*/ 524071 w 524345"/>
                <a:gd name="connsiteY140" fmla="*/ 272531 h 545061"/>
                <a:gd name="connsiteX141" fmla="*/ 515491 w 524345"/>
                <a:gd name="connsiteY141" fmla="*/ 245130 h 545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524345" h="545061">
                  <a:moveTo>
                    <a:pt x="198740" y="245031"/>
                  </a:moveTo>
                  <a:cubicBezTo>
                    <a:pt x="192034" y="252522"/>
                    <a:pt x="188878" y="262477"/>
                    <a:pt x="189963" y="272531"/>
                  </a:cubicBezTo>
                  <a:lnTo>
                    <a:pt x="200219" y="349608"/>
                  </a:lnTo>
                  <a:cubicBezTo>
                    <a:pt x="200811" y="355128"/>
                    <a:pt x="202980" y="360352"/>
                    <a:pt x="206432" y="364689"/>
                  </a:cubicBezTo>
                  <a:cubicBezTo>
                    <a:pt x="209883" y="369026"/>
                    <a:pt x="214419" y="372377"/>
                    <a:pt x="219646" y="374348"/>
                  </a:cubicBezTo>
                  <a:lnTo>
                    <a:pt x="236904" y="532939"/>
                  </a:lnTo>
                  <a:cubicBezTo>
                    <a:pt x="237693" y="539838"/>
                    <a:pt x="243511" y="545062"/>
                    <a:pt x="250513" y="545062"/>
                  </a:cubicBezTo>
                  <a:lnTo>
                    <a:pt x="277928" y="545062"/>
                  </a:lnTo>
                  <a:cubicBezTo>
                    <a:pt x="284929" y="545062"/>
                    <a:pt x="290747" y="539838"/>
                    <a:pt x="291536" y="532939"/>
                  </a:cubicBezTo>
                  <a:lnTo>
                    <a:pt x="308794" y="374644"/>
                  </a:lnTo>
                  <a:cubicBezTo>
                    <a:pt x="314218" y="372870"/>
                    <a:pt x="318951" y="369519"/>
                    <a:pt x="322502" y="365083"/>
                  </a:cubicBezTo>
                  <a:cubicBezTo>
                    <a:pt x="326052" y="360648"/>
                    <a:pt x="328320" y="355325"/>
                    <a:pt x="328912" y="349707"/>
                  </a:cubicBezTo>
                  <a:lnTo>
                    <a:pt x="339168" y="272531"/>
                  </a:lnTo>
                  <a:cubicBezTo>
                    <a:pt x="340252" y="262576"/>
                    <a:pt x="337097" y="252621"/>
                    <a:pt x="330391" y="245130"/>
                  </a:cubicBezTo>
                  <a:cubicBezTo>
                    <a:pt x="323685" y="237639"/>
                    <a:pt x="314119" y="233401"/>
                    <a:pt x="304061" y="233401"/>
                  </a:cubicBezTo>
                  <a:lnTo>
                    <a:pt x="304061" y="233302"/>
                  </a:lnTo>
                  <a:lnTo>
                    <a:pt x="289564" y="233302"/>
                  </a:lnTo>
                  <a:cubicBezTo>
                    <a:pt x="287789" y="233499"/>
                    <a:pt x="286211" y="234189"/>
                    <a:pt x="284831" y="235372"/>
                  </a:cubicBezTo>
                  <a:lnTo>
                    <a:pt x="273884" y="244933"/>
                  </a:lnTo>
                  <a:lnTo>
                    <a:pt x="273884" y="244933"/>
                  </a:lnTo>
                  <a:cubicBezTo>
                    <a:pt x="271320" y="247101"/>
                    <a:pt x="268066" y="248383"/>
                    <a:pt x="264615" y="248383"/>
                  </a:cubicBezTo>
                  <a:cubicBezTo>
                    <a:pt x="261262" y="248383"/>
                    <a:pt x="257909" y="247200"/>
                    <a:pt x="255345" y="244933"/>
                  </a:cubicBezTo>
                  <a:lnTo>
                    <a:pt x="244398" y="235372"/>
                  </a:lnTo>
                  <a:lnTo>
                    <a:pt x="244398" y="235372"/>
                  </a:lnTo>
                  <a:cubicBezTo>
                    <a:pt x="243116" y="234288"/>
                    <a:pt x="241440" y="233499"/>
                    <a:pt x="239665" y="233302"/>
                  </a:cubicBezTo>
                  <a:lnTo>
                    <a:pt x="224774" y="233302"/>
                  </a:lnTo>
                  <a:cubicBezTo>
                    <a:pt x="215011" y="233302"/>
                    <a:pt x="205446" y="237541"/>
                    <a:pt x="198740" y="245031"/>
                  </a:cubicBezTo>
                  <a:moveTo>
                    <a:pt x="111465" y="210238"/>
                  </a:moveTo>
                  <a:cubicBezTo>
                    <a:pt x="119256" y="202452"/>
                    <a:pt x="123694" y="191807"/>
                    <a:pt x="123694" y="180767"/>
                  </a:cubicBezTo>
                  <a:cubicBezTo>
                    <a:pt x="123694" y="169728"/>
                    <a:pt x="119256" y="159083"/>
                    <a:pt x="111465" y="151297"/>
                  </a:cubicBezTo>
                  <a:cubicBezTo>
                    <a:pt x="103675" y="143510"/>
                    <a:pt x="93024" y="139075"/>
                    <a:pt x="81979" y="139075"/>
                  </a:cubicBezTo>
                  <a:cubicBezTo>
                    <a:pt x="70935" y="139075"/>
                    <a:pt x="60284" y="143510"/>
                    <a:pt x="52494" y="151297"/>
                  </a:cubicBezTo>
                  <a:cubicBezTo>
                    <a:pt x="44703" y="159083"/>
                    <a:pt x="40265" y="169728"/>
                    <a:pt x="40265" y="180767"/>
                  </a:cubicBezTo>
                  <a:cubicBezTo>
                    <a:pt x="40265" y="191807"/>
                    <a:pt x="44604" y="202452"/>
                    <a:pt x="52494" y="210238"/>
                  </a:cubicBezTo>
                  <a:cubicBezTo>
                    <a:pt x="60383" y="218025"/>
                    <a:pt x="70935" y="222460"/>
                    <a:pt x="81979" y="222460"/>
                  </a:cubicBezTo>
                  <a:cubicBezTo>
                    <a:pt x="93024" y="222460"/>
                    <a:pt x="103675" y="218025"/>
                    <a:pt x="111465" y="210238"/>
                  </a:cubicBezTo>
                  <a:moveTo>
                    <a:pt x="137500" y="259619"/>
                  </a:moveTo>
                  <a:cubicBezTo>
                    <a:pt x="135922" y="253015"/>
                    <a:pt x="132470" y="246904"/>
                    <a:pt x="127441" y="242370"/>
                  </a:cubicBezTo>
                  <a:cubicBezTo>
                    <a:pt x="122412" y="237738"/>
                    <a:pt x="116100" y="234781"/>
                    <a:pt x="109394" y="233795"/>
                  </a:cubicBezTo>
                  <a:cubicBezTo>
                    <a:pt x="106929" y="233401"/>
                    <a:pt x="104365" y="234189"/>
                    <a:pt x="102491" y="235766"/>
                  </a:cubicBezTo>
                  <a:lnTo>
                    <a:pt x="91545" y="245327"/>
                  </a:lnTo>
                  <a:cubicBezTo>
                    <a:pt x="88981" y="247496"/>
                    <a:pt x="85727" y="248777"/>
                    <a:pt x="82275" y="248777"/>
                  </a:cubicBezTo>
                  <a:cubicBezTo>
                    <a:pt x="78824" y="248777"/>
                    <a:pt x="75569" y="247594"/>
                    <a:pt x="73005" y="245327"/>
                  </a:cubicBezTo>
                  <a:lnTo>
                    <a:pt x="62059" y="235865"/>
                  </a:lnTo>
                  <a:lnTo>
                    <a:pt x="62059" y="235865"/>
                  </a:lnTo>
                  <a:cubicBezTo>
                    <a:pt x="60185" y="234189"/>
                    <a:pt x="57622" y="233499"/>
                    <a:pt x="55058" y="233894"/>
                  </a:cubicBezTo>
                  <a:cubicBezTo>
                    <a:pt x="48352" y="234879"/>
                    <a:pt x="42040" y="237836"/>
                    <a:pt x="37011" y="242469"/>
                  </a:cubicBezTo>
                  <a:cubicBezTo>
                    <a:pt x="31982" y="247101"/>
                    <a:pt x="28431" y="253114"/>
                    <a:pt x="26952" y="259718"/>
                  </a:cubicBezTo>
                  <a:lnTo>
                    <a:pt x="228" y="371983"/>
                  </a:lnTo>
                  <a:cubicBezTo>
                    <a:pt x="-463" y="375827"/>
                    <a:pt x="425" y="379868"/>
                    <a:pt x="2792" y="383120"/>
                  </a:cubicBezTo>
                  <a:cubicBezTo>
                    <a:pt x="5158" y="386275"/>
                    <a:pt x="8708" y="388443"/>
                    <a:pt x="12554" y="388936"/>
                  </a:cubicBezTo>
                  <a:cubicBezTo>
                    <a:pt x="14428" y="389133"/>
                    <a:pt x="16302" y="389034"/>
                    <a:pt x="18077" y="388443"/>
                  </a:cubicBezTo>
                  <a:lnTo>
                    <a:pt x="5750" y="440584"/>
                  </a:lnTo>
                  <a:cubicBezTo>
                    <a:pt x="5257" y="443245"/>
                    <a:pt x="5947" y="446103"/>
                    <a:pt x="7722" y="448173"/>
                  </a:cubicBezTo>
                  <a:cubicBezTo>
                    <a:pt x="9497" y="450243"/>
                    <a:pt x="12061" y="451524"/>
                    <a:pt x="14823" y="451524"/>
                  </a:cubicBezTo>
                  <a:lnTo>
                    <a:pt x="51902" y="451524"/>
                  </a:lnTo>
                  <a:lnTo>
                    <a:pt x="59199" y="532741"/>
                  </a:lnTo>
                  <a:cubicBezTo>
                    <a:pt x="59988" y="539641"/>
                    <a:pt x="65807" y="544865"/>
                    <a:pt x="72808" y="544865"/>
                  </a:cubicBezTo>
                  <a:lnTo>
                    <a:pt x="91447" y="544865"/>
                  </a:lnTo>
                  <a:cubicBezTo>
                    <a:pt x="98448" y="544865"/>
                    <a:pt x="104266" y="539641"/>
                    <a:pt x="105055" y="532741"/>
                  </a:cubicBezTo>
                  <a:lnTo>
                    <a:pt x="112353" y="451524"/>
                  </a:lnTo>
                  <a:lnTo>
                    <a:pt x="149432" y="451524"/>
                  </a:lnTo>
                  <a:cubicBezTo>
                    <a:pt x="152193" y="451524"/>
                    <a:pt x="154757" y="450243"/>
                    <a:pt x="156532" y="448173"/>
                  </a:cubicBezTo>
                  <a:cubicBezTo>
                    <a:pt x="158308" y="446103"/>
                    <a:pt x="158998" y="443245"/>
                    <a:pt x="158505" y="440584"/>
                  </a:cubicBezTo>
                  <a:lnTo>
                    <a:pt x="145981" y="388443"/>
                  </a:lnTo>
                  <a:cubicBezTo>
                    <a:pt x="147756" y="388936"/>
                    <a:pt x="149629" y="389133"/>
                    <a:pt x="151503" y="388936"/>
                  </a:cubicBezTo>
                  <a:cubicBezTo>
                    <a:pt x="155448" y="388443"/>
                    <a:pt x="158998" y="386373"/>
                    <a:pt x="161266" y="383120"/>
                  </a:cubicBezTo>
                  <a:cubicBezTo>
                    <a:pt x="163633" y="379966"/>
                    <a:pt x="164520" y="375925"/>
                    <a:pt x="163830" y="371983"/>
                  </a:cubicBezTo>
                  <a:lnTo>
                    <a:pt x="137500" y="259619"/>
                  </a:lnTo>
                  <a:close/>
                  <a:moveTo>
                    <a:pt x="202783" y="140652"/>
                  </a:moveTo>
                  <a:cubicBezTo>
                    <a:pt x="210573" y="132865"/>
                    <a:pt x="215011" y="122220"/>
                    <a:pt x="215011" y="111181"/>
                  </a:cubicBezTo>
                  <a:cubicBezTo>
                    <a:pt x="215011" y="100142"/>
                    <a:pt x="210573" y="89497"/>
                    <a:pt x="202783" y="81710"/>
                  </a:cubicBezTo>
                  <a:cubicBezTo>
                    <a:pt x="194992" y="73923"/>
                    <a:pt x="184342" y="69488"/>
                    <a:pt x="173297" y="69488"/>
                  </a:cubicBezTo>
                  <a:cubicBezTo>
                    <a:pt x="162252" y="69488"/>
                    <a:pt x="151602" y="73825"/>
                    <a:pt x="143811" y="81710"/>
                  </a:cubicBezTo>
                  <a:cubicBezTo>
                    <a:pt x="136020" y="89595"/>
                    <a:pt x="131583" y="100142"/>
                    <a:pt x="131583" y="111181"/>
                  </a:cubicBezTo>
                  <a:cubicBezTo>
                    <a:pt x="131583" y="122220"/>
                    <a:pt x="136020" y="132865"/>
                    <a:pt x="143811" y="140652"/>
                  </a:cubicBezTo>
                  <a:cubicBezTo>
                    <a:pt x="151602" y="148438"/>
                    <a:pt x="162252" y="152874"/>
                    <a:pt x="173297" y="152874"/>
                  </a:cubicBezTo>
                  <a:cubicBezTo>
                    <a:pt x="184342" y="152874"/>
                    <a:pt x="194992" y="148438"/>
                    <a:pt x="202783" y="140652"/>
                  </a:cubicBezTo>
                  <a:moveTo>
                    <a:pt x="294101" y="71164"/>
                  </a:moveTo>
                  <a:cubicBezTo>
                    <a:pt x="301891" y="63377"/>
                    <a:pt x="306329" y="52732"/>
                    <a:pt x="306329" y="41693"/>
                  </a:cubicBezTo>
                  <a:cubicBezTo>
                    <a:pt x="306329" y="30654"/>
                    <a:pt x="301990" y="20009"/>
                    <a:pt x="294101" y="12222"/>
                  </a:cubicBezTo>
                  <a:cubicBezTo>
                    <a:pt x="286310" y="4435"/>
                    <a:pt x="275659" y="0"/>
                    <a:pt x="264615" y="0"/>
                  </a:cubicBezTo>
                  <a:cubicBezTo>
                    <a:pt x="253570" y="0"/>
                    <a:pt x="242919" y="4435"/>
                    <a:pt x="235129" y="12222"/>
                  </a:cubicBezTo>
                  <a:cubicBezTo>
                    <a:pt x="227338" y="20009"/>
                    <a:pt x="222900" y="30654"/>
                    <a:pt x="222900" y="41693"/>
                  </a:cubicBezTo>
                  <a:cubicBezTo>
                    <a:pt x="222900" y="52732"/>
                    <a:pt x="227239" y="63377"/>
                    <a:pt x="235129" y="71164"/>
                  </a:cubicBezTo>
                  <a:cubicBezTo>
                    <a:pt x="242919" y="78950"/>
                    <a:pt x="253570" y="83386"/>
                    <a:pt x="264615" y="83386"/>
                  </a:cubicBezTo>
                  <a:cubicBezTo>
                    <a:pt x="275659" y="83287"/>
                    <a:pt x="286211" y="78950"/>
                    <a:pt x="294101" y="71164"/>
                  </a:cubicBezTo>
                  <a:moveTo>
                    <a:pt x="294101" y="210140"/>
                  </a:moveTo>
                  <a:cubicBezTo>
                    <a:pt x="301891" y="202353"/>
                    <a:pt x="306329" y="191708"/>
                    <a:pt x="306329" y="180669"/>
                  </a:cubicBezTo>
                  <a:cubicBezTo>
                    <a:pt x="306329" y="169630"/>
                    <a:pt x="301990" y="158985"/>
                    <a:pt x="294101" y="151198"/>
                  </a:cubicBezTo>
                  <a:cubicBezTo>
                    <a:pt x="286310" y="143411"/>
                    <a:pt x="275659" y="138976"/>
                    <a:pt x="264615" y="138976"/>
                  </a:cubicBezTo>
                  <a:cubicBezTo>
                    <a:pt x="253570" y="138976"/>
                    <a:pt x="242919" y="143411"/>
                    <a:pt x="235129" y="151198"/>
                  </a:cubicBezTo>
                  <a:cubicBezTo>
                    <a:pt x="227338" y="158985"/>
                    <a:pt x="222900" y="169630"/>
                    <a:pt x="222900" y="180669"/>
                  </a:cubicBezTo>
                  <a:cubicBezTo>
                    <a:pt x="222900" y="191708"/>
                    <a:pt x="227239" y="202353"/>
                    <a:pt x="235129" y="210140"/>
                  </a:cubicBezTo>
                  <a:cubicBezTo>
                    <a:pt x="242919" y="217926"/>
                    <a:pt x="253570" y="222362"/>
                    <a:pt x="264615" y="222362"/>
                  </a:cubicBezTo>
                  <a:lnTo>
                    <a:pt x="264615" y="222263"/>
                  </a:lnTo>
                  <a:cubicBezTo>
                    <a:pt x="275659" y="222362"/>
                    <a:pt x="286211" y="217926"/>
                    <a:pt x="294101" y="210140"/>
                  </a:cubicBezTo>
                  <a:moveTo>
                    <a:pt x="385418" y="140652"/>
                  </a:moveTo>
                  <a:cubicBezTo>
                    <a:pt x="393209" y="132865"/>
                    <a:pt x="397646" y="122220"/>
                    <a:pt x="397646" y="111181"/>
                  </a:cubicBezTo>
                  <a:cubicBezTo>
                    <a:pt x="397646" y="100142"/>
                    <a:pt x="393307" y="89497"/>
                    <a:pt x="385418" y="81710"/>
                  </a:cubicBezTo>
                  <a:cubicBezTo>
                    <a:pt x="377529" y="73923"/>
                    <a:pt x="366977" y="69488"/>
                    <a:pt x="355932" y="69488"/>
                  </a:cubicBezTo>
                  <a:cubicBezTo>
                    <a:pt x="344887" y="69488"/>
                    <a:pt x="334237" y="73825"/>
                    <a:pt x="326446" y="81710"/>
                  </a:cubicBezTo>
                  <a:cubicBezTo>
                    <a:pt x="318656" y="89497"/>
                    <a:pt x="314218" y="100142"/>
                    <a:pt x="314218" y="111181"/>
                  </a:cubicBezTo>
                  <a:cubicBezTo>
                    <a:pt x="314218" y="122220"/>
                    <a:pt x="318656" y="132865"/>
                    <a:pt x="326446" y="140652"/>
                  </a:cubicBezTo>
                  <a:cubicBezTo>
                    <a:pt x="334237" y="148438"/>
                    <a:pt x="344887" y="152874"/>
                    <a:pt x="355932" y="152874"/>
                  </a:cubicBezTo>
                  <a:cubicBezTo>
                    <a:pt x="366977" y="152874"/>
                    <a:pt x="377627" y="148438"/>
                    <a:pt x="385418" y="140652"/>
                  </a:cubicBezTo>
                  <a:moveTo>
                    <a:pt x="476736" y="210140"/>
                  </a:moveTo>
                  <a:cubicBezTo>
                    <a:pt x="484526" y="202353"/>
                    <a:pt x="488964" y="191708"/>
                    <a:pt x="488964" y="180669"/>
                  </a:cubicBezTo>
                  <a:cubicBezTo>
                    <a:pt x="488964" y="169630"/>
                    <a:pt x="484625" y="158985"/>
                    <a:pt x="476736" y="151198"/>
                  </a:cubicBezTo>
                  <a:cubicBezTo>
                    <a:pt x="468945" y="143411"/>
                    <a:pt x="458295" y="138976"/>
                    <a:pt x="447250" y="138976"/>
                  </a:cubicBezTo>
                  <a:cubicBezTo>
                    <a:pt x="436205" y="138976"/>
                    <a:pt x="425554" y="143313"/>
                    <a:pt x="417764" y="151198"/>
                  </a:cubicBezTo>
                  <a:cubicBezTo>
                    <a:pt x="409973" y="159083"/>
                    <a:pt x="405535" y="169630"/>
                    <a:pt x="405535" y="180669"/>
                  </a:cubicBezTo>
                  <a:cubicBezTo>
                    <a:pt x="405535" y="191708"/>
                    <a:pt x="409875" y="202353"/>
                    <a:pt x="417764" y="210140"/>
                  </a:cubicBezTo>
                  <a:cubicBezTo>
                    <a:pt x="425554" y="217926"/>
                    <a:pt x="436205" y="222362"/>
                    <a:pt x="447250" y="222362"/>
                  </a:cubicBezTo>
                  <a:cubicBezTo>
                    <a:pt x="458295" y="222362"/>
                    <a:pt x="468846" y="217926"/>
                    <a:pt x="476736" y="210140"/>
                  </a:cubicBezTo>
                  <a:moveTo>
                    <a:pt x="515491" y="245130"/>
                  </a:moveTo>
                  <a:cubicBezTo>
                    <a:pt x="508785" y="237639"/>
                    <a:pt x="499220" y="233401"/>
                    <a:pt x="489161" y="233401"/>
                  </a:cubicBezTo>
                  <a:lnTo>
                    <a:pt x="489161" y="233302"/>
                  </a:lnTo>
                  <a:lnTo>
                    <a:pt x="474763" y="233302"/>
                  </a:lnTo>
                  <a:cubicBezTo>
                    <a:pt x="472988" y="233499"/>
                    <a:pt x="471410" y="234189"/>
                    <a:pt x="470030" y="235372"/>
                  </a:cubicBezTo>
                  <a:lnTo>
                    <a:pt x="459083" y="244933"/>
                  </a:lnTo>
                  <a:lnTo>
                    <a:pt x="459083" y="244933"/>
                  </a:lnTo>
                  <a:cubicBezTo>
                    <a:pt x="456519" y="247101"/>
                    <a:pt x="453265" y="248383"/>
                    <a:pt x="449814" y="248383"/>
                  </a:cubicBezTo>
                  <a:cubicBezTo>
                    <a:pt x="446461" y="248383"/>
                    <a:pt x="443108" y="247200"/>
                    <a:pt x="440544" y="244933"/>
                  </a:cubicBezTo>
                  <a:lnTo>
                    <a:pt x="429598" y="235372"/>
                  </a:lnTo>
                  <a:lnTo>
                    <a:pt x="429598" y="235372"/>
                  </a:lnTo>
                  <a:cubicBezTo>
                    <a:pt x="428217" y="234288"/>
                    <a:pt x="426639" y="233499"/>
                    <a:pt x="424864" y="233302"/>
                  </a:cubicBezTo>
                  <a:lnTo>
                    <a:pt x="409973" y="233302"/>
                  </a:lnTo>
                  <a:cubicBezTo>
                    <a:pt x="399914" y="233302"/>
                    <a:pt x="390349" y="237541"/>
                    <a:pt x="383643" y="245031"/>
                  </a:cubicBezTo>
                  <a:cubicBezTo>
                    <a:pt x="376937" y="252522"/>
                    <a:pt x="373781" y="262477"/>
                    <a:pt x="374866" y="272531"/>
                  </a:cubicBezTo>
                  <a:lnTo>
                    <a:pt x="385122" y="349608"/>
                  </a:lnTo>
                  <a:cubicBezTo>
                    <a:pt x="385714" y="355128"/>
                    <a:pt x="387883" y="360352"/>
                    <a:pt x="391335" y="364689"/>
                  </a:cubicBezTo>
                  <a:cubicBezTo>
                    <a:pt x="394786" y="369026"/>
                    <a:pt x="399323" y="372377"/>
                    <a:pt x="404549" y="374348"/>
                  </a:cubicBezTo>
                  <a:lnTo>
                    <a:pt x="421807" y="532939"/>
                  </a:lnTo>
                  <a:cubicBezTo>
                    <a:pt x="422596" y="539838"/>
                    <a:pt x="428513" y="545062"/>
                    <a:pt x="435416" y="545062"/>
                  </a:cubicBezTo>
                  <a:lnTo>
                    <a:pt x="462732" y="545062"/>
                  </a:lnTo>
                  <a:cubicBezTo>
                    <a:pt x="469734" y="545062"/>
                    <a:pt x="475552" y="539838"/>
                    <a:pt x="476341" y="532939"/>
                  </a:cubicBezTo>
                  <a:lnTo>
                    <a:pt x="493599" y="374644"/>
                  </a:lnTo>
                  <a:cubicBezTo>
                    <a:pt x="499023" y="372870"/>
                    <a:pt x="503756" y="369519"/>
                    <a:pt x="507306" y="365083"/>
                  </a:cubicBezTo>
                  <a:cubicBezTo>
                    <a:pt x="510856" y="360648"/>
                    <a:pt x="513124" y="355325"/>
                    <a:pt x="513815" y="349707"/>
                  </a:cubicBezTo>
                  <a:lnTo>
                    <a:pt x="524071" y="272531"/>
                  </a:lnTo>
                  <a:cubicBezTo>
                    <a:pt x="525353" y="262576"/>
                    <a:pt x="522098" y="252522"/>
                    <a:pt x="515491" y="245130"/>
                  </a:cubicBezTo>
                </a:path>
              </a:pathLst>
            </a:custGeom>
            <a:solidFill>
              <a:schemeClr val="bg1"/>
            </a:solidFill>
            <a:ln w="98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17220"/>
              <a:endParaRPr lang="fr-FR" sz="1215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3052917" y="3192021"/>
            <a:ext cx="1227679" cy="486870"/>
            <a:chOff x="3052917" y="3192021"/>
            <a:chExt cx="1227679" cy="486870"/>
          </a:xfrm>
        </p:grpSpPr>
        <p:sp>
          <p:nvSpPr>
            <p:cNvPr id="315" name="object 68"/>
            <p:cNvSpPr/>
            <p:nvPr/>
          </p:nvSpPr>
          <p:spPr>
            <a:xfrm>
              <a:off x="3052917" y="3403285"/>
              <a:ext cx="445770" cy="275606"/>
            </a:xfrm>
            <a:custGeom>
              <a:avLst/>
              <a:gdLst/>
              <a:ahLst/>
              <a:cxnLst/>
              <a:rect l="l" t="t" r="r" b="b"/>
              <a:pathLst>
                <a:path w="660400" h="408304">
                  <a:moveTo>
                    <a:pt x="0" y="407949"/>
                  </a:moveTo>
                  <a:lnTo>
                    <a:pt x="660171" y="0"/>
                  </a:lnTo>
                </a:path>
              </a:pathLst>
            </a:custGeom>
            <a:ln w="12700">
              <a:solidFill>
                <a:srgbClr val="F78F3D"/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ysClr val="windowText" lastClr="000000"/>
                </a:solidFill>
              </a:endParaRPr>
            </a:p>
          </p:txBody>
        </p:sp>
        <p:sp>
          <p:nvSpPr>
            <p:cNvPr id="328" name="object 88"/>
            <p:cNvSpPr/>
            <p:nvPr/>
          </p:nvSpPr>
          <p:spPr>
            <a:xfrm>
              <a:off x="3883689" y="3192828"/>
              <a:ext cx="396907" cy="396907"/>
            </a:xfrm>
            <a:custGeom>
              <a:avLst/>
              <a:gdLst/>
              <a:ahLst/>
              <a:cxnLst/>
              <a:rect l="l" t="t" r="r" b="b"/>
              <a:pathLst>
                <a:path w="588010" h="588010">
                  <a:moveTo>
                    <a:pt x="293725" y="587438"/>
                  </a:moveTo>
                  <a:lnTo>
                    <a:pt x="341368" y="583594"/>
                  </a:lnTo>
                  <a:lnTo>
                    <a:pt x="386564" y="572465"/>
                  </a:lnTo>
                  <a:lnTo>
                    <a:pt x="428708" y="554655"/>
                  </a:lnTo>
                  <a:lnTo>
                    <a:pt x="467194" y="530770"/>
                  </a:lnTo>
                  <a:lnTo>
                    <a:pt x="501419" y="501413"/>
                  </a:lnTo>
                  <a:lnTo>
                    <a:pt x="530778" y="467190"/>
                  </a:lnTo>
                  <a:lnTo>
                    <a:pt x="554665" y="428705"/>
                  </a:lnTo>
                  <a:lnTo>
                    <a:pt x="572476" y="386563"/>
                  </a:lnTo>
                  <a:lnTo>
                    <a:pt x="583606" y="341368"/>
                  </a:lnTo>
                  <a:lnTo>
                    <a:pt x="587451" y="293725"/>
                  </a:lnTo>
                  <a:lnTo>
                    <a:pt x="583606" y="246079"/>
                  </a:lnTo>
                  <a:lnTo>
                    <a:pt x="572476" y="200881"/>
                  </a:lnTo>
                  <a:lnTo>
                    <a:pt x="554665" y="158737"/>
                  </a:lnTo>
                  <a:lnTo>
                    <a:pt x="530778" y="120250"/>
                  </a:lnTo>
                  <a:lnTo>
                    <a:pt x="501419" y="86026"/>
                  </a:lnTo>
                  <a:lnTo>
                    <a:pt x="467194" y="56669"/>
                  </a:lnTo>
                  <a:lnTo>
                    <a:pt x="428708" y="32783"/>
                  </a:lnTo>
                  <a:lnTo>
                    <a:pt x="386564" y="14973"/>
                  </a:lnTo>
                  <a:lnTo>
                    <a:pt x="341368" y="3844"/>
                  </a:lnTo>
                  <a:lnTo>
                    <a:pt x="293725" y="0"/>
                  </a:lnTo>
                  <a:lnTo>
                    <a:pt x="246082" y="3844"/>
                  </a:lnTo>
                  <a:lnTo>
                    <a:pt x="200886" y="14973"/>
                  </a:lnTo>
                  <a:lnTo>
                    <a:pt x="158743" y="32783"/>
                  </a:lnTo>
                  <a:lnTo>
                    <a:pt x="120256" y="56669"/>
                  </a:lnTo>
                  <a:lnTo>
                    <a:pt x="86031" y="86026"/>
                  </a:lnTo>
                  <a:lnTo>
                    <a:pt x="56672" y="120250"/>
                  </a:lnTo>
                  <a:lnTo>
                    <a:pt x="32785" y="158737"/>
                  </a:lnTo>
                  <a:lnTo>
                    <a:pt x="14974" y="200881"/>
                  </a:lnTo>
                  <a:lnTo>
                    <a:pt x="3844" y="246079"/>
                  </a:lnTo>
                  <a:lnTo>
                    <a:pt x="0" y="293725"/>
                  </a:lnTo>
                  <a:lnTo>
                    <a:pt x="3844" y="341368"/>
                  </a:lnTo>
                  <a:lnTo>
                    <a:pt x="14974" y="386563"/>
                  </a:lnTo>
                  <a:lnTo>
                    <a:pt x="32785" y="428705"/>
                  </a:lnTo>
                  <a:lnTo>
                    <a:pt x="56672" y="467190"/>
                  </a:lnTo>
                  <a:lnTo>
                    <a:pt x="86031" y="501413"/>
                  </a:lnTo>
                  <a:lnTo>
                    <a:pt x="120256" y="530770"/>
                  </a:lnTo>
                  <a:lnTo>
                    <a:pt x="158743" y="554655"/>
                  </a:lnTo>
                  <a:lnTo>
                    <a:pt x="200886" y="572465"/>
                  </a:lnTo>
                  <a:lnTo>
                    <a:pt x="246082" y="583594"/>
                  </a:lnTo>
                  <a:lnTo>
                    <a:pt x="293725" y="587438"/>
                  </a:lnTo>
                  <a:close/>
                </a:path>
              </a:pathLst>
            </a:custGeom>
            <a:ln w="11430">
              <a:solidFill>
                <a:srgbClr val="F78F3D"/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ysClr val="windowText" lastClr="000000"/>
                </a:solidFill>
              </a:endParaRPr>
            </a:p>
          </p:txBody>
        </p:sp>
        <p:sp>
          <p:nvSpPr>
            <p:cNvPr id="329" name="object 89"/>
            <p:cNvSpPr txBox="1"/>
            <p:nvPr/>
          </p:nvSpPr>
          <p:spPr>
            <a:xfrm>
              <a:off x="3965383" y="3282784"/>
              <a:ext cx="233172" cy="221231"/>
            </a:xfrm>
            <a:prstGeom prst="rect">
              <a:avLst/>
            </a:prstGeom>
          </p:spPr>
          <p:txBody>
            <a:bodyPr vert="horz" wrap="square" lIns="0" tIns="8144" rIns="0" bIns="0" rtlCol="0">
              <a:spAutoFit/>
            </a:bodyPr>
            <a:lstStyle/>
            <a:p>
              <a:pPr marL="8573" defTabSz="617220">
                <a:spcBef>
                  <a:spcPts val="64"/>
                </a:spcBef>
              </a:pPr>
              <a:r>
                <a:rPr sz="1384" b="1" spc="-17" dirty="0">
                  <a:solidFill>
                    <a:srgbClr val="F78F3D"/>
                  </a:solidFill>
                  <a:latin typeface="Arial MT Std"/>
                  <a:cs typeface="Arial MT Std"/>
                </a:rPr>
                <a:t>3</a:t>
              </a:r>
              <a:r>
                <a:rPr lang="fr-FR" sz="1384" b="1" spc="-17" dirty="0">
                  <a:solidFill>
                    <a:srgbClr val="F78F3D"/>
                  </a:solidFill>
                  <a:latin typeface="Arial MT Std"/>
                  <a:cs typeface="Arial MT Std"/>
                </a:rPr>
                <a:t>1</a:t>
              </a:r>
              <a:endParaRPr sz="1384" dirty="0">
                <a:solidFill>
                  <a:sysClr val="windowText" lastClr="000000"/>
                </a:solidFill>
                <a:latin typeface="Arial MT Std"/>
                <a:cs typeface="Arial MT Std"/>
              </a:endParaRPr>
            </a:p>
          </p:txBody>
        </p:sp>
        <p:grpSp>
          <p:nvGrpSpPr>
            <p:cNvPr id="396" name="Groupe 395">
              <a:extLst>
                <a:ext uri="{FF2B5EF4-FFF2-40B4-BE49-F238E27FC236}">
                  <a16:creationId xmlns:a16="http://schemas.microsoft.com/office/drawing/2014/main" id="{0A0F946A-91CA-6DB3-AE34-7FA0C7C82A18}"/>
                </a:ext>
              </a:extLst>
            </p:cNvPr>
            <p:cNvGrpSpPr/>
            <p:nvPr/>
          </p:nvGrpSpPr>
          <p:grpSpPr>
            <a:xfrm>
              <a:off x="3448175" y="3192021"/>
              <a:ext cx="398725" cy="398520"/>
              <a:chOff x="3616331" y="3914273"/>
              <a:chExt cx="590703" cy="590400"/>
            </a:xfrm>
          </p:grpSpPr>
          <p:sp>
            <p:nvSpPr>
              <p:cNvPr id="397" name="Forme libre 396">
                <a:extLst>
                  <a:ext uri="{FF2B5EF4-FFF2-40B4-BE49-F238E27FC236}">
                    <a16:creationId xmlns:a16="http://schemas.microsoft.com/office/drawing/2014/main" id="{7489042A-51FC-C4BA-7B3D-C5824A8DDF24}"/>
                  </a:ext>
                </a:extLst>
              </p:cNvPr>
              <p:cNvSpPr/>
              <p:nvPr/>
            </p:nvSpPr>
            <p:spPr>
              <a:xfrm>
                <a:off x="3616331" y="3914273"/>
                <a:ext cx="590703" cy="590400"/>
              </a:xfrm>
              <a:custGeom>
                <a:avLst/>
                <a:gdLst>
                  <a:gd name="connsiteX0" fmla="*/ 762909 w 1525818"/>
                  <a:gd name="connsiteY0" fmla="*/ 1525037 h 1525037"/>
                  <a:gd name="connsiteX1" fmla="*/ 1525818 w 1525818"/>
                  <a:gd name="connsiteY1" fmla="*/ 762519 h 1525037"/>
                  <a:gd name="connsiteX2" fmla="*/ 762909 w 1525818"/>
                  <a:gd name="connsiteY2" fmla="*/ 0 h 1525037"/>
                  <a:gd name="connsiteX3" fmla="*/ 0 w 1525818"/>
                  <a:gd name="connsiteY3" fmla="*/ 762519 h 1525037"/>
                  <a:gd name="connsiteX4" fmla="*/ 762909 w 1525818"/>
                  <a:gd name="connsiteY4" fmla="*/ 1525037 h 1525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5818" h="1525037">
                    <a:moveTo>
                      <a:pt x="762909" y="1525037"/>
                    </a:moveTo>
                    <a:cubicBezTo>
                      <a:pt x="1184289" y="1525037"/>
                      <a:pt x="1525818" y="1183683"/>
                      <a:pt x="1525818" y="762519"/>
                    </a:cubicBezTo>
                    <a:cubicBezTo>
                      <a:pt x="1525818" y="341354"/>
                      <a:pt x="1184289" y="0"/>
                      <a:pt x="762909" y="0"/>
                    </a:cubicBezTo>
                    <a:cubicBezTo>
                      <a:pt x="341529" y="0"/>
                      <a:pt x="0" y="341354"/>
                      <a:pt x="0" y="762519"/>
                    </a:cubicBezTo>
                    <a:cubicBezTo>
                      <a:pt x="0" y="1183683"/>
                      <a:pt x="341529" y="1525037"/>
                      <a:pt x="762909" y="1525037"/>
                    </a:cubicBezTo>
                  </a:path>
                </a:pathLst>
              </a:custGeom>
              <a:solidFill>
                <a:srgbClr val="F88F3D"/>
              </a:solidFill>
              <a:ln w="127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17220"/>
                <a:endParaRPr lang="fr-FR" sz="1215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8" name="Forme libre 397">
                <a:extLst>
                  <a:ext uri="{FF2B5EF4-FFF2-40B4-BE49-F238E27FC236}">
                    <a16:creationId xmlns:a16="http://schemas.microsoft.com/office/drawing/2014/main" id="{DDC6CDFC-3883-7A40-5CCB-07DAD926D183}"/>
                  </a:ext>
                </a:extLst>
              </p:cNvPr>
              <p:cNvSpPr/>
              <p:nvPr/>
            </p:nvSpPr>
            <p:spPr>
              <a:xfrm>
                <a:off x="3763496" y="4032390"/>
                <a:ext cx="296374" cy="308083"/>
              </a:xfrm>
              <a:custGeom>
                <a:avLst/>
                <a:gdLst>
                  <a:gd name="connsiteX0" fmla="*/ 198740 w 524345"/>
                  <a:gd name="connsiteY0" fmla="*/ 245031 h 545061"/>
                  <a:gd name="connsiteX1" fmla="*/ 189963 w 524345"/>
                  <a:gd name="connsiteY1" fmla="*/ 272531 h 545061"/>
                  <a:gd name="connsiteX2" fmla="*/ 200219 w 524345"/>
                  <a:gd name="connsiteY2" fmla="*/ 349608 h 545061"/>
                  <a:gd name="connsiteX3" fmla="*/ 206432 w 524345"/>
                  <a:gd name="connsiteY3" fmla="*/ 364689 h 545061"/>
                  <a:gd name="connsiteX4" fmla="*/ 219646 w 524345"/>
                  <a:gd name="connsiteY4" fmla="*/ 374348 h 545061"/>
                  <a:gd name="connsiteX5" fmla="*/ 236904 w 524345"/>
                  <a:gd name="connsiteY5" fmla="*/ 532939 h 545061"/>
                  <a:gd name="connsiteX6" fmla="*/ 250513 w 524345"/>
                  <a:gd name="connsiteY6" fmla="*/ 545062 h 545061"/>
                  <a:gd name="connsiteX7" fmla="*/ 277928 w 524345"/>
                  <a:gd name="connsiteY7" fmla="*/ 545062 h 545061"/>
                  <a:gd name="connsiteX8" fmla="*/ 291536 w 524345"/>
                  <a:gd name="connsiteY8" fmla="*/ 532939 h 545061"/>
                  <a:gd name="connsiteX9" fmla="*/ 308794 w 524345"/>
                  <a:gd name="connsiteY9" fmla="*/ 374644 h 545061"/>
                  <a:gd name="connsiteX10" fmla="*/ 322502 w 524345"/>
                  <a:gd name="connsiteY10" fmla="*/ 365083 h 545061"/>
                  <a:gd name="connsiteX11" fmla="*/ 328912 w 524345"/>
                  <a:gd name="connsiteY11" fmla="*/ 349707 h 545061"/>
                  <a:gd name="connsiteX12" fmla="*/ 339168 w 524345"/>
                  <a:gd name="connsiteY12" fmla="*/ 272531 h 545061"/>
                  <a:gd name="connsiteX13" fmla="*/ 330391 w 524345"/>
                  <a:gd name="connsiteY13" fmla="*/ 245130 h 545061"/>
                  <a:gd name="connsiteX14" fmla="*/ 304061 w 524345"/>
                  <a:gd name="connsiteY14" fmla="*/ 233401 h 545061"/>
                  <a:gd name="connsiteX15" fmla="*/ 304061 w 524345"/>
                  <a:gd name="connsiteY15" fmla="*/ 233302 h 545061"/>
                  <a:gd name="connsiteX16" fmla="*/ 289564 w 524345"/>
                  <a:gd name="connsiteY16" fmla="*/ 233302 h 545061"/>
                  <a:gd name="connsiteX17" fmla="*/ 284831 w 524345"/>
                  <a:gd name="connsiteY17" fmla="*/ 235372 h 545061"/>
                  <a:gd name="connsiteX18" fmla="*/ 273884 w 524345"/>
                  <a:gd name="connsiteY18" fmla="*/ 244933 h 545061"/>
                  <a:gd name="connsiteX19" fmla="*/ 273884 w 524345"/>
                  <a:gd name="connsiteY19" fmla="*/ 244933 h 545061"/>
                  <a:gd name="connsiteX20" fmla="*/ 264615 w 524345"/>
                  <a:gd name="connsiteY20" fmla="*/ 248383 h 545061"/>
                  <a:gd name="connsiteX21" fmla="*/ 255345 w 524345"/>
                  <a:gd name="connsiteY21" fmla="*/ 244933 h 545061"/>
                  <a:gd name="connsiteX22" fmla="*/ 244398 w 524345"/>
                  <a:gd name="connsiteY22" fmla="*/ 235372 h 545061"/>
                  <a:gd name="connsiteX23" fmla="*/ 244398 w 524345"/>
                  <a:gd name="connsiteY23" fmla="*/ 235372 h 545061"/>
                  <a:gd name="connsiteX24" fmla="*/ 239665 w 524345"/>
                  <a:gd name="connsiteY24" fmla="*/ 233302 h 545061"/>
                  <a:gd name="connsiteX25" fmla="*/ 224774 w 524345"/>
                  <a:gd name="connsiteY25" fmla="*/ 233302 h 545061"/>
                  <a:gd name="connsiteX26" fmla="*/ 198740 w 524345"/>
                  <a:gd name="connsiteY26" fmla="*/ 245031 h 545061"/>
                  <a:gd name="connsiteX27" fmla="*/ 111465 w 524345"/>
                  <a:gd name="connsiteY27" fmla="*/ 210238 h 545061"/>
                  <a:gd name="connsiteX28" fmla="*/ 123694 w 524345"/>
                  <a:gd name="connsiteY28" fmla="*/ 180767 h 545061"/>
                  <a:gd name="connsiteX29" fmla="*/ 111465 w 524345"/>
                  <a:gd name="connsiteY29" fmla="*/ 151297 h 545061"/>
                  <a:gd name="connsiteX30" fmla="*/ 81979 w 524345"/>
                  <a:gd name="connsiteY30" fmla="*/ 139075 h 545061"/>
                  <a:gd name="connsiteX31" fmla="*/ 52494 w 524345"/>
                  <a:gd name="connsiteY31" fmla="*/ 151297 h 545061"/>
                  <a:gd name="connsiteX32" fmla="*/ 40265 w 524345"/>
                  <a:gd name="connsiteY32" fmla="*/ 180767 h 545061"/>
                  <a:gd name="connsiteX33" fmla="*/ 52494 w 524345"/>
                  <a:gd name="connsiteY33" fmla="*/ 210238 h 545061"/>
                  <a:gd name="connsiteX34" fmla="*/ 81979 w 524345"/>
                  <a:gd name="connsiteY34" fmla="*/ 222460 h 545061"/>
                  <a:gd name="connsiteX35" fmla="*/ 111465 w 524345"/>
                  <a:gd name="connsiteY35" fmla="*/ 210238 h 545061"/>
                  <a:gd name="connsiteX36" fmla="*/ 137500 w 524345"/>
                  <a:gd name="connsiteY36" fmla="*/ 259619 h 545061"/>
                  <a:gd name="connsiteX37" fmla="*/ 127441 w 524345"/>
                  <a:gd name="connsiteY37" fmla="*/ 242370 h 545061"/>
                  <a:gd name="connsiteX38" fmla="*/ 109394 w 524345"/>
                  <a:gd name="connsiteY38" fmla="*/ 233795 h 545061"/>
                  <a:gd name="connsiteX39" fmla="*/ 102491 w 524345"/>
                  <a:gd name="connsiteY39" fmla="*/ 235766 h 545061"/>
                  <a:gd name="connsiteX40" fmla="*/ 91545 w 524345"/>
                  <a:gd name="connsiteY40" fmla="*/ 245327 h 545061"/>
                  <a:gd name="connsiteX41" fmla="*/ 82275 w 524345"/>
                  <a:gd name="connsiteY41" fmla="*/ 248777 h 545061"/>
                  <a:gd name="connsiteX42" fmla="*/ 73005 w 524345"/>
                  <a:gd name="connsiteY42" fmla="*/ 245327 h 545061"/>
                  <a:gd name="connsiteX43" fmla="*/ 62059 w 524345"/>
                  <a:gd name="connsiteY43" fmla="*/ 235865 h 545061"/>
                  <a:gd name="connsiteX44" fmla="*/ 62059 w 524345"/>
                  <a:gd name="connsiteY44" fmla="*/ 235865 h 545061"/>
                  <a:gd name="connsiteX45" fmla="*/ 55058 w 524345"/>
                  <a:gd name="connsiteY45" fmla="*/ 233894 h 545061"/>
                  <a:gd name="connsiteX46" fmla="*/ 37011 w 524345"/>
                  <a:gd name="connsiteY46" fmla="*/ 242469 h 545061"/>
                  <a:gd name="connsiteX47" fmla="*/ 26952 w 524345"/>
                  <a:gd name="connsiteY47" fmla="*/ 259718 h 545061"/>
                  <a:gd name="connsiteX48" fmla="*/ 228 w 524345"/>
                  <a:gd name="connsiteY48" fmla="*/ 371983 h 545061"/>
                  <a:gd name="connsiteX49" fmla="*/ 2792 w 524345"/>
                  <a:gd name="connsiteY49" fmla="*/ 383120 h 545061"/>
                  <a:gd name="connsiteX50" fmla="*/ 12554 w 524345"/>
                  <a:gd name="connsiteY50" fmla="*/ 388936 h 545061"/>
                  <a:gd name="connsiteX51" fmla="*/ 18077 w 524345"/>
                  <a:gd name="connsiteY51" fmla="*/ 388443 h 545061"/>
                  <a:gd name="connsiteX52" fmla="*/ 5750 w 524345"/>
                  <a:gd name="connsiteY52" fmla="*/ 440584 h 545061"/>
                  <a:gd name="connsiteX53" fmla="*/ 7722 w 524345"/>
                  <a:gd name="connsiteY53" fmla="*/ 448173 h 545061"/>
                  <a:gd name="connsiteX54" fmla="*/ 14823 w 524345"/>
                  <a:gd name="connsiteY54" fmla="*/ 451524 h 545061"/>
                  <a:gd name="connsiteX55" fmla="*/ 51902 w 524345"/>
                  <a:gd name="connsiteY55" fmla="*/ 451524 h 545061"/>
                  <a:gd name="connsiteX56" fmla="*/ 59199 w 524345"/>
                  <a:gd name="connsiteY56" fmla="*/ 532741 h 545061"/>
                  <a:gd name="connsiteX57" fmla="*/ 72808 w 524345"/>
                  <a:gd name="connsiteY57" fmla="*/ 544865 h 545061"/>
                  <a:gd name="connsiteX58" fmla="*/ 91447 w 524345"/>
                  <a:gd name="connsiteY58" fmla="*/ 544865 h 545061"/>
                  <a:gd name="connsiteX59" fmla="*/ 105055 w 524345"/>
                  <a:gd name="connsiteY59" fmla="*/ 532741 h 545061"/>
                  <a:gd name="connsiteX60" fmla="*/ 112353 w 524345"/>
                  <a:gd name="connsiteY60" fmla="*/ 451524 h 545061"/>
                  <a:gd name="connsiteX61" fmla="*/ 149432 w 524345"/>
                  <a:gd name="connsiteY61" fmla="*/ 451524 h 545061"/>
                  <a:gd name="connsiteX62" fmla="*/ 156532 w 524345"/>
                  <a:gd name="connsiteY62" fmla="*/ 448173 h 545061"/>
                  <a:gd name="connsiteX63" fmla="*/ 158505 w 524345"/>
                  <a:gd name="connsiteY63" fmla="*/ 440584 h 545061"/>
                  <a:gd name="connsiteX64" fmla="*/ 145981 w 524345"/>
                  <a:gd name="connsiteY64" fmla="*/ 388443 h 545061"/>
                  <a:gd name="connsiteX65" fmla="*/ 151503 w 524345"/>
                  <a:gd name="connsiteY65" fmla="*/ 388936 h 545061"/>
                  <a:gd name="connsiteX66" fmla="*/ 161266 w 524345"/>
                  <a:gd name="connsiteY66" fmla="*/ 383120 h 545061"/>
                  <a:gd name="connsiteX67" fmla="*/ 163830 w 524345"/>
                  <a:gd name="connsiteY67" fmla="*/ 371983 h 545061"/>
                  <a:gd name="connsiteX68" fmla="*/ 137500 w 524345"/>
                  <a:gd name="connsiteY68" fmla="*/ 259619 h 545061"/>
                  <a:gd name="connsiteX69" fmla="*/ 202783 w 524345"/>
                  <a:gd name="connsiteY69" fmla="*/ 140652 h 545061"/>
                  <a:gd name="connsiteX70" fmla="*/ 215011 w 524345"/>
                  <a:gd name="connsiteY70" fmla="*/ 111181 h 545061"/>
                  <a:gd name="connsiteX71" fmla="*/ 202783 w 524345"/>
                  <a:gd name="connsiteY71" fmla="*/ 81710 h 545061"/>
                  <a:gd name="connsiteX72" fmla="*/ 173297 w 524345"/>
                  <a:gd name="connsiteY72" fmla="*/ 69488 h 545061"/>
                  <a:gd name="connsiteX73" fmla="*/ 143811 w 524345"/>
                  <a:gd name="connsiteY73" fmla="*/ 81710 h 545061"/>
                  <a:gd name="connsiteX74" fmla="*/ 131583 w 524345"/>
                  <a:gd name="connsiteY74" fmla="*/ 111181 h 545061"/>
                  <a:gd name="connsiteX75" fmla="*/ 143811 w 524345"/>
                  <a:gd name="connsiteY75" fmla="*/ 140652 h 545061"/>
                  <a:gd name="connsiteX76" fmla="*/ 173297 w 524345"/>
                  <a:gd name="connsiteY76" fmla="*/ 152874 h 545061"/>
                  <a:gd name="connsiteX77" fmla="*/ 202783 w 524345"/>
                  <a:gd name="connsiteY77" fmla="*/ 140652 h 545061"/>
                  <a:gd name="connsiteX78" fmla="*/ 294101 w 524345"/>
                  <a:gd name="connsiteY78" fmla="*/ 71164 h 545061"/>
                  <a:gd name="connsiteX79" fmla="*/ 306329 w 524345"/>
                  <a:gd name="connsiteY79" fmla="*/ 41693 h 545061"/>
                  <a:gd name="connsiteX80" fmla="*/ 294101 w 524345"/>
                  <a:gd name="connsiteY80" fmla="*/ 12222 h 545061"/>
                  <a:gd name="connsiteX81" fmla="*/ 264615 w 524345"/>
                  <a:gd name="connsiteY81" fmla="*/ 0 h 545061"/>
                  <a:gd name="connsiteX82" fmla="*/ 235129 w 524345"/>
                  <a:gd name="connsiteY82" fmla="*/ 12222 h 545061"/>
                  <a:gd name="connsiteX83" fmla="*/ 222900 w 524345"/>
                  <a:gd name="connsiteY83" fmla="*/ 41693 h 545061"/>
                  <a:gd name="connsiteX84" fmla="*/ 235129 w 524345"/>
                  <a:gd name="connsiteY84" fmla="*/ 71164 h 545061"/>
                  <a:gd name="connsiteX85" fmla="*/ 264615 w 524345"/>
                  <a:gd name="connsiteY85" fmla="*/ 83386 h 545061"/>
                  <a:gd name="connsiteX86" fmla="*/ 294101 w 524345"/>
                  <a:gd name="connsiteY86" fmla="*/ 71164 h 545061"/>
                  <a:gd name="connsiteX87" fmla="*/ 294101 w 524345"/>
                  <a:gd name="connsiteY87" fmla="*/ 210140 h 545061"/>
                  <a:gd name="connsiteX88" fmla="*/ 306329 w 524345"/>
                  <a:gd name="connsiteY88" fmla="*/ 180669 h 545061"/>
                  <a:gd name="connsiteX89" fmla="*/ 294101 w 524345"/>
                  <a:gd name="connsiteY89" fmla="*/ 151198 h 545061"/>
                  <a:gd name="connsiteX90" fmla="*/ 264615 w 524345"/>
                  <a:gd name="connsiteY90" fmla="*/ 138976 h 545061"/>
                  <a:gd name="connsiteX91" fmla="*/ 235129 w 524345"/>
                  <a:gd name="connsiteY91" fmla="*/ 151198 h 545061"/>
                  <a:gd name="connsiteX92" fmla="*/ 222900 w 524345"/>
                  <a:gd name="connsiteY92" fmla="*/ 180669 h 545061"/>
                  <a:gd name="connsiteX93" fmla="*/ 235129 w 524345"/>
                  <a:gd name="connsiteY93" fmla="*/ 210140 h 545061"/>
                  <a:gd name="connsiteX94" fmla="*/ 264615 w 524345"/>
                  <a:gd name="connsiteY94" fmla="*/ 222362 h 545061"/>
                  <a:gd name="connsiteX95" fmla="*/ 264615 w 524345"/>
                  <a:gd name="connsiteY95" fmla="*/ 222263 h 545061"/>
                  <a:gd name="connsiteX96" fmla="*/ 294101 w 524345"/>
                  <a:gd name="connsiteY96" fmla="*/ 210140 h 545061"/>
                  <a:gd name="connsiteX97" fmla="*/ 385418 w 524345"/>
                  <a:gd name="connsiteY97" fmla="*/ 140652 h 545061"/>
                  <a:gd name="connsiteX98" fmla="*/ 397646 w 524345"/>
                  <a:gd name="connsiteY98" fmla="*/ 111181 h 545061"/>
                  <a:gd name="connsiteX99" fmla="*/ 385418 w 524345"/>
                  <a:gd name="connsiteY99" fmla="*/ 81710 h 545061"/>
                  <a:gd name="connsiteX100" fmla="*/ 355932 w 524345"/>
                  <a:gd name="connsiteY100" fmla="*/ 69488 h 545061"/>
                  <a:gd name="connsiteX101" fmla="*/ 326446 w 524345"/>
                  <a:gd name="connsiteY101" fmla="*/ 81710 h 545061"/>
                  <a:gd name="connsiteX102" fmla="*/ 314218 w 524345"/>
                  <a:gd name="connsiteY102" fmla="*/ 111181 h 545061"/>
                  <a:gd name="connsiteX103" fmla="*/ 326446 w 524345"/>
                  <a:gd name="connsiteY103" fmla="*/ 140652 h 545061"/>
                  <a:gd name="connsiteX104" fmla="*/ 355932 w 524345"/>
                  <a:gd name="connsiteY104" fmla="*/ 152874 h 545061"/>
                  <a:gd name="connsiteX105" fmla="*/ 385418 w 524345"/>
                  <a:gd name="connsiteY105" fmla="*/ 140652 h 545061"/>
                  <a:gd name="connsiteX106" fmla="*/ 476736 w 524345"/>
                  <a:gd name="connsiteY106" fmla="*/ 210140 h 545061"/>
                  <a:gd name="connsiteX107" fmla="*/ 488964 w 524345"/>
                  <a:gd name="connsiteY107" fmla="*/ 180669 h 545061"/>
                  <a:gd name="connsiteX108" fmla="*/ 476736 w 524345"/>
                  <a:gd name="connsiteY108" fmla="*/ 151198 h 545061"/>
                  <a:gd name="connsiteX109" fmla="*/ 447250 w 524345"/>
                  <a:gd name="connsiteY109" fmla="*/ 138976 h 545061"/>
                  <a:gd name="connsiteX110" fmla="*/ 417764 w 524345"/>
                  <a:gd name="connsiteY110" fmla="*/ 151198 h 545061"/>
                  <a:gd name="connsiteX111" fmla="*/ 405535 w 524345"/>
                  <a:gd name="connsiteY111" fmla="*/ 180669 h 545061"/>
                  <a:gd name="connsiteX112" fmla="*/ 417764 w 524345"/>
                  <a:gd name="connsiteY112" fmla="*/ 210140 h 545061"/>
                  <a:gd name="connsiteX113" fmla="*/ 447250 w 524345"/>
                  <a:gd name="connsiteY113" fmla="*/ 222362 h 545061"/>
                  <a:gd name="connsiteX114" fmla="*/ 476736 w 524345"/>
                  <a:gd name="connsiteY114" fmla="*/ 210140 h 545061"/>
                  <a:gd name="connsiteX115" fmla="*/ 515491 w 524345"/>
                  <a:gd name="connsiteY115" fmla="*/ 245130 h 545061"/>
                  <a:gd name="connsiteX116" fmla="*/ 489161 w 524345"/>
                  <a:gd name="connsiteY116" fmla="*/ 233401 h 545061"/>
                  <a:gd name="connsiteX117" fmla="*/ 489161 w 524345"/>
                  <a:gd name="connsiteY117" fmla="*/ 233302 h 545061"/>
                  <a:gd name="connsiteX118" fmla="*/ 474763 w 524345"/>
                  <a:gd name="connsiteY118" fmla="*/ 233302 h 545061"/>
                  <a:gd name="connsiteX119" fmla="*/ 470030 w 524345"/>
                  <a:gd name="connsiteY119" fmla="*/ 235372 h 545061"/>
                  <a:gd name="connsiteX120" fmla="*/ 459083 w 524345"/>
                  <a:gd name="connsiteY120" fmla="*/ 244933 h 545061"/>
                  <a:gd name="connsiteX121" fmla="*/ 459083 w 524345"/>
                  <a:gd name="connsiteY121" fmla="*/ 244933 h 545061"/>
                  <a:gd name="connsiteX122" fmla="*/ 449814 w 524345"/>
                  <a:gd name="connsiteY122" fmla="*/ 248383 h 545061"/>
                  <a:gd name="connsiteX123" fmla="*/ 440544 w 524345"/>
                  <a:gd name="connsiteY123" fmla="*/ 244933 h 545061"/>
                  <a:gd name="connsiteX124" fmla="*/ 429598 w 524345"/>
                  <a:gd name="connsiteY124" fmla="*/ 235372 h 545061"/>
                  <a:gd name="connsiteX125" fmla="*/ 429598 w 524345"/>
                  <a:gd name="connsiteY125" fmla="*/ 235372 h 545061"/>
                  <a:gd name="connsiteX126" fmla="*/ 424864 w 524345"/>
                  <a:gd name="connsiteY126" fmla="*/ 233302 h 545061"/>
                  <a:gd name="connsiteX127" fmla="*/ 409973 w 524345"/>
                  <a:gd name="connsiteY127" fmla="*/ 233302 h 545061"/>
                  <a:gd name="connsiteX128" fmla="*/ 383643 w 524345"/>
                  <a:gd name="connsiteY128" fmla="*/ 245031 h 545061"/>
                  <a:gd name="connsiteX129" fmla="*/ 374866 w 524345"/>
                  <a:gd name="connsiteY129" fmla="*/ 272531 h 545061"/>
                  <a:gd name="connsiteX130" fmla="*/ 385122 w 524345"/>
                  <a:gd name="connsiteY130" fmla="*/ 349608 h 545061"/>
                  <a:gd name="connsiteX131" fmla="*/ 391335 w 524345"/>
                  <a:gd name="connsiteY131" fmla="*/ 364689 h 545061"/>
                  <a:gd name="connsiteX132" fmla="*/ 404549 w 524345"/>
                  <a:gd name="connsiteY132" fmla="*/ 374348 h 545061"/>
                  <a:gd name="connsiteX133" fmla="*/ 421807 w 524345"/>
                  <a:gd name="connsiteY133" fmla="*/ 532939 h 545061"/>
                  <a:gd name="connsiteX134" fmla="*/ 435416 w 524345"/>
                  <a:gd name="connsiteY134" fmla="*/ 545062 h 545061"/>
                  <a:gd name="connsiteX135" fmla="*/ 462732 w 524345"/>
                  <a:gd name="connsiteY135" fmla="*/ 545062 h 545061"/>
                  <a:gd name="connsiteX136" fmla="*/ 476341 w 524345"/>
                  <a:gd name="connsiteY136" fmla="*/ 532939 h 545061"/>
                  <a:gd name="connsiteX137" fmla="*/ 493599 w 524345"/>
                  <a:gd name="connsiteY137" fmla="*/ 374644 h 545061"/>
                  <a:gd name="connsiteX138" fmla="*/ 507306 w 524345"/>
                  <a:gd name="connsiteY138" fmla="*/ 365083 h 545061"/>
                  <a:gd name="connsiteX139" fmla="*/ 513815 w 524345"/>
                  <a:gd name="connsiteY139" fmla="*/ 349707 h 545061"/>
                  <a:gd name="connsiteX140" fmla="*/ 524071 w 524345"/>
                  <a:gd name="connsiteY140" fmla="*/ 272531 h 545061"/>
                  <a:gd name="connsiteX141" fmla="*/ 515491 w 524345"/>
                  <a:gd name="connsiteY141" fmla="*/ 245130 h 545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</a:cxnLst>
                <a:rect l="l" t="t" r="r" b="b"/>
                <a:pathLst>
                  <a:path w="524345" h="545061">
                    <a:moveTo>
                      <a:pt x="198740" y="245031"/>
                    </a:moveTo>
                    <a:cubicBezTo>
                      <a:pt x="192034" y="252522"/>
                      <a:pt x="188878" y="262477"/>
                      <a:pt x="189963" y="272531"/>
                    </a:cubicBezTo>
                    <a:lnTo>
                      <a:pt x="200219" y="349608"/>
                    </a:lnTo>
                    <a:cubicBezTo>
                      <a:pt x="200811" y="355128"/>
                      <a:pt x="202980" y="360352"/>
                      <a:pt x="206432" y="364689"/>
                    </a:cubicBezTo>
                    <a:cubicBezTo>
                      <a:pt x="209883" y="369026"/>
                      <a:pt x="214419" y="372377"/>
                      <a:pt x="219646" y="374348"/>
                    </a:cubicBezTo>
                    <a:lnTo>
                      <a:pt x="236904" y="532939"/>
                    </a:lnTo>
                    <a:cubicBezTo>
                      <a:pt x="237693" y="539838"/>
                      <a:pt x="243511" y="545062"/>
                      <a:pt x="250513" y="545062"/>
                    </a:cubicBezTo>
                    <a:lnTo>
                      <a:pt x="277928" y="545062"/>
                    </a:lnTo>
                    <a:cubicBezTo>
                      <a:pt x="284929" y="545062"/>
                      <a:pt x="290747" y="539838"/>
                      <a:pt x="291536" y="532939"/>
                    </a:cubicBezTo>
                    <a:lnTo>
                      <a:pt x="308794" y="374644"/>
                    </a:lnTo>
                    <a:cubicBezTo>
                      <a:pt x="314218" y="372870"/>
                      <a:pt x="318951" y="369519"/>
                      <a:pt x="322502" y="365083"/>
                    </a:cubicBezTo>
                    <a:cubicBezTo>
                      <a:pt x="326052" y="360648"/>
                      <a:pt x="328320" y="355325"/>
                      <a:pt x="328912" y="349707"/>
                    </a:cubicBezTo>
                    <a:lnTo>
                      <a:pt x="339168" y="272531"/>
                    </a:lnTo>
                    <a:cubicBezTo>
                      <a:pt x="340252" y="262576"/>
                      <a:pt x="337097" y="252621"/>
                      <a:pt x="330391" y="245130"/>
                    </a:cubicBezTo>
                    <a:cubicBezTo>
                      <a:pt x="323685" y="237639"/>
                      <a:pt x="314119" y="233401"/>
                      <a:pt x="304061" y="233401"/>
                    </a:cubicBezTo>
                    <a:lnTo>
                      <a:pt x="304061" y="233302"/>
                    </a:lnTo>
                    <a:lnTo>
                      <a:pt x="289564" y="233302"/>
                    </a:lnTo>
                    <a:cubicBezTo>
                      <a:pt x="287789" y="233499"/>
                      <a:pt x="286211" y="234189"/>
                      <a:pt x="284831" y="235372"/>
                    </a:cubicBezTo>
                    <a:lnTo>
                      <a:pt x="273884" y="244933"/>
                    </a:lnTo>
                    <a:lnTo>
                      <a:pt x="273884" y="244933"/>
                    </a:lnTo>
                    <a:cubicBezTo>
                      <a:pt x="271320" y="247101"/>
                      <a:pt x="268066" y="248383"/>
                      <a:pt x="264615" y="248383"/>
                    </a:cubicBezTo>
                    <a:cubicBezTo>
                      <a:pt x="261262" y="248383"/>
                      <a:pt x="257909" y="247200"/>
                      <a:pt x="255345" y="244933"/>
                    </a:cubicBezTo>
                    <a:lnTo>
                      <a:pt x="244398" y="235372"/>
                    </a:lnTo>
                    <a:lnTo>
                      <a:pt x="244398" y="235372"/>
                    </a:lnTo>
                    <a:cubicBezTo>
                      <a:pt x="243116" y="234288"/>
                      <a:pt x="241440" y="233499"/>
                      <a:pt x="239665" y="233302"/>
                    </a:cubicBezTo>
                    <a:lnTo>
                      <a:pt x="224774" y="233302"/>
                    </a:lnTo>
                    <a:cubicBezTo>
                      <a:pt x="215011" y="233302"/>
                      <a:pt x="205446" y="237541"/>
                      <a:pt x="198740" y="245031"/>
                    </a:cubicBezTo>
                    <a:moveTo>
                      <a:pt x="111465" y="210238"/>
                    </a:moveTo>
                    <a:cubicBezTo>
                      <a:pt x="119256" y="202452"/>
                      <a:pt x="123694" y="191807"/>
                      <a:pt x="123694" y="180767"/>
                    </a:cubicBezTo>
                    <a:cubicBezTo>
                      <a:pt x="123694" y="169728"/>
                      <a:pt x="119256" y="159083"/>
                      <a:pt x="111465" y="151297"/>
                    </a:cubicBezTo>
                    <a:cubicBezTo>
                      <a:pt x="103675" y="143510"/>
                      <a:pt x="93024" y="139075"/>
                      <a:pt x="81979" y="139075"/>
                    </a:cubicBezTo>
                    <a:cubicBezTo>
                      <a:pt x="70935" y="139075"/>
                      <a:pt x="60284" y="143510"/>
                      <a:pt x="52494" y="151297"/>
                    </a:cubicBezTo>
                    <a:cubicBezTo>
                      <a:pt x="44703" y="159083"/>
                      <a:pt x="40265" y="169728"/>
                      <a:pt x="40265" y="180767"/>
                    </a:cubicBezTo>
                    <a:cubicBezTo>
                      <a:pt x="40265" y="191807"/>
                      <a:pt x="44604" y="202452"/>
                      <a:pt x="52494" y="210238"/>
                    </a:cubicBezTo>
                    <a:cubicBezTo>
                      <a:pt x="60383" y="218025"/>
                      <a:pt x="70935" y="222460"/>
                      <a:pt x="81979" y="222460"/>
                    </a:cubicBezTo>
                    <a:cubicBezTo>
                      <a:pt x="93024" y="222460"/>
                      <a:pt x="103675" y="218025"/>
                      <a:pt x="111465" y="210238"/>
                    </a:cubicBezTo>
                    <a:moveTo>
                      <a:pt x="137500" y="259619"/>
                    </a:moveTo>
                    <a:cubicBezTo>
                      <a:pt x="135922" y="253015"/>
                      <a:pt x="132470" y="246904"/>
                      <a:pt x="127441" y="242370"/>
                    </a:cubicBezTo>
                    <a:cubicBezTo>
                      <a:pt x="122412" y="237738"/>
                      <a:pt x="116100" y="234781"/>
                      <a:pt x="109394" y="233795"/>
                    </a:cubicBezTo>
                    <a:cubicBezTo>
                      <a:pt x="106929" y="233401"/>
                      <a:pt x="104365" y="234189"/>
                      <a:pt x="102491" y="235766"/>
                    </a:cubicBezTo>
                    <a:lnTo>
                      <a:pt x="91545" y="245327"/>
                    </a:lnTo>
                    <a:cubicBezTo>
                      <a:pt x="88981" y="247496"/>
                      <a:pt x="85727" y="248777"/>
                      <a:pt x="82275" y="248777"/>
                    </a:cubicBezTo>
                    <a:cubicBezTo>
                      <a:pt x="78824" y="248777"/>
                      <a:pt x="75569" y="247594"/>
                      <a:pt x="73005" y="245327"/>
                    </a:cubicBezTo>
                    <a:lnTo>
                      <a:pt x="62059" y="235865"/>
                    </a:lnTo>
                    <a:lnTo>
                      <a:pt x="62059" y="235865"/>
                    </a:lnTo>
                    <a:cubicBezTo>
                      <a:pt x="60185" y="234189"/>
                      <a:pt x="57622" y="233499"/>
                      <a:pt x="55058" y="233894"/>
                    </a:cubicBezTo>
                    <a:cubicBezTo>
                      <a:pt x="48352" y="234879"/>
                      <a:pt x="42040" y="237836"/>
                      <a:pt x="37011" y="242469"/>
                    </a:cubicBezTo>
                    <a:cubicBezTo>
                      <a:pt x="31982" y="247101"/>
                      <a:pt x="28431" y="253114"/>
                      <a:pt x="26952" y="259718"/>
                    </a:cubicBezTo>
                    <a:lnTo>
                      <a:pt x="228" y="371983"/>
                    </a:lnTo>
                    <a:cubicBezTo>
                      <a:pt x="-463" y="375827"/>
                      <a:pt x="425" y="379868"/>
                      <a:pt x="2792" y="383120"/>
                    </a:cubicBezTo>
                    <a:cubicBezTo>
                      <a:pt x="5158" y="386275"/>
                      <a:pt x="8708" y="388443"/>
                      <a:pt x="12554" y="388936"/>
                    </a:cubicBezTo>
                    <a:cubicBezTo>
                      <a:pt x="14428" y="389133"/>
                      <a:pt x="16302" y="389034"/>
                      <a:pt x="18077" y="388443"/>
                    </a:cubicBezTo>
                    <a:lnTo>
                      <a:pt x="5750" y="440584"/>
                    </a:lnTo>
                    <a:cubicBezTo>
                      <a:pt x="5257" y="443245"/>
                      <a:pt x="5947" y="446103"/>
                      <a:pt x="7722" y="448173"/>
                    </a:cubicBezTo>
                    <a:cubicBezTo>
                      <a:pt x="9497" y="450243"/>
                      <a:pt x="12061" y="451524"/>
                      <a:pt x="14823" y="451524"/>
                    </a:cubicBezTo>
                    <a:lnTo>
                      <a:pt x="51902" y="451524"/>
                    </a:lnTo>
                    <a:lnTo>
                      <a:pt x="59199" y="532741"/>
                    </a:lnTo>
                    <a:cubicBezTo>
                      <a:pt x="59988" y="539641"/>
                      <a:pt x="65807" y="544865"/>
                      <a:pt x="72808" y="544865"/>
                    </a:cubicBezTo>
                    <a:lnTo>
                      <a:pt x="91447" y="544865"/>
                    </a:lnTo>
                    <a:cubicBezTo>
                      <a:pt x="98448" y="544865"/>
                      <a:pt x="104266" y="539641"/>
                      <a:pt x="105055" y="532741"/>
                    </a:cubicBezTo>
                    <a:lnTo>
                      <a:pt x="112353" y="451524"/>
                    </a:lnTo>
                    <a:lnTo>
                      <a:pt x="149432" y="451524"/>
                    </a:lnTo>
                    <a:cubicBezTo>
                      <a:pt x="152193" y="451524"/>
                      <a:pt x="154757" y="450243"/>
                      <a:pt x="156532" y="448173"/>
                    </a:cubicBezTo>
                    <a:cubicBezTo>
                      <a:pt x="158308" y="446103"/>
                      <a:pt x="158998" y="443245"/>
                      <a:pt x="158505" y="440584"/>
                    </a:cubicBezTo>
                    <a:lnTo>
                      <a:pt x="145981" y="388443"/>
                    </a:lnTo>
                    <a:cubicBezTo>
                      <a:pt x="147756" y="388936"/>
                      <a:pt x="149629" y="389133"/>
                      <a:pt x="151503" y="388936"/>
                    </a:cubicBezTo>
                    <a:cubicBezTo>
                      <a:pt x="155448" y="388443"/>
                      <a:pt x="158998" y="386373"/>
                      <a:pt x="161266" y="383120"/>
                    </a:cubicBezTo>
                    <a:cubicBezTo>
                      <a:pt x="163633" y="379966"/>
                      <a:pt x="164520" y="375925"/>
                      <a:pt x="163830" y="371983"/>
                    </a:cubicBezTo>
                    <a:lnTo>
                      <a:pt x="137500" y="259619"/>
                    </a:lnTo>
                    <a:close/>
                    <a:moveTo>
                      <a:pt x="202783" y="140652"/>
                    </a:moveTo>
                    <a:cubicBezTo>
                      <a:pt x="210573" y="132865"/>
                      <a:pt x="215011" y="122220"/>
                      <a:pt x="215011" y="111181"/>
                    </a:cubicBezTo>
                    <a:cubicBezTo>
                      <a:pt x="215011" y="100142"/>
                      <a:pt x="210573" y="89497"/>
                      <a:pt x="202783" y="81710"/>
                    </a:cubicBezTo>
                    <a:cubicBezTo>
                      <a:pt x="194992" y="73923"/>
                      <a:pt x="184342" y="69488"/>
                      <a:pt x="173297" y="69488"/>
                    </a:cubicBezTo>
                    <a:cubicBezTo>
                      <a:pt x="162252" y="69488"/>
                      <a:pt x="151602" y="73825"/>
                      <a:pt x="143811" y="81710"/>
                    </a:cubicBezTo>
                    <a:cubicBezTo>
                      <a:pt x="136020" y="89595"/>
                      <a:pt x="131583" y="100142"/>
                      <a:pt x="131583" y="111181"/>
                    </a:cubicBezTo>
                    <a:cubicBezTo>
                      <a:pt x="131583" y="122220"/>
                      <a:pt x="136020" y="132865"/>
                      <a:pt x="143811" y="140652"/>
                    </a:cubicBezTo>
                    <a:cubicBezTo>
                      <a:pt x="151602" y="148438"/>
                      <a:pt x="162252" y="152874"/>
                      <a:pt x="173297" y="152874"/>
                    </a:cubicBezTo>
                    <a:cubicBezTo>
                      <a:pt x="184342" y="152874"/>
                      <a:pt x="194992" y="148438"/>
                      <a:pt x="202783" y="140652"/>
                    </a:cubicBezTo>
                    <a:moveTo>
                      <a:pt x="294101" y="71164"/>
                    </a:moveTo>
                    <a:cubicBezTo>
                      <a:pt x="301891" y="63377"/>
                      <a:pt x="306329" y="52732"/>
                      <a:pt x="306329" y="41693"/>
                    </a:cubicBezTo>
                    <a:cubicBezTo>
                      <a:pt x="306329" y="30654"/>
                      <a:pt x="301990" y="20009"/>
                      <a:pt x="294101" y="12222"/>
                    </a:cubicBezTo>
                    <a:cubicBezTo>
                      <a:pt x="286310" y="4435"/>
                      <a:pt x="275659" y="0"/>
                      <a:pt x="264615" y="0"/>
                    </a:cubicBezTo>
                    <a:cubicBezTo>
                      <a:pt x="253570" y="0"/>
                      <a:pt x="242919" y="4435"/>
                      <a:pt x="235129" y="12222"/>
                    </a:cubicBezTo>
                    <a:cubicBezTo>
                      <a:pt x="227338" y="20009"/>
                      <a:pt x="222900" y="30654"/>
                      <a:pt x="222900" y="41693"/>
                    </a:cubicBezTo>
                    <a:cubicBezTo>
                      <a:pt x="222900" y="52732"/>
                      <a:pt x="227239" y="63377"/>
                      <a:pt x="235129" y="71164"/>
                    </a:cubicBezTo>
                    <a:cubicBezTo>
                      <a:pt x="242919" y="78950"/>
                      <a:pt x="253570" y="83386"/>
                      <a:pt x="264615" y="83386"/>
                    </a:cubicBezTo>
                    <a:cubicBezTo>
                      <a:pt x="275659" y="83287"/>
                      <a:pt x="286211" y="78950"/>
                      <a:pt x="294101" y="71164"/>
                    </a:cubicBezTo>
                    <a:moveTo>
                      <a:pt x="294101" y="210140"/>
                    </a:moveTo>
                    <a:cubicBezTo>
                      <a:pt x="301891" y="202353"/>
                      <a:pt x="306329" y="191708"/>
                      <a:pt x="306329" y="180669"/>
                    </a:cubicBezTo>
                    <a:cubicBezTo>
                      <a:pt x="306329" y="169630"/>
                      <a:pt x="301990" y="158985"/>
                      <a:pt x="294101" y="151198"/>
                    </a:cubicBezTo>
                    <a:cubicBezTo>
                      <a:pt x="286310" y="143411"/>
                      <a:pt x="275659" y="138976"/>
                      <a:pt x="264615" y="138976"/>
                    </a:cubicBezTo>
                    <a:cubicBezTo>
                      <a:pt x="253570" y="138976"/>
                      <a:pt x="242919" y="143411"/>
                      <a:pt x="235129" y="151198"/>
                    </a:cubicBezTo>
                    <a:cubicBezTo>
                      <a:pt x="227338" y="158985"/>
                      <a:pt x="222900" y="169630"/>
                      <a:pt x="222900" y="180669"/>
                    </a:cubicBezTo>
                    <a:cubicBezTo>
                      <a:pt x="222900" y="191708"/>
                      <a:pt x="227239" y="202353"/>
                      <a:pt x="235129" y="210140"/>
                    </a:cubicBezTo>
                    <a:cubicBezTo>
                      <a:pt x="242919" y="217926"/>
                      <a:pt x="253570" y="222362"/>
                      <a:pt x="264615" y="222362"/>
                    </a:cubicBezTo>
                    <a:lnTo>
                      <a:pt x="264615" y="222263"/>
                    </a:lnTo>
                    <a:cubicBezTo>
                      <a:pt x="275659" y="222362"/>
                      <a:pt x="286211" y="217926"/>
                      <a:pt x="294101" y="210140"/>
                    </a:cubicBezTo>
                    <a:moveTo>
                      <a:pt x="385418" y="140652"/>
                    </a:moveTo>
                    <a:cubicBezTo>
                      <a:pt x="393209" y="132865"/>
                      <a:pt x="397646" y="122220"/>
                      <a:pt x="397646" y="111181"/>
                    </a:cubicBezTo>
                    <a:cubicBezTo>
                      <a:pt x="397646" y="100142"/>
                      <a:pt x="393307" y="89497"/>
                      <a:pt x="385418" y="81710"/>
                    </a:cubicBezTo>
                    <a:cubicBezTo>
                      <a:pt x="377529" y="73923"/>
                      <a:pt x="366977" y="69488"/>
                      <a:pt x="355932" y="69488"/>
                    </a:cubicBezTo>
                    <a:cubicBezTo>
                      <a:pt x="344887" y="69488"/>
                      <a:pt x="334237" y="73825"/>
                      <a:pt x="326446" y="81710"/>
                    </a:cubicBezTo>
                    <a:cubicBezTo>
                      <a:pt x="318656" y="89497"/>
                      <a:pt x="314218" y="100142"/>
                      <a:pt x="314218" y="111181"/>
                    </a:cubicBezTo>
                    <a:cubicBezTo>
                      <a:pt x="314218" y="122220"/>
                      <a:pt x="318656" y="132865"/>
                      <a:pt x="326446" y="140652"/>
                    </a:cubicBezTo>
                    <a:cubicBezTo>
                      <a:pt x="334237" y="148438"/>
                      <a:pt x="344887" y="152874"/>
                      <a:pt x="355932" y="152874"/>
                    </a:cubicBezTo>
                    <a:cubicBezTo>
                      <a:pt x="366977" y="152874"/>
                      <a:pt x="377627" y="148438"/>
                      <a:pt x="385418" y="140652"/>
                    </a:cubicBezTo>
                    <a:moveTo>
                      <a:pt x="476736" y="210140"/>
                    </a:moveTo>
                    <a:cubicBezTo>
                      <a:pt x="484526" y="202353"/>
                      <a:pt x="488964" y="191708"/>
                      <a:pt x="488964" y="180669"/>
                    </a:cubicBezTo>
                    <a:cubicBezTo>
                      <a:pt x="488964" y="169630"/>
                      <a:pt x="484625" y="158985"/>
                      <a:pt x="476736" y="151198"/>
                    </a:cubicBezTo>
                    <a:cubicBezTo>
                      <a:pt x="468945" y="143411"/>
                      <a:pt x="458295" y="138976"/>
                      <a:pt x="447250" y="138976"/>
                    </a:cubicBezTo>
                    <a:cubicBezTo>
                      <a:pt x="436205" y="138976"/>
                      <a:pt x="425554" y="143313"/>
                      <a:pt x="417764" y="151198"/>
                    </a:cubicBezTo>
                    <a:cubicBezTo>
                      <a:pt x="409973" y="159083"/>
                      <a:pt x="405535" y="169630"/>
                      <a:pt x="405535" y="180669"/>
                    </a:cubicBezTo>
                    <a:cubicBezTo>
                      <a:pt x="405535" y="191708"/>
                      <a:pt x="409875" y="202353"/>
                      <a:pt x="417764" y="210140"/>
                    </a:cubicBezTo>
                    <a:cubicBezTo>
                      <a:pt x="425554" y="217926"/>
                      <a:pt x="436205" y="222362"/>
                      <a:pt x="447250" y="222362"/>
                    </a:cubicBezTo>
                    <a:cubicBezTo>
                      <a:pt x="458295" y="222362"/>
                      <a:pt x="468846" y="217926"/>
                      <a:pt x="476736" y="210140"/>
                    </a:cubicBezTo>
                    <a:moveTo>
                      <a:pt x="515491" y="245130"/>
                    </a:moveTo>
                    <a:cubicBezTo>
                      <a:pt x="508785" y="237639"/>
                      <a:pt x="499220" y="233401"/>
                      <a:pt x="489161" y="233401"/>
                    </a:cubicBezTo>
                    <a:lnTo>
                      <a:pt x="489161" y="233302"/>
                    </a:lnTo>
                    <a:lnTo>
                      <a:pt x="474763" y="233302"/>
                    </a:lnTo>
                    <a:cubicBezTo>
                      <a:pt x="472988" y="233499"/>
                      <a:pt x="471410" y="234189"/>
                      <a:pt x="470030" y="235372"/>
                    </a:cubicBezTo>
                    <a:lnTo>
                      <a:pt x="459083" y="244933"/>
                    </a:lnTo>
                    <a:lnTo>
                      <a:pt x="459083" y="244933"/>
                    </a:lnTo>
                    <a:cubicBezTo>
                      <a:pt x="456519" y="247101"/>
                      <a:pt x="453265" y="248383"/>
                      <a:pt x="449814" y="248383"/>
                    </a:cubicBezTo>
                    <a:cubicBezTo>
                      <a:pt x="446461" y="248383"/>
                      <a:pt x="443108" y="247200"/>
                      <a:pt x="440544" y="244933"/>
                    </a:cubicBezTo>
                    <a:lnTo>
                      <a:pt x="429598" y="235372"/>
                    </a:lnTo>
                    <a:lnTo>
                      <a:pt x="429598" y="235372"/>
                    </a:lnTo>
                    <a:cubicBezTo>
                      <a:pt x="428217" y="234288"/>
                      <a:pt x="426639" y="233499"/>
                      <a:pt x="424864" y="233302"/>
                    </a:cubicBezTo>
                    <a:lnTo>
                      <a:pt x="409973" y="233302"/>
                    </a:lnTo>
                    <a:cubicBezTo>
                      <a:pt x="399914" y="233302"/>
                      <a:pt x="390349" y="237541"/>
                      <a:pt x="383643" y="245031"/>
                    </a:cubicBezTo>
                    <a:cubicBezTo>
                      <a:pt x="376937" y="252522"/>
                      <a:pt x="373781" y="262477"/>
                      <a:pt x="374866" y="272531"/>
                    </a:cubicBezTo>
                    <a:lnTo>
                      <a:pt x="385122" y="349608"/>
                    </a:lnTo>
                    <a:cubicBezTo>
                      <a:pt x="385714" y="355128"/>
                      <a:pt x="387883" y="360352"/>
                      <a:pt x="391335" y="364689"/>
                    </a:cubicBezTo>
                    <a:cubicBezTo>
                      <a:pt x="394786" y="369026"/>
                      <a:pt x="399323" y="372377"/>
                      <a:pt x="404549" y="374348"/>
                    </a:cubicBezTo>
                    <a:lnTo>
                      <a:pt x="421807" y="532939"/>
                    </a:lnTo>
                    <a:cubicBezTo>
                      <a:pt x="422596" y="539838"/>
                      <a:pt x="428513" y="545062"/>
                      <a:pt x="435416" y="545062"/>
                    </a:cubicBezTo>
                    <a:lnTo>
                      <a:pt x="462732" y="545062"/>
                    </a:lnTo>
                    <a:cubicBezTo>
                      <a:pt x="469734" y="545062"/>
                      <a:pt x="475552" y="539838"/>
                      <a:pt x="476341" y="532939"/>
                    </a:cubicBezTo>
                    <a:lnTo>
                      <a:pt x="493599" y="374644"/>
                    </a:lnTo>
                    <a:cubicBezTo>
                      <a:pt x="499023" y="372870"/>
                      <a:pt x="503756" y="369519"/>
                      <a:pt x="507306" y="365083"/>
                    </a:cubicBezTo>
                    <a:cubicBezTo>
                      <a:pt x="510856" y="360648"/>
                      <a:pt x="513124" y="355325"/>
                      <a:pt x="513815" y="349707"/>
                    </a:cubicBezTo>
                    <a:lnTo>
                      <a:pt x="524071" y="272531"/>
                    </a:lnTo>
                    <a:cubicBezTo>
                      <a:pt x="525353" y="262576"/>
                      <a:pt x="522098" y="252522"/>
                      <a:pt x="515491" y="245130"/>
                    </a:cubicBezTo>
                  </a:path>
                </a:pathLst>
              </a:custGeom>
              <a:solidFill>
                <a:schemeClr val="bg1"/>
              </a:solidFill>
              <a:ln w="98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17220"/>
                <a:endParaRPr lang="fr-FR" sz="1215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15" name="Groupe 14"/>
          <p:cNvGrpSpPr/>
          <p:nvPr/>
        </p:nvGrpSpPr>
        <p:grpSpPr>
          <a:xfrm>
            <a:off x="1878330" y="5254942"/>
            <a:ext cx="927796" cy="795100"/>
            <a:chOff x="1878330" y="5254942"/>
            <a:chExt cx="927796" cy="795100"/>
          </a:xfrm>
        </p:grpSpPr>
        <p:sp>
          <p:nvSpPr>
            <p:cNvPr id="270" name="object 3"/>
            <p:cNvSpPr/>
            <p:nvPr/>
          </p:nvSpPr>
          <p:spPr>
            <a:xfrm>
              <a:off x="1878330" y="5254942"/>
              <a:ext cx="259747" cy="424339"/>
            </a:xfrm>
            <a:custGeom>
              <a:avLst/>
              <a:gdLst/>
              <a:ahLst/>
              <a:cxnLst/>
              <a:rect l="l" t="t" r="r" b="b"/>
              <a:pathLst>
                <a:path w="384810" h="628650">
                  <a:moveTo>
                    <a:pt x="0" y="0"/>
                  </a:moveTo>
                  <a:lnTo>
                    <a:pt x="384670" y="628142"/>
                  </a:lnTo>
                </a:path>
              </a:pathLst>
            </a:custGeom>
            <a:ln w="12700">
              <a:solidFill>
                <a:srgbClr val="F27186"/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ysClr val="windowText" lastClr="000000"/>
                </a:solidFill>
              </a:endParaRPr>
            </a:p>
          </p:txBody>
        </p:sp>
        <p:sp>
          <p:nvSpPr>
            <p:cNvPr id="335" name="object 95"/>
            <p:cNvSpPr/>
            <p:nvPr/>
          </p:nvSpPr>
          <p:spPr>
            <a:xfrm>
              <a:off x="2409219" y="5653135"/>
              <a:ext cx="396907" cy="396907"/>
            </a:xfrm>
            <a:custGeom>
              <a:avLst/>
              <a:gdLst/>
              <a:ahLst/>
              <a:cxnLst/>
              <a:rect l="l" t="t" r="r" b="b"/>
              <a:pathLst>
                <a:path w="588010" h="588009">
                  <a:moveTo>
                    <a:pt x="293725" y="587438"/>
                  </a:moveTo>
                  <a:lnTo>
                    <a:pt x="341368" y="583594"/>
                  </a:lnTo>
                  <a:lnTo>
                    <a:pt x="386564" y="572465"/>
                  </a:lnTo>
                  <a:lnTo>
                    <a:pt x="428708" y="554655"/>
                  </a:lnTo>
                  <a:lnTo>
                    <a:pt x="467194" y="530770"/>
                  </a:lnTo>
                  <a:lnTo>
                    <a:pt x="501419" y="501413"/>
                  </a:lnTo>
                  <a:lnTo>
                    <a:pt x="530778" y="467190"/>
                  </a:lnTo>
                  <a:lnTo>
                    <a:pt x="554665" y="428705"/>
                  </a:lnTo>
                  <a:lnTo>
                    <a:pt x="572476" y="386563"/>
                  </a:lnTo>
                  <a:lnTo>
                    <a:pt x="583606" y="341368"/>
                  </a:lnTo>
                  <a:lnTo>
                    <a:pt x="587451" y="293725"/>
                  </a:lnTo>
                  <a:lnTo>
                    <a:pt x="583606" y="246079"/>
                  </a:lnTo>
                  <a:lnTo>
                    <a:pt x="572476" y="200881"/>
                  </a:lnTo>
                  <a:lnTo>
                    <a:pt x="554665" y="158737"/>
                  </a:lnTo>
                  <a:lnTo>
                    <a:pt x="530778" y="120250"/>
                  </a:lnTo>
                  <a:lnTo>
                    <a:pt x="501419" y="86026"/>
                  </a:lnTo>
                  <a:lnTo>
                    <a:pt x="467194" y="56669"/>
                  </a:lnTo>
                  <a:lnTo>
                    <a:pt x="428708" y="32783"/>
                  </a:lnTo>
                  <a:lnTo>
                    <a:pt x="386564" y="14973"/>
                  </a:lnTo>
                  <a:lnTo>
                    <a:pt x="341368" y="3844"/>
                  </a:lnTo>
                  <a:lnTo>
                    <a:pt x="293725" y="0"/>
                  </a:lnTo>
                  <a:lnTo>
                    <a:pt x="246082" y="3844"/>
                  </a:lnTo>
                  <a:lnTo>
                    <a:pt x="200886" y="14973"/>
                  </a:lnTo>
                  <a:lnTo>
                    <a:pt x="158743" y="32783"/>
                  </a:lnTo>
                  <a:lnTo>
                    <a:pt x="120256" y="56669"/>
                  </a:lnTo>
                  <a:lnTo>
                    <a:pt x="86031" y="86026"/>
                  </a:lnTo>
                  <a:lnTo>
                    <a:pt x="56672" y="120250"/>
                  </a:lnTo>
                  <a:lnTo>
                    <a:pt x="32785" y="158737"/>
                  </a:lnTo>
                  <a:lnTo>
                    <a:pt x="14974" y="200881"/>
                  </a:lnTo>
                  <a:lnTo>
                    <a:pt x="3844" y="246079"/>
                  </a:lnTo>
                  <a:lnTo>
                    <a:pt x="0" y="293725"/>
                  </a:lnTo>
                  <a:lnTo>
                    <a:pt x="3844" y="341368"/>
                  </a:lnTo>
                  <a:lnTo>
                    <a:pt x="14974" y="386563"/>
                  </a:lnTo>
                  <a:lnTo>
                    <a:pt x="32785" y="428705"/>
                  </a:lnTo>
                  <a:lnTo>
                    <a:pt x="56672" y="467190"/>
                  </a:lnTo>
                  <a:lnTo>
                    <a:pt x="86031" y="501413"/>
                  </a:lnTo>
                  <a:lnTo>
                    <a:pt x="120256" y="530770"/>
                  </a:lnTo>
                  <a:lnTo>
                    <a:pt x="158743" y="554655"/>
                  </a:lnTo>
                  <a:lnTo>
                    <a:pt x="200886" y="572465"/>
                  </a:lnTo>
                  <a:lnTo>
                    <a:pt x="246082" y="583594"/>
                  </a:lnTo>
                  <a:lnTo>
                    <a:pt x="293725" y="587438"/>
                  </a:lnTo>
                  <a:close/>
                </a:path>
              </a:pathLst>
            </a:custGeom>
            <a:ln w="11430">
              <a:solidFill>
                <a:srgbClr val="F27186"/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ysClr val="windowText" lastClr="000000"/>
                </a:solidFill>
              </a:endParaRPr>
            </a:p>
          </p:txBody>
        </p:sp>
        <p:sp>
          <p:nvSpPr>
            <p:cNvPr id="336" name="object 96"/>
            <p:cNvSpPr txBox="1"/>
            <p:nvPr/>
          </p:nvSpPr>
          <p:spPr>
            <a:xfrm>
              <a:off x="2459320" y="5753411"/>
              <a:ext cx="278000" cy="221231"/>
            </a:xfrm>
            <a:prstGeom prst="rect">
              <a:avLst/>
            </a:prstGeom>
          </p:spPr>
          <p:txBody>
            <a:bodyPr vert="horz" wrap="square" lIns="0" tIns="8144" rIns="0" bIns="0" rtlCol="0">
              <a:spAutoFit/>
            </a:bodyPr>
            <a:lstStyle/>
            <a:p>
              <a:pPr marL="8573" algn="ctr" defTabSz="617220">
                <a:spcBef>
                  <a:spcPts val="64"/>
                </a:spcBef>
              </a:pPr>
              <a:r>
                <a:rPr lang="fr-FR" sz="1384" b="1" spc="-3" dirty="0">
                  <a:solidFill>
                    <a:srgbClr val="F27186"/>
                  </a:solidFill>
                  <a:latin typeface="Arial MT Std"/>
                  <a:cs typeface="Arial MT Std"/>
                </a:rPr>
                <a:t>9</a:t>
              </a:r>
              <a:endParaRPr sz="1384" dirty="0">
                <a:solidFill>
                  <a:sysClr val="windowText" lastClr="000000"/>
                </a:solidFill>
                <a:latin typeface="Arial MT Std"/>
                <a:cs typeface="Arial MT Std"/>
              </a:endParaRPr>
            </a:p>
          </p:txBody>
        </p:sp>
        <p:grpSp>
          <p:nvGrpSpPr>
            <p:cNvPr id="387" name="Groupe 386">
              <a:extLst>
                <a:ext uri="{FF2B5EF4-FFF2-40B4-BE49-F238E27FC236}">
                  <a16:creationId xmlns:a16="http://schemas.microsoft.com/office/drawing/2014/main" id="{C9993424-19BF-AF98-F094-467EB5C66AB0}"/>
                </a:ext>
              </a:extLst>
            </p:cNvPr>
            <p:cNvGrpSpPr/>
            <p:nvPr/>
          </p:nvGrpSpPr>
          <p:grpSpPr>
            <a:xfrm>
              <a:off x="1972925" y="5646372"/>
              <a:ext cx="398725" cy="398520"/>
              <a:chOff x="4890566" y="3914273"/>
              <a:chExt cx="590703" cy="590400"/>
            </a:xfrm>
          </p:grpSpPr>
          <p:sp>
            <p:nvSpPr>
              <p:cNvPr id="388" name="Forme libre 387">
                <a:extLst>
                  <a:ext uri="{FF2B5EF4-FFF2-40B4-BE49-F238E27FC236}">
                    <a16:creationId xmlns:a16="http://schemas.microsoft.com/office/drawing/2014/main" id="{08513685-0C17-7735-85B3-3F09810468CA}"/>
                  </a:ext>
                </a:extLst>
              </p:cNvPr>
              <p:cNvSpPr/>
              <p:nvPr/>
            </p:nvSpPr>
            <p:spPr>
              <a:xfrm>
                <a:off x="4890566" y="3914273"/>
                <a:ext cx="590703" cy="590400"/>
              </a:xfrm>
              <a:custGeom>
                <a:avLst/>
                <a:gdLst>
                  <a:gd name="connsiteX0" fmla="*/ 762909 w 1525818"/>
                  <a:gd name="connsiteY0" fmla="*/ 1525037 h 1525037"/>
                  <a:gd name="connsiteX1" fmla="*/ 1525818 w 1525818"/>
                  <a:gd name="connsiteY1" fmla="*/ 762519 h 1525037"/>
                  <a:gd name="connsiteX2" fmla="*/ 762909 w 1525818"/>
                  <a:gd name="connsiteY2" fmla="*/ 0 h 1525037"/>
                  <a:gd name="connsiteX3" fmla="*/ 0 w 1525818"/>
                  <a:gd name="connsiteY3" fmla="*/ 762519 h 1525037"/>
                  <a:gd name="connsiteX4" fmla="*/ 762909 w 1525818"/>
                  <a:gd name="connsiteY4" fmla="*/ 1525037 h 1525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5818" h="1525037">
                    <a:moveTo>
                      <a:pt x="762909" y="1525037"/>
                    </a:moveTo>
                    <a:cubicBezTo>
                      <a:pt x="1184289" y="1525037"/>
                      <a:pt x="1525818" y="1183683"/>
                      <a:pt x="1525818" y="762519"/>
                    </a:cubicBezTo>
                    <a:cubicBezTo>
                      <a:pt x="1525818" y="341354"/>
                      <a:pt x="1184289" y="0"/>
                      <a:pt x="762909" y="0"/>
                    </a:cubicBezTo>
                    <a:cubicBezTo>
                      <a:pt x="341529" y="0"/>
                      <a:pt x="0" y="341354"/>
                      <a:pt x="0" y="762519"/>
                    </a:cubicBezTo>
                    <a:cubicBezTo>
                      <a:pt x="0" y="1183683"/>
                      <a:pt x="341529" y="1525037"/>
                      <a:pt x="762909" y="1525037"/>
                    </a:cubicBezTo>
                  </a:path>
                </a:pathLst>
              </a:custGeom>
              <a:solidFill>
                <a:srgbClr val="F37086"/>
              </a:solidFill>
              <a:ln w="127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17220"/>
                <a:endParaRPr lang="fr-FR" sz="1215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9" name="Forme libre 388">
                <a:extLst>
                  <a:ext uri="{FF2B5EF4-FFF2-40B4-BE49-F238E27FC236}">
                    <a16:creationId xmlns:a16="http://schemas.microsoft.com/office/drawing/2014/main" id="{EE311BB8-5C4A-64B5-6592-899651D2C8A4}"/>
                  </a:ext>
                </a:extLst>
              </p:cNvPr>
              <p:cNvSpPr/>
              <p:nvPr/>
            </p:nvSpPr>
            <p:spPr>
              <a:xfrm>
                <a:off x="5037731" y="4032390"/>
                <a:ext cx="296374" cy="308083"/>
              </a:xfrm>
              <a:custGeom>
                <a:avLst/>
                <a:gdLst>
                  <a:gd name="connsiteX0" fmla="*/ 198740 w 524345"/>
                  <a:gd name="connsiteY0" fmla="*/ 245031 h 545061"/>
                  <a:gd name="connsiteX1" fmla="*/ 189963 w 524345"/>
                  <a:gd name="connsiteY1" fmla="*/ 272531 h 545061"/>
                  <a:gd name="connsiteX2" fmla="*/ 200219 w 524345"/>
                  <a:gd name="connsiteY2" fmla="*/ 349608 h 545061"/>
                  <a:gd name="connsiteX3" fmla="*/ 206432 w 524345"/>
                  <a:gd name="connsiteY3" fmla="*/ 364689 h 545061"/>
                  <a:gd name="connsiteX4" fmla="*/ 219646 w 524345"/>
                  <a:gd name="connsiteY4" fmla="*/ 374348 h 545061"/>
                  <a:gd name="connsiteX5" fmla="*/ 236904 w 524345"/>
                  <a:gd name="connsiteY5" fmla="*/ 532939 h 545061"/>
                  <a:gd name="connsiteX6" fmla="*/ 250513 w 524345"/>
                  <a:gd name="connsiteY6" fmla="*/ 545062 h 545061"/>
                  <a:gd name="connsiteX7" fmla="*/ 277928 w 524345"/>
                  <a:gd name="connsiteY7" fmla="*/ 545062 h 545061"/>
                  <a:gd name="connsiteX8" fmla="*/ 291536 w 524345"/>
                  <a:gd name="connsiteY8" fmla="*/ 532939 h 545061"/>
                  <a:gd name="connsiteX9" fmla="*/ 308794 w 524345"/>
                  <a:gd name="connsiteY9" fmla="*/ 374644 h 545061"/>
                  <a:gd name="connsiteX10" fmla="*/ 322502 w 524345"/>
                  <a:gd name="connsiteY10" fmla="*/ 365083 h 545061"/>
                  <a:gd name="connsiteX11" fmla="*/ 328912 w 524345"/>
                  <a:gd name="connsiteY11" fmla="*/ 349707 h 545061"/>
                  <a:gd name="connsiteX12" fmla="*/ 339168 w 524345"/>
                  <a:gd name="connsiteY12" fmla="*/ 272531 h 545061"/>
                  <a:gd name="connsiteX13" fmla="*/ 330391 w 524345"/>
                  <a:gd name="connsiteY13" fmla="*/ 245130 h 545061"/>
                  <a:gd name="connsiteX14" fmla="*/ 304061 w 524345"/>
                  <a:gd name="connsiteY14" fmla="*/ 233401 h 545061"/>
                  <a:gd name="connsiteX15" fmla="*/ 304061 w 524345"/>
                  <a:gd name="connsiteY15" fmla="*/ 233302 h 545061"/>
                  <a:gd name="connsiteX16" fmla="*/ 289564 w 524345"/>
                  <a:gd name="connsiteY16" fmla="*/ 233302 h 545061"/>
                  <a:gd name="connsiteX17" fmla="*/ 284831 w 524345"/>
                  <a:gd name="connsiteY17" fmla="*/ 235372 h 545061"/>
                  <a:gd name="connsiteX18" fmla="*/ 273884 w 524345"/>
                  <a:gd name="connsiteY18" fmla="*/ 244933 h 545061"/>
                  <a:gd name="connsiteX19" fmla="*/ 273884 w 524345"/>
                  <a:gd name="connsiteY19" fmla="*/ 244933 h 545061"/>
                  <a:gd name="connsiteX20" fmla="*/ 264615 w 524345"/>
                  <a:gd name="connsiteY20" fmla="*/ 248383 h 545061"/>
                  <a:gd name="connsiteX21" fmla="*/ 255345 w 524345"/>
                  <a:gd name="connsiteY21" fmla="*/ 244933 h 545061"/>
                  <a:gd name="connsiteX22" fmla="*/ 244398 w 524345"/>
                  <a:gd name="connsiteY22" fmla="*/ 235372 h 545061"/>
                  <a:gd name="connsiteX23" fmla="*/ 244398 w 524345"/>
                  <a:gd name="connsiteY23" fmla="*/ 235372 h 545061"/>
                  <a:gd name="connsiteX24" fmla="*/ 239665 w 524345"/>
                  <a:gd name="connsiteY24" fmla="*/ 233302 h 545061"/>
                  <a:gd name="connsiteX25" fmla="*/ 224774 w 524345"/>
                  <a:gd name="connsiteY25" fmla="*/ 233302 h 545061"/>
                  <a:gd name="connsiteX26" fmla="*/ 198740 w 524345"/>
                  <a:gd name="connsiteY26" fmla="*/ 245031 h 545061"/>
                  <a:gd name="connsiteX27" fmla="*/ 111465 w 524345"/>
                  <a:gd name="connsiteY27" fmla="*/ 210238 h 545061"/>
                  <a:gd name="connsiteX28" fmla="*/ 123694 w 524345"/>
                  <a:gd name="connsiteY28" fmla="*/ 180767 h 545061"/>
                  <a:gd name="connsiteX29" fmla="*/ 111465 w 524345"/>
                  <a:gd name="connsiteY29" fmla="*/ 151297 h 545061"/>
                  <a:gd name="connsiteX30" fmla="*/ 81979 w 524345"/>
                  <a:gd name="connsiteY30" fmla="*/ 139075 h 545061"/>
                  <a:gd name="connsiteX31" fmla="*/ 52494 w 524345"/>
                  <a:gd name="connsiteY31" fmla="*/ 151297 h 545061"/>
                  <a:gd name="connsiteX32" fmla="*/ 40265 w 524345"/>
                  <a:gd name="connsiteY32" fmla="*/ 180767 h 545061"/>
                  <a:gd name="connsiteX33" fmla="*/ 52494 w 524345"/>
                  <a:gd name="connsiteY33" fmla="*/ 210238 h 545061"/>
                  <a:gd name="connsiteX34" fmla="*/ 81979 w 524345"/>
                  <a:gd name="connsiteY34" fmla="*/ 222460 h 545061"/>
                  <a:gd name="connsiteX35" fmla="*/ 111465 w 524345"/>
                  <a:gd name="connsiteY35" fmla="*/ 210238 h 545061"/>
                  <a:gd name="connsiteX36" fmla="*/ 137500 w 524345"/>
                  <a:gd name="connsiteY36" fmla="*/ 259619 h 545061"/>
                  <a:gd name="connsiteX37" fmla="*/ 127441 w 524345"/>
                  <a:gd name="connsiteY37" fmla="*/ 242370 h 545061"/>
                  <a:gd name="connsiteX38" fmla="*/ 109394 w 524345"/>
                  <a:gd name="connsiteY38" fmla="*/ 233795 h 545061"/>
                  <a:gd name="connsiteX39" fmla="*/ 102491 w 524345"/>
                  <a:gd name="connsiteY39" fmla="*/ 235766 h 545061"/>
                  <a:gd name="connsiteX40" fmla="*/ 91545 w 524345"/>
                  <a:gd name="connsiteY40" fmla="*/ 245327 h 545061"/>
                  <a:gd name="connsiteX41" fmla="*/ 82275 w 524345"/>
                  <a:gd name="connsiteY41" fmla="*/ 248777 h 545061"/>
                  <a:gd name="connsiteX42" fmla="*/ 73005 w 524345"/>
                  <a:gd name="connsiteY42" fmla="*/ 245327 h 545061"/>
                  <a:gd name="connsiteX43" fmla="*/ 62059 w 524345"/>
                  <a:gd name="connsiteY43" fmla="*/ 235865 h 545061"/>
                  <a:gd name="connsiteX44" fmla="*/ 62059 w 524345"/>
                  <a:gd name="connsiteY44" fmla="*/ 235865 h 545061"/>
                  <a:gd name="connsiteX45" fmla="*/ 55058 w 524345"/>
                  <a:gd name="connsiteY45" fmla="*/ 233894 h 545061"/>
                  <a:gd name="connsiteX46" fmla="*/ 37011 w 524345"/>
                  <a:gd name="connsiteY46" fmla="*/ 242469 h 545061"/>
                  <a:gd name="connsiteX47" fmla="*/ 26952 w 524345"/>
                  <a:gd name="connsiteY47" fmla="*/ 259718 h 545061"/>
                  <a:gd name="connsiteX48" fmla="*/ 228 w 524345"/>
                  <a:gd name="connsiteY48" fmla="*/ 371983 h 545061"/>
                  <a:gd name="connsiteX49" fmla="*/ 2792 w 524345"/>
                  <a:gd name="connsiteY49" fmla="*/ 383120 h 545061"/>
                  <a:gd name="connsiteX50" fmla="*/ 12554 w 524345"/>
                  <a:gd name="connsiteY50" fmla="*/ 388936 h 545061"/>
                  <a:gd name="connsiteX51" fmla="*/ 18077 w 524345"/>
                  <a:gd name="connsiteY51" fmla="*/ 388443 h 545061"/>
                  <a:gd name="connsiteX52" fmla="*/ 5750 w 524345"/>
                  <a:gd name="connsiteY52" fmla="*/ 440584 h 545061"/>
                  <a:gd name="connsiteX53" fmla="*/ 7722 w 524345"/>
                  <a:gd name="connsiteY53" fmla="*/ 448173 h 545061"/>
                  <a:gd name="connsiteX54" fmla="*/ 14823 w 524345"/>
                  <a:gd name="connsiteY54" fmla="*/ 451524 h 545061"/>
                  <a:gd name="connsiteX55" fmla="*/ 51902 w 524345"/>
                  <a:gd name="connsiteY55" fmla="*/ 451524 h 545061"/>
                  <a:gd name="connsiteX56" fmla="*/ 59199 w 524345"/>
                  <a:gd name="connsiteY56" fmla="*/ 532741 h 545061"/>
                  <a:gd name="connsiteX57" fmla="*/ 72808 w 524345"/>
                  <a:gd name="connsiteY57" fmla="*/ 544865 h 545061"/>
                  <a:gd name="connsiteX58" fmla="*/ 91447 w 524345"/>
                  <a:gd name="connsiteY58" fmla="*/ 544865 h 545061"/>
                  <a:gd name="connsiteX59" fmla="*/ 105055 w 524345"/>
                  <a:gd name="connsiteY59" fmla="*/ 532741 h 545061"/>
                  <a:gd name="connsiteX60" fmla="*/ 112353 w 524345"/>
                  <a:gd name="connsiteY60" fmla="*/ 451524 h 545061"/>
                  <a:gd name="connsiteX61" fmla="*/ 149432 w 524345"/>
                  <a:gd name="connsiteY61" fmla="*/ 451524 h 545061"/>
                  <a:gd name="connsiteX62" fmla="*/ 156532 w 524345"/>
                  <a:gd name="connsiteY62" fmla="*/ 448173 h 545061"/>
                  <a:gd name="connsiteX63" fmla="*/ 158505 w 524345"/>
                  <a:gd name="connsiteY63" fmla="*/ 440584 h 545061"/>
                  <a:gd name="connsiteX64" fmla="*/ 145981 w 524345"/>
                  <a:gd name="connsiteY64" fmla="*/ 388443 h 545061"/>
                  <a:gd name="connsiteX65" fmla="*/ 151503 w 524345"/>
                  <a:gd name="connsiteY65" fmla="*/ 388936 h 545061"/>
                  <a:gd name="connsiteX66" fmla="*/ 161266 w 524345"/>
                  <a:gd name="connsiteY66" fmla="*/ 383120 h 545061"/>
                  <a:gd name="connsiteX67" fmla="*/ 163830 w 524345"/>
                  <a:gd name="connsiteY67" fmla="*/ 371983 h 545061"/>
                  <a:gd name="connsiteX68" fmla="*/ 137500 w 524345"/>
                  <a:gd name="connsiteY68" fmla="*/ 259619 h 545061"/>
                  <a:gd name="connsiteX69" fmla="*/ 202783 w 524345"/>
                  <a:gd name="connsiteY69" fmla="*/ 140652 h 545061"/>
                  <a:gd name="connsiteX70" fmla="*/ 215011 w 524345"/>
                  <a:gd name="connsiteY70" fmla="*/ 111181 h 545061"/>
                  <a:gd name="connsiteX71" fmla="*/ 202783 w 524345"/>
                  <a:gd name="connsiteY71" fmla="*/ 81710 h 545061"/>
                  <a:gd name="connsiteX72" fmla="*/ 173297 w 524345"/>
                  <a:gd name="connsiteY72" fmla="*/ 69488 h 545061"/>
                  <a:gd name="connsiteX73" fmla="*/ 143811 w 524345"/>
                  <a:gd name="connsiteY73" fmla="*/ 81710 h 545061"/>
                  <a:gd name="connsiteX74" fmla="*/ 131583 w 524345"/>
                  <a:gd name="connsiteY74" fmla="*/ 111181 h 545061"/>
                  <a:gd name="connsiteX75" fmla="*/ 143811 w 524345"/>
                  <a:gd name="connsiteY75" fmla="*/ 140652 h 545061"/>
                  <a:gd name="connsiteX76" fmla="*/ 173297 w 524345"/>
                  <a:gd name="connsiteY76" fmla="*/ 152874 h 545061"/>
                  <a:gd name="connsiteX77" fmla="*/ 202783 w 524345"/>
                  <a:gd name="connsiteY77" fmla="*/ 140652 h 545061"/>
                  <a:gd name="connsiteX78" fmla="*/ 294101 w 524345"/>
                  <a:gd name="connsiteY78" fmla="*/ 71164 h 545061"/>
                  <a:gd name="connsiteX79" fmla="*/ 306329 w 524345"/>
                  <a:gd name="connsiteY79" fmla="*/ 41693 h 545061"/>
                  <a:gd name="connsiteX80" fmla="*/ 294101 w 524345"/>
                  <a:gd name="connsiteY80" fmla="*/ 12222 h 545061"/>
                  <a:gd name="connsiteX81" fmla="*/ 264615 w 524345"/>
                  <a:gd name="connsiteY81" fmla="*/ 0 h 545061"/>
                  <a:gd name="connsiteX82" fmla="*/ 235129 w 524345"/>
                  <a:gd name="connsiteY82" fmla="*/ 12222 h 545061"/>
                  <a:gd name="connsiteX83" fmla="*/ 222900 w 524345"/>
                  <a:gd name="connsiteY83" fmla="*/ 41693 h 545061"/>
                  <a:gd name="connsiteX84" fmla="*/ 235129 w 524345"/>
                  <a:gd name="connsiteY84" fmla="*/ 71164 h 545061"/>
                  <a:gd name="connsiteX85" fmla="*/ 264615 w 524345"/>
                  <a:gd name="connsiteY85" fmla="*/ 83386 h 545061"/>
                  <a:gd name="connsiteX86" fmla="*/ 294101 w 524345"/>
                  <a:gd name="connsiteY86" fmla="*/ 71164 h 545061"/>
                  <a:gd name="connsiteX87" fmla="*/ 294101 w 524345"/>
                  <a:gd name="connsiteY87" fmla="*/ 210140 h 545061"/>
                  <a:gd name="connsiteX88" fmla="*/ 306329 w 524345"/>
                  <a:gd name="connsiteY88" fmla="*/ 180669 h 545061"/>
                  <a:gd name="connsiteX89" fmla="*/ 294101 w 524345"/>
                  <a:gd name="connsiteY89" fmla="*/ 151198 h 545061"/>
                  <a:gd name="connsiteX90" fmla="*/ 264615 w 524345"/>
                  <a:gd name="connsiteY90" fmla="*/ 138976 h 545061"/>
                  <a:gd name="connsiteX91" fmla="*/ 235129 w 524345"/>
                  <a:gd name="connsiteY91" fmla="*/ 151198 h 545061"/>
                  <a:gd name="connsiteX92" fmla="*/ 222900 w 524345"/>
                  <a:gd name="connsiteY92" fmla="*/ 180669 h 545061"/>
                  <a:gd name="connsiteX93" fmla="*/ 235129 w 524345"/>
                  <a:gd name="connsiteY93" fmla="*/ 210140 h 545061"/>
                  <a:gd name="connsiteX94" fmla="*/ 264615 w 524345"/>
                  <a:gd name="connsiteY94" fmla="*/ 222362 h 545061"/>
                  <a:gd name="connsiteX95" fmla="*/ 264615 w 524345"/>
                  <a:gd name="connsiteY95" fmla="*/ 222263 h 545061"/>
                  <a:gd name="connsiteX96" fmla="*/ 294101 w 524345"/>
                  <a:gd name="connsiteY96" fmla="*/ 210140 h 545061"/>
                  <a:gd name="connsiteX97" fmla="*/ 385418 w 524345"/>
                  <a:gd name="connsiteY97" fmla="*/ 140652 h 545061"/>
                  <a:gd name="connsiteX98" fmla="*/ 397646 w 524345"/>
                  <a:gd name="connsiteY98" fmla="*/ 111181 h 545061"/>
                  <a:gd name="connsiteX99" fmla="*/ 385418 w 524345"/>
                  <a:gd name="connsiteY99" fmla="*/ 81710 h 545061"/>
                  <a:gd name="connsiteX100" fmla="*/ 355932 w 524345"/>
                  <a:gd name="connsiteY100" fmla="*/ 69488 h 545061"/>
                  <a:gd name="connsiteX101" fmla="*/ 326446 w 524345"/>
                  <a:gd name="connsiteY101" fmla="*/ 81710 h 545061"/>
                  <a:gd name="connsiteX102" fmla="*/ 314218 w 524345"/>
                  <a:gd name="connsiteY102" fmla="*/ 111181 h 545061"/>
                  <a:gd name="connsiteX103" fmla="*/ 326446 w 524345"/>
                  <a:gd name="connsiteY103" fmla="*/ 140652 h 545061"/>
                  <a:gd name="connsiteX104" fmla="*/ 355932 w 524345"/>
                  <a:gd name="connsiteY104" fmla="*/ 152874 h 545061"/>
                  <a:gd name="connsiteX105" fmla="*/ 385418 w 524345"/>
                  <a:gd name="connsiteY105" fmla="*/ 140652 h 545061"/>
                  <a:gd name="connsiteX106" fmla="*/ 476736 w 524345"/>
                  <a:gd name="connsiteY106" fmla="*/ 210140 h 545061"/>
                  <a:gd name="connsiteX107" fmla="*/ 488964 w 524345"/>
                  <a:gd name="connsiteY107" fmla="*/ 180669 h 545061"/>
                  <a:gd name="connsiteX108" fmla="*/ 476736 w 524345"/>
                  <a:gd name="connsiteY108" fmla="*/ 151198 h 545061"/>
                  <a:gd name="connsiteX109" fmla="*/ 447250 w 524345"/>
                  <a:gd name="connsiteY109" fmla="*/ 138976 h 545061"/>
                  <a:gd name="connsiteX110" fmla="*/ 417764 w 524345"/>
                  <a:gd name="connsiteY110" fmla="*/ 151198 h 545061"/>
                  <a:gd name="connsiteX111" fmla="*/ 405535 w 524345"/>
                  <a:gd name="connsiteY111" fmla="*/ 180669 h 545061"/>
                  <a:gd name="connsiteX112" fmla="*/ 417764 w 524345"/>
                  <a:gd name="connsiteY112" fmla="*/ 210140 h 545061"/>
                  <a:gd name="connsiteX113" fmla="*/ 447250 w 524345"/>
                  <a:gd name="connsiteY113" fmla="*/ 222362 h 545061"/>
                  <a:gd name="connsiteX114" fmla="*/ 476736 w 524345"/>
                  <a:gd name="connsiteY114" fmla="*/ 210140 h 545061"/>
                  <a:gd name="connsiteX115" fmla="*/ 515491 w 524345"/>
                  <a:gd name="connsiteY115" fmla="*/ 245130 h 545061"/>
                  <a:gd name="connsiteX116" fmla="*/ 489161 w 524345"/>
                  <a:gd name="connsiteY116" fmla="*/ 233401 h 545061"/>
                  <a:gd name="connsiteX117" fmla="*/ 489161 w 524345"/>
                  <a:gd name="connsiteY117" fmla="*/ 233302 h 545061"/>
                  <a:gd name="connsiteX118" fmla="*/ 474763 w 524345"/>
                  <a:gd name="connsiteY118" fmla="*/ 233302 h 545061"/>
                  <a:gd name="connsiteX119" fmla="*/ 470030 w 524345"/>
                  <a:gd name="connsiteY119" fmla="*/ 235372 h 545061"/>
                  <a:gd name="connsiteX120" fmla="*/ 459083 w 524345"/>
                  <a:gd name="connsiteY120" fmla="*/ 244933 h 545061"/>
                  <a:gd name="connsiteX121" fmla="*/ 459083 w 524345"/>
                  <a:gd name="connsiteY121" fmla="*/ 244933 h 545061"/>
                  <a:gd name="connsiteX122" fmla="*/ 449814 w 524345"/>
                  <a:gd name="connsiteY122" fmla="*/ 248383 h 545061"/>
                  <a:gd name="connsiteX123" fmla="*/ 440544 w 524345"/>
                  <a:gd name="connsiteY123" fmla="*/ 244933 h 545061"/>
                  <a:gd name="connsiteX124" fmla="*/ 429598 w 524345"/>
                  <a:gd name="connsiteY124" fmla="*/ 235372 h 545061"/>
                  <a:gd name="connsiteX125" fmla="*/ 429598 w 524345"/>
                  <a:gd name="connsiteY125" fmla="*/ 235372 h 545061"/>
                  <a:gd name="connsiteX126" fmla="*/ 424864 w 524345"/>
                  <a:gd name="connsiteY126" fmla="*/ 233302 h 545061"/>
                  <a:gd name="connsiteX127" fmla="*/ 409973 w 524345"/>
                  <a:gd name="connsiteY127" fmla="*/ 233302 h 545061"/>
                  <a:gd name="connsiteX128" fmla="*/ 383643 w 524345"/>
                  <a:gd name="connsiteY128" fmla="*/ 245031 h 545061"/>
                  <a:gd name="connsiteX129" fmla="*/ 374866 w 524345"/>
                  <a:gd name="connsiteY129" fmla="*/ 272531 h 545061"/>
                  <a:gd name="connsiteX130" fmla="*/ 385122 w 524345"/>
                  <a:gd name="connsiteY130" fmla="*/ 349608 h 545061"/>
                  <a:gd name="connsiteX131" fmla="*/ 391335 w 524345"/>
                  <a:gd name="connsiteY131" fmla="*/ 364689 h 545061"/>
                  <a:gd name="connsiteX132" fmla="*/ 404549 w 524345"/>
                  <a:gd name="connsiteY132" fmla="*/ 374348 h 545061"/>
                  <a:gd name="connsiteX133" fmla="*/ 421807 w 524345"/>
                  <a:gd name="connsiteY133" fmla="*/ 532939 h 545061"/>
                  <a:gd name="connsiteX134" fmla="*/ 435416 w 524345"/>
                  <a:gd name="connsiteY134" fmla="*/ 545062 h 545061"/>
                  <a:gd name="connsiteX135" fmla="*/ 462732 w 524345"/>
                  <a:gd name="connsiteY135" fmla="*/ 545062 h 545061"/>
                  <a:gd name="connsiteX136" fmla="*/ 476341 w 524345"/>
                  <a:gd name="connsiteY136" fmla="*/ 532939 h 545061"/>
                  <a:gd name="connsiteX137" fmla="*/ 493599 w 524345"/>
                  <a:gd name="connsiteY137" fmla="*/ 374644 h 545061"/>
                  <a:gd name="connsiteX138" fmla="*/ 507306 w 524345"/>
                  <a:gd name="connsiteY138" fmla="*/ 365083 h 545061"/>
                  <a:gd name="connsiteX139" fmla="*/ 513815 w 524345"/>
                  <a:gd name="connsiteY139" fmla="*/ 349707 h 545061"/>
                  <a:gd name="connsiteX140" fmla="*/ 524071 w 524345"/>
                  <a:gd name="connsiteY140" fmla="*/ 272531 h 545061"/>
                  <a:gd name="connsiteX141" fmla="*/ 515491 w 524345"/>
                  <a:gd name="connsiteY141" fmla="*/ 245130 h 545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</a:cxnLst>
                <a:rect l="l" t="t" r="r" b="b"/>
                <a:pathLst>
                  <a:path w="524345" h="545061">
                    <a:moveTo>
                      <a:pt x="198740" y="245031"/>
                    </a:moveTo>
                    <a:cubicBezTo>
                      <a:pt x="192034" y="252522"/>
                      <a:pt x="188878" y="262477"/>
                      <a:pt x="189963" y="272531"/>
                    </a:cubicBezTo>
                    <a:lnTo>
                      <a:pt x="200219" y="349608"/>
                    </a:lnTo>
                    <a:cubicBezTo>
                      <a:pt x="200811" y="355128"/>
                      <a:pt x="202980" y="360352"/>
                      <a:pt x="206432" y="364689"/>
                    </a:cubicBezTo>
                    <a:cubicBezTo>
                      <a:pt x="209883" y="369026"/>
                      <a:pt x="214419" y="372377"/>
                      <a:pt x="219646" y="374348"/>
                    </a:cubicBezTo>
                    <a:lnTo>
                      <a:pt x="236904" y="532939"/>
                    </a:lnTo>
                    <a:cubicBezTo>
                      <a:pt x="237693" y="539838"/>
                      <a:pt x="243511" y="545062"/>
                      <a:pt x="250513" y="545062"/>
                    </a:cubicBezTo>
                    <a:lnTo>
                      <a:pt x="277928" y="545062"/>
                    </a:lnTo>
                    <a:cubicBezTo>
                      <a:pt x="284929" y="545062"/>
                      <a:pt x="290747" y="539838"/>
                      <a:pt x="291536" y="532939"/>
                    </a:cubicBezTo>
                    <a:lnTo>
                      <a:pt x="308794" y="374644"/>
                    </a:lnTo>
                    <a:cubicBezTo>
                      <a:pt x="314218" y="372870"/>
                      <a:pt x="318951" y="369519"/>
                      <a:pt x="322502" y="365083"/>
                    </a:cubicBezTo>
                    <a:cubicBezTo>
                      <a:pt x="326052" y="360648"/>
                      <a:pt x="328320" y="355325"/>
                      <a:pt x="328912" y="349707"/>
                    </a:cubicBezTo>
                    <a:lnTo>
                      <a:pt x="339168" y="272531"/>
                    </a:lnTo>
                    <a:cubicBezTo>
                      <a:pt x="340252" y="262576"/>
                      <a:pt x="337097" y="252621"/>
                      <a:pt x="330391" y="245130"/>
                    </a:cubicBezTo>
                    <a:cubicBezTo>
                      <a:pt x="323685" y="237639"/>
                      <a:pt x="314119" y="233401"/>
                      <a:pt x="304061" y="233401"/>
                    </a:cubicBezTo>
                    <a:lnTo>
                      <a:pt x="304061" y="233302"/>
                    </a:lnTo>
                    <a:lnTo>
                      <a:pt x="289564" y="233302"/>
                    </a:lnTo>
                    <a:cubicBezTo>
                      <a:pt x="287789" y="233499"/>
                      <a:pt x="286211" y="234189"/>
                      <a:pt x="284831" y="235372"/>
                    </a:cubicBezTo>
                    <a:lnTo>
                      <a:pt x="273884" y="244933"/>
                    </a:lnTo>
                    <a:lnTo>
                      <a:pt x="273884" y="244933"/>
                    </a:lnTo>
                    <a:cubicBezTo>
                      <a:pt x="271320" y="247101"/>
                      <a:pt x="268066" y="248383"/>
                      <a:pt x="264615" y="248383"/>
                    </a:cubicBezTo>
                    <a:cubicBezTo>
                      <a:pt x="261262" y="248383"/>
                      <a:pt x="257909" y="247200"/>
                      <a:pt x="255345" y="244933"/>
                    </a:cubicBezTo>
                    <a:lnTo>
                      <a:pt x="244398" y="235372"/>
                    </a:lnTo>
                    <a:lnTo>
                      <a:pt x="244398" y="235372"/>
                    </a:lnTo>
                    <a:cubicBezTo>
                      <a:pt x="243116" y="234288"/>
                      <a:pt x="241440" y="233499"/>
                      <a:pt x="239665" y="233302"/>
                    </a:cubicBezTo>
                    <a:lnTo>
                      <a:pt x="224774" y="233302"/>
                    </a:lnTo>
                    <a:cubicBezTo>
                      <a:pt x="215011" y="233302"/>
                      <a:pt x="205446" y="237541"/>
                      <a:pt x="198740" y="245031"/>
                    </a:cubicBezTo>
                    <a:moveTo>
                      <a:pt x="111465" y="210238"/>
                    </a:moveTo>
                    <a:cubicBezTo>
                      <a:pt x="119256" y="202452"/>
                      <a:pt x="123694" y="191807"/>
                      <a:pt x="123694" y="180767"/>
                    </a:cubicBezTo>
                    <a:cubicBezTo>
                      <a:pt x="123694" y="169728"/>
                      <a:pt x="119256" y="159083"/>
                      <a:pt x="111465" y="151297"/>
                    </a:cubicBezTo>
                    <a:cubicBezTo>
                      <a:pt x="103675" y="143510"/>
                      <a:pt x="93024" y="139075"/>
                      <a:pt x="81979" y="139075"/>
                    </a:cubicBezTo>
                    <a:cubicBezTo>
                      <a:pt x="70935" y="139075"/>
                      <a:pt x="60284" y="143510"/>
                      <a:pt x="52494" y="151297"/>
                    </a:cubicBezTo>
                    <a:cubicBezTo>
                      <a:pt x="44703" y="159083"/>
                      <a:pt x="40265" y="169728"/>
                      <a:pt x="40265" y="180767"/>
                    </a:cubicBezTo>
                    <a:cubicBezTo>
                      <a:pt x="40265" y="191807"/>
                      <a:pt x="44604" y="202452"/>
                      <a:pt x="52494" y="210238"/>
                    </a:cubicBezTo>
                    <a:cubicBezTo>
                      <a:pt x="60383" y="218025"/>
                      <a:pt x="70935" y="222460"/>
                      <a:pt x="81979" y="222460"/>
                    </a:cubicBezTo>
                    <a:cubicBezTo>
                      <a:pt x="93024" y="222460"/>
                      <a:pt x="103675" y="218025"/>
                      <a:pt x="111465" y="210238"/>
                    </a:cubicBezTo>
                    <a:moveTo>
                      <a:pt x="137500" y="259619"/>
                    </a:moveTo>
                    <a:cubicBezTo>
                      <a:pt x="135922" y="253015"/>
                      <a:pt x="132470" y="246904"/>
                      <a:pt x="127441" y="242370"/>
                    </a:cubicBezTo>
                    <a:cubicBezTo>
                      <a:pt x="122412" y="237738"/>
                      <a:pt x="116100" y="234781"/>
                      <a:pt x="109394" y="233795"/>
                    </a:cubicBezTo>
                    <a:cubicBezTo>
                      <a:pt x="106929" y="233401"/>
                      <a:pt x="104365" y="234189"/>
                      <a:pt x="102491" y="235766"/>
                    </a:cubicBezTo>
                    <a:lnTo>
                      <a:pt x="91545" y="245327"/>
                    </a:lnTo>
                    <a:cubicBezTo>
                      <a:pt x="88981" y="247496"/>
                      <a:pt x="85727" y="248777"/>
                      <a:pt x="82275" y="248777"/>
                    </a:cubicBezTo>
                    <a:cubicBezTo>
                      <a:pt x="78824" y="248777"/>
                      <a:pt x="75569" y="247594"/>
                      <a:pt x="73005" y="245327"/>
                    </a:cubicBezTo>
                    <a:lnTo>
                      <a:pt x="62059" y="235865"/>
                    </a:lnTo>
                    <a:lnTo>
                      <a:pt x="62059" y="235865"/>
                    </a:lnTo>
                    <a:cubicBezTo>
                      <a:pt x="60185" y="234189"/>
                      <a:pt x="57622" y="233499"/>
                      <a:pt x="55058" y="233894"/>
                    </a:cubicBezTo>
                    <a:cubicBezTo>
                      <a:pt x="48352" y="234879"/>
                      <a:pt x="42040" y="237836"/>
                      <a:pt x="37011" y="242469"/>
                    </a:cubicBezTo>
                    <a:cubicBezTo>
                      <a:pt x="31982" y="247101"/>
                      <a:pt x="28431" y="253114"/>
                      <a:pt x="26952" y="259718"/>
                    </a:cubicBezTo>
                    <a:lnTo>
                      <a:pt x="228" y="371983"/>
                    </a:lnTo>
                    <a:cubicBezTo>
                      <a:pt x="-463" y="375827"/>
                      <a:pt x="425" y="379868"/>
                      <a:pt x="2792" y="383120"/>
                    </a:cubicBezTo>
                    <a:cubicBezTo>
                      <a:pt x="5158" y="386275"/>
                      <a:pt x="8708" y="388443"/>
                      <a:pt x="12554" y="388936"/>
                    </a:cubicBezTo>
                    <a:cubicBezTo>
                      <a:pt x="14428" y="389133"/>
                      <a:pt x="16302" y="389034"/>
                      <a:pt x="18077" y="388443"/>
                    </a:cubicBezTo>
                    <a:lnTo>
                      <a:pt x="5750" y="440584"/>
                    </a:lnTo>
                    <a:cubicBezTo>
                      <a:pt x="5257" y="443245"/>
                      <a:pt x="5947" y="446103"/>
                      <a:pt x="7722" y="448173"/>
                    </a:cubicBezTo>
                    <a:cubicBezTo>
                      <a:pt x="9497" y="450243"/>
                      <a:pt x="12061" y="451524"/>
                      <a:pt x="14823" y="451524"/>
                    </a:cubicBezTo>
                    <a:lnTo>
                      <a:pt x="51902" y="451524"/>
                    </a:lnTo>
                    <a:lnTo>
                      <a:pt x="59199" y="532741"/>
                    </a:lnTo>
                    <a:cubicBezTo>
                      <a:pt x="59988" y="539641"/>
                      <a:pt x="65807" y="544865"/>
                      <a:pt x="72808" y="544865"/>
                    </a:cubicBezTo>
                    <a:lnTo>
                      <a:pt x="91447" y="544865"/>
                    </a:lnTo>
                    <a:cubicBezTo>
                      <a:pt x="98448" y="544865"/>
                      <a:pt x="104266" y="539641"/>
                      <a:pt x="105055" y="532741"/>
                    </a:cubicBezTo>
                    <a:lnTo>
                      <a:pt x="112353" y="451524"/>
                    </a:lnTo>
                    <a:lnTo>
                      <a:pt x="149432" y="451524"/>
                    </a:lnTo>
                    <a:cubicBezTo>
                      <a:pt x="152193" y="451524"/>
                      <a:pt x="154757" y="450243"/>
                      <a:pt x="156532" y="448173"/>
                    </a:cubicBezTo>
                    <a:cubicBezTo>
                      <a:pt x="158308" y="446103"/>
                      <a:pt x="158998" y="443245"/>
                      <a:pt x="158505" y="440584"/>
                    </a:cubicBezTo>
                    <a:lnTo>
                      <a:pt x="145981" y="388443"/>
                    </a:lnTo>
                    <a:cubicBezTo>
                      <a:pt x="147756" y="388936"/>
                      <a:pt x="149629" y="389133"/>
                      <a:pt x="151503" y="388936"/>
                    </a:cubicBezTo>
                    <a:cubicBezTo>
                      <a:pt x="155448" y="388443"/>
                      <a:pt x="158998" y="386373"/>
                      <a:pt x="161266" y="383120"/>
                    </a:cubicBezTo>
                    <a:cubicBezTo>
                      <a:pt x="163633" y="379966"/>
                      <a:pt x="164520" y="375925"/>
                      <a:pt x="163830" y="371983"/>
                    </a:cubicBezTo>
                    <a:lnTo>
                      <a:pt x="137500" y="259619"/>
                    </a:lnTo>
                    <a:close/>
                    <a:moveTo>
                      <a:pt x="202783" y="140652"/>
                    </a:moveTo>
                    <a:cubicBezTo>
                      <a:pt x="210573" y="132865"/>
                      <a:pt x="215011" y="122220"/>
                      <a:pt x="215011" y="111181"/>
                    </a:cubicBezTo>
                    <a:cubicBezTo>
                      <a:pt x="215011" y="100142"/>
                      <a:pt x="210573" y="89497"/>
                      <a:pt x="202783" y="81710"/>
                    </a:cubicBezTo>
                    <a:cubicBezTo>
                      <a:pt x="194992" y="73923"/>
                      <a:pt x="184342" y="69488"/>
                      <a:pt x="173297" y="69488"/>
                    </a:cubicBezTo>
                    <a:cubicBezTo>
                      <a:pt x="162252" y="69488"/>
                      <a:pt x="151602" y="73825"/>
                      <a:pt x="143811" y="81710"/>
                    </a:cubicBezTo>
                    <a:cubicBezTo>
                      <a:pt x="136020" y="89595"/>
                      <a:pt x="131583" y="100142"/>
                      <a:pt x="131583" y="111181"/>
                    </a:cubicBezTo>
                    <a:cubicBezTo>
                      <a:pt x="131583" y="122220"/>
                      <a:pt x="136020" y="132865"/>
                      <a:pt x="143811" y="140652"/>
                    </a:cubicBezTo>
                    <a:cubicBezTo>
                      <a:pt x="151602" y="148438"/>
                      <a:pt x="162252" y="152874"/>
                      <a:pt x="173297" y="152874"/>
                    </a:cubicBezTo>
                    <a:cubicBezTo>
                      <a:pt x="184342" y="152874"/>
                      <a:pt x="194992" y="148438"/>
                      <a:pt x="202783" y="140652"/>
                    </a:cubicBezTo>
                    <a:moveTo>
                      <a:pt x="294101" y="71164"/>
                    </a:moveTo>
                    <a:cubicBezTo>
                      <a:pt x="301891" y="63377"/>
                      <a:pt x="306329" y="52732"/>
                      <a:pt x="306329" y="41693"/>
                    </a:cubicBezTo>
                    <a:cubicBezTo>
                      <a:pt x="306329" y="30654"/>
                      <a:pt x="301990" y="20009"/>
                      <a:pt x="294101" y="12222"/>
                    </a:cubicBezTo>
                    <a:cubicBezTo>
                      <a:pt x="286310" y="4435"/>
                      <a:pt x="275659" y="0"/>
                      <a:pt x="264615" y="0"/>
                    </a:cubicBezTo>
                    <a:cubicBezTo>
                      <a:pt x="253570" y="0"/>
                      <a:pt x="242919" y="4435"/>
                      <a:pt x="235129" y="12222"/>
                    </a:cubicBezTo>
                    <a:cubicBezTo>
                      <a:pt x="227338" y="20009"/>
                      <a:pt x="222900" y="30654"/>
                      <a:pt x="222900" y="41693"/>
                    </a:cubicBezTo>
                    <a:cubicBezTo>
                      <a:pt x="222900" y="52732"/>
                      <a:pt x="227239" y="63377"/>
                      <a:pt x="235129" y="71164"/>
                    </a:cubicBezTo>
                    <a:cubicBezTo>
                      <a:pt x="242919" y="78950"/>
                      <a:pt x="253570" y="83386"/>
                      <a:pt x="264615" y="83386"/>
                    </a:cubicBezTo>
                    <a:cubicBezTo>
                      <a:pt x="275659" y="83287"/>
                      <a:pt x="286211" y="78950"/>
                      <a:pt x="294101" y="71164"/>
                    </a:cubicBezTo>
                    <a:moveTo>
                      <a:pt x="294101" y="210140"/>
                    </a:moveTo>
                    <a:cubicBezTo>
                      <a:pt x="301891" y="202353"/>
                      <a:pt x="306329" y="191708"/>
                      <a:pt x="306329" y="180669"/>
                    </a:cubicBezTo>
                    <a:cubicBezTo>
                      <a:pt x="306329" y="169630"/>
                      <a:pt x="301990" y="158985"/>
                      <a:pt x="294101" y="151198"/>
                    </a:cubicBezTo>
                    <a:cubicBezTo>
                      <a:pt x="286310" y="143411"/>
                      <a:pt x="275659" y="138976"/>
                      <a:pt x="264615" y="138976"/>
                    </a:cubicBezTo>
                    <a:cubicBezTo>
                      <a:pt x="253570" y="138976"/>
                      <a:pt x="242919" y="143411"/>
                      <a:pt x="235129" y="151198"/>
                    </a:cubicBezTo>
                    <a:cubicBezTo>
                      <a:pt x="227338" y="158985"/>
                      <a:pt x="222900" y="169630"/>
                      <a:pt x="222900" y="180669"/>
                    </a:cubicBezTo>
                    <a:cubicBezTo>
                      <a:pt x="222900" y="191708"/>
                      <a:pt x="227239" y="202353"/>
                      <a:pt x="235129" y="210140"/>
                    </a:cubicBezTo>
                    <a:cubicBezTo>
                      <a:pt x="242919" y="217926"/>
                      <a:pt x="253570" y="222362"/>
                      <a:pt x="264615" y="222362"/>
                    </a:cubicBezTo>
                    <a:lnTo>
                      <a:pt x="264615" y="222263"/>
                    </a:lnTo>
                    <a:cubicBezTo>
                      <a:pt x="275659" y="222362"/>
                      <a:pt x="286211" y="217926"/>
                      <a:pt x="294101" y="210140"/>
                    </a:cubicBezTo>
                    <a:moveTo>
                      <a:pt x="385418" y="140652"/>
                    </a:moveTo>
                    <a:cubicBezTo>
                      <a:pt x="393209" y="132865"/>
                      <a:pt x="397646" y="122220"/>
                      <a:pt x="397646" y="111181"/>
                    </a:cubicBezTo>
                    <a:cubicBezTo>
                      <a:pt x="397646" y="100142"/>
                      <a:pt x="393307" y="89497"/>
                      <a:pt x="385418" y="81710"/>
                    </a:cubicBezTo>
                    <a:cubicBezTo>
                      <a:pt x="377529" y="73923"/>
                      <a:pt x="366977" y="69488"/>
                      <a:pt x="355932" y="69488"/>
                    </a:cubicBezTo>
                    <a:cubicBezTo>
                      <a:pt x="344887" y="69488"/>
                      <a:pt x="334237" y="73825"/>
                      <a:pt x="326446" y="81710"/>
                    </a:cubicBezTo>
                    <a:cubicBezTo>
                      <a:pt x="318656" y="89497"/>
                      <a:pt x="314218" y="100142"/>
                      <a:pt x="314218" y="111181"/>
                    </a:cubicBezTo>
                    <a:cubicBezTo>
                      <a:pt x="314218" y="122220"/>
                      <a:pt x="318656" y="132865"/>
                      <a:pt x="326446" y="140652"/>
                    </a:cubicBezTo>
                    <a:cubicBezTo>
                      <a:pt x="334237" y="148438"/>
                      <a:pt x="344887" y="152874"/>
                      <a:pt x="355932" y="152874"/>
                    </a:cubicBezTo>
                    <a:cubicBezTo>
                      <a:pt x="366977" y="152874"/>
                      <a:pt x="377627" y="148438"/>
                      <a:pt x="385418" y="140652"/>
                    </a:cubicBezTo>
                    <a:moveTo>
                      <a:pt x="476736" y="210140"/>
                    </a:moveTo>
                    <a:cubicBezTo>
                      <a:pt x="484526" y="202353"/>
                      <a:pt x="488964" y="191708"/>
                      <a:pt x="488964" y="180669"/>
                    </a:cubicBezTo>
                    <a:cubicBezTo>
                      <a:pt x="488964" y="169630"/>
                      <a:pt x="484625" y="158985"/>
                      <a:pt x="476736" y="151198"/>
                    </a:cubicBezTo>
                    <a:cubicBezTo>
                      <a:pt x="468945" y="143411"/>
                      <a:pt x="458295" y="138976"/>
                      <a:pt x="447250" y="138976"/>
                    </a:cubicBezTo>
                    <a:cubicBezTo>
                      <a:pt x="436205" y="138976"/>
                      <a:pt x="425554" y="143313"/>
                      <a:pt x="417764" y="151198"/>
                    </a:cubicBezTo>
                    <a:cubicBezTo>
                      <a:pt x="409973" y="159083"/>
                      <a:pt x="405535" y="169630"/>
                      <a:pt x="405535" y="180669"/>
                    </a:cubicBezTo>
                    <a:cubicBezTo>
                      <a:pt x="405535" y="191708"/>
                      <a:pt x="409875" y="202353"/>
                      <a:pt x="417764" y="210140"/>
                    </a:cubicBezTo>
                    <a:cubicBezTo>
                      <a:pt x="425554" y="217926"/>
                      <a:pt x="436205" y="222362"/>
                      <a:pt x="447250" y="222362"/>
                    </a:cubicBezTo>
                    <a:cubicBezTo>
                      <a:pt x="458295" y="222362"/>
                      <a:pt x="468846" y="217926"/>
                      <a:pt x="476736" y="210140"/>
                    </a:cubicBezTo>
                    <a:moveTo>
                      <a:pt x="515491" y="245130"/>
                    </a:moveTo>
                    <a:cubicBezTo>
                      <a:pt x="508785" y="237639"/>
                      <a:pt x="499220" y="233401"/>
                      <a:pt x="489161" y="233401"/>
                    </a:cubicBezTo>
                    <a:lnTo>
                      <a:pt x="489161" y="233302"/>
                    </a:lnTo>
                    <a:lnTo>
                      <a:pt x="474763" y="233302"/>
                    </a:lnTo>
                    <a:cubicBezTo>
                      <a:pt x="472988" y="233499"/>
                      <a:pt x="471410" y="234189"/>
                      <a:pt x="470030" y="235372"/>
                    </a:cubicBezTo>
                    <a:lnTo>
                      <a:pt x="459083" y="244933"/>
                    </a:lnTo>
                    <a:lnTo>
                      <a:pt x="459083" y="244933"/>
                    </a:lnTo>
                    <a:cubicBezTo>
                      <a:pt x="456519" y="247101"/>
                      <a:pt x="453265" y="248383"/>
                      <a:pt x="449814" y="248383"/>
                    </a:cubicBezTo>
                    <a:cubicBezTo>
                      <a:pt x="446461" y="248383"/>
                      <a:pt x="443108" y="247200"/>
                      <a:pt x="440544" y="244933"/>
                    </a:cubicBezTo>
                    <a:lnTo>
                      <a:pt x="429598" y="235372"/>
                    </a:lnTo>
                    <a:lnTo>
                      <a:pt x="429598" y="235372"/>
                    </a:lnTo>
                    <a:cubicBezTo>
                      <a:pt x="428217" y="234288"/>
                      <a:pt x="426639" y="233499"/>
                      <a:pt x="424864" y="233302"/>
                    </a:cubicBezTo>
                    <a:lnTo>
                      <a:pt x="409973" y="233302"/>
                    </a:lnTo>
                    <a:cubicBezTo>
                      <a:pt x="399914" y="233302"/>
                      <a:pt x="390349" y="237541"/>
                      <a:pt x="383643" y="245031"/>
                    </a:cubicBezTo>
                    <a:cubicBezTo>
                      <a:pt x="376937" y="252522"/>
                      <a:pt x="373781" y="262477"/>
                      <a:pt x="374866" y="272531"/>
                    </a:cubicBezTo>
                    <a:lnTo>
                      <a:pt x="385122" y="349608"/>
                    </a:lnTo>
                    <a:cubicBezTo>
                      <a:pt x="385714" y="355128"/>
                      <a:pt x="387883" y="360352"/>
                      <a:pt x="391335" y="364689"/>
                    </a:cubicBezTo>
                    <a:cubicBezTo>
                      <a:pt x="394786" y="369026"/>
                      <a:pt x="399323" y="372377"/>
                      <a:pt x="404549" y="374348"/>
                    </a:cubicBezTo>
                    <a:lnTo>
                      <a:pt x="421807" y="532939"/>
                    </a:lnTo>
                    <a:cubicBezTo>
                      <a:pt x="422596" y="539838"/>
                      <a:pt x="428513" y="545062"/>
                      <a:pt x="435416" y="545062"/>
                    </a:cubicBezTo>
                    <a:lnTo>
                      <a:pt x="462732" y="545062"/>
                    </a:lnTo>
                    <a:cubicBezTo>
                      <a:pt x="469734" y="545062"/>
                      <a:pt x="475552" y="539838"/>
                      <a:pt x="476341" y="532939"/>
                    </a:cubicBezTo>
                    <a:lnTo>
                      <a:pt x="493599" y="374644"/>
                    </a:lnTo>
                    <a:cubicBezTo>
                      <a:pt x="499023" y="372870"/>
                      <a:pt x="503756" y="369519"/>
                      <a:pt x="507306" y="365083"/>
                    </a:cubicBezTo>
                    <a:cubicBezTo>
                      <a:pt x="510856" y="360648"/>
                      <a:pt x="513124" y="355325"/>
                      <a:pt x="513815" y="349707"/>
                    </a:cubicBezTo>
                    <a:lnTo>
                      <a:pt x="524071" y="272531"/>
                    </a:lnTo>
                    <a:cubicBezTo>
                      <a:pt x="525353" y="262576"/>
                      <a:pt x="522098" y="252522"/>
                      <a:pt x="515491" y="245130"/>
                    </a:cubicBezTo>
                  </a:path>
                </a:pathLst>
              </a:custGeom>
              <a:solidFill>
                <a:schemeClr val="bg1"/>
              </a:solidFill>
              <a:ln w="98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17220"/>
                <a:endParaRPr lang="fr-FR" sz="1215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23" name="Groupe 22"/>
          <p:cNvGrpSpPr/>
          <p:nvPr/>
        </p:nvGrpSpPr>
        <p:grpSpPr>
          <a:xfrm>
            <a:off x="5624511" y="5554979"/>
            <a:ext cx="1088708" cy="813152"/>
            <a:chOff x="5624511" y="5554979"/>
            <a:chExt cx="1088708" cy="813152"/>
          </a:xfrm>
        </p:grpSpPr>
        <p:sp>
          <p:nvSpPr>
            <p:cNvPr id="323" name="object 82"/>
            <p:cNvSpPr/>
            <p:nvPr/>
          </p:nvSpPr>
          <p:spPr>
            <a:xfrm>
              <a:off x="6067244" y="5651805"/>
              <a:ext cx="396907" cy="396907"/>
            </a:xfrm>
            <a:custGeom>
              <a:avLst/>
              <a:gdLst/>
              <a:ahLst/>
              <a:cxnLst/>
              <a:rect l="l" t="t" r="r" b="b"/>
              <a:pathLst>
                <a:path w="588009" h="588009">
                  <a:moveTo>
                    <a:pt x="293725" y="587438"/>
                  </a:moveTo>
                  <a:lnTo>
                    <a:pt x="341368" y="583594"/>
                  </a:lnTo>
                  <a:lnTo>
                    <a:pt x="386564" y="572465"/>
                  </a:lnTo>
                  <a:lnTo>
                    <a:pt x="428708" y="554655"/>
                  </a:lnTo>
                  <a:lnTo>
                    <a:pt x="467194" y="530770"/>
                  </a:lnTo>
                  <a:lnTo>
                    <a:pt x="501419" y="501413"/>
                  </a:lnTo>
                  <a:lnTo>
                    <a:pt x="530778" y="467190"/>
                  </a:lnTo>
                  <a:lnTo>
                    <a:pt x="554665" y="428705"/>
                  </a:lnTo>
                  <a:lnTo>
                    <a:pt x="572476" y="386563"/>
                  </a:lnTo>
                  <a:lnTo>
                    <a:pt x="583606" y="341368"/>
                  </a:lnTo>
                  <a:lnTo>
                    <a:pt x="587451" y="293725"/>
                  </a:lnTo>
                  <a:lnTo>
                    <a:pt x="583606" y="246079"/>
                  </a:lnTo>
                  <a:lnTo>
                    <a:pt x="572476" y="200881"/>
                  </a:lnTo>
                  <a:lnTo>
                    <a:pt x="554665" y="158737"/>
                  </a:lnTo>
                  <a:lnTo>
                    <a:pt x="530778" y="120250"/>
                  </a:lnTo>
                  <a:lnTo>
                    <a:pt x="501419" y="86026"/>
                  </a:lnTo>
                  <a:lnTo>
                    <a:pt x="467194" y="56669"/>
                  </a:lnTo>
                  <a:lnTo>
                    <a:pt x="428708" y="32783"/>
                  </a:lnTo>
                  <a:lnTo>
                    <a:pt x="386564" y="14973"/>
                  </a:lnTo>
                  <a:lnTo>
                    <a:pt x="341368" y="3844"/>
                  </a:lnTo>
                  <a:lnTo>
                    <a:pt x="293725" y="0"/>
                  </a:lnTo>
                  <a:lnTo>
                    <a:pt x="246082" y="3844"/>
                  </a:lnTo>
                  <a:lnTo>
                    <a:pt x="200886" y="14973"/>
                  </a:lnTo>
                  <a:lnTo>
                    <a:pt x="158743" y="32783"/>
                  </a:lnTo>
                  <a:lnTo>
                    <a:pt x="120256" y="56669"/>
                  </a:lnTo>
                  <a:lnTo>
                    <a:pt x="86031" y="86026"/>
                  </a:lnTo>
                  <a:lnTo>
                    <a:pt x="56672" y="120250"/>
                  </a:lnTo>
                  <a:lnTo>
                    <a:pt x="32785" y="158737"/>
                  </a:lnTo>
                  <a:lnTo>
                    <a:pt x="14974" y="200881"/>
                  </a:lnTo>
                  <a:lnTo>
                    <a:pt x="3844" y="246079"/>
                  </a:lnTo>
                  <a:lnTo>
                    <a:pt x="0" y="293725"/>
                  </a:lnTo>
                  <a:lnTo>
                    <a:pt x="3844" y="341368"/>
                  </a:lnTo>
                  <a:lnTo>
                    <a:pt x="14974" y="386563"/>
                  </a:lnTo>
                  <a:lnTo>
                    <a:pt x="32785" y="428705"/>
                  </a:lnTo>
                  <a:lnTo>
                    <a:pt x="56672" y="467190"/>
                  </a:lnTo>
                  <a:lnTo>
                    <a:pt x="86031" y="501413"/>
                  </a:lnTo>
                  <a:lnTo>
                    <a:pt x="120256" y="530770"/>
                  </a:lnTo>
                  <a:lnTo>
                    <a:pt x="158743" y="554655"/>
                  </a:lnTo>
                  <a:lnTo>
                    <a:pt x="200886" y="572465"/>
                  </a:lnTo>
                  <a:lnTo>
                    <a:pt x="246082" y="583594"/>
                  </a:lnTo>
                  <a:lnTo>
                    <a:pt x="293725" y="587438"/>
                  </a:lnTo>
                  <a:close/>
                </a:path>
              </a:pathLst>
            </a:custGeom>
            <a:ln w="11430">
              <a:solidFill>
                <a:srgbClr val="00AB99"/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ysClr val="windowText" lastClr="000000"/>
                </a:solidFill>
              </a:endParaRPr>
            </a:p>
          </p:txBody>
        </p:sp>
        <p:sp>
          <p:nvSpPr>
            <p:cNvPr id="332" name="object 92"/>
            <p:cNvSpPr txBox="1"/>
            <p:nvPr/>
          </p:nvSpPr>
          <p:spPr>
            <a:xfrm>
              <a:off x="6149025" y="5723259"/>
              <a:ext cx="232743" cy="221231"/>
            </a:xfrm>
            <a:prstGeom prst="rect">
              <a:avLst/>
            </a:prstGeom>
          </p:spPr>
          <p:txBody>
            <a:bodyPr vert="horz" wrap="square" lIns="0" tIns="8144" rIns="0" bIns="0" rtlCol="0">
              <a:spAutoFit/>
            </a:bodyPr>
            <a:lstStyle/>
            <a:p>
              <a:pPr marL="8573" defTabSz="617220">
                <a:spcBef>
                  <a:spcPts val="64"/>
                </a:spcBef>
              </a:pPr>
              <a:r>
                <a:rPr lang="fr-FR" sz="1384" b="1" spc="-17" dirty="0">
                  <a:solidFill>
                    <a:srgbClr val="00AB99"/>
                  </a:solidFill>
                  <a:latin typeface="Arial MT Std"/>
                  <a:cs typeface="Arial MT Std"/>
                </a:rPr>
                <a:t>33</a:t>
              </a:r>
              <a:endParaRPr sz="1384" dirty="0">
                <a:solidFill>
                  <a:sysClr val="windowText" lastClr="000000"/>
                </a:solidFill>
                <a:latin typeface="Arial MT Std"/>
                <a:cs typeface="Arial MT Std"/>
              </a:endParaRPr>
            </a:p>
          </p:txBody>
        </p:sp>
        <p:sp>
          <p:nvSpPr>
            <p:cNvPr id="354" name="object 120"/>
            <p:cNvSpPr/>
            <p:nvPr/>
          </p:nvSpPr>
          <p:spPr>
            <a:xfrm>
              <a:off x="6421754" y="5554979"/>
              <a:ext cx="291465" cy="180023"/>
            </a:xfrm>
            <a:custGeom>
              <a:avLst/>
              <a:gdLst/>
              <a:ahLst/>
              <a:cxnLst/>
              <a:rect l="l" t="t" r="r" b="b"/>
              <a:pathLst>
                <a:path w="431800" h="266700">
                  <a:moveTo>
                    <a:pt x="0" y="266700"/>
                  </a:moveTo>
                  <a:lnTo>
                    <a:pt x="431800" y="0"/>
                  </a:lnTo>
                </a:path>
              </a:pathLst>
            </a:custGeom>
            <a:ln w="12700">
              <a:solidFill>
                <a:srgbClr val="00AB99"/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390" name="Groupe 389">
              <a:extLst>
                <a:ext uri="{FF2B5EF4-FFF2-40B4-BE49-F238E27FC236}">
                  <a16:creationId xmlns:a16="http://schemas.microsoft.com/office/drawing/2014/main" id="{4785EA01-7B39-2E18-F995-F271E45FBD25}"/>
                </a:ext>
              </a:extLst>
            </p:cNvPr>
            <p:cNvGrpSpPr/>
            <p:nvPr/>
          </p:nvGrpSpPr>
          <p:grpSpPr>
            <a:xfrm>
              <a:off x="5624511" y="5646372"/>
              <a:ext cx="398725" cy="398520"/>
              <a:chOff x="5546732" y="3914273"/>
              <a:chExt cx="590703" cy="590400"/>
            </a:xfrm>
          </p:grpSpPr>
          <p:sp>
            <p:nvSpPr>
              <p:cNvPr id="391" name="Forme libre 390">
                <a:extLst>
                  <a:ext uri="{FF2B5EF4-FFF2-40B4-BE49-F238E27FC236}">
                    <a16:creationId xmlns:a16="http://schemas.microsoft.com/office/drawing/2014/main" id="{963B309D-0143-F32C-E0E0-6D3823AC41BA}"/>
                  </a:ext>
                </a:extLst>
              </p:cNvPr>
              <p:cNvSpPr/>
              <p:nvPr/>
            </p:nvSpPr>
            <p:spPr>
              <a:xfrm>
                <a:off x="5546732" y="3914273"/>
                <a:ext cx="590703" cy="590400"/>
              </a:xfrm>
              <a:custGeom>
                <a:avLst/>
                <a:gdLst>
                  <a:gd name="connsiteX0" fmla="*/ 762909 w 1525818"/>
                  <a:gd name="connsiteY0" fmla="*/ 1525037 h 1525037"/>
                  <a:gd name="connsiteX1" fmla="*/ 1525818 w 1525818"/>
                  <a:gd name="connsiteY1" fmla="*/ 762519 h 1525037"/>
                  <a:gd name="connsiteX2" fmla="*/ 762909 w 1525818"/>
                  <a:gd name="connsiteY2" fmla="*/ 0 h 1525037"/>
                  <a:gd name="connsiteX3" fmla="*/ 0 w 1525818"/>
                  <a:gd name="connsiteY3" fmla="*/ 762519 h 1525037"/>
                  <a:gd name="connsiteX4" fmla="*/ 762909 w 1525818"/>
                  <a:gd name="connsiteY4" fmla="*/ 1525037 h 1525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5818" h="1525037">
                    <a:moveTo>
                      <a:pt x="762909" y="1525037"/>
                    </a:moveTo>
                    <a:cubicBezTo>
                      <a:pt x="1184289" y="1525037"/>
                      <a:pt x="1525818" y="1183683"/>
                      <a:pt x="1525818" y="762519"/>
                    </a:cubicBezTo>
                    <a:cubicBezTo>
                      <a:pt x="1525818" y="341354"/>
                      <a:pt x="1184289" y="0"/>
                      <a:pt x="762909" y="0"/>
                    </a:cubicBezTo>
                    <a:cubicBezTo>
                      <a:pt x="341529" y="0"/>
                      <a:pt x="0" y="341354"/>
                      <a:pt x="0" y="762519"/>
                    </a:cubicBezTo>
                    <a:cubicBezTo>
                      <a:pt x="0" y="1183683"/>
                      <a:pt x="341529" y="1525037"/>
                      <a:pt x="762909" y="1525037"/>
                    </a:cubicBezTo>
                  </a:path>
                </a:pathLst>
              </a:custGeom>
              <a:solidFill>
                <a:srgbClr val="01AB99"/>
              </a:solidFill>
              <a:ln w="127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17220"/>
                <a:endParaRPr lang="fr-FR" sz="1215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2" name="Forme libre 391">
                <a:extLst>
                  <a:ext uri="{FF2B5EF4-FFF2-40B4-BE49-F238E27FC236}">
                    <a16:creationId xmlns:a16="http://schemas.microsoft.com/office/drawing/2014/main" id="{4A797BEC-2AF5-6208-13BB-F3D831A7D374}"/>
                  </a:ext>
                </a:extLst>
              </p:cNvPr>
              <p:cNvSpPr/>
              <p:nvPr/>
            </p:nvSpPr>
            <p:spPr>
              <a:xfrm>
                <a:off x="5693897" y="4032390"/>
                <a:ext cx="296374" cy="308083"/>
              </a:xfrm>
              <a:custGeom>
                <a:avLst/>
                <a:gdLst>
                  <a:gd name="connsiteX0" fmla="*/ 198740 w 524345"/>
                  <a:gd name="connsiteY0" fmla="*/ 245031 h 545061"/>
                  <a:gd name="connsiteX1" fmla="*/ 189963 w 524345"/>
                  <a:gd name="connsiteY1" fmla="*/ 272531 h 545061"/>
                  <a:gd name="connsiteX2" fmla="*/ 200219 w 524345"/>
                  <a:gd name="connsiteY2" fmla="*/ 349608 h 545061"/>
                  <a:gd name="connsiteX3" fmla="*/ 206432 w 524345"/>
                  <a:gd name="connsiteY3" fmla="*/ 364689 h 545061"/>
                  <a:gd name="connsiteX4" fmla="*/ 219646 w 524345"/>
                  <a:gd name="connsiteY4" fmla="*/ 374348 h 545061"/>
                  <a:gd name="connsiteX5" fmla="*/ 236904 w 524345"/>
                  <a:gd name="connsiteY5" fmla="*/ 532939 h 545061"/>
                  <a:gd name="connsiteX6" fmla="*/ 250513 w 524345"/>
                  <a:gd name="connsiteY6" fmla="*/ 545062 h 545061"/>
                  <a:gd name="connsiteX7" fmla="*/ 277928 w 524345"/>
                  <a:gd name="connsiteY7" fmla="*/ 545062 h 545061"/>
                  <a:gd name="connsiteX8" fmla="*/ 291536 w 524345"/>
                  <a:gd name="connsiteY8" fmla="*/ 532939 h 545061"/>
                  <a:gd name="connsiteX9" fmla="*/ 308794 w 524345"/>
                  <a:gd name="connsiteY9" fmla="*/ 374644 h 545061"/>
                  <a:gd name="connsiteX10" fmla="*/ 322502 w 524345"/>
                  <a:gd name="connsiteY10" fmla="*/ 365083 h 545061"/>
                  <a:gd name="connsiteX11" fmla="*/ 328912 w 524345"/>
                  <a:gd name="connsiteY11" fmla="*/ 349707 h 545061"/>
                  <a:gd name="connsiteX12" fmla="*/ 339168 w 524345"/>
                  <a:gd name="connsiteY12" fmla="*/ 272531 h 545061"/>
                  <a:gd name="connsiteX13" fmla="*/ 330391 w 524345"/>
                  <a:gd name="connsiteY13" fmla="*/ 245130 h 545061"/>
                  <a:gd name="connsiteX14" fmla="*/ 304061 w 524345"/>
                  <a:gd name="connsiteY14" fmla="*/ 233401 h 545061"/>
                  <a:gd name="connsiteX15" fmla="*/ 304061 w 524345"/>
                  <a:gd name="connsiteY15" fmla="*/ 233302 h 545061"/>
                  <a:gd name="connsiteX16" fmla="*/ 289564 w 524345"/>
                  <a:gd name="connsiteY16" fmla="*/ 233302 h 545061"/>
                  <a:gd name="connsiteX17" fmla="*/ 284831 w 524345"/>
                  <a:gd name="connsiteY17" fmla="*/ 235372 h 545061"/>
                  <a:gd name="connsiteX18" fmla="*/ 273884 w 524345"/>
                  <a:gd name="connsiteY18" fmla="*/ 244933 h 545061"/>
                  <a:gd name="connsiteX19" fmla="*/ 273884 w 524345"/>
                  <a:gd name="connsiteY19" fmla="*/ 244933 h 545061"/>
                  <a:gd name="connsiteX20" fmla="*/ 264615 w 524345"/>
                  <a:gd name="connsiteY20" fmla="*/ 248383 h 545061"/>
                  <a:gd name="connsiteX21" fmla="*/ 255345 w 524345"/>
                  <a:gd name="connsiteY21" fmla="*/ 244933 h 545061"/>
                  <a:gd name="connsiteX22" fmla="*/ 244398 w 524345"/>
                  <a:gd name="connsiteY22" fmla="*/ 235372 h 545061"/>
                  <a:gd name="connsiteX23" fmla="*/ 244398 w 524345"/>
                  <a:gd name="connsiteY23" fmla="*/ 235372 h 545061"/>
                  <a:gd name="connsiteX24" fmla="*/ 239665 w 524345"/>
                  <a:gd name="connsiteY24" fmla="*/ 233302 h 545061"/>
                  <a:gd name="connsiteX25" fmla="*/ 224774 w 524345"/>
                  <a:gd name="connsiteY25" fmla="*/ 233302 h 545061"/>
                  <a:gd name="connsiteX26" fmla="*/ 198740 w 524345"/>
                  <a:gd name="connsiteY26" fmla="*/ 245031 h 545061"/>
                  <a:gd name="connsiteX27" fmla="*/ 111465 w 524345"/>
                  <a:gd name="connsiteY27" fmla="*/ 210238 h 545061"/>
                  <a:gd name="connsiteX28" fmla="*/ 123694 w 524345"/>
                  <a:gd name="connsiteY28" fmla="*/ 180767 h 545061"/>
                  <a:gd name="connsiteX29" fmla="*/ 111465 w 524345"/>
                  <a:gd name="connsiteY29" fmla="*/ 151297 h 545061"/>
                  <a:gd name="connsiteX30" fmla="*/ 81979 w 524345"/>
                  <a:gd name="connsiteY30" fmla="*/ 139075 h 545061"/>
                  <a:gd name="connsiteX31" fmla="*/ 52494 w 524345"/>
                  <a:gd name="connsiteY31" fmla="*/ 151297 h 545061"/>
                  <a:gd name="connsiteX32" fmla="*/ 40265 w 524345"/>
                  <a:gd name="connsiteY32" fmla="*/ 180767 h 545061"/>
                  <a:gd name="connsiteX33" fmla="*/ 52494 w 524345"/>
                  <a:gd name="connsiteY33" fmla="*/ 210238 h 545061"/>
                  <a:gd name="connsiteX34" fmla="*/ 81979 w 524345"/>
                  <a:gd name="connsiteY34" fmla="*/ 222460 h 545061"/>
                  <a:gd name="connsiteX35" fmla="*/ 111465 w 524345"/>
                  <a:gd name="connsiteY35" fmla="*/ 210238 h 545061"/>
                  <a:gd name="connsiteX36" fmla="*/ 137500 w 524345"/>
                  <a:gd name="connsiteY36" fmla="*/ 259619 h 545061"/>
                  <a:gd name="connsiteX37" fmla="*/ 127441 w 524345"/>
                  <a:gd name="connsiteY37" fmla="*/ 242370 h 545061"/>
                  <a:gd name="connsiteX38" fmla="*/ 109394 w 524345"/>
                  <a:gd name="connsiteY38" fmla="*/ 233795 h 545061"/>
                  <a:gd name="connsiteX39" fmla="*/ 102491 w 524345"/>
                  <a:gd name="connsiteY39" fmla="*/ 235766 h 545061"/>
                  <a:gd name="connsiteX40" fmla="*/ 91545 w 524345"/>
                  <a:gd name="connsiteY40" fmla="*/ 245327 h 545061"/>
                  <a:gd name="connsiteX41" fmla="*/ 82275 w 524345"/>
                  <a:gd name="connsiteY41" fmla="*/ 248777 h 545061"/>
                  <a:gd name="connsiteX42" fmla="*/ 73005 w 524345"/>
                  <a:gd name="connsiteY42" fmla="*/ 245327 h 545061"/>
                  <a:gd name="connsiteX43" fmla="*/ 62059 w 524345"/>
                  <a:gd name="connsiteY43" fmla="*/ 235865 h 545061"/>
                  <a:gd name="connsiteX44" fmla="*/ 62059 w 524345"/>
                  <a:gd name="connsiteY44" fmla="*/ 235865 h 545061"/>
                  <a:gd name="connsiteX45" fmla="*/ 55058 w 524345"/>
                  <a:gd name="connsiteY45" fmla="*/ 233894 h 545061"/>
                  <a:gd name="connsiteX46" fmla="*/ 37011 w 524345"/>
                  <a:gd name="connsiteY46" fmla="*/ 242469 h 545061"/>
                  <a:gd name="connsiteX47" fmla="*/ 26952 w 524345"/>
                  <a:gd name="connsiteY47" fmla="*/ 259718 h 545061"/>
                  <a:gd name="connsiteX48" fmla="*/ 228 w 524345"/>
                  <a:gd name="connsiteY48" fmla="*/ 371983 h 545061"/>
                  <a:gd name="connsiteX49" fmla="*/ 2792 w 524345"/>
                  <a:gd name="connsiteY49" fmla="*/ 383120 h 545061"/>
                  <a:gd name="connsiteX50" fmla="*/ 12554 w 524345"/>
                  <a:gd name="connsiteY50" fmla="*/ 388936 h 545061"/>
                  <a:gd name="connsiteX51" fmla="*/ 18077 w 524345"/>
                  <a:gd name="connsiteY51" fmla="*/ 388443 h 545061"/>
                  <a:gd name="connsiteX52" fmla="*/ 5750 w 524345"/>
                  <a:gd name="connsiteY52" fmla="*/ 440584 h 545061"/>
                  <a:gd name="connsiteX53" fmla="*/ 7722 w 524345"/>
                  <a:gd name="connsiteY53" fmla="*/ 448173 h 545061"/>
                  <a:gd name="connsiteX54" fmla="*/ 14823 w 524345"/>
                  <a:gd name="connsiteY54" fmla="*/ 451524 h 545061"/>
                  <a:gd name="connsiteX55" fmla="*/ 51902 w 524345"/>
                  <a:gd name="connsiteY55" fmla="*/ 451524 h 545061"/>
                  <a:gd name="connsiteX56" fmla="*/ 59199 w 524345"/>
                  <a:gd name="connsiteY56" fmla="*/ 532741 h 545061"/>
                  <a:gd name="connsiteX57" fmla="*/ 72808 w 524345"/>
                  <a:gd name="connsiteY57" fmla="*/ 544865 h 545061"/>
                  <a:gd name="connsiteX58" fmla="*/ 91447 w 524345"/>
                  <a:gd name="connsiteY58" fmla="*/ 544865 h 545061"/>
                  <a:gd name="connsiteX59" fmla="*/ 105055 w 524345"/>
                  <a:gd name="connsiteY59" fmla="*/ 532741 h 545061"/>
                  <a:gd name="connsiteX60" fmla="*/ 112353 w 524345"/>
                  <a:gd name="connsiteY60" fmla="*/ 451524 h 545061"/>
                  <a:gd name="connsiteX61" fmla="*/ 149432 w 524345"/>
                  <a:gd name="connsiteY61" fmla="*/ 451524 h 545061"/>
                  <a:gd name="connsiteX62" fmla="*/ 156532 w 524345"/>
                  <a:gd name="connsiteY62" fmla="*/ 448173 h 545061"/>
                  <a:gd name="connsiteX63" fmla="*/ 158505 w 524345"/>
                  <a:gd name="connsiteY63" fmla="*/ 440584 h 545061"/>
                  <a:gd name="connsiteX64" fmla="*/ 145981 w 524345"/>
                  <a:gd name="connsiteY64" fmla="*/ 388443 h 545061"/>
                  <a:gd name="connsiteX65" fmla="*/ 151503 w 524345"/>
                  <a:gd name="connsiteY65" fmla="*/ 388936 h 545061"/>
                  <a:gd name="connsiteX66" fmla="*/ 161266 w 524345"/>
                  <a:gd name="connsiteY66" fmla="*/ 383120 h 545061"/>
                  <a:gd name="connsiteX67" fmla="*/ 163830 w 524345"/>
                  <a:gd name="connsiteY67" fmla="*/ 371983 h 545061"/>
                  <a:gd name="connsiteX68" fmla="*/ 137500 w 524345"/>
                  <a:gd name="connsiteY68" fmla="*/ 259619 h 545061"/>
                  <a:gd name="connsiteX69" fmla="*/ 202783 w 524345"/>
                  <a:gd name="connsiteY69" fmla="*/ 140652 h 545061"/>
                  <a:gd name="connsiteX70" fmla="*/ 215011 w 524345"/>
                  <a:gd name="connsiteY70" fmla="*/ 111181 h 545061"/>
                  <a:gd name="connsiteX71" fmla="*/ 202783 w 524345"/>
                  <a:gd name="connsiteY71" fmla="*/ 81710 h 545061"/>
                  <a:gd name="connsiteX72" fmla="*/ 173297 w 524345"/>
                  <a:gd name="connsiteY72" fmla="*/ 69488 h 545061"/>
                  <a:gd name="connsiteX73" fmla="*/ 143811 w 524345"/>
                  <a:gd name="connsiteY73" fmla="*/ 81710 h 545061"/>
                  <a:gd name="connsiteX74" fmla="*/ 131583 w 524345"/>
                  <a:gd name="connsiteY74" fmla="*/ 111181 h 545061"/>
                  <a:gd name="connsiteX75" fmla="*/ 143811 w 524345"/>
                  <a:gd name="connsiteY75" fmla="*/ 140652 h 545061"/>
                  <a:gd name="connsiteX76" fmla="*/ 173297 w 524345"/>
                  <a:gd name="connsiteY76" fmla="*/ 152874 h 545061"/>
                  <a:gd name="connsiteX77" fmla="*/ 202783 w 524345"/>
                  <a:gd name="connsiteY77" fmla="*/ 140652 h 545061"/>
                  <a:gd name="connsiteX78" fmla="*/ 294101 w 524345"/>
                  <a:gd name="connsiteY78" fmla="*/ 71164 h 545061"/>
                  <a:gd name="connsiteX79" fmla="*/ 306329 w 524345"/>
                  <a:gd name="connsiteY79" fmla="*/ 41693 h 545061"/>
                  <a:gd name="connsiteX80" fmla="*/ 294101 w 524345"/>
                  <a:gd name="connsiteY80" fmla="*/ 12222 h 545061"/>
                  <a:gd name="connsiteX81" fmla="*/ 264615 w 524345"/>
                  <a:gd name="connsiteY81" fmla="*/ 0 h 545061"/>
                  <a:gd name="connsiteX82" fmla="*/ 235129 w 524345"/>
                  <a:gd name="connsiteY82" fmla="*/ 12222 h 545061"/>
                  <a:gd name="connsiteX83" fmla="*/ 222900 w 524345"/>
                  <a:gd name="connsiteY83" fmla="*/ 41693 h 545061"/>
                  <a:gd name="connsiteX84" fmla="*/ 235129 w 524345"/>
                  <a:gd name="connsiteY84" fmla="*/ 71164 h 545061"/>
                  <a:gd name="connsiteX85" fmla="*/ 264615 w 524345"/>
                  <a:gd name="connsiteY85" fmla="*/ 83386 h 545061"/>
                  <a:gd name="connsiteX86" fmla="*/ 294101 w 524345"/>
                  <a:gd name="connsiteY86" fmla="*/ 71164 h 545061"/>
                  <a:gd name="connsiteX87" fmla="*/ 294101 w 524345"/>
                  <a:gd name="connsiteY87" fmla="*/ 210140 h 545061"/>
                  <a:gd name="connsiteX88" fmla="*/ 306329 w 524345"/>
                  <a:gd name="connsiteY88" fmla="*/ 180669 h 545061"/>
                  <a:gd name="connsiteX89" fmla="*/ 294101 w 524345"/>
                  <a:gd name="connsiteY89" fmla="*/ 151198 h 545061"/>
                  <a:gd name="connsiteX90" fmla="*/ 264615 w 524345"/>
                  <a:gd name="connsiteY90" fmla="*/ 138976 h 545061"/>
                  <a:gd name="connsiteX91" fmla="*/ 235129 w 524345"/>
                  <a:gd name="connsiteY91" fmla="*/ 151198 h 545061"/>
                  <a:gd name="connsiteX92" fmla="*/ 222900 w 524345"/>
                  <a:gd name="connsiteY92" fmla="*/ 180669 h 545061"/>
                  <a:gd name="connsiteX93" fmla="*/ 235129 w 524345"/>
                  <a:gd name="connsiteY93" fmla="*/ 210140 h 545061"/>
                  <a:gd name="connsiteX94" fmla="*/ 264615 w 524345"/>
                  <a:gd name="connsiteY94" fmla="*/ 222362 h 545061"/>
                  <a:gd name="connsiteX95" fmla="*/ 264615 w 524345"/>
                  <a:gd name="connsiteY95" fmla="*/ 222263 h 545061"/>
                  <a:gd name="connsiteX96" fmla="*/ 294101 w 524345"/>
                  <a:gd name="connsiteY96" fmla="*/ 210140 h 545061"/>
                  <a:gd name="connsiteX97" fmla="*/ 385418 w 524345"/>
                  <a:gd name="connsiteY97" fmla="*/ 140652 h 545061"/>
                  <a:gd name="connsiteX98" fmla="*/ 397646 w 524345"/>
                  <a:gd name="connsiteY98" fmla="*/ 111181 h 545061"/>
                  <a:gd name="connsiteX99" fmla="*/ 385418 w 524345"/>
                  <a:gd name="connsiteY99" fmla="*/ 81710 h 545061"/>
                  <a:gd name="connsiteX100" fmla="*/ 355932 w 524345"/>
                  <a:gd name="connsiteY100" fmla="*/ 69488 h 545061"/>
                  <a:gd name="connsiteX101" fmla="*/ 326446 w 524345"/>
                  <a:gd name="connsiteY101" fmla="*/ 81710 h 545061"/>
                  <a:gd name="connsiteX102" fmla="*/ 314218 w 524345"/>
                  <a:gd name="connsiteY102" fmla="*/ 111181 h 545061"/>
                  <a:gd name="connsiteX103" fmla="*/ 326446 w 524345"/>
                  <a:gd name="connsiteY103" fmla="*/ 140652 h 545061"/>
                  <a:gd name="connsiteX104" fmla="*/ 355932 w 524345"/>
                  <a:gd name="connsiteY104" fmla="*/ 152874 h 545061"/>
                  <a:gd name="connsiteX105" fmla="*/ 385418 w 524345"/>
                  <a:gd name="connsiteY105" fmla="*/ 140652 h 545061"/>
                  <a:gd name="connsiteX106" fmla="*/ 476736 w 524345"/>
                  <a:gd name="connsiteY106" fmla="*/ 210140 h 545061"/>
                  <a:gd name="connsiteX107" fmla="*/ 488964 w 524345"/>
                  <a:gd name="connsiteY107" fmla="*/ 180669 h 545061"/>
                  <a:gd name="connsiteX108" fmla="*/ 476736 w 524345"/>
                  <a:gd name="connsiteY108" fmla="*/ 151198 h 545061"/>
                  <a:gd name="connsiteX109" fmla="*/ 447250 w 524345"/>
                  <a:gd name="connsiteY109" fmla="*/ 138976 h 545061"/>
                  <a:gd name="connsiteX110" fmla="*/ 417764 w 524345"/>
                  <a:gd name="connsiteY110" fmla="*/ 151198 h 545061"/>
                  <a:gd name="connsiteX111" fmla="*/ 405535 w 524345"/>
                  <a:gd name="connsiteY111" fmla="*/ 180669 h 545061"/>
                  <a:gd name="connsiteX112" fmla="*/ 417764 w 524345"/>
                  <a:gd name="connsiteY112" fmla="*/ 210140 h 545061"/>
                  <a:gd name="connsiteX113" fmla="*/ 447250 w 524345"/>
                  <a:gd name="connsiteY113" fmla="*/ 222362 h 545061"/>
                  <a:gd name="connsiteX114" fmla="*/ 476736 w 524345"/>
                  <a:gd name="connsiteY114" fmla="*/ 210140 h 545061"/>
                  <a:gd name="connsiteX115" fmla="*/ 515491 w 524345"/>
                  <a:gd name="connsiteY115" fmla="*/ 245130 h 545061"/>
                  <a:gd name="connsiteX116" fmla="*/ 489161 w 524345"/>
                  <a:gd name="connsiteY116" fmla="*/ 233401 h 545061"/>
                  <a:gd name="connsiteX117" fmla="*/ 489161 w 524345"/>
                  <a:gd name="connsiteY117" fmla="*/ 233302 h 545061"/>
                  <a:gd name="connsiteX118" fmla="*/ 474763 w 524345"/>
                  <a:gd name="connsiteY118" fmla="*/ 233302 h 545061"/>
                  <a:gd name="connsiteX119" fmla="*/ 470030 w 524345"/>
                  <a:gd name="connsiteY119" fmla="*/ 235372 h 545061"/>
                  <a:gd name="connsiteX120" fmla="*/ 459083 w 524345"/>
                  <a:gd name="connsiteY120" fmla="*/ 244933 h 545061"/>
                  <a:gd name="connsiteX121" fmla="*/ 459083 w 524345"/>
                  <a:gd name="connsiteY121" fmla="*/ 244933 h 545061"/>
                  <a:gd name="connsiteX122" fmla="*/ 449814 w 524345"/>
                  <a:gd name="connsiteY122" fmla="*/ 248383 h 545061"/>
                  <a:gd name="connsiteX123" fmla="*/ 440544 w 524345"/>
                  <a:gd name="connsiteY123" fmla="*/ 244933 h 545061"/>
                  <a:gd name="connsiteX124" fmla="*/ 429598 w 524345"/>
                  <a:gd name="connsiteY124" fmla="*/ 235372 h 545061"/>
                  <a:gd name="connsiteX125" fmla="*/ 429598 w 524345"/>
                  <a:gd name="connsiteY125" fmla="*/ 235372 h 545061"/>
                  <a:gd name="connsiteX126" fmla="*/ 424864 w 524345"/>
                  <a:gd name="connsiteY126" fmla="*/ 233302 h 545061"/>
                  <a:gd name="connsiteX127" fmla="*/ 409973 w 524345"/>
                  <a:gd name="connsiteY127" fmla="*/ 233302 h 545061"/>
                  <a:gd name="connsiteX128" fmla="*/ 383643 w 524345"/>
                  <a:gd name="connsiteY128" fmla="*/ 245031 h 545061"/>
                  <a:gd name="connsiteX129" fmla="*/ 374866 w 524345"/>
                  <a:gd name="connsiteY129" fmla="*/ 272531 h 545061"/>
                  <a:gd name="connsiteX130" fmla="*/ 385122 w 524345"/>
                  <a:gd name="connsiteY130" fmla="*/ 349608 h 545061"/>
                  <a:gd name="connsiteX131" fmla="*/ 391335 w 524345"/>
                  <a:gd name="connsiteY131" fmla="*/ 364689 h 545061"/>
                  <a:gd name="connsiteX132" fmla="*/ 404549 w 524345"/>
                  <a:gd name="connsiteY132" fmla="*/ 374348 h 545061"/>
                  <a:gd name="connsiteX133" fmla="*/ 421807 w 524345"/>
                  <a:gd name="connsiteY133" fmla="*/ 532939 h 545061"/>
                  <a:gd name="connsiteX134" fmla="*/ 435416 w 524345"/>
                  <a:gd name="connsiteY134" fmla="*/ 545062 h 545061"/>
                  <a:gd name="connsiteX135" fmla="*/ 462732 w 524345"/>
                  <a:gd name="connsiteY135" fmla="*/ 545062 h 545061"/>
                  <a:gd name="connsiteX136" fmla="*/ 476341 w 524345"/>
                  <a:gd name="connsiteY136" fmla="*/ 532939 h 545061"/>
                  <a:gd name="connsiteX137" fmla="*/ 493599 w 524345"/>
                  <a:gd name="connsiteY137" fmla="*/ 374644 h 545061"/>
                  <a:gd name="connsiteX138" fmla="*/ 507306 w 524345"/>
                  <a:gd name="connsiteY138" fmla="*/ 365083 h 545061"/>
                  <a:gd name="connsiteX139" fmla="*/ 513815 w 524345"/>
                  <a:gd name="connsiteY139" fmla="*/ 349707 h 545061"/>
                  <a:gd name="connsiteX140" fmla="*/ 524071 w 524345"/>
                  <a:gd name="connsiteY140" fmla="*/ 272531 h 545061"/>
                  <a:gd name="connsiteX141" fmla="*/ 515491 w 524345"/>
                  <a:gd name="connsiteY141" fmla="*/ 245130 h 545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</a:cxnLst>
                <a:rect l="l" t="t" r="r" b="b"/>
                <a:pathLst>
                  <a:path w="524345" h="545061">
                    <a:moveTo>
                      <a:pt x="198740" y="245031"/>
                    </a:moveTo>
                    <a:cubicBezTo>
                      <a:pt x="192034" y="252522"/>
                      <a:pt x="188878" y="262477"/>
                      <a:pt x="189963" y="272531"/>
                    </a:cubicBezTo>
                    <a:lnTo>
                      <a:pt x="200219" y="349608"/>
                    </a:lnTo>
                    <a:cubicBezTo>
                      <a:pt x="200811" y="355128"/>
                      <a:pt x="202980" y="360352"/>
                      <a:pt x="206432" y="364689"/>
                    </a:cubicBezTo>
                    <a:cubicBezTo>
                      <a:pt x="209883" y="369026"/>
                      <a:pt x="214419" y="372377"/>
                      <a:pt x="219646" y="374348"/>
                    </a:cubicBezTo>
                    <a:lnTo>
                      <a:pt x="236904" y="532939"/>
                    </a:lnTo>
                    <a:cubicBezTo>
                      <a:pt x="237693" y="539838"/>
                      <a:pt x="243511" y="545062"/>
                      <a:pt x="250513" y="545062"/>
                    </a:cubicBezTo>
                    <a:lnTo>
                      <a:pt x="277928" y="545062"/>
                    </a:lnTo>
                    <a:cubicBezTo>
                      <a:pt x="284929" y="545062"/>
                      <a:pt x="290747" y="539838"/>
                      <a:pt x="291536" y="532939"/>
                    </a:cubicBezTo>
                    <a:lnTo>
                      <a:pt x="308794" y="374644"/>
                    </a:lnTo>
                    <a:cubicBezTo>
                      <a:pt x="314218" y="372870"/>
                      <a:pt x="318951" y="369519"/>
                      <a:pt x="322502" y="365083"/>
                    </a:cubicBezTo>
                    <a:cubicBezTo>
                      <a:pt x="326052" y="360648"/>
                      <a:pt x="328320" y="355325"/>
                      <a:pt x="328912" y="349707"/>
                    </a:cubicBezTo>
                    <a:lnTo>
                      <a:pt x="339168" y="272531"/>
                    </a:lnTo>
                    <a:cubicBezTo>
                      <a:pt x="340252" y="262576"/>
                      <a:pt x="337097" y="252621"/>
                      <a:pt x="330391" y="245130"/>
                    </a:cubicBezTo>
                    <a:cubicBezTo>
                      <a:pt x="323685" y="237639"/>
                      <a:pt x="314119" y="233401"/>
                      <a:pt x="304061" y="233401"/>
                    </a:cubicBezTo>
                    <a:lnTo>
                      <a:pt x="304061" y="233302"/>
                    </a:lnTo>
                    <a:lnTo>
                      <a:pt x="289564" y="233302"/>
                    </a:lnTo>
                    <a:cubicBezTo>
                      <a:pt x="287789" y="233499"/>
                      <a:pt x="286211" y="234189"/>
                      <a:pt x="284831" y="235372"/>
                    </a:cubicBezTo>
                    <a:lnTo>
                      <a:pt x="273884" y="244933"/>
                    </a:lnTo>
                    <a:lnTo>
                      <a:pt x="273884" y="244933"/>
                    </a:lnTo>
                    <a:cubicBezTo>
                      <a:pt x="271320" y="247101"/>
                      <a:pt x="268066" y="248383"/>
                      <a:pt x="264615" y="248383"/>
                    </a:cubicBezTo>
                    <a:cubicBezTo>
                      <a:pt x="261262" y="248383"/>
                      <a:pt x="257909" y="247200"/>
                      <a:pt x="255345" y="244933"/>
                    </a:cubicBezTo>
                    <a:lnTo>
                      <a:pt x="244398" y="235372"/>
                    </a:lnTo>
                    <a:lnTo>
                      <a:pt x="244398" y="235372"/>
                    </a:lnTo>
                    <a:cubicBezTo>
                      <a:pt x="243116" y="234288"/>
                      <a:pt x="241440" y="233499"/>
                      <a:pt x="239665" y="233302"/>
                    </a:cubicBezTo>
                    <a:lnTo>
                      <a:pt x="224774" y="233302"/>
                    </a:lnTo>
                    <a:cubicBezTo>
                      <a:pt x="215011" y="233302"/>
                      <a:pt x="205446" y="237541"/>
                      <a:pt x="198740" y="245031"/>
                    </a:cubicBezTo>
                    <a:moveTo>
                      <a:pt x="111465" y="210238"/>
                    </a:moveTo>
                    <a:cubicBezTo>
                      <a:pt x="119256" y="202452"/>
                      <a:pt x="123694" y="191807"/>
                      <a:pt x="123694" y="180767"/>
                    </a:cubicBezTo>
                    <a:cubicBezTo>
                      <a:pt x="123694" y="169728"/>
                      <a:pt x="119256" y="159083"/>
                      <a:pt x="111465" y="151297"/>
                    </a:cubicBezTo>
                    <a:cubicBezTo>
                      <a:pt x="103675" y="143510"/>
                      <a:pt x="93024" y="139075"/>
                      <a:pt x="81979" y="139075"/>
                    </a:cubicBezTo>
                    <a:cubicBezTo>
                      <a:pt x="70935" y="139075"/>
                      <a:pt x="60284" y="143510"/>
                      <a:pt x="52494" y="151297"/>
                    </a:cubicBezTo>
                    <a:cubicBezTo>
                      <a:pt x="44703" y="159083"/>
                      <a:pt x="40265" y="169728"/>
                      <a:pt x="40265" y="180767"/>
                    </a:cubicBezTo>
                    <a:cubicBezTo>
                      <a:pt x="40265" y="191807"/>
                      <a:pt x="44604" y="202452"/>
                      <a:pt x="52494" y="210238"/>
                    </a:cubicBezTo>
                    <a:cubicBezTo>
                      <a:pt x="60383" y="218025"/>
                      <a:pt x="70935" y="222460"/>
                      <a:pt x="81979" y="222460"/>
                    </a:cubicBezTo>
                    <a:cubicBezTo>
                      <a:pt x="93024" y="222460"/>
                      <a:pt x="103675" y="218025"/>
                      <a:pt x="111465" y="210238"/>
                    </a:cubicBezTo>
                    <a:moveTo>
                      <a:pt x="137500" y="259619"/>
                    </a:moveTo>
                    <a:cubicBezTo>
                      <a:pt x="135922" y="253015"/>
                      <a:pt x="132470" y="246904"/>
                      <a:pt x="127441" y="242370"/>
                    </a:cubicBezTo>
                    <a:cubicBezTo>
                      <a:pt x="122412" y="237738"/>
                      <a:pt x="116100" y="234781"/>
                      <a:pt x="109394" y="233795"/>
                    </a:cubicBezTo>
                    <a:cubicBezTo>
                      <a:pt x="106929" y="233401"/>
                      <a:pt x="104365" y="234189"/>
                      <a:pt x="102491" y="235766"/>
                    </a:cubicBezTo>
                    <a:lnTo>
                      <a:pt x="91545" y="245327"/>
                    </a:lnTo>
                    <a:cubicBezTo>
                      <a:pt x="88981" y="247496"/>
                      <a:pt x="85727" y="248777"/>
                      <a:pt x="82275" y="248777"/>
                    </a:cubicBezTo>
                    <a:cubicBezTo>
                      <a:pt x="78824" y="248777"/>
                      <a:pt x="75569" y="247594"/>
                      <a:pt x="73005" y="245327"/>
                    </a:cubicBezTo>
                    <a:lnTo>
                      <a:pt x="62059" y="235865"/>
                    </a:lnTo>
                    <a:lnTo>
                      <a:pt x="62059" y="235865"/>
                    </a:lnTo>
                    <a:cubicBezTo>
                      <a:pt x="60185" y="234189"/>
                      <a:pt x="57622" y="233499"/>
                      <a:pt x="55058" y="233894"/>
                    </a:cubicBezTo>
                    <a:cubicBezTo>
                      <a:pt x="48352" y="234879"/>
                      <a:pt x="42040" y="237836"/>
                      <a:pt x="37011" y="242469"/>
                    </a:cubicBezTo>
                    <a:cubicBezTo>
                      <a:pt x="31982" y="247101"/>
                      <a:pt x="28431" y="253114"/>
                      <a:pt x="26952" y="259718"/>
                    </a:cubicBezTo>
                    <a:lnTo>
                      <a:pt x="228" y="371983"/>
                    </a:lnTo>
                    <a:cubicBezTo>
                      <a:pt x="-463" y="375827"/>
                      <a:pt x="425" y="379868"/>
                      <a:pt x="2792" y="383120"/>
                    </a:cubicBezTo>
                    <a:cubicBezTo>
                      <a:pt x="5158" y="386275"/>
                      <a:pt x="8708" y="388443"/>
                      <a:pt x="12554" y="388936"/>
                    </a:cubicBezTo>
                    <a:cubicBezTo>
                      <a:pt x="14428" y="389133"/>
                      <a:pt x="16302" y="389034"/>
                      <a:pt x="18077" y="388443"/>
                    </a:cubicBezTo>
                    <a:lnTo>
                      <a:pt x="5750" y="440584"/>
                    </a:lnTo>
                    <a:cubicBezTo>
                      <a:pt x="5257" y="443245"/>
                      <a:pt x="5947" y="446103"/>
                      <a:pt x="7722" y="448173"/>
                    </a:cubicBezTo>
                    <a:cubicBezTo>
                      <a:pt x="9497" y="450243"/>
                      <a:pt x="12061" y="451524"/>
                      <a:pt x="14823" y="451524"/>
                    </a:cubicBezTo>
                    <a:lnTo>
                      <a:pt x="51902" y="451524"/>
                    </a:lnTo>
                    <a:lnTo>
                      <a:pt x="59199" y="532741"/>
                    </a:lnTo>
                    <a:cubicBezTo>
                      <a:pt x="59988" y="539641"/>
                      <a:pt x="65807" y="544865"/>
                      <a:pt x="72808" y="544865"/>
                    </a:cubicBezTo>
                    <a:lnTo>
                      <a:pt x="91447" y="544865"/>
                    </a:lnTo>
                    <a:cubicBezTo>
                      <a:pt x="98448" y="544865"/>
                      <a:pt x="104266" y="539641"/>
                      <a:pt x="105055" y="532741"/>
                    </a:cubicBezTo>
                    <a:lnTo>
                      <a:pt x="112353" y="451524"/>
                    </a:lnTo>
                    <a:lnTo>
                      <a:pt x="149432" y="451524"/>
                    </a:lnTo>
                    <a:cubicBezTo>
                      <a:pt x="152193" y="451524"/>
                      <a:pt x="154757" y="450243"/>
                      <a:pt x="156532" y="448173"/>
                    </a:cubicBezTo>
                    <a:cubicBezTo>
                      <a:pt x="158308" y="446103"/>
                      <a:pt x="158998" y="443245"/>
                      <a:pt x="158505" y="440584"/>
                    </a:cubicBezTo>
                    <a:lnTo>
                      <a:pt x="145981" y="388443"/>
                    </a:lnTo>
                    <a:cubicBezTo>
                      <a:pt x="147756" y="388936"/>
                      <a:pt x="149629" y="389133"/>
                      <a:pt x="151503" y="388936"/>
                    </a:cubicBezTo>
                    <a:cubicBezTo>
                      <a:pt x="155448" y="388443"/>
                      <a:pt x="158998" y="386373"/>
                      <a:pt x="161266" y="383120"/>
                    </a:cubicBezTo>
                    <a:cubicBezTo>
                      <a:pt x="163633" y="379966"/>
                      <a:pt x="164520" y="375925"/>
                      <a:pt x="163830" y="371983"/>
                    </a:cubicBezTo>
                    <a:lnTo>
                      <a:pt x="137500" y="259619"/>
                    </a:lnTo>
                    <a:close/>
                    <a:moveTo>
                      <a:pt x="202783" y="140652"/>
                    </a:moveTo>
                    <a:cubicBezTo>
                      <a:pt x="210573" y="132865"/>
                      <a:pt x="215011" y="122220"/>
                      <a:pt x="215011" y="111181"/>
                    </a:cubicBezTo>
                    <a:cubicBezTo>
                      <a:pt x="215011" y="100142"/>
                      <a:pt x="210573" y="89497"/>
                      <a:pt x="202783" y="81710"/>
                    </a:cubicBezTo>
                    <a:cubicBezTo>
                      <a:pt x="194992" y="73923"/>
                      <a:pt x="184342" y="69488"/>
                      <a:pt x="173297" y="69488"/>
                    </a:cubicBezTo>
                    <a:cubicBezTo>
                      <a:pt x="162252" y="69488"/>
                      <a:pt x="151602" y="73825"/>
                      <a:pt x="143811" y="81710"/>
                    </a:cubicBezTo>
                    <a:cubicBezTo>
                      <a:pt x="136020" y="89595"/>
                      <a:pt x="131583" y="100142"/>
                      <a:pt x="131583" y="111181"/>
                    </a:cubicBezTo>
                    <a:cubicBezTo>
                      <a:pt x="131583" y="122220"/>
                      <a:pt x="136020" y="132865"/>
                      <a:pt x="143811" y="140652"/>
                    </a:cubicBezTo>
                    <a:cubicBezTo>
                      <a:pt x="151602" y="148438"/>
                      <a:pt x="162252" y="152874"/>
                      <a:pt x="173297" y="152874"/>
                    </a:cubicBezTo>
                    <a:cubicBezTo>
                      <a:pt x="184342" y="152874"/>
                      <a:pt x="194992" y="148438"/>
                      <a:pt x="202783" y="140652"/>
                    </a:cubicBezTo>
                    <a:moveTo>
                      <a:pt x="294101" y="71164"/>
                    </a:moveTo>
                    <a:cubicBezTo>
                      <a:pt x="301891" y="63377"/>
                      <a:pt x="306329" y="52732"/>
                      <a:pt x="306329" y="41693"/>
                    </a:cubicBezTo>
                    <a:cubicBezTo>
                      <a:pt x="306329" y="30654"/>
                      <a:pt x="301990" y="20009"/>
                      <a:pt x="294101" y="12222"/>
                    </a:cubicBezTo>
                    <a:cubicBezTo>
                      <a:pt x="286310" y="4435"/>
                      <a:pt x="275659" y="0"/>
                      <a:pt x="264615" y="0"/>
                    </a:cubicBezTo>
                    <a:cubicBezTo>
                      <a:pt x="253570" y="0"/>
                      <a:pt x="242919" y="4435"/>
                      <a:pt x="235129" y="12222"/>
                    </a:cubicBezTo>
                    <a:cubicBezTo>
                      <a:pt x="227338" y="20009"/>
                      <a:pt x="222900" y="30654"/>
                      <a:pt x="222900" y="41693"/>
                    </a:cubicBezTo>
                    <a:cubicBezTo>
                      <a:pt x="222900" y="52732"/>
                      <a:pt x="227239" y="63377"/>
                      <a:pt x="235129" y="71164"/>
                    </a:cubicBezTo>
                    <a:cubicBezTo>
                      <a:pt x="242919" y="78950"/>
                      <a:pt x="253570" y="83386"/>
                      <a:pt x="264615" y="83386"/>
                    </a:cubicBezTo>
                    <a:cubicBezTo>
                      <a:pt x="275659" y="83287"/>
                      <a:pt x="286211" y="78950"/>
                      <a:pt x="294101" y="71164"/>
                    </a:cubicBezTo>
                    <a:moveTo>
                      <a:pt x="294101" y="210140"/>
                    </a:moveTo>
                    <a:cubicBezTo>
                      <a:pt x="301891" y="202353"/>
                      <a:pt x="306329" y="191708"/>
                      <a:pt x="306329" y="180669"/>
                    </a:cubicBezTo>
                    <a:cubicBezTo>
                      <a:pt x="306329" y="169630"/>
                      <a:pt x="301990" y="158985"/>
                      <a:pt x="294101" y="151198"/>
                    </a:cubicBezTo>
                    <a:cubicBezTo>
                      <a:pt x="286310" y="143411"/>
                      <a:pt x="275659" y="138976"/>
                      <a:pt x="264615" y="138976"/>
                    </a:cubicBezTo>
                    <a:cubicBezTo>
                      <a:pt x="253570" y="138976"/>
                      <a:pt x="242919" y="143411"/>
                      <a:pt x="235129" y="151198"/>
                    </a:cubicBezTo>
                    <a:cubicBezTo>
                      <a:pt x="227338" y="158985"/>
                      <a:pt x="222900" y="169630"/>
                      <a:pt x="222900" y="180669"/>
                    </a:cubicBezTo>
                    <a:cubicBezTo>
                      <a:pt x="222900" y="191708"/>
                      <a:pt x="227239" y="202353"/>
                      <a:pt x="235129" y="210140"/>
                    </a:cubicBezTo>
                    <a:cubicBezTo>
                      <a:pt x="242919" y="217926"/>
                      <a:pt x="253570" y="222362"/>
                      <a:pt x="264615" y="222362"/>
                    </a:cubicBezTo>
                    <a:lnTo>
                      <a:pt x="264615" y="222263"/>
                    </a:lnTo>
                    <a:cubicBezTo>
                      <a:pt x="275659" y="222362"/>
                      <a:pt x="286211" y="217926"/>
                      <a:pt x="294101" y="210140"/>
                    </a:cubicBezTo>
                    <a:moveTo>
                      <a:pt x="385418" y="140652"/>
                    </a:moveTo>
                    <a:cubicBezTo>
                      <a:pt x="393209" y="132865"/>
                      <a:pt x="397646" y="122220"/>
                      <a:pt x="397646" y="111181"/>
                    </a:cubicBezTo>
                    <a:cubicBezTo>
                      <a:pt x="397646" y="100142"/>
                      <a:pt x="393307" y="89497"/>
                      <a:pt x="385418" y="81710"/>
                    </a:cubicBezTo>
                    <a:cubicBezTo>
                      <a:pt x="377529" y="73923"/>
                      <a:pt x="366977" y="69488"/>
                      <a:pt x="355932" y="69488"/>
                    </a:cubicBezTo>
                    <a:cubicBezTo>
                      <a:pt x="344887" y="69488"/>
                      <a:pt x="334237" y="73825"/>
                      <a:pt x="326446" y="81710"/>
                    </a:cubicBezTo>
                    <a:cubicBezTo>
                      <a:pt x="318656" y="89497"/>
                      <a:pt x="314218" y="100142"/>
                      <a:pt x="314218" y="111181"/>
                    </a:cubicBezTo>
                    <a:cubicBezTo>
                      <a:pt x="314218" y="122220"/>
                      <a:pt x="318656" y="132865"/>
                      <a:pt x="326446" y="140652"/>
                    </a:cubicBezTo>
                    <a:cubicBezTo>
                      <a:pt x="334237" y="148438"/>
                      <a:pt x="344887" y="152874"/>
                      <a:pt x="355932" y="152874"/>
                    </a:cubicBezTo>
                    <a:cubicBezTo>
                      <a:pt x="366977" y="152874"/>
                      <a:pt x="377627" y="148438"/>
                      <a:pt x="385418" y="140652"/>
                    </a:cubicBezTo>
                    <a:moveTo>
                      <a:pt x="476736" y="210140"/>
                    </a:moveTo>
                    <a:cubicBezTo>
                      <a:pt x="484526" y="202353"/>
                      <a:pt x="488964" y="191708"/>
                      <a:pt x="488964" y="180669"/>
                    </a:cubicBezTo>
                    <a:cubicBezTo>
                      <a:pt x="488964" y="169630"/>
                      <a:pt x="484625" y="158985"/>
                      <a:pt x="476736" y="151198"/>
                    </a:cubicBezTo>
                    <a:cubicBezTo>
                      <a:pt x="468945" y="143411"/>
                      <a:pt x="458295" y="138976"/>
                      <a:pt x="447250" y="138976"/>
                    </a:cubicBezTo>
                    <a:cubicBezTo>
                      <a:pt x="436205" y="138976"/>
                      <a:pt x="425554" y="143313"/>
                      <a:pt x="417764" y="151198"/>
                    </a:cubicBezTo>
                    <a:cubicBezTo>
                      <a:pt x="409973" y="159083"/>
                      <a:pt x="405535" y="169630"/>
                      <a:pt x="405535" y="180669"/>
                    </a:cubicBezTo>
                    <a:cubicBezTo>
                      <a:pt x="405535" y="191708"/>
                      <a:pt x="409875" y="202353"/>
                      <a:pt x="417764" y="210140"/>
                    </a:cubicBezTo>
                    <a:cubicBezTo>
                      <a:pt x="425554" y="217926"/>
                      <a:pt x="436205" y="222362"/>
                      <a:pt x="447250" y="222362"/>
                    </a:cubicBezTo>
                    <a:cubicBezTo>
                      <a:pt x="458295" y="222362"/>
                      <a:pt x="468846" y="217926"/>
                      <a:pt x="476736" y="210140"/>
                    </a:cubicBezTo>
                    <a:moveTo>
                      <a:pt x="515491" y="245130"/>
                    </a:moveTo>
                    <a:cubicBezTo>
                      <a:pt x="508785" y="237639"/>
                      <a:pt x="499220" y="233401"/>
                      <a:pt x="489161" y="233401"/>
                    </a:cubicBezTo>
                    <a:lnTo>
                      <a:pt x="489161" y="233302"/>
                    </a:lnTo>
                    <a:lnTo>
                      <a:pt x="474763" y="233302"/>
                    </a:lnTo>
                    <a:cubicBezTo>
                      <a:pt x="472988" y="233499"/>
                      <a:pt x="471410" y="234189"/>
                      <a:pt x="470030" y="235372"/>
                    </a:cubicBezTo>
                    <a:lnTo>
                      <a:pt x="459083" y="244933"/>
                    </a:lnTo>
                    <a:lnTo>
                      <a:pt x="459083" y="244933"/>
                    </a:lnTo>
                    <a:cubicBezTo>
                      <a:pt x="456519" y="247101"/>
                      <a:pt x="453265" y="248383"/>
                      <a:pt x="449814" y="248383"/>
                    </a:cubicBezTo>
                    <a:cubicBezTo>
                      <a:pt x="446461" y="248383"/>
                      <a:pt x="443108" y="247200"/>
                      <a:pt x="440544" y="244933"/>
                    </a:cubicBezTo>
                    <a:lnTo>
                      <a:pt x="429598" y="235372"/>
                    </a:lnTo>
                    <a:lnTo>
                      <a:pt x="429598" y="235372"/>
                    </a:lnTo>
                    <a:cubicBezTo>
                      <a:pt x="428217" y="234288"/>
                      <a:pt x="426639" y="233499"/>
                      <a:pt x="424864" y="233302"/>
                    </a:cubicBezTo>
                    <a:lnTo>
                      <a:pt x="409973" y="233302"/>
                    </a:lnTo>
                    <a:cubicBezTo>
                      <a:pt x="399914" y="233302"/>
                      <a:pt x="390349" y="237541"/>
                      <a:pt x="383643" y="245031"/>
                    </a:cubicBezTo>
                    <a:cubicBezTo>
                      <a:pt x="376937" y="252522"/>
                      <a:pt x="373781" y="262477"/>
                      <a:pt x="374866" y="272531"/>
                    </a:cubicBezTo>
                    <a:lnTo>
                      <a:pt x="385122" y="349608"/>
                    </a:lnTo>
                    <a:cubicBezTo>
                      <a:pt x="385714" y="355128"/>
                      <a:pt x="387883" y="360352"/>
                      <a:pt x="391335" y="364689"/>
                    </a:cubicBezTo>
                    <a:cubicBezTo>
                      <a:pt x="394786" y="369026"/>
                      <a:pt x="399323" y="372377"/>
                      <a:pt x="404549" y="374348"/>
                    </a:cubicBezTo>
                    <a:lnTo>
                      <a:pt x="421807" y="532939"/>
                    </a:lnTo>
                    <a:cubicBezTo>
                      <a:pt x="422596" y="539838"/>
                      <a:pt x="428513" y="545062"/>
                      <a:pt x="435416" y="545062"/>
                    </a:cubicBezTo>
                    <a:lnTo>
                      <a:pt x="462732" y="545062"/>
                    </a:lnTo>
                    <a:cubicBezTo>
                      <a:pt x="469734" y="545062"/>
                      <a:pt x="475552" y="539838"/>
                      <a:pt x="476341" y="532939"/>
                    </a:cubicBezTo>
                    <a:lnTo>
                      <a:pt x="493599" y="374644"/>
                    </a:lnTo>
                    <a:cubicBezTo>
                      <a:pt x="499023" y="372870"/>
                      <a:pt x="503756" y="369519"/>
                      <a:pt x="507306" y="365083"/>
                    </a:cubicBezTo>
                    <a:cubicBezTo>
                      <a:pt x="510856" y="360648"/>
                      <a:pt x="513124" y="355325"/>
                      <a:pt x="513815" y="349707"/>
                    </a:cubicBezTo>
                    <a:lnTo>
                      <a:pt x="524071" y="272531"/>
                    </a:lnTo>
                    <a:cubicBezTo>
                      <a:pt x="525353" y="262576"/>
                      <a:pt x="522098" y="252522"/>
                      <a:pt x="515491" y="245130"/>
                    </a:cubicBezTo>
                  </a:path>
                </a:pathLst>
              </a:custGeom>
              <a:solidFill>
                <a:schemeClr val="bg1"/>
              </a:solidFill>
              <a:ln w="98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17220"/>
                <a:endParaRPr lang="fr-FR" sz="1215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410" name="Forme libre 409">
              <a:extLst>
                <a:ext uri="{FF2B5EF4-FFF2-40B4-BE49-F238E27FC236}">
                  <a16:creationId xmlns:a16="http://schemas.microsoft.com/office/drawing/2014/main" id="{10C95F11-3528-B4A8-DA2B-616E68F09517}"/>
                </a:ext>
              </a:extLst>
            </p:cNvPr>
            <p:cNvSpPr/>
            <p:nvPr/>
          </p:nvSpPr>
          <p:spPr>
            <a:xfrm>
              <a:off x="5720168" y="6195604"/>
              <a:ext cx="228597" cy="172527"/>
            </a:xfrm>
            <a:custGeom>
              <a:avLst/>
              <a:gdLst>
                <a:gd name="connsiteX0" fmla="*/ 31458 w 550469"/>
                <a:gd name="connsiteY0" fmla="*/ 270658 h 415449"/>
                <a:gd name="connsiteX1" fmla="*/ 110054 w 550469"/>
                <a:gd name="connsiteY1" fmla="*/ 270658 h 415449"/>
                <a:gd name="connsiteX2" fmla="*/ 110054 w 550469"/>
                <a:gd name="connsiteY2" fmla="*/ 315505 h 415449"/>
                <a:gd name="connsiteX3" fmla="*/ 31458 w 550469"/>
                <a:gd name="connsiteY3" fmla="*/ 315505 h 415449"/>
                <a:gd name="connsiteX4" fmla="*/ 31458 w 550469"/>
                <a:gd name="connsiteY4" fmla="*/ 270658 h 415449"/>
                <a:gd name="connsiteX5" fmla="*/ 134314 w 550469"/>
                <a:gd name="connsiteY5" fmla="*/ 270658 h 415449"/>
                <a:gd name="connsiteX6" fmla="*/ 212910 w 550469"/>
                <a:gd name="connsiteY6" fmla="*/ 270658 h 415449"/>
                <a:gd name="connsiteX7" fmla="*/ 212910 w 550469"/>
                <a:gd name="connsiteY7" fmla="*/ 315505 h 415449"/>
                <a:gd name="connsiteX8" fmla="*/ 134314 w 550469"/>
                <a:gd name="connsiteY8" fmla="*/ 315505 h 415449"/>
                <a:gd name="connsiteX9" fmla="*/ 134314 w 550469"/>
                <a:gd name="connsiteY9" fmla="*/ 270658 h 415449"/>
                <a:gd name="connsiteX10" fmla="*/ 237268 w 550469"/>
                <a:gd name="connsiteY10" fmla="*/ 270658 h 415449"/>
                <a:gd name="connsiteX11" fmla="*/ 315864 w 550469"/>
                <a:gd name="connsiteY11" fmla="*/ 270658 h 415449"/>
                <a:gd name="connsiteX12" fmla="*/ 315864 w 550469"/>
                <a:gd name="connsiteY12" fmla="*/ 315505 h 415449"/>
                <a:gd name="connsiteX13" fmla="*/ 237268 w 550469"/>
                <a:gd name="connsiteY13" fmla="*/ 315505 h 415449"/>
                <a:gd name="connsiteX14" fmla="*/ 237268 w 550469"/>
                <a:gd name="connsiteY14" fmla="*/ 270658 h 415449"/>
                <a:gd name="connsiteX15" fmla="*/ 31458 w 550469"/>
                <a:gd name="connsiteY15" fmla="*/ 210830 h 415449"/>
                <a:gd name="connsiteX16" fmla="*/ 110054 w 550469"/>
                <a:gd name="connsiteY16" fmla="*/ 210830 h 415449"/>
                <a:gd name="connsiteX17" fmla="*/ 110054 w 550469"/>
                <a:gd name="connsiteY17" fmla="*/ 255676 h 415449"/>
                <a:gd name="connsiteX18" fmla="*/ 31458 w 550469"/>
                <a:gd name="connsiteY18" fmla="*/ 255676 h 415449"/>
                <a:gd name="connsiteX19" fmla="*/ 31458 w 550469"/>
                <a:gd name="connsiteY19" fmla="*/ 210830 h 415449"/>
                <a:gd name="connsiteX20" fmla="*/ 134314 w 550469"/>
                <a:gd name="connsiteY20" fmla="*/ 210830 h 415449"/>
                <a:gd name="connsiteX21" fmla="*/ 212910 w 550469"/>
                <a:gd name="connsiteY21" fmla="*/ 210830 h 415449"/>
                <a:gd name="connsiteX22" fmla="*/ 212910 w 550469"/>
                <a:gd name="connsiteY22" fmla="*/ 255676 h 415449"/>
                <a:gd name="connsiteX23" fmla="*/ 134314 w 550469"/>
                <a:gd name="connsiteY23" fmla="*/ 255676 h 415449"/>
                <a:gd name="connsiteX24" fmla="*/ 134314 w 550469"/>
                <a:gd name="connsiteY24" fmla="*/ 210830 h 415449"/>
                <a:gd name="connsiteX25" fmla="*/ 237268 w 550469"/>
                <a:gd name="connsiteY25" fmla="*/ 210830 h 415449"/>
                <a:gd name="connsiteX26" fmla="*/ 315864 w 550469"/>
                <a:gd name="connsiteY26" fmla="*/ 210830 h 415449"/>
                <a:gd name="connsiteX27" fmla="*/ 315864 w 550469"/>
                <a:gd name="connsiteY27" fmla="*/ 255676 h 415449"/>
                <a:gd name="connsiteX28" fmla="*/ 237268 w 550469"/>
                <a:gd name="connsiteY28" fmla="*/ 255676 h 415449"/>
                <a:gd name="connsiteX29" fmla="*/ 237268 w 550469"/>
                <a:gd name="connsiteY29" fmla="*/ 210830 h 415449"/>
                <a:gd name="connsiteX30" fmla="*/ 0 w 550469"/>
                <a:gd name="connsiteY30" fmla="*/ 137005 h 415449"/>
                <a:gd name="connsiteX31" fmla="*/ 0 w 550469"/>
                <a:gd name="connsiteY31" fmla="*/ 415450 h 415449"/>
                <a:gd name="connsiteX32" fmla="*/ 371582 w 550469"/>
                <a:gd name="connsiteY32" fmla="*/ 415450 h 415449"/>
                <a:gd name="connsiteX33" fmla="*/ 371582 w 550469"/>
                <a:gd name="connsiteY33" fmla="*/ 274995 h 415449"/>
                <a:gd name="connsiteX34" fmla="*/ 489821 w 550469"/>
                <a:gd name="connsiteY34" fmla="*/ 274995 h 415449"/>
                <a:gd name="connsiteX35" fmla="*/ 489821 w 550469"/>
                <a:gd name="connsiteY35" fmla="*/ 415450 h 415449"/>
                <a:gd name="connsiteX36" fmla="*/ 548300 w 550469"/>
                <a:gd name="connsiteY36" fmla="*/ 415450 h 415449"/>
                <a:gd name="connsiteX37" fmla="*/ 548300 w 550469"/>
                <a:gd name="connsiteY37" fmla="*/ 137005 h 415449"/>
                <a:gd name="connsiteX38" fmla="*/ 0 w 550469"/>
                <a:gd name="connsiteY38" fmla="*/ 137005 h 415449"/>
                <a:gd name="connsiteX39" fmla="*/ 359945 w 550469"/>
                <a:gd name="connsiteY39" fmla="*/ 119165 h 415449"/>
                <a:gd name="connsiteX40" fmla="*/ 180071 w 550469"/>
                <a:gd name="connsiteY40" fmla="*/ 0 h 415449"/>
                <a:gd name="connsiteX41" fmla="*/ 180071 w 550469"/>
                <a:gd name="connsiteY41" fmla="*/ 119165 h 415449"/>
                <a:gd name="connsiteX42" fmla="*/ 197 w 550469"/>
                <a:gd name="connsiteY42" fmla="*/ 0 h 415449"/>
                <a:gd name="connsiteX43" fmla="*/ 197 w 550469"/>
                <a:gd name="connsiteY43" fmla="*/ 128331 h 415449"/>
                <a:gd name="connsiteX44" fmla="*/ 550469 w 550469"/>
                <a:gd name="connsiteY44" fmla="*/ 128331 h 415449"/>
                <a:gd name="connsiteX45" fmla="*/ 359945 w 550469"/>
                <a:gd name="connsiteY45" fmla="*/ 0 h 415449"/>
                <a:gd name="connsiteX46" fmla="*/ 359945 w 550469"/>
                <a:gd name="connsiteY46" fmla="*/ 119165 h 41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550469" h="415449">
                  <a:moveTo>
                    <a:pt x="31458" y="270658"/>
                  </a:moveTo>
                  <a:lnTo>
                    <a:pt x="110054" y="270658"/>
                  </a:lnTo>
                  <a:lnTo>
                    <a:pt x="110054" y="315505"/>
                  </a:lnTo>
                  <a:lnTo>
                    <a:pt x="31458" y="315505"/>
                  </a:lnTo>
                  <a:lnTo>
                    <a:pt x="31458" y="270658"/>
                  </a:lnTo>
                  <a:close/>
                  <a:moveTo>
                    <a:pt x="134314" y="270658"/>
                  </a:moveTo>
                  <a:lnTo>
                    <a:pt x="212910" y="270658"/>
                  </a:lnTo>
                  <a:lnTo>
                    <a:pt x="212910" y="315505"/>
                  </a:lnTo>
                  <a:lnTo>
                    <a:pt x="134314" y="315505"/>
                  </a:lnTo>
                  <a:lnTo>
                    <a:pt x="134314" y="270658"/>
                  </a:lnTo>
                  <a:close/>
                  <a:moveTo>
                    <a:pt x="237268" y="270658"/>
                  </a:moveTo>
                  <a:lnTo>
                    <a:pt x="315864" y="270658"/>
                  </a:lnTo>
                  <a:lnTo>
                    <a:pt x="315864" y="315505"/>
                  </a:lnTo>
                  <a:lnTo>
                    <a:pt x="237268" y="315505"/>
                  </a:lnTo>
                  <a:lnTo>
                    <a:pt x="237268" y="270658"/>
                  </a:lnTo>
                  <a:close/>
                  <a:moveTo>
                    <a:pt x="31458" y="210830"/>
                  </a:moveTo>
                  <a:lnTo>
                    <a:pt x="110054" y="210830"/>
                  </a:lnTo>
                  <a:lnTo>
                    <a:pt x="110054" y="255676"/>
                  </a:lnTo>
                  <a:lnTo>
                    <a:pt x="31458" y="255676"/>
                  </a:lnTo>
                  <a:lnTo>
                    <a:pt x="31458" y="210830"/>
                  </a:lnTo>
                  <a:close/>
                  <a:moveTo>
                    <a:pt x="134314" y="210830"/>
                  </a:moveTo>
                  <a:lnTo>
                    <a:pt x="212910" y="210830"/>
                  </a:lnTo>
                  <a:lnTo>
                    <a:pt x="212910" y="255676"/>
                  </a:lnTo>
                  <a:lnTo>
                    <a:pt x="134314" y="255676"/>
                  </a:lnTo>
                  <a:lnTo>
                    <a:pt x="134314" y="210830"/>
                  </a:lnTo>
                  <a:close/>
                  <a:moveTo>
                    <a:pt x="237268" y="210830"/>
                  </a:moveTo>
                  <a:lnTo>
                    <a:pt x="315864" y="210830"/>
                  </a:lnTo>
                  <a:lnTo>
                    <a:pt x="315864" y="255676"/>
                  </a:lnTo>
                  <a:lnTo>
                    <a:pt x="237268" y="255676"/>
                  </a:lnTo>
                  <a:lnTo>
                    <a:pt x="237268" y="210830"/>
                  </a:lnTo>
                  <a:close/>
                  <a:moveTo>
                    <a:pt x="0" y="137005"/>
                  </a:moveTo>
                  <a:lnTo>
                    <a:pt x="0" y="415450"/>
                  </a:lnTo>
                  <a:lnTo>
                    <a:pt x="371582" y="415450"/>
                  </a:lnTo>
                  <a:lnTo>
                    <a:pt x="371582" y="274995"/>
                  </a:lnTo>
                  <a:lnTo>
                    <a:pt x="489821" y="274995"/>
                  </a:lnTo>
                  <a:lnTo>
                    <a:pt x="489821" y="415450"/>
                  </a:lnTo>
                  <a:lnTo>
                    <a:pt x="548300" y="415450"/>
                  </a:lnTo>
                  <a:lnTo>
                    <a:pt x="548300" y="137005"/>
                  </a:lnTo>
                  <a:lnTo>
                    <a:pt x="0" y="137005"/>
                  </a:lnTo>
                  <a:close/>
                  <a:moveTo>
                    <a:pt x="359945" y="119165"/>
                  </a:moveTo>
                  <a:lnTo>
                    <a:pt x="180071" y="0"/>
                  </a:lnTo>
                  <a:lnTo>
                    <a:pt x="180071" y="119165"/>
                  </a:lnTo>
                  <a:lnTo>
                    <a:pt x="197" y="0"/>
                  </a:lnTo>
                  <a:lnTo>
                    <a:pt x="197" y="128331"/>
                  </a:lnTo>
                  <a:lnTo>
                    <a:pt x="550469" y="128331"/>
                  </a:lnTo>
                  <a:lnTo>
                    <a:pt x="359945" y="0"/>
                  </a:lnTo>
                  <a:lnTo>
                    <a:pt x="359945" y="119165"/>
                  </a:lnTo>
                  <a:close/>
                </a:path>
              </a:pathLst>
            </a:custGeom>
            <a:solidFill>
              <a:schemeClr val="bg1"/>
            </a:solidFill>
            <a:ln w="98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17220"/>
              <a:endParaRPr lang="fr-FR" sz="1215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6741300" y="2918508"/>
            <a:ext cx="1265901" cy="725221"/>
            <a:chOff x="6741300" y="2918508"/>
            <a:chExt cx="1265901" cy="725221"/>
          </a:xfrm>
        </p:grpSpPr>
        <p:sp>
          <p:nvSpPr>
            <p:cNvPr id="330" name="object 90"/>
            <p:cNvSpPr/>
            <p:nvPr/>
          </p:nvSpPr>
          <p:spPr>
            <a:xfrm>
              <a:off x="7610294" y="2918508"/>
              <a:ext cx="396907" cy="396907"/>
            </a:xfrm>
            <a:custGeom>
              <a:avLst/>
              <a:gdLst/>
              <a:ahLst/>
              <a:cxnLst/>
              <a:rect l="l" t="t" r="r" b="b"/>
              <a:pathLst>
                <a:path w="588009" h="588010">
                  <a:moveTo>
                    <a:pt x="293725" y="587438"/>
                  </a:moveTo>
                  <a:lnTo>
                    <a:pt x="341368" y="583594"/>
                  </a:lnTo>
                  <a:lnTo>
                    <a:pt x="386564" y="572465"/>
                  </a:lnTo>
                  <a:lnTo>
                    <a:pt x="428708" y="554655"/>
                  </a:lnTo>
                  <a:lnTo>
                    <a:pt x="467194" y="530770"/>
                  </a:lnTo>
                  <a:lnTo>
                    <a:pt x="501419" y="501413"/>
                  </a:lnTo>
                  <a:lnTo>
                    <a:pt x="530778" y="467190"/>
                  </a:lnTo>
                  <a:lnTo>
                    <a:pt x="554665" y="428705"/>
                  </a:lnTo>
                  <a:lnTo>
                    <a:pt x="572476" y="386563"/>
                  </a:lnTo>
                  <a:lnTo>
                    <a:pt x="583606" y="341368"/>
                  </a:lnTo>
                  <a:lnTo>
                    <a:pt x="587451" y="293725"/>
                  </a:lnTo>
                  <a:lnTo>
                    <a:pt x="583606" y="246079"/>
                  </a:lnTo>
                  <a:lnTo>
                    <a:pt x="572476" y="200881"/>
                  </a:lnTo>
                  <a:lnTo>
                    <a:pt x="554665" y="158737"/>
                  </a:lnTo>
                  <a:lnTo>
                    <a:pt x="530778" y="120250"/>
                  </a:lnTo>
                  <a:lnTo>
                    <a:pt x="501419" y="86026"/>
                  </a:lnTo>
                  <a:lnTo>
                    <a:pt x="467194" y="56669"/>
                  </a:lnTo>
                  <a:lnTo>
                    <a:pt x="428708" y="32783"/>
                  </a:lnTo>
                  <a:lnTo>
                    <a:pt x="386564" y="14973"/>
                  </a:lnTo>
                  <a:lnTo>
                    <a:pt x="341368" y="3844"/>
                  </a:lnTo>
                  <a:lnTo>
                    <a:pt x="293725" y="0"/>
                  </a:lnTo>
                  <a:lnTo>
                    <a:pt x="246082" y="3844"/>
                  </a:lnTo>
                  <a:lnTo>
                    <a:pt x="200886" y="14973"/>
                  </a:lnTo>
                  <a:lnTo>
                    <a:pt x="158743" y="32783"/>
                  </a:lnTo>
                  <a:lnTo>
                    <a:pt x="120256" y="56669"/>
                  </a:lnTo>
                  <a:lnTo>
                    <a:pt x="86031" y="86026"/>
                  </a:lnTo>
                  <a:lnTo>
                    <a:pt x="56672" y="120250"/>
                  </a:lnTo>
                  <a:lnTo>
                    <a:pt x="32785" y="158737"/>
                  </a:lnTo>
                  <a:lnTo>
                    <a:pt x="14974" y="200881"/>
                  </a:lnTo>
                  <a:lnTo>
                    <a:pt x="3844" y="246079"/>
                  </a:lnTo>
                  <a:lnTo>
                    <a:pt x="0" y="293725"/>
                  </a:lnTo>
                  <a:lnTo>
                    <a:pt x="3844" y="341368"/>
                  </a:lnTo>
                  <a:lnTo>
                    <a:pt x="14974" y="386563"/>
                  </a:lnTo>
                  <a:lnTo>
                    <a:pt x="32785" y="428705"/>
                  </a:lnTo>
                  <a:lnTo>
                    <a:pt x="56672" y="467190"/>
                  </a:lnTo>
                  <a:lnTo>
                    <a:pt x="86031" y="501413"/>
                  </a:lnTo>
                  <a:lnTo>
                    <a:pt x="120256" y="530770"/>
                  </a:lnTo>
                  <a:lnTo>
                    <a:pt x="158743" y="554655"/>
                  </a:lnTo>
                  <a:lnTo>
                    <a:pt x="200886" y="572465"/>
                  </a:lnTo>
                  <a:lnTo>
                    <a:pt x="246082" y="583594"/>
                  </a:lnTo>
                  <a:lnTo>
                    <a:pt x="293725" y="587438"/>
                  </a:lnTo>
                  <a:close/>
                </a:path>
              </a:pathLst>
            </a:custGeom>
            <a:ln w="11430">
              <a:solidFill>
                <a:srgbClr val="62BB46"/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ysClr val="windowText" lastClr="000000"/>
                </a:solidFill>
              </a:endParaRPr>
            </a:p>
          </p:txBody>
        </p:sp>
        <p:sp>
          <p:nvSpPr>
            <p:cNvPr id="331" name="object 91"/>
            <p:cNvSpPr txBox="1"/>
            <p:nvPr/>
          </p:nvSpPr>
          <p:spPr>
            <a:xfrm>
              <a:off x="7691988" y="2989961"/>
              <a:ext cx="233172" cy="221231"/>
            </a:xfrm>
            <a:prstGeom prst="rect">
              <a:avLst/>
            </a:prstGeom>
          </p:spPr>
          <p:txBody>
            <a:bodyPr vert="horz" wrap="square" lIns="0" tIns="8144" rIns="0" bIns="0" rtlCol="0">
              <a:spAutoFit/>
            </a:bodyPr>
            <a:lstStyle/>
            <a:p>
              <a:pPr marL="8573" defTabSz="617220">
                <a:spcBef>
                  <a:spcPts val="64"/>
                </a:spcBef>
              </a:pPr>
              <a:r>
                <a:rPr sz="1384" b="1" spc="-17" dirty="0">
                  <a:solidFill>
                    <a:srgbClr val="62BB46"/>
                  </a:solidFill>
                  <a:latin typeface="Arial MT Std"/>
                  <a:cs typeface="Arial MT Std"/>
                </a:rPr>
                <a:t>2</a:t>
              </a:r>
              <a:r>
                <a:rPr lang="fr-FR" sz="1384" b="1" spc="-17" dirty="0">
                  <a:solidFill>
                    <a:srgbClr val="62BB46"/>
                  </a:solidFill>
                  <a:latin typeface="Arial MT Std"/>
                  <a:cs typeface="Arial MT Std"/>
                </a:rPr>
                <a:t>3</a:t>
              </a:r>
              <a:endParaRPr sz="1384" dirty="0">
                <a:solidFill>
                  <a:sysClr val="windowText" lastClr="000000"/>
                </a:solidFill>
                <a:latin typeface="Arial MT Std"/>
                <a:cs typeface="Arial MT Std"/>
              </a:endParaRPr>
            </a:p>
          </p:txBody>
        </p:sp>
        <p:sp>
          <p:nvSpPr>
            <p:cNvPr id="352" name="object 115"/>
            <p:cNvSpPr/>
            <p:nvPr/>
          </p:nvSpPr>
          <p:spPr>
            <a:xfrm>
              <a:off x="7267658" y="3004443"/>
              <a:ext cx="216884" cy="225028"/>
            </a:xfrm>
            <a:custGeom>
              <a:avLst/>
              <a:gdLst/>
              <a:ahLst/>
              <a:cxnLst/>
              <a:rect l="l" t="t" r="r" b="b"/>
              <a:pathLst>
                <a:path w="321309" h="333375">
                  <a:moveTo>
                    <a:pt x="259587" y="142443"/>
                  </a:moveTo>
                  <a:lnTo>
                    <a:pt x="244373" y="142443"/>
                  </a:lnTo>
                  <a:lnTo>
                    <a:pt x="238531" y="145059"/>
                  </a:lnTo>
                  <a:lnTo>
                    <a:pt x="230361" y="154216"/>
                  </a:lnTo>
                  <a:lnTo>
                    <a:pt x="228410" y="160312"/>
                  </a:lnTo>
                  <a:lnTo>
                    <a:pt x="229095" y="166395"/>
                  </a:lnTo>
                  <a:lnTo>
                    <a:pt x="235351" y="213537"/>
                  </a:lnTo>
                  <a:lnTo>
                    <a:pt x="235737" y="216839"/>
                  </a:lnTo>
                  <a:lnTo>
                    <a:pt x="237045" y="220040"/>
                  </a:lnTo>
                  <a:lnTo>
                    <a:pt x="241249" y="225374"/>
                  </a:lnTo>
                  <a:lnTo>
                    <a:pt x="244043" y="227393"/>
                  </a:lnTo>
                  <a:lnTo>
                    <a:pt x="247230" y="228561"/>
                  </a:lnTo>
                  <a:lnTo>
                    <a:pt x="258254" y="329628"/>
                  </a:lnTo>
                  <a:lnTo>
                    <a:pt x="261848" y="332828"/>
                  </a:lnTo>
                  <a:lnTo>
                    <a:pt x="287032" y="332816"/>
                  </a:lnTo>
                  <a:lnTo>
                    <a:pt x="290601" y="329615"/>
                  </a:lnTo>
                  <a:lnTo>
                    <a:pt x="301599" y="228765"/>
                  </a:lnTo>
                  <a:lnTo>
                    <a:pt x="304888" y="227660"/>
                  </a:lnTo>
                  <a:lnTo>
                    <a:pt x="307784" y="225640"/>
                  </a:lnTo>
                  <a:lnTo>
                    <a:pt x="312153" y="220243"/>
                  </a:lnTo>
                  <a:lnTo>
                    <a:pt x="313524" y="216992"/>
                  </a:lnTo>
                  <a:lnTo>
                    <a:pt x="313927" y="213474"/>
                  </a:lnTo>
                  <a:lnTo>
                    <a:pt x="320192" y="166395"/>
                  </a:lnTo>
                  <a:lnTo>
                    <a:pt x="320861" y="160299"/>
                  </a:lnTo>
                  <a:lnTo>
                    <a:pt x="318911" y="154203"/>
                  </a:lnTo>
                  <a:lnTo>
                    <a:pt x="316575" y="151599"/>
                  </a:lnTo>
                  <a:lnTo>
                    <a:pt x="272707" y="151599"/>
                  </a:lnTo>
                  <a:lnTo>
                    <a:pt x="270713" y="150863"/>
                  </a:lnTo>
                  <a:lnTo>
                    <a:pt x="269138" y="149529"/>
                  </a:lnTo>
                  <a:lnTo>
                    <a:pt x="262458" y="143687"/>
                  </a:lnTo>
                  <a:lnTo>
                    <a:pt x="261615" y="142989"/>
                  </a:lnTo>
                  <a:lnTo>
                    <a:pt x="260642" y="142570"/>
                  </a:lnTo>
                  <a:lnTo>
                    <a:pt x="259587" y="142443"/>
                  </a:lnTo>
                  <a:close/>
                </a:path>
                <a:path w="321309" h="333375">
                  <a:moveTo>
                    <a:pt x="298792" y="142443"/>
                  </a:moveTo>
                  <a:lnTo>
                    <a:pt x="289966" y="142443"/>
                  </a:lnTo>
                  <a:lnTo>
                    <a:pt x="288912" y="142570"/>
                  </a:lnTo>
                  <a:lnTo>
                    <a:pt x="287906" y="143001"/>
                  </a:lnTo>
                  <a:lnTo>
                    <a:pt x="280428" y="149529"/>
                  </a:lnTo>
                  <a:lnTo>
                    <a:pt x="278853" y="150863"/>
                  </a:lnTo>
                  <a:lnTo>
                    <a:pt x="276847" y="151599"/>
                  </a:lnTo>
                  <a:lnTo>
                    <a:pt x="316575" y="151599"/>
                  </a:lnTo>
                  <a:lnTo>
                    <a:pt x="310743" y="145097"/>
                  </a:lnTo>
                  <a:lnTo>
                    <a:pt x="304914" y="142481"/>
                  </a:lnTo>
                  <a:lnTo>
                    <a:pt x="298792" y="142481"/>
                  </a:lnTo>
                  <a:close/>
                </a:path>
                <a:path w="321309" h="333375">
                  <a:moveTo>
                    <a:pt x="279958" y="84874"/>
                  </a:moveTo>
                  <a:lnTo>
                    <a:pt x="266458" y="84874"/>
                  </a:lnTo>
                  <a:lnTo>
                    <a:pt x="259981" y="87553"/>
                  </a:lnTo>
                  <a:lnTo>
                    <a:pt x="250443" y="97104"/>
                  </a:lnTo>
                  <a:lnTo>
                    <a:pt x="247764" y="103581"/>
                  </a:lnTo>
                  <a:lnTo>
                    <a:pt x="247764" y="117068"/>
                  </a:lnTo>
                  <a:lnTo>
                    <a:pt x="250443" y="123545"/>
                  </a:lnTo>
                  <a:lnTo>
                    <a:pt x="259981" y="133083"/>
                  </a:lnTo>
                  <a:lnTo>
                    <a:pt x="266458" y="135762"/>
                  </a:lnTo>
                  <a:lnTo>
                    <a:pt x="279958" y="135762"/>
                  </a:lnTo>
                  <a:lnTo>
                    <a:pt x="286423" y="133083"/>
                  </a:lnTo>
                  <a:lnTo>
                    <a:pt x="295973" y="123545"/>
                  </a:lnTo>
                  <a:lnTo>
                    <a:pt x="298653" y="117068"/>
                  </a:lnTo>
                  <a:lnTo>
                    <a:pt x="298653" y="103581"/>
                  </a:lnTo>
                  <a:lnTo>
                    <a:pt x="295973" y="97104"/>
                  </a:lnTo>
                  <a:lnTo>
                    <a:pt x="286423" y="87553"/>
                  </a:lnTo>
                  <a:lnTo>
                    <a:pt x="279958" y="84874"/>
                  </a:lnTo>
                  <a:close/>
                </a:path>
                <a:path w="321309" h="333375">
                  <a:moveTo>
                    <a:pt x="224218" y="42443"/>
                  </a:moveTo>
                  <a:lnTo>
                    <a:pt x="210731" y="42443"/>
                  </a:lnTo>
                  <a:lnTo>
                    <a:pt x="204254" y="45123"/>
                  </a:lnTo>
                  <a:lnTo>
                    <a:pt x="194716" y="54660"/>
                  </a:lnTo>
                  <a:lnTo>
                    <a:pt x="192036" y="61137"/>
                  </a:lnTo>
                  <a:lnTo>
                    <a:pt x="192036" y="74637"/>
                  </a:lnTo>
                  <a:lnTo>
                    <a:pt x="194716" y="81102"/>
                  </a:lnTo>
                  <a:lnTo>
                    <a:pt x="204254" y="90652"/>
                  </a:lnTo>
                  <a:lnTo>
                    <a:pt x="210731" y="93332"/>
                  </a:lnTo>
                  <a:lnTo>
                    <a:pt x="224218" y="93332"/>
                  </a:lnTo>
                  <a:lnTo>
                    <a:pt x="230695" y="90652"/>
                  </a:lnTo>
                  <a:lnTo>
                    <a:pt x="240245" y="81102"/>
                  </a:lnTo>
                  <a:lnTo>
                    <a:pt x="242925" y="74637"/>
                  </a:lnTo>
                  <a:lnTo>
                    <a:pt x="242925" y="61137"/>
                  </a:lnTo>
                  <a:lnTo>
                    <a:pt x="240245" y="54660"/>
                  </a:lnTo>
                  <a:lnTo>
                    <a:pt x="230695" y="45123"/>
                  </a:lnTo>
                  <a:lnTo>
                    <a:pt x="224218" y="42443"/>
                  </a:lnTo>
                  <a:close/>
                </a:path>
                <a:path w="321309" h="333375">
                  <a:moveTo>
                    <a:pt x="168490" y="84886"/>
                  </a:moveTo>
                  <a:lnTo>
                    <a:pt x="154990" y="84886"/>
                  </a:lnTo>
                  <a:lnTo>
                    <a:pt x="148526" y="87566"/>
                  </a:lnTo>
                  <a:lnTo>
                    <a:pt x="138976" y="97104"/>
                  </a:lnTo>
                  <a:lnTo>
                    <a:pt x="136296" y="103581"/>
                  </a:lnTo>
                  <a:lnTo>
                    <a:pt x="136296" y="117081"/>
                  </a:lnTo>
                  <a:lnTo>
                    <a:pt x="138976" y="123545"/>
                  </a:lnTo>
                  <a:lnTo>
                    <a:pt x="148513" y="133108"/>
                  </a:lnTo>
                  <a:lnTo>
                    <a:pt x="154990" y="135788"/>
                  </a:lnTo>
                  <a:lnTo>
                    <a:pt x="161747" y="135801"/>
                  </a:lnTo>
                  <a:lnTo>
                    <a:pt x="168490" y="135775"/>
                  </a:lnTo>
                  <a:lnTo>
                    <a:pt x="174967" y="133083"/>
                  </a:lnTo>
                  <a:lnTo>
                    <a:pt x="184505" y="123545"/>
                  </a:lnTo>
                  <a:lnTo>
                    <a:pt x="187180" y="117081"/>
                  </a:lnTo>
                  <a:lnTo>
                    <a:pt x="187185" y="103581"/>
                  </a:lnTo>
                  <a:lnTo>
                    <a:pt x="184505" y="97104"/>
                  </a:lnTo>
                  <a:lnTo>
                    <a:pt x="174967" y="87566"/>
                  </a:lnTo>
                  <a:lnTo>
                    <a:pt x="168490" y="84886"/>
                  </a:lnTo>
                  <a:close/>
                </a:path>
                <a:path w="321309" h="333375">
                  <a:moveTo>
                    <a:pt x="168490" y="0"/>
                  </a:moveTo>
                  <a:lnTo>
                    <a:pt x="154990" y="0"/>
                  </a:lnTo>
                  <a:lnTo>
                    <a:pt x="148526" y="2679"/>
                  </a:lnTo>
                  <a:lnTo>
                    <a:pt x="138976" y="12217"/>
                  </a:lnTo>
                  <a:lnTo>
                    <a:pt x="136296" y="18694"/>
                  </a:lnTo>
                  <a:lnTo>
                    <a:pt x="136296" y="32194"/>
                  </a:lnTo>
                  <a:lnTo>
                    <a:pt x="138976" y="38658"/>
                  </a:lnTo>
                  <a:lnTo>
                    <a:pt x="148526" y="48209"/>
                  </a:lnTo>
                  <a:lnTo>
                    <a:pt x="154990" y="50888"/>
                  </a:lnTo>
                  <a:lnTo>
                    <a:pt x="168490" y="50888"/>
                  </a:lnTo>
                  <a:lnTo>
                    <a:pt x="174967" y="48209"/>
                  </a:lnTo>
                  <a:lnTo>
                    <a:pt x="184505" y="38658"/>
                  </a:lnTo>
                  <a:lnTo>
                    <a:pt x="187185" y="32194"/>
                  </a:lnTo>
                  <a:lnTo>
                    <a:pt x="187185" y="18694"/>
                  </a:lnTo>
                  <a:lnTo>
                    <a:pt x="184505" y="12217"/>
                  </a:lnTo>
                  <a:lnTo>
                    <a:pt x="174967" y="2679"/>
                  </a:lnTo>
                  <a:lnTo>
                    <a:pt x="168490" y="0"/>
                  </a:lnTo>
                  <a:close/>
                </a:path>
                <a:path w="321309" h="333375">
                  <a:moveTo>
                    <a:pt x="112801" y="42443"/>
                  </a:moveTo>
                  <a:lnTo>
                    <a:pt x="99301" y="42443"/>
                  </a:lnTo>
                  <a:lnTo>
                    <a:pt x="92824" y="45123"/>
                  </a:lnTo>
                  <a:lnTo>
                    <a:pt x="83286" y="54660"/>
                  </a:lnTo>
                  <a:lnTo>
                    <a:pt x="80606" y="61137"/>
                  </a:lnTo>
                  <a:lnTo>
                    <a:pt x="80606" y="74637"/>
                  </a:lnTo>
                  <a:lnTo>
                    <a:pt x="83286" y="81102"/>
                  </a:lnTo>
                  <a:lnTo>
                    <a:pt x="92824" y="90652"/>
                  </a:lnTo>
                  <a:lnTo>
                    <a:pt x="99301" y="93332"/>
                  </a:lnTo>
                  <a:lnTo>
                    <a:pt x="112801" y="93332"/>
                  </a:lnTo>
                  <a:lnTo>
                    <a:pt x="119265" y="90652"/>
                  </a:lnTo>
                  <a:lnTo>
                    <a:pt x="128816" y="81102"/>
                  </a:lnTo>
                  <a:lnTo>
                    <a:pt x="131495" y="74637"/>
                  </a:lnTo>
                  <a:lnTo>
                    <a:pt x="131495" y="61137"/>
                  </a:lnTo>
                  <a:lnTo>
                    <a:pt x="128816" y="54660"/>
                  </a:lnTo>
                  <a:lnTo>
                    <a:pt x="119265" y="45123"/>
                  </a:lnTo>
                  <a:lnTo>
                    <a:pt x="112801" y="42443"/>
                  </a:lnTo>
                  <a:close/>
                </a:path>
                <a:path w="321309" h="333375">
                  <a:moveTo>
                    <a:pt x="89217" y="237083"/>
                  </a:moveTo>
                  <a:lnTo>
                    <a:pt x="11315" y="237083"/>
                  </a:lnTo>
                  <a:lnTo>
                    <a:pt x="3771" y="268935"/>
                  </a:lnTo>
                  <a:lnTo>
                    <a:pt x="3467" y="270573"/>
                  </a:lnTo>
                  <a:lnTo>
                    <a:pt x="3898" y="272275"/>
                  </a:lnTo>
                  <a:lnTo>
                    <a:pt x="6032" y="274853"/>
                  </a:lnTo>
                  <a:lnTo>
                    <a:pt x="7607" y="275602"/>
                  </a:lnTo>
                  <a:lnTo>
                    <a:pt x="9270" y="275615"/>
                  </a:lnTo>
                  <a:lnTo>
                    <a:pt x="31876" y="275615"/>
                  </a:lnTo>
                  <a:lnTo>
                    <a:pt x="36321" y="325234"/>
                  </a:lnTo>
                  <a:lnTo>
                    <a:pt x="36804" y="329450"/>
                  </a:lnTo>
                  <a:lnTo>
                    <a:pt x="40360" y="332638"/>
                  </a:lnTo>
                  <a:lnTo>
                    <a:pt x="44602" y="332651"/>
                  </a:lnTo>
                  <a:lnTo>
                    <a:pt x="60236" y="332638"/>
                  </a:lnTo>
                  <a:lnTo>
                    <a:pt x="63804" y="329450"/>
                  </a:lnTo>
                  <a:lnTo>
                    <a:pt x="64274" y="325234"/>
                  </a:lnTo>
                  <a:lnTo>
                    <a:pt x="68719" y="275615"/>
                  </a:lnTo>
                  <a:lnTo>
                    <a:pt x="92989" y="275602"/>
                  </a:lnTo>
                  <a:lnTo>
                    <a:pt x="94576" y="274853"/>
                  </a:lnTo>
                  <a:lnTo>
                    <a:pt x="96697" y="272275"/>
                  </a:lnTo>
                  <a:lnTo>
                    <a:pt x="97142" y="270573"/>
                  </a:lnTo>
                  <a:lnTo>
                    <a:pt x="96837" y="268935"/>
                  </a:lnTo>
                  <a:lnTo>
                    <a:pt x="89217" y="237083"/>
                  </a:lnTo>
                  <a:close/>
                </a:path>
                <a:path w="321309" h="333375">
                  <a:moveTo>
                    <a:pt x="35407" y="142493"/>
                  </a:moveTo>
                  <a:lnTo>
                    <a:pt x="16725" y="158508"/>
                  </a:lnTo>
                  <a:lnTo>
                    <a:pt x="431" y="227063"/>
                  </a:lnTo>
                  <a:lnTo>
                    <a:pt x="9093" y="237515"/>
                  </a:lnTo>
                  <a:lnTo>
                    <a:pt x="10236" y="237413"/>
                  </a:lnTo>
                  <a:lnTo>
                    <a:pt x="11315" y="237083"/>
                  </a:lnTo>
                  <a:lnTo>
                    <a:pt x="94957" y="237070"/>
                  </a:lnTo>
                  <a:lnTo>
                    <a:pt x="97116" y="235788"/>
                  </a:lnTo>
                  <a:lnTo>
                    <a:pt x="99974" y="231889"/>
                  </a:lnTo>
                  <a:lnTo>
                    <a:pt x="100533" y="229438"/>
                  </a:lnTo>
                  <a:lnTo>
                    <a:pt x="100101" y="227063"/>
                  </a:lnTo>
                  <a:lnTo>
                    <a:pt x="83261" y="154457"/>
                  </a:lnTo>
                  <a:lnTo>
                    <a:pt x="81736" y="151841"/>
                  </a:lnTo>
                  <a:lnTo>
                    <a:pt x="48374" y="151841"/>
                  </a:lnTo>
                  <a:lnTo>
                    <a:pt x="46380" y="151104"/>
                  </a:lnTo>
                  <a:lnTo>
                    <a:pt x="36956" y="142951"/>
                  </a:lnTo>
                  <a:lnTo>
                    <a:pt x="35407" y="142493"/>
                  </a:lnTo>
                  <a:close/>
                </a:path>
                <a:path w="321309" h="333375">
                  <a:moveTo>
                    <a:pt x="94857" y="237083"/>
                  </a:moveTo>
                  <a:lnTo>
                    <a:pt x="89217" y="237083"/>
                  </a:lnTo>
                  <a:lnTo>
                    <a:pt x="90296" y="237413"/>
                  </a:lnTo>
                  <a:lnTo>
                    <a:pt x="91439" y="237515"/>
                  </a:lnTo>
                  <a:lnTo>
                    <a:pt x="94857" y="237083"/>
                  </a:lnTo>
                  <a:close/>
                </a:path>
                <a:path w="321309" h="333375">
                  <a:moveTo>
                    <a:pt x="65481" y="142493"/>
                  </a:moveTo>
                  <a:lnTo>
                    <a:pt x="63944" y="142951"/>
                  </a:lnTo>
                  <a:lnTo>
                    <a:pt x="54521" y="151104"/>
                  </a:lnTo>
                  <a:lnTo>
                    <a:pt x="52514" y="151841"/>
                  </a:lnTo>
                  <a:lnTo>
                    <a:pt x="81736" y="151841"/>
                  </a:lnTo>
                  <a:lnTo>
                    <a:pt x="81114" y="150774"/>
                  </a:lnTo>
                  <a:lnTo>
                    <a:pt x="74980" y="145148"/>
                  </a:lnTo>
                  <a:lnTo>
                    <a:pt x="71132" y="143319"/>
                  </a:lnTo>
                  <a:lnTo>
                    <a:pt x="65481" y="142493"/>
                  </a:lnTo>
                  <a:close/>
                </a:path>
                <a:path w="321309" h="333375">
                  <a:moveTo>
                    <a:pt x="57061" y="84912"/>
                  </a:moveTo>
                  <a:lnTo>
                    <a:pt x="43573" y="84912"/>
                  </a:lnTo>
                  <a:lnTo>
                    <a:pt x="37096" y="87591"/>
                  </a:lnTo>
                  <a:lnTo>
                    <a:pt x="27558" y="97129"/>
                  </a:lnTo>
                  <a:lnTo>
                    <a:pt x="24866" y="103606"/>
                  </a:lnTo>
                  <a:lnTo>
                    <a:pt x="24866" y="117106"/>
                  </a:lnTo>
                  <a:lnTo>
                    <a:pt x="27558" y="123570"/>
                  </a:lnTo>
                  <a:lnTo>
                    <a:pt x="37096" y="133121"/>
                  </a:lnTo>
                  <a:lnTo>
                    <a:pt x="43573" y="135801"/>
                  </a:lnTo>
                  <a:lnTo>
                    <a:pt x="57061" y="135801"/>
                  </a:lnTo>
                  <a:lnTo>
                    <a:pt x="63538" y="133121"/>
                  </a:lnTo>
                  <a:lnTo>
                    <a:pt x="73075" y="123570"/>
                  </a:lnTo>
                  <a:lnTo>
                    <a:pt x="75755" y="117106"/>
                  </a:lnTo>
                  <a:lnTo>
                    <a:pt x="75755" y="103606"/>
                  </a:lnTo>
                  <a:lnTo>
                    <a:pt x="73075" y="97129"/>
                  </a:lnTo>
                  <a:lnTo>
                    <a:pt x="63538" y="87591"/>
                  </a:lnTo>
                  <a:lnTo>
                    <a:pt x="57061" y="84912"/>
                  </a:lnTo>
                  <a:close/>
                </a:path>
                <a:path w="321309" h="333375">
                  <a:moveTo>
                    <a:pt x="146684" y="142443"/>
                  </a:moveTo>
                  <a:lnTo>
                    <a:pt x="131470" y="142443"/>
                  </a:lnTo>
                  <a:lnTo>
                    <a:pt x="125628" y="145059"/>
                  </a:lnTo>
                  <a:lnTo>
                    <a:pt x="117458" y="154216"/>
                  </a:lnTo>
                  <a:lnTo>
                    <a:pt x="115507" y="160312"/>
                  </a:lnTo>
                  <a:lnTo>
                    <a:pt x="116192" y="166395"/>
                  </a:lnTo>
                  <a:lnTo>
                    <a:pt x="122448" y="213537"/>
                  </a:lnTo>
                  <a:lnTo>
                    <a:pt x="122834" y="216839"/>
                  </a:lnTo>
                  <a:lnTo>
                    <a:pt x="124142" y="220040"/>
                  </a:lnTo>
                  <a:lnTo>
                    <a:pt x="128346" y="225374"/>
                  </a:lnTo>
                  <a:lnTo>
                    <a:pt x="131140" y="227393"/>
                  </a:lnTo>
                  <a:lnTo>
                    <a:pt x="134327" y="228561"/>
                  </a:lnTo>
                  <a:lnTo>
                    <a:pt x="145351" y="329628"/>
                  </a:lnTo>
                  <a:lnTo>
                    <a:pt x="148945" y="332828"/>
                  </a:lnTo>
                  <a:lnTo>
                    <a:pt x="174129" y="332816"/>
                  </a:lnTo>
                  <a:lnTo>
                    <a:pt x="177698" y="329615"/>
                  </a:lnTo>
                  <a:lnTo>
                    <a:pt x="188696" y="228765"/>
                  </a:lnTo>
                  <a:lnTo>
                    <a:pt x="191973" y="227660"/>
                  </a:lnTo>
                  <a:lnTo>
                    <a:pt x="194881" y="225640"/>
                  </a:lnTo>
                  <a:lnTo>
                    <a:pt x="199250" y="220243"/>
                  </a:lnTo>
                  <a:lnTo>
                    <a:pt x="200621" y="216992"/>
                  </a:lnTo>
                  <a:lnTo>
                    <a:pt x="201024" y="213474"/>
                  </a:lnTo>
                  <a:lnTo>
                    <a:pt x="207289" y="166395"/>
                  </a:lnTo>
                  <a:lnTo>
                    <a:pt x="207958" y="160299"/>
                  </a:lnTo>
                  <a:lnTo>
                    <a:pt x="206008" y="154203"/>
                  </a:lnTo>
                  <a:lnTo>
                    <a:pt x="203672" y="151599"/>
                  </a:lnTo>
                  <a:lnTo>
                    <a:pt x="159804" y="151599"/>
                  </a:lnTo>
                  <a:lnTo>
                    <a:pt x="157810" y="150863"/>
                  </a:lnTo>
                  <a:lnTo>
                    <a:pt x="156235" y="149529"/>
                  </a:lnTo>
                  <a:lnTo>
                    <a:pt x="149555" y="143687"/>
                  </a:lnTo>
                  <a:lnTo>
                    <a:pt x="148712" y="142989"/>
                  </a:lnTo>
                  <a:lnTo>
                    <a:pt x="147739" y="142570"/>
                  </a:lnTo>
                  <a:lnTo>
                    <a:pt x="146684" y="142443"/>
                  </a:lnTo>
                  <a:close/>
                </a:path>
                <a:path w="321309" h="333375">
                  <a:moveTo>
                    <a:pt x="185889" y="142443"/>
                  </a:moveTo>
                  <a:lnTo>
                    <a:pt x="177063" y="142443"/>
                  </a:lnTo>
                  <a:lnTo>
                    <a:pt x="176009" y="142570"/>
                  </a:lnTo>
                  <a:lnTo>
                    <a:pt x="175003" y="143001"/>
                  </a:lnTo>
                  <a:lnTo>
                    <a:pt x="167405" y="149631"/>
                  </a:lnTo>
                  <a:lnTo>
                    <a:pt x="165950" y="150863"/>
                  </a:lnTo>
                  <a:lnTo>
                    <a:pt x="163944" y="151599"/>
                  </a:lnTo>
                  <a:lnTo>
                    <a:pt x="203672" y="151599"/>
                  </a:lnTo>
                  <a:lnTo>
                    <a:pt x="197840" y="145097"/>
                  </a:lnTo>
                  <a:lnTo>
                    <a:pt x="192011" y="142481"/>
                  </a:lnTo>
                  <a:lnTo>
                    <a:pt x="185889" y="1424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ysClr val="windowText" lastClr="000000"/>
                </a:solidFill>
              </a:endParaRPr>
            </a:p>
          </p:txBody>
        </p:sp>
        <p:sp>
          <p:nvSpPr>
            <p:cNvPr id="353" name="object 119"/>
            <p:cNvSpPr/>
            <p:nvPr/>
          </p:nvSpPr>
          <p:spPr>
            <a:xfrm>
              <a:off x="7260544" y="3454705"/>
              <a:ext cx="250317" cy="189024"/>
            </a:xfrm>
            <a:custGeom>
              <a:avLst/>
              <a:gdLst/>
              <a:ahLst/>
              <a:cxnLst/>
              <a:rect l="l" t="t" r="r" b="b"/>
              <a:pathLst>
                <a:path w="370840" h="280035">
                  <a:moveTo>
                    <a:pt x="126" y="0"/>
                  </a:moveTo>
                  <a:lnTo>
                    <a:pt x="126" y="86461"/>
                  </a:lnTo>
                  <a:lnTo>
                    <a:pt x="370687" y="86461"/>
                  </a:lnTo>
                  <a:lnTo>
                    <a:pt x="361530" y="80289"/>
                  </a:lnTo>
                  <a:lnTo>
                    <a:pt x="121272" y="80289"/>
                  </a:lnTo>
                  <a:lnTo>
                    <a:pt x="126" y="0"/>
                  </a:lnTo>
                  <a:close/>
                </a:path>
                <a:path w="370840" h="280035">
                  <a:moveTo>
                    <a:pt x="121272" y="0"/>
                  </a:moveTo>
                  <a:lnTo>
                    <a:pt x="121272" y="80289"/>
                  </a:lnTo>
                  <a:lnTo>
                    <a:pt x="242417" y="80289"/>
                  </a:lnTo>
                  <a:lnTo>
                    <a:pt x="121272" y="0"/>
                  </a:lnTo>
                  <a:close/>
                </a:path>
                <a:path w="370840" h="280035">
                  <a:moveTo>
                    <a:pt x="242417" y="0"/>
                  </a:moveTo>
                  <a:lnTo>
                    <a:pt x="242417" y="80289"/>
                  </a:lnTo>
                  <a:lnTo>
                    <a:pt x="361530" y="80289"/>
                  </a:lnTo>
                  <a:lnTo>
                    <a:pt x="242417" y="0"/>
                  </a:lnTo>
                  <a:close/>
                </a:path>
                <a:path w="370840" h="280035">
                  <a:moveTo>
                    <a:pt x="369201" y="92265"/>
                  </a:moveTo>
                  <a:lnTo>
                    <a:pt x="0" y="92265"/>
                  </a:lnTo>
                  <a:lnTo>
                    <a:pt x="0" y="279895"/>
                  </a:lnTo>
                  <a:lnTo>
                    <a:pt x="250215" y="279895"/>
                  </a:lnTo>
                  <a:lnTo>
                    <a:pt x="250215" y="212597"/>
                  </a:lnTo>
                  <a:lnTo>
                    <a:pt x="21196" y="212597"/>
                  </a:lnTo>
                  <a:lnTo>
                    <a:pt x="21196" y="182359"/>
                  </a:lnTo>
                  <a:lnTo>
                    <a:pt x="369201" y="182359"/>
                  </a:lnTo>
                  <a:lnTo>
                    <a:pt x="369201" y="172288"/>
                  </a:lnTo>
                  <a:lnTo>
                    <a:pt x="21196" y="172288"/>
                  </a:lnTo>
                  <a:lnTo>
                    <a:pt x="21196" y="142049"/>
                  </a:lnTo>
                  <a:lnTo>
                    <a:pt x="369201" y="142049"/>
                  </a:lnTo>
                  <a:lnTo>
                    <a:pt x="369201" y="92265"/>
                  </a:lnTo>
                  <a:close/>
                </a:path>
                <a:path w="370840" h="280035">
                  <a:moveTo>
                    <a:pt x="369201" y="185229"/>
                  </a:moveTo>
                  <a:lnTo>
                    <a:pt x="329869" y="185229"/>
                  </a:lnTo>
                  <a:lnTo>
                    <a:pt x="329869" y="279895"/>
                  </a:lnTo>
                  <a:lnTo>
                    <a:pt x="369201" y="279895"/>
                  </a:lnTo>
                  <a:lnTo>
                    <a:pt x="369201" y="185229"/>
                  </a:lnTo>
                  <a:close/>
                </a:path>
                <a:path w="370840" h="280035">
                  <a:moveTo>
                    <a:pt x="90487" y="182359"/>
                  </a:moveTo>
                  <a:lnTo>
                    <a:pt x="74104" y="182359"/>
                  </a:lnTo>
                  <a:lnTo>
                    <a:pt x="74104" y="212597"/>
                  </a:lnTo>
                  <a:lnTo>
                    <a:pt x="90487" y="212597"/>
                  </a:lnTo>
                  <a:lnTo>
                    <a:pt x="90487" y="182359"/>
                  </a:lnTo>
                  <a:close/>
                </a:path>
                <a:path w="370840" h="280035">
                  <a:moveTo>
                    <a:pt x="159778" y="182359"/>
                  </a:moveTo>
                  <a:lnTo>
                    <a:pt x="143395" y="182359"/>
                  </a:lnTo>
                  <a:lnTo>
                    <a:pt x="143395" y="212597"/>
                  </a:lnTo>
                  <a:lnTo>
                    <a:pt x="159778" y="212597"/>
                  </a:lnTo>
                  <a:lnTo>
                    <a:pt x="159778" y="182359"/>
                  </a:lnTo>
                  <a:close/>
                </a:path>
                <a:path w="370840" h="280035">
                  <a:moveTo>
                    <a:pt x="369201" y="182359"/>
                  </a:moveTo>
                  <a:lnTo>
                    <a:pt x="212686" y="182359"/>
                  </a:lnTo>
                  <a:lnTo>
                    <a:pt x="212686" y="212597"/>
                  </a:lnTo>
                  <a:lnTo>
                    <a:pt x="250215" y="212597"/>
                  </a:lnTo>
                  <a:lnTo>
                    <a:pt x="250215" y="185229"/>
                  </a:lnTo>
                  <a:lnTo>
                    <a:pt x="369201" y="185229"/>
                  </a:lnTo>
                  <a:lnTo>
                    <a:pt x="369201" y="182359"/>
                  </a:lnTo>
                  <a:close/>
                </a:path>
                <a:path w="370840" h="280035">
                  <a:moveTo>
                    <a:pt x="90487" y="142049"/>
                  </a:moveTo>
                  <a:lnTo>
                    <a:pt x="74104" y="142049"/>
                  </a:lnTo>
                  <a:lnTo>
                    <a:pt x="74104" y="172288"/>
                  </a:lnTo>
                  <a:lnTo>
                    <a:pt x="90487" y="172288"/>
                  </a:lnTo>
                  <a:lnTo>
                    <a:pt x="90487" y="142049"/>
                  </a:lnTo>
                  <a:close/>
                </a:path>
                <a:path w="370840" h="280035">
                  <a:moveTo>
                    <a:pt x="159778" y="142049"/>
                  </a:moveTo>
                  <a:lnTo>
                    <a:pt x="143395" y="142049"/>
                  </a:lnTo>
                  <a:lnTo>
                    <a:pt x="143395" y="172288"/>
                  </a:lnTo>
                  <a:lnTo>
                    <a:pt x="159778" y="172288"/>
                  </a:lnTo>
                  <a:lnTo>
                    <a:pt x="159778" y="142049"/>
                  </a:lnTo>
                  <a:close/>
                </a:path>
                <a:path w="370840" h="280035">
                  <a:moveTo>
                    <a:pt x="369201" y="142049"/>
                  </a:moveTo>
                  <a:lnTo>
                    <a:pt x="212686" y="142049"/>
                  </a:lnTo>
                  <a:lnTo>
                    <a:pt x="212686" y="172288"/>
                  </a:lnTo>
                  <a:lnTo>
                    <a:pt x="369201" y="172288"/>
                  </a:lnTo>
                  <a:lnTo>
                    <a:pt x="369201" y="1420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ysClr val="windowText" lastClr="000000"/>
                </a:solidFill>
              </a:endParaRPr>
            </a:p>
          </p:txBody>
        </p:sp>
        <p:sp>
          <p:nvSpPr>
            <p:cNvPr id="351" name="object 113"/>
            <p:cNvSpPr/>
            <p:nvPr/>
          </p:nvSpPr>
          <p:spPr>
            <a:xfrm>
              <a:off x="6741300" y="3163250"/>
              <a:ext cx="486489" cy="305181"/>
            </a:xfrm>
            <a:custGeom>
              <a:avLst/>
              <a:gdLst/>
              <a:ahLst/>
              <a:cxnLst/>
              <a:rect l="l" t="t" r="r" b="b"/>
              <a:pathLst>
                <a:path w="720725" h="452120">
                  <a:moveTo>
                    <a:pt x="0" y="451904"/>
                  </a:moveTo>
                  <a:lnTo>
                    <a:pt x="720394" y="0"/>
                  </a:lnTo>
                </a:path>
              </a:pathLst>
            </a:custGeom>
            <a:ln w="12700">
              <a:solidFill>
                <a:srgbClr val="62BB46"/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393" name="Groupe 392">
              <a:extLst>
                <a:ext uri="{FF2B5EF4-FFF2-40B4-BE49-F238E27FC236}">
                  <a16:creationId xmlns:a16="http://schemas.microsoft.com/office/drawing/2014/main" id="{5F7C3F02-DA39-AA04-54CE-E91A263CA82D}"/>
                </a:ext>
              </a:extLst>
            </p:cNvPr>
            <p:cNvGrpSpPr/>
            <p:nvPr/>
          </p:nvGrpSpPr>
          <p:grpSpPr>
            <a:xfrm>
              <a:off x="7176133" y="2918508"/>
              <a:ext cx="398725" cy="398520"/>
              <a:chOff x="6177498" y="3914273"/>
              <a:chExt cx="590703" cy="590400"/>
            </a:xfrm>
          </p:grpSpPr>
          <p:sp>
            <p:nvSpPr>
              <p:cNvPr id="394" name="Forme libre 393">
                <a:extLst>
                  <a:ext uri="{FF2B5EF4-FFF2-40B4-BE49-F238E27FC236}">
                    <a16:creationId xmlns:a16="http://schemas.microsoft.com/office/drawing/2014/main" id="{09BB3C7E-7789-34EA-10DC-B0263093B361}"/>
                  </a:ext>
                </a:extLst>
              </p:cNvPr>
              <p:cNvSpPr/>
              <p:nvPr/>
            </p:nvSpPr>
            <p:spPr>
              <a:xfrm>
                <a:off x="6177498" y="3914273"/>
                <a:ext cx="590703" cy="590400"/>
              </a:xfrm>
              <a:custGeom>
                <a:avLst/>
                <a:gdLst>
                  <a:gd name="connsiteX0" fmla="*/ 762909 w 1525818"/>
                  <a:gd name="connsiteY0" fmla="*/ 1525037 h 1525037"/>
                  <a:gd name="connsiteX1" fmla="*/ 1525818 w 1525818"/>
                  <a:gd name="connsiteY1" fmla="*/ 762519 h 1525037"/>
                  <a:gd name="connsiteX2" fmla="*/ 762909 w 1525818"/>
                  <a:gd name="connsiteY2" fmla="*/ 0 h 1525037"/>
                  <a:gd name="connsiteX3" fmla="*/ 0 w 1525818"/>
                  <a:gd name="connsiteY3" fmla="*/ 762519 h 1525037"/>
                  <a:gd name="connsiteX4" fmla="*/ 762909 w 1525818"/>
                  <a:gd name="connsiteY4" fmla="*/ 1525037 h 1525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5818" h="1525037">
                    <a:moveTo>
                      <a:pt x="762909" y="1525037"/>
                    </a:moveTo>
                    <a:cubicBezTo>
                      <a:pt x="1184289" y="1525037"/>
                      <a:pt x="1525818" y="1183683"/>
                      <a:pt x="1525818" y="762519"/>
                    </a:cubicBezTo>
                    <a:cubicBezTo>
                      <a:pt x="1525818" y="341354"/>
                      <a:pt x="1184289" y="0"/>
                      <a:pt x="762909" y="0"/>
                    </a:cubicBezTo>
                    <a:cubicBezTo>
                      <a:pt x="341529" y="0"/>
                      <a:pt x="0" y="341354"/>
                      <a:pt x="0" y="762519"/>
                    </a:cubicBezTo>
                    <a:cubicBezTo>
                      <a:pt x="0" y="1183683"/>
                      <a:pt x="341529" y="1525037"/>
                      <a:pt x="762909" y="1525037"/>
                    </a:cubicBezTo>
                  </a:path>
                </a:pathLst>
              </a:custGeom>
              <a:solidFill>
                <a:srgbClr val="61BB45"/>
              </a:solidFill>
              <a:ln w="127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17220"/>
                <a:endParaRPr lang="fr-FR" sz="1215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5" name="Forme libre 394">
                <a:extLst>
                  <a:ext uri="{FF2B5EF4-FFF2-40B4-BE49-F238E27FC236}">
                    <a16:creationId xmlns:a16="http://schemas.microsoft.com/office/drawing/2014/main" id="{17F03B1D-A193-4B94-B0B0-4187C0F06922}"/>
                  </a:ext>
                </a:extLst>
              </p:cNvPr>
              <p:cNvSpPr/>
              <p:nvPr/>
            </p:nvSpPr>
            <p:spPr>
              <a:xfrm>
                <a:off x="6324663" y="4032390"/>
                <a:ext cx="296374" cy="308083"/>
              </a:xfrm>
              <a:custGeom>
                <a:avLst/>
                <a:gdLst>
                  <a:gd name="connsiteX0" fmla="*/ 198740 w 524345"/>
                  <a:gd name="connsiteY0" fmla="*/ 245031 h 545061"/>
                  <a:gd name="connsiteX1" fmla="*/ 189963 w 524345"/>
                  <a:gd name="connsiteY1" fmla="*/ 272531 h 545061"/>
                  <a:gd name="connsiteX2" fmla="*/ 200219 w 524345"/>
                  <a:gd name="connsiteY2" fmla="*/ 349608 h 545061"/>
                  <a:gd name="connsiteX3" fmla="*/ 206432 w 524345"/>
                  <a:gd name="connsiteY3" fmla="*/ 364689 h 545061"/>
                  <a:gd name="connsiteX4" fmla="*/ 219646 w 524345"/>
                  <a:gd name="connsiteY4" fmla="*/ 374348 h 545061"/>
                  <a:gd name="connsiteX5" fmla="*/ 236904 w 524345"/>
                  <a:gd name="connsiteY5" fmla="*/ 532939 h 545061"/>
                  <a:gd name="connsiteX6" fmla="*/ 250513 w 524345"/>
                  <a:gd name="connsiteY6" fmla="*/ 545062 h 545061"/>
                  <a:gd name="connsiteX7" fmla="*/ 277928 w 524345"/>
                  <a:gd name="connsiteY7" fmla="*/ 545062 h 545061"/>
                  <a:gd name="connsiteX8" fmla="*/ 291536 w 524345"/>
                  <a:gd name="connsiteY8" fmla="*/ 532939 h 545061"/>
                  <a:gd name="connsiteX9" fmla="*/ 308794 w 524345"/>
                  <a:gd name="connsiteY9" fmla="*/ 374644 h 545061"/>
                  <a:gd name="connsiteX10" fmla="*/ 322502 w 524345"/>
                  <a:gd name="connsiteY10" fmla="*/ 365083 h 545061"/>
                  <a:gd name="connsiteX11" fmla="*/ 328912 w 524345"/>
                  <a:gd name="connsiteY11" fmla="*/ 349707 h 545061"/>
                  <a:gd name="connsiteX12" fmla="*/ 339168 w 524345"/>
                  <a:gd name="connsiteY12" fmla="*/ 272531 h 545061"/>
                  <a:gd name="connsiteX13" fmla="*/ 330391 w 524345"/>
                  <a:gd name="connsiteY13" fmla="*/ 245130 h 545061"/>
                  <a:gd name="connsiteX14" fmla="*/ 304061 w 524345"/>
                  <a:gd name="connsiteY14" fmla="*/ 233401 h 545061"/>
                  <a:gd name="connsiteX15" fmla="*/ 304061 w 524345"/>
                  <a:gd name="connsiteY15" fmla="*/ 233302 h 545061"/>
                  <a:gd name="connsiteX16" fmla="*/ 289564 w 524345"/>
                  <a:gd name="connsiteY16" fmla="*/ 233302 h 545061"/>
                  <a:gd name="connsiteX17" fmla="*/ 284831 w 524345"/>
                  <a:gd name="connsiteY17" fmla="*/ 235372 h 545061"/>
                  <a:gd name="connsiteX18" fmla="*/ 273884 w 524345"/>
                  <a:gd name="connsiteY18" fmla="*/ 244933 h 545061"/>
                  <a:gd name="connsiteX19" fmla="*/ 273884 w 524345"/>
                  <a:gd name="connsiteY19" fmla="*/ 244933 h 545061"/>
                  <a:gd name="connsiteX20" fmla="*/ 264615 w 524345"/>
                  <a:gd name="connsiteY20" fmla="*/ 248383 h 545061"/>
                  <a:gd name="connsiteX21" fmla="*/ 255345 w 524345"/>
                  <a:gd name="connsiteY21" fmla="*/ 244933 h 545061"/>
                  <a:gd name="connsiteX22" fmla="*/ 244398 w 524345"/>
                  <a:gd name="connsiteY22" fmla="*/ 235372 h 545061"/>
                  <a:gd name="connsiteX23" fmla="*/ 244398 w 524345"/>
                  <a:gd name="connsiteY23" fmla="*/ 235372 h 545061"/>
                  <a:gd name="connsiteX24" fmla="*/ 239665 w 524345"/>
                  <a:gd name="connsiteY24" fmla="*/ 233302 h 545061"/>
                  <a:gd name="connsiteX25" fmla="*/ 224774 w 524345"/>
                  <a:gd name="connsiteY25" fmla="*/ 233302 h 545061"/>
                  <a:gd name="connsiteX26" fmla="*/ 198740 w 524345"/>
                  <a:gd name="connsiteY26" fmla="*/ 245031 h 545061"/>
                  <a:gd name="connsiteX27" fmla="*/ 111465 w 524345"/>
                  <a:gd name="connsiteY27" fmla="*/ 210238 h 545061"/>
                  <a:gd name="connsiteX28" fmla="*/ 123694 w 524345"/>
                  <a:gd name="connsiteY28" fmla="*/ 180767 h 545061"/>
                  <a:gd name="connsiteX29" fmla="*/ 111465 w 524345"/>
                  <a:gd name="connsiteY29" fmla="*/ 151297 h 545061"/>
                  <a:gd name="connsiteX30" fmla="*/ 81979 w 524345"/>
                  <a:gd name="connsiteY30" fmla="*/ 139075 h 545061"/>
                  <a:gd name="connsiteX31" fmla="*/ 52494 w 524345"/>
                  <a:gd name="connsiteY31" fmla="*/ 151297 h 545061"/>
                  <a:gd name="connsiteX32" fmla="*/ 40265 w 524345"/>
                  <a:gd name="connsiteY32" fmla="*/ 180767 h 545061"/>
                  <a:gd name="connsiteX33" fmla="*/ 52494 w 524345"/>
                  <a:gd name="connsiteY33" fmla="*/ 210238 h 545061"/>
                  <a:gd name="connsiteX34" fmla="*/ 81979 w 524345"/>
                  <a:gd name="connsiteY34" fmla="*/ 222460 h 545061"/>
                  <a:gd name="connsiteX35" fmla="*/ 111465 w 524345"/>
                  <a:gd name="connsiteY35" fmla="*/ 210238 h 545061"/>
                  <a:gd name="connsiteX36" fmla="*/ 137500 w 524345"/>
                  <a:gd name="connsiteY36" fmla="*/ 259619 h 545061"/>
                  <a:gd name="connsiteX37" fmla="*/ 127441 w 524345"/>
                  <a:gd name="connsiteY37" fmla="*/ 242370 h 545061"/>
                  <a:gd name="connsiteX38" fmla="*/ 109394 w 524345"/>
                  <a:gd name="connsiteY38" fmla="*/ 233795 h 545061"/>
                  <a:gd name="connsiteX39" fmla="*/ 102491 w 524345"/>
                  <a:gd name="connsiteY39" fmla="*/ 235766 h 545061"/>
                  <a:gd name="connsiteX40" fmla="*/ 91545 w 524345"/>
                  <a:gd name="connsiteY40" fmla="*/ 245327 h 545061"/>
                  <a:gd name="connsiteX41" fmla="*/ 82275 w 524345"/>
                  <a:gd name="connsiteY41" fmla="*/ 248777 h 545061"/>
                  <a:gd name="connsiteX42" fmla="*/ 73005 w 524345"/>
                  <a:gd name="connsiteY42" fmla="*/ 245327 h 545061"/>
                  <a:gd name="connsiteX43" fmla="*/ 62059 w 524345"/>
                  <a:gd name="connsiteY43" fmla="*/ 235865 h 545061"/>
                  <a:gd name="connsiteX44" fmla="*/ 62059 w 524345"/>
                  <a:gd name="connsiteY44" fmla="*/ 235865 h 545061"/>
                  <a:gd name="connsiteX45" fmla="*/ 55058 w 524345"/>
                  <a:gd name="connsiteY45" fmla="*/ 233894 h 545061"/>
                  <a:gd name="connsiteX46" fmla="*/ 37011 w 524345"/>
                  <a:gd name="connsiteY46" fmla="*/ 242469 h 545061"/>
                  <a:gd name="connsiteX47" fmla="*/ 26952 w 524345"/>
                  <a:gd name="connsiteY47" fmla="*/ 259718 h 545061"/>
                  <a:gd name="connsiteX48" fmla="*/ 228 w 524345"/>
                  <a:gd name="connsiteY48" fmla="*/ 371983 h 545061"/>
                  <a:gd name="connsiteX49" fmla="*/ 2792 w 524345"/>
                  <a:gd name="connsiteY49" fmla="*/ 383120 h 545061"/>
                  <a:gd name="connsiteX50" fmla="*/ 12554 w 524345"/>
                  <a:gd name="connsiteY50" fmla="*/ 388936 h 545061"/>
                  <a:gd name="connsiteX51" fmla="*/ 18077 w 524345"/>
                  <a:gd name="connsiteY51" fmla="*/ 388443 h 545061"/>
                  <a:gd name="connsiteX52" fmla="*/ 5750 w 524345"/>
                  <a:gd name="connsiteY52" fmla="*/ 440584 h 545061"/>
                  <a:gd name="connsiteX53" fmla="*/ 7722 w 524345"/>
                  <a:gd name="connsiteY53" fmla="*/ 448173 h 545061"/>
                  <a:gd name="connsiteX54" fmla="*/ 14823 w 524345"/>
                  <a:gd name="connsiteY54" fmla="*/ 451524 h 545061"/>
                  <a:gd name="connsiteX55" fmla="*/ 51902 w 524345"/>
                  <a:gd name="connsiteY55" fmla="*/ 451524 h 545061"/>
                  <a:gd name="connsiteX56" fmla="*/ 59199 w 524345"/>
                  <a:gd name="connsiteY56" fmla="*/ 532741 h 545061"/>
                  <a:gd name="connsiteX57" fmla="*/ 72808 w 524345"/>
                  <a:gd name="connsiteY57" fmla="*/ 544865 h 545061"/>
                  <a:gd name="connsiteX58" fmla="*/ 91447 w 524345"/>
                  <a:gd name="connsiteY58" fmla="*/ 544865 h 545061"/>
                  <a:gd name="connsiteX59" fmla="*/ 105055 w 524345"/>
                  <a:gd name="connsiteY59" fmla="*/ 532741 h 545061"/>
                  <a:gd name="connsiteX60" fmla="*/ 112353 w 524345"/>
                  <a:gd name="connsiteY60" fmla="*/ 451524 h 545061"/>
                  <a:gd name="connsiteX61" fmla="*/ 149432 w 524345"/>
                  <a:gd name="connsiteY61" fmla="*/ 451524 h 545061"/>
                  <a:gd name="connsiteX62" fmla="*/ 156532 w 524345"/>
                  <a:gd name="connsiteY62" fmla="*/ 448173 h 545061"/>
                  <a:gd name="connsiteX63" fmla="*/ 158505 w 524345"/>
                  <a:gd name="connsiteY63" fmla="*/ 440584 h 545061"/>
                  <a:gd name="connsiteX64" fmla="*/ 145981 w 524345"/>
                  <a:gd name="connsiteY64" fmla="*/ 388443 h 545061"/>
                  <a:gd name="connsiteX65" fmla="*/ 151503 w 524345"/>
                  <a:gd name="connsiteY65" fmla="*/ 388936 h 545061"/>
                  <a:gd name="connsiteX66" fmla="*/ 161266 w 524345"/>
                  <a:gd name="connsiteY66" fmla="*/ 383120 h 545061"/>
                  <a:gd name="connsiteX67" fmla="*/ 163830 w 524345"/>
                  <a:gd name="connsiteY67" fmla="*/ 371983 h 545061"/>
                  <a:gd name="connsiteX68" fmla="*/ 137500 w 524345"/>
                  <a:gd name="connsiteY68" fmla="*/ 259619 h 545061"/>
                  <a:gd name="connsiteX69" fmla="*/ 202783 w 524345"/>
                  <a:gd name="connsiteY69" fmla="*/ 140652 h 545061"/>
                  <a:gd name="connsiteX70" fmla="*/ 215011 w 524345"/>
                  <a:gd name="connsiteY70" fmla="*/ 111181 h 545061"/>
                  <a:gd name="connsiteX71" fmla="*/ 202783 w 524345"/>
                  <a:gd name="connsiteY71" fmla="*/ 81710 h 545061"/>
                  <a:gd name="connsiteX72" fmla="*/ 173297 w 524345"/>
                  <a:gd name="connsiteY72" fmla="*/ 69488 h 545061"/>
                  <a:gd name="connsiteX73" fmla="*/ 143811 w 524345"/>
                  <a:gd name="connsiteY73" fmla="*/ 81710 h 545061"/>
                  <a:gd name="connsiteX74" fmla="*/ 131583 w 524345"/>
                  <a:gd name="connsiteY74" fmla="*/ 111181 h 545061"/>
                  <a:gd name="connsiteX75" fmla="*/ 143811 w 524345"/>
                  <a:gd name="connsiteY75" fmla="*/ 140652 h 545061"/>
                  <a:gd name="connsiteX76" fmla="*/ 173297 w 524345"/>
                  <a:gd name="connsiteY76" fmla="*/ 152874 h 545061"/>
                  <a:gd name="connsiteX77" fmla="*/ 202783 w 524345"/>
                  <a:gd name="connsiteY77" fmla="*/ 140652 h 545061"/>
                  <a:gd name="connsiteX78" fmla="*/ 294101 w 524345"/>
                  <a:gd name="connsiteY78" fmla="*/ 71164 h 545061"/>
                  <a:gd name="connsiteX79" fmla="*/ 306329 w 524345"/>
                  <a:gd name="connsiteY79" fmla="*/ 41693 h 545061"/>
                  <a:gd name="connsiteX80" fmla="*/ 294101 w 524345"/>
                  <a:gd name="connsiteY80" fmla="*/ 12222 h 545061"/>
                  <a:gd name="connsiteX81" fmla="*/ 264615 w 524345"/>
                  <a:gd name="connsiteY81" fmla="*/ 0 h 545061"/>
                  <a:gd name="connsiteX82" fmla="*/ 235129 w 524345"/>
                  <a:gd name="connsiteY82" fmla="*/ 12222 h 545061"/>
                  <a:gd name="connsiteX83" fmla="*/ 222900 w 524345"/>
                  <a:gd name="connsiteY83" fmla="*/ 41693 h 545061"/>
                  <a:gd name="connsiteX84" fmla="*/ 235129 w 524345"/>
                  <a:gd name="connsiteY84" fmla="*/ 71164 h 545061"/>
                  <a:gd name="connsiteX85" fmla="*/ 264615 w 524345"/>
                  <a:gd name="connsiteY85" fmla="*/ 83386 h 545061"/>
                  <a:gd name="connsiteX86" fmla="*/ 294101 w 524345"/>
                  <a:gd name="connsiteY86" fmla="*/ 71164 h 545061"/>
                  <a:gd name="connsiteX87" fmla="*/ 294101 w 524345"/>
                  <a:gd name="connsiteY87" fmla="*/ 210140 h 545061"/>
                  <a:gd name="connsiteX88" fmla="*/ 306329 w 524345"/>
                  <a:gd name="connsiteY88" fmla="*/ 180669 h 545061"/>
                  <a:gd name="connsiteX89" fmla="*/ 294101 w 524345"/>
                  <a:gd name="connsiteY89" fmla="*/ 151198 h 545061"/>
                  <a:gd name="connsiteX90" fmla="*/ 264615 w 524345"/>
                  <a:gd name="connsiteY90" fmla="*/ 138976 h 545061"/>
                  <a:gd name="connsiteX91" fmla="*/ 235129 w 524345"/>
                  <a:gd name="connsiteY91" fmla="*/ 151198 h 545061"/>
                  <a:gd name="connsiteX92" fmla="*/ 222900 w 524345"/>
                  <a:gd name="connsiteY92" fmla="*/ 180669 h 545061"/>
                  <a:gd name="connsiteX93" fmla="*/ 235129 w 524345"/>
                  <a:gd name="connsiteY93" fmla="*/ 210140 h 545061"/>
                  <a:gd name="connsiteX94" fmla="*/ 264615 w 524345"/>
                  <a:gd name="connsiteY94" fmla="*/ 222362 h 545061"/>
                  <a:gd name="connsiteX95" fmla="*/ 264615 w 524345"/>
                  <a:gd name="connsiteY95" fmla="*/ 222263 h 545061"/>
                  <a:gd name="connsiteX96" fmla="*/ 294101 w 524345"/>
                  <a:gd name="connsiteY96" fmla="*/ 210140 h 545061"/>
                  <a:gd name="connsiteX97" fmla="*/ 385418 w 524345"/>
                  <a:gd name="connsiteY97" fmla="*/ 140652 h 545061"/>
                  <a:gd name="connsiteX98" fmla="*/ 397646 w 524345"/>
                  <a:gd name="connsiteY98" fmla="*/ 111181 h 545061"/>
                  <a:gd name="connsiteX99" fmla="*/ 385418 w 524345"/>
                  <a:gd name="connsiteY99" fmla="*/ 81710 h 545061"/>
                  <a:gd name="connsiteX100" fmla="*/ 355932 w 524345"/>
                  <a:gd name="connsiteY100" fmla="*/ 69488 h 545061"/>
                  <a:gd name="connsiteX101" fmla="*/ 326446 w 524345"/>
                  <a:gd name="connsiteY101" fmla="*/ 81710 h 545061"/>
                  <a:gd name="connsiteX102" fmla="*/ 314218 w 524345"/>
                  <a:gd name="connsiteY102" fmla="*/ 111181 h 545061"/>
                  <a:gd name="connsiteX103" fmla="*/ 326446 w 524345"/>
                  <a:gd name="connsiteY103" fmla="*/ 140652 h 545061"/>
                  <a:gd name="connsiteX104" fmla="*/ 355932 w 524345"/>
                  <a:gd name="connsiteY104" fmla="*/ 152874 h 545061"/>
                  <a:gd name="connsiteX105" fmla="*/ 385418 w 524345"/>
                  <a:gd name="connsiteY105" fmla="*/ 140652 h 545061"/>
                  <a:gd name="connsiteX106" fmla="*/ 476736 w 524345"/>
                  <a:gd name="connsiteY106" fmla="*/ 210140 h 545061"/>
                  <a:gd name="connsiteX107" fmla="*/ 488964 w 524345"/>
                  <a:gd name="connsiteY107" fmla="*/ 180669 h 545061"/>
                  <a:gd name="connsiteX108" fmla="*/ 476736 w 524345"/>
                  <a:gd name="connsiteY108" fmla="*/ 151198 h 545061"/>
                  <a:gd name="connsiteX109" fmla="*/ 447250 w 524345"/>
                  <a:gd name="connsiteY109" fmla="*/ 138976 h 545061"/>
                  <a:gd name="connsiteX110" fmla="*/ 417764 w 524345"/>
                  <a:gd name="connsiteY110" fmla="*/ 151198 h 545061"/>
                  <a:gd name="connsiteX111" fmla="*/ 405535 w 524345"/>
                  <a:gd name="connsiteY111" fmla="*/ 180669 h 545061"/>
                  <a:gd name="connsiteX112" fmla="*/ 417764 w 524345"/>
                  <a:gd name="connsiteY112" fmla="*/ 210140 h 545061"/>
                  <a:gd name="connsiteX113" fmla="*/ 447250 w 524345"/>
                  <a:gd name="connsiteY113" fmla="*/ 222362 h 545061"/>
                  <a:gd name="connsiteX114" fmla="*/ 476736 w 524345"/>
                  <a:gd name="connsiteY114" fmla="*/ 210140 h 545061"/>
                  <a:gd name="connsiteX115" fmla="*/ 515491 w 524345"/>
                  <a:gd name="connsiteY115" fmla="*/ 245130 h 545061"/>
                  <a:gd name="connsiteX116" fmla="*/ 489161 w 524345"/>
                  <a:gd name="connsiteY116" fmla="*/ 233401 h 545061"/>
                  <a:gd name="connsiteX117" fmla="*/ 489161 w 524345"/>
                  <a:gd name="connsiteY117" fmla="*/ 233302 h 545061"/>
                  <a:gd name="connsiteX118" fmla="*/ 474763 w 524345"/>
                  <a:gd name="connsiteY118" fmla="*/ 233302 h 545061"/>
                  <a:gd name="connsiteX119" fmla="*/ 470030 w 524345"/>
                  <a:gd name="connsiteY119" fmla="*/ 235372 h 545061"/>
                  <a:gd name="connsiteX120" fmla="*/ 459083 w 524345"/>
                  <a:gd name="connsiteY120" fmla="*/ 244933 h 545061"/>
                  <a:gd name="connsiteX121" fmla="*/ 459083 w 524345"/>
                  <a:gd name="connsiteY121" fmla="*/ 244933 h 545061"/>
                  <a:gd name="connsiteX122" fmla="*/ 449814 w 524345"/>
                  <a:gd name="connsiteY122" fmla="*/ 248383 h 545061"/>
                  <a:gd name="connsiteX123" fmla="*/ 440544 w 524345"/>
                  <a:gd name="connsiteY123" fmla="*/ 244933 h 545061"/>
                  <a:gd name="connsiteX124" fmla="*/ 429598 w 524345"/>
                  <a:gd name="connsiteY124" fmla="*/ 235372 h 545061"/>
                  <a:gd name="connsiteX125" fmla="*/ 429598 w 524345"/>
                  <a:gd name="connsiteY125" fmla="*/ 235372 h 545061"/>
                  <a:gd name="connsiteX126" fmla="*/ 424864 w 524345"/>
                  <a:gd name="connsiteY126" fmla="*/ 233302 h 545061"/>
                  <a:gd name="connsiteX127" fmla="*/ 409973 w 524345"/>
                  <a:gd name="connsiteY127" fmla="*/ 233302 h 545061"/>
                  <a:gd name="connsiteX128" fmla="*/ 383643 w 524345"/>
                  <a:gd name="connsiteY128" fmla="*/ 245031 h 545061"/>
                  <a:gd name="connsiteX129" fmla="*/ 374866 w 524345"/>
                  <a:gd name="connsiteY129" fmla="*/ 272531 h 545061"/>
                  <a:gd name="connsiteX130" fmla="*/ 385122 w 524345"/>
                  <a:gd name="connsiteY130" fmla="*/ 349608 h 545061"/>
                  <a:gd name="connsiteX131" fmla="*/ 391335 w 524345"/>
                  <a:gd name="connsiteY131" fmla="*/ 364689 h 545061"/>
                  <a:gd name="connsiteX132" fmla="*/ 404549 w 524345"/>
                  <a:gd name="connsiteY132" fmla="*/ 374348 h 545061"/>
                  <a:gd name="connsiteX133" fmla="*/ 421807 w 524345"/>
                  <a:gd name="connsiteY133" fmla="*/ 532939 h 545061"/>
                  <a:gd name="connsiteX134" fmla="*/ 435416 w 524345"/>
                  <a:gd name="connsiteY134" fmla="*/ 545062 h 545061"/>
                  <a:gd name="connsiteX135" fmla="*/ 462732 w 524345"/>
                  <a:gd name="connsiteY135" fmla="*/ 545062 h 545061"/>
                  <a:gd name="connsiteX136" fmla="*/ 476341 w 524345"/>
                  <a:gd name="connsiteY136" fmla="*/ 532939 h 545061"/>
                  <a:gd name="connsiteX137" fmla="*/ 493599 w 524345"/>
                  <a:gd name="connsiteY137" fmla="*/ 374644 h 545061"/>
                  <a:gd name="connsiteX138" fmla="*/ 507306 w 524345"/>
                  <a:gd name="connsiteY138" fmla="*/ 365083 h 545061"/>
                  <a:gd name="connsiteX139" fmla="*/ 513815 w 524345"/>
                  <a:gd name="connsiteY139" fmla="*/ 349707 h 545061"/>
                  <a:gd name="connsiteX140" fmla="*/ 524071 w 524345"/>
                  <a:gd name="connsiteY140" fmla="*/ 272531 h 545061"/>
                  <a:gd name="connsiteX141" fmla="*/ 515491 w 524345"/>
                  <a:gd name="connsiteY141" fmla="*/ 245130 h 545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</a:cxnLst>
                <a:rect l="l" t="t" r="r" b="b"/>
                <a:pathLst>
                  <a:path w="524345" h="545061">
                    <a:moveTo>
                      <a:pt x="198740" y="245031"/>
                    </a:moveTo>
                    <a:cubicBezTo>
                      <a:pt x="192034" y="252522"/>
                      <a:pt x="188878" y="262477"/>
                      <a:pt x="189963" y="272531"/>
                    </a:cubicBezTo>
                    <a:lnTo>
                      <a:pt x="200219" y="349608"/>
                    </a:lnTo>
                    <a:cubicBezTo>
                      <a:pt x="200811" y="355128"/>
                      <a:pt x="202980" y="360352"/>
                      <a:pt x="206432" y="364689"/>
                    </a:cubicBezTo>
                    <a:cubicBezTo>
                      <a:pt x="209883" y="369026"/>
                      <a:pt x="214419" y="372377"/>
                      <a:pt x="219646" y="374348"/>
                    </a:cubicBezTo>
                    <a:lnTo>
                      <a:pt x="236904" y="532939"/>
                    </a:lnTo>
                    <a:cubicBezTo>
                      <a:pt x="237693" y="539838"/>
                      <a:pt x="243511" y="545062"/>
                      <a:pt x="250513" y="545062"/>
                    </a:cubicBezTo>
                    <a:lnTo>
                      <a:pt x="277928" y="545062"/>
                    </a:lnTo>
                    <a:cubicBezTo>
                      <a:pt x="284929" y="545062"/>
                      <a:pt x="290747" y="539838"/>
                      <a:pt x="291536" y="532939"/>
                    </a:cubicBezTo>
                    <a:lnTo>
                      <a:pt x="308794" y="374644"/>
                    </a:lnTo>
                    <a:cubicBezTo>
                      <a:pt x="314218" y="372870"/>
                      <a:pt x="318951" y="369519"/>
                      <a:pt x="322502" y="365083"/>
                    </a:cubicBezTo>
                    <a:cubicBezTo>
                      <a:pt x="326052" y="360648"/>
                      <a:pt x="328320" y="355325"/>
                      <a:pt x="328912" y="349707"/>
                    </a:cubicBezTo>
                    <a:lnTo>
                      <a:pt x="339168" y="272531"/>
                    </a:lnTo>
                    <a:cubicBezTo>
                      <a:pt x="340252" y="262576"/>
                      <a:pt x="337097" y="252621"/>
                      <a:pt x="330391" y="245130"/>
                    </a:cubicBezTo>
                    <a:cubicBezTo>
                      <a:pt x="323685" y="237639"/>
                      <a:pt x="314119" y="233401"/>
                      <a:pt x="304061" y="233401"/>
                    </a:cubicBezTo>
                    <a:lnTo>
                      <a:pt x="304061" y="233302"/>
                    </a:lnTo>
                    <a:lnTo>
                      <a:pt x="289564" y="233302"/>
                    </a:lnTo>
                    <a:cubicBezTo>
                      <a:pt x="287789" y="233499"/>
                      <a:pt x="286211" y="234189"/>
                      <a:pt x="284831" y="235372"/>
                    </a:cubicBezTo>
                    <a:lnTo>
                      <a:pt x="273884" y="244933"/>
                    </a:lnTo>
                    <a:lnTo>
                      <a:pt x="273884" y="244933"/>
                    </a:lnTo>
                    <a:cubicBezTo>
                      <a:pt x="271320" y="247101"/>
                      <a:pt x="268066" y="248383"/>
                      <a:pt x="264615" y="248383"/>
                    </a:cubicBezTo>
                    <a:cubicBezTo>
                      <a:pt x="261262" y="248383"/>
                      <a:pt x="257909" y="247200"/>
                      <a:pt x="255345" y="244933"/>
                    </a:cubicBezTo>
                    <a:lnTo>
                      <a:pt x="244398" y="235372"/>
                    </a:lnTo>
                    <a:lnTo>
                      <a:pt x="244398" y="235372"/>
                    </a:lnTo>
                    <a:cubicBezTo>
                      <a:pt x="243116" y="234288"/>
                      <a:pt x="241440" y="233499"/>
                      <a:pt x="239665" y="233302"/>
                    </a:cubicBezTo>
                    <a:lnTo>
                      <a:pt x="224774" y="233302"/>
                    </a:lnTo>
                    <a:cubicBezTo>
                      <a:pt x="215011" y="233302"/>
                      <a:pt x="205446" y="237541"/>
                      <a:pt x="198740" y="245031"/>
                    </a:cubicBezTo>
                    <a:moveTo>
                      <a:pt x="111465" y="210238"/>
                    </a:moveTo>
                    <a:cubicBezTo>
                      <a:pt x="119256" y="202452"/>
                      <a:pt x="123694" y="191807"/>
                      <a:pt x="123694" y="180767"/>
                    </a:cubicBezTo>
                    <a:cubicBezTo>
                      <a:pt x="123694" y="169728"/>
                      <a:pt x="119256" y="159083"/>
                      <a:pt x="111465" y="151297"/>
                    </a:cubicBezTo>
                    <a:cubicBezTo>
                      <a:pt x="103675" y="143510"/>
                      <a:pt x="93024" y="139075"/>
                      <a:pt x="81979" y="139075"/>
                    </a:cubicBezTo>
                    <a:cubicBezTo>
                      <a:pt x="70935" y="139075"/>
                      <a:pt x="60284" y="143510"/>
                      <a:pt x="52494" y="151297"/>
                    </a:cubicBezTo>
                    <a:cubicBezTo>
                      <a:pt x="44703" y="159083"/>
                      <a:pt x="40265" y="169728"/>
                      <a:pt x="40265" y="180767"/>
                    </a:cubicBezTo>
                    <a:cubicBezTo>
                      <a:pt x="40265" y="191807"/>
                      <a:pt x="44604" y="202452"/>
                      <a:pt x="52494" y="210238"/>
                    </a:cubicBezTo>
                    <a:cubicBezTo>
                      <a:pt x="60383" y="218025"/>
                      <a:pt x="70935" y="222460"/>
                      <a:pt x="81979" y="222460"/>
                    </a:cubicBezTo>
                    <a:cubicBezTo>
                      <a:pt x="93024" y="222460"/>
                      <a:pt x="103675" y="218025"/>
                      <a:pt x="111465" y="210238"/>
                    </a:cubicBezTo>
                    <a:moveTo>
                      <a:pt x="137500" y="259619"/>
                    </a:moveTo>
                    <a:cubicBezTo>
                      <a:pt x="135922" y="253015"/>
                      <a:pt x="132470" y="246904"/>
                      <a:pt x="127441" y="242370"/>
                    </a:cubicBezTo>
                    <a:cubicBezTo>
                      <a:pt x="122412" y="237738"/>
                      <a:pt x="116100" y="234781"/>
                      <a:pt x="109394" y="233795"/>
                    </a:cubicBezTo>
                    <a:cubicBezTo>
                      <a:pt x="106929" y="233401"/>
                      <a:pt x="104365" y="234189"/>
                      <a:pt x="102491" y="235766"/>
                    </a:cubicBezTo>
                    <a:lnTo>
                      <a:pt x="91545" y="245327"/>
                    </a:lnTo>
                    <a:cubicBezTo>
                      <a:pt x="88981" y="247496"/>
                      <a:pt x="85727" y="248777"/>
                      <a:pt x="82275" y="248777"/>
                    </a:cubicBezTo>
                    <a:cubicBezTo>
                      <a:pt x="78824" y="248777"/>
                      <a:pt x="75569" y="247594"/>
                      <a:pt x="73005" y="245327"/>
                    </a:cubicBezTo>
                    <a:lnTo>
                      <a:pt x="62059" y="235865"/>
                    </a:lnTo>
                    <a:lnTo>
                      <a:pt x="62059" y="235865"/>
                    </a:lnTo>
                    <a:cubicBezTo>
                      <a:pt x="60185" y="234189"/>
                      <a:pt x="57622" y="233499"/>
                      <a:pt x="55058" y="233894"/>
                    </a:cubicBezTo>
                    <a:cubicBezTo>
                      <a:pt x="48352" y="234879"/>
                      <a:pt x="42040" y="237836"/>
                      <a:pt x="37011" y="242469"/>
                    </a:cubicBezTo>
                    <a:cubicBezTo>
                      <a:pt x="31982" y="247101"/>
                      <a:pt x="28431" y="253114"/>
                      <a:pt x="26952" y="259718"/>
                    </a:cubicBezTo>
                    <a:lnTo>
                      <a:pt x="228" y="371983"/>
                    </a:lnTo>
                    <a:cubicBezTo>
                      <a:pt x="-463" y="375827"/>
                      <a:pt x="425" y="379868"/>
                      <a:pt x="2792" y="383120"/>
                    </a:cubicBezTo>
                    <a:cubicBezTo>
                      <a:pt x="5158" y="386275"/>
                      <a:pt x="8708" y="388443"/>
                      <a:pt x="12554" y="388936"/>
                    </a:cubicBezTo>
                    <a:cubicBezTo>
                      <a:pt x="14428" y="389133"/>
                      <a:pt x="16302" y="389034"/>
                      <a:pt x="18077" y="388443"/>
                    </a:cubicBezTo>
                    <a:lnTo>
                      <a:pt x="5750" y="440584"/>
                    </a:lnTo>
                    <a:cubicBezTo>
                      <a:pt x="5257" y="443245"/>
                      <a:pt x="5947" y="446103"/>
                      <a:pt x="7722" y="448173"/>
                    </a:cubicBezTo>
                    <a:cubicBezTo>
                      <a:pt x="9497" y="450243"/>
                      <a:pt x="12061" y="451524"/>
                      <a:pt x="14823" y="451524"/>
                    </a:cubicBezTo>
                    <a:lnTo>
                      <a:pt x="51902" y="451524"/>
                    </a:lnTo>
                    <a:lnTo>
                      <a:pt x="59199" y="532741"/>
                    </a:lnTo>
                    <a:cubicBezTo>
                      <a:pt x="59988" y="539641"/>
                      <a:pt x="65807" y="544865"/>
                      <a:pt x="72808" y="544865"/>
                    </a:cubicBezTo>
                    <a:lnTo>
                      <a:pt x="91447" y="544865"/>
                    </a:lnTo>
                    <a:cubicBezTo>
                      <a:pt x="98448" y="544865"/>
                      <a:pt x="104266" y="539641"/>
                      <a:pt x="105055" y="532741"/>
                    </a:cubicBezTo>
                    <a:lnTo>
                      <a:pt x="112353" y="451524"/>
                    </a:lnTo>
                    <a:lnTo>
                      <a:pt x="149432" y="451524"/>
                    </a:lnTo>
                    <a:cubicBezTo>
                      <a:pt x="152193" y="451524"/>
                      <a:pt x="154757" y="450243"/>
                      <a:pt x="156532" y="448173"/>
                    </a:cubicBezTo>
                    <a:cubicBezTo>
                      <a:pt x="158308" y="446103"/>
                      <a:pt x="158998" y="443245"/>
                      <a:pt x="158505" y="440584"/>
                    </a:cubicBezTo>
                    <a:lnTo>
                      <a:pt x="145981" y="388443"/>
                    </a:lnTo>
                    <a:cubicBezTo>
                      <a:pt x="147756" y="388936"/>
                      <a:pt x="149629" y="389133"/>
                      <a:pt x="151503" y="388936"/>
                    </a:cubicBezTo>
                    <a:cubicBezTo>
                      <a:pt x="155448" y="388443"/>
                      <a:pt x="158998" y="386373"/>
                      <a:pt x="161266" y="383120"/>
                    </a:cubicBezTo>
                    <a:cubicBezTo>
                      <a:pt x="163633" y="379966"/>
                      <a:pt x="164520" y="375925"/>
                      <a:pt x="163830" y="371983"/>
                    </a:cubicBezTo>
                    <a:lnTo>
                      <a:pt x="137500" y="259619"/>
                    </a:lnTo>
                    <a:close/>
                    <a:moveTo>
                      <a:pt x="202783" y="140652"/>
                    </a:moveTo>
                    <a:cubicBezTo>
                      <a:pt x="210573" y="132865"/>
                      <a:pt x="215011" y="122220"/>
                      <a:pt x="215011" y="111181"/>
                    </a:cubicBezTo>
                    <a:cubicBezTo>
                      <a:pt x="215011" y="100142"/>
                      <a:pt x="210573" y="89497"/>
                      <a:pt x="202783" y="81710"/>
                    </a:cubicBezTo>
                    <a:cubicBezTo>
                      <a:pt x="194992" y="73923"/>
                      <a:pt x="184342" y="69488"/>
                      <a:pt x="173297" y="69488"/>
                    </a:cubicBezTo>
                    <a:cubicBezTo>
                      <a:pt x="162252" y="69488"/>
                      <a:pt x="151602" y="73825"/>
                      <a:pt x="143811" y="81710"/>
                    </a:cubicBezTo>
                    <a:cubicBezTo>
                      <a:pt x="136020" y="89595"/>
                      <a:pt x="131583" y="100142"/>
                      <a:pt x="131583" y="111181"/>
                    </a:cubicBezTo>
                    <a:cubicBezTo>
                      <a:pt x="131583" y="122220"/>
                      <a:pt x="136020" y="132865"/>
                      <a:pt x="143811" y="140652"/>
                    </a:cubicBezTo>
                    <a:cubicBezTo>
                      <a:pt x="151602" y="148438"/>
                      <a:pt x="162252" y="152874"/>
                      <a:pt x="173297" y="152874"/>
                    </a:cubicBezTo>
                    <a:cubicBezTo>
                      <a:pt x="184342" y="152874"/>
                      <a:pt x="194992" y="148438"/>
                      <a:pt x="202783" y="140652"/>
                    </a:cubicBezTo>
                    <a:moveTo>
                      <a:pt x="294101" y="71164"/>
                    </a:moveTo>
                    <a:cubicBezTo>
                      <a:pt x="301891" y="63377"/>
                      <a:pt x="306329" y="52732"/>
                      <a:pt x="306329" y="41693"/>
                    </a:cubicBezTo>
                    <a:cubicBezTo>
                      <a:pt x="306329" y="30654"/>
                      <a:pt x="301990" y="20009"/>
                      <a:pt x="294101" y="12222"/>
                    </a:cubicBezTo>
                    <a:cubicBezTo>
                      <a:pt x="286310" y="4435"/>
                      <a:pt x="275659" y="0"/>
                      <a:pt x="264615" y="0"/>
                    </a:cubicBezTo>
                    <a:cubicBezTo>
                      <a:pt x="253570" y="0"/>
                      <a:pt x="242919" y="4435"/>
                      <a:pt x="235129" y="12222"/>
                    </a:cubicBezTo>
                    <a:cubicBezTo>
                      <a:pt x="227338" y="20009"/>
                      <a:pt x="222900" y="30654"/>
                      <a:pt x="222900" y="41693"/>
                    </a:cubicBezTo>
                    <a:cubicBezTo>
                      <a:pt x="222900" y="52732"/>
                      <a:pt x="227239" y="63377"/>
                      <a:pt x="235129" y="71164"/>
                    </a:cubicBezTo>
                    <a:cubicBezTo>
                      <a:pt x="242919" y="78950"/>
                      <a:pt x="253570" y="83386"/>
                      <a:pt x="264615" y="83386"/>
                    </a:cubicBezTo>
                    <a:cubicBezTo>
                      <a:pt x="275659" y="83287"/>
                      <a:pt x="286211" y="78950"/>
                      <a:pt x="294101" y="71164"/>
                    </a:cubicBezTo>
                    <a:moveTo>
                      <a:pt x="294101" y="210140"/>
                    </a:moveTo>
                    <a:cubicBezTo>
                      <a:pt x="301891" y="202353"/>
                      <a:pt x="306329" y="191708"/>
                      <a:pt x="306329" y="180669"/>
                    </a:cubicBezTo>
                    <a:cubicBezTo>
                      <a:pt x="306329" y="169630"/>
                      <a:pt x="301990" y="158985"/>
                      <a:pt x="294101" y="151198"/>
                    </a:cubicBezTo>
                    <a:cubicBezTo>
                      <a:pt x="286310" y="143411"/>
                      <a:pt x="275659" y="138976"/>
                      <a:pt x="264615" y="138976"/>
                    </a:cubicBezTo>
                    <a:cubicBezTo>
                      <a:pt x="253570" y="138976"/>
                      <a:pt x="242919" y="143411"/>
                      <a:pt x="235129" y="151198"/>
                    </a:cubicBezTo>
                    <a:cubicBezTo>
                      <a:pt x="227338" y="158985"/>
                      <a:pt x="222900" y="169630"/>
                      <a:pt x="222900" y="180669"/>
                    </a:cubicBezTo>
                    <a:cubicBezTo>
                      <a:pt x="222900" y="191708"/>
                      <a:pt x="227239" y="202353"/>
                      <a:pt x="235129" y="210140"/>
                    </a:cubicBezTo>
                    <a:cubicBezTo>
                      <a:pt x="242919" y="217926"/>
                      <a:pt x="253570" y="222362"/>
                      <a:pt x="264615" y="222362"/>
                    </a:cubicBezTo>
                    <a:lnTo>
                      <a:pt x="264615" y="222263"/>
                    </a:lnTo>
                    <a:cubicBezTo>
                      <a:pt x="275659" y="222362"/>
                      <a:pt x="286211" y="217926"/>
                      <a:pt x="294101" y="210140"/>
                    </a:cubicBezTo>
                    <a:moveTo>
                      <a:pt x="385418" y="140652"/>
                    </a:moveTo>
                    <a:cubicBezTo>
                      <a:pt x="393209" y="132865"/>
                      <a:pt x="397646" y="122220"/>
                      <a:pt x="397646" y="111181"/>
                    </a:cubicBezTo>
                    <a:cubicBezTo>
                      <a:pt x="397646" y="100142"/>
                      <a:pt x="393307" y="89497"/>
                      <a:pt x="385418" y="81710"/>
                    </a:cubicBezTo>
                    <a:cubicBezTo>
                      <a:pt x="377529" y="73923"/>
                      <a:pt x="366977" y="69488"/>
                      <a:pt x="355932" y="69488"/>
                    </a:cubicBezTo>
                    <a:cubicBezTo>
                      <a:pt x="344887" y="69488"/>
                      <a:pt x="334237" y="73825"/>
                      <a:pt x="326446" y="81710"/>
                    </a:cubicBezTo>
                    <a:cubicBezTo>
                      <a:pt x="318656" y="89497"/>
                      <a:pt x="314218" y="100142"/>
                      <a:pt x="314218" y="111181"/>
                    </a:cubicBezTo>
                    <a:cubicBezTo>
                      <a:pt x="314218" y="122220"/>
                      <a:pt x="318656" y="132865"/>
                      <a:pt x="326446" y="140652"/>
                    </a:cubicBezTo>
                    <a:cubicBezTo>
                      <a:pt x="334237" y="148438"/>
                      <a:pt x="344887" y="152874"/>
                      <a:pt x="355932" y="152874"/>
                    </a:cubicBezTo>
                    <a:cubicBezTo>
                      <a:pt x="366977" y="152874"/>
                      <a:pt x="377627" y="148438"/>
                      <a:pt x="385418" y="140652"/>
                    </a:cubicBezTo>
                    <a:moveTo>
                      <a:pt x="476736" y="210140"/>
                    </a:moveTo>
                    <a:cubicBezTo>
                      <a:pt x="484526" y="202353"/>
                      <a:pt x="488964" y="191708"/>
                      <a:pt x="488964" y="180669"/>
                    </a:cubicBezTo>
                    <a:cubicBezTo>
                      <a:pt x="488964" y="169630"/>
                      <a:pt x="484625" y="158985"/>
                      <a:pt x="476736" y="151198"/>
                    </a:cubicBezTo>
                    <a:cubicBezTo>
                      <a:pt x="468945" y="143411"/>
                      <a:pt x="458295" y="138976"/>
                      <a:pt x="447250" y="138976"/>
                    </a:cubicBezTo>
                    <a:cubicBezTo>
                      <a:pt x="436205" y="138976"/>
                      <a:pt x="425554" y="143313"/>
                      <a:pt x="417764" y="151198"/>
                    </a:cubicBezTo>
                    <a:cubicBezTo>
                      <a:pt x="409973" y="159083"/>
                      <a:pt x="405535" y="169630"/>
                      <a:pt x="405535" y="180669"/>
                    </a:cubicBezTo>
                    <a:cubicBezTo>
                      <a:pt x="405535" y="191708"/>
                      <a:pt x="409875" y="202353"/>
                      <a:pt x="417764" y="210140"/>
                    </a:cubicBezTo>
                    <a:cubicBezTo>
                      <a:pt x="425554" y="217926"/>
                      <a:pt x="436205" y="222362"/>
                      <a:pt x="447250" y="222362"/>
                    </a:cubicBezTo>
                    <a:cubicBezTo>
                      <a:pt x="458295" y="222362"/>
                      <a:pt x="468846" y="217926"/>
                      <a:pt x="476736" y="210140"/>
                    </a:cubicBezTo>
                    <a:moveTo>
                      <a:pt x="515491" y="245130"/>
                    </a:moveTo>
                    <a:cubicBezTo>
                      <a:pt x="508785" y="237639"/>
                      <a:pt x="499220" y="233401"/>
                      <a:pt x="489161" y="233401"/>
                    </a:cubicBezTo>
                    <a:lnTo>
                      <a:pt x="489161" y="233302"/>
                    </a:lnTo>
                    <a:lnTo>
                      <a:pt x="474763" y="233302"/>
                    </a:lnTo>
                    <a:cubicBezTo>
                      <a:pt x="472988" y="233499"/>
                      <a:pt x="471410" y="234189"/>
                      <a:pt x="470030" y="235372"/>
                    </a:cubicBezTo>
                    <a:lnTo>
                      <a:pt x="459083" y="244933"/>
                    </a:lnTo>
                    <a:lnTo>
                      <a:pt x="459083" y="244933"/>
                    </a:lnTo>
                    <a:cubicBezTo>
                      <a:pt x="456519" y="247101"/>
                      <a:pt x="453265" y="248383"/>
                      <a:pt x="449814" y="248383"/>
                    </a:cubicBezTo>
                    <a:cubicBezTo>
                      <a:pt x="446461" y="248383"/>
                      <a:pt x="443108" y="247200"/>
                      <a:pt x="440544" y="244933"/>
                    </a:cubicBezTo>
                    <a:lnTo>
                      <a:pt x="429598" y="235372"/>
                    </a:lnTo>
                    <a:lnTo>
                      <a:pt x="429598" y="235372"/>
                    </a:lnTo>
                    <a:cubicBezTo>
                      <a:pt x="428217" y="234288"/>
                      <a:pt x="426639" y="233499"/>
                      <a:pt x="424864" y="233302"/>
                    </a:cubicBezTo>
                    <a:lnTo>
                      <a:pt x="409973" y="233302"/>
                    </a:lnTo>
                    <a:cubicBezTo>
                      <a:pt x="399914" y="233302"/>
                      <a:pt x="390349" y="237541"/>
                      <a:pt x="383643" y="245031"/>
                    </a:cubicBezTo>
                    <a:cubicBezTo>
                      <a:pt x="376937" y="252522"/>
                      <a:pt x="373781" y="262477"/>
                      <a:pt x="374866" y="272531"/>
                    </a:cubicBezTo>
                    <a:lnTo>
                      <a:pt x="385122" y="349608"/>
                    </a:lnTo>
                    <a:cubicBezTo>
                      <a:pt x="385714" y="355128"/>
                      <a:pt x="387883" y="360352"/>
                      <a:pt x="391335" y="364689"/>
                    </a:cubicBezTo>
                    <a:cubicBezTo>
                      <a:pt x="394786" y="369026"/>
                      <a:pt x="399323" y="372377"/>
                      <a:pt x="404549" y="374348"/>
                    </a:cubicBezTo>
                    <a:lnTo>
                      <a:pt x="421807" y="532939"/>
                    </a:lnTo>
                    <a:cubicBezTo>
                      <a:pt x="422596" y="539838"/>
                      <a:pt x="428513" y="545062"/>
                      <a:pt x="435416" y="545062"/>
                    </a:cubicBezTo>
                    <a:lnTo>
                      <a:pt x="462732" y="545062"/>
                    </a:lnTo>
                    <a:cubicBezTo>
                      <a:pt x="469734" y="545062"/>
                      <a:pt x="475552" y="539838"/>
                      <a:pt x="476341" y="532939"/>
                    </a:cubicBezTo>
                    <a:lnTo>
                      <a:pt x="493599" y="374644"/>
                    </a:lnTo>
                    <a:cubicBezTo>
                      <a:pt x="499023" y="372870"/>
                      <a:pt x="503756" y="369519"/>
                      <a:pt x="507306" y="365083"/>
                    </a:cubicBezTo>
                    <a:cubicBezTo>
                      <a:pt x="510856" y="360648"/>
                      <a:pt x="513124" y="355325"/>
                      <a:pt x="513815" y="349707"/>
                    </a:cubicBezTo>
                    <a:lnTo>
                      <a:pt x="524071" y="272531"/>
                    </a:lnTo>
                    <a:cubicBezTo>
                      <a:pt x="525353" y="262576"/>
                      <a:pt x="522098" y="252522"/>
                      <a:pt x="515491" y="245130"/>
                    </a:cubicBezTo>
                  </a:path>
                </a:pathLst>
              </a:custGeom>
              <a:solidFill>
                <a:schemeClr val="bg1"/>
              </a:solidFill>
              <a:ln w="98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17220"/>
                <a:endParaRPr lang="fr-FR" sz="1215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22" name="Groupe 21"/>
          <p:cNvGrpSpPr/>
          <p:nvPr/>
        </p:nvGrpSpPr>
        <p:grpSpPr>
          <a:xfrm>
            <a:off x="4176135" y="5092064"/>
            <a:ext cx="1148384" cy="509164"/>
            <a:chOff x="4176135" y="5092064"/>
            <a:chExt cx="1148384" cy="509164"/>
          </a:xfrm>
        </p:grpSpPr>
        <p:sp>
          <p:nvSpPr>
            <p:cNvPr id="333" name="object 93"/>
            <p:cNvSpPr/>
            <p:nvPr/>
          </p:nvSpPr>
          <p:spPr>
            <a:xfrm>
              <a:off x="4609919" y="5204321"/>
              <a:ext cx="396907" cy="396907"/>
            </a:xfrm>
            <a:custGeom>
              <a:avLst/>
              <a:gdLst/>
              <a:ahLst/>
              <a:cxnLst/>
              <a:rect l="l" t="t" r="r" b="b"/>
              <a:pathLst>
                <a:path w="588009" h="588009">
                  <a:moveTo>
                    <a:pt x="293725" y="587438"/>
                  </a:moveTo>
                  <a:lnTo>
                    <a:pt x="341368" y="583594"/>
                  </a:lnTo>
                  <a:lnTo>
                    <a:pt x="386564" y="572465"/>
                  </a:lnTo>
                  <a:lnTo>
                    <a:pt x="428708" y="554655"/>
                  </a:lnTo>
                  <a:lnTo>
                    <a:pt x="467194" y="530770"/>
                  </a:lnTo>
                  <a:lnTo>
                    <a:pt x="501419" y="501413"/>
                  </a:lnTo>
                  <a:lnTo>
                    <a:pt x="530778" y="467190"/>
                  </a:lnTo>
                  <a:lnTo>
                    <a:pt x="554665" y="428705"/>
                  </a:lnTo>
                  <a:lnTo>
                    <a:pt x="572476" y="386563"/>
                  </a:lnTo>
                  <a:lnTo>
                    <a:pt x="583606" y="341368"/>
                  </a:lnTo>
                  <a:lnTo>
                    <a:pt x="587451" y="293725"/>
                  </a:lnTo>
                  <a:lnTo>
                    <a:pt x="583606" y="246079"/>
                  </a:lnTo>
                  <a:lnTo>
                    <a:pt x="572476" y="200881"/>
                  </a:lnTo>
                  <a:lnTo>
                    <a:pt x="554665" y="158737"/>
                  </a:lnTo>
                  <a:lnTo>
                    <a:pt x="530778" y="120250"/>
                  </a:lnTo>
                  <a:lnTo>
                    <a:pt x="501419" y="86026"/>
                  </a:lnTo>
                  <a:lnTo>
                    <a:pt x="467194" y="56669"/>
                  </a:lnTo>
                  <a:lnTo>
                    <a:pt x="428708" y="32783"/>
                  </a:lnTo>
                  <a:lnTo>
                    <a:pt x="386564" y="14973"/>
                  </a:lnTo>
                  <a:lnTo>
                    <a:pt x="341368" y="3844"/>
                  </a:lnTo>
                  <a:lnTo>
                    <a:pt x="293725" y="0"/>
                  </a:lnTo>
                  <a:lnTo>
                    <a:pt x="246082" y="3844"/>
                  </a:lnTo>
                  <a:lnTo>
                    <a:pt x="200886" y="14973"/>
                  </a:lnTo>
                  <a:lnTo>
                    <a:pt x="158743" y="32783"/>
                  </a:lnTo>
                  <a:lnTo>
                    <a:pt x="120256" y="56669"/>
                  </a:lnTo>
                  <a:lnTo>
                    <a:pt x="86031" y="86026"/>
                  </a:lnTo>
                  <a:lnTo>
                    <a:pt x="56672" y="120250"/>
                  </a:lnTo>
                  <a:lnTo>
                    <a:pt x="32785" y="158737"/>
                  </a:lnTo>
                  <a:lnTo>
                    <a:pt x="14974" y="200881"/>
                  </a:lnTo>
                  <a:lnTo>
                    <a:pt x="3844" y="246079"/>
                  </a:lnTo>
                  <a:lnTo>
                    <a:pt x="0" y="293725"/>
                  </a:lnTo>
                  <a:lnTo>
                    <a:pt x="3844" y="341368"/>
                  </a:lnTo>
                  <a:lnTo>
                    <a:pt x="14974" y="386563"/>
                  </a:lnTo>
                  <a:lnTo>
                    <a:pt x="32785" y="428705"/>
                  </a:lnTo>
                  <a:lnTo>
                    <a:pt x="56672" y="467190"/>
                  </a:lnTo>
                  <a:lnTo>
                    <a:pt x="86031" y="501413"/>
                  </a:lnTo>
                  <a:lnTo>
                    <a:pt x="120256" y="530770"/>
                  </a:lnTo>
                  <a:lnTo>
                    <a:pt x="158743" y="554655"/>
                  </a:lnTo>
                  <a:lnTo>
                    <a:pt x="200886" y="572465"/>
                  </a:lnTo>
                  <a:lnTo>
                    <a:pt x="246082" y="583594"/>
                  </a:lnTo>
                  <a:lnTo>
                    <a:pt x="293725" y="587438"/>
                  </a:lnTo>
                  <a:close/>
                </a:path>
              </a:pathLst>
            </a:custGeom>
            <a:ln w="11430">
              <a:solidFill>
                <a:srgbClr val="4FABE0"/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ysClr val="windowText" lastClr="000000"/>
                </a:solidFill>
              </a:endParaRPr>
            </a:p>
          </p:txBody>
        </p:sp>
        <p:sp>
          <p:nvSpPr>
            <p:cNvPr id="334" name="object 94"/>
            <p:cNvSpPr txBox="1"/>
            <p:nvPr/>
          </p:nvSpPr>
          <p:spPr>
            <a:xfrm>
              <a:off x="4691613" y="5275774"/>
              <a:ext cx="233172" cy="221231"/>
            </a:xfrm>
            <a:prstGeom prst="rect">
              <a:avLst/>
            </a:prstGeom>
          </p:spPr>
          <p:txBody>
            <a:bodyPr vert="horz" wrap="square" lIns="0" tIns="8144" rIns="0" bIns="0" rtlCol="0">
              <a:spAutoFit/>
            </a:bodyPr>
            <a:lstStyle/>
            <a:p>
              <a:pPr marL="8573" defTabSz="617220">
                <a:spcBef>
                  <a:spcPts val="64"/>
                </a:spcBef>
              </a:pPr>
              <a:r>
                <a:rPr sz="1384" b="1" spc="-17" dirty="0">
                  <a:solidFill>
                    <a:srgbClr val="4FABE0"/>
                  </a:solidFill>
                  <a:latin typeface="Arial MT Std"/>
                  <a:cs typeface="Arial MT Std"/>
                </a:rPr>
                <a:t>1</a:t>
              </a:r>
              <a:r>
                <a:rPr lang="fr-FR" sz="1384" b="1" spc="-17" dirty="0">
                  <a:solidFill>
                    <a:srgbClr val="4FABE0"/>
                  </a:solidFill>
                  <a:latin typeface="Arial MT Std"/>
                  <a:cs typeface="Arial MT Std"/>
                </a:rPr>
                <a:t>3</a:t>
              </a:r>
              <a:endParaRPr sz="1384" dirty="0">
                <a:solidFill>
                  <a:sysClr val="windowText" lastClr="000000"/>
                </a:solidFill>
                <a:latin typeface="Arial MT Std"/>
                <a:cs typeface="Arial MT Std"/>
              </a:endParaRPr>
            </a:p>
          </p:txBody>
        </p:sp>
        <p:sp>
          <p:nvSpPr>
            <p:cNvPr id="355" name="object 121"/>
            <p:cNvSpPr/>
            <p:nvPr/>
          </p:nvSpPr>
          <p:spPr>
            <a:xfrm>
              <a:off x="4983762" y="5092064"/>
              <a:ext cx="340757" cy="209598"/>
            </a:xfrm>
            <a:custGeom>
              <a:avLst/>
              <a:gdLst/>
              <a:ahLst/>
              <a:cxnLst/>
              <a:rect l="l" t="t" r="r" b="b"/>
              <a:pathLst>
                <a:path w="504825" h="310515">
                  <a:moveTo>
                    <a:pt x="0" y="310260"/>
                  </a:moveTo>
                  <a:lnTo>
                    <a:pt x="504761" y="0"/>
                  </a:lnTo>
                </a:path>
              </a:pathLst>
            </a:custGeom>
            <a:ln w="12700">
              <a:solidFill>
                <a:srgbClr val="4FABE0"/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384" name="Groupe 383">
              <a:extLst>
                <a:ext uri="{FF2B5EF4-FFF2-40B4-BE49-F238E27FC236}">
                  <a16:creationId xmlns:a16="http://schemas.microsoft.com/office/drawing/2014/main" id="{C677C78F-04A9-2862-A6E1-665F43A20B8D}"/>
                </a:ext>
              </a:extLst>
            </p:cNvPr>
            <p:cNvGrpSpPr/>
            <p:nvPr/>
          </p:nvGrpSpPr>
          <p:grpSpPr>
            <a:xfrm>
              <a:off x="4176135" y="5202708"/>
              <a:ext cx="398725" cy="398520"/>
              <a:chOff x="4259800" y="3914273"/>
              <a:chExt cx="590703" cy="590400"/>
            </a:xfrm>
          </p:grpSpPr>
          <p:sp>
            <p:nvSpPr>
              <p:cNvPr id="385" name="Forme libre 384">
                <a:extLst>
                  <a:ext uri="{FF2B5EF4-FFF2-40B4-BE49-F238E27FC236}">
                    <a16:creationId xmlns:a16="http://schemas.microsoft.com/office/drawing/2014/main" id="{30AD3455-B067-B46A-6CFC-1743B90D7C70}"/>
                  </a:ext>
                </a:extLst>
              </p:cNvPr>
              <p:cNvSpPr/>
              <p:nvPr/>
            </p:nvSpPr>
            <p:spPr>
              <a:xfrm>
                <a:off x="4259800" y="3914273"/>
                <a:ext cx="590703" cy="590400"/>
              </a:xfrm>
              <a:custGeom>
                <a:avLst/>
                <a:gdLst>
                  <a:gd name="connsiteX0" fmla="*/ 762909 w 1525818"/>
                  <a:gd name="connsiteY0" fmla="*/ 1525037 h 1525037"/>
                  <a:gd name="connsiteX1" fmla="*/ 1525818 w 1525818"/>
                  <a:gd name="connsiteY1" fmla="*/ 762519 h 1525037"/>
                  <a:gd name="connsiteX2" fmla="*/ 762909 w 1525818"/>
                  <a:gd name="connsiteY2" fmla="*/ 0 h 1525037"/>
                  <a:gd name="connsiteX3" fmla="*/ 0 w 1525818"/>
                  <a:gd name="connsiteY3" fmla="*/ 762519 h 1525037"/>
                  <a:gd name="connsiteX4" fmla="*/ 762909 w 1525818"/>
                  <a:gd name="connsiteY4" fmla="*/ 1525037 h 1525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5818" h="1525037">
                    <a:moveTo>
                      <a:pt x="762909" y="1525037"/>
                    </a:moveTo>
                    <a:cubicBezTo>
                      <a:pt x="1184289" y="1525037"/>
                      <a:pt x="1525818" y="1183683"/>
                      <a:pt x="1525818" y="762519"/>
                    </a:cubicBezTo>
                    <a:cubicBezTo>
                      <a:pt x="1525818" y="341354"/>
                      <a:pt x="1184289" y="0"/>
                      <a:pt x="762909" y="0"/>
                    </a:cubicBezTo>
                    <a:cubicBezTo>
                      <a:pt x="341529" y="0"/>
                      <a:pt x="0" y="341354"/>
                      <a:pt x="0" y="762519"/>
                    </a:cubicBezTo>
                    <a:cubicBezTo>
                      <a:pt x="0" y="1183683"/>
                      <a:pt x="341529" y="1525037"/>
                      <a:pt x="762909" y="1525037"/>
                    </a:cubicBezTo>
                  </a:path>
                </a:pathLst>
              </a:custGeom>
              <a:solidFill>
                <a:srgbClr val="4EABE0"/>
              </a:solidFill>
              <a:ln w="127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17220"/>
                <a:endParaRPr lang="fr-FR" sz="1215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6" name="Forme libre 385">
                <a:extLst>
                  <a:ext uri="{FF2B5EF4-FFF2-40B4-BE49-F238E27FC236}">
                    <a16:creationId xmlns:a16="http://schemas.microsoft.com/office/drawing/2014/main" id="{804D7C11-BEE7-ADB4-B9FE-6143E0E2F039}"/>
                  </a:ext>
                </a:extLst>
              </p:cNvPr>
              <p:cNvSpPr/>
              <p:nvPr/>
            </p:nvSpPr>
            <p:spPr>
              <a:xfrm>
                <a:off x="4406965" y="4032390"/>
                <a:ext cx="296374" cy="308083"/>
              </a:xfrm>
              <a:custGeom>
                <a:avLst/>
                <a:gdLst>
                  <a:gd name="connsiteX0" fmla="*/ 198740 w 524345"/>
                  <a:gd name="connsiteY0" fmla="*/ 245031 h 545061"/>
                  <a:gd name="connsiteX1" fmla="*/ 189963 w 524345"/>
                  <a:gd name="connsiteY1" fmla="*/ 272531 h 545061"/>
                  <a:gd name="connsiteX2" fmla="*/ 200219 w 524345"/>
                  <a:gd name="connsiteY2" fmla="*/ 349608 h 545061"/>
                  <a:gd name="connsiteX3" fmla="*/ 206432 w 524345"/>
                  <a:gd name="connsiteY3" fmla="*/ 364689 h 545061"/>
                  <a:gd name="connsiteX4" fmla="*/ 219646 w 524345"/>
                  <a:gd name="connsiteY4" fmla="*/ 374348 h 545061"/>
                  <a:gd name="connsiteX5" fmla="*/ 236904 w 524345"/>
                  <a:gd name="connsiteY5" fmla="*/ 532939 h 545061"/>
                  <a:gd name="connsiteX6" fmla="*/ 250513 w 524345"/>
                  <a:gd name="connsiteY6" fmla="*/ 545062 h 545061"/>
                  <a:gd name="connsiteX7" fmla="*/ 277928 w 524345"/>
                  <a:gd name="connsiteY7" fmla="*/ 545062 h 545061"/>
                  <a:gd name="connsiteX8" fmla="*/ 291536 w 524345"/>
                  <a:gd name="connsiteY8" fmla="*/ 532939 h 545061"/>
                  <a:gd name="connsiteX9" fmla="*/ 308794 w 524345"/>
                  <a:gd name="connsiteY9" fmla="*/ 374644 h 545061"/>
                  <a:gd name="connsiteX10" fmla="*/ 322502 w 524345"/>
                  <a:gd name="connsiteY10" fmla="*/ 365083 h 545061"/>
                  <a:gd name="connsiteX11" fmla="*/ 328912 w 524345"/>
                  <a:gd name="connsiteY11" fmla="*/ 349707 h 545061"/>
                  <a:gd name="connsiteX12" fmla="*/ 339168 w 524345"/>
                  <a:gd name="connsiteY12" fmla="*/ 272531 h 545061"/>
                  <a:gd name="connsiteX13" fmla="*/ 330391 w 524345"/>
                  <a:gd name="connsiteY13" fmla="*/ 245130 h 545061"/>
                  <a:gd name="connsiteX14" fmla="*/ 304061 w 524345"/>
                  <a:gd name="connsiteY14" fmla="*/ 233401 h 545061"/>
                  <a:gd name="connsiteX15" fmla="*/ 304061 w 524345"/>
                  <a:gd name="connsiteY15" fmla="*/ 233302 h 545061"/>
                  <a:gd name="connsiteX16" fmla="*/ 289564 w 524345"/>
                  <a:gd name="connsiteY16" fmla="*/ 233302 h 545061"/>
                  <a:gd name="connsiteX17" fmla="*/ 284831 w 524345"/>
                  <a:gd name="connsiteY17" fmla="*/ 235372 h 545061"/>
                  <a:gd name="connsiteX18" fmla="*/ 273884 w 524345"/>
                  <a:gd name="connsiteY18" fmla="*/ 244933 h 545061"/>
                  <a:gd name="connsiteX19" fmla="*/ 273884 w 524345"/>
                  <a:gd name="connsiteY19" fmla="*/ 244933 h 545061"/>
                  <a:gd name="connsiteX20" fmla="*/ 264615 w 524345"/>
                  <a:gd name="connsiteY20" fmla="*/ 248383 h 545061"/>
                  <a:gd name="connsiteX21" fmla="*/ 255345 w 524345"/>
                  <a:gd name="connsiteY21" fmla="*/ 244933 h 545061"/>
                  <a:gd name="connsiteX22" fmla="*/ 244398 w 524345"/>
                  <a:gd name="connsiteY22" fmla="*/ 235372 h 545061"/>
                  <a:gd name="connsiteX23" fmla="*/ 244398 w 524345"/>
                  <a:gd name="connsiteY23" fmla="*/ 235372 h 545061"/>
                  <a:gd name="connsiteX24" fmla="*/ 239665 w 524345"/>
                  <a:gd name="connsiteY24" fmla="*/ 233302 h 545061"/>
                  <a:gd name="connsiteX25" fmla="*/ 224774 w 524345"/>
                  <a:gd name="connsiteY25" fmla="*/ 233302 h 545061"/>
                  <a:gd name="connsiteX26" fmla="*/ 198740 w 524345"/>
                  <a:gd name="connsiteY26" fmla="*/ 245031 h 545061"/>
                  <a:gd name="connsiteX27" fmla="*/ 111465 w 524345"/>
                  <a:gd name="connsiteY27" fmla="*/ 210238 h 545061"/>
                  <a:gd name="connsiteX28" fmla="*/ 123694 w 524345"/>
                  <a:gd name="connsiteY28" fmla="*/ 180767 h 545061"/>
                  <a:gd name="connsiteX29" fmla="*/ 111465 w 524345"/>
                  <a:gd name="connsiteY29" fmla="*/ 151297 h 545061"/>
                  <a:gd name="connsiteX30" fmla="*/ 81979 w 524345"/>
                  <a:gd name="connsiteY30" fmla="*/ 139075 h 545061"/>
                  <a:gd name="connsiteX31" fmla="*/ 52494 w 524345"/>
                  <a:gd name="connsiteY31" fmla="*/ 151297 h 545061"/>
                  <a:gd name="connsiteX32" fmla="*/ 40265 w 524345"/>
                  <a:gd name="connsiteY32" fmla="*/ 180767 h 545061"/>
                  <a:gd name="connsiteX33" fmla="*/ 52494 w 524345"/>
                  <a:gd name="connsiteY33" fmla="*/ 210238 h 545061"/>
                  <a:gd name="connsiteX34" fmla="*/ 81979 w 524345"/>
                  <a:gd name="connsiteY34" fmla="*/ 222460 h 545061"/>
                  <a:gd name="connsiteX35" fmla="*/ 111465 w 524345"/>
                  <a:gd name="connsiteY35" fmla="*/ 210238 h 545061"/>
                  <a:gd name="connsiteX36" fmla="*/ 137500 w 524345"/>
                  <a:gd name="connsiteY36" fmla="*/ 259619 h 545061"/>
                  <a:gd name="connsiteX37" fmla="*/ 127441 w 524345"/>
                  <a:gd name="connsiteY37" fmla="*/ 242370 h 545061"/>
                  <a:gd name="connsiteX38" fmla="*/ 109394 w 524345"/>
                  <a:gd name="connsiteY38" fmla="*/ 233795 h 545061"/>
                  <a:gd name="connsiteX39" fmla="*/ 102491 w 524345"/>
                  <a:gd name="connsiteY39" fmla="*/ 235766 h 545061"/>
                  <a:gd name="connsiteX40" fmla="*/ 91545 w 524345"/>
                  <a:gd name="connsiteY40" fmla="*/ 245327 h 545061"/>
                  <a:gd name="connsiteX41" fmla="*/ 82275 w 524345"/>
                  <a:gd name="connsiteY41" fmla="*/ 248777 h 545061"/>
                  <a:gd name="connsiteX42" fmla="*/ 73005 w 524345"/>
                  <a:gd name="connsiteY42" fmla="*/ 245327 h 545061"/>
                  <a:gd name="connsiteX43" fmla="*/ 62059 w 524345"/>
                  <a:gd name="connsiteY43" fmla="*/ 235865 h 545061"/>
                  <a:gd name="connsiteX44" fmla="*/ 62059 w 524345"/>
                  <a:gd name="connsiteY44" fmla="*/ 235865 h 545061"/>
                  <a:gd name="connsiteX45" fmla="*/ 55058 w 524345"/>
                  <a:gd name="connsiteY45" fmla="*/ 233894 h 545061"/>
                  <a:gd name="connsiteX46" fmla="*/ 37011 w 524345"/>
                  <a:gd name="connsiteY46" fmla="*/ 242469 h 545061"/>
                  <a:gd name="connsiteX47" fmla="*/ 26952 w 524345"/>
                  <a:gd name="connsiteY47" fmla="*/ 259718 h 545061"/>
                  <a:gd name="connsiteX48" fmla="*/ 228 w 524345"/>
                  <a:gd name="connsiteY48" fmla="*/ 371983 h 545061"/>
                  <a:gd name="connsiteX49" fmla="*/ 2792 w 524345"/>
                  <a:gd name="connsiteY49" fmla="*/ 383120 h 545061"/>
                  <a:gd name="connsiteX50" fmla="*/ 12554 w 524345"/>
                  <a:gd name="connsiteY50" fmla="*/ 388936 h 545061"/>
                  <a:gd name="connsiteX51" fmla="*/ 18077 w 524345"/>
                  <a:gd name="connsiteY51" fmla="*/ 388443 h 545061"/>
                  <a:gd name="connsiteX52" fmla="*/ 5750 w 524345"/>
                  <a:gd name="connsiteY52" fmla="*/ 440584 h 545061"/>
                  <a:gd name="connsiteX53" fmla="*/ 7722 w 524345"/>
                  <a:gd name="connsiteY53" fmla="*/ 448173 h 545061"/>
                  <a:gd name="connsiteX54" fmla="*/ 14823 w 524345"/>
                  <a:gd name="connsiteY54" fmla="*/ 451524 h 545061"/>
                  <a:gd name="connsiteX55" fmla="*/ 51902 w 524345"/>
                  <a:gd name="connsiteY55" fmla="*/ 451524 h 545061"/>
                  <a:gd name="connsiteX56" fmla="*/ 59199 w 524345"/>
                  <a:gd name="connsiteY56" fmla="*/ 532741 h 545061"/>
                  <a:gd name="connsiteX57" fmla="*/ 72808 w 524345"/>
                  <a:gd name="connsiteY57" fmla="*/ 544865 h 545061"/>
                  <a:gd name="connsiteX58" fmla="*/ 91447 w 524345"/>
                  <a:gd name="connsiteY58" fmla="*/ 544865 h 545061"/>
                  <a:gd name="connsiteX59" fmla="*/ 105055 w 524345"/>
                  <a:gd name="connsiteY59" fmla="*/ 532741 h 545061"/>
                  <a:gd name="connsiteX60" fmla="*/ 112353 w 524345"/>
                  <a:gd name="connsiteY60" fmla="*/ 451524 h 545061"/>
                  <a:gd name="connsiteX61" fmla="*/ 149432 w 524345"/>
                  <a:gd name="connsiteY61" fmla="*/ 451524 h 545061"/>
                  <a:gd name="connsiteX62" fmla="*/ 156532 w 524345"/>
                  <a:gd name="connsiteY62" fmla="*/ 448173 h 545061"/>
                  <a:gd name="connsiteX63" fmla="*/ 158505 w 524345"/>
                  <a:gd name="connsiteY63" fmla="*/ 440584 h 545061"/>
                  <a:gd name="connsiteX64" fmla="*/ 145981 w 524345"/>
                  <a:gd name="connsiteY64" fmla="*/ 388443 h 545061"/>
                  <a:gd name="connsiteX65" fmla="*/ 151503 w 524345"/>
                  <a:gd name="connsiteY65" fmla="*/ 388936 h 545061"/>
                  <a:gd name="connsiteX66" fmla="*/ 161266 w 524345"/>
                  <a:gd name="connsiteY66" fmla="*/ 383120 h 545061"/>
                  <a:gd name="connsiteX67" fmla="*/ 163830 w 524345"/>
                  <a:gd name="connsiteY67" fmla="*/ 371983 h 545061"/>
                  <a:gd name="connsiteX68" fmla="*/ 137500 w 524345"/>
                  <a:gd name="connsiteY68" fmla="*/ 259619 h 545061"/>
                  <a:gd name="connsiteX69" fmla="*/ 202783 w 524345"/>
                  <a:gd name="connsiteY69" fmla="*/ 140652 h 545061"/>
                  <a:gd name="connsiteX70" fmla="*/ 215011 w 524345"/>
                  <a:gd name="connsiteY70" fmla="*/ 111181 h 545061"/>
                  <a:gd name="connsiteX71" fmla="*/ 202783 w 524345"/>
                  <a:gd name="connsiteY71" fmla="*/ 81710 h 545061"/>
                  <a:gd name="connsiteX72" fmla="*/ 173297 w 524345"/>
                  <a:gd name="connsiteY72" fmla="*/ 69488 h 545061"/>
                  <a:gd name="connsiteX73" fmla="*/ 143811 w 524345"/>
                  <a:gd name="connsiteY73" fmla="*/ 81710 h 545061"/>
                  <a:gd name="connsiteX74" fmla="*/ 131583 w 524345"/>
                  <a:gd name="connsiteY74" fmla="*/ 111181 h 545061"/>
                  <a:gd name="connsiteX75" fmla="*/ 143811 w 524345"/>
                  <a:gd name="connsiteY75" fmla="*/ 140652 h 545061"/>
                  <a:gd name="connsiteX76" fmla="*/ 173297 w 524345"/>
                  <a:gd name="connsiteY76" fmla="*/ 152874 h 545061"/>
                  <a:gd name="connsiteX77" fmla="*/ 202783 w 524345"/>
                  <a:gd name="connsiteY77" fmla="*/ 140652 h 545061"/>
                  <a:gd name="connsiteX78" fmla="*/ 294101 w 524345"/>
                  <a:gd name="connsiteY78" fmla="*/ 71164 h 545061"/>
                  <a:gd name="connsiteX79" fmla="*/ 306329 w 524345"/>
                  <a:gd name="connsiteY79" fmla="*/ 41693 h 545061"/>
                  <a:gd name="connsiteX80" fmla="*/ 294101 w 524345"/>
                  <a:gd name="connsiteY80" fmla="*/ 12222 h 545061"/>
                  <a:gd name="connsiteX81" fmla="*/ 264615 w 524345"/>
                  <a:gd name="connsiteY81" fmla="*/ 0 h 545061"/>
                  <a:gd name="connsiteX82" fmla="*/ 235129 w 524345"/>
                  <a:gd name="connsiteY82" fmla="*/ 12222 h 545061"/>
                  <a:gd name="connsiteX83" fmla="*/ 222900 w 524345"/>
                  <a:gd name="connsiteY83" fmla="*/ 41693 h 545061"/>
                  <a:gd name="connsiteX84" fmla="*/ 235129 w 524345"/>
                  <a:gd name="connsiteY84" fmla="*/ 71164 h 545061"/>
                  <a:gd name="connsiteX85" fmla="*/ 264615 w 524345"/>
                  <a:gd name="connsiteY85" fmla="*/ 83386 h 545061"/>
                  <a:gd name="connsiteX86" fmla="*/ 294101 w 524345"/>
                  <a:gd name="connsiteY86" fmla="*/ 71164 h 545061"/>
                  <a:gd name="connsiteX87" fmla="*/ 294101 w 524345"/>
                  <a:gd name="connsiteY87" fmla="*/ 210140 h 545061"/>
                  <a:gd name="connsiteX88" fmla="*/ 306329 w 524345"/>
                  <a:gd name="connsiteY88" fmla="*/ 180669 h 545061"/>
                  <a:gd name="connsiteX89" fmla="*/ 294101 w 524345"/>
                  <a:gd name="connsiteY89" fmla="*/ 151198 h 545061"/>
                  <a:gd name="connsiteX90" fmla="*/ 264615 w 524345"/>
                  <a:gd name="connsiteY90" fmla="*/ 138976 h 545061"/>
                  <a:gd name="connsiteX91" fmla="*/ 235129 w 524345"/>
                  <a:gd name="connsiteY91" fmla="*/ 151198 h 545061"/>
                  <a:gd name="connsiteX92" fmla="*/ 222900 w 524345"/>
                  <a:gd name="connsiteY92" fmla="*/ 180669 h 545061"/>
                  <a:gd name="connsiteX93" fmla="*/ 235129 w 524345"/>
                  <a:gd name="connsiteY93" fmla="*/ 210140 h 545061"/>
                  <a:gd name="connsiteX94" fmla="*/ 264615 w 524345"/>
                  <a:gd name="connsiteY94" fmla="*/ 222362 h 545061"/>
                  <a:gd name="connsiteX95" fmla="*/ 264615 w 524345"/>
                  <a:gd name="connsiteY95" fmla="*/ 222263 h 545061"/>
                  <a:gd name="connsiteX96" fmla="*/ 294101 w 524345"/>
                  <a:gd name="connsiteY96" fmla="*/ 210140 h 545061"/>
                  <a:gd name="connsiteX97" fmla="*/ 385418 w 524345"/>
                  <a:gd name="connsiteY97" fmla="*/ 140652 h 545061"/>
                  <a:gd name="connsiteX98" fmla="*/ 397646 w 524345"/>
                  <a:gd name="connsiteY98" fmla="*/ 111181 h 545061"/>
                  <a:gd name="connsiteX99" fmla="*/ 385418 w 524345"/>
                  <a:gd name="connsiteY99" fmla="*/ 81710 h 545061"/>
                  <a:gd name="connsiteX100" fmla="*/ 355932 w 524345"/>
                  <a:gd name="connsiteY100" fmla="*/ 69488 h 545061"/>
                  <a:gd name="connsiteX101" fmla="*/ 326446 w 524345"/>
                  <a:gd name="connsiteY101" fmla="*/ 81710 h 545061"/>
                  <a:gd name="connsiteX102" fmla="*/ 314218 w 524345"/>
                  <a:gd name="connsiteY102" fmla="*/ 111181 h 545061"/>
                  <a:gd name="connsiteX103" fmla="*/ 326446 w 524345"/>
                  <a:gd name="connsiteY103" fmla="*/ 140652 h 545061"/>
                  <a:gd name="connsiteX104" fmla="*/ 355932 w 524345"/>
                  <a:gd name="connsiteY104" fmla="*/ 152874 h 545061"/>
                  <a:gd name="connsiteX105" fmla="*/ 385418 w 524345"/>
                  <a:gd name="connsiteY105" fmla="*/ 140652 h 545061"/>
                  <a:gd name="connsiteX106" fmla="*/ 476736 w 524345"/>
                  <a:gd name="connsiteY106" fmla="*/ 210140 h 545061"/>
                  <a:gd name="connsiteX107" fmla="*/ 488964 w 524345"/>
                  <a:gd name="connsiteY107" fmla="*/ 180669 h 545061"/>
                  <a:gd name="connsiteX108" fmla="*/ 476736 w 524345"/>
                  <a:gd name="connsiteY108" fmla="*/ 151198 h 545061"/>
                  <a:gd name="connsiteX109" fmla="*/ 447250 w 524345"/>
                  <a:gd name="connsiteY109" fmla="*/ 138976 h 545061"/>
                  <a:gd name="connsiteX110" fmla="*/ 417764 w 524345"/>
                  <a:gd name="connsiteY110" fmla="*/ 151198 h 545061"/>
                  <a:gd name="connsiteX111" fmla="*/ 405535 w 524345"/>
                  <a:gd name="connsiteY111" fmla="*/ 180669 h 545061"/>
                  <a:gd name="connsiteX112" fmla="*/ 417764 w 524345"/>
                  <a:gd name="connsiteY112" fmla="*/ 210140 h 545061"/>
                  <a:gd name="connsiteX113" fmla="*/ 447250 w 524345"/>
                  <a:gd name="connsiteY113" fmla="*/ 222362 h 545061"/>
                  <a:gd name="connsiteX114" fmla="*/ 476736 w 524345"/>
                  <a:gd name="connsiteY114" fmla="*/ 210140 h 545061"/>
                  <a:gd name="connsiteX115" fmla="*/ 515491 w 524345"/>
                  <a:gd name="connsiteY115" fmla="*/ 245130 h 545061"/>
                  <a:gd name="connsiteX116" fmla="*/ 489161 w 524345"/>
                  <a:gd name="connsiteY116" fmla="*/ 233401 h 545061"/>
                  <a:gd name="connsiteX117" fmla="*/ 489161 w 524345"/>
                  <a:gd name="connsiteY117" fmla="*/ 233302 h 545061"/>
                  <a:gd name="connsiteX118" fmla="*/ 474763 w 524345"/>
                  <a:gd name="connsiteY118" fmla="*/ 233302 h 545061"/>
                  <a:gd name="connsiteX119" fmla="*/ 470030 w 524345"/>
                  <a:gd name="connsiteY119" fmla="*/ 235372 h 545061"/>
                  <a:gd name="connsiteX120" fmla="*/ 459083 w 524345"/>
                  <a:gd name="connsiteY120" fmla="*/ 244933 h 545061"/>
                  <a:gd name="connsiteX121" fmla="*/ 459083 w 524345"/>
                  <a:gd name="connsiteY121" fmla="*/ 244933 h 545061"/>
                  <a:gd name="connsiteX122" fmla="*/ 449814 w 524345"/>
                  <a:gd name="connsiteY122" fmla="*/ 248383 h 545061"/>
                  <a:gd name="connsiteX123" fmla="*/ 440544 w 524345"/>
                  <a:gd name="connsiteY123" fmla="*/ 244933 h 545061"/>
                  <a:gd name="connsiteX124" fmla="*/ 429598 w 524345"/>
                  <a:gd name="connsiteY124" fmla="*/ 235372 h 545061"/>
                  <a:gd name="connsiteX125" fmla="*/ 429598 w 524345"/>
                  <a:gd name="connsiteY125" fmla="*/ 235372 h 545061"/>
                  <a:gd name="connsiteX126" fmla="*/ 424864 w 524345"/>
                  <a:gd name="connsiteY126" fmla="*/ 233302 h 545061"/>
                  <a:gd name="connsiteX127" fmla="*/ 409973 w 524345"/>
                  <a:gd name="connsiteY127" fmla="*/ 233302 h 545061"/>
                  <a:gd name="connsiteX128" fmla="*/ 383643 w 524345"/>
                  <a:gd name="connsiteY128" fmla="*/ 245031 h 545061"/>
                  <a:gd name="connsiteX129" fmla="*/ 374866 w 524345"/>
                  <a:gd name="connsiteY129" fmla="*/ 272531 h 545061"/>
                  <a:gd name="connsiteX130" fmla="*/ 385122 w 524345"/>
                  <a:gd name="connsiteY130" fmla="*/ 349608 h 545061"/>
                  <a:gd name="connsiteX131" fmla="*/ 391335 w 524345"/>
                  <a:gd name="connsiteY131" fmla="*/ 364689 h 545061"/>
                  <a:gd name="connsiteX132" fmla="*/ 404549 w 524345"/>
                  <a:gd name="connsiteY132" fmla="*/ 374348 h 545061"/>
                  <a:gd name="connsiteX133" fmla="*/ 421807 w 524345"/>
                  <a:gd name="connsiteY133" fmla="*/ 532939 h 545061"/>
                  <a:gd name="connsiteX134" fmla="*/ 435416 w 524345"/>
                  <a:gd name="connsiteY134" fmla="*/ 545062 h 545061"/>
                  <a:gd name="connsiteX135" fmla="*/ 462732 w 524345"/>
                  <a:gd name="connsiteY135" fmla="*/ 545062 h 545061"/>
                  <a:gd name="connsiteX136" fmla="*/ 476341 w 524345"/>
                  <a:gd name="connsiteY136" fmla="*/ 532939 h 545061"/>
                  <a:gd name="connsiteX137" fmla="*/ 493599 w 524345"/>
                  <a:gd name="connsiteY137" fmla="*/ 374644 h 545061"/>
                  <a:gd name="connsiteX138" fmla="*/ 507306 w 524345"/>
                  <a:gd name="connsiteY138" fmla="*/ 365083 h 545061"/>
                  <a:gd name="connsiteX139" fmla="*/ 513815 w 524345"/>
                  <a:gd name="connsiteY139" fmla="*/ 349707 h 545061"/>
                  <a:gd name="connsiteX140" fmla="*/ 524071 w 524345"/>
                  <a:gd name="connsiteY140" fmla="*/ 272531 h 545061"/>
                  <a:gd name="connsiteX141" fmla="*/ 515491 w 524345"/>
                  <a:gd name="connsiteY141" fmla="*/ 245130 h 545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</a:cxnLst>
                <a:rect l="l" t="t" r="r" b="b"/>
                <a:pathLst>
                  <a:path w="524345" h="545061">
                    <a:moveTo>
                      <a:pt x="198740" y="245031"/>
                    </a:moveTo>
                    <a:cubicBezTo>
                      <a:pt x="192034" y="252522"/>
                      <a:pt x="188878" y="262477"/>
                      <a:pt x="189963" y="272531"/>
                    </a:cubicBezTo>
                    <a:lnTo>
                      <a:pt x="200219" y="349608"/>
                    </a:lnTo>
                    <a:cubicBezTo>
                      <a:pt x="200811" y="355128"/>
                      <a:pt x="202980" y="360352"/>
                      <a:pt x="206432" y="364689"/>
                    </a:cubicBezTo>
                    <a:cubicBezTo>
                      <a:pt x="209883" y="369026"/>
                      <a:pt x="214419" y="372377"/>
                      <a:pt x="219646" y="374348"/>
                    </a:cubicBezTo>
                    <a:lnTo>
                      <a:pt x="236904" y="532939"/>
                    </a:lnTo>
                    <a:cubicBezTo>
                      <a:pt x="237693" y="539838"/>
                      <a:pt x="243511" y="545062"/>
                      <a:pt x="250513" y="545062"/>
                    </a:cubicBezTo>
                    <a:lnTo>
                      <a:pt x="277928" y="545062"/>
                    </a:lnTo>
                    <a:cubicBezTo>
                      <a:pt x="284929" y="545062"/>
                      <a:pt x="290747" y="539838"/>
                      <a:pt x="291536" y="532939"/>
                    </a:cubicBezTo>
                    <a:lnTo>
                      <a:pt x="308794" y="374644"/>
                    </a:lnTo>
                    <a:cubicBezTo>
                      <a:pt x="314218" y="372870"/>
                      <a:pt x="318951" y="369519"/>
                      <a:pt x="322502" y="365083"/>
                    </a:cubicBezTo>
                    <a:cubicBezTo>
                      <a:pt x="326052" y="360648"/>
                      <a:pt x="328320" y="355325"/>
                      <a:pt x="328912" y="349707"/>
                    </a:cubicBezTo>
                    <a:lnTo>
                      <a:pt x="339168" y="272531"/>
                    </a:lnTo>
                    <a:cubicBezTo>
                      <a:pt x="340252" y="262576"/>
                      <a:pt x="337097" y="252621"/>
                      <a:pt x="330391" y="245130"/>
                    </a:cubicBezTo>
                    <a:cubicBezTo>
                      <a:pt x="323685" y="237639"/>
                      <a:pt x="314119" y="233401"/>
                      <a:pt x="304061" y="233401"/>
                    </a:cubicBezTo>
                    <a:lnTo>
                      <a:pt x="304061" y="233302"/>
                    </a:lnTo>
                    <a:lnTo>
                      <a:pt x="289564" y="233302"/>
                    </a:lnTo>
                    <a:cubicBezTo>
                      <a:pt x="287789" y="233499"/>
                      <a:pt x="286211" y="234189"/>
                      <a:pt x="284831" y="235372"/>
                    </a:cubicBezTo>
                    <a:lnTo>
                      <a:pt x="273884" y="244933"/>
                    </a:lnTo>
                    <a:lnTo>
                      <a:pt x="273884" y="244933"/>
                    </a:lnTo>
                    <a:cubicBezTo>
                      <a:pt x="271320" y="247101"/>
                      <a:pt x="268066" y="248383"/>
                      <a:pt x="264615" y="248383"/>
                    </a:cubicBezTo>
                    <a:cubicBezTo>
                      <a:pt x="261262" y="248383"/>
                      <a:pt x="257909" y="247200"/>
                      <a:pt x="255345" y="244933"/>
                    </a:cubicBezTo>
                    <a:lnTo>
                      <a:pt x="244398" y="235372"/>
                    </a:lnTo>
                    <a:lnTo>
                      <a:pt x="244398" y="235372"/>
                    </a:lnTo>
                    <a:cubicBezTo>
                      <a:pt x="243116" y="234288"/>
                      <a:pt x="241440" y="233499"/>
                      <a:pt x="239665" y="233302"/>
                    </a:cubicBezTo>
                    <a:lnTo>
                      <a:pt x="224774" y="233302"/>
                    </a:lnTo>
                    <a:cubicBezTo>
                      <a:pt x="215011" y="233302"/>
                      <a:pt x="205446" y="237541"/>
                      <a:pt x="198740" y="245031"/>
                    </a:cubicBezTo>
                    <a:moveTo>
                      <a:pt x="111465" y="210238"/>
                    </a:moveTo>
                    <a:cubicBezTo>
                      <a:pt x="119256" y="202452"/>
                      <a:pt x="123694" y="191807"/>
                      <a:pt x="123694" y="180767"/>
                    </a:cubicBezTo>
                    <a:cubicBezTo>
                      <a:pt x="123694" y="169728"/>
                      <a:pt x="119256" y="159083"/>
                      <a:pt x="111465" y="151297"/>
                    </a:cubicBezTo>
                    <a:cubicBezTo>
                      <a:pt x="103675" y="143510"/>
                      <a:pt x="93024" y="139075"/>
                      <a:pt x="81979" y="139075"/>
                    </a:cubicBezTo>
                    <a:cubicBezTo>
                      <a:pt x="70935" y="139075"/>
                      <a:pt x="60284" y="143510"/>
                      <a:pt x="52494" y="151297"/>
                    </a:cubicBezTo>
                    <a:cubicBezTo>
                      <a:pt x="44703" y="159083"/>
                      <a:pt x="40265" y="169728"/>
                      <a:pt x="40265" y="180767"/>
                    </a:cubicBezTo>
                    <a:cubicBezTo>
                      <a:pt x="40265" y="191807"/>
                      <a:pt x="44604" y="202452"/>
                      <a:pt x="52494" y="210238"/>
                    </a:cubicBezTo>
                    <a:cubicBezTo>
                      <a:pt x="60383" y="218025"/>
                      <a:pt x="70935" y="222460"/>
                      <a:pt x="81979" y="222460"/>
                    </a:cubicBezTo>
                    <a:cubicBezTo>
                      <a:pt x="93024" y="222460"/>
                      <a:pt x="103675" y="218025"/>
                      <a:pt x="111465" y="210238"/>
                    </a:cubicBezTo>
                    <a:moveTo>
                      <a:pt x="137500" y="259619"/>
                    </a:moveTo>
                    <a:cubicBezTo>
                      <a:pt x="135922" y="253015"/>
                      <a:pt x="132470" y="246904"/>
                      <a:pt x="127441" y="242370"/>
                    </a:cubicBezTo>
                    <a:cubicBezTo>
                      <a:pt x="122412" y="237738"/>
                      <a:pt x="116100" y="234781"/>
                      <a:pt x="109394" y="233795"/>
                    </a:cubicBezTo>
                    <a:cubicBezTo>
                      <a:pt x="106929" y="233401"/>
                      <a:pt x="104365" y="234189"/>
                      <a:pt x="102491" y="235766"/>
                    </a:cubicBezTo>
                    <a:lnTo>
                      <a:pt x="91545" y="245327"/>
                    </a:lnTo>
                    <a:cubicBezTo>
                      <a:pt x="88981" y="247496"/>
                      <a:pt x="85727" y="248777"/>
                      <a:pt x="82275" y="248777"/>
                    </a:cubicBezTo>
                    <a:cubicBezTo>
                      <a:pt x="78824" y="248777"/>
                      <a:pt x="75569" y="247594"/>
                      <a:pt x="73005" y="245327"/>
                    </a:cubicBezTo>
                    <a:lnTo>
                      <a:pt x="62059" y="235865"/>
                    </a:lnTo>
                    <a:lnTo>
                      <a:pt x="62059" y="235865"/>
                    </a:lnTo>
                    <a:cubicBezTo>
                      <a:pt x="60185" y="234189"/>
                      <a:pt x="57622" y="233499"/>
                      <a:pt x="55058" y="233894"/>
                    </a:cubicBezTo>
                    <a:cubicBezTo>
                      <a:pt x="48352" y="234879"/>
                      <a:pt x="42040" y="237836"/>
                      <a:pt x="37011" y="242469"/>
                    </a:cubicBezTo>
                    <a:cubicBezTo>
                      <a:pt x="31982" y="247101"/>
                      <a:pt x="28431" y="253114"/>
                      <a:pt x="26952" y="259718"/>
                    </a:cubicBezTo>
                    <a:lnTo>
                      <a:pt x="228" y="371983"/>
                    </a:lnTo>
                    <a:cubicBezTo>
                      <a:pt x="-463" y="375827"/>
                      <a:pt x="425" y="379868"/>
                      <a:pt x="2792" y="383120"/>
                    </a:cubicBezTo>
                    <a:cubicBezTo>
                      <a:pt x="5158" y="386275"/>
                      <a:pt x="8708" y="388443"/>
                      <a:pt x="12554" y="388936"/>
                    </a:cubicBezTo>
                    <a:cubicBezTo>
                      <a:pt x="14428" y="389133"/>
                      <a:pt x="16302" y="389034"/>
                      <a:pt x="18077" y="388443"/>
                    </a:cubicBezTo>
                    <a:lnTo>
                      <a:pt x="5750" y="440584"/>
                    </a:lnTo>
                    <a:cubicBezTo>
                      <a:pt x="5257" y="443245"/>
                      <a:pt x="5947" y="446103"/>
                      <a:pt x="7722" y="448173"/>
                    </a:cubicBezTo>
                    <a:cubicBezTo>
                      <a:pt x="9497" y="450243"/>
                      <a:pt x="12061" y="451524"/>
                      <a:pt x="14823" y="451524"/>
                    </a:cubicBezTo>
                    <a:lnTo>
                      <a:pt x="51902" y="451524"/>
                    </a:lnTo>
                    <a:lnTo>
                      <a:pt x="59199" y="532741"/>
                    </a:lnTo>
                    <a:cubicBezTo>
                      <a:pt x="59988" y="539641"/>
                      <a:pt x="65807" y="544865"/>
                      <a:pt x="72808" y="544865"/>
                    </a:cubicBezTo>
                    <a:lnTo>
                      <a:pt x="91447" y="544865"/>
                    </a:lnTo>
                    <a:cubicBezTo>
                      <a:pt x="98448" y="544865"/>
                      <a:pt x="104266" y="539641"/>
                      <a:pt x="105055" y="532741"/>
                    </a:cubicBezTo>
                    <a:lnTo>
                      <a:pt x="112353" y="451524"/>
                    </a:lnTo>
                    <a:lnTo>
                      <a:pt x="149432" y="451524"/>
                    </a:lnTo>
                    <a:cubicBezTo>
                      <a:pt x="152193" y="451524"/>
                      <a:pt x="154757" y="450243"/>
                      <a:pt x="156532" y="448173"/>
                    </a:cubicBezTo>
                    <a:cubicBezTo>
                      <a:pt x="158308" y="446103"/>
                      <a:pt x="158998" y="443245"/>
                      <a:pt x="158505" y="440584"/>
                    </a:cubicBezTo>
                    <a:lnTo>
                      <a:pt x="145981" y="388443"/>
                    </a:lnTo>
                    <a:cubicBezTo>
                      <a:pt x="147756" y="388936"/>
                      <a:pt x="149629" y="389133"/>
                      <a:pt x="151503" y="388936"/>
                    </a:cubicBezTo>
                    <a:cubicBezTo>
                      <a:pt x="155448" y="388443"/>
                      <a:pt x="158998" y="386373"/>
                      <a:pt x="161266" y="383120"/>
                    </a:cubicBezTo>
                    <a:cubicBezTo>
                      <a:pt x="163633" y="379966"/>
                      <a:pt x="164520" y="375925"/>
                      <a:pt x="163830" y="371983"/>
                    </a:cubicBezTo>
                    <a:lnTo>
                      <a:pt x="137500" y="259619"/>
                    </a:lnTo>
                    <a:close/>
                    <a:moveTo>
                      <a:pt x="202783" y="140652"/>
                    </a:moveTo>
                    <a:cubicBezTo>
                      <a:pt x="210573" y="132865"/>
                      <a:pt x="215011" y="122220"/>
                      <a:pt x="215011" y="111181"/>
                    </a:cubicBezTo>
                    <a:cubicBezTo>
                      <a:pt x="215011" y="100142"/>
                      <a:pt x="210573" y="89497"/>
                      <a:pt x="202783" y="81710"/>
                    </a:cubicBezTo>
                    <a:cubicBezTo>
                      <a:pt x="194992" y="73923"/>
                      <a:pt x="184342" y="69488"/>
                      <a:pt x="173297" y="69488"/>
                    </a:cubicBezTo>
                    <a:cubicBezTo>
                      <a:pt x="162252" y="69488"/>
                      <a:pt x="151602" y="73825"/>
                      <a:pt x="143811" y="81710"/>
                    </a:cubicBezTo>
                    <a:cubicBezTo>
                      <a:pt x="136020" y="89595"/>
                      <a:pt x="131583" y="100142"/>
                      <a:pt x="131583" y="111181"/>
                    </a:cubicBezTo>
                    <a:cubicBezTo>
                      <a:pt x="131583" y="122220"/>
                      <a:pt x="136020" y="132865"/>
                      <a:pt x="143811" y="140652"/>
                    </a:cubicBezTo>
                    <a:cubicBezTo>
                      <a:pt x="151602" y="148438"/>
                      <a:pt x="162252" y="152874"/>
                      <a:pt x="173297" y="152874"/>
                    </a:cubicBezTo>
                    <a:cubicBezTo>
                      <a:pt x="184342" y="152874"/>
                      <a:pt x="194992" y="148438"/>
                      <a:pt x="202783" y="140652"/>
                    </a:cubicBezTo>
                    <a:moveTo>
                      <a:pt x="294101" y="71164"/>
                    </a:moveTo>
                    <a:cubicBezTo>
                      <a:pt x="301891" y="63377"/>
                      <a:pt x="306329" y="52732"/>
                      <a:pt x="306329" y="41693"/>
                    </a:cubicBezTo>
                    <a:cubicBezTo>
                      <a:pt x="306329" y="30654"/>
                      <a:pt x="301990" y="20009"/>
                      <a:pt x="294101" y="12222"/>
                    </a:cubicBezTo>
                    <a:cubicBezTo>
                      <a:pt x="286310" y="4435"/>
                      <a:pt x="275659" y="0"/>
                      <a:pt x="264615" y="0"/>
                    </a:cubicBezTo>
                    <a:cubicBezTo>
                      <a:pt x="253570" y="0"/>
                      <a:pt x="242919" y="4435"/>
                      <a:pt x="235129" y="12222"/>
                    </a:cubicBezTo>
                    <a:cubicBezTo>
                      <a:pt x="227338" y="20009"/>
                      <a:pt x="222900" y="30654"/>
                      <a:pt x="222900" y="41693"/>
                    </a:cubicBezTo>
                    <a:cubicBezTo>
                      <a:pt x="222900" y="52732"/>
                      <a:pt x="227239" y="63377"/>
                      <a:pt x="235129" y="71164"/>
                    </a:cubicBezTo>
                    <a:cubicBezTo>
                      <a:pt x="242919" y="78950"/>
                      <a:pt x="253570" y="83386"/>
                      <a:pt x="264615" y="83386"/>
                    </a:cubicBezTo>
                    <a:cubicBezTo>
                      <a:pt x="275659" y="83287"/>
                      <a:pt x="286211" y="78950"/>
                      <a:pt x="294101" y="71164"/>
                    </a:cubicBezTo>
                    <a:moveTo>
                      <a:pt x="294101" y="210140"/>
                    </a:moveTo>
                    <a:cubicBezTo>
                      <a:pt x="301891" y="202353"/>
                      <a:pt x="306329" y="191708"/>
                      <a:pt x="306329" y="180669"/>
                    </a:cubicBezTo>
                    <a:cubicBezTo>
                      <a:pt x="306329" y="169630"/>
                      <a:pt x="301990" y="158985"/>
                      <a:pt x="294101" y="151198"/>
                    </a:cubicBezTo>
                    <a:cubicBezTo>
                      <a:pt x="286310" y="143411"/>
                      <a:pt x="275659" y="138976"/>
                      <a:pt x="264615" y="138976"/>
                    </a:cubicBezTo>
                    <a:cubicBezTo>
                      <a:pt x="253570" y="138976"/>
                      <a:pt x="242919" y="143411"/>
                      <a:pt x="235129" y="151198"/>
                    </a:cubicBezTo>
                    <a:cubicBezTo>
                      <a:pt x="227338" y="158985"/>
                      <a:pt x="222900" y="169630"/>
                      <a:pt x="222900" y="180669"/>
                    </a:cubicBezTo>
                    <a:cubicBezTo>
                      <a:pt x="222900" y="191708"/>
                      <a:pt x="227239" y="202353"/>
                      <a:pt x="235129" y="210140"/>
                    </a:cubicBezTo>
                    <a:cubicBezTo>
                      <a:pt x="242919" y="217926"/>
                      <a:pt x="253570" y="222362"/>
                      <a:pt x="264615" y="222362"/>
                    </a:cubicBezTo>
                    <a:lnTo>
                      <a:pt x="264615" y="222263"/>
                    </a:lnTo>
                    <a:cubicBezTo>
                      <a:pt x="275659" y="222362"/>
                      <a:pt x="286211" y="217926"/>
                      <a:pt x="294101" y="210140"/>
                    </a:cubicBezTo>
                    <a:moveTo>
                      <a:pt x="385418" y="140652"/>
                    </a:moveTo>
                    <a:cubicBezTo>
                      <a:pt x="393209" y="132865"/>
                      <a:pt x="397646" y="122220"/>
                      <a:pt x="397646" y="111181"/>
                    </a:cubicBezTo>
                    <a:cubicBezTo>
                      <a:pt x="397646" y="100142"/>
                      <a:pt x="393307" y="89497"/>
                      <a:pt x="385418" y="81710"/>
                    </a:cubicBezTo>
                    <a:cubicBezTo>
                      <a:pt x="377529" y="73923"/>
                      <a:pt x="366977" y="69488"/>
                      <a:pt x="355932" y="69488"/>
                    </a:cubicBezTo>
                    <a:cubicBezTo>
                      <a:pt x="344887" y="69488"/>
                      <a:pt x="334237" y="73825"/>
                      <a:pt x="326446" y="81710"/>
                    </a:cubicBezTo>
                    <a:cubicBezTo>
                      <a:pt x="318656" y="89497"/>
                      <a:pt x="314218" y="100142"/>
                      <a:pt x="314218" y="111181"/>
                    </a:cubicBezTo>
                    <a:cubicBezTo>
                      <a:pt x="314218" y="122220"/>
                      <a:pt x="318656" y="132865"/>
                      <a:pt x="326446" y="140652"/>
                    </a:cubicBezTo>
                    <a:cubicBezTo>
                      <a:pt x="334237" y="148438"/>
                      <a:pt x="344887" y="152874"/>
                      <a:pt x="355932" y="152874"/>
                    </a:cubicBezTo>
                    <a:cubicBezTo>
                      <a:pt x="366977" y="152874"/>
                      <a:pt x="377627" y="148438"/>
                      <a:pt x="385418" y="140652"/>
                    </a:cubicBezTo>
                    <a:moveTo>
                      <a:pt x="476736" y="210140"/>
                    </a:moveTo>
                    <a:cubicBezTo>
                      <a:pt x="484526" y="202353"/>
                      <a:pt x="488964" y="191708"/>
                      <a:pt x="488964" y="180669"/>
                    </a:cubicBezTo>
                    <a:cubicBezTo>
                      <a:pt x="488964" y="169630"/>
                      <a:pt x="484625" y="158985"/>
                      <a:pt x="476736" y="151198"/>
                    </a:cubicBezTo>
                    <a:cubicBezTo>
                      <a:pt x="468945" y="143411"/>
                      <a:pt x="458295" y="138976"/>
                      <a:pt x="447250" y="138976"/>
                    </a:cubicBezTo>
                    <a:cubicBezTo>
                      <a:pt x="436205" y="138976"/>
                      <a:pt x="425554" y="143313"/>
                      <a:pt x="417764" y="151198"/>
                    </a:cubicBezTo>
                    <a:cubicBezTo>
                      <a:pt x="409973" y="159083"/>
                      <a:pt x="405535" y="169630"/>
                      <a:pt x="405535" y="180669"/>
                    </a:cubicBezTo>
                    <a:cubicBezTo>
                      <a:pt x="405535" y="191708"/>
                      <a:pt x="409875" y="202353"/>
                      <a:pt x="417764" y="210140"/>
                    </a:cubicBezTo>
                    <a:cubicBezTo>
                      <a:pt x="425554" y="217926"/>
                      <a:pt x="436205" y="222362"/>
                      <a:pt x="447250" y="222362"/>
                    </a:cubicBezTo>
                    <a:cubicBezTo>
                      <a:pt x="458295" y="222362"/>
                      <a:pt x="468846" y="217926"/>
                      <a:pt x="476736" y="210140"/>
                    </a:cubicBezTo>
                    <a:moveTo>
                      <a:pt x="515491" y="245130"/>
                    </a:moveTo>
                    <a:cubicBezTo>
                      <a:pt x="508785" y="237639"/>
                      <a:pt x="499220" y="233401"/>
                      <a:pt x="489161" y="233401"/>
                    </a:cubicBezTo>
                    <a:lnTo>
                      <a:pt x="489161" y="233302"/>
                    </a:lnTo>
                    <a:lnTo>
                      <a:pt x="474763" y="233302"/>
                    </a:lnTo>
                    <a:cubicBezTo>
                      <a:pt x="472988" y="233499"/>
                      <a:pt x="471410" y="234189"/>
                      <a:pt x="470030" y="235372"/>
                    </a:cubicBezTo>
                    <a:lnTo>
                      <a:pt x="459083" y="244933"/>
                    </a:lnTo>
                    <a:lnTo>
                      <a:pt x="459083" y="244933"/>
                    </a:lnTo>
                    <a:cubicBezTo>
                      <a:pt x="456519" y="247101"/>
                      <a:pt x="453265" y="248383"/>
                      <a:pt x="449814" y="248383"/>
                    </a:cubicBezTo>
                    <a:cubicBezTo>
                      <a:pt x="446461" y="248383"/>
                      <a:pt x="443108" y="247200"/>
                      <a:pt x="440544" y="244933"/>
                    </a:cubicBezTo>
                    <a:lnTo>
                      <a:pt x="429598" y="235372"/>
                    </a:lnTo>
                    <a:lnTo>
                      <a:pt x="429598" y="235372"/>
                    </a:lnTo>
                    <a:cubicBezTo>
                      <a:pt x="428217" y="234288"/>
                      <a:pt x="426639" y="233499"/>
                      <a:pt x="424864" y="233302"/>
                    </a:cubicBezTo>
                    <a:lnTo>
                      <a:pt x="409973" y="233302"/>
                    </a:lnTo>
                    <a:cubicBezTo>
                      <a:pt x="399914" y="233302"/>
                      <a:pt x="390349" y="237541"/>
                      <a:pt x="383643" y="245031"/>
                    </a:cubicBezTo>
                    <a:cubicBezTo>
                      <a:pt x="376937" y="252522"/>
                      <a:pt x="373781" y="262477"/>
                      <a:pt x="374866" y="272531"/>
                    </a:cubicBezTo>
                    <a:lnTo>
                      <a:pt x="385122" y="349608"/>
                    </a:lnTo>
                    <a:cubicBezTo>
                      <a:pt x="385714" y="355128"/>
                      <a:pt x="387883" y="360352"/>
                      <a:pt x="391335" y="364689"/>
                    </a:cubicBezTo>
                    <a:cubicBezTo>
                      <a:pt x="394786" y="369026"/>
                      <a:pt x="399323" y="372377"/>
                      <a:pt x="404549" y="374348"/>
                    </a:cubicBezTo>
                    <a:lnTo>
                      <a:pt x="421807" y="532939"/>
                    </a:lnTo>
                    <a:cubicBezTo>
                      <a:pt x="422596" y="539838"/>
                      <a:pt x="428513" y="545062"/>
                      <a:pt x="435416" y="545062"/>
                    </a:cubicBezTo>
                    <a:lnTo>
                      <a:pt x="462732" y="545062"/>
                    </a:lnTo>
                    <a:cubicBezTo>
                      <a:pt x="469734" y="545062"/>
                      <a:pt x="475552" y="539838"/>
                      <a:pt x="476341" y="532939"/>
                    </a:cubicBezTo>
                    <a:lnTo>
                      <a:pt x="493599" y="374644"/>
                    </a:lnTo>
                    <a:cubicBezTo>
                      <a:pt x="499023" y="372870"/>
                      <a:pt x="503756" y="369519"/>
                      <a:pt x="507306" y="365083"/>
                    </a:cubicBezTo>
                    <a:cubicBezTo>
                      <a:pt x="510856" y="360648"/>
                      <a:pt x="513124" y="355325"/>
                      <a:pt x="513815" y="349707"/>
                    </a:cubicBezTo>
                    <a:lnTo>
                      <a:pt x="524071" y="272531"/>
                    </a:lnTo>
                    <a:cubicBezTo>
                      <a:pt x="525353" y="262576"/>
                      <a:pt x="522098" y="252522"/>
                      <a:pt x="515491" y="245130"/>
                    </a:cubicBezTo>
                  </a:path>
                </a:pathLst>
              </a:custGeom>
              <a:solidFill>
                <a:schemeClr val="bg1"/>
              </a:solidFill>
              <a:ln w="98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17220"/>
                <a:endParaRPr lang="fr-FR" sz="1215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35" name="Groupe 34"/>
          <p:cNvGrpSpPr/>
          <p:nvPr/>
        </p:nvGrpSpPr>
        <p:grpSpPr>
          <a:xfrm>
            <a:off x="8402001" y="4078628"/>
            <a:ext cx="1292306" cy="892436"/>
            <a:chOff x="8402001" y="4078628"/>
            <a:chExt cx="1292306" cy="892436"/>
          </a:xfrm>
        </p:grpSpPr>
        <p:sp>
          <p:nvSpPr>
            <p:cNvPr id="312" name="object 49"/>
            <p:cNvSpPr/>
            <p:nvPr/>
          </p:nvSpPr>
          <p:spPr>
            <a:xfrm>
              <a:off x="8834481" y="4136960"/>
              <a:ext cx="396907" cy="396907"/>
            </a:xfrm>
            <a:custGeom>
              <a:avLst/>
              <a:gdLst/>
              <a:ahLst/>
              <a:cxnLst/>
              <a:rect l="l" t="t" r="r" b="b"/>
              <a:pathLst>
                <a:path w="588009" h="588009">
                  <a:moveTo>
                    <a:pt x="293725" y="587438"/>
                  </a:moveTo>
                  <a:lnTo>
                    <a:pt x="341368" y="583594"/>
                  </a:lnTo>
                  <a:lnTo>
                    <a:pt x="386564" y="572465"/>
                  </a:lnTo>
                  <a:lnTo>
                    <a:pt x="428708" y="554655"/>
                  </a:lnTo>
                  <a:lnTo>
                    <a:pt x="467194" y="530770"/>
                  </a:lnTo>
                  <a:lnTo>
                    <a:pt x="501419" y="501413"/>
                  </a:lnTo>
                  <a:lnTo>
                    <a:pt x="530778" y="467190"/>
                  </a:lnTo>
                  <a:lnTo>
                    <a:pt x="554665" y="428705"/>
                  </a:lnTo>
                  <a:lnTo>
                    <a:pt x="572476" y="386563"/>
                  </a:lnTo>
                  <a:lnTo>
                    <a:pt x="583606" y="341368"/>
                  </a:lnTo>
                  <a:lnTo>
                    <a:pt x="587451" y="293725"/>
                  </a:lnTo>
                  <a:lnTo>
                    <a:pt x="583606" y="246079"/>
                  </a:lnTo>
                  <a:lnTo>
                    <a:pt x="572476" y="200881"/>
                  </a:lnTo>
                  <a:lnTo>
                    <a:pt x="554665" y="158737"/>
                  </a:lnTo>
                  <a:lnTo>
                    <a:pt x="530778" y="120250"/>
                  </a:lnTo>
                  <a:lnTo>
                    <a:pt x="501419" y="86026"/>
                  </a:lnTo>
                  <a:lnTo>
                    <a:pt x="467194" y="56669"/>
                  </a:lnTo>
                  <a:lnTo>
                    <a:pt x="428708" y="32783"/>
                  </a:lnTo>
                  <a:lnTo>
                    <a:pt x="386564" y="14973"/>
                  </a:lnTo>
                  <a:lnTo>
                    <a:pt x="341368" y="3844"/>
                  </a:lnTo>
                  <a:lnTo>
                    <a:pt x="293725" y="0"/>
                  </a:lnTo>
                  <a:lnTo>
                    <a:pt x="246082" y="3844"/>
                  </a:lnTo>
                  <a:lnTo>
                    <a:pt x="200886" y="14973"/>
                  </a:lnTo>
                  <a:lnTo>
                    <a:pt x="158743" y="32783"/>
                  </a:lnTo>
                  <a:lnTo>
                    <a:pt x="120256" y="56669"/>
                  </a:lnTo>
                  <a:lnTo>
                    <a:pt x="86031" y="86026"/>
                  </a:lnTo>
                  <a:lnTo>
                    <a:pt x="56672" y="120250"/>
                  </a:lnTo>
                  <a:lnTo>
                    <a:pt x="32785" y="158737"/>
                  </a:lnTo>
                  <a:lnTo>
                    <a:pt x="14974" y="200881"/>
                  </a:lnTo>
                  <a:lnTo>
                    <a:pt x="3844" y="246079"/>
                  </a:lnTo>
                  <a:lnTo>
                    <a:pt x="0" y="293725"/>
                  </a:lnTo>
                  <a:lnTo>
                    <a:pt x="3844" y="341368"/>
                  </a:lnTo>
                  <a:lnTo>
                    <a:pt x="14974" y="386563"/>
                  </a:lnTo>
                  <a:lnTo>
                    <a:pt x="32785" y="428705"/>
                  </a:lnTo>
                  <a:lnTo>
                    <a:pt x="56672" y="467190"/>
                  </a:lnTo>
                  <a:lnTo>
                    <a:pt x="86031" y="501413"/>
                  </a:lnTo>
                  <a:lnTo>
                    <a:pt x="120256" y="530770"/>
                  </a:lnTo>
                  <a:lnTo>
                    <a:pt x="158743" y="554655"/>
                  </a:lnTo>
                  <a:lnTo>
                    <a:pt x="200886" y="572465"/>
                  </a:lnTo>
                  <a:lnTo>
                    <a:pt x="246082" y="583594"/>
                  </a:lnTo>
                  <a:lnTo>
                    <a:pt x="293725" y="587438"/>
                  </a:lnTo>
                  <a:close/>
                </a:path>
              </a:pathLst>
            </a:custGeom>
            <a:ln w="11430">
              <a:solidFill>
                <a:srgbClr val="00403C"/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ysClr val="windowText" lastClr="000000"/>
                </a:solidFill>
              </a:endParaRPr>
            </a:p>
          </p:txBody>
        </p:sp>
        <p:sp>
          <p:nvSpPr>
            <p:cNvPr id="313" name="object 50"/>
            <p:cNvSpPr/>
            <p:nvPr/>
          </p:nvSpPr>
          <p:spPr>
            <a:xfrm>
              <a:off x="8834481" y="4574157"/>
              <a:ext cx="396907" cy="396907"/>
            </a:xfrm>
            <a:custGeom>
              <a:avLst/>
              <a:gdLst/>
              <a:ahLst/>
              <a:cxnLst/>
              <a:rect l="l" t="t" r="r" b="b"/>
              <a:pathLst>
                <a:path w="588009" h="588009">
                  <a:moveTo>
                    <a:pt x="293725" y="587438"/>
                  </a:moveTo>
                  <a:lnTo>
                    <a:pt x="341368" y="583594"/>
                  </a:lnTo>
                  <a:lnTo>
                    <a:pt x="386564" y="572465"/>
                  </a:lnTo>
                  <a:lnTo>
                    <a:pt x="428708" y="554655"/>
                  </a:lnTo>
                  <a:lnTo>
                    <a:pt x="467194" y="530770"/>
                  </a:lnTo>
                  <a:lnTo>
                    <a:pt x="501419" y="501413"/>
                  </a:lnTo>
                  <a:lnTo>
                    <a:pt x="530778" y="467190"/>
                  </a:lnTo>
                  <a:lnTo>
                    <a:pt x="554665" y="428705"/>
                  </a:lnTo>
                  <a:lnTo>
                    <a:pt x="572476" y="386563"/>
                  </a:lnTo>
                  <a:lnTo>
                    <a:pt x="583606" y="341368"/>
                  </a:lnTo>
                  <a:lnTo>
                    <a:pt x="587451" y="293725"/>
                  </a:lnTo>
                  <a:lnTo>
                    <a:pt x="583606" y="246079"/>
                  </a:lnTo>
                  <a:lnTo>
                    <a:pt x="572476" y="200881"/>
                  </a:lnTo>
                  <a:lnTo>
                    <a:pt x="554665" y="158737"/>
                  </a:lnTo>
                  <a:lnTo>
                    <a:pt x="530778" y="120250"/>
                  </a:lnTo>
                  <a:lnTo>
                    <a:pt x="501419" y="86026"/>
                  </a:lnTo>
                  <a:lnTo>
                    <a:pt x="467194" y="56669"/>
                  </a:lnTo>
                  <a:lnTo>
                    <a:pt x="428708" y="32783"/>
                  </a:lnTo>
                  <a:lnTo>
                    <a:pt x="386564" y="14973"/>
                  </a:lnTo>
                  <a:lnTo>
                    <a:pt x="341368" y="3844"/>
                  </a:lnTo>
                  <a:lnTo>
                    <a:pt x="293725" y="0"/>
                  </a:lnTo>
                  <a:lnTo>
                    <a:pt x="246082" y="3844"/>
                  </a:lnTo>
                  <a:lnTo>
                    <a:pt x="200886" y="14973"/>
                  </a:lnTo>
                  <a:lnTo>
                    <a:pt x="158743" y="32783"/>
                  </a:lnTo>
                  <a:lnTo>
                    <a:pt x="120256" y="56669"/>
                  </a:lnTo>
                  <a:lnTo>
                    <a:pt x="86031" y="86026"/>
                  </a:lnTo>
                  <a:lnTo>
                    <a:pt x="56672" y="120250"/>
                  </a:lnTo>
                  <a:lnTo>
                    <a:pt x="32785" y="158737"/>
                  </a:lnTo>
                  <a:lnTo>
                    <a:pt x="14974" y="200881"/>
                  </a:lnTo>
                  <a:lnTo>
                    <a:pt x="3844" y="246079"/>
                  </a:lnTo>
                  <a:lnTo>
                    <a:pt x="0" y="293725"/>
                  </a:lnTo>
                  <a:lnTo>
                    <a:pt x="3844" y="341368"/>
                  </a:lnTo>
                  <a:lnTo>
                    <a:pt x="14974" y="386563"/>
                  </a:lnTo>
                  <a:lnTo>
                    <a:pt x="32785" y="428705"/>
                  </a:lnTo>
                  <a:lnTo>
                    <a:pt x="56672" y="467190"/>
                  </a:lnTo>
                  <a:lnTo>
                    <a:pt x="86031" y="501413"/>
                  </a:lnTo>
                  <a:lnTo>
                    <a:pt x="120256" y="530770"/>
                  </a:lnTo>
                  <a:lnTo>
                    <a:pt x="158743" y="554655"/>
                  </a:lnTo>
                  <a:lnTo>
                    <a:pt x="200886" y="572465"/>
                  </a:lnTo>
                  <a:lnTo>
                    <a:pt x="246082" y="583594"/>
                  </a:lnTo>
                  <a:lnTo>
                    <a:pt x="293725" y="587438"/>
                  </a:lnTo>
                  <a:close/>
                </a:path>
              </a:pathLst>
            </a:custGeom>
            <a:ln w="11430">
              <a:solidFill>
                <a:srgbClr val="00403C"/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ysClr val="windowText" lastClr="000000"/>
                </a:solidFill>
              </a:endParaRPr>
            </a:p>
          </p:txBody>
        </p:sp>
        <p:sp>
          <p:nvSpPr>
            <p:cNvPr id="358" name="object 141"/>
            <p:cNvSpPr/>
            <p:nvPr/>
          </p:nvSpPr>
          <p:spPr>
            <a:xfrm>
              <a:off x="9222716" y="4078628"/>
              <a:ext cx="334328" cy="205740"/>
            </a:xfrm>
            <a:custGeom>
              <a:avLst/>
              <a:gdLst/>
              <a:ahLst/>
              <a:cxnLst/>
              <a:rect l="l" t="t" r="r" b="b"/>
              <a:pathLst>
                <a:path w="495300" h="304800">
                  <a:moveTo>
                    <a:pt x="0" y="304800"/>
                  </a:moveTo>
                  <a:lnTo>
                    <a:pt x="495300" y="0"/>
                  </a:lnTo>
                </a:path>
              </a:pathLst>
            </a:custGeom>
            <a:ln w="12700">
              <a:solidFill>
                <a:srgbClr val="00403C"/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ysClr val="windowText" lastClr="000000"/>
                </a:solidFill>
              </a:endParaRPr>
            </a:p>
          </p:txBody>
        </p:sp>
        <p:sp>
          <p:nvSpPr>
            <p:cNvPr id="359" name="object 144"/>
            <p:cNvSpPr/>
            <p:nvPr/>
          </p:nvSpPr>
          <p:spPr>
            <a:xfrm>
              <a:off x="9164955" y="4292890"/>
              <a:ext cx="529352" cy="330899"/>
            </a:xfrm>
            <a:custGeom>
              <a:avLst/>
              <a:gdLst/>
              <a:ahLst/>
              <a:cxnLst/>
              <a:rect l="l" t="t" r="r" b="b"/>
              <a:pathLst>
                <a:path w="784225" h="490220">
                  <a:moveTo>
                    <a:pt x="0" y="489965"/>
                  </a:moveTo>
                  <a:lnTo>
                    <a:pt x="783958" y="0"/>
                  </a:lnTo>
                </a:path>
              </a:pathLst>
            </a:custGeom>
            <a:ln w="12700">
              <a:solidFill>
                <a:srgbClr val="00403C"/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ysClr val="windowText" lastClr="000000"/>
                </a:solidFill>
              </a:endParaRPr>
            </a:p>
          </p:txBody>
        </p:sp>
        <p:sp>
          <p:nvSpPr>
            <p:cNvPr id="370" name="ZoneTexte 369">
              <a:extLst>
                <a:ext uri="{FF2B5EF4-FFF2-40B4-BE49-F238E27FC236}">
                  <a16:creationId xmlns:a16="http://schemas.microsoft.com/office/drawing/2014/main" id="{82BE703D-13FE-A190-4B7C-0AB35005C39B}"/>
                </a:ext>
              </a:extLst>
            </p:cNvPr>
            <p:cNvSpPr txBox="1"/>
            <p:nvPr/>
          </p:nvSpPr>
          <p:spPr>
            <a:xfrm>
              <a:off x="8823529" y="4636037"/>
              <a:ext cx="415347" cy="3053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17220"/>
              <a:r>
                <a:rPr lang="fr-FR" sz="1384" b="1" spc="-17" dirty="0">
                  <a:solidFill>
                    <a:srgbClr val="00403C"/>
                  </a:solidFill>
                  <a:latin typeface="Arial MT Std"/>
                  <a:cs typeface="Arial MT Std"/>
                </a:rPr>
                <a:t>6</a:t>
              </a:r>
              <a:endParaRPr lang="fr-FR" sz="1384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1" name="ZoneTexte 370">
              <a:extLst>
                <a:ext uri="{FF2B5EF4-FFF2-40B4-BE49-F238E27FC236}">
                  <a16:creationId xmlns:a16="http://schemas.microsoft.com/office/drawing/2014/main" id="{7840060F-6D6B-8E20-503A-60C3A7E92A1E}"/>
                </a:ext>
              </a:extLst>
            </p:cNvPr>
            <p:cNvSpPr txBox="1"/>
            <p:nvPr/>
          </p:nvSpPr>
          <p:spPr>
            <a:xfrm>
              <a:off x="8826366" y="4200988"/>
              <a:ext cx="415347" cy="3053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17220"/>
              <a:r>
                <a:rPr lang="fr-FR" sz="1384" b="1" spc="-17" dirty="0">
                  <a:solidFill>
                    <a:srgbClr val="00403C"/>
                  </a:solidFill>
                  <a:latin typeface="Arial MT Std"/>
                </a:rPr>
                <a:t>9</a:t>
              </a:r>
              <a:endParaRPr lang="fr-FR" sz="1384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399" name="Groupe 398">
              <a:extLst>
                <a:ext uri="{FF2B5EF4-FFF2-40B4-BE49-F238E27FC236}">
                  <a16:creationId xmlns:a16="http://schemas.microsoft.com/office/drawing/2014/main" id="{54C8F6B2-8C36-6CC5-3D62-7DEA36FB7C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402001" y="4125899"/>
              <a:ext cx="398725" cy="398520"/>
              <a:chOff x="4257619" y="4928354"/>
              <a:chExt cx="1525818" cy="1525037"/>
            </a:xfrm>
          </p:grpSpPr>
          <p:sp>
            <p:nvSpPr>
              <p:cNvPr id="400" name="Forme libre 399">
                <a:extLst>
                  <a:ext uri="{FF2B5EF4-FFF2-40B4-BE49-F238E27FC236}">
                    <a16:creationId xmlns:a16="http://schemas.microsoft.com/office/drawing/2014/main" id="{4D48BC0A-4B82-EA73-7782-A4DEE252566E}"/>
                  </a:ext>
                </a:extLst>
              </p:cNvPr>
              <p:cNvSpPr/>
              <p:nvPr/>
            </p:nvSpPr>
            <p:spPr>
              <a:xfrm>
                <a:off x="4257619" y="4928354"/>
                <a:ext cx="1525818" cy="1525037"/>
              </a:xfrm>
              <a:custGeom>
                <a:avLst/>
                <a:gdLst>
                  <a:gd name="connsiteX0" fmla="*/ 762909 w 1525818"/>
                  <a:gd name="connsiteY0" fmla="*/ 1525037 h 1525037"/>
                  <a:gd name="connsiteX1" fmla="*/ 1525818 w 1525818"/>
                  <a:gd name="connsiteY1" fmla="*/ 762519 h 1525037"/>
                  <a:gd name="connsiteX2" fmla="*/ 762909 w 1525818"/>
                  <a:gd name="connsiteY2" fmla="*/ 0 h 1525037"/>
                  <a:gd name="connsiteX3" fmla="*/ 0 w 1525818"/>
                  <a:gd name="connsiteY3" fmla="*/ 762519 h 1525037"/>
                  <a:gd name="connsiteX4" fmla="*/ 762909 w 1525818"/>
                  <a:gd name="connsiteY4" fmla="*/ 1525037 h 1525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5818" h="1525037">
                    <a:moveTo>
                      <a:pt x="762909" y="1525037"/>
                    </a:moveTo>
                    <a:cubicBezTo>
                      <a:pt x="1184289" y="1525037"/>
                      <a:pt x="1525818" y="1183683"/>
                      <a:pt x="1525818" y="762519"/>
                    </a:cubicBezTo>
                    <a:cubicBezTo>
                      <a:pt x="1525818" y="341354"/>
                      <a:pt x="1184289" y="0"/>
                      <a:pt x="762909" y="0"/>
                    </a:cubicBezTo>
                    <a:cubicBezTo>
                      <a:pt x="341529" y="0"/>
                      <a:pt x="0" y="341354"/>
                      <a:pt x="0" y="762519"/>
                    </a:cubicBezTo>
                    <a:cubicBezTo>
                      <a:pt x="0" y="1183683"/>
                      <a:pt x="341529" y="1525037"/>
                      <a:pt x="762909" y="1525037"/>
                    </a:cubicBezTo>
                  </a:path>
                </a:pathLst>
              </a:custGeom>
              <a:solidFill>
                <a:srgbClr val="003B39"/>
              </a:solidFill>
              <a:ln w="127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17220"/>
                <a:endParaRPr lang="fr-FR" sz="1215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01" name="Forme libre 400">
                <a:extLst>
                  <a:ext uri="{FF2B5EF4-FFF2-40B4-BE49-F238E27FC236}">
                    <a16:creationId xmlns:a16="http://schemas.microsoft.com/office/drawing/2014/main" id="{1F1F1088-6460-324E-8F51-52A5D6890584}"/>
                  </a:ext>
                </a:extLst>
              </p:cNvPr>
              <p:cNvSpPr/>
              <p:nvPr/>
            </p:nvSpPr>
            <p:spPr>
              <a:xfrm>
                <a:off x="4637754" y="5233458"/>
                <a:ext cx="765549" cy="795795"/>
              </a:xfrm>
              <a:custGeom>
                <a:avLst/>
                <a:gdLst>
                  <a:gd name="connsiteX0" fmla="*/ 198740 w 524345"/>
                  <a:gd name="connsiteY0" fmla="*/ 245031 h 545061"/>
                  <a:gd name="connsiteX1" fmla="*/ 189963 w 524345"/>
                  <a:gd name="connsiteY1" fmla="*/ 272531 h 545061"/>
                  <a:gd name="connsiteX2" fmla="*/ 200219 w 524345"/>
                  <a:gd name="connsiteY2" fmla="*/ 349608 h 545061"/>
                  <a:gd name="connsiteX3" fmla="*/ 206432 w 524345"/>
                  <a:gd name="connsiteY3" fmla="*/ 364689 h 545061"/>
                  <a:gd name="connsiteX4" fmla="*/ 219646 w 524345"/>
                  <a:gd name="connsiteY4" fmla="*/ 374348 h 545061"/>
                  <a:gd name="connsiteX5" fmla="*/ 236904 w 524345"/>
                  <a:gd name="connsiteY5" fmla="*/ 532939 h 545061"/>
                  <a:gd name="connsiteX6" fmla="*/ 250513 w 524345"/>
                  <a:gd name="connsiteY6" fmla="*/ 545062 h 545061"/>
                  <a:gd name="connsiteX7" fmla="*/ 277928 w 524345"/>
                  <a:gd name="connsiteY7" fmla="*/ 545062 h 545061"/>
                  <a:gd name="connsiteX8" fmla="*/ 291536 w 524345"/>
                  <a:gd name="connsiteY8" fmla="*/ 532939 h 545061"/>
                  <a:gd name="connsiteX9" fmla="*/ 308794 w 524345"/>
                  <a:gd name="connsiteY9" fmla="*/ 374644 h 545061"/>
                  <a:gd name="connsiteX10" fmla="*/ 322502 w 524345"/>
                  <a:gd name="connsiteY10" fmla="*/ 365083 h 545061"/>
                  <a:gd name="connsiteX11" fmla="*/ 328912 w 524345"/>
                  <a:gd name="connsiteY11" fmla="*/ 349707 h 545061"/>
                  <a:gd name="connsiteX12" fmla="*/ 339168 w 524345"/>
                  <a:gd name="connsiteY12" fmla="*/ 272531 h 545061"/>
                  <a:gd name="connsiteX13" fmla="*/ 330391 w 524345"/>
                  <a:gd name="connsiteY13" fmla="*/ 245130 h 545061"/>
                  <a:gd name="connsiteX14" fmla="*/ 304061 w 524345"/>
                  <a:gd name="connsiteY14" fmla="*/ 233401 h 545061"/>
                  <a:gd name="connsiteX15" fmla="*/ 304061 w 524345"/>
                  <a:gd name="connsiteY15" fmla="*/ 233302 h 545061"/>
                  <a:gd name="connsiteX16" fmla="*/ 289564 w 524345"/>
                  <a:gd name="connsiteY16" fmla="*/ 233302 h 545061"/>
                  <a:gd name="connsiteX17" fmla="*/ 284831 w 524345"/>
                  <a:gd name="connsiteY17" fmla="*/ 235372 h 545061"/>
                  <a:gd name="connsiteX18" fmla="*/ 273884 w 524345"/>
                  <a:gd name="connsiteY18" fmla="*/ 244933 h 545061"/>
                  <a:gd name="connsiteX19" fmla="*/ 273884 w 524345"/>
                  <a:gd name="connsiteY19" fmla="*/ 244933 h 545061"/>
                  <a:gd name="connsiteX20" fmla="*/ 264615 w 524345"/>
                  <a:gd name="connsiteY20" fmla="*/ 248383 h 545061"/>
                  <a:gd name="connsiteX21" fmla="*/ 255345 w 524345"/>
                  <a:gd name="connsiteY21" fmla="*/ 244933 h 545061"/>
                  <a:gd name="connsiteX22" fmla="*/ 244398 w 524345"/>
                  <a:gd name="connsiteY22" fmla="*/ 235372 h 545061"/>
                  <a:gd name="connsiteX23" fmla="*/ 244398 w 524345"/>
                  <a:gd name="connsiteY23" fmla="*/ 235372 h 545061"/>
                  <a:gd name="connsiteX24" fmla="*/ 239665 w 524345"/>
                  <a:gd name="connsiteY24" fmla="*/ 233302 h 545061"/>
                  <a:gd name="connsiteX25" fmla="*/ 224774 w 524345"/>
                  <a:gd name="connsiteY25" fmla="*/ 233302 h 545061"/>
                  <a:gd name="connsiteX26" fmla="*/ 198740 w 524345"/>
                  <a:gd name="connsiteY26" fmla="*/ 245031 h 545061"/>
                  <a:gd name="connsiteX27" fmla="*/ 111465 w 524345"/>
                  <a:gd name="connsiteY27" fmla="*/ 210238 h 545061"/>
                  <a:gd name="connsiteX28" fmla="*/ 123694 w 524345"/>
                  <a:gd name="connsiteY28" fmla="*/ 180767 h 545061"/>
                  <a:gd name="connsiteX29" fmla="*/ 111465 w 524345"/>
                  <a:gd name="connsiteY29" fmla="*/ 151297 h 545061"/>
                  <a:gd name="connsiteX30" fmla="*/ 81979 w 524345"/>
                  <a:gd name="connsiteY30" fmla="*/ 139075 h 545061"/>
                  <a:gd name="connsiteX31" fmla="*/ 52494 w 524345"/>
                  <a:gd name="connsiteY31" fmla="*/ 151297 h 545061"/>
                  <a:gd name="connsiteX32" fmla="*/ 40265 w 524345"/>
                  <a:gd name="connsiteY32" fmla="*/ 180767 h 545061"/>
                  <a:gd name="connsiteX33" fmla="*/ 52494 w 524345"/>
                  <a:gd name="connsiteY33" fmla="*/ 210238 h 545061"/>
                  <a:gd name="connsiteX34" fmla="*/ 81979 w 524345"/>
                  <a:gd name="connsiteY34" fmla="*/ 222460 h 545061"/>
                  <a:gd name="connsiteX35" fmla="*/ 111465 w 524345"/>
                  <a:gd name="connsiteY35" fmla="*/ 210238 h 545061"/>
                  <a:gd name="connsiteX36" fmla="*/ 137500 w 524345"/>
                  <a:gd name="connsiteY36" fmla="*/ 259619 h 545061"/>
                  <a:gd name="connsiteX37" fmla="*/ 127441 w 524345"/>
                  <a:gd name="connsiteY37" fmla="*/ 242370 h 545061"/>
                  <a:gd name="connsiteX38" fmla="*/ 109394 w 524345"/>
                  <a:gd name="connsiteY38" fmla="*/ 233795 h 545061"/>
                  <a:gd name="connsiteX39" fmla="*/ 102491 w 524345"/>
                  <a:gd name="connsiteY39" fmla="*/ 235766 h 545061"/>
                  <a:gd name="connsiteX40" fmla="*/ 91545 w 524345"/>
                  <a:gd name="connsiteY40" fmla="*/ 245327 h 545061"/>
                  <a:gd name="connsiteX41" fmla="*/ 82275 w 524345"/>
                  <a:gd name="connsiteY41" fmla="*/ 248777 h 545061"/>
                  <a:gd name="connsiteX42" fmla="*/ 73005 w 524345"/>
                  <a:gd name="connsiteY42" fmla="*/ 245327 h 545061"/>
                  <a:gd name="connsiteX43" fmla="*/ 62059 w 524345"/>
                  <a:gd name="connsiteY43" fmla="*/ 235865 h 545061"/>
                  <a:gd name="connsiteX44" fmla="*/ 62059 w 524345"/>
                  <a:gd name="connsiteY44" fmla="*/ 235865 h 545061"/>
                  <a:gd name="connsiteX45" fmla="*/ 55058 w 524345"/>
                  <a:gd name="connsiteY45" fmla="*/ 233894 h 545061"/>
                  <a:gd name="connsiteX46" fmla="*/ 37011 w 524345"/>
                  <a:gd name="connsiteY46" fmla="*/ 242469 h 545061"/>
                  <a:gd name="connsiteX47" fmla="*/ 26952 w 524345"/>
                  <a:gd name="connsiteY47" fmla="*/ 259718 h 545061"/>
                  <a:gd name="connsiteX48" fmla="*/ 228 w 524345"/>
                  <a:gd name="connsiteY48" fmla="*/ 371983 h 545061"/>
                  <a:gd name="connsiteX49" fmla="*/ 2792 w 524345"/>
                  <a:gd name="connsiteY49" fmla="*/ 383120 h 545061"/>
                  <a:gd name="connsiteX50" fmla="*/ 12554 w 524345"/>
                  <a:gd name="connsiteY50" fmla="*/ 388936 h 545061"/>
                  <a:gd name="connsiteX51" fmla="*/ 18077 w 524345"/>
                  <a:gd name="connsiteY51" fmla="*/ 388443 h 545061"/>
                  <a:gd name="connsiteX52" fmla="*/ 5750 w 524345"/>
                  <a:gd name="connsiteY52" fmla="*/ 440584 h 545061"/>
                  <a:gd name="connsiteX53" fmla="*/ 7722 w 524345"/>
                  <a:gd name="connsiteY53" fmla="*/ 448173 h 545061"/>
                  <a:gd name="connsiteX54" fmla="*/ 14823 w 524345"/>
                  <a:gd name="connsiteY54" fmla="*/ 451524 h 545061"/>
                  <a:gd name="connsiteX55" fmla="*/ 51902 w 524345"/>
                  <a:gd name="connsiteY55" fmla="*/ 451524 h 545061"/>
                  <a:gd name="connsiteX56" fmla="*/ 59199 w 524345"/>
                  <a:gd name="connsiteY56" fmla="*/ 532741 h 545061"/>
                  <a:gd name="connsiteX57" fmla="*/ 72808 w 524345"/>
                  <a:gd name="connsiteY57" fmla="*/ 544865 h 545061"/>
                  <a:gd name="connsiteX58" fmla="*/ 91447 w 524345"/>
                  <a:gd name="connsiteY58" fmla="*/ 544865 h 545061"/>
                  <a:gd name="connsiteX59" fmla="*/ 105055 w 524345"/>
                  <a:gd name="connsiteY59" fmla="*/ 532741 h 545061"/>
                  <a:gd name="connsiteX60" fmla="*/ 112353 w 524345"/>
                  <a:gd name="connsiteY60" fmla="*/ 451524 h 545061"/>
                  <a:gd name="connsiteX61" fmla="*/ 149432 w 524345"/>
                  <a:gd name="connsiteY61" fmla="*/ 451524 h 545061"/>
                  <a:gd name="connsiteX62" fmla="*/ 156532 w 524345"/>
                  <a:gd name="connsiteY62" fmla="*/ 448173 h 545061"/>
                  <a:gd name="connsiteX63" fmla="*/ 158505 w 524345"/>
                  <a:gd name="connsiteY63" fmla="*/ 440584 h 545061"/>
                  <a:gd name="connsiteX64" fmla="*/ 145981 w 524345"/>
                  <a:gd name="connsiteY64" fmla="*/ 388443 h 545061"/>
                  <a:gd name="connsiteX65" fmla="*/ 151503 w 524345"/>
                  <a:gd name="connsiteY65" fmla="*/ 388936 h 545061"/>
                  <a:gd name="connsiteX66" fmla="*/ 161266 w 524345"/>
                  <a:gd name="connsiteY66" fmla="*/ 383120 h 545061"/>
                  <a:gd name="connsiteX67" fmla="*/ 163830 w 524345"/>
                  <a:gd name="connsiteY67" fmla="*/ 371983 h 545061"/>
                  <a:gd name="connsiteX68" fmla="*/ 137500 w 524345"/>
                  <a:gd name="connsiteY68" fmla="*/ 259619 h 545061"/>
                  <a:gd name="connsiteX69" fmla="*/ 202783 w 524345"/>
                  <a:gd name="connsiteY69" fmla="*/ 140652 h 545061"/>
                  <a:gd name="connsiteX70" fmla="*/ 215011 w 524345"/>
                  <a:gd name="connsiteY70" fmla="*/ 111181 h 545061"/>
                  <a:gd name="connsiteX71" fmla="*/ 202783 w 524345"/>
                  <a:gd name="connsiteY71" fmla="*/ 81710 h 545061"/>
                  <a:gd name="connsiteX72" fmla="*/ 173297 w 524345"/>
                  <a:gd name="connsiteY72" fmla="*/ 69488 h 545061"/>
                  <a:gd name="connsiteX73" fmla="*/ 143811 w 524345"/>
                  <a:gd name="connsiteY73" fmla="*/ 81710 h 545061"/>
                  <a:gd name="connsiteX74" fmla="*/ 131583 w 524345"/>
                  <a:gd name="connsiteY74" fmla="*/ 111181 h 545061"/>
                  <a:gd name="connsiteX75" fmla="*/ 143811 w 524345"/>
                  <a:gd name="connsiteY75" fmla="*/ 140652 h 545061"/>
                  <a:gd name="connsiteX76" fmla="*/ 173297 w 524345"/>
                  <a:gd name="connsiteY76" fmla="*/ 152874 h 545061"/>
                  <a:gd name="connsiteX77" fmla="*/ 202783 w 524345"/>
                  <a:gd name="connsiteY77" fmla="*/ 140652 h 545061"/>
                  <a:gd name="connsiteX78" fmla="*/ 294101 w 524345"/>
                  <a:gd name="connsiteY78" fmla="*/ 71164 h 545061"/>
                  <a:gd name="connsiteX79" fmla="*/ 306329 w 524345"/>
                  <a:gd name="connsiteY79" fmla="*/ 41693 h 545061"/>
                  <a:gd name="connsiteX80" fmla="*/ 294101 w 524345"/>
                  <a:gd name="connsiteY80" fmla="*/ 12222 h 545061"/>
                  <a:gd name="connsiteX81" fmla="*/ 264615 w 524345"/>
                  <a:gd name="connsiteY81" fmla="*/ 0 h 545061"/>
                  <a:gd name="connsiteX82" fmla="*/ 235129 w 524345"/>
                  <a:gd name="connsiteY82" fmla="*/ 12222 h 545061"/>
                  <a:gd name="connsiteX83" fmla="*/ 222900 w 524345"/>
                  <a:gd name="connsiteY83" fmla="*/ 41693 h 545061"/>
                  <a:gd name="connsiteX84" fmla="*/ 235129 w 524345"/>
                  <a:gd name="connsiteY84" fmla="*/ 71164 h 545061"/>
                  <a:gd name="connsiteX85" fmla="*/ 264615 w 524345"/>
                  <a:gd name="connsiteY85" fmla="*/ 83386 h 545061"/>
                  <a:gd name="connsiteX86" fmla="*/ 294101 w 524345"/>
                  <a:gd name="connsiteY86" fmla="*/ 71164 h 545061"/>
                  <a:gd name="connsiteX87" fmla="*/ 294101 w 524345"/>
                  <a:gd name="connsiteY87" fmla="*/ 210140 h 545061"/>
                  <a:gd name="connsiteX88" fmla="*/ 306329 w 524345"/>
                  <a:gd name="connsiteY88" fmla="*/ 180669 h 545061"/>
                  <a:gd name="connsiteX89" fmla="*/ 294101 w 524345"/>
                  <a:gd name="connsiteY89" fmla="*/ 151198 h 545061"/>
                  <a:gd name="connsiteX90" fmla="*/ 264615 w 524345"/>
                  <a:gd name="connsiteY90" fmla="*/ 138976 h 545061"/>
                  <a:gd name="connsiteX91" fmla="*/ 235129 w 524345"/>
                  <a:gd name="connsiteY91" fmla="*/ 151198 h 545061"/>
                  <a:gd name="connsiteX92" fmla="*/ 222900 w 524345"/>
                  <a:gd name="connsiteY92" fmla="*/ 180669 h 545061"/>
                  <a:gd name="connsiteX93" fmla="*/ 235129 w 524345"/>
                  <a:gd name="connsiteY93" fmla="*/ 210140 h 545061"/>
                  <a:gd name="connsiteX94" fmla="*/ 264615 w 524345"/>
                  <a:gd name="connsiteY94" fmla="*/ 222362 h 545061"/>
                  <a:gd name="connsiteX95" fmla="*/ 264615 w 524345"/>
                  <a:gd name="connsiteY95" fmla="*/ 222263 h 545061"/>
                  <a:gd name="connsiteX96" fmla="*/ 294101 w 524345"/>
                  <a:gd name="connsiteY96" fmla="*/ 210140 h 545061"/>
                  <a:gd name="connsiteX97" fmla="*/ 385418 w 524345"/>
                  <a:gd name="connsiteY97" fmla="*/ 140652 h 545061"/>
                  <a:gd name="connsiteX98" fmla="*/ 397646 w 524345"/>
                  <a:gd name="connsiteY98" fmla="*/ 111181 h 545061"/>
                  <a:gd name="connsiteX99" fmla="*/ 385418 w 524345"/>
                  <a:gd name="connsiteY99" fmla="*/ 81710 h 545061"/>
                  <a:gd name="connsiteX100" fmla="*/ 355932 w 524345"/>
                  <a:gd name="connsiteY100" fmla="*/ 69488 h 545061"/>
                  <a:gd name="connsiteX101" fmla="*/ 326446 w 524345"/>
                  <a:gd name="connsiteY101" fmla="*/ 81710 h 545061"/>
                  <a:gd name="connsiteX102" fmla="*/ 314218 w 524345"/>
                  <a:gd name="connsiteY102" fmla="*/ 111181 h 545061"/>
                  <a:gd name="connsiteX103" fmla="*/ 326446 w 524345"/>
                  <a:gd name="connsiteY103" fmla="*/ 140652 h 545061"/>
                  <a:gd name="connsiteX104" fmla="*/ 355932 w 524345"/>
                  <a:gd name="connsiteY104" fmla="*/ 152874 h 545061"/>
                  <a:gd name="connsiteX105" fmla="*/ 385418 w 524345"/>
                  <a:gd name="connsiteY105" fmla="*/ 140652 h 545061"/>
                  <a:gd name="connsiteX106" fmla="*/ 476736 w 524345"/>
                  <a:gd name="connsiteY106" fmla="*/ 210140 h 545061"/>
                  <a:gd name="connsiteX107" fmla="*/ 488964 w 524345"/>
                  <a:gd name="connsiteY107" fmla="*/ 180669 h 545061"/>
                  <a:gd name="connsiteX108" fmla="*/ 476736 w 524345"/>
                  <a:gd name="connsiteY108" fmla="*/ 151198 h 545061"/>
                  <a:gd name="connsiteX109" fmla="*/ 447250 w 524345"/>
                  <a:gd name="connsiteY109" fmla="*/ 138976 h 545061"/>
                  <a:gd name="connsiteX110" fmla="*/ 417764 w 524345"/>
                  <a:gd name="connsiteY110" fmla="*/ 151198 h 545061"/>
                  <a:gd name="connsiteX111" fmla="*/ 405535 w 524345"/>
                  <a:gd name="connsiteY111" fmla="*/ 180669 h 545061"/>
                  <a:gd name="connsiteX112" fmla="*/ 417764 w 524345"/>
                  <a:gd name="connsiteY112" fmla="*/ 210140 h 545061"/>
                  <a:gd name="connsiteX113" fmla="*/ 447250 w 524345"/>
                  <a:gd name="connsiteY113" fmla="*/ 222362 h 545061"/>
                  <a:gd name="connsiteX114" fmla="*/ 476736 w 524345"/>
                  <a:gd name="connsiteY114" fmla="*/ 210140 h 545061"/>
                  <a:gd name="connsiteX115" fmla="*/ 515491 w 524345"/>
                  <a:gd name="connsiteY115" fmla="*/ 245130 h 545061"/>
                  <a:gd name="connsiteX116" fmla="*/ 489161 w 524345"/>
                  <a:gd name="connsiteY116" fmla="*/ 233401 h 545061"/>
                  <a:gd name="connsiteX117" fmla="*/ 489161 w 524345"/>
                  <a:gd name="connsiteY117" fmla="*/ 233302 h 545061"/>
                  <a:gd name="connsiteX118" fmla="*/ 474763 w 524345"/>
                  <a:gd name="connsiteY118" fmla="*/ 233302 h 545061"/>
                  <a:gd name="connsiteX119" fmla="*/ 470030 w 524345"/>
                  <a:gd name="connsiteY119" fmla="*/ 235372 h 545061"/>
                  <a:gd name="connsiteX120" fmla="*/ 459083 w 524345"/>
                  <a:gd name="connsiteY120" fmla="*/ 244933 h 545061"/>
                  <a:gd name="connsiteX121" fmla="*/ 459083 w 524345"/>
                  <a:gd name="connsiteY121" fmla="*/ 244933 h 545061"/>
                  <a:gd name="connsiteX122" fmla="*/ 449814 w 524345"/>
                  <a:gd name="connsiteY122" fmla="*/ 248383 h 545061"/>
                  <a:gd name="connsiteX123" fmla="*/ 440544 w 524345"/>
                  <a:gd name="connsiteY123" fmla="*/ 244933 h 545061"/>
                  <a:gd name="connsiteX124" fmla="*/ 429598 w 524345"/>
                  <a:gd name="connsiteY124" fmla="*/ 235372 h 545061"/>
                  <a:gd name="connsiteX125" fmla="*/ 429598 w 524345"/>
                  <a:gd name="connsiteY125" fmla="*/ 235372 h 545061"/>
                  <a:gd name="connsiteX126" fmla="*/ 424864 w 524345"/>
                  <a:gd name="connsiteY126" fmla="*/ 233302 h 545061"/>
                  <a:gd name="connsiteX127" fmla="*/ 409973 w 524345"/>
                  <a:gd name="connsiteY127" fmla="*/ 233302 h 545061"/>
                  <a:gd name="connsiteX128" fmla="*/ 383643 w 524345"/>
                  <a:gd name="connsiteY128" fmla="*/ 245031 h 545061"/>
                  <a:gd name="connsiteX129" fmla="*/ 374866 w 524345"/>
                  <a:gd name="connsiteY129" fmla="*/ 272531 h 545061"/>
                  <a:gd name="connsiteX130" fmla="*/ 385122 w 524345"/>
                  <a:gd name="connsiteY130" fmla="*/ 349608 h 545061"/>
                  <a:gd name="connsiteX131" fmla="*/ 391335 w 524345"/>
                  <a:gd name="connsiteY131" fmla="*/ 364689 h 545061"/>
                  <a:gd name="connsiteX132" fmla="*/ 404549 w 524345"/>
                  <a:gd name="connsiteY132" fmla="*/ 374348 h 545061"/>
                  <a:gd name="connsiteX133" fmla="*/ 421807 w 524345"/>
                  <a:gd name="connsiteY133" fmla="*/ 532939 h 545061"/>
                  <a:gd name="connsiteX134" fmla="*/ 435416 w 524345"/>
                  <a:gd name="connsiteY134" fmla="*/ 545062 h 545061"/>
                  <a:gd name="connsiteX135" fmla="*/ 462732 w 524345"/>
                  <a:gd name="connsiteY135" fmla="*/ 545062 h 545061"/>
                  <a:gd name="connsiteX136" fmla="*/ 476341 w 524345"/>
                  <a:gd name="connsiteY136" fmla="*/ 532939 h 545061"/>
                  <a:gd name="connsiteX137" fmla="*/ 493599 w 524345"/>
                  <a:gd name="connsiteY137" fmla="*/ 374644 h 545061"/>
                  <a:gd name="connsiteX138" fmla="*/ 507306 w 524345"/>
                  <a:gd name="connsiteY138" fmla="*/ 365083 h 545061"/>
                  <a:gd name="connsiteX139" fmla="*/ 513815 w 524345"/>
                  <a:gd name="connsiteY139" fmla="*/ 349707 h 545061"/>
                  <a:gd name="connsiteX140" fmla="*/ 524071 w 524345"/>
                  <a:gd name="connsiteY140" fmla="*/ 272531 h 545061"/>
                  <a:gd name="connsiteX141" fmla="*/ 515491 w 524345"/>
                  <a:gd name="connsiteY141" fmla="*/ 245130 h 545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</a:cxnLst>
                <a:rect l="l" t="t" r="r" b="b"/>
                <a:pathLst>
                  <a:path w="524345" h="545061">
                    <a:moveTo>
                      <a:pt x="198740" y="245031"/>
                    </a:moveTo>
                    <a:cubicBezTo>
                      <a:pt x="192034" y="252522"/>
                      <a:pt x="188878" y="262477"/>
                      <a:pt x="189963" y="272531"/>
                    </a:cubicBezTo>
                    <a:lnTo>
                      <a:pt x="200219" y="349608"/>
                    </a:lnTo>
                    <a:cubicBezTo>
                      <a:pt x="200811" y="355128"/>
                      <a:pt x="202980" y="360352"/>
                      <a:pt x="206432" y="364689"/>
                    </a:cubicBezTo>
                    <a:cubicBezTo>
                      <a:pt x="209883" y="369026"/>
                      <a:pt x="214419" y="372377"/>
                      <a:pt x="219646" y="374348"/>
                    </a:cubicBezTo>
                    <a:lnTo>
                      <a:pt x="236904" y="532939"/>
                    </a:lnTo>
                    <a:cubicBezTo>
                      <a:pt x="237693" y="539838"/>
                      <a:pt x="243511" y="545062"/>
                      <a:pt x="250513" y="545062"/>
                    </a:cubicBezTo>
                    <a:lnTo>
                      <a:pt x="277928" y="545062"/>
                    </a:lnTo>
                    <a:cubicBezTo>
                      <a:pt x="284929" y="545062"/>
                      <a:pt x="290747" y="539838"/>
                      <a:pt x="291536" y="532939"/>
                    </a:cubicBezTo>
                    <a:lnTo>
                      <a:pt x="308794" y="374644"/>
                    </a:lnTo>
                    <a:cubicBezTo>
                      <a:pt x="314218" y="372870"/>
                      <a:pt x="318951" y="369519"/>
                      <a:pt x="322502" y="365083"/>
                    </a:cubicBezTo>
                    <a:cubicBezTo>
                      <a:pt x="326052" y="360648"/>
                      <a:pt x="328320" y="355325"/>
                      <a:pt x="328912" y="349707"/>
                    </a:cubicBezTo>
                    <a:lnTo>
                      <a:pt x="339168" y="272531"/>
                    </a:lnTo>
                    <a:cubicBezTo>
                      <a:pt x="340252" y="262576"/>
                      <a:pt x="337097" y="252621"/>
                      <a:pt x="330391" y="245130"/>
                    </a:cubicBezTo>
                    <a:cubicBezTo>
                      <a:pt x="323685" y="237639"/>
                      <a:pt x="314119" y="233401"/>
                      <a:pt x="304061" y="233401"/>
                    </a:cubicBezTo>
                    <a:lnTo>
                      <a:pt x="304061" y="233302"/>
                    </a:lnTo>
                    <a:lnTo>
                      <a:pt x="289564" y="233302"/>
                    </a:lnTo>
                    <a:cubicBezTo>
                      <a:pt x="287789" y="233499"/>
                      <a:pt x="286211" y="234189"/>
                      <a:pt x="284831" y="235372"/>
                    </a:cubicBezTo>
                    <a:lnTo>
                      <a:pt x="273884" y="244933"/>
                    </a:lnTo>
                    <a:lnTo>
                      <a:pt x="273884" y="244933"/>
                    </a:lnTo>
                    <a:cubicBezTo>
                      <a:pt x="271320" y="247101"/>
                      <a:pt x="268066" y="248383"/>
                      <a:pt x="264615" y="248383"/>
                    </a:cubicBezTo>
                    <a:cubicBezTo>
                      <a:pt x="261262" y="248383"/>
                      <a:pt x="257909" y="247200"/>
                      <a:pt x="255345" y="244933"/>
                    </a:cubicBezTo>
                    <a:lnTo>
                      <a:pt x="244398" y="235372"/>
                    </a:lnTo>
                    <a:lnTo>
                      <a:pt x="244398" y="235372"/>
                    </a:lnTo>
                    <a:cubicBezTo>
                      <a:pt x="243116" y="234288"/>
                      <a:pt x="241440" y="233499"/>
                      <a:pt x="239665" y="233302"/>
                    </a:cubicBezTo>
                    <a:lnTo>
                      <a:pt x="224774" y="233302"/>
                    </a:lnTo>
                    <a:cubicBezTo>
                      <a:pt x="215011" y="233302"/>
                      <a:pt x="205446" y="237541"/>
                      <a:pt x="198740" y="245031"/>
                    </a:cubicBezTo>
                    <a:moveTo>
                      <a:pt x="111465" y="210238"/>
                    </a:moveTo>
                    <a:cubicBezTo>
                      <a:pt x="119256" y="202452"/>
                      <a:pt x="123694" y="191807"/>
                      <a:pt x="123694" y="180767"/>
                    </a:cubicBezTo>
                    <a:cubicBezTo>
                      <a:pt x="123694" y="169728"/>
                      <a:pt x="119256" y="159083"/>
                      <a:pt x="111465" y="151297"/>
                    </a:cubicBezTo>
                    <a:cubicBezTo>
                      <a:pt x="103675" y="143510"/>
                      <a:pt x="93024" y="139075"/>
                      <a:pt x="81979" y="139075"/>
                    </a:cubicBezTo>
                    <a:cubicBezTo>
                      <a:pt x="70935" y="139075"/>
                      <a:pt x="60284" y="143510"/>
                      <a:pt x="52494" y="151297"/>
                    </a:cubicBezTo>
                    <a:cubicBezTo>
                      <a:pt x="44703" y="159083"/>
                      <a:pt x="40265" y="169728"/>
                      <a:pt x="40265" y="180767"/>
                    </a:cubicBezTo>
                    <a:cubicBezTo>
                      <a:pt x="40265" y="191807"/>
                      <a:pt x="44604" y="202452"/>
                      <a:pt x="52494" y="210238"/>
                    </a:cubicBezTo>
                    <a:cubicBezTo>
                      <a:pt x="60383" y="218025"/>
                      <a:pt x="70935" y="222460"/>
                      <a:pt x="81979" y="222460"/>
                    </a:cubicBezTo>
                    <a:cubicBezTo>
                      <a:pt x="93024" y="222460"/>
                      <a:pt x="103675" y="218025"/>
                      <a:pt x="111465" y="210238"/>
                    </a:cubicBezTo>
                    <a:moveTo>
                      <a:pt x="137500" y="259619"/>
                    </a:moveTo>
                    <a:cubicBezTo>
                      <a:pt x="135922" y="253015"/>
                      <a:pt x="132470" y="246904"/>
                      <a:pt x="127441" y="242370"/>
                    </a:cubicBezTo>
                    <a:cubicBezTo>
                      <a:pt x="122412" y="237738"/>
                      <a:pt x="116100" y="234781"/>
                      <a:pt x="109394" y="233795"/>
                    </a:cubicBezTo>
                    <a:cubicBezTo>
                      <a:pt x="106929" y="233401"/>
                      <a:pt x="104365" y="234189"/>
                      <a:pt x="102491" y="235766"/>
                    </a:cubicBezTo>
                    <a:lnTo>
                      <a:pt x="91545" y="245327"/>
                    </a:lnTo>
                    <a:cubicBezTo>
                      <a:pt x="88981" y="247496"/>
                      <a:pt x="85727" y="248777"/>
                      <a:pt x="82275" y="248777"/>
                    </a:cubicBezTo>
                    <a:cubicBezTo>
                      <a:pt x="78824" y="248777"/>
                      <a:pt x="75569" y="247594"/>
                      <a:pt x="73005" y="245327"/>
                    </a:cubicBezTo>
                    <a:lnTo>
                      <a:pt x="62059" y="235865"/>
                    </a:lnTo>
                    <a:lnTo>
                      <a:pt x="62059" y="235865"/>
                    </a:lnTo>
                    <a:cubicBezTo>
                      <a:pt x="60185" y="234189"/>
                      <a:pt x="57622" y="233499"/>
                      <a:pt x="55058" y="233894"/>
                    </a:cubicBezTo>
                    <a:cubicBezTo>
                      <a:pt x="48352" y="234879"/>
                      <a:pt x="42040" y="237836"/>
                      <a:pt x="37011" y="242469"/>
                    </a:cubicBezTo>
                    <a:cubicBezTo>
                      <a:pt x="31982" y="247101"/>
                      <a:pt x="28431" y="253114"/>
                      <a:pt x="26952" y="259718"/>
                    </a:cubicBezTo>
                    <a:lnTo>
                      <a:pt x="228" y="371983"/>
                    </a:lnTo>
                    <a:cubicBezTo>
                      <a:pt x="-463" y="375827"/>
                      <a:pt x="425" y="379868"/>
                      <a:pt x="2792" y="383120"/>
                    </a:cubicBezTo>
                    <a:cubicBezTo>
                      <a:pt x="5158" y="386275"/>
                      <a:pt x="8708" y="388443"/>
                      <a:pt x="12554" y="388936"/>
                    </a:cubicBezTo>
                    <a:cubicBezTo>
                      <a:pt x="14428" y="389133"/>
                      <a:pt x="16302" y="389034"/>
                      <a:pt x="18077" y="388443"/>
                    </a:cubicBezTo>
                    <a:lnTo>
                      <a:pt x="5750" y="440584"/>
                    </a:lnTo>
                    <a:cubicBezTo>
                      <a:pt x="5257" y="443245"/>
                      <a:pt x="5947" y="446103"/>
                      <a:pt x="7722" y="448173"/>
                    </a:cubicBezTo>
                    <a:cubicBezTo>
                      <a:pt x="9497" y="450243"/>
                      <a:pt x="12061" y="451524"/>
                      <a:pt x="14823" y="451524"/>
                    </a:cubicBezTo>
                    <a:lnTo>
                      <a:pt x="51902" y="451524"/>
                    </a:lnTo>
                    <a:lnTo>
                      <a:pt x="59199" y="532741"/>
                    </a:lnTo>
                    <a:cubicBezTo>
                      <a:pt x="59988" y="539641"/>
                      <a:pt x="65807" y="544865"/>
                      <a:pt x="72808" y="544865"/>
                    </a:cubicBezTo>
                    <a:lnTo>
                      <a:pt x="91447" y="544865"/>
                    </a:lnTo>
                    <a:cubicBezTo>
                      <a:pt x="98448" y="544865"/>
                      <a:pt x="104266" y="539641"/>
                      <a:pt x="105055" y="532741"/>
                    </a:cubicBezTo>
                    <a:lnTo>
                      <a:pt x="112353" y="451524"/>
                    </a:lnTo>
                    <a:lnTo>
                      <a:pt x="149432" y="451524"/>
                    </a:lnTo>
                    <a:cubicBezTo>
                      <a:pt x="152193" y="451524"/>
                      <a:pt x="154757" y="450243"/>
                      <a:pt x="156532" y="448173"/>
                    </a:cubicBezTo>
                    <a:cubicBezTo>
                      <a:pt x="158308" y="446103"/>
                      <a:pt x="158998" y="443245"/>
                      <a:pt x="158505" y="440584"/>
                    </a:cubicBezTo>
                    <a:lnTo>
                      <a:pt x="145981" y="388443"/>
                    </a:lnTo>
                    <a:cubicBezTo>
                      <a:pt x="147756" y="388936"/>
                      <a:pt x="149629" y="389133"/>
                      <a:pt x="151503" y="388936"/>
                    </a:cubicBezTo>
                    <a:cubicBezTo>
                      <a:pt x="155448" y="388443"/>
                      <a:pt x="158998" y="386373"/>
                      <a:pt x="161266" y="383120"/>
                    </a:cubicBezTo>
                    <a:cubicBezTo>
                      <a:pt x="163633" y="379966"/>
                      <a:pt x="164520" y="375925"/>
                      <a:pt x="163830" y="371983"/>
                    </a:cubicBezTo>
                    <a:lnTo>
                      <a:pt x="137500" y="259619"/>
                    </a:lnTo>
                    <a:close/>
                    <a:moveTo>
                      <a:pt x="202783" y="140652"/>
                    </a:moveTo>
                    <a:cubicBezTo>
                      <a:pt x="210573" y="132865"/>
                      <a:pt x="215011" y="122220"/>
                      <a:pt x="215011" y="111181"/>
                    </a:cubicBezTo>
                    <a:cubicBezTo>
                      <a:pt x="215011" y="100142"/>
                      <a:pt x="210573" y="89497"/>
                      <a:pt x="202783" y="81710"/>
                    </a:cubicBezTo>
                    <a:cubicBezTo>
                      <a:pt x="194992" y="73923"/>
                      <a:pt x="184342" y="69488"/>
                      <a:pt x="173297" y="69488"/>
                    </a:cubicBezTo>
                    <a:cubicBezTo>
                      <a:pt x="162252" y="69488"/>
                      <a:pt x="151602" y="73825"/>
                      <a:pt x="143811" y="81710"/>
                    </a:cubicBezTo>
                    <a:cubicBezTo>
                      <a:pt x="136020" y="89595"/>
                      <a:pt x="131583" y="100142"/>
                      <a:pt x="131583" y="111181"/>
                    </a:cubicBezTo>
                    <a:cubicBezTo>
                      <a:pt x="131583" y="122220"/>
                      <a:pt x="136020" y="132865"/>
                      <a:pt x="143811" y="140652"/>
                    </a:cubicBezTo>
                    <a:cubicBezTo>
                      <a:pt x="151602" y="148438"/>
                      <a:pt x="162252" y="152874"/>
                      <a:pt x="173297" y="152874"/>
                    </a:cubicBezTo>
                    <a:cubicBezTo>
                      <a:pt x="184342" y="152874"/>
                      <a:pt x="194992" y="148438"/>
                      <a:pt x="202783" y="140652"/>
                    </a:cubicBezTo>
                    <a:moveTo>
                      <a:pt x="294101" y="71164"/>
                    </a:moveTo>
                    <a:cubicBezTo>
                      <a:pt x="301891" y="63377"/>
                      <a:pt x="306329" y="52732"/>
                      <a:pt x="306329" y="41693"/>
                    </a:cubicBezTo>
                    <a:cubicBezTo>
                      <a:pt x="306329" y="30654"/>
                      <a:pt x="301990" y="20009"/>
                      <a:pt x="294101" y="12222"/>
                    </a:cubicBezTo>
                    <a:cubicBezTo>
                      <a:pt x="286310" y="4435"/>
                      <a:pt x="275659" y="0"/>
                      <a:pt x="264615" y="0"/>
                    </a:cubicBezTo>
                    <a:cubicBezTo>
                      <a:pt x="253570" y="0"/>
                      <a:pt x="242919" y="4435"/>
                      <a:pt x="235129" y="12222"/>
                    </a:cubicBezTo>
                    <a:cubicBezTo>
                      <a:pt x="227338" y="20009"/>
                      <a:pt x="222900" y="30654"/>
                      <a:pt x="222900" y="41693"/>
                    </a:cubicBezTo>
                    <a:cubicBezTo>
                      <a:pt x="222900" y="52732"/>
                      <a:pt x="227239" y="63377"/>
                      <a:pt x="235129" y="71164"/>
                    </a:cubicBezTo>
                    <a:cubicBezTo>
                      <a:pt x="242919" y="78950"/>
                      <a:pt x="253570" y="83386"/>
                      <a:pt x="264615" y="83386"/>
                    </a:cubicBezTo>
                    <a:cubicBezTo>
                      <a:pt x="275659" y="83287"/>
                      <a:pt x="286211" y="78950"/>
                      <a:pt x="294101" y="71164"/>
                    </a:cubicBezTo>
                    <a:moveTo>
                      <a:pt x="294101" y="210140"/>
                    </a:moveTo>
                    <a:cubicBezTo>
                      <a:pt x="301891" y="202353"/>
                      <a:pt x="306329" y="191708"/>
                      <a:pt x="306329" y="180669"/>
                    </a:cubicBezTo>
                    <a:cubicBezTo>
                      <a:pt x="306329" y="169630"/>
                      <a:pt x="301990" y="158985"/>
                      <a:pt x="294101" y="151198"/>
                    </a:cubicBezTo>
                    <a:cubicBezTo>
                      <a:pt x="286310" y="143411"/>
                      <a:pt x="275659" y="138976"/>
                      <a:pt x="264615" y="138976"/>
                    </a:cubicBezTo>
                    <a:cubicBezTo>
                      <a:pt x="253570" y="138976"/>
                      <a:pt x="242919" y="143411"/>
                      <a:pt x="235129" y="151198"/>
                    </a:cubicBezTo>
                    <a:cubicBezTo>
                      <a:pt x="227338" y="158985"/>
                      <a:pt x="222900" y="169630"/>
                      <a:pt x="222900" y="180669"/>
                    </a:cubicBezTo>
                    <a:cubicBezTo>
                      <a:pt x="222900" y="191708"/>
                      <a:pt x="227239" y="202353"/>
                      <a:pt x="235129" y="210140"/>
                    </a:cubicBezTo>
                    <a:cubicBezTo>
                      <a:pt x="242919" y="217926"/>
                      <a:pt x="253570" y="222362"/>
                      <a:pt x="264615" y="222362"/>
                    </a:cubicBezTo>
                    <a:lnTo>
                      <a:pt x="264615" y="222263"/>
                    </a:lnTo>
                    <a:cubicBezTo>
                      <a:pt x="275659" y="222362"/>
                      <a:pt x="286211" y="217926"/>
                      <a:pt x="294101" y="210140"/>
                    </a:cubicBezTo>
                    <a:moveTo>
                      <a:pt x="385418" y="140652"/>
                    </a:moveTo>
                    <a:cubicBezTo>
                      <a:pt x="393209" y="132865"/>
                      <a:pt x="397646" y="122220"/>
                      <a:pt x="397646" y="111181"/>
                    </a:cubicBezTo>
                    <a:cubicBezTo>
                      <a:pt x="397646" y="100142"/>
                      <a:pt x="393307" y="89497"/>
                      <a:pt x="385418" y="81710"/>
                    </a:cubicBezTo>
                    <a:cubicBezTo>
                      <a:pt x="377529" y="73923"/>
                      <a:pt x="366977" y="69488"/>
                      <a:pt x="355932" y="69488"/>
                    </a:cubicBezTo>
                    <a:cubicBezTo>
                      <a:pt x="344887" y="69488"/>
                      <a:pt x="334237" y="73825"/>
                      <a:pt x="326446" y="81710"/>
                    </a:cubicBezTo>
                    <a:cubicBezTo>
                      <a:pt x="318656" y="89497"/>
                      <a:pt x="314218" y="100142"/>
                      <a:pt x="314218" y="111181"/>
                    </a:cubicBezTo>
                    <a:cubicBezTo>
                      <a:pt x="314218" y="122220"/>
                      <a:pt x="318656" y="132865"/>
                      <a:pt x="326446" y="140652"/>
                    </a:cubicBezTo>
                    <a:cubicBezTo>
                      <a:pt x="334237" y="148438"/>
                      <a:pt x="344887" y="152874"/>
                      <a:pt x="355932" y="152874"/>
                    </a:cubicBezTo>
                    <a:cubicBezTo>
                      <a:pt x="366977" y="152874"/>
                      <a:pt x="377627" y="148438"/>
                      <a:pt x="385418" y="140652"/>
                    </a:cubicBezTo>
                    <a:moveTo>
                      <a:pt x="476736" y="210140"/>
                    </a:moveTo>
                    <a:cubicBezTo>
                      <a:pt x="484526" y="202353"/>
                      <a:pt x="488964" y="191708"/>
                      <a:pt x="488964" y="180669"/>
                    </a:cubicBezTo>
                    <a:cubicBezTo>
                      <a:pt x="488964" y="169630"/>
                      <a:pt x="484625" y="158985"/>
                      <a:pt x="476736" y="151198"/>
                    </a:cubicBezTo>
                    <a:cubicBezTo>
                      <a:pt x="468945" y="143411"/>
                      <a:pt x="458295" y="138976"/>
                      <a:pt x="447250" y="138976"/>
                    </a:cubicBezTo>
                    <a:cubicBezTo>
                      <a:pt x="436205" y="138976"/>
                      <a:pt x="425554" y="143313"/>
                      <a:pt x="417764" y="151198"/>
                    </a:cubicBezTo>
                    <a:cubicBezTo>
                      <a:pt x="409973" y="159083"/>
                      <a:pt x="405535" y="169630"/>
                      <a:pt x="405535" y="180669"/>
                    </a:cubicBezTo>
                    <a:cubicBezTo>
                      <a:pt x="405535" y="191708"/>
                      <a:pt x="409875" y="202353"/>
                      <a:pt x="417764" y="210140"/>
                    </a:cubicBezTo>
                    <a:cubicBezTo>
                      <a:pt x="425554" y="217926"/>
                      <a:pt x="436205" y="222362"/>
                      <a:pt x="447250" y="222362"/>
                    </a:cubicBezTo>
                    <a:cubicBezTo>
                      <a:pt x="458295" y="222362"/>
                      <a:pt x="468846" y="217926"/>
                      <a:pt x="476736" y="210140"/>
                    </a:cubicBezTo>
                    <a:moveTo>
                      <a:pt x="515491" y="245130"/>
                    </a:moveTo>
                    <a:cubicBezTo>
                      <a:pt x="508785" y="237639"/>
                      <a:pt x="499220" y="233401"/>
                      <a:pt x="489161" y="233401"/>
                    </a:cubicBezTo>
                    <a:lnTo>
                      <a:pt x="489161" y="233302"/>
                    </a:lnTo>
                    <a:lnTo>
                      <a:pt x="474763" y="233302"/>
                    </a:lnTo>
                    <a:cubicBezTo>
                      <a:pt x="472988" y="233499"/>
                      <a:pt x="471410" y="234189"/>
                      <a:pt x="470030" y="235372"/>
                    </a:cubicBezTo>
                    <a:lnTo>
                      <a:pt x="459083" y="244933"/>
                    </a:lnTo>
                    <a:lnTo>
                      <a:pt x="459083" y="244933"/>
                    </a:lnTo>
                    <a:cubicBezTo>
                      <a:pt x="456519" y="247101"/>
                      <a:pt x="453265" y="248383"/>
                      <a:pt x="449814" y="248383"/>
                    </a:cubicBezTo>
                    <a:cubicBezTo>
                      <a:pt x="446461" y="248383"/>
                      <a:pt x="443108" y="247200"/>
                      <a:pt x="440544" y="244933"/>
                    </a:cubicBezTo>
                    <a:lnTo>
                      <a:pt x="429598" y="235372"/>
                    </a:lnTo>
                    <a:lnTo>
                      <a:pt x="429598" y="235372"/>
                    </a:lnTo>
                    <a:cubicBezTo>
                      <a:pt x="428217" y="234288"/>
                      <a:pt x="426639" y="233499"/>
                      <a:pt x="424864" y="233302"/>
                    </a:cubicBezTo>
                    <a:lnTo>
                      <a:pt x="409973" y="233302"/>
                    </a:lnTo>
                    <a:cubicBezTo>
                      <a:pt x="399914" y="233302"/>
                      <a:pt x="390349" y="237541"/>
                      <a:pt x="383643" y="245031"/>
                    </a:cubicBezTo>
                    <a:cubicBezTo>
                      <a:pt x="376937" y="252522"/>
                      <a:pt x="373781" y="262477"/>
                      <a:pt x="374866" y="272531"/>
                    </a:cubicBezTo>
                    <a:lnTo>
                      <a:pt x="385122" y="349608"/>
                    </a:lnTo>
                    <a:cubicBezTo>
                      <a:pt x="385714" y="355128"/>
                      <a:pt x="387883" y="360352"/>
                      <a:pt x="391335" y="364689"/>
                    </a:cubicBezTo>
                    <a:cubicBezTo>
                      <a:pt x="394786" y="369026"/>
                      <a:pt x="399323" y="372377"/>
                      <a:pt x="404549" y="374348"/>
                    </a:cubicBezTo>
                    <a:lnTo>
                      <a:pt x="421807" y="532939"/>
                    </a:lnTo>
                    <a:cubicBezTo>
                      <a:pt x="422596" y="539838"/>
                      <a:pt x="428513" y="545062"/>
                      <a:pt x="435416" y="545062"/>
                    </a:cubicBezTo>
                    <a:lnTo>
                      <a:pt x="462732" y="545062"/>
                    </a:lnTo>
                    <a:cubicBezTo>
                      <a:pt x="469734" y="545062"/>
                      <a:pt x="475552" y="539838"/>
                      <a:pt x="476341" y="532939"/>
                    </a:cubicBezTo>
                    <a:lnTo>
                      <a:pt x="493599" y="374644"/>
                    </a:lnTo>
                    <a:cubicBezTo>
                      <a:pt x="499023" y="372870"/>
                      <a:pt x="503756" y="369519"/>
                      <a:pt x="507306" y="365083"/>
                    </a:cubicBezTo>
                    <a:cubicBezTo>
                      <a:pt x="510856" y="360648"/>
                      <a:pt x="513124" y="355325"/>
                      <a:pt x="513815" y="349707"/>
                    </a:cubicBezTo>
                    <a:lnTo>
                      <a:pt x="524071" y="272531"/>
                    </a:lnTo>
                    <a:cubicBezTo>
                      <a:pt x="525353" y="262576"/>
                      <a:pt x="522098" y="252522"/>
                      <a:pt x="515491" y="245130"/>
                    </a:cubicBezTo>
                  </a:path>
                </a:pathLst>
              </a:custGeom>
              <a:solidFill>
                <a:schemeClr val="bg1"/>
              </a:solidFill>
              <a:ln w="98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17220"/>
                <a:endParaRPr lang="fr-FR" sz="1215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402" name="Groupe 401">
              <a:extLst>
                <a:ext uri="{FF2B5EF4-FFF2-40B4-BE49-F238E27FC236}">
                  <a16:creationId xmlns:a16="http://schemas.microsoft.com/office/drawing/2014/main" id="{4A86ADAC-FE21-04E4-FFC7-B7D6767815F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402001" y="4567431"/>
              <a:ext cx="398725" cy="398520"/>
              <a:chOff x="4257619" y="4928354"/>
              <a:chExt cx="1525818" cy="1525037"/>
            </a:xfrm>
          </p:grpSpPr>
          <p:sp>
            <p:nvSpPr>
              <p:cNvPr id="403" name="Forme libre 402">
                <a:extLst>
                  <a:ext uri="{FF2B5EF4-FFF2-40B4-BE49-F238E27FC236}">
                    <a16:creationId xmlns:a16="http://schemas.microsoft.com/office/drawing/2014/main" id="{9138A095-619A-E4B3-F4C4-D929D7C12D4C}"/>
                  </a:ext>
                </a:extLst>
              </p:cNvPr>
              <p:cNvSpPr/>
              <p:nvPr/>
            </p:nvSpPr>
            <p:spPr>
              <a:xfrm>
                <a:off x="4257619" y="4928354"/>
                <a:ext cx="1525818" cy="1525037"/>
              </a:xfrm>
              <a:custGeom>
                <a:avLst/>
                <a:gdLst>
                  <a:gd name="connsiteX0" fmla="*/ 762909 w 1525818"/>
                  <a:gd name="connsiteY0" fmla="*/ 1525037 h 1525037"/>
                  <a:gd name="connsiteX1" fmla="*/ 1525818 w 1525818"/>
                  <a:gd name="connsiteY1" fmla="*/ 762519 h 1525037"/>
                  <a:gd name="connsiteX2" fmla="*/ 762909 w 1525818"/>
                  <a:gd name="connsiteY2" fmla="*/ 0 h 1525037"/>
                  <a:gd name="connsiteX3" fmla="*/ 0 w 1525818"/>
                  <a:gd name="connsiteY3" fmla="*/ 762519 h 1525037"/>
                  <a:gd name="connsiteX4" fmla="*/ 762909 w 1525818"/>
                  <a:gd name="connsiteY4" fmla="*/ 1525037 h 1525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5818" h="1525037">
                    <a:moveTo>
                      <a:pt x="762909" y="1525037"/>
                    </a:moveTo>
                    <a:cubicBezTo>
                      <a:pt x="1184289" y="1525037"/>
                      <a:pt x="1525818" y="1183683"/>
                      <a:pt x="1525818" y="762519"/>
                    </a:cubicBezTo>
                    <a:cubicBezTo>
                      <a:pt x="1525818" y="341354"/>
                      <a:pt x="1184289" y="0"/>
                      <a:pt x="762909" y="0"/>
                    </a:cubicBezTo>
                    <a:cubicBezTo>
                      <a:pt x="341529" y="0"/>
                      <a:pt x="0" y="341354"/>
                      <a:pt x="0" y="762519"/>
                    </a:cubicBezTo>
                    <a:cubicBezTo>
                      <a:pt x="0" y="1183683"/>
                      <a:pt x="341529" y="1525037"/>
                      <a:pt x="762909" y="1525037"/>
                    </a:cubicBezTo>
                  </a:path>
                </a:pathLst>
              </a:custGeom>
              <a:solidFill>
                <a:srgbClr val="003B39"/>
              </a:solidFill>
              <a:ln w="127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17220"/>
                <a:endParaRPr lang="fr-FR" sz="1215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04" name="Forme libre 403">
                <a:extLst>
                  <a:ext uri="{FF2B5EF4-FFF2-40B4-BE49-F238E27FC236}">
                    <a16:creationId xmlns:a16="http://schemas.microsoft.com/office/drawing/2014/main" id="{C8130324-E7D6-D795-29A0-E18D0F240E0E}"/>
                  </a:ext>
                </a:extLst>
              </p:cNvPr>
              <p:cNvSpPr/>
              <p:nvPr/>
            </p:nvSpPr>
            <p:spPr>
              <a:xfrm>
                <a:off x="4637754" y="5233458"/>
                <a:ext cx="765549" cy="795795"/>
              </a:xfrm>
              <a:custGeom>
                <a:avLst/>
                <a:gdLst>
                  <a:gd name="connsiteX0" fmla="*/ 198740 w 524345"/>
                  <a:gd name="connsiteY0" fmla="*/ 245031 h 545061"/>
                  <a:gd name="connsiteX1" fmla="*/ 189963 w 524345"/>
                  <a:gd name="connsiteY1" fmla="*/ 272531 h 545061"/>
                  <a:gd name="connsiteX2" fmla="*/ 200219 w 524345"/>
                  <a:gd name="connsiteY2" fmla="*/ 349608 h 545061"/>
                  <a:gd name="connsiteX3" fmla="*/ 206432 w 524345"/>
                  <a:gd name="connsiteY3" fmla="*/ 364689 h 545061"/>
                  <a:gd name="connsiteX4" fmla="*/ 219646 w 524345"/>
                  <a:gd name="connsiteY4" fmla="*/ 374348 h 545061"/>
                  <a:gd name="connsiteX5" fmla="*/ 236904 w 524345"/>
                  <a:gd name="connsiteY5" fmla="*/ 532939 h 545061"/>
                  <a:gd name="connsiteX6" fmla="*/ 250513 w 524345"/>
                  <a:gd name="connsiteY6" fmla="*/ 545062 h 545061"/>
                  <a:gd name="connsiteX7" fmla="*/ 277928 w 524345"/>
                  <a:gd name="connsiteY7" fmla="*/ 545062 h 545061"/>
                  <a:gd name="connsiteX8" fmla="*/ 291536 w 524345"/>
                  <a:gd name="connsiteY8" fmla="*/ 532939 h 545061"/>
                  <a:gd name="connsiteX9" fmla="*/ 308794 w 524345"/>
                  <a:gd name="connsiteY9" fmla="*/ 374644 h 545061"/>
                  <a:gd name="connsiteX10" fmla="*/ 322502 w 524345"/>
                  <a:gd name="connsiteY10" fmla="*/ 365083 h 545061"/>
                  <a:gd name="connsiteX11" fmla="*/ 328912 w 524345"/>
                  <a:gd name="connsiteY11" fmla="*/ 349707 h 545061"/>
                  <a:gd name="connsiteX12" fmla="*/ 339168 w 524345"/>
                  <a:gd name="connsiteY12" fmla="*/ 272531 h 545061"/>
                  <a:gd name="connsiteX13" fmla="*/ 330391 w 524345"/>
                  <a:gd name="connsiteY13" fmla="*/ 245130 h 545061"/>
                  <a:gd name="connsiteX14" fmla="*/ 304061 w 524345"/>
                  <a:gd name="connsiteY14" fmla="*/ 233401 h 545061"/>
                  <a:gd name="connsiteX15" fmla="*/ 304061 w 524345"/>
                  <a:gd name="connsiteY15" fmla="*/ 233302 h 545061"/>
                  <a:gd name="connsiteX16" fmla="*/ 289564 w 524345"/>
                  <a:gd name="connsiteY16" fmla="*/ 233302 h 545061"/>
                  <a:gd name="connsiteX17" fmla="*/ 284831 w 524345"/>
                  <a:gd name="connsiteY17" fmla="*/ 235372 h 545061"/>
                  <a:gd name="connsiteX18" fmla="*/ 273884 w 524345"/>
                  <a:gd name="connsiteY18" fmla="*/ 244933 h 545061"/>
                  <a:gd name="connsiteX19" fmla="*/ 273884 w 524345"/>
                  <a:gd name="connsiteY19" fmla="*/ 244933 h 545061"/>
                  <a:gd name="connsiteX20" fmla="*/ 264615 w 524345"/>
                  <a:gd name="connsiteY20" fmla="*/ 248383 h 545061"/>
                  <a:gd name="connsiteX21" fmla="*/ 255345 w 524345"/>
                  <a:gd name="connsiteY21" fmla="*/ 244933 h 545061"/>
                  <a:gd name="connsiteX22" fmla="*/ 244398 w 524345"/>
                  <a:gd name="connsiteY22" fmla="*/ 235372 h 545061"/>
                  <a:gd name="connsiteX23" fmla="*/ 244398 w 524345"/>
                  <a:gd name="connsiteY23" fmla="*/ 235372 h 545061"/>
                  <a:gd name="connsiteX24" fmla="*/ 239665 w 524345"/>
                  <a:gd name="connsiteY24" fmla="*/ 233302 h 545061"/>
                  <a:gd name="connsiteX25" fmla="*/ 224774 w 524345"/>
                  <a:gd name="connsiteY25" fmla="*/ 233302 h 545061"/>
                  <a:gd name="connsiteX26" fmla="*/ 198740 w 524345"/>
                  <a:gd name="connsiteY26" fmla="*/ 245031 h 545061"/>
                  <a:gd name="connsiteX27" fmla="*/ 111465 w 524345"/>
                  <a:gd name="connsiteY27" fmla="*/ 210238 h 545061"/>
                  <a:gd name="connsiteX28" fmla="*/ 123694 w 524345"/>
                  <a:gd name="connsiteY28" fmla="*/ 180767 h 545061"/>
                  <a:gd name="connsiteX29" fmla="*/ 111465 w 524345"/>
                  <a:gd name="connsiteY29" fmla="*/ 151297 h 545061"/>
                  <a:gd name="connsiteX30" fmla="*/ 81979 w 524345"/>
                  <a:gd name="connsiteY30" fmla="*/ 139075 h 545061"/>
                  <a:gd name="connsiteX31" fmla="*/ 52494 w 524345"/>
                  <a:gd name="connsiteY31" fmla="*/ 151297 h 545061"/>
                  <a:gd name="connsiteX32" fmla="*/ 40265 w 524345"/>
                  <a:gd name="connsiteY32" fmla="*/ 180767 h 545061"/>
                  <a:gd name="connsiteX33" fmla="*/ 52494 w 524345"/>
                  <a:gd name="connsiteY33" fmla="*/ 210238 h 545061"/>
                  <a:gd name="connsiteX34" fmla="*/ 81979 w 524345"/>
                  <a:gd name="connsiteY34" fmla="*/ 222460 h 545061"/>
                  <a:gd name="connsiteX35" fmla="*/ 111465 w 524345"/>
                  <a:gd name="connsiteY35" fmla="*/ 210238 h 545061"/>
                  <a:gd name="connsiteX36" fmla="*/ 137500 w 524345"/>
                  <a:gd name="connsiteY36" fmla="*/ 259619 h 545061"/>
                  <a:gd name="connsiteX37" fmla="*/ 127441 w 524345"/>
                  <a:gd name="connsiteY37" fmla="*/ 242370 h 545061"/>
                  <a:gd name="connsiteX38" fmla="*/ 109394 w 524345"/>
                  <a:gd name="connsiteY38" fmla="*/ 233795 h 545061"/>
                  <a:gd name="connsiteX39" fmla="*/ 102491 w 524345"/>
                  <a:gd name="connsiteY39" fmla="*/ 235766 h 545061"/>
                  <a:gd name="connsiteX40" fmla="*/ 91545 w 524345"/>
                  <a:gd name="connsiteY40" fmla="*/ 245327 h 545061"/>
                  <a:gd name="connsiteX41" fmla="*/ 82275 w 524345"/>
                  <a:gd name="connsiteY41" fmla="*/ 248777 h 545061"/>
                  <a:gd name="connsiteX42" fmla="*/ 73005 w 524345"/>
                  <a:gd name="connsiteY42" fmla="*/ 245327 h 545061"/>
                  <a:gd name="connsiteX43" fmla="*/ 62059 w 524345"/>
                  <a:gd name="connsiteY43" fmla="*/ 235865 h 545061"/>
                  <a:gd name="connsiteX44" fmla="*/ 62059 w 524345"/>
                  <a:gd name="connsiteY44" fmla="*/ 235865 h 545061"/>
                  <a:gd name="connsiteX45" fmla="*/ 55058 w 524345"/>
                  <a:gd name="connsiteY45" fmla="*/ 233894 h 545061"/>
                  <a:gd name="connsiteX46" fmla="*/ 37011 w 524345"/>
                  <a:gd name="connsiteY46" fmla="*/ 242469 h 545061"/>
                  <a:gd name="connsiteX47" fmla="*/ 26952 w 524345"/>
                  <a:gd name="connsiteY47" fmla="*/ 259718 h 545061"/>
                  <a:gd name="connsiteX48" fmla="*/ 228 w 524345"/>
                  <a:gd name="connsiteY48" fmla="*/ 371983 h 545061"/>
                  <a:gd name="connsiteX49" fmla="*/ 2792 w 524345"/>
                  <a:gd name="connsiteY49" fmla="*/ 383120 h 545061"/>
                  <a:gd name="connsiteX50" fmla="*/ 12554 w 524345"/>
                  <a:gd name="connsiteY50" fmla="*/ 388936 h 545061"/>
                  <a:gd name="connsiteX51" fmla="*/ 18077 w 524345"/>
                  <a:gd name="connsiteY51" fmla="*/ 388443 h 545061"/>
                  <a:gd name="connsiteX52" fmla="*/ 5750 w 524345"/>
                  <a:gd name="connsiteY52" fmla="*/ 440584 h 545061"/>
                  <a:gd name="connsiteX53" fmla="*/ 7722 w 524345"/>
                  <a:gd name="connsiteY53" fmla="*/ 448173 h 545061"/>
                  <a:gd name="connsiteX54" fmla="*/ 14823 w 524345"/>
                  <a:gd name="connsiteY54" fmla="*/ 451524 h 545061"/>
                  <a:gd name="connsiteX55" fmla="*/ 51902 w 524345"/>
                  <a:gd name="connsiteY55" fmla="*/ 451524 h 545061"/>
                  <a:gd name="connsiteX56" fmla="*/ 59199 w 524345"/>
                  <a:gd name="connsiteY56" fmla="*/ 532741 h 545061"/>
                  <a:gd name="connsiteX57" fmla="*/ 72808 w 524345"/>
                  <a:gd name="connsiteY57" fmla="*/ 544865 h 545061"/>
                  <a:gd name="connsiteX58" fmla="*/ 91447 w 524345"/>
                  <a:gd name="connsiteY58" fmla="*/ 544865 h 545061"/>
                  <a:gd name="connsiteX59" fmla="*/ 105055 w 524345"/>
                  <a:gd name="connsiteY59" fmla="*/ 532741 h 545061"/>
                  <a:gd name="connsiteX60" fmla="*/ 112353 w 524345"/>
                  <a:gd name="connsiteY60" fmla="*/ 451524 h 545061"/>
                  <a:gd name="connsiteX61" fmla="*/ 149432 w 524345"/>
                  <a:gd name="connsiteY61" fmla="*/ 451524 h 545061"/>
                  <a:gd name="connsiteX62" fmla="*/ 156532 w 524345"/>
                  <a:gd name="connsiteY62" fmla="*/ 448173 h 545061"/>
                  <a:gd name="connsiteX63" fmla="*/ 158505 w 524345"/>
                  <a:gd name="connsiteY63" fmla="*/ 440584 h 545061"/>
                  <a:gd name="connsiteX64" fmla="*/ 145981 w 524345"/>
                  <a:gd name="connsiteY64" fmla="*/ 388443 h 545061"/>
                  <a:gd name="connsiteX65" fmla="*/ 151503 w 524345"/>
                  <a:gd name="connsiteY65" fmla="*/ 388936 h 545061"/>
                  <a:gd name="connsiteX66" fmla="*/ 161266 w 524345"/>
                  <a:gd name="connsiteY66" fmla="*/ 383120 h 545061"/>
                  <a:gd name="connsiteX67" fmla="*/ 163830 w 524345"/>
                  <a:gd name="connsiteY67" fmla="*/ 371983 h 545061"/>
                  <a:gd name="connsiteX68" fmla="*/ 137500 w 524345"/>
                  <a:gd name="connsiteY68" fmla="*/ 259619 h 545061"/>
                  <a:gd name="connsiteX69" fmla="*/ 202783 w 524345"/>
                  <a:gd name="connsiteY69" fmla="*/ 140652 h 545061"/>
                  <a:gd name="connsiteX70" fmla="*/ 215011 w 524345"/>
                  <a:gd name="connsiteY70" fmla="*/ 111181 h 545061"/>
                  <a:gd name="connsiteX71" fmla="*/ 202783 w 524345"/>
                  <a:gd name="connsiteY71" fmla="*/ 81710 h 545061"/>
                  <a:gd name="connsiteX72" fmla="*/ 173297 w 524345"/>
                  <a:gd name="connsiteY72" fmla="*/ 69488 h 545061"/>
                  <a:gd name="connsiteX73" fmla="*/ 143811 w 524345"/>
                  <a:gd name="connsiteY73" fmla="*/ 81710 h 545061"/>
                  <a:gd name="connsiteX74" fmla="*/ 131583 w 524345"/>
                  <a:gd name="connsiteY74" fmla="*/ 111181 h 545061"/>
                  <a:gd name="connsiteX75" fmla="*/ 143811 w 524345"/>
                  <a:gd name="connsiteY75" fmla="*/ 140652 h 545061"/>
                  <a:gd name="connsiteX76" fmla="*/ 173297 w 524345"/>
                  <a:gd name="connsiteY76" fmla="*/ 152874 h 545061"/>
                  <a:gd name="connsiteX77" fmla="*/ 202783 w 524345"/>
                  <a:gd name="connsiteY77" fmla="*/ 140652 h 545061"/>
                  <a:gd name="connsiteX78" fmla="*/ 294101 w 524345"/>
                  <a:gd name="connsiteY78" fmla="*/ 71164 h 545061"/>
                  <a:gd name="connsiteX79" fmla="*/ 306329 w 524345"/>
                  <a:gd name="connsiteY79" fmla="*/ 41693 h 545061"/>
                  <a:gd name="connsiteX80" fmla="*/ 294101 w 524345"/>
                  <a:gd name="connsiteY80" fmla="*/ 12222 h 545061"/>
                  <a:gd name="connsiteX81" fmla="*/ 264615 w 524345"/>
                  <a:gd name="connsiteY81" fmla="*/ 0 h 545061"/>
                  <a:gd name="connsiteX82" fmla="*/ 235129 w 524345"/>
                  <a:gd name="connsiteY82" fmla="*/ 12222 h 545061"/>
                  <a:gd name="connsiteX83" fmla="*/ 222900 w 524345"/>
                  <a:gd name="connsiteY83" fmla="*/ 41693 h 545061"/>
                  <a:gd name="connsiteX84" fmla="*/ 235129 w 524345"/>
                  <a:gd name="connsiteY84" fmla="*/ 71164 h 545061"/>
                  <a:gd name="connsiteX85" fmla="*/ 264615 w 524345"/>
                  <a:gd name="connsiteY85" fmla="*/ 83386 h 545061"/>
                  <a:gd name="connsiteX86" fmla="*/ 294101 w 524345"/>
                  <a:gd name="connsiteY86" fmla="*/ 71164 h 545061"/>
                  <a:gd name="connsiteX87" fmla="*/ 294101 w 524345"/>
                  <a:gd name="connsiteY87" fmla="*/ 210140 h 545061"/>
                  <a:gd name="connsiteX88" fmla="*/ 306329 w 524345"/>
                  <a:gd name="connsiteY88" fmla="*/ 180669 h 545061"/>
                  <a:gd name="connsiteX89" fmla="*/ 294101 w 524345"/>
                  <a:gd name="connsiteY89" fmla="*/ 151198 h 545061"/>
                  <a:gd name="connsiteX90" fmla="*/ 264615 w 524345"/>
                  <a:gd name="connsiteY90" fmla="*/ 138976 h 545061"/>
                  <a:gd name="connsiteX91" fmla="*/ 235129 w 524345"/>
                  <a:gd name="connsiteY91" fmla="*/ 151198 h 545061"/>
                  <a:gd name="connsiteX92" fmla="*/ 222900 w 524345"/>
                  <a:gd name="connsiteY92" fmla="*/ 180669 h 545061"/>
                  <a:gd name="connsiteX93" fmla="*/ 235129 w 524345"/>
                  <a:gd name="connsiteY93" fmla="*/ 210140 h 545061"/>
                  <a:gd name="connsiteX94" fmla="*/ 264615 w 524345"/>
                  <a:gd name="connsiteY94" fmla="*/ 222362 h 545061"/>
                  <a:gd name="connsiteX95" fmla="*/ 264615 w 524345"/>
                  <a:gd name="connsiteY95" fmla="*/ 222263 h 545061"/>
                  <a:gd name="connsiteX96" fmla="*/ 294101 w 524345"/>
                  <a:gd name="connsiteY96" fmla="*/ 210140 h 545061"/>
                  <a:gd name="connsiteX97" fmla="*/ 385418 w 524345"/>
                  <a:gd name="connsiteY97" fmla="*/ 140652 h 545061"/>
                  <a:gd name="connsiteX98" fmla="*/ 397646 w 524345"/>
                  <a:gd name="connsiteY98" fmla="*/ 111181 h 545061"/>
                  <a:gd name="connsiteX99" fmla="*/ 385418 w 524345"/>
                  <a:gd name="connsiteY99" fmla="*/ 81710 h 545061"/>
                  <a:gd name="connsiteX100" fmla="*/ 355932 w 524345"/>
                  <a:gd name="connsiteY100" fmla="*/ 69488 h 545061"/>
                  <a:gd name="connsiteX101" fmla="*/ 326446 w 524345"/>
                  <a:gd name="connsiteY101" fmla="*/ 81710 h 545061"/>
                  <a:gd name="connsiteX102" fmla="*/ 314218 w 524345"/>
                  <a:gd name="connsiteY102" fmla="*/ 111181 h 545061"/>
                  <a:gd name="connsiteX103" fmla="*/ 326446 w 524345"/>
                  <a:gd name="connsiteY103" fmla="*/ 140652 h 545061"/>
                  <a:gd name="connsiteX104" fmla="*/ 355932 w 524345"/>
                  <a:gd name="connsiteY104" fmla="*/ 152874 h 545061"/>
                  <a:gd name="connsiteX105" fmla="*/ 385418 w 524345"/>
                  <a:gd name="connsiteY105" fmla="*/ 140652 h 545061"/>
                  <a:gd name="connsiteX106" fmla="*/ 476736 w 524345"/>
                  <a:gd name="connsiteY106" fmla="*/ 210140 h 545061"/>
                  <a:gd name="connsiteX107" fmla="*/ 488964 w 524345"/>
                  <a:gd name="connsiteY107" fmla="*/ 180669 h 545061"/>
                  <a:gd name="connsiteX108" fmla="*/ 476736 w 524345"/>
                  <a:gd name="connsiteY108" fmla="*/ 151198 h 545061"/>
                  <a:gd name="connsiteX109" fmla="*/ 447250 w 524345"/>
                  <a:gd name="connsiteY109" fmla="*/ 138976 h 545061"/>
                  <a:gd name="connsiteX110" fmla="*/ 417764 w 524345"/>
                  <a:gd name="connsiteY110" fmla="*/ 151198 h 545061"/>
                  <a:gd name="connsiteX111" fmla="*/ 405535 w 524345"/>
                  <a:gd name="connsiteY111" fmla="*/ 180669 h 545061"/>
                  <a:gd name="connsiteX112" fmla="*/ 417764 w 524345"/>
                  <a:gd name="connsiteY112" fmla="*/ 210140 h 545061"/>
                  <a:gd name="connsiteX113" fmla="*/ 447250 w 524345"/>
                  <a:gd name="connsiteY113" fmla="*/ 222362 h 545061"/>
                  <a:gd name="connsiteX114" fmla="*/ 476736 w 524345"/>
                  <a:gd name="connsiteY114" fmla="*/ 210140 h 545061"/>
                  <a:gd name="connsiteX115" fmla="*/ 515491 w 524345"/>
                  <a:gd name="connsiteY115" fmla="*/ 245130 h 545061"/>
                  <a:gd name="connsiteX116" fmla="*/ 489161 w 524345"/>
                  <a:gd name="connsiteY116" fmla="*/ 233401 h 545061"/>
                  <a:gd name="connsiteX117" fmla="*/ 489161 w 524345"/>
                  <a:gd name="connsiteY117" fmla="*/ 233302 h 545061"/>
                  <a:gd name="connsiteX118" fmla="*/ 474763 w 524345"/>
                  <a:gd name="connsiteY118" fmla="*/ 233302 h 545061"/>
                  <a:gd name="connsiteX119" fmla="*/ 470030 w 524345"/>
                  <a:gd name="connsiteY119" fmla="*/ 235372 h 545061"/>
                  <a:gd name="connsiteX120" fmla="*/ 459083 w 524345"/>
                  <a:gd name="connsiteY120" fmla="*/ 244933 h 545061"/>
                  <a:gd name="connsiteX121" fmla="*/ 459083 w 524345"/>
                  <a:gd name="connsiteY121" fmla="*/ 244933 h 545061"/>
                  <a:gd name="connsiteX122" fmla="*/ 449814 w 524345"/>
                  <a:gd name="connsiteY122" fmla="*/ 248383 h 545061"/>
                  <a:gd name="connsiteX123" fmla="*/ 440544 w 524345"/>
                  <a:gd name="connsiteY123" fmla="*/ 244933 h 545061"/>
                  <a:gd name="connsiteX124" fmla="*/ 429598 w 524345"/>
                  <a:gd name="connsiteY124" fmla="*/ 235372 h 545061"/>
                  <a:gd name="connsiteX125" fmla="*/ 429598 w 524345"/>
                  <a:gd name="connsiteY125" fmla="*/ 235372 h 545061"/>
                  <a:gd name="connsiteX126" fmla="*/ 424864 w 524345"/>
                  <a:gd name="connsiteY126" fmla="*/ 233302 h 545061"/>
                  <a:gd name="connsiteX127" fmla="*/ 409973 w 524345"/>
                  <a:gd name="connsiteY127" fmla="*/ 233302 h 545061"/>
                  <a:gd name="connsiteX128" fmla="*/ 383643 w 524345"/>
                  <a:gd name="connsiteY128" fmla="*/ 245031 h 545061"/>
                  <a:gd name="connsiteX129" fmla="*/ 374866 w 524345"/>
                  <a:gd name="connsiteY129" fmla="*/ 272531 h 545061"/>
                  <a:gd name="connsiteX130" fmla="*/ 385122 w 524345"/>
                  <a:gd name="connsiteY130" fmla="*/ 349608 h 545061"/>
                  <a:gd name="connsiteX131" fmla="*/ 391335 w 524345"/>
                  <a:gd name="connsiteY131" fmla="*/ 364689 h 545061"/>
                  <a:gd name="connsiteX132" fmla="*/ 404549 w 524345"/>
                  <a:gd name="connsiteY132" fmla="*/ 374348 h 545061"/>
                  <a:gd name="connsiteX133" fmla="*/ 421807 w 524345"/>
                  <a:gd name="connsiteY133" fmla="*/ 532939 h 545061"/>
                  <a:gd name="connsiteX134" fmla="*/ 435416 w 524345"/>
                  <a:gd name="connsiteY134" fmla="*/ 545062 h 545061"/>
                  <a:gd name="connsiteX135" fmla="*/ 462732 w 524345"/>
                  <a:gd name="connsiteY135" fmla="*/ 545062 h 545061"/>
                  <a:gd name="connsiteX136" fmla="*/ 476341 w 524345"/>
                  <a:gd name="connsiteY136" fmla="*/ 532939 h 545061"/>
                  <a:gd name="connsiteX137" fmla="*/ 493599 w 524345"/>
                  <a:gd name="connsiteY137" fmla="*/ 374644 h 545061"/>
                  <a:gd name="connsiteX138" fmla="*/ 507306 w 524345"/>
                  <a:gd name="connsiteY138" fmla="*/ 365083 h 545061"/>
                  <a:gd name="connsiteX139" fmla="*/ 513815 w 524345"/>
                  <a:gd name="connsiteY139" fmla="*/ 349707 h 545061"/>
                  <a:gd name="connsiteX140" fmla="*/ 524071 w 524345"/>
                  <a:gd name="connsiteY140" fmla="*/ 272531 h 545061"/>
                  <a:gd name="connsiteX141" fmla="*/ 515491 w 524345"/>
                  <a:gd name="connsiteY141" fmla="*/ 245130 h 545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</a:cxnLst>
                <a:rect l="l" t="t" r="r" b="b"/>
                <a:pathLst>
                  <a:path w="524345" h="545061">
                    <a:moveTo>
                      <a:pt x="198740" y="245031"/>
                    </a:moveTo>
                    <a:cubicBezTo>
                      <a:pt x="192034" y="252522"/>
                      <a:pt x="188878" y="262477"/>
                      <a:pt x="189963" y="272531"/>
                    </a:cubicBezTo>
                    <a:lnTo>
                      <a:pt x="200219" y="349608"/>
                    </a:lnTo>
                    <a:cubicBezTo>
                      <a:pt x="200811" y="355128"/>
                      <a:pt x="202980" y="360352"/>
                      <a:pt x="206432" y="364689"/>
                    </a:cubicBezTo>
                    <a:cubicBezTo>
                      <a:pt x="209883" y="369026"/>
                      <a:pt x="214419" y="372377"/>
                      <a:pt x="219646" y="374348"/>
                    </a:cubicBezTo>
                    <a:lnTo>
                      <a:pt x="236904" y="532939"/>
                    </a:lnTo>
                    <a:cubicBezTo>
                      <a:pt x="237693" y="539838"/>
                      <a:pt x="243511" y="545062"/>
                      <a:pt x="250513" y="545062"/>
                    </a:cubicBezTo>
                    <a:lnTo>
                      <a:pt x="277928" y="545062"/>
                    </a:lnTo>
                    <a:cubicBezTo>
                      <a:pt x="284929" y="545062"/>
                      <a:pt x="290747" y="539838"/>
                      <a:pt x="291536" y="532939"/>
                    </a:cubicBezTo>
                    <a:lnTo>
                      <a:pt x="308794" y="374644"/>
                    </a:lnTo>
                    <a:cubicBezTo>
                      <a:pt x="314218" y="372870"/>
                      <a:pt x="318951" y="369519"/>
                      <a:pt x="322502" y="365083"/>
                    </a:cubicBezTo>
                    <a:cubicBezTo>
                      <a:pt x="326052" y="360648"/>
                      <a:pt x="328320" y="355325"/>
                      <a:pt x="328912" y="349707"/>
                    </a:cubicBezTo>
                    <a:lnTo>
                      <a:pt x="339168" y="272531"/>
                    </a:lnTo>
                    <a:cubicBezTo>
                      <a:pt x="340252" y="262576"/>
                      <a:pt x="337097" y="252621"/>
                      <a:pt x="330391" y="245130"/>
                    </a:cubicBezTo>
                    <a:cubicBezTo>
                      <a:pt x="323685" y="237639"/>
                      <a:pt x="314119" y="233401"/>
                      <a:pt x="304061" y="233401"/>
                    </a:cubicBezTo>
                    <a:lnTo>
                      <a:pt x="304061" y="233302"/>
                    </a:lnTo>
                    <a:lnTo>
                      <a:pt x="289564" y="233302"/>
                    </a:lnTo>
                    <a:cubicBezTo>
                      <a:pt x="287789" y="233499"/>
                      <a:pt x="286211" y="234189"/>
                      <a:pt x="284831" y="235372"/>
                    </a:cubicBezTo>
                    <a:lnTo>
                      <a:pt x="273884" y="244933"/>
                    </a:lnTo>
                    <a:lnTo>
                      <a:pt x="273884" y="244933"/>
                    </a:lnTo>
                    <a:cubicBezTo>
                      <a:pt x="271320" y="247101"/>
                      <a:pt x="268066" y="248383"/>
                      <a:pt x="264615" y="248383"/>
                    </a:cubicBezTo>
                    <a:cubicBezTo>
                      <a:pt x="261262" y="248383"/>
                      <a:pt x="257909" y="247200"/>
                      <a:pt x="255345" y="244933"/>
                    </a:cubicBezTo>
                    <a:lnTo>
                      <a:pt x="244398" y="235372"/>
                    </a:lnTo>
                    <a:lnTo>
                      <a:pt x="244398" y="235372"/>
                    </a:lnTo>
                    <a:cubicBezTo>
                      <a:pt x="243116" y="234288"/>
                      <a:pt x="241440" y="233499"/>
                      <a:pt x="239665" y="233302"/>
                    </a:cubicBezTo>
                    <a:lnTo>
                      <a:pt x="224774" y="233302"/>
                    </a:lnTo>
                    <a:cubicBezTo>
                      <a:pt x="215011" y="233302"/>
                      <a:pt x="205446" y="237541"/>
                      <a:pt x="198740" y="245031"/>
                    </a:cubicBezTo>
                    <a:moveTo>
                      <a:pt x="111465" y="210238"/>
                    </a:moveTo>
                    <a:cubicBezTo>
                      <a:pt x="119256" y="202452"/>
                      <a:pt x="123694" y="191807"/>
                      <a:pt x="123694" y="180767"/>
                    </a:cubicBezTo>
                    <a:cubicBezTo>
                      <a:pt x="123694" y="169728"/>
                      <a:pt x="119256" y="159083"/>
                      <a:pt x="111465" y="151297"/>
                    </a:cubicBezTo>
                    <a:cubicBezTo>
                      <a:pt x="103675" y="143510"/>
                      <a:pt x="93024" y="139075"/>
                      <a:pt x="81979" y="139075"/>
                    </a:cubicBezTo>
                    <a:cubicBezTo>
                      <a:pt x="70935" y="139075"/>
                      <a:pt x="60284" y="143510"/>
                      <a:pt x="52494" y="151297"/>
                    </a:cubicBezTo>
                    <a:cubicBezTo>
                      <a:pt x="44703" y="159083"/>
                      <a:pt x="40265" y="169728"/>
                      <a:pt x="40265" y="180767"/>
                    </a:cubicBezTo>
                    <a:cubicBezTo>
                      <a:pt x="40265" y="191807"/>
                      <a:pt x="44604" y="202452"/>
                      <a:pt x="52494" y="210238"/>
                    </a:cubicBezTo>
                    <a:cubicBezTo>
                      <a:pt x="60383" y="218025"/>
                      <a:pt x="70935" y="222460"/>
                      <a:pt x="81979" y="222460"/>
                    </a:cubicBezTo>
                    <a:cubicBezTo>
                      <a:pt x="93024" y="222460"/>
                      <a:pt x="103675" y="218025"/>
                      <a:pt x="111465" y="210238"/>
                    </a:cubicBezTo>
                    <a:moveTo>
                      <a:pt x="137500" y="259619"/>
                    </a:moveTo>
                    <a:cubicBezTo>
                      <a:pt x="135922" y="253015"/>
                      <a:pt x="132470" y="246904"/>
                      <a:pt x="127441" y="242370"/>
                    </a:cubicBezTo>
                    <a:cubicBezTo>
                      <a:pt x="122412" y="237738"/>
                      <a:pt x="116100" y="234781"/>
                      <a:pt x="109394" y="233795"/>
                    </a:cubicBezTo>
                    <a:cubicBezTo>
                      <a:pt x="106929" y="233401"/>
                      <a:pt x="104365" y="234189"/>
                      <a:pt x="102491" y="235766"/>
                    </a:cubicBezTo>
                    <a:lnTo>
                      <a:pt x="91545" y="245327"/>
                    </a:lnTo>
                    <a:cubicBezTo>
                      <a:pt x="88981" y="247496"/>
                      <a:pt x="85727" y="248777"/>
                      <a:pt x="82275" y="248777"/>
                    </a:cubicBezTo>
                    <a:cubicBezTo>
                      <a:pt x="78824" y="248777"/>
                      <a:pt x="75569" y="247594"/>
                      <a:pt x="73005" y="245327"/>
                    </a:cubicBezTo>
                    <a:lnTo>
                      <a:pt x="62059" y="235865"/>
                    </a:lnTo>
                    <a:lnTo>
                      <a:pt x="62059" y="235865"/>
                    </a:lnTo>
                    <a:cubicBezTo>
                      <a:pt x="60185" y="234189"/>
                      <a:pt x="57622" y="233499"/>
                      <a:pt x="55058" y="233894"/>
                    </a:cubicBezTo>
                    <a:cubicBezTo>
                      <a:pt x="48352" y="234879"/>
                      <a:pt x="42040" y="237836"/>
                      <a:pt x="37011" y="242469"/>
                    </a:cubicBezTo>
                    <a:cubicBezTo>
                      <a:pt x="31982" y="247101"/>
                      <a:pt x="28431" y="253114"/>
                      <a:pt x="26952" y="259718"/>
                    </a:cubicBezTo>
                    <a:lnTo>
                      <a:pt x="228" y="371983"/>
                    </a:lnTo>
                    <a:cubicBezTo>
                      <a:pt x="-463" y="375827"/>
                      <a:pt x="425" y="379868"/>
                      <a:pt x="2792" y="383120"/>
                    </a:cubicBezTo>
                    <a:cubicBezTo>
                      <a:pt x="5158" y="386275"/>
                      <a:pt x="8708" y="388443"/>
                      <a:pt x="12554" y="388936"/>
                    </a:cubicBezTo>
                    <a:cubicBezTo>
                      <a:pt x="14428" y="389133"/>
                      <a:pt x="16302" y="389034"/>
                      <a:pt x="18077" y="388443"/>
                    </a:cubicBezTo>
                    <a:lnTo>
                      <a:pt x="5750" y="440584"/>
                    </a:lnTo>
                    <a:cubicBezTo>
                      <a:pt x="5257" y="443245"/>
                      <a:pt x="5947" y="446103"/>
                      <a:pt x="7722" y="448173"/>
                    </a:cubicBezTo>
                    <a:cubicBezTo>
                      <a:pt x="9497" y="450243"/>
                      <a:pt x="12061" y="451524"/>
                      <a:pt x="14823" y="451524"/>
                    </a:cubicBezTo>
                    <a:lnTo>
                      <a:pt x="51902" y="451524"/>
                    </a:lnTo>
                    <a:lnTo>
                      <a:pt x="59199" y="532741"/>
                    </a:lnTo>
                    <a:cubicBezTo>
                      <a:pt x="59988" y="539641"/>
                      <a:pt x="65807" y="544865"/>
                      <a:pt x="72808" y="544865"/>
                    </a:cubicBezTo>
                    <a:lnTo>
                      <a:pt x="91447" y="544865"/>
                    </a:lnTo>
                    <a:cubicBezTo>
                      <a:pt x="98448" y="544865"/>
                      <a:pt x="104266" y="539641"/>
                      <a:pt x="105055" y="532741"/>
                    </a:cubicBezTo>
                    <a:lnTo>
                      <a:pt x="112353" y="451524"/>
                    </a:lnTo>
                    <a:lnTo>
                      <a:pt x="149432" y="451524"/>
                    </a:lnTo>
                    <a:cubicBezTo>
                      <a:pt x="152193" y="451524"/>
                      <a:pt x="154757" y="450243"/>
                      <a:pt x="156532" y="448173"/>
                    </a:cubicBezTo>
                    <a:cubicBezTo>
                      <a:pt x="158308" y="446103"/>
                      <a:pt x="158998" y="443245"/>
                      <a:pt x="158505" y="440584"/>
                    </a:cubicBezTo>
                    <a:lnTo>
                      <a:pt x="145981" y="388443"/>
                    </a:lnTo>
                    <a:cubicBezTo>
                      <a:pt x="147756" y="388936"/>
                      <a:pt x="149629" y="389133"/>
                      <a:pt x="151503" y="388936"/>
                    </a:cubicBezTo>
                    <a:cubicBezTo>
                      <a:pt x="155448" y="388443"/>
                      <a:pt x="158998" y="386373"/>
                      <a:pt x="161266" y="383120"/>
                    </a:cubicBezTo>
                    <a:cubicBezTo>
                      <a:pt x="163633" y="379966"/>
                      <a:pt x="164520" y="375925"/>
                      <a:pt x="163830" y="371983"/>
                    </a:cubicBezTo>
                    <a:lnTo>
                      <a:pt x="137500" y="259619"/>
                    </a:lnTo>
                    <a:close/>
                    <a:moveTo>
                      <a:pt x="202783" y="140652"/>
                    </a:moveTo>
                    <a:cubicBezTo>
                      <a:pt x="210573" y="132865"/>
                      <a:pt x="215011" y="122220"/>
                      <a:pt x="215011" y="111181"/>
                    </a:cubicBezTo>
                    <a:cubicBezTo>
                      <a:pt x="215011" y="100142"/>
                      <a:pt x="210573" y="89497"/>
                      <a:pt x="202783" y="81710"/>
                    </a:cubicBezTo>
                    <a:cubicBezTo>
                      <a:pt x="194992" y="73923"/>
                      <a:pt x="184342" y="69488"/>
                      <a:pt x="173297" y="69488"/>
                    </a:cubicBezTo>
                    <a:cubicBezTo>
                      <a:pt x="162252" y="69488"/>
                      <a:pt x="151602" y="73825"/>
                      <a:pt x="143811" y="81710"/>
                    </a:cubicBezTo>
                    <a:cubicBezTo>
                      <a:pt x="136020" y="89595"/>
                      <a:pt x="131583" y="100142"/>
                      <a:pt x="131583" y="111181"/>
                    </a:cubicBezTo>
                    <a:cubicBezTo>
                      <a:pt x="131583" y="122220"/>
                      <a:pt x="136020" y="132865"/>
                      <a:pt x="143811" y="140652"/>
                    </a:cubicBezTo>
                    <a:cubicBezTo>
                      <a:pt x="151602" y="148438"/>
                      <a:pt x="162252" y="152874"/>
                      <a:pt x="173297" y="152874"/>
                    </a:cubicBezTo>
                    <a:cubicBezTo>
                      <a:pt x="184342" y="152874"/>
                      <a:pt x="194992" y="148438"/>
                      <a:pt x="202783" y="140652"/>
                    </a:cubicBezTo>
                    <a:moveTo>
                      <a:pt x="294101" y="71164"/>
                    </a:moveTo>
                    <a:cubicBezTo>
                      <a:pt x="301891" y="63377"/>
                      <a:pt x="306329" y="52732"/>
                      <a:pt x="306329" y="41693"/>
                    </a:cubicBezTo>
                    <a:cubicBezTo>
                      <a:pt x="306329" y="30654"/>
                      <a:pt x="301990" y="20009"/>
                      <a:pt x="294101" y="12222"/>
                    </a:cubicBezTo>
                    <a:cubicBezTo>
                      <a:pt x="286310" y="4435"/>
                      <a:pt x="275659" y="0"/>
                      <a:pt x="264615" y="0"/>
                    </a:cubicBezTo>
                    <a:cubicBezTo>
                      <a:pt x="253570" y="0"/>
                      <a:pt x="242919" y="4435"/>
                      <a:pt x="235129" y="12222"/>
                    </a:cubicBezTo>
                    <a:cubicBezTo>
                      <a:pt x="227338" y="20009"/>
                      <a:pt x="222900" y="30654"/>
                      <a:pt x="222900" y="41693"/>
                    </a:cubicBezTo>
                    <a:cubicBezTo>
                      <a:pt x="222900" y="52732"/>
                      <a:pt x="227239" y="63377"/>
                      <a:pt x="235129" y="71164"/>
                    </a:cubicBezTo>
                    <a:cubicBezTo>
                      <a:pt x="242919" y="78950"/>
                      <a:pt x="253570" y="83386"/>
                      <a:pt x="264615" y="83386"/>
                    </a:cubicBezTo>
                    <a:cubicBezTo>
                      <a:pt x="275659" y="83287"/>
                      <a:pt x="286211" y="78950"/>
                      <a:pt x="294101" y="71164"/>
                    </a:cubicBezTo>
                    <a:moveTo>
                      <a:pt x="294101" y="210140"/>
                    </a:moveTo>
                    <a:cubicBezTo>
                      <a:pt x="301891" y="202353"/>
                      <a:pt x="306329" y="191708"/>
                      <a:pt x="306329" y="180669"/>
                    </a:cubicBezTo>
                    <a:cubicBezTo>
                      <a:pt x="306329" y="169630"/>
                      <a:pt x="301990" y="158985"/>
                      <a:pt x="294101" y="151198"/>
                    </a:cubicBezTo>
                    <a:cubicBezTo>
                      <a:pt x="286310" y="143411"/>
                      <a:pt x="275659" y="138976"/>
                      <a:pt x="264615" y="138976"/>
                    </a:cubicBezTo>
                    <a:cubicBezTo>
                      <a:pt x="253570" y="138976"/>
                      <a:pt x="242919" y="143411"/>
                      <a:pt x="235129" y="151198"/>
                    </a:cubicBezTo>
                    <a:cubicBezTo>
                      <a:pt x="227338" y="158985"/>
                      <a:pt x="222900" y="169630"/>
                      <a:pt x="222900" y="180669"/>
                    </a:cubicBezTo>
                    <a:cubicBezTo>
                      <a:pt x="222900" y="191708"/>
                      <a:pt x="227239" y="202353"/>
                      <a:pt x="235129" y="210140"/>
                    </a:cubicBezTo>
                    <a:cubicBezTo>
                      <a:pt x="242919" y="217926"/>
                      <a:pt x="253570" y="222362"/>
                      <a:pt x="264615" y="222362"/>
                    </a:cubicBezTo>
                    <a:lnTo>
                      <a:pt x="264615" y="222263"/>
                    </a:lnTo>
                    <a:cubicBezTo>
                      <a:pt x="275659" y="222362"/>
                      <a:pt x="286211" y="217926"/>
                      <a:pt x="294101" y="210140"/>
                    </a:cubicBezTo>
                    <a:moveTo>
                      <a:pt x="385418" y="140652"/>
                    </a:moveTo>
                    <a:cubicBezTo>
                      <a:pt x="393209" y="132865"/>
                      <a:pt x="397646" y="122220"/>
                      <a:pt x="397646" y="111181"/>
                    </a:cubicBezTo>
                    <a:cubicBezTo>
                      <a:pt x="397646" y="100142"/>
                      <a:pt x="393307" y="89497"/>
                      <a:pt x="385418" y="81710"/>
                    </a:cubicBezTo>
                    <a:cubicBezTo>
                      <a:pt x="377529" y="73923"/>
                      <a:pt x="366977" y="69488"/>
                      <a:pt x="355932" y="69488"/>
                    </a:cubicBezTo>
                    <a:cubicBezTo>
                      <a:pt x="344887" y="69488"/>
                      <a:pt x="334237" y="73825"/>
                      <a:pt x="326446" y="81710"/>
                    </a:cubicBezTo>
                    <a:cubicBezTo>
                      <a:pt x="318656" y="89497"/>
                      <a:pt x="314218" y="100142"/>
                      <a:pt x="314218" y="111181"/>
                    </a:cubicBezTo>
                    <a:cubicBezTo>
                      <a:pt x="314218" y="122220"/>
                      <a:pt x="318656" y="132865"/>
                      <a:pt x="326446" y="140652"/>
                    </a:cubicBezTo>
                    <a:cubicBezTo>
                      <a:pt x="334237" y="148438"/>
                      <a:pt x="344887" y="152874"/>
                      <a:pt x="355932" y="152874"/>
                    </a:cubicBezTo>
                    <a:cubicBezTo>
                      <a:pt x="366977" y="152874"/>
                      <a:pt x="377627" y="148438"/>
                      <a:pt x="385418" y="140652"/>
                    </a:cubicBezTo>
                    <a:moveTo>
                      <a:pt x="476736" y="210140"/>
                    </a:moveTo>
                    <a:cubicBezTo>
                      <a:pt x="484526" y="202353"/>
                      <a:pt x="488964" y="191708"/>
                      <a:pt x="488964" y="180669"/>
                    </a:cubicBezTo>
                    <a:cubicBezTo>
                      <a:pt x="488964" y="169630"/>
                      <a:pt x="484625" y="158985"/>
                      <a:pt x="476736" y="151198"/>
                    </a:cubicBezTo>
                    <a:cubicBezTo>
                      <a:pt x="468945" y="143411"/>
                      <a:pt x="458295" y="138976"/>
                      <a:pt x="447250" y="138976"/>
                    </a:cubicBezTo>
                    <a:cubicBezTo>
                      <a:pt x="436205" y="138976"/>
                      <a:pt x="425554" y="143313"/>
                      <a:pt x="417764" y="151198"/>
                    </a:cubicBezTo>
                    <a:cubicBezTo>
                      <a:pt x="409973" y="159083"/>
                      <a:pt x="405535" y="169630"/>
                      <a:pt x="405535" y="180669"/>
                    </a:cubicBezTo>
                    <a:cubicBezTo>
                      <a:pt x="405535" y="191708"/>
                      <a:pt x="409875" y="202353"/>
                      <a:pt x="417764" y="210140"/>
                    </a:cubicBezTo>
                    <a:cubicBezTo>
                      <a:pt x="425554" y="217926"/>
                      <a:pt x="436205" y="222362"/>
                      <a:pt x="447250" y="222362"/>
                    </a:cubicBezTo>
                    <a:cubicBezTo>
                      <a:pt x="458295" y="222362"/>
                      <a:pt x="468846" y="217926"/>
                      <a:pt x="476736" y="210140"/>
                    </a:cubicBezTo>
                    <a:moveTo>
                      <a:pt x="515491" y="245130"/>
                    </a:moveTo>
                    <a:cubicBezTo>
                      <a:pt x="508785" y="237639"/>
                      <a:pt x="499220" y="233401"/>
                      <a:pt x="489161" y="233401"/>
                    </a:cubicBezTo>
                    <a:lnTo>
                      <a:pt x="489161" y="233302"/>
                    </a:lnTo>
                    <a:lnTo>
                      <a:pt x="474763" y="233302"/>
                    </a:lnTo>
                    <a:cubicBezTo>
                      <a:pt x="472988" y="233499"/>
                      <a:pt x="471410" y="234189"/>
                      <a:pt x="470030" y="235372"/>
                    </a:cubicBezTo>
                    <a:lnTo>
                      <a:pt x="459083" y="244933"/>
                    </a:lnTo>
                    <a:lnTo>
                      <a:pt x="459083" y="244933"/>
                    </a:lnTo>
                    <a:cubicBezTo>
                      <a:pt x="456519" y="247101"/>
                      <a:pt x="453265" y="248383"/>
                      <a:pt x="449814" y="248383"/>
                    </a:cubicBezTo>
                    <a:cubicBezTo>
                      <a:pt x="446461" y="248383"/>
                      <a:pt x="443108" y="247200"/>
                      <a:pt x="440544" y="244933"/>
                    </a:cubicBezTo>
                    <a:lnTo>
                      <a:pt x="429598" y="235372"/>
                    </a:lnTo>
                    <a:lnTo>
                      <a:pt x="429598" y="235372"/>
                    </a:lnTo>
                    <a:cubicBezTo>
                      <a:pt x="428217" y="234288"/>
                      <a:pt x="426639" y="233499"/>
                      <a:pt x="424864" y="233302"/>
                    </a:cubicBezTo>
                    <a:lnTo>
                      <a:pt x="409973" y="233302"/>
                    </a:lnTo>
                    <a:cubicBezTo>
                      <a:pt x="399914" y="233302"/>
                      <a:pt x="390349" y="237541"/>
                      <a:pt x="383643" y="245031"/>
                    </a:cubicBezTo>
                    <a:cubicBezTo>
                      <a:pt x="376937" y="252522"/>
                      <a:pt x="373781" y="262477"/>
                      <a:pt x="374866" y="272531"/>
                    </a:cubicBezTo>
                    <a:lnTo>
                      <a:pt x="385122" y="349608"/>
                    </a:lnTo>
                    <a:cubicBezTo>
                      <a:pt x="385714" y="355128"/>
                      <a:pt x="387883" y="360352"/>
                      <a:pt x="391335" y="364689"/>
                    </a:cubicBezTo>
                    <a:cubicBezTo>
                      <a:pt x="394786" y="369026"/>
                      <a:pt x="399323" y="372377"/>
                      <a:pt x="404549" y="374348"/>
                    </a:cubicBezTo>
                    <a:lnTo>
                      <a:pt x="421807" y="532939"/>
                    </a:lnTo>
                    <a:cubicBezTo>
                      <a:pt x="422596" y="539838"/>
                      <a:pt x="428513" y="545062"/>
                      <a:pt x="435416" y="545062"/>
                    </a:cubicBezTo>
                    <a:lnTo>
                      <a:pt x="462732" y="545062"/>
                    </a:lnTo>
                    <a:cubicBezTo>
                      <a:pt x="469734" y="545062"/>
                      <a:pt x="475552" y="539838"/>
                      <a:pt x="476341" y="532939"/>
                    </a:cubicBezTo>
                    <a:lnTo>
                      <a:pt x="493599" y="374644"/>
                    </a:lnTo>
                    <a:cubicBezTo>
                      <a:pt x="499023" y="372870"/>
                      <a:pt x="503756" y="369519"/>
                      <a:pt x="507306" y="365083"/>
                    </a:cubicBezTo>
                    <a:cubicBezTo>
                      <a:pt x="510856" y="360648"/>
                      <a:pt x="513124" y="355325"/>
                      <a:pt x="513815" y="349707"/>
                    </a:cubicBezTo>
                    <a:lnTo>
                      <a:pt x="524071" y="272531"/>
                    </a:lnTo>
                    <a:cubicBezTo>
                      <a:pt x="525353" y="262576"/>
                      <a:pt x="522098" y="252522"/>
                      <a:pt x="515491" y="245130"/>
                    </a:cubicBezTo>
                  </a:path>
                </a:pathLst>
              </a:custGeom>
              <a:solidFill>
                <a:schemeClr val="bg1"/>
              </a:solidFill>
              <a:ln w="98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17220"/>
                <a:endParaRPr lang="fr-FR" sz="1215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343" name="Titre 1">
            <a:extLst>
              <a:ext uri="{FF2B5EF4-FFF2-40B4-BE49-F238E27FC236}">
                <a16:creationId xmlns:a16="http://schemas.microsoft.com/office/drawing/2014/main" id="{858ACE6B-7AD0-47A4-80ED-8AF141AC9A9B}"/>
              </a:ext>
            </a:extLst>
          </p:cNvPr>
          <p:cNvSpPr txBox="1">
            <a:spLocks/>
          </p:cNvSpPr>
          <p:nvPr/>
        </p:nvSpPr>
        <p:spPr bwMode="auto">
          <a:xfrm>
            <a:off x="623888" y="276999"/>
            <a:ext cx="8329612" cy="908864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3200" dirty="0" err="1">
                <a:solidFill>
                  <a:srgbClr val="E60019"/>
                </a:solidFill>
              </a:rPr>
              <a:t>Irfu’s</a:t>
            </a:r>
            <a:r>
              <a:rPr lang="fr-FR" sz="3200" dirty="0">
                <a:solidFill>
                  <a:srgbClr val="E60019"/>
                </a:solidFill>
              </a:rPr>
              <a:t> </a:t>
            </a:r>
            <a:r>
              <a:rPr lang="fr-FR" sz="3200" dirty="0" err="1">
                <a:solidFill>
                  <a:srgbClr val="E60019"/>
                </a:solidFill>
              </a:rPr>
              <a:t>systems</a:t>
            </a:r>
            <a:r>
              <a:rPr lang="fr-FR" sz="3200" dirty="0">
                <a:solidFill>
                  <a:srgbClr val="E60019"/>
                </a:solidFill>
              </a:rPr>
              <a:t> engineering teams</a:t>
            </a:r>
          </a:p>
        </p:txBody>
      </p:sp>
      <p:sp>
        <p:nvSpPr>
          <p:cNvPr id="345" name="Espace réservé du pied de page 4">
            <a:extLst>
              <a:ext uri="{FF2B5EF4-FFF2-40B4-BE49-F238E27FC236}">
                <a16:creationId xmlns:a16="http://schemas.microsoft.com/office/drawing/2014/main" id="{FD348DBD-D3AA-4AE2-BF43-01CB5BE3D422}"/>
              </a:ext>
            </a:extLst>
          </p:cNvPr>
          <p:cNvSpPr txBox="1">
            <a:spLocks/>
          </p:cNvSpPr>
          <p:nvPr/>
        </p:nvSpPr>
        <p:spPr bwMode="auto">
          <a:xfrm>
            <a:off x="736600" y="6372679"/>
            <a:ext cx="8839200" cy="28406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Spring EPICS collaboration meeting 2026 – Pierre MANIL</a:t>
            </a:r>
          </a:p>
        </p:txBody>
      </p:sp>
    </p:spTree>
    <p:extLst>
      <p:ext uri="{BB962C8B-B14F-4D97-AF65-F5344CB8AC3E}">
        <p14:creationId xmlns:p14="http://schemas.microsoft.com/office/powerpoint/2010/main" val="1634344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object 65"/>
          <p:cNvSpPr/>
          <p:nvPr/>
        </p:nvSpPr>
        <p:spPr>
          <a:xfrm>
            <a:off x="11024330" y="5817361"/>
            <a:ext cx="849157" cy="825590"/>
          </a:xfrm>
          <a:custGeom>
            <a:avLst/>
            <a:gdLst/>
            <a:ahLst/>
            <a:cxnLst/>
            <a:rect l="l" t="t" r="r" b="b"/>
            <a:pathLst>
              <a:path w="579120" h="579120">
                <a:moveTo>
                  <a:pt x="289559" y="579120"/>
                </a:moveTo>
                <a:lnTo>
                  <a:pt x="336527" y="575330"/>
                </a:lnTo>
                <a:lnTo>
                  <a:pt x="381082" y="564357"/>
                </a:lnTo>
                <a:lnTo>
                  <a:pt x="422628" y="546799"/>
                </a:lnTo>
                <a:lnTo>
                  <a:pt x="460569" y="523251"/>
                </a:lnTo>
                <a:lnTo>
                  <a:pt x="494309" y="494309"/>
                </a:lnTo>
                <a:lnTo>
                  <a:pt x="523251" y="460569"/>
                </a:lnTo>
                <a:lnTo>
                  <a:pt x="546799" y="422628"/>
                </a:lnTo>
                <a:lnTo>
                  <a:pt x="564357" y="381082"/>
                </a:lnTo>
                <a:lnTo>
                  <a:pt x="575330" y="336527"/>
                </a:lnTo>
                <a:lnTo>
                  <a:pt x="579119" y="289560"/>
                </a:lnTo>
                <a:lnTo>
                  <a:pt x="575330" y="242592"/>
                </a:lnTo>
                <a:lnTo>
                  <a:pt x="564357" y="198037"/>
                </a:lnTo>
                <a:lnTo>
                  <a:pt x="546799" y="156491"/>
                </a:lnTo>
                <a:lnTo>
                  <a:pt x="523251" y="118550"/>
                </a:lnTo>
                <a:lnTo>
                  <a:pt x="494309" y="84810"/>
                </a:lnTo>
                <a:lnTo>
                  <a:pt x="460569" y="55868"/>
                </a:lnTo>
                <a:lnTo>
                  <a:pt x="422628" y="32320"/>
                </a:lnTo>
                <a:lnTo>
                  <a:pt x="381082" y="14762"/>
                </a:lnTo>
                <a:lnTo>
                  <a:pt x="336527" y="3789"/>
                </a:lnTo>
                <a:lnTo>
                  <a:pt x="289559" y="0"/>
                </a:lnTo>
                <a:lnTo>
                  <a:pt x="242592" y="3789"/>
                </a:lnTo>
                <a:lnTo>
                  <a:pt x="198037" y="14762"/>
                </a:lnTo>
                <a:lnTo>
                  <a:pt x="156491" y="32320"/>
                </a:lnTo>
                <a:lnTo>
                  <a:pt x="118550" y="55868"/>
                </a:lnTo>
                <a:lnTo>
                  <a:pt x="84810" y="84810"/>
                </a:lnTo>
                <a:lnTo>
                  <a:pt x="55868" y="118550"/>
                </a:lnTo>
                <a:lnTo>
                  <a:pt x="32320" y="156491"/>
                </a:lnTo>
                <a:lnTo>
                  <a:pt x="14762" y="198037"/>
                </a:lnTo>
                <a:lnTo>
                  <a:pt x="3789" y="242592"/>
                </a:lnTo>
                <a:lnTo>
                  <a:pt x="0" y="289560"/>
                </a:lnTo>
                <a:lnTo>
                  <a:pt x="3789" y="336527"/>
                </a:lnTo>
                <a:lnTo>
                  <a:pt x="14762" y="381082"/>
                </a:lnTo>
                <a:lnTo>
                  <a:pt x="32320" y="422628"/>
                </a:lnTo>
                <a:lnTo>
                  <a:pt x="55868" y="460569"/>
                </a:lnTo>
                <a:lnTo>
                  <a:pt x="84810" y="494309"/>
                </a:lnTo>
                <a:lnTo>
                  <a:pt x="118550" y="523251"/>
                </a:lnTo>
                <a:lnTo>
                  <a:pt x="156491" y="546799"/>
                </a:lnTo>
                <a:lnTo>
                  <a:pt x="198037" y="564357"/>
                </a:lnTo>
                <a:lnTo>
                  <a:pt x="242592" y="575330"/>
                </a:lnTo>
                <a:lnTo>
                  <a:pt x="289559" y="57912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sz="1215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0" name="object 66"/>
          <p:cNvSpPr txBox="1"/>
          <p:nvPr/>
        </p:nvSpPr>
        <p:spPr>
          <a:xfrm>
            <a:off x="11119424" y="6002452"/>
            <a:ext cx="658967" cy="4412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0" tIns="10287" rIns="0" bIns="0" rtlCol="0">
            <a:spAutoFit/>
          </a:bodyPr>
          <a:lstStyle/>
          <a:p>
            <a:pPr marL="8573">
              <a:spcBef>
                <a:spcPts val="81"/>
              </a:spcBef>
            </a:pPr>
            <a:r>
              <a:rPr lang="fr-FR" sz="2800" b="1" spc="-17" dirty="0">
                <a:solidFill>
                  <a:schemeClr val="bg2">
                    <a:lumMod val="75000"/>
                  </a:schemeClr>
                </a:solidFill>
                <a:latin typeface="Arial MT Std"/>
                <a:cs typeface="Arial MT Std"/>
              </a:rPr>
              <a:t>124</a:t>
            </a:r>
            <a:endParaRPr sz="1200" dirty="0">
              <a:solidFill>
                <a:schemeClr val="bg2">
                  <a:lumMod val="75000"/>
                </a:schemeClr>
              </a:solidFill>
              <a:latin typeface="Arial MT Std"/>
              <a:cs typeface="Arial MT Std"/>
            </a:endParaRPr>
          </a:p>
        </p:txBody>
      </p:sp>
      <p:grpSp>
        <p:nvGrpSpPr>
          <p:cNvPr id="121" name="Groupe 120">
            <a:extLst>
              <a:ext uri="{FF2B5EF4-FFF2-40B4-BE49-F238E27FC236}">
                <a16:creationId xmlns:a16="http://schemas.microsoft.com/office/drawing/2014/main" id="{DD963068-E491-4355-E88A-AB94D22ADF3D}"/>
              </a:ext>
            </a:extLst>
          </p:cNvPr>
          <p:cNvGrpSpPr>
            <a:grpSpLocks noChangeAspect="1"/>
          </p:cNvGrpSpPr>
          <p:nvPr/>
        </p:nvGrpSpPr>
        <p:grpSpPr>
          <a:xfrm>
            <a:off x="10211429" y="5864027"/>
            <a:ext cx="779323" cy="778924"/>
            <a:chOff x="4257619" y="4928354"/>
            <a:chExt cx="1525818" cy="1525037"/>
          </a:xfrm>
          <a:solidFill>
            <a:schemeClr val="bg1">
              <a:lumMod val="85000"/>
            </a:schemeClr>
          </a:solidFill>
        </p:grpSpPr>
        <p:sp>
          <p:nvSpPr>
            <p:cNvPr id="122" name="Forme libre 121">
              <a:extLst>
                <a:ext uri="{FF2B5EF4-FFF2-40B4-BE49-F238E27FC236}">
                  <a16:creationId xmlns:a16="http://schemas.microsoft.com/office/drawing/2014/main" id="{F20E4601-43D2-1572-72C1-C43D714C7C33}"/>
                </a:ext>
              </a:extLst>
            </p:cNvPr>
            <p:cNvSpPr/>
            <p:nvPr/>
          </p:nvSpPr>
          <p:spPr>
            <a:xfrm>
              <a:off x="4257619" y="4928354"/>
              <a:ext cx="1525818" cy="1525037"/>
            </a:xfrm>
            <a:custGeom>
              <a:avLst/>
              <a:gdLst>
                <a:gd name="connsiteX0" fmla="*/ 762909 w 1525818"/>
                <a:gd name="connsiteY0" fmla="*/ 1525037 h 1525037"/>
                <a:gd name="connsiteX1" fmla="*/ 1525818 w 1525818"/>
                <a:gd name="connsiteY1" fmla="*/ 762519 h 1525037"/>
                <a:gd name="connsiteX2" fmla="*/ 762909 w 1525818"/>
                <a:gd name="connsiteY2" fmla="*/ 0 h 1525037"/>
                <a:gd name="connsiteX3" fmla="*/ 0 w 1525818"/>
                <a:gd name="connsiteY3" fmla="*/ 762519 h 1525037"/>
                <a:gd name="connsiteX4" fmla="*/ 762909 w 1525818"/>
                <a:gd name="connsiteY4" fmla="*/ 1525037 h 152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818" h="1525037">
                  <a:moveTo>
                    <a:pt x="762909" y="1525037"/>
                  </a:moveTo>
                  <a:cubicBezTo>
                    <a:pt x="1184289" y="1525037"/>
                    <a:pt x="1525818" y="1183683"/>
                    <a:pt x="1525818" y="762519"/>
                  </a:cubicBezTo>
                  <a:cubicBezTo>
                    <a:pt x="1525818" y="341354"/>
                    <a:pt x="1184289" y="0"/>
                    <a:pt x="762909" y="0"/>
                  </a:cubicBezTo>
                  <a:cubicBezTo>
                    <a:pt x="341529" y="0"/>
                    <a:pt x="0" y="341354"/>
                    <a:pt x="0" y="762519"/>
                  </a:cubicBezTo>
                  <a:cubicBezTo>
                    <a:pt x="0" y="1183683"/>
                    <a:pt x="341529" y="1525037"/>
                    <a:pt x="762909" y="1525037"/>
                  </a:cubicBezTo>
                </a:path>
              </a:pathLst>
            </a:custGeom>
            <a:grpFill/>
            <a:ln w="12708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215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338341E1-FAA3-9DDE-9EE6-C8E3A042F416}"/>
                </a:ext>
              </a:extLst>
            </p:cNvPr>
            <p:cNvSpPr/>
            <p:nvPr/>
          </p:nvSpPr>
          <p:spPr>
            <a:xfrm>
              <a:off x="4637754" y="5233458"/>
              <a:ext cx="765549" cy="795795"/>
            </a:xfrm>
            <a:custGeom>
              <a:avLst/>
              <a:gdLst>
                <a:gd name="connsiteX0" fmla="*/ 198740 w 524345"/>
                <a:gd name="connsiteY0" fmla="*/ 245031 h 545061"/>
                <a:gd name="connsiteX1" fmla="*/ 189963 w 524345"/>
                <a:gd name="connsiteY1" fmla="*/ 272531 h 545061"/>
                <a:gd name="connsiteX2" fmla="*/ 200219 w 524345"/>
                <a:gd name="connsiteY2" fmla="*/ 349608 h 545061"/>
                <a:gd name="connsiteX3" fmla="*/ 206432 w 524345"/>
                <a:gd name="connsiteY3" fmla="*/ 364689 h 545061"/>
                <a:gd name="connsiteX4" fmla="*/ 219646 w 524345"/>
                <a:gd name="connsiteY4" fmla="*/ 374348 h 545061"/>
                <a:gd name="connsiteX5" fmla="*/ 236904 w 524345"/>
                <a:gd name="connsiteY5" fmla="*/ 532939 h 545061"/>
                <a:gd name="connsiteX6" fmla="*/ 250513 w 524345"/>
                <a:gd name="connsiteY6" fmla="*/ 545062 h 545061"/>
                <a:gd name="connsiteX7" fmla="*/ 277928 w 524345"/>
                <a:gd name="connsiteY7" fmla="*/ 545062 h 545061"/>
                <a:gd name="connsiteX8" fmla="*/ 291536 w 524345"/>
                <a:gd name="connsiteY8" fmla="*/ 532939 h 545061"/>
                <a:gd name="connsiteX9" fmla="*/ 308794 w 524345"/>
                <a:gd name="connsiteY9" fmla="*/ 374644 h 545061"/>
                <a:gd name="connsiteX10" fmla="*/ 322502 w 524345"/>
                <a:gd name="connsiteY10" fmla="*/ 365083 h 545061"/>
                <a:gd name="connsiteX11" fmla="*/ 328912 w 524345"/>
                <a:gd name="connsiteY11" fmla="*/ 349707 h 545061"/>
                <a:gd name="connsiteX12" fmla="*/ 339168 w 524345"/>
                <a:gd name="connsiteY12" fmla="*/ 272531 h 545061"/>
                <a:gd name="connsiteX13" fmla="*/ 330391 w 524345"/>
                <a:gd name="connsiteY13" fmla="*/ 245130 h 545061"/>
                <a:gd name="connsiteX14" fmla="*/ 304061 w 524345"/>
                <a:gd name="connsiteY14" fmla="*/ 233401 h 545061"/>
                <a:gd name="connsiteX15" fmla="*/ 304061 w 524345"/>
                <a:gd name="connsiteY15" fmla="*/ 233302 h 545061"/>
                <a:gd name="connsiteX16" fmla="*/ 289564 w 524345"/>
                <a:gd name="connsiteY16" fmla="*/ 233302 h 545061"/>
                <a:gd name="connsiteX17" fmla="*/ 284831 w 524345"/>
                <a:gd name="connsiteY17" fmla="*/ 235372 h 545061"/>
                <a:gd name="connsiteX18" fmla="*/ 273884 w 524345"/>
                <a:gd name="connsiteY18" fmla="*/ 244933 h 545061"/>
                <a:gd name="connsiteX19" fmla="*/ 273884 w 524345"/>
                <a:gd name="connsiteY19" fmla="*/ 244933 h 545061"/>
                <a:gd name="connsiteX20" fmla="*/ 264615 w 524345"/>
                <a:gd name="connsiteY20" fmla="*/ 248383 h 545061"/>
                <a:gd name="connsiteX21" fmla="*/ 255345 w 524345"/>
                <a:gd name="connsiteY21" fmla="*/ 244933 h 545061"/>
                <a:gd name="connsiteX22" fmla="*/ 244398 w 524345"/>
                <a:gd name="connsiteY22" fmla="*/ 235372 h 545061"/>
                <a:gd name="connsiteX23" fmla="*/ 244398 w 524345"/>
                <a:gd name="connsiteY23" fmla="*/ 235372 h 545061"/>
                <a:gd name="connsiteX24" fmla="*/ 239665 w 524345"/>
                <a:gd name="connsiteY24" fmla="*/ 233302 h 545061"/>
                <a:gd name="connsiteX25" fmla="*/ 224774 w 524345"/>
                <a:gd name="connsiteY25" fmla="*/ 233302 h 545061"/>
                <a:gd name="connsiteX26" fmla="*/ 198740 w 524345"/>
                <a:gd name="connsiteY26" fmla="*/ 245031 h 545061"/>
                <a:gd name="connsiteX27" fmla="*/ 111465 w 524345"/>
                <a:gd name="connsiteY27" fmla="*/ 210238 h 545061"/>
                <a:gd name="connsiteX28" fmla="*/ 123694 w 524345"/>
                <a:gd name="connsiteY28" fmla="*/ 180767 h 545061"/>
                <a:gd name="connsiteX29" fmla="*/ 111465 w 524345"/>
                <a:gd name="connsiteY29" fmla="*/ 151297 h 545061"/>
                <a:gd name="connsiteX30" fmla="*/ 81979 w 524345"/>
                <a:gd name="connsiteY30" fmla="*/ 139075 h 545061"/>
                <a:gd name="connsiteX31" fmla="*/ 52494 w 524345"/>
                <a:gd name="connsiteY31" fmla="*/ 151297 h 545061"/>
                <a:gd name="connsiteX32" fmla="*/ 40265 w 524345"/>
                <a:gd name="connsiteY32" fmla="*/ 180767 h 545061"/>
                <a:gd name="connsiteX33" fmla="*/ 52494 w 524345"/>
                <a:gd name="connsiteY33" fmla="*/ 210238 h 545061"/>
                <a:gd name="connsiteX34" fmla="*/ 81979 w 524345"/>
                <a:gd name="connsiteY34" fmla="*/ 222460 h 545061"/>
                <a:gd name="connsiteX35" fmla="*/ 111465 w 524345"/>
                <a:gd name="connsiteY35" fmla="*/ 210238 h 545061"/>
                <a:gd name="connsiteX36" fmla="*/ 137500 w 524345"/>
                <a:gd name="connsiteY36" fmla="*/ 259619 h 545061"/>
                <a:gd name="connsiteX37" fmla="*/ 127441 w 524345"/>
                <a:gd name="connsiteY37" fmla="*/ 242370 h 545061"/>
                <a:gd name="connsiteX38" fmla="*/ 109394 w 524345"/>
                <a:gd name="connsiteY38" fmla="*/ 233795 h 545061"/>
                <a:gd name="connsiteX39" fmla="*/ 102491 w 524345"/>
                <a:gd name="connsiteY39" fmla="*/ 235766 h 545061"/>
                <a:gd name="connsiteX40" fmla="*/ 91545 w 524345"/>
                <a:gd name="connsiteY40" fmla="*/ 245327 h 545061"/>
                <a:gd name="connsiteX41" fmla="*/ 82275 w 524345"/>
                <a:gd name="connsiteY41" fmla="*/ 248777 h 545061"/>
                <a:gd name="connsiteX42" fmla="*/ 73005 w 524345"/>
                <a:gd name="connsiteY42" fmla="*/ 245327 h 545061"/>
                <a:gd name="connsiteX43" fmla="*/ 62059 w 524345"/>
                <a:gd name="connsiteY43" fmla="*/ 235865 h 545061"/>
                <a:gd name="connsiteX44" fmla="*/ 62059 w 524345"/>
                <a:gd name="connsiteY44" fmla="*/ 235865 h 545061"/>
                <a:gd name="connsiteX45" fmla="*/ 55058 w 524345"/>
                <a:gd name="connsiteY45" fmla="*/ 233894 h 545061"/>
                <a:gd name="connsiteX46" fmla="*/ 37011 w 524345"/>
                <a:gd name="connsiteY46" fmla="*/ 242469 h 545061"/>
                <a:gd name="connsiteX47" fmla="*/ 26952 w 524345"/>
                <a:gd name="connsiteY47" fmla="*/ 259718 h 545061"/>
                <a:gd name="connsiteX48" fmla="*/ 228 w 524345"/>
                <a:gd name="connsiteY48" fmla="*/ 371983 h 545061"/>
                <a:gd name="connsiteX49" fmla="*/ 2792 w 524345"/>
                <a:gd name="connsiteY49" fmla="*/ 383120 h 545061"/>
                <a:gd name="connsiteX50" fmla="*/ 12554 w 524345"/>
                <a:gd name="connsiteY50" fmla="*/ 388936 h 545061"/>
                <a:gd name="connsiteX51" fmla="*/ 18077 w 524345"/>
                <a:gd name="connsiteY51" fmla="*/ 388443 h 545061"/>
                <a:gd name="connsiteX52" fmla="*/ 5750 w 524345"/>
                <a:gd name="connsiteY52" fmla="*/ 440584 h 545061"/>
                <a:gd name="connsiteX53" fmla="*/ 7722 w 524345"/>
                <a:gd name="connsiteY53" fmla="*/ 448173 h 545061"/>
                <a:gd name="connsiteX54" fmla="*/ 14823 w 524345"/>
                <a:gd name="connsiteY54" fmla="*/ 451524 h 545061"/>
                <a:gd name="connsiteX55" fmla="*/ 51902 w 524345"/>
                <a:gd name="connsiteY55" fmla="*/ 451524 h 545061"/>
                <a:gd name="connsiteX56" fmla="*/ 59199 w 524345"/>
                <a:gd name="connsiteY56" fmla="*/ 532741 h 545061"/>
                <a:gd name="connsiteX57" fmla="*/ 72808 w 524345"/>
                <a:gd name="connsiteY57" fmla="*/ 544865 h 545061"/>
                <a:gd name="connsiteX58" fmla="*/ 91447 w 524345"/>
                <a:gd name="connsiteY58" fmla="*/ 544865 h 545061"/>
                <a:gd name="connsiteX59" fmla="*/ 105055 w 524345"/>
                <a:gd name="connsiteY59" fmla="*/ 532741 h 545061"/>
                <a:gd name="connsiteX60" fmla="*/ 112353 w 524345"/>
                <a:gd name="connsiteY60" fmla="*/ 451524 h 545061"/>
                <a:gd name="connsiteX61" fmla="*/ 149432 w 524345"/>
                <a:gd name="connsiteY61" fmla="*/ 451524 h 545061"/>
                <a:gd name="connsiteX62" fmla="*/ 156532 w 524345"/>
                <a:gd name="connsiteY62" fmla="*/ 448173 h 545061"/>
                <a:gd name="connsiteX63" fmla="*/ 158505 w 524345"/>
                <a:gd name="connsiteY63" fmla="*/ 440584 h 545061"/>
                <a:gd name="connsiteX64" fmla="*/ 145981 w 524345"/>
                <a:gd name="connsiteY64" fmla="*/ 388443 h 545061"/>
                <a:gd name="connsiteX65" fmla="*/ 151503 w 524345"/>
                <a:gd name="connsiteY65" fmla="*/ 388936 h 545061"/>
                <a:gd name="connsiteX66" fmla="*/ 161266 w 524345"/>
                <a:gd name="connsiteY66" fmla="*/ 383120 h 545061"/>
                <a:gd name="connsiteX67" fmla="*/ 163830 w 524345"/>
                <a:gd name="connsiteY67" fmla="*/ 371983 h 545061"/>
                <a:gd name="connsiteX68" fmla="*/ 137500 w 524345"/>
                <a:gd name="connsiteY68" fmla="*/ 259619 h 545061"/>
                <a:gd name="connsiteX69" fmla="*/ 202783 w 524345"/>
                <a:gd name="connsiteY69" fmla="*/ 140652 h 545061"/>
                <a:gd name="connsiteX70" fmla="*/ 215011 w 524345"/>
                <a:gd name="connsiteY70" fmla="*/ 111181 h 545061"/>
                <a:gd name="connsiteX71" fmla="*/ 202783 w 524345"/>
                <a:gd name="connsiteY71" fmla="*/ 81710 h 545061"/>
                <a:gd name="connsiteX72" fmla="*/ 173297 w 524345"/>
                <a:gd name="connsiteY72" fmla="*/ 69488 h 545061"/>
                <a:gd name="connsiteX73" fmla="*/ 143811 w 524345"/>
                <a:gd name="connsiteY73" fmla="*/ 81710 h 545061"/>
                <a:gd name="connsiteX74" fmla="*/ 131583 w 524345"/>
                <a:gd name="connsiteY74" fmla="*/ 111181 h 545061"/>
                <a:gd name="connsiteX75" fmla="*/ 143811 w 524345"/>
                <a:gd name="connsiteY75" fmla="*/ 140652 h 545061"/>
                <a:gd name="connsiteX76" fmla="*/ 173297 w 524345"/>
                <a:gd name="connsiteY76" fmla="*/ 152874 h 545061"/>
                <a:gd name="connsiteX77" fmla="*/ 202783 w 524345"/>
                <a:gd name="connsiteY77" fmla="*/ 140652 h 545061"/>
                <a:gd name="connsiteX78" fmla="*/ 294101 w 524345"/>
                <a:gd name="connsiteY78" fmla="*/ 71164 h 545061"/>
                <a:gd name="connsiteX79" fmla="*/ 306329 w 524345"/>
                <a:gd name="connsiteY79" fmla="*/ 41693 h 545061"/>
                <a:gd name="connsiteX80" fmla="*/ 294101 w 524345"/>
                <a:gd name="connsiteY80" fmla="*/ 12222 h 545061"/>
                <a:gd name="connsiteX81" fmla="*/ 264615 w 524345"/>
                <a:gd name="connsiteY81" fmla="*/ 0 h 545061"/>
                <a:gd name="connsiteX82" fmla="*/ 235129 w 524345"/>
                <a:gd name="connsiteY82" fmla="*/ 12222 h 545061"/>
                <a:gd name="connsiteX83" fmla="*/ 222900 w 524345"/>
                <a:gd name="connsiteY83" fmla="*/ 41693 h 545061"/>
                <a:gd name="connsiteX84" fmla="*/ 235129 w 524345"/>
                <a:gd name="connsiteY84" fmla="*/ 71164 h 545061"/>
                <a:gd name="connsiteX85" fmla="*/ 264615 w 524345"/>
                <a:gd name="connsiteY85" fmla="*/ 83386 h 545061"/>
                <a:gd name="connsiteX86" fmla="*/ 294101 w 524345"/>
                <a:gd name="connsiteY86" fmla="*/ 71164 h 545061"/>
                <a:gd name="connsiteX87" fmla="*/ 294101 w 524345"/>
                <a:gd name="connsiteY87" fmla="*/ 210140 h 545061"/>
                <a:gd name="connsiteX88" fmla="*/ 306329 w 524345"/>
                <a:gd name="connsiteY88" fmla="*/ 180669 h 545061"/>
                <a:gd name="connsiteX89" fmla="*/ 294101 w 524345"/>
                <a:gd name="connsiteY89" fmla="*/ 151198 h 545061"/>
                <a:gd name="connsiteX90" fmla="*/ 264615 w 524345"/>
                <a:gd name="connsiteY90" fmla="*/ 138976 h 545061"/>
                <a:gd name="connsiteX91" fmla="*/ 235129 w 524345"/>
                <a:gd name="connsiteY91" fmla="*/ 151198 h 545061"/>
                <a:gd name="connsiteX92" fmla="*/ 222900 w 524345"/>
                <a:gd name="connsiteY92" fmla="*/ 180669 h 545061"/>
                <a:gd name="connsiteX93" fmla="*/ 235129 w 524345"/>
                <a:gd name="connsiteY93" fmla="*/ 210140 h 545061"/>
                <a:gd name="connsiteX94" fmla="*/ 264615 w 524345"/>
                <a:gd name="connsiteY94" fmla="*/ 222362 h 545061"/>
                <a:gd name="connsiteX95" fmla="*/ 264615 w 524345"/>
                <a:gd name="connsiteY95" fmla="*/ 222263 h 545061"/>
                <a:gd name="connsiteX96" fmla="*/ 294101 w 524345"/>
                <a:gd name="connsiteY96" fmla="*/ 210140 h 545061"/>
                <a:gd name="connsiteX97" fmla="*/ 385418 w 524345"/>
                <a:gd name="connsiteY97" fmla="*/ 140652 h 545061"/>
                <a:gd name="connsiteX98" fmla="*/ 397646 w 524345"/>
                <a:gd name="connsiteY98" fmla="*/ 111181 h 545061"/>
                <a:gd name="connsiteX99" fmla="*/ 385418 w 524345"/>
                <a:gd name="connsiteY99" fmla="*/ 81710 h 545061"/>
                <a:gd name="connsiteX100" fmla="*/ 355932 w 524345"/>
                <a:gd name="connsiteY100" fmla="*/ 69488 h 545061"/>
                <a:gd name="connsiteX101" fmla="*/ 326446 w 524345"/>
                <a:gd name="connsiteY101" fmla="*/ 81710 h 545061"/>
                <a:gd name="connsiteX102" fmla="*/ 314218 w 524345"/>
                <a:gd name="connsiteY102" fmla="*/ 111181 h 545061"/>
                <a:gd name="connsiteX103" fmla="*/ 326446 w 524345"/>
                <a:gd name="connsiteY103" fmla="*/ 140652 h 545061"/>
                <a:gd name="connsiteX104" fmla="*/ 355932 w 524345"/>
                <a:gd name="connsiteY104" fmla="*/ 152874 h 545061"/>
                <a:gd name="connsiteX105" fmla="*/ 385418 w 524345"/>
                <a:gd name="connsiteY105" fmla="*/ 140652 h 545061"/>
                <a:gd name="connsiteX106" fmla="*/ 476736 w 524345"/>
                <a:gd name="connsiteY106" fmla="*/ 210140 h 545061"/>
                <a:gd name="connsiteX107" fmla="*/ 488964 w 524345"/>
                <a:gd name="connsiteY107" fmla="*/ 180669 h 545061"/>
                <a:gd name="connsiteX108" fmla="*/ 476736 w 524345"/>
                <a:gd name="connsiteY108" fmla="*/ 151198 h 545061"/>
                <a:gd name="connsiteX109" fmla="*/ 447250 w 524345"/>
                <a:gd name="connsiteY109" fmla="*/ 138976 h 545061"/>
                <a:gd name="connsiteX110" fmla="*/ 417764 w 524345"/>
                <a:gd name="connsiteY110" fmla="*/ 151198 h 545061"/>
                <a:gd name="connsiteX111" fmla="*/ 405535 w 524345"/>
                <a:gd name="connsiteY111" fmla="*/ 180669 h 545061"/>
                <a:gd name="connsiteX112" fmla="*/ 417764 w 524345"/>
                <a:gd name="connsiteY112" fmla="*/ 210140 h 545061"/>
                <a:gd name="connsiteX113" fmla="*/ 447250 w 524345"/>
                <a:gd name="connsiteY113" fmla="*/ 222362 h 545061"/>
                <a:gd name="connsiteX114" fmla="*/ 476736 w 524345"/>
                <a:gd name="connsiteY114" fmla="*/ 210140 h 545061"/>
                <a:gd name="connsiteX115" fmla="*/ 515491 w 524345"/>
                <a:gd name="connsiteY115" fmla="*/ 245130 h 545061"/>
                <a:gd name="connsiteX116" fmla="*/ 489161 w 524345"/>
                <a:gd name="connsiteY116" fmla="*/ 233401 h 545061"/>
                <a:gd name="connsiteX117" fmla="*/ 489161 w 524345"/>
                <a:gd name="connsiteY117" fmla="*/ 233302 h 545061"/>
                <a:gd name="connsiteX118" fmla="*/ 474763 w 524345"/>
                <a:gd name="connsiteY118" fmla="*/ 233302 h 545061"/>
                <a:gd name="connsiteX119" fmla="*/ 470030 w 524345"/>
                <a:gd name="connsiteY119" fmla="*/ 235372 h 545061"/>
                <a:gd name="connsiteX120" fmla="*/ 459083 w 524345"/>
                <a:gd name="connsiteY120" fmla="*/ 244933 h 545061"/>
                <a:gd name="connsiteX121" fmla="*/ 459083 w 524345"/>
                <a:gd name="connsiteY121" fmla="*/ 244933 h 545061"/>
                <a:gd name="connsiteX122" fmla="*/ 449814 w 524345"/>
                <a:gd name="connsiteY122" fmla="*/ 248383 h 545061"/>
                <a:gd name="connsiteX123" fmla="*/ 440544 w 524345"/>
                <a:gd name="connsiteY123" fmla="*/ 244933 h 545061"/>
                <a:gd name="connsiteX124" fmla="*/ 429598 w 524345"/>
                <a:gd name="connsiteY124" fmla="*/ 235372 h 545061"/>
                <a:gd name="connsiteX125" fmla="*/ 429598 w 524345"/>
                <a:gd name="connsiteY125" fmla="*/ 235372 h 545061"/>
                <a:gd name="connsiteX126" fmla="*/ 424864 w 524345"/>
                <a:gd name="connsiteY126" fmla="*/ 233302 h 545061"/>
                <a:gd name="connsiteX127" fmla="*/ 409973 w 524345"/>
                <a:gd name="connsiteY127" fmla="*/ 233302 h 545061"/>
                <a:gd name="connsiteX128" fmla="*/ 383643 w 524345"/>
                <a:gd name="connsiteY128" fmla="*/ 245031 h 545061"/>
                <a:gd name="connsiteX129" fmla="*/ 374866 w 524345"/>
                <a:gd name="connsiteY129" fmla="*/ 272531 h 545061"/>
                <a:gd name="connsiteX130" fmla="*/ 385122 w 524345"/>
                <a:gd name="connsiteY130" fmla="*/ 349608 h 545061"/>
                <a:gd name="connsiteX131" fmla="*/ 391335 w 524345"/>
                <a:gd name="connsiteY131" fmla="*/ 364689 h 545061"/>
                <a:gd name="connsiteX132" fmla="*/ 404549 w 524345"/>
                <a:gd name="connsiteY132" fmla="*/ 374348 h 545061"/>
                <a:gd name="connsiteX133" fmla="*/ 421807 w 524345"/>
                <a:gd name="connsiteY133" fmla="*/ 532939 h 545061"/>
                <a:gd name="connsiteX134" fmla="*/ 435416 w 524345"/>
                <a:gd name="connsiteY134" fmla="*/ 545062 h 545061"/>
                <a:gd name="connsiteX135" fmla="*/ 462732 w 524345"/>
                <a:gd name="connsiteY135" fmla="*/ 545062 h 545061"/>
                <a:gd name="connsiteX136" fmla="*/ 476341 w 524345"/>
                <a:gd name="connsiteY136" fmla="*/ 532939 h 545061"/>
                <a:gd name="connsiteX137" fmla="*/ 493599 w 524345"/>
                <a:gd name="connsiteY137" fmla="*/ 374644 h 545061"/>
                <a:gd name="connsiteX138" fmla="*/ 507306 w 524345"/>
                <a:gd name="connsiteY138" fmla="*/ 365083 h 545061"/>
                <a:gd name="connsiteX139" fmla="*/ 513815 w 524345"/>
                <a:gd name="connsiteY139" fmla="*/ 349707 h 545061"/>
                <a:gd name="connsiteX140" fmla="*/ 524071 w 524345"/>
                <a:gd name="connsiteY140" fmla="*/ 272531 h 545061"/>
                <a:gd name="connsiteX141" fmla="*/ 515491 w 524345"/>
                <a:gd name="connsiteY141" fmla="*/ 245130 h 545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524345" h="545061">
                  <a:moveTo>
                    <a:pt x="198740" y="245031"/>
                  </a:moveTo>
                  <a:cubicBezTo>
                    <a:pt x="192034" y="252522"/>
                    <a:pt x="188878" y="262477"/>
                    <a:pt x="189963" y="272531"/>
                  </a:cubicBezTo>
                  <a:lnTo>
                    <a:pt x="200219" y="349608"/>
                  </a:lnTo>
                  <a:cubicBezTo>
                    <a:pt x="200811" y="355128"/>
                    <a:pt x="202980" y="360352"/>
                    <a:pt x="206432" y="364689"/>
                  </a:cubicBezTo>
                  <a:cubicBezTo>
                    <a:pt x="209883" y="369026"/>
                    <a:pt x="214419" y="372377"/>
                    <a:pt x="219646" y="374348"/>
                  </a:cubicBezTo>
                  <a:lnTo>
                    <a:pt x="236904" y="532939"/>
                  </a:lnTo>
                  <a:cubicBezTo>
                    <a:pt x="237693" y="539838"/>
                    <a:pt x="243511" y="545062"/>
                    <a:pt x="250513" y="545062"/>
                  </a:cubicBezTo>
                  <a:lnTo>
                    <a:pt x="277928" y="545062"/>
                  </a:lnTo>
                  <a:cubicBezTo>
                    <a:pt x="284929" y="545062"/>
                    <a:pt x="290747" y="539838"/>
                    <a:pt x="291536" y="532939"/>
                  </a:cubicBezTo>
                  <a:lnTo>
                    <a:pt x="308794" y="374644"/>
                  </a:lnTo>
                  <a:cubicBezTo>
                    <a:pt x="314218" y="372870"/>
                    <a:pt x="318951" y="369519"/>
                    <a:pt x="322502" y="365083"/>
                  </a:cubicBezTo>
                  <a:cubicBezTo>
                    <a:pt x="326052" y="360648"/>
                    <a:pt x="328320" y="355325"/>
                    <a:pt x="328912" y="349707"/>
                  </a:cubicBezTo>
                  <a:lnTo>
                    <a:pt x="339168" y="272531"/>
                  </a:lnTo>
                  <a:cubicBezTo>
                    <a:pt x="340252" y="262576"/>
                    <a:pt x="337097" y="252621"/>
                    <a:pt x="330391" y="245130"/>
                  </a:cubicBezTo>
                  <a:cubicBezTo>
                    <a:pt x="323685" y="237639"/>
                    <a:pt x="314119" y="233401"/>
                    <a:pt x="304061" y="233401"/>
                  </a:cubicBezTo>
                  <a:lnTo>
                    <a:pt x="304061" y="233302"/>
                  </a:lnTo>
                  <a:lnTo>
                    <a:pt x="289564" y="233302"/>
                  </a:lnTo>
                  <a:cubicBezTo>
                    <a:pt x="287789" y="233499"/>
                    <a:pt x="286211" y="234189"/>
                    <a:pt x="284831" y="235372"/>
                  </a:cubicBezTo>
                  <a:lnTo>
                    <a:pt x="273884" y="244933"/>
                  </a:lnTo>
                  <a:lnTo>
                    <a:pt x="273884" y="244933"/>
                  </a:lnTo>
                  <a:cubicBezTo>
                    <a:pt x="271320" y="247101"/>
                    <a:pt x="268066" y="248383"/>
                    <a:pt x="264615" y="248383"/>
                  </a:cubicBezTo>
                  <a:cubicBezTo>
                    <a:pt x="261262" y="248383"/>
                    <a:pt x="257909" y="247200"/>
                    <a:pt x="255345" y="244933"/>
                  </a:cubicBezTo>
                  <a:lnTo>
                    <a:pt x="244398" y="235372"/>
                  </a:lnTo>
                  <a:lnTo>
                    <a:pt x="244398" y="235372"/>
                  </a:lnTo>
                  <a:cubicBezTo>
                    <a:pt x="243116" y="234288"/>
                    <a:pt x="241440" y="233499"/>
                    <a:pt x="239665" y="233302"/>
                  </a:cubicBezTo>
                  <a:lnTo>
                    <a:pt x="224774" y="233302"/>
                  </a:lnTo>
                  <a:cubicBezTo>
                    <a:pt x="215011" y="233302"/>
                    <a:pt x="205446" y="237541"/>
                    <a:pt x="198740" y="245031"/>
                  </a:cubicBezTo>
                  <a:moveTo>
                    <a:pt x="111465" y="210238"/>
                  </a:moveTo>
                  <a:cubicBezTo>
                    <a:pt x="119256" y="202452"/>
                    <a:pt x="123694" y="191807"/>
                    <a:pt x="123694" y="180767"/>
                  </a:cubicBezTo>
                  <a:cubicBezTo>
                    <a:pt x="123694" y="169728"/>
                    <a:pt x="119256" y="159083"/>
                    <a:pt x="111465" y="151297"/>
                  </a:cubicBezTo>
                  <a:cubicBezTo>
                    <a:pt x="103675" y="143510"/>
                    <a:pt x="93024" y="139075"/>
                    <a:pt x="81979" y="139075"/>
                  </a:cubicBezTo>
                  <a:cubicBezTo>
                    <a:pt x="70935" y="139075"/>
                    <a:pt x="60284" y="143510"/>
                    <a:pt x="52494" y="151297"/>
                  </a:cubicBezTo>
                  <a:cubicBezTo>
                    <a:pt x="44703" y="159083"/>
                    <a:pt x="40265" y="169728"/>
                    <a:pt x="40265" y="180767"/>
                  </a:cubicBezTo>
                  <a:cubicBezTo>
                    <a:pt x="40265" y="191807"/>
                    <a:pt x="44604" y="202452"/>
                    <a:pt x="52494" y="210238"/>
                  </a:cubicBezTo>
                  <a:cubicBezTo>
                    <a:pt x="60383" y="218025"/>
                    <a:pt x="70935" y="222460"/>
                    <a:pt x="81979" y="222460"/>
                  </a:cubicBezTo>
                  <a:cubicBezTo>
                    <a:pt x="93024" y="222460"/>
                    <a:pt x="103675" y="218025"/>
                    <a:pt x="111465" y="210238"/>
                  </a:cubicBezTo>
                  <a:moveTo>
                    <a:pt x="137500" y="259619"/>
                  </a:moveTo>
                  <a:cubicBezTo>
                    <a:pt x="135922" y="253015"/>
                    <a:pt x="132470" y="246904"/>
                    <a:pt x="127441" y="242370"/>
                  </a:cubicBezTo>
                  <a:cubicBezTo>
                    <a:pt x="122412" y="237738"/>
                    <a:pt x="116100" y="234781"/>
                    <a:pt x="109394" y="233795"/>
                  </a:cubicBezTo>
                  <a:cubicBezTo>
                    <a:pt x="106929" y="233401"/>
                    <a:pt x="104365" y="234189"/>
                    <a:pt x="102491" y="235766"/>
                  </a:cubicBezTo>
                  <a:lnTo>
                    <a:pt x="91545" y="245327"/>
                  </a:lnTo>
                  <a:cubicBezTo>
                    <a:pt x="88981" y="247496"/>
                    <a:pt x="85727" y="248777"/>
                    <a:pt x="82275" y="248777"/>
                  </a:cubicBezTo>
                  <a:cubicBezTo>
                    <a:pt x="78824" y="248777"/>
                    <a:pt x="75569" y="247594"/>
                    <a:pt x="73005" y="245327"/>
                  </a:cubicBezTo>
                  <a:lnTo>
                    <a:pt x="62059" y="235865"/>
                  </a:lnTo>
                  <a:lnTo>
                    <a:pt x="62059" y="235865"/>
                  </a:lnTo>
                  <a:cubicBezTo>
                    <a:pt x="60185" y="234189"/>
                    <a:pt x="57622" y="233499"/>
                    <a:pt x="55058" y="233894"/>
                  </a:cubicBezTo>
                  <a:cubicBezTo>
                    <a:pt x="48352" y="234879"/>
                    <a:pt x="42040" y="237836"/>
                    <a:pt x="37011" y="242469"/>
                  </a:cubicBezTo>
                  <a:cubicBezTo>
                    <a:pt x="31982" y="247101"/>
                    <a:pt x="28431" y="253114"/>
                    <a:pt x="26952" y="259718"/>
                  </a:cubicBezTo>
                  <a:lnTo>
                    <a:pt x="228" y="371983"/>
                  </a:lnTo>
                  <a:cubicBezTo>
                    <a:pt x="-463" y="375827"/>
                    <a:pt x="425" y="379868"/>
                    <a:pt x="2792" y="383120"/>
                  </a:cubicBezTo>
                  <a:cubicBezTo>
                    <a:pt x="5158" y="386275"/>
                    <a:pt x="8708" y="388443"/>
                    <a:pt x="12554" y="388936"/>
                  </a:cubicBezTo>
                  <a:cubicBezTo>
                    <a:pt x="14428" y="389133"/>
                    <a:pt x="16302" y="389034"/>
                    <a:pt x="18077" y="388443"/>
                  </a:cubicBezTo>
                  <a:lnTo>
                    <a:pt x="5750" y="440584"/>
                  </a:lnTo>
                  <a:cubicBezTo>
                    <a:pt x="5257" y="443245"/>
                    <a:pt x="5947" y="446103"/>
                    <a:pt x="7722" y="448173"/>
                  </a:cubicBezTo>
                  <a:cubicBezTo>
                    <a:pt x="9497" y="450243"/>
                    <a:pt x="12061" y="451524"/>
                    <a:pt x="14823" y="451524"/>
                  </a:cubicBezTo>
                  <a:lnTo>
                    <a:pt x="51902" y="451524"/>
                  </a:lnTo>
                  <a:lnTo>
                    <a:pt x="59199" y="532741"/>
                  </a:lnTo>
                  <a:cubicBezTo>
                    <a:pt x="59988" y="539641"/>
                    <a:pt x="65807" y="544865"/>
                    <a:pt x="72808" y="544865"/>
                  </a:cubicBezTo>
                  <a:lnTo>
                    <a:pt x="91447" y="544865"/>
                  </a:lnTo>
                  <a:cubicBezTo>
                    <a:pt x="98448" y="544865"/>
                    <a:pt x="104266" y="539641"/>
                    <a:pt x="105055" y="532741"/>
                  </a:cubicBezTo>
                  <a:lnTo>
                    <a:pt x="112353" y="451524"/>
                  </a:lnTo>
                  <a:lnTo>
                    <a:pt x="149432" y="451524"/>
                  </a:lnTo>
                  <a:cubicBezTo>
                    <a:pt x="152193" y="451524"/>
                    <a:pt x="154757" y="450243"/>
                    <a:pt x="156532" y="448173"/>
                  </a:cubicBezTo>
                  <a:cubicBezTo>
                    <a:pt x="158308" y="446103"/>
                    <a:pt x="158998" y="443245"/>
                    <a:pt x="158505" y="440584"/>
                  </a:cubicBezTo>
                  <a:lnTo>
                    <a:pt x="145981" y="388443"/>
                  </a:lnTo>
                  <a:cubicBezTo>
                    <a:pt x="147756" y="388936"/>
                    <a:pt x="149629" y="389133"/>
                    <a:pt x="151503" y="388936"/>
                  </a:cubicBezTo>
                  <a:cubicBezTo>
                    <a:pt x="155448" y="388443"/>
                    <a:pt x="158998" y="386373"/>
                    <a:pt x="161266" y="383120"/>
                  </a:cubicBezTo>
                  <a:cubicBezTo>
                    <a:pt x="163633" y="379966"/>
                    <a:pt x="164520" y="375925"/>
                    <a:pt x="163830" y="371983"/>
                  </a:cubicBezTo>
                  <a:lnTo>
                    <a:pt x="137500" y="259619"/>
                  </a:lnTo>
                  <a:close/>
                  <a:moveTo>
                    <a:pt x="202783" y="140652"/>
                  </a:moveTo>
                  <a:cubicBezTo>
                    <a:pt x="210573" y="132865"/>
                    <a:pt x="215011" y="122220"/>
                    <a:pt x="215011" y="111181"/>
                  </a:cubicBezTo>
                  <a:cubicBezTo>
                    <a:pt x="215011" y="100142"/>
                    <a:pt x="210573" y="89497"/>
                    <a:pt x="202783" y="81710"/>
                  </a:cubicBezTo>
                  <a:cubicBezTo>
                    <a:pt x="194992" y="73923"/>
                    <a:pt x="184342" y="69488"/>
                    <a:pt x="173297" y="69488"/>
                  </a:cubicBezTo>
                  <a:cubicBezTo>
                    <a:pt x="162252" y="69488"/>
                    <a:pt x="151602" y="73825"/>
                    <a:pt x="143811" y="81710"/>
                  </a:cubicBezTo>
                  <a:cubicBezTo>
                    <a:pt x="136020" y="89595"/>
                    <a:pt x="131583" y="100142"/>
                    <a:pt x="131583" y="111181"/>
                  </a:cubicBezTo>
                  <a:cubicBezTo>
                    <a:pt x="131583" y="122220"/>
                    <a:pt x="136020" y="132865"/>
                    <a:pt x="143811" y="140652"/>
                  </a:cubicBezTo>
                  <a:cubicBezTo>
                    <a:pt x="151602" y="148438"/>
                    <a:pt x="162252" y="152874"/>
                    <a:pt x="173297" y="152874"/>
                  </a:cubicBezTo>
                  <a:cubicBezTo>
                    <a:pt x="184342" y="152874"/>
                    <a:pt x="194992" y="148438"/>
                    <a:pt x="202783" y="140652"/>
                  </a:cubicBezTo>
                  <a:moveTo>
                    <a:pt x="294101" y="71164"/>
                  </a:moveTo>
                  <a:cubicBezTo>
                    <a:pt x="301891" y="63377"/>
                    <a:pt x="306329" y="52732"/>
                    <a:pt x="306329" y="41693"/>
                  </a:cubicBezTo>
                  <a:cubicBezTo>
                    <a:pt x="306329" y="30654"/>
                    <a:pt x="301990" y="20009"/>
                    <a:pt x="294101" y="12222"/>
                  </a:cubicBezTo>
                  <a:cubicBezTo>
                    <a:pt x="286310" y="4435"/>
                    <a:pt x="275659" y="0"/>
                    <a:pt x="264615" y="0"/>
                  </a:cubicBezTo>
                  <a:cubicBezTo>
                    <a:pt x="253570" y="0"/>
                    <a:pt x="242919" y="4435"/>
                    <a:pt x="235129" y="12222"/>
                  </a:cubicBezTo>
                  <a:cubicBezTo>
                    <a:pt x="227338" y="20009"/>
                    <a:pt x="222900" y="30654"/>
                    <a:pt x="222900" y="41693"/>
                  </a:cubicBezTo>
                  <a:cubicBezTo>
                    <a:pt x="222900" y="52732"/>
                    <a:pt x="227239" y="63377"/>
                    <a:pt x="235129" y="71164"/>
                  </a:cubicBezTo>
                  <a:cubicBezTo>
                    <a:pt x="242919" y="78950"/>
                    <a:pt x="253570" y="83386"/>
                    <a:pt x="264615" y="83386"/>
                  </a:cubicBezTo>
                  <a:cubicBezTo>
                    <a:pt x="275659" y="83287"/>
                    <a:pt x="286211" y="78950"/>
                    <a:pt x="294101" y="71164"/>
                  </a:cubicBezTo>
                  <a:moveTo>
                    <a:pt x="294101" y="210140"/>
                  </a:moveTo>
                  <a:cubicBezTo>
                    <a:pt x="301891" y="202353"/>
                    <a:pt x="306329" y="191708"/>
                    <a:pt x="306329" y="180669"/>
                  </a:cubicBezTo>
                  <a:cubicBezTo>
                    <a:pt x="306329" y="169630"/>
                    <a:pt x="301990" y="158985"/>
                    <a:pt x="294101" y="151198"/>
                  </a:cubicBezTo>
                  <a:cubicBezTo>
                    <a:pt x="286310" y="143411"/>
                    <a:pt x="275659" y="138976"/>
                    <a:pt x="264615" y="138976"/>
                  </a:cubicBezTo>
                  <a:cubicBezTo>
                    <a:pt x="253570" y="138976"/>
                    <a:pt x="242919" y="143411"/>
                    <a:pt x="235129" y="151198"/>
                  </a:cubicBezTo>
                  <a:cubicBezTo>
                    <a:pt x="227338" y="158985"/>
                    <a:pt x="222900" y="169630"/>
                    <a:pt x="222900" y="180669"/>
                  </a:cubicBezTo>
                  <a:cubicBezTo>
                    <a:pt x="222900" y="191708"/>
                    <a:pt x="227239" y="202353"/>
                    <a:pt x="235129" y="210140"/>
                  </a:cubicBezTo>
                  <a:cubicBezTo>
                    <a:pt x="242919" y="217926"/>
                    <a:pt x="253570" y="222362"/>
                    <a:pt x="264615" y="222362"/>
                  </a:cubicBezTo>
                  <a:lnTo>
                    <a:pt x="264615" y="222263"/>
                  </a:lnTo>
                  <a:cubicBezTo>
                    <a:pt x="275659" y="222362"/>
                    <a:pt x="286211" y="217926"/>
                    <a:pt x="294101" y="210140"/>
                  </a:cubicBezTo>
                  <a:moveTo>
                    <a:pt x="385418" y="140652"/>
                  </a:moveTo>
                  <a:cubicBezTo>
                    <a:pt x="393209" y="132865"/>
                    <a:pt x="397646" y="122220"/>
                    <a:pt x="397646" y="111181"/>
                  </a:cubicBezTo>
                  <a:cubicBezTo>
                    <a:pt x="397646" y="100142"/>
                    <a:pt x="393307" y="89497"/>
                    <a:pt x="385418" y="81710"/>
                  </a:cubicBezTo>
                  <a:cubicBezTo>
                    <a:pt x="377529" y="73923"/>
                    <a:pt x="366977" y="69488"/>
                    <a:pt x="355932" y="69488"/>
                  </a:cubicBezTo>
                  <a:cubicBezTo>
                    <a:pt x="344887" y="69488"/>
                    <a:pt x="334237" y="73825"/>
                    <a:pt x="326446" y="81710"/>
                  </a:cubicBezTo>
                  <a:cubicBezTo>
                    <a:pt x="318656" y="89497"/>
                    <a:pt x="314218" y="100142"/>
                    <a:pt x="314218" y="111181"/>
                  </a:cubicBezTo>
                  <a:cubicBezTo>
                    <a:pt x="314218" y="122220"/>
                    <a:pt x="318656" y="132865"/>
                    <a:pt x="326446" y="140652"/>
                  </a:cubicBezTo>
                  <a:cubicBezTo>
                    <a:pt x="334237" y="148438"/>
                    <a:pt x="344887" y="152874"/>
                    <a:pt x="355932" y="152874"/>
                  </a:cubicBezTo>
                  <a:cubicBezTo>
                    <a:pt x="366977" y="152874"/>
                    <a:pt x="377627" y="148438"/>
                    <a:pt x="385418" y="140652"/>
                  </a:cubicBezTo>
                  <a:moveTo>
                    <a:pt x="476736" y="210140"/>
                  </a:moveTo>
                  <a:cubicBezTo>
                    <a:pt x="484526" y="202353"/>
                    <a:pt x="488964" y="191708"/>
                    <a:pt x="488964" y="180669"/>
                  </a:cubicBezTo>
                  <a:cubicBezTo>
                    <a:pt x="488964" y="169630"/>
                    <a:pt x="484625" y="158985"/>
                    <a:pt x="476736" y="151198"/>
                  </a:cubicBezTo>
                  <a:cubicBezTo>
                    <a:pt x="468945" y="143411"/>
                    <a:pt x="458295" y="138976"/>
                    <a:pt x="447250" y="138976"/>
                  </a:cubicBezTo>
                  <a:cubicBezTo>
                    <a:pt x="436205" y="138976"/>
                    <a:pt x="425554" y="143313"/>
                    <a:pt x="417764" y="151198"/>
                  </a:cubicBezTo>
                  <a:cubicBezTo>
                    <a:pt x="409973" y="159083"/>
                    <a:pt x="405535" y="169630"/>
                    <a:pt x="405535" y="180669"/>
                  </a:cubicBezTo>
                  <a:cubicBezTo>
                    <a:pt x="405535" y="191708"/>
                    <a:pt x="409875" y="202353"/>
                    <a:pt x="417764" y="210140"/>
                  </a:cubicBezTo>
                  <a:cubicBezTo>
                    <a:pt x="425554" y="217926"/>
                    <a:pt x="436205" y="222362"/>
                    <a:pt x="447250" y="222362"/>
                  </a:cubicBezTo>
                  <a:cubicBezTo>
                    <a:pt x="458295" y="222362"/>
                    <a:pt x="468846" y="217926"/>
                    <a:pt x="476736" y="210140"/>
                  </a:cubicBezTo>
                  <a:moveTo>
                    <a:pt x="515491" y="245130"/>
                  </a:moveTo>
                  <a:cubicBezTo>
                    <a:pt x="508785" y="237639"/>
                    <a:pt x="499220" y="233401"/>
                    <a:pt x="489161" y="233401"/>
                  </a:cubicBezTo>
                  <a:lnTo>
                    <a:pt x="489161" y="233302"/>
                  </a:lnTo>
                  <a:lnTo>
                    <a:pt x="474763" y="233302"/>
                  </a:lnTo>
                  <a:cubicBezTo>
                    <a:pt x="472988" y="233499"/>
                    <a:pt x="471410" y="234189"/>
                    <a:pt x="470030" y="235372"/>
                  </a:cubicBezTo>
                  <a:lnTo>
                    <a:pt x="459083" y="244933"/>
                  </a:lnTo>
                  <a:lnTo>
                    <a:pt x="459083" y="244933"/>
                  </a:lnTo>
                  <a:cubicBezTo>
                    <a:pt x="456519" y="247101"/>
                    <a:pt x="453265" y="248383"/>
                    <a:pt x="449814" y="248383"/>
                  </a:cubicBezTo>
                  <a:cubicBezTo>
                    <a:pt x="446461" y="248383"/>
                    <a:pt x="443108" y="247200"/>
                    <a:pt x="440544" y="244933"/>
                  </a:cubicBezTo>
                  <a:lnTo>
                    <a:pt x="429598" y="235372"/>
                  </a:lnTo>
                  <a:lnTo>
                    <a:pt x="429598" y="235372"/>
                  </a:lnTo>
                  <a:cubicBezTo>
                    <a:pt x="428217" y="234288"/>
                    <a:pt x="426639" y="233499"/>
                    <a:pt x="424864" y="233302"/>
                  </a:cubicBezTo>
                  <a:lnTo>
                    <a:pt x="409973" y="233302"/>
                  </a:lnTo>
                  <a:cubicBezTo>
                    <a:pt x="399914" y="233302"/>
                    <a:pt x="390349" y="237541"/>
                    <a:pt x="383643" y="245031"/>
                  </a:cubicBezTo>
                  <a:cubicBezTo>
                    <a:pt x="376937" y="252522"/>
                    <a:pt x="373781" y="262477"/>
                    <a:pt x="374866" y="272531"/>
                  </a:cubicBezTo>
                  <a:lnTo>
                    <a:pt x="385122" y="349608"/>
                  </a:lnTo>
                  <a:cubicBezTo>
                    <a:pt x="385714" y="355128"/>
                    <a:pt x="387883" y="360352"/>
                    <a:pt x="391335" y="364689"/>
                  </a:cubicBezTo>
                  <a:cubicBezTo>
                    <a:pt x="394786" y="369026"/>
                    <a:pt x="399323" y="372377"/>
                    <a:pt x="404549" y="374348"/>
                  </a:cubicBezTo>
                  <a:lnTo>
                    <a:pt x="421807" y="532939"/>
                  </a:lnTo>
                  <a:cubicBezTo>
                    <a:pt x="422596" y="539838"/>
                    <a:pt x="428513" y="545062"/>
                    <a:pt x="435416" y="545062"/>
                  </a:cubicBezTo>
                  <a:lnTo>
                    <a:pt x="462732" y="545062"/>
                  </a:lnTo>
                  <a:cubicBezTo>
                    <a:pt x="469734" y="545062"/>
                    <a:pt x="475552" y="539838"/>
                    <a:pt x="476341" y="532939"/>
                  </a:cubicBezTo>
                  <a:lnTo>
                    <a:pt x="493599" y="374644"/>
                  </a:lnTo>
                  <a:cubicBezTo>
                    <a:pt x="499023" y="372870"/>
                    <a:pt x="503756" y="369519"/>
                    <a:pt x="507306" y="365083"/>
                  </a:cubicBezTo>
                  <a:cubicBezTo>
                    <a:pt x="510856" y="360648"/>
                    <a:pt x="513124" y="355325"/>
                    <a:pt x="513815" y="349707"/>
                  </a:cubicBezTo>
                  <a:lnTo>
                    <a:pt x="524071" y="272531"/>
                  </a:lnTo>
                  <a:cubicBezTo>
                    <a:pt x="525353" y="262576"/>
                    <a:pt x="522098" y="252522"/>
                    <a:pt x="515491" y="245130"/>
                  </a:cubicBezTo>
                </a:path>
              </a:pathLst>
            </a:custGeom>
            <a:grpFill/>
            <a:ln w="9861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215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5093019" y="4020508"/>
            <a:ext cx="1202722" cy="1486472"/>
            <a:chOff x="5093019" y="4020508"/>
            <a:chExt cx="1202722" cy="1486472"/>
          </a:xfrm>
          <a:solidFill>
            <a:schemeClr val="bg1">
              <a:lumMod val="85000"/>
            </a:schemeClr>
          </a:solidFill>
        </p:grpSpPr>
        <p:sp>
          <p:nvSpPr>
            <p:cNvPr id="271" name="object 4"/>
            <p:cNvSpPr/>
            <p:nvPr/>
          </p:nvSpPr>
          <p:spPr>
            <a:xfrm>
              <a:off x="5093019" y="4020508"/>
              <a:ext cx="1202722" cy="1486472"/>
            </a:xfrm>
            <a:custGeom>
              <a:avLst/>
              <a:gdLst/>
              <a:ahLst/>
              <a:cxnLst/>
              <a:rect l="l" t="t" r="r" b="b"/>
              <a:pathLst>
                <a:path w="1781809" h="2202179">
                  <a:moveTo>
                    <a:pt x="1103515" y="0"/>
                  </a:moveTo>
                  <a:lnTo>
                    <a:pt x="0" y="682866"/>
                  </a:lnTo>
                  <a:lnTo>
                    <a:pt x="0" y="1105827"/>
                  </a:lnTo>
                  <a:lnTo>
                    <a:pt x="678078" y="2201595"/>
                  </a:lnTo>
                  <a:lnTo>
                    <a:pt x="1781606" y="1518716"/>
                  </a:lnTo>
                  <a:lnTo>
                    <a:pt x="1781606" y="1095768"/>
                  </a:lnTo>
                  <a:lnTo>
                    <a:pt x="1103515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ysClr val="windowText" lastClr="000000"/>
                </a:solidFill>
              </a:endParaRPr>
            </a:p>
          </p:txBody>
        </p:sp>
        <p:sp>
          <p:nvSpPr>
            <p:cNvPr id="272" name="object 5"/>
            <p:cNvSpPr txBox="1"/>
            <p:nvPr/>
          </p:nvSpPr>
          <p:spPr>
            <a:xfrm rot="19740000">
              <a:off x="5546199" y="5069542"/>
              <a:ext cx="619046" cy="76944"/>
            </a:xfrm>
            <a:prstGeom prst="rect">
              <a:avLst/>
            </a:prstGeom>
            <a:grpFill/>
          </p:spPr>
          <p:txBody>
            <a:bodyPr vert="horz" wrap="square" lIns="0" tIns="0" rIns="0" bIns="0" rtlCol="0">
              <a:spAutoFit/>
            </a:bodyPr>
            <a:lstStyle/>
            <a:p>
              <a:pPr defTabSz="617220">
                <a:lnSpc>
                  <a:spcPts val="608"/>
                </a:lnSpc>
              </a:pPr>
              <a:r>
                <a:rPr sz="608" spc="-30" dirty="0">
                  <a:solidFill>
                    <a:schemeClr val="bg1">
                      <a:lumMod val="75000"/>
                    </a:schemeClr>
                  </a:solidFill>
                  <a:latin typeface="Arial MT Std"/>
                  <a:cs typeface="Arial MT Std"/>
                </a:rPr>
                <a:t>ÉLECTR</a:t>
              </a:r>
              <a:r>
                <a:rPr sz="911" spc="-45" baseline="3086" dirty="0">
                  <a:solidFill>
                    <a:schemeClr val="bg1">
                      <a:lumMod val="75000"/>
                    </a:schemeClr>
                  </a:solidFill>
                  <a:latin typeface="Arial MT Std"/>
                  <a:cs typeface="Arial MT Std"/>
                </a:rPr>
                <a:t>ONIQ</a:t>
              </a:r>
              <a:r>
                <a:rPr sz="911" spc="-45" baseline="6172" dirty="0">
                  <a:solidFill>
                    <a:schemeClr val="bg1">
                      <a:lumMod val="75000"/>
                    </a:schemeClr>
                  </a:solidFill>
                  <a:latin typeface="Arial MT Std"/>
                  <a:cs typeface="Arial MT Std"/>
                </a:rPr>
                <a:t>UE</a:t>
              </a:r>
              <a:endParaRPr sz="911" baseline="6172" dirty="0">
                <a:solidFill>
                  <a:schemeClr val="bg1">
                    <a:lumMod val="75000"/>
                  </a:schemeClr>
                </a:solidFill>
                <a:latin typeface="Arial MT Std"/>
                <a:cs typeface="Arial MT Std"/>
              </a:endParaRPr>
            </a:p>
          </p:txBody>
        </p:sp>
        <p:sp>
          <p:nvSpPr>
            <p:cNvPr id="273" name="object 6"/>
            <p:cNvSpPr txBox="1"/>
            <p:nvPr/>
          </p:nvSpPr>
          <p:spPr>
            <a:xfrm rot="19740000">
              <a:off x="5543121" y="5156849"/>
              <a:ext cx="669259" cy="76944"/>
            </a:xfrm>
            <a:prstGeom prst="rect">
              <a:avLst/>
            </a:prstGeom>
            <a:grpFill/>
          </p:spPr>
          <p:txBody>
            <a:bodyPr vert="horz" wrap="square" lIns="0" tIns="0" rIns="0" bIns="0" rtlCol="0">
              <a:spAutoFit/>
            </a:bodyPr>
            <a:lstStyle/>
            <a:p>
              <a:pPr defTabSz="617220">
                <a:lnSpc>
                  <a:spcPts val="608"/>
                </a:lnSpc>
              </a:pPr>
              <a:r>
                <a:rPr sz="608" spc="-30" dirty="0">
                  <a:solidFill>
                    <a:schemeClr val="bg1">
                      <a:lumMod val="75000"/>
                    </a:schemeClr>
                  </a:solidFill>
                  <a:latin typeface="Arial MT Std"/>
                  <a:cs typeface="Arial MT Std"/>
                </a:rPr>
                <a:t>INSTR</a:t>
              </a:r>
              <a:r>
                <a:rPr sz="911" spc="-45" baseline="3086" dirty="0">
                  <a:solidFill>
                    <a:schemeClr val="bg1">
                      <a:lumMod val="75000"/>
                    </a:schemeClr>
                  </a:solidFill>
                  <a:latin typeface="Arial MT Std"/>
                  <a:cs typeface="Arial MT Std"/>
                </a:rPr>
                <a:t>UMENT</a:t>
              </a:r>
              <a:r>
                <a:rPr sz="911" spc="-45" baseline="6172" dirty="0">
                  <a:solidFill>
                    <a:schemeClr val="bg1">
                      <a:lumMod val="75000"/>
                    </a:schemeClr>
                  </a:solidFill>
                  <a:latin typeface="Arial MT Std"/>
                  <a:cs typeface="Arial MT Std"/>
                </a:rPr>
                <a:t>ALE</a:t>
              </a:r>
              <a:endParaRPr sz="911" baseline="6172" dirty="0">
                <a:solidFill>
                  <a:schemeClr val="bg1">
                    <a:lumMod val="75000"/>
                  </a:schemeClr>
                </a:solidFill>
                <a:latin typeface="Arial MT Std"/>
                <a:cs typeface="Arial MT Std"/>
              </a:endParaRPr>
            </a:p>
          </p:txBody>
        </p:sp>
        <p:grpSp>
          <p:nvGrpSpPr>
            <p:cNvPr id="274" name="object 7"/>
            <p:cNvGrpSpPr/>
            <p:nvPr/>
          </p:nvGrpSpPr>
          <p:grpSpPr>
            <a:xfrm>
              <a:off x="5109985" y="4068529"/>
              <a:ext cx="1137570" cy="1375029"/>
              <a:chOff x="6667237" y="6027451"/>
              <a:chExt cx="1685289" cy="2037080"/>
            </a:xfrm>
            <a:grpFill/>
          </p:grpSpPr>
          <p:sp>
            <p:nvSpPr>
              <p:cNvPr id="275" name="object 8"/>
              <p:cNvSpPr/>
              <p:nvPr/>
            </p:nvSpPr>
            <p:spPr>
              <a:xfrm>
                <a:off x="6667237" y="6726703"/>
                <a:ext cx="622935" cy="1337945"/>
              </a:xfrm>
              <a:custGeom>
                <a:avLst/>
                <a:gdLst/>
                <a:ahLst/>
                <a:cxnLst/>
                <a:rect l="l" t="t" r="r" b="b"/>
                <a:pathLst>
                  <a:path w="622934" h="1337945">
                    <a:moveTo>
                      <a:pt x="0" y="0"/>
                    </a:moveTo>
                    <a:lnTo>
                      <a:pt x="342" y="334365"/>
                    </a:lnTo>
                    <a:lnTo>
                      <a:pt x="622033" y="1337729"/>
                    </a:lnTo>
                    <a:lnTo>
                      <a:pt x="622744" y="100634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pPr defTabSz="617220"/>
                <a:endParaRPr sz="1215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6" name="object 9"/>
              <p:cNvSpPr/>
              <p:nvPr/>
            </p:nvSpPr>
            <p:spPr>
              <a:xfrm>
                <a:off x="6713369" y="6027451"/>
                <a:ext cx="1639570" cy="1636395"/>
              </a:xfrm>
              <a:custGeom>
                <a:avLst/>
                <a:gdLst/>
                <a:ahLst/>
                <a:cxnLst/>
                <a:rect l="l" t="t" r="r" b="b"/>
                <a:pathLst>
                  <a:path w="1639570" h="1636395">
                    <a:moveTo>
                      <a:pt x="1015225" y="0"/>
                    </a:moveTo>
                    <a:lnTo>
                      <a:pt x="0" y="628243"/>
                    </a:lnTo>
                    <a:lnTo>
                      <a:pt x="623836" y="1636356"/>
                    </a:lnTo>
                    <a:lnTo>
                      <a:pt x="1639074" y="1008113"/>
                    </a:lnTo>
                    <a:lnTo>
                      <a:pt x="1015225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pPr defTabSz="617220"/>
                <a:endParaRPr sz="1215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77" name="object 10"/>
            <p:cNvSpPr txBox="1"/>
            <p:nvPr/>
          </p:nvSpPr>
          <p:spPr>
            <a:xfrm rot="19740000">
              <a:off x="5477925" y="4517326"/>
              <a:ext cx="436350" cy="230832"/>
            </a:xfrm>
            <a:prstGeom prst="rect">
              <a:avLst/>
            </a:prstGeom>
            <a:grpFill/>
          </p:spPr>
          <p:txBody>
            <a:bodyPr vert="horz" wrap="square" lIns="0" tIns="0" rIns="0" bIns="0" rtlCol="0">
              <a:spAutoFit/>
            </a:bodyPr>
            <a:lstStyle/>
            <a:p>
              <a:pPr defTabSz="617220">
                <a:lnSpc>
                  <a:spcPts val="1823"/>
                </a:lnSpc>
              </a:pPr>
              <a:r>
                <a:rPr sz="1823" b="1" spc="-57" dirty="0">
                  <a:solidFill>
                    <a:schemeClr val="bg1">
                      <a:lumMod val="75000"/>
                    </a:schemeClr>
                  </a:solidFill>
                  <a:latin typeface="Arial MT Std"/>
                  <a:cs typeface="Arial MT Std"/>
                </a:rPr>
                <a:t>LEI</a:t>
              </a:r>
              <a:endParaRPr sz="1823" dirty="0">
                <a:solidFill>
                  <a:schemeClr val="bg1">
                    <a:lumMod val="75000"/>
                  </a:schemeClr>
                </a:solidFill>
                <a:latin typeface="Arial MT Std"/>
                <a:cs typeface="Arial MT Std"/>
              </a:endParaRP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6336031" y="4311973"/>
            <a:ext cx="1202722" cy="1486472"/>
            <a:chOff x="6336031" y="4311973"/>
            <a:chExt cx="1202722" cy="1486472"/>
          </a:xfrm>
        </p:grpSpPr>
        <p:sp>
          <p:nvSpPr>
            <p:cNvPr id="285" name="object 18"/>
            <p:cNvSpPr/>
            <p:nvPr/>
          </p:nvSpPr>
          <p:spPr>
            <a:xfrm>
              <a:off x="6336031" y="4311973"/>
              <a:ext cx="1202722" cy="1486472"/>
            </a:xfrm>
            <a:custGeom>
              <a:avLst/>
              <a:gdLst/>
              <a:ahLst/>
              <a:cxnLst/>
              <a:rect l="l" t="t" r="r" b="b"/>
              <a:pathLst>
                <a:path w="1781809" h="2202179">
                  <a:moveTo>
                    <a:pt x="1103515" y="0"/>
                  </a:moveTo>
                  <a:lnTo>
                    <a:pt x="0" y="682866"/>
                  </a:lnTo>
                  <a:lnTo>
                    <a:pt x="0" y="1105827"/>
                  </a:lnTo>
                  <a:lnTo>
                    <a:pt x="678078" y="2201595"/>
                  </a:lnTo>
                  <a:lnTo>
                    <a:pt x="1781606" y="1518716"/>
                  </a:lnTo>
                  <a:lnTo>
                    <a:pt x="1781606" y="1095768"/>
                  </a:lnTo>
                  <a:lnTo>
                    <a:pt x="1103515" y="0"/>
                  </a:lnTo>
                  <a:close/>
                </a:path>
              </a:pathLst>
            </a:custGeom>
            <a:solidFill>
              <a:srgbClr val="00AB99"/>
            </a:solidFill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ysClr val="windowText" lastClr="000000"/>
                </a:solidFill>
              </a:endParaRPr>
            </a:p>
          </p:txBody>
        </p:sp>
        <p:sp>
          <p:nvSpPr>
            <p:cNvPr id="286" name="object 19"/>
            <p:cNvSpPr txBox="1"/>
            <p:nvPr/>
          </p:nvSpPr>
          <p:spPr>
            <a:xfrm rot="19740000">
              <a:off x="6802229" y="5411258"/>
              <a:ext cx="427922" cy="769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617220">
                <a:lnSpc>
                  <a:spcPts val="608"/>
                </a:lnSpc>
              </a:pPr>
              <a:r>
                <a:rPr sz="608" spc="-34" dirty="0">
                  <a:solidFill>
                    <a:srgbClr val="FFFFFF"/>
                  </a:solidFill>
                  <a:latin typeface="Arial MT Std"/>
                  <a:cs typeface="Arial MT Std"/>
                </a:rPr>
                <a:t>SYSTÈMES</a:t>
              </a:r>
              <a:endParaRPr sz="608" dirty="0">
                <a:solidFill>
                  <a:sysClr val="windowText" lastClr="000000"/>
                </a:solidFill>
                <a:latin typeface="Arial MT Std"/>
                <a:cs typeface="Arial MT Std"/>
              </a:endParaRPr>
            </a:p>
          </p:txBody>
        </p:sp>
        <p:sp>
          <p:nvSpPr>
            <p:cNvPr id="287" name="object 20"/>
            <p:cNvSpPr txBox="1"/>
            <p:nvPr/>
          </p:nvSpPr>
          <p:spPr>
            <a:xfrm rot="19740000">
              <a:off x="6793396" y="5475654"/>
              <a:ext cx="565076" cy="769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617220">
                <a:lnSpc>
                  <a:spcPts val="608"/>
                </a:lnSpc>
              </a:pPr>
              <a:r>
                <a:rPr sz="608" spc="-20" dirty="0">
                  <a:solidFill>
                    <a:srgbClr val="FFFFFF"/>
                  </a:solidFill>
                  <a:latin typeface="Arial MT Std"/>
                  <a:cs typeface="Arial MT Std"/>
                </a:rPr>
                <a:t>DE</a:t>
              </a:r>
              <a:r>
                <a:rPr sz="608" spc="-27" dirty="0">
                  <a:solidFill>
                    <a:srgbClr val="FFFFFF"/>
                  </a:solidFill>
                  <a:latin typeface="Arial MT Std"/>
                  <a:cs typeface="Arial MT Std"/>
                </a:rPr>
                <a:t> </a:t>
              </a:r>
              <a:r>
                <a:rPr sz="608" spc="-30" dirty="0">
                  <a:solidFill>
                    <a:srgbClr val="FFFFFF"/>
                  </a:solidFill>
                  <a:latin typeface="Arial MT Std"/>
                  <a:cs typeface="Arial MT Std"/>
                </a:rPr>
                <a:t>CONTR</a:t>
              </a:r>
              <a:r>
                <a:rPr sz="911" spc="-45" baseline="3086" dirty="0">
                  <a:solidFill>
                    <a:srgbClr val="FFFFFF"/>
                  </a:solidFill>
                  <a:latin typeface="Arial MT Std"/>
                  <a:cs typeface="Arial MT Std"/>
                </a:rPr>
                <a:t>ÔLE</a:t>
              </a:r>
              <a:endParaRPr sz="911" baseline="3086" dirty="0">
                <a:solidFill>
                  <a:sysClr val="windowText" lastClr="000000"/>
                </a:solidFill>
                <a:latin typeface="Arial MT Std"/>
                <a:cs typeface="Arial MT Std"/>
              </a:endParaRPr>
            </a:p>
          </p:txBody>
        </p:sp>
        <p:grpSp>
          <p:nvGrpSpPr>
            <p:cNvPr id="288" name="object 21"/>
            <p:cNvGrpSpPr/>
            <p:nvPr/>
          </p:nvGrpSpPr>
          <p:grpSpPr>
            <a:xfrm>
              <a:off x="6352998" y="4359994"/>
              <a:ext cx="1137570" cy="1375029"/>
              <a:chOff x="8508737" y="6459251"/>
              <a:chExt cx="1685289" cy="2037080"/>
            </a:xfrm>
          </p:grpSpPr>
          <p:sp>
            <p:nvSpPr>
              <p:cNvPr id="289" name="object 22"/>
              <p:cNvSpPr/>
              <p:nvPr/>
            </p:nvSpPr>
            <p:spPr>
              <a:xfrm>
                <a:off x="8508737" y="7158503"/>
                <a:ext cx="622935" cy="1337945"/>
              </a:xfrm>
              <a:custGeom>
                <a:avLst/>
                <a:gdLst/>
                <a:ahLst/>
                <a:cxnLst/>
                <a:rect l="l" t="t" r="r" b="b"/>
                <a:pathLst>
                  <a:path w="622934" h="1337945">
                    <a:moveTo>
                      <a:pt x="0" y="0"/>
                    </a:moveTo>
                    <a:lnTo>
                      <a:pt x="342" y="334365"/>
                    </a:lnTo>
                    <a:lnTo>
                      <a:pt x="622033" y="1337729"/>
                    </a:lnTo>
                    <a:lnTo>
                      <a:pt x="622744" y="10063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AB99"/>
              </a:solidFill>
            </p:spPr>
            <p:txBody>
              <a:bodyPr wrap="square" lIns="0" tIns="0" rIns="0" bIns="0" rtlCol="0"/>
              <a:lstStyle/>
              <a:p>
                <a:pPr defTabSz="617220"/>
                <a:endParaRPr sz="1215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0" name="object 23"/>
              <p:cNvSpPr/>
              <p:nvPr/>
            </p:nvSpPr>
            <p:spPr>
              <a:xfrm>
                <a:off x="8554869" y="6459251"/>
                <a:ext cx="1639570" cy="1636395"/>
              </a:xfrm>
              <a:custGeom>
                <a:avLst/>
                <a:gdLst/>
                <a:ahLst/>
                <a:cxnLst/>
                <a:rect l="l" t="t" r="r" b="b"/>
                <a:pathLst>
                  <a:path w="1639570" h="1636395">
                    <a:moveTo>
                      <a:pt x="1015225" y="0"/>
                    </a:moveTo>
                    <a:lnTo>
                      <a:pt x="0" y="628243"/>
                    </a:lnTo>
                    <a:lnTo>
                      <a:pt x="623836" y="1636356"/>
                    </a:lnTo>
                    <a:lnTo>
                      <a:pt x="1639074" y="1008113"/>
                    </a:lnTo>
                    <a:lnTo>
                      <a:pt x="101522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617220"/>
                <a:endParaRPr sz="1215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91" name="object 24"/>
            <p:cNvSpPr txBox="1"/>
            <p:nvPr/>
          </p:nvSpPr>
          <p:spPr>
            <a:xfrm rot="19740000">
              <a:off x="6562279" y="4787686"/>
              <a:ext cx="737221" cy="2308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defTabSz="617220">
                <a:lnSpc>
                  <a:spcPts val="1823"/>
                </a:lnSpc>
              </a:pPr>
              <a:r>
                <a:rPr sz="1823" b="1" spc="-64" dirty="0">
                  <a:solidFill>
                    <a:srgbClr val="00AB99"/>
                  </a:solidFill>
                  <a:latin typeface="Arial MT Std"/>
                  <a:cs typeface="Arial MT Std"/>
                </a:rPr>
                <a:t>LDISC</a:t>
              </a:r>
              <a:endParaRPr sz="1823">
                <a:solidFill>
                  <a:sysClr val="windowText" lastClr="000000"/>
                </a:solidFill>
                <a:latin typeface="Arial MT Std"/>
                <a:cs typeface="Arial MT Std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1295401" y="4017926"/>
            <a:ext cx="1202722" cy="1486472"/>
            <a:chOff x="1295401" y="4017926"/>
            <a:chExt cx="1202722" cy="1486472"/>
          </a:xfrm>
          <a:solidFill>
            <a:schemeClr val="bg1">
              <a:lumMod val="85000"/>
            </a:schemeClr>
          </a:solidFill>
        </p:grpSpPr>
        <p:sp>
          <p:nvSpPr>
            <p:cNvPr id="299" name="object 32"/>
            <p:cNvSpPr/>
            <p:nvPr/>
          </p:nvSpPr>
          <p:spPr>
            <a:xfrm>
              <a:off x="1295401" y="4017926"/>
              <a:ext cx="1202722" cy="1486472"/>
            </a:xfrm>
            <a:custGeom>
              <a:avLst/>
              <a:gdLst/>
              <a:ahLst/>
              <a:cxnLst/>
              <a:rect l="l" t="t" r="r" b="b"/>
              <a:pathLst>
                <a:path w="1781810" h="2202179">
                  <a:moveTo>
                    <a:pt x="1103515" y="0"/>
                  </a:moveTo>
                  <a:lnTo>
                    <a:pt x="0" y="682866"/>
                  </a:lnTo>
                  <a:lnTo>
                    <a:pt x="0" y="1105827"/>
                  </a:lnTo>
                  <a:lnTo>
                    <a:pt x="678078" y="2201595"/>
                  </a:lnTo>
                  <a:lnTo>
                    <a:pt x="1781606" y="1518716"/>
                  </a:lnTo>
                  <a:lnTo>
                    <a:pt x="1781606" y="1095768"/>
                  </a:lnTo>
                  <a:lnTo>
                    <a:pt x="1103515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300" name="object 33"/>
            <p:cNvSpPr txBox="1"/>
            <p:nvPr/>
          </p:nvSpPr>
          <p:spPr>
            <a:xfrm rot="19740000">
              <a:off x="1760150" y="5111432"/>
              <a:ext cx="449863" cy="76944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defTabSz="617220">
                <a:lnSpc>
                  <a:spcPts val="608"/>
                </a:lnSpc>
              </a:pPr>
              <a:r>
                <a:rPr sz="608" spc="-34" dirty="0">
                  <a:solidFill>
                    <a:schemeClr val="bg1">
                      <a:lumMod val="75000"/>
                    </a:schemeClr>
                  </a:solidFill>
                  <a:latin typeface="Arial MT Std"/>
                  <a:cs typeface="Arial MT Std"/>
                </a:rPr>
                <a:t>RELA</a:t>
              </a:r>
              <a:r>
                <a:rPr sz="911" spc="-51" baseline="3086" dirty="0">
                  <a:solidFill>
                    <a:schemeClr val="bg1">
                      <a:lumMod val="75000"/>
                    </a:schemeClr>
                  </a:solidFill>
                  <a:latin typeface="Arial MT Std"/>
                  <a:cs typeface="Arial MT Std"/>
                </a:rPr>
                <a:t>TIONS</a:t>
              </a:r>
              <a:endParaRPr sz="911" baseline="3086" dirty="0">
                <a:solidFill>
                  <a:schemeClr val="bg1">
                    <a:lumMod val="75000"/>
                  </a:schemeClr>
                </a:solidFill>
                <a:latin typeface="Arial MT Std"/>
                <a:cs typeface="Arial MT Std"/>
              </a:endParaRPr>
            </a:p>
          </p:txBody>
        </p:sp>
        <p:sp>
          <p:nvSpPr>
            <p:cNvPr id="301" name="object 34"/>
            <p:cNvSpPr txBox="1"/>
            <p:nvPr/>
          </p:nvSpPr>
          <p:spPr>
            <a:xfrm rot="19740000">
              <a:off x="1748537" y="5165620"/>
              <a:ext cx="625851" cy="76944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defTabSz="617220">
                <a:lnSpc>
                  <a:spcPts val="608"/>
                </a:lnSpc>
              </a:pPr>
              <a:r>
                <a:rPr sz="608" spc="-27" dirty="0">
                  <a:solidFill>
                    <a:schemeClr val="bg1">
                      <a:lumMod val="75000"/>
                    </a:schemeClr>
                  </a:solidFill>
                  <a:latin typeface="Arial MT Std"/>
                  <a:cs typeface="Arial MT Std"/>
                </a:rPr>
                <a:t>INDUSTRIELLES</a:t>
              </a:r>
              <a:endParaRPr sz="608" dirty="0">
                <a:solidFill>
                  <a:schemeClr val="bg1">
                    <a:lumMod val="75000"/>
                  </a:schemeClr>
                </a:solidFill>
                <a:latin typeface="Arial MT Std"/>
                <a:cs typeface="Arial MT Std"/>
              </a:endParaRPr>
            </a:p>
          </p:txBody>
        </p:sp>
        <p:grpSp>
          <p:nvGrpSpPr>
            <p:cNvPr id="302" name="object 35"/>
            <p:cNvGrpSpPr/>
            <p:nvPr/>
          </p:nvGrpSpPr>
          <p:grpSpPr>
            <a:xfrm>
              <a:off x="1312368" y="4065948"/>
              <a:ext cx="1137570" cy="1375029"/>
              <a:chOff x="1041137" y="6023626"/>
              <a:chExt cx="1685289" cy="2037080"/>
            </a:xfrm>
            <a:grpFill/>
          </p:grpSpPr>
          <p:sp>
            <p:nvSpPr>
              <p:cNvPr id="303" name="object 36"/>
              <p:cNvSpPr/>
              <p:nvPr/>
            </p:nvSpPr>
            <p:spPr>
              <a:xfrm>
                <a:off x="1041137" y="6722878"/>
                <a:ext cx="622935" cy="1337945"/>
              </a:xfrm>
              <a:custGeom>
                <a:avLst/>
                <a:gdLst/>
                <a:ahLst/>
                <a:cxnLst/>
                <a:rect l="l" t="t" r="r" b="b"/>
                <a:pathLst>
                  <a:path w="622935" h="1337945">
                    <a:moveTo>
                      <a:pt x="0" y="0"/>
                    </a:moveTo>
                    <a:lnTo>
                      <a:pt x="342" y="334365"/>
                    </a:lnTo>
                    <a:lnTo>
                      <a:pt x="622033" y="1337729"/>
                    </a:lnTo>
                    <a:lnTo>
                      <a:pt x="622744" y="100634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pPr defTabSz="617220"/>
                <a:endParaRPr sz="1215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04" name="object 37"/>
              <p:cNvSpPr/>
              <p:nvPr/>
            </p:nvSpPr>
            <p:spPr>
              <a:xfrm>
                <a:off x="1087276" y="6023626"/>
                <a:ext cx="1639570" cy="1636395"/>
              </a:xfrm>
              <a:custGeom>
                <a:avLst/>
                <a:gdLst/>
                <a:ahLst/>
                <a:cxnLst/>
                <a:rect l="l" t="t" r="r" b="b"/>
                <a:pathLst>
                  <a:path w="1639570" h="1636395">
                    <a:moveTo>
                      <a:pt x="1015225" y="0"/>
                    </a:moveTo>
                    <a:lnTo>
                      <a:pt x="0" y="628243"/>
                    </a:lnTo>
                    <a:lnTo>
                      <a:pt x="623836" y="1636356"/>
                    </a:lnTo>
                    <a:lnTo>
                      <a:pt x="1639074" y="1008113"/>
                    </a:lnTo>
                    <a:lnTo>
                      <a:pt x="1015225" y="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pPr defTabSz="617220"/>
                <a:endParaRPr sz="1215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305" name="object 38"/>
            <p:cNvSpPr txBox="1"/>
            <p:nvPr/>
          </p:nvSpPr>
          <p:spPr>
            <a:xfrm rot="19740000">
              <a:off x="1678698" y="4518854"/>
              <a:ext cx="446202" cy="230832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defTabSz="617220">
                <a:lnSpc>
                  <a:spcPts val="1823"/>
                </a:lnSpc>
              </a:pPr>
              <a:r>
                <a:rPr sz="1823" b="1" spc="-57" dirty="0">
                  <a:solidFill>
                    <a:schemeClr val="bg1">
                      <a:lumMod val="75000"/>
                    </a:schemeClr>
                  </a:solidFill>
                  <a:latin typeface="Arial MT Std"/>
                  <a:cs typeface="Arial MT Std"/>
                </a:rPr>
                <a:t>LRI</a:t>
              </a:r>
              <a:endParaRPr sz="1823">
                <a:solidFill>
                  <a:schemeClr val="bg1">
                    <a:lumMod val="75000"/>
                  </a:schemeClr>
                </a:solidFill>
                <a:latin typeface="Arial MT Std"/>
                <a:cs typeface="Arial MT Std"/>
              </a:endParaRPr>
            </a:p>
          </p:txBody>
        </p:sp>
      </p:grpSp>
      <p:sp>
        <p:nvSpPr>
          <p:cNvPr id="306" name="object 40"/>
          <p:cNvSpPr/>
          <p:nvPr/>
        </p:nvSpPr>
        <p:spPr>
          <a:xfrm>
            <a:off x="8751332" y="1692929"/>
            <a:ext cx="1007269" cy="1007269"/>
          </a:xfrm>
          <a:custGeom>
            <a:avLst/>
            <a:gdLst/>
            <a:ahLst/>
            <a:cxnLst/>
            <a:rect l="l" t="t" r="r" b="b"/>
            <a:pathLst>
              <a:path w="1492250" h="1492250">
                <a:moveTo>
                  <a:pt x="746125" y="1492250"/>
                </a:moveTo>
                <a:lnTo>
                  <a:pt x="793311" y="1490782"/>
                </a:lnTo>
                <a:lnTo>
                  <a:pt x="839718" y="1486436"/>
                </a:lnTo>
                <a:lnTo>
                  <a:pt x="885257" y="1479301"/>
                </a:lnTo>
                <a:lnTo>
                  <a:pt x="929841" y="1469462"/>
                </a:lnTo>
                <a:lnTo>
                  <a:pt x="973383" y="1457009"/>
                </a:lnTo>
                <a:lnTo>
                  <a:pt x="1015796" y="1442027"/>
                </a:lnTo>
                <a:lnTo>
                  <a:pt x="1056992" y="1424605"/>
                </a:lnTo>
                <a:lnTo>
                  <a:pt x="1096883" y="1404830"/>
                </a:lnTo>
                <a:lnTo>
                  <a:pt x="1135383" y="1382789"/>
                </a:lnTo>
                <a:lnTo>
                  <a:pt x="1172403" y="1358570"/>
                </a:lnTo>
                <a:lnTo>
                  <a:pt x="1207857" y="1332259"/>
                </a:lnTo>
                <a:lnTo>
                  <a:pt x="1241657" y="1303946"/>
                </a:lnTo>
                <a:lnTo>
                  <a:pt x="1273716" y="1273716"/>
                </a:lnTo>
                <a:lnTo>
                  <a:pt x="1303946" y="1241657"/>
                </a:lnTo>
                <a:lnTo>
                  <a:pt x="1332259" y="1207857"/>
                </a:lnTo>
                <a:lnTo>
                  <a:pt x="1358570" y="1172403"/>
                </a:lnTo>
                <a:lnTo>
                  <a:pt x="1382789" y="1135383"/>
                </a:lnTo>
                <a:lnTo>
                  <a:pt x="1404830" y="1096883"/>
                </a:lnTo>
                <a:lnTo>
                  <a:pt x="1424605" y="1056992"/>
                </a:lnTo>
                <a:lnTo>
                  <a:pt x="1442027" y="1015796"/>
                </a:lnTo>
                <a:lnTo>
                  <a:pt x="1457009" y="973383"/>
                </a:lnTo>
                <a:lnTo>
                  <a:pt x="1469462" y="929841"/>
                </a:lnTo>
                <a:lnTo>
                  <a:pt x="1479301" y="885257"/>
                </a:lnTo>
                <a:lnTo>
                  <a:pt x="1486436" y="839718"/>
                </a:lnTo>
                <a:lnTo>
                  <a:pt x="1490782" y="793311"/>
                </a:lnTo>
                <a:lnTo>
                  <a:pt x="1492250" y="746125"/>
                </a:lnTo>
                <a:lnTo>
                  <a:pt x="1490782" y="698938"/>
                </a:lnTo>
                <a:lnTo>
                  <a:pt x="1486436" y="652531"/>
                </a:lnTo>
                <a:lnTo>
                  <a:pt x="1479301" y="606992"/>
                </a:lnTo>
                <a:lnTo>
                  <a:pt x="1469462" y="562408"/>
                </a:lnTo>
                <a:lnTo>
                  <a:pt x="1457009" y="518866"/>
                </a:lnTo>
                <a:lnTo>
                  <a:pt x="1442027" y="476453"/>
                </a:lnTo>
                <a:lnTo>
                  <a:pt x="1424605" y="435257"/>
                </a:lnTo>
                <a:lnTo>
                  <a:pt x="1404830" y="395366"/>
                </a:lnTo>
                <a:lnTo>
                  <a:pt x="1382789" y="356866"/>
                </a:lnTo>
                <a:lnTo>
                  <a:pt x="1358570" y="319846"/>
                </a:lnTo>
                <a:lnTo>
                  <a:pt x="1332259" y="284392"/>
                </a:lnTo>
                <a:lnTo>
                  <a:pt x="1303946" y="250592"/>
                </a:lnTo>
                <a:lnTo>
                  <a:pt x="1273716" y="218533"/>
                </a:lnTo>
                <a:lnTo>
                  <a:pt x="1241657" y="188303"/>
                </a:lnTo>
                <a:lnTo>
                  <a:pt x="1207857" y="159990"/>
                </a:lnTo>
                <a:lnTo>
                  <a:pt x="1172403" y="133679"/>
                </a:lnTo>
                <a:lnTo>
                  <a:pt x="1135383" y="109460"/>
                </a:lnTo>
                <a:lnTo>
                  <a:pt x="1096883" y="87419"/>
                </a:lnTo>
                <a:lnTo>
                  <a:pt x="1056992" y="67644"/>
                </a:lnTo>
                <a:lnTo>
                  <a:pt x="1015796" y="50222"/>
                </a:lnTo>
                <a:lnTo>
                  <a:pt x="973383" y="35240"/>
                </a:lnTo>
                <a:lnTo>
                  <a:pt x="929841" y="22787"/>
                </a:lnTo>
                <a:lnTo>
                  <a:pt x="885257" y="12948"/>
                </a:lnTo>
                <a:lnTo>
                  <a:pt x="839718" y="5813"/>
                </a:lnTo>
                <a:lnTo>
                  <a:pt x="793311" y="1467"/>
                </a:lnTo>
                <a:lnTo>
                  <a:pt x="746125" y="0"/>
                </a:lnTo>
                <a:lnTo>
                  <a:pt x="698938" y="1467"/>
                </a:lnTo>
                <a:lnTo>
                  <a:pt x="652531" y="5813"/>
                </a:lnTo>
                <a:lnTo>
                  <a:pt x="606992" y="12948"/>
                </a:lnTo>
                <a:lnTo>
                  <a:pt x="562408" y="22787"/>
                </a:lnTo>
                <a:lnTo>
                  <a:pt x="518866" y="35240"/>
                </a:lnTo>
                <a:lnTo>
                  <a:pt x="476453" y="50222"/>
                </a:lnTo>
                <a:lnTo>
                  <a:pt x="435257" y="67644"/>
                </a:lnTo>
                <a:lnTo>
                  <a:pt x="395366" y="87419"/>
                </a:lnTo>
                <a:lnTo>
                  <a:pt x="356866" y="109460"/>
                </a:lnTo>
                <a:lnTo>
                  <a:pt x="319846" y="133679"/>
                </a:lnTo>
                <a:lnTo>
                  <a:pt x="284392" y="159990"/>
                </a:lnTo>
                <a:lnTo>
                  <a:pt x="250592" y="188303"/>
                </a:lnTo>
                <a:lnTo>
                  <a:pt x="218533" y="218533"/>
                </a:lnTo>
                <a:lnTo>
                  <a:pt x="188303" y="250592"/>
                </a:lnTo>
                <a:lnTo>
                  <a:pt x="159990" y="284392"/>
                </a:lnTo>
                <a:lnTo>
                  <a:pt x="133679" y="319846"/>
                </a:lnTo>
                <a:lnTo>
                  <a:pt x="109460" y="356866"/>
                </a:lnTo>
                <a:lnTo>
                  <a:pt x="87419" y="395366"/>
                </a:lnTo>
                <a:lnTo>
                  <a:pt x="67644" y="435257"/>
                </a:lnTo>
                <a:lnTo>
                  <a:pt x="50222" y="476453"/>
                </a:lnTo>
                <a:lnTo>
                  <a:pt x="35240" y="518866"/>
                </a:lnTo>
                <a:lnTo>
                  <a:pt x="22787" y="562408"/>
                </a:lnTo>
                <a:lnTo>
                  <a:pt x="12948" y="606992"/>
                </a:lnTo>
                <a:lnTo>
                  <a:pt x="5813" y="652531"/>
                </a:lnTo>
                <a:lnTo>
                  <a:pt x="1467" y="698938"/>
                </a:lnTo>
                <a:lnTo>
                  <a:pt x="0" y="746125"/>
                </a:lnTo>
                <a:lnTo>
                  <a:pt x="1467" y="793311"/>
                </a:lnTo>
                <a:lnTo>
                  <a:pt x="5813" y="839718"/>
                </a:lnTo>
                <a:lnTo>
                  <a:pt x="12948" y="885257"/>
                </a:lnTo>
                <a:lnTo>
                  <a:pt x="22787" y="929841"/>
                </a:lnTo>
                <a:lnTo>
                  <a:pt x="35240" y="973383"/>
                </a:lnTo>
                <a:lnTo>
                  <a:pt x="50222" y="1015796"/>
                </a:lnTo>
                <a:lnTo>
                  <a:pt x="67644" y="1056992"/>
                </a:lnTo>
                <a:lnTo>
                  <a:pt x="87419" y="1096883"/>
                </a:lnTo>
                <a:lnTo>
                  <a:pt x="109460" y="1135383"/>
                </a:lnTo>
                <a:lnTo>
                  <a:pt x="133679" y="1172403"/>
                </a:lnTo>
                <a:lnTo>
                  <a:pt x="159990" y="1207857"/>
                </a:lnTo>
                <a:lnTo>
                  <a:pt x="188303" y="1241657"/>
                </a:lnTo>
                <a:lnTo>
                  <a:pt x="218533" y="1273716"/>
                </a:lnTo>
                <a:lnTo>
                  <a:pt x="250592" y="1303946"/>
                </a:lnTo>
                <a:lnTo>
                  <a:pt x="284392" y="1332259"/>
                </a:lnTo>
                <a:lnTo>
                  <a:pt x="319846" y="1358570"/>
                </a:lnTo>
                <a:lnTo>
                  <a:pt x="356866" y="1382789"/>
                </a:lnTo>
                <a:lnTo>
                  <a:pt x="395366" y="1404830"/>
                </a:lnTo>
                <a:lnTo>
                  <a:pt x="435257" y="1424605"/>
                </a:lnTo>
                <a:lnTo>
                  <a:pt x="476453" y="1442027"/>
                </a:lnTo>
                <a:lnTo>
                  <a:pt x="518866" y="1457009"/>
                </a:lnTo>
                <a:lnTo>
                  <a:pt x="562408" y="1469462"/>
                </a:lnTo>
                <a:lnTo>
                  <a:pt x="606992" y="1479301"/>
                </a:lnTo>
                <a:lnTo>
                  <a:pt x="652531" y="1486436"/>
                </a:lnTo>
                <a:lnTo>
                  <a:pt x="698938" y="1490782"/>
                </a:lnTo>
                <a:lnTo>
                  <a:pt x="746125" y="14922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pPr defTabSz="617220"/>
            <a:endParaRPr sz="1215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07" name="object 44"/>
          <p:cNvSpPr/>
          <p:nvPr/>
        </p:nvSpPr>
        <p:spPr>
          <a:xfrm>
            <a:off x="9756457" y="2203133"/>
            <a:ext cx="282893" cy="0"/>
          </a:xfrm>
          <a:custGeom>
            <a:avLst/>
            <a:gdLst/>
            <a:ahLst/>
            <a:cxnLst/>
            <a:rect l="l" t="t" r="r" b="b"/>
            <a:pathLst>
              <a:path w="419100">
                <a:moveTo>
                  <a:pt x="0" y="0"/>
                </a:moveTo>
                <a:lnTo>
                  <a:pt x="419100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pPr defTabSz="617220"/>
            <a:endParaRPr sz="1215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14" name="object 66"/>
          <p:cNvSpPr/>
          <p:nvPr/>
        </p:nvSpPr>
        <p:spPr>
          <a:xfrm>
            <a:off x="3297571" y="1982839"/>
            <a:ext cx="440627" cy="440627"/>
          </a:xfrm>
          <a:custGeom>
            <a:avLst/>
            <a:gdLst/>
            <a:ahLst/>
            <a:cxnLst/>
            <a:rect l="l" t="t" r="r" b="b"/>
            <a:pathLst>
              <a:path w="652779" h="652779">
                <a:moveTo>
                  <a:pt x="326351" y="652716"/>
                </a:moveTo>
                <a:lnTo>
                  <a:pt x="374577" y="649177"/>
                </a:lnTo>
                <a:lnTo>
                  <a:pt x="420606" y="638899"/>
                </a:lnTo>
                <a:lnTo>
                  <a:pt x="463933" y="622384"/>
                </a:lnTo>
                <a:lnTo>
                  <a:pt x="504053" y="600138"/>
                </a:lnTo>
                <a:lnTo>
                  <a:pt x="540462" y="572667"/>
                </a:lnTo>
                <a:lnTo>
                  <a:pt x="572654" y="540475"/>
                </a:lnTo>
                <a:lnTo>
                  <a:pt x="600126" y="504066"/>
                </a:lnTo>
                <a:lnTo>
                  <a:pt x="622371" y="463945"/>
                </a:lnTo>
                <a:lnTo>
                  <a:pt x="638886" y="420619"/>
                </a:lnTo>
                <a:lnTo>
                  <a:pt x="649165" y="374590"/>
                </a:lnTo>
                <a:lnTo>
                  <a:pt x="652703" y="326364"/>
                </a:lnTo>
                <a:lnTo>
                  <a:pt x="649165" y="278138"/>
                </a:lnTo>
                <a:lnTo>
                  <a:pt x="638886" y="232109"/>
                </a:lnTo>
                <a:lnTo>
                  <a:pt x="622371" y="188780"/>
                </a:lnTo>
                <a:lnTo>
                  <a:pt x="600126" y="148659"/>
                </a:lnTo>
                <a:lnTo>
                  <a:pt x="572654" y="112248"/>
                </a:lnTo>
                <a:lnTo>
                  <a:pt x="540462" y="80054"/>
                </a:lnTo>
                <a:lnTo>
                  <a:pt x="504053" y="52581"/>
                </a:lnTo>
                <a:lnTo>
                  <a:pt x="463933" y="30334"/>
                </a:lnTo>
                <a:lnTo>
                  <a:pt x="420606" y="13818"/>
                </a:lnTo>
                <a:lnTo>
                  <a:pt x="374577" y="3538"/>
                </a:lnTo>
                <a:lnTo>
                  <a:pt x="326351" y="0"/>
                </a:lnTo>
                <a:lnTo>
                  <a:pt x="278126" y="3538"/>
                </a:lnTo>
                <a:lnTo>
                  <a:pt x="232097" y="13818"/>
                </a:lnTo>
                <a:lnTo>
                  <a:pt x="188770" y="30334"/>
                </a:lnTo>
                <a:lnTo>
                  <a:pt x="148650" y="52581"/>
                </a:lnTo>
                <a:lnTo>
                  <a:pt x="112241" y="80054"/>
                </a:lnTo>
                <a:lnTo>
                  <a:pt x="80048" y="112248"/>
                </a:lnTo>
                <a:lnTo>
                  <a:pt x="52577" y="148659"/>
                </a:lnTo>
                <a:lnTo>
                  <a:pt x="30332" y="188780"/>
                </a:lnTo>
                <a:lnTo>
                  <a:pt x="13817" y="232109"/>
                </a:lnTo>
                <a:lnTo>
                  <a:pt x="3538" y="278138"/>
                </a:lnTo>
                <a:lnTo>
                  <a:pt x="0" y="326364"/>
                </a:lnTo>
                <a:lnTo>
                  <a:pt x="3538" y="374590"/>
                </a:lnTo>
                <a:lnTo>
                  <a:pt x="13817" y="420619"/>
                </a:lnTo>
                <a:lnTo>
                  <a:pt x="30332" y="463945"/>
                </a:lnTo>
                <a:lnTo>
                  <a:pt x="52577" y="504066"/>
                </a:lnTo>
                <a:lnTo>
                  <a:pt x="80048" y="540475"/>
                </a:lnTo>
                <a:lnTo>
                  <a:pt x="112241" y="572667"/>
                </a:lnTo>
                <a:lnTo>
                  <a:pt x="148650" y="600138"/>
                </a:lnTo>
                <a:lnTo>
                  <a:pt x="188770" y="622384"/>
                </a:lnTo>
                <a:lnTo>
                  <a:pt x="232097" y="638899"/>
                </a:lnTo>
                <a:lnTo>
                  <a:pt x="278126" y="649177"/>
                </a:lnTo>
                <a:lnTo>
                  <a:pt x="326351" y="65271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pPr defTabSz="617220"/>
            <a:endParaRPr sz="1215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18" name="object 73"/>
          <p:cNvSpPr/>
          <p:nvPr/>
        </p:nvSpPr>
        <p:spPr>
          <a:xfrm>
            <a:off x="1459004" y="1686637"/>
            <a:ext cx="1027843" cy="1027843"/>
          </a:xfrm>
          <a:custGeom>
            <a:avLst/>
            <a:gdLst/>
            <a:ahLst/>
            <a:cxnLst/>
            <a:rect l="l" t="t" r="r" b="b"/>
            <a:pathLst>
              <a:path w="1522730" h="1522729">
                <a:moveTo>
                  <a:pt x="761352" y="1522704"/>
                </a:moveTo>
                <a:lnTo>
                  <a:pt x="809501" y="1521206"/>
                </a:lnTo>
                <a:lnTo>
                  <a:pt x="856854" y="1516772"/>
                </a:lnTo>
                <a:lnTo>
                  <a:pt x="903323" y="1509491"/>
                </a:lnTo>
                <a:lnTo>
                  <a:pt x="948817" y="1499452"/>
                </a:lnTo>
                <a:lnTo>
                  <a:pt x="993248" y="1486744"/>
                </a:lnTo>
                <a:lnTo>
                  <a:pt x="1036526" y="1471457"/>
                </a:lnTo>
                <a:lnTo>
                  <a:pt x="1078562" y="1453679"/>
                </a:lnTo>
                <a:lnTo>
                  <a:pt x="1119268" y="1433500"/>
                </a:lnTo>
                <a:lnTo>
                  <a:pt x="1158553" y="1411009"/>
                </a:lnTo>
                <a:lnTo>
                  <a:pt x="1196329" y="1386295"/>
                </a:lnTo>
                <a:lnTo>
                  <a:pt x="1232507" y="1359448"/>
                </a:lnTo>
                <a:lnTo>
                  <a:pt x="1266997" y="1330556"/>
                </a:lnTo>
                <a:lnTo>
                  <a:pt x="1299710" y="1299710"/>
                </a:lnTo>
                <a:lnTo>
                  <a:pt x="1330556" y="1266997"/>
                </a:lnTo>
                <a:lnTo>
                  <a:pt x="1359448" y="1232507"/>
                </a:lnTo>
                <a:lnTo>
                  <a:pt x="1386295" y="1196329"/>
                </a:lnTo>
                <a:lnTo>
                  <a:pt x="1411009" y="1158553"/>
                </a:lnTo>
                <a:lnTo>
                  <a:pt x="1433500" y="1119268"/>
                </a:lnTo>
                <a:lnTo>
                  <a:pt x="1453679" y="1078562"/>
                </a:lnTo>
                <a:lnTo>
                  <a:pt x="1471457" y="1036526"/>
                </a:lnTo>
                <a:lnTo>
                  <a:pt x="1486744" y="993248"/>
                </a:lnTo>
                <a:lnTo>
                  <a:pt x="1499452" y="948817"/>
                </a:lnTo>
                <a:lnTo>
                  <a:pt x="1509491" y="903323"/>
                </a:lnTo>
                <a:lnTo>
                  <a:pt x="1516772" y="856854"/>
                </a:lnTo>
                <a:lnTo>
                  <a:pt x="1521206" y="809501"/>
                </a:lnTo>
                <a:lnTo>
                  <a:pt x="1522704" y="761352"/>
                </a:lnTo>
                <a:lnTo>
                  <a:pt x="1521206" y="713203"/>
                </a:lnTo>
                <a:lnTo>
                  <a:pt x="1516772" y="665849"/>
                </a:lnTo>
                <a:lnTo>
                  <a:pt x="1509491" y="619381"/>
                </a:lnTo>
                <a:lnTo>
                  <a:pt x="1499452" y="573887"/>
                </a:lnTo>
                <a:lnTo>
                  <a:pt x="1486744" y="529456"/>
                </a:lnTo>
                <a:lnTo>
                  <a:pt x="1471457" y="486178"/>
                </a:lnTo>
                <a:lnTo>
                  <a:pt x="1453679" y="444141"/>
                </a:lnTo>
                <a:lnTo>
                  <a:pt x="1433500" y="403436"/>
                </a:lnTo>
                <a:lnTo>
                  <a:pt x="1411009" y="364150"/>
                </a:lnTo>
                <a:lnTo>
                  <a:pt x="1386295" y="326374"/>
                </a:lnTo>
                <a:lnTo>
                  <a:pt x="1359448" y="290197"/>
                </a:lnTo>
                <a:lnTo>
                  <a:pt x="1330556" y="255707"/>
                </a:lnTo>
                <a:lnTo>
                  <a:pt x="1299710" y="222994"/>
                </a:lnTo>
                <a:lnTo>
                  <a:pt x="1266997" y="192147"/>
                </a:lnTo>
                <a:lnTo>
                  <a:pt x="1232507" y="163255"/>
                </a:lnTo>
                <a:lnTo>
                  <a:pt x="1196329" y="136408"/>
                </a:lnTo>
                <a:lnTo>
                  <a:pt x="1158553" y="111695"/>
                </a:lnTo>
                <a:lnTo>
                  <a:pt x="1119268" y="89204"/>
                </a:lnTo>
                <a:lnTo>
                  <a:pt x="1078562" y="69025"/>
                </a:lnTo>
                <a:lnTo>
                  <a:pt x="1036526" y="51247"/>
                </a:lnTo>
                <a:lnTo>
                  <a:pt x="993248" y="35960"/>
                </a:lnTo>
                <a:lnTo>
                  <a:pt x="948817" y="23252"/>
                </a:lnTo>
                <a:lnTo>
                  <a:pt x="903323" y="13213"/>
                </a:lnTo>
                <a:lnTo>
                  <a:pt x="856854" y="5931"/>
                </a:lnTo>
                <a:lnTo>
                  <a:pt x="809501" y="1497"/>
                </a:lnTo>
                <a:lnTo>
                  <a:pt x="761352" y="0"/>
                </a:lnTo>
                <a:lnTo>
                  <a:pt x="713203" y="1497"/>
                </a:lnTo>
                <a:lnTo>
                  <a:pt x="665849" y="5931"/>
                </a:lnTo>
                <a:lnTo>
                  <a:pt x="619381" y="13213"/>
                </a:lnTo>
                <a:lnTo>
                  <a:pt x="573887" y="23252"/>
                </a:lnTo>
                <a:lnTo>
                  <a:pt x="529456" y="35960"/>
                </a:lnTo>
                <a:lnTo>
                  <a:pt x="486178" y="51247"/>
                </a:lnTo>
                <a:lnTo>
                  <a:pt x="444141" y="69025"/>
                </a:lnTo>
                <a:lnTo>
                  <a:pt x="403436" y="89204"/>
                </a:lnTo>
                <a:lnTo>
                  <a:pt x="364150" y="111695"/>
                </a:lnTo>
                <a:lnTo>
                  <a:pt x="326374" y="136408"/>
                </a:lnTo>
                <a:lnTo>
                  <a:pt x="290197" y="163255"/>
                </a:lnTo>
                <a:lnTo>
                  <a:pt x="255707" y="192147"/>
                </a:lnTo>
                <a:lnTo>
                  <a:pt x="222994" y="222994"/>
                </a:lnTo>
                <a:lnTo>
                  <a:pt x="192147" y="255707"/>
                </a:lnTo>
                <a:lnTo>
                  <a:pt x="163255" y="290197"/>
                </a:lnTo>
                <a:lnTo>
                  <a:pt x="136408" y="326374"/>
                </a:lnTo>
                <a:lnTo>
                  <a:pt x="111695" y="364150"/>
                </a:lnTo>
                <a:lnTo>
                  <a:pt x="89204" y="403436"/>
                </a:lnTo>
                <a:lnTo>
                  <a:pt x="69025" y="444141"/>
                </a:lnTo>
                <a:lnTo>
                  <a:pt x="51247" y="486178"/>
                </a:lnTo>
                <a:lnTo>
                  <a:pt x="35960" y="529456"/>
                </a:lnTo>
                <a:lnTo>
                  <a:pt x="23252" y="573887"/>
                </a:lnTo>
                <a:lnTo>
                  <a:pt x="13213" y="619381"/>
                </a:lnTo>
                <a:lnTo>
                  <a:pt x="5931" y="665849"/>
                </a:lnTo>
                <a:lnTo>
                  <a:pt x="1497" y="713203"/>
                </a:lnTo>
                <a:lnTo>
                  <a:pt x="0" y="761352"/>
                </a:lnTo>
                <a:lnTo>
                  <a:pt x="1497" y="809501"/>
                </a:lnTo>
                <a:lnTo>
                  <a:pt x="5931" y="856854"/>
                </a:lnTo>
                <a:lnTo>
                  <a:pt x="13213" y="903323"/>
                </a:lnTo>
                <a:lnTo>
                  <a:pt x="23252" y="948817"/>
                </a:lnTo>
                <a:lnTo>
                  <a:pt x="35960" y="993248"/>
                </a:lnTo>
                <a:lnTo>
                  <a:pt x="51247" y="1036526"/>
                </a:lnTo>
                <a:lnTo>
                  <a:pt x="69025" y="1078562"/>
                </a:lnTo>
                <a:lnTo>
                  <a:pt x="89204" y="1119268"/>
                </a:lnTo>
                <a:lnTo>
                  <a:pt x="111695" y="1158553"/>
                </a:lnTo>
                <a:lnTo>
                  <a:pt x="136408" y="1196329"/>
                </a:lnTo>
                <a:lnTo>
                  <a:pt x="163255" y="1232507"/>
                </a:lnTo>
                <a:lnTo>
                  <a:pt x="192147" y="1266997"/>
                </a:lnTo>
                <a:lnTo>
                  <a:pt x="222994" y="1299710"/>
                </a:lnTo>
                <a:lnTo>
                  <a:pt x="255707" y="1330556"/>
                </a:lnTo>
                <a:lnTo>
                  <a:pt x="290197" y="1359448"/>
                </a:lnTo>
                <a:lnTo>
                  <a:pt x="326374" y="1386295"/>
                </a:lnTo>
                <a:lnTo>
                  <a:pt x="364150" y="1411009"/>
                </a:lnTo>
                <a:lnTo>
                  <a:pt x="403436" y="1433500"/>
                </a:lnTo>
                <a:lnTo>
                  <a:pt x="444141" y="1453679"/>
                </a:lnTo>
                <a:lnTo>
                  <a:pt x="486178" y="1471457"/>
                </a:lnTo>
                <a:lnTo>
                  <a:pt x="529456" y="1486744"/>
                </a:lnTo>
                <a:lnTo>
                  <a:pt x="573887" y="1499452"/>
                </a:lnTo>
                <a:lnTo>
                  <a:pt x="619381" y="1509491"/>
                </a:lnTo>
                <a:lnTo>
                  <a:pt x="665849" y="1516772"/>
                </a:lnTo>
                <a:lnTo>
                  <a:pt x="713203" y="1521206"/>
                </a:lnTo>
                <a:lnTo>
                  <a:pt x="761352" y="152270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pPr defTabSz="617220"/>
            <a:endParaRPr sz="1215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2075499" y="2680609"/>
            <a:ext cx="1202722" cy="2060836"/>
            <a:chOff x="2075499" y="2680609"/>
            <a:chExt cx="1202722" cy="2060836"/>
          </a:xfrm>
          <a:solidFill>
            <a:schemeClr val="bg1">
              <a:lumMod val="85000"/>
            </a:schemeClr>
          </a:solidFill>
        </p:grpSpPr>
        <p:sp>
          <p:nvSpPr>
            <p:cNvPr id="292" name="object 25"/>
            <p:cNvSpPr/>
            <p:nvPr/>
          </p:nvSpPr>
          <p:spPr>
            <a:xfrm>
              <a:off x="2075499" y="3254973"/>
              <a:ext cx="1202722" cy="1486472"/>
            </a:xfrm>
            <a:custGeom>
              <a:avLst/>
              <a:gdLst/>
              <a:ahLst/>
              <a:cxnLst/>
              <a:rect l="l" t="t" r="r" b="b"/>
              <a:pathLst>
                <a:path w="1781810" h="2202179">
                  <a:moveTo>
                    <a:pt x="1103515" y="0"/>
                  </a:moveTo>
                  <a:lnTo>
                    <a:pt x="0" y="682866"/>
                  </a:lnTo>
                  <a:lnTo>
                    <a:pt x="0" y="1105827"/>
                  </a:lnTo>
                  <a:lnTo>
                    <a:pt x="678078" y="2201595"/>
                  </a:lnTo>
                  <a:lnTo>
                    <a:pt x="1781606" y="1518716"/>
                  </a:lnTo>
                  <a:lnTo>
                    <a:pt x="1781606" y="1095768"/>
                  </a:lnTo>
                  <a:lnTo>
                    <a:pt x="1103515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293" name="object 26"/>
            <p:cNvSpPr txBox="1"/>
            <p:nvPr/>
          </p:nvSpPr>
          <p:spPr>
            <a:xfrm rot="19740000">
              <a:off x="2517245" y="4270863"/>
              <a:ext cx="751990" cy="64120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defTabSz="617220">
                <a:lnSpc>
                  <a:spcPts val="506"/>
                </a:lnSpc>
              </a:pPr>
              <a:r>
                <a:rPr sz="506" spc="-20" dirty="0">
                  <a:solidFill>
                    <a:schemeClr val="bg1">
                      <a:lumMod val="75000"/>
                    </a:schemeClr>
                  </a:solidFill>
                  <a:latin typeface="Arial MT Std"/>
                  <a:cs typeface="Arial MT Std"/>
                </a:rPr>
                <a:t>CONCEPTION,</a:t>
              </a:r>
              <a:r>
                <a:rPr sz="506" spc="17" dirty="0">
                  <a:solidFill>
                    <a:schemeClr val="bg1">
                      <a:lumMod val="75000"/>
                    </a:schemeClr>
                  </a:solidFill>
                  <a:latin typeface="Arial MT Std"/>
                  <a:cs typeface="Arial MT Std"/>
                </a:rPr>
                <a:t> </a:t>
              </a:r>
              <a:r>
                <a:rPr sz="759" spc="-35" baseline="3703" dirty="0">
                  <a:solidFill>
                    <a:schemeClr val="bg1">
                      <a:lumMod val="75000"/>
                    </a:schemeClr>
                  </a:solidFill>
                  <a:latin typeface="Arial MT Std"/>
                  <a:cs typeface="Arial MT Std"/>
                </a:rPr>
                <a:t>ÉTUDES</a:t>
              </a:r>
              <a:r>
                <a:rPr sz="759" spc="-35" baseline="7407" dirty="0">
                  <a:solidFill>
                    <a:schemeClr val="bg1">
                      <a:lumMod val="75000"/>
                    </a:schemeClr>
                  </a:solidFill>
                  <a:latin typeface="Arial MT Std"/>
                  <a:cs typeface="Arial MT Std"/>
                </a:rPr>
                <a:t>,</a:t>
              </a:r>
              <a:endParaRPr sz="759" baseline="7407" dirty="0">
                <a:solidFill>
                  <a:schemeClr val="bg1">
                    <a:lumMod val="75000"/>
                  </a:schemeClr>
                </a:solidFill>
                <a:latin typeface="Arial MT Std"/>
                <a:cs typeface="Arial MT Std"/>
              </a:endParaRPr>
            </a:p>
          </p:txBody>
        </p:sp>
        <p:sp>
          <p:nvSpPr>
            <p:cNvPr id="294" name="object 27"/>
            <p:cNvSpPr txBox="1"/>
            <p:nvPr/>
          </p:nvSpPr>
          <p:spPr>
            <a:xfrm rot="19740000">
              <a:off x="2543275" y="4434596"/>
              <a:ext cx="493269" cy="64120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defTabSz="617220">
                <a:lnSpc>
                  <a:spcPts val="506"/>
                </a:lnSpc>
              </a:pPr>
              <a:r>
                <a:rPr sz="506" spc="-44" dirty="0">
                  <a:solidFill>
                    <a:schemeClr val="bg1">
                      <a:lumMod val="75000"/>
                    </a:schemeClr>
                  </a:solidFill>
                  <a:latin typeface="Arial MT Std"/>
                  <a:cs typeface="Arial MT Std"/>
                </a:rPr>
                <a:t>AVANT</a:t>
              </a:r>
              <a:r>
                <a:rPr sz="759" spc="-65" baseline="3703" dirty="0">
                  <a:solidFill>
                    <a:schemeClr val="bg1">
                      <a:lumMod val="75000"/>
                    </a:schemeClr>
                  </a:solidFill>
                  <a:latin typeface="Arial MT Std"/>
                  <a:cs typeface="Arial MT Std"/>
                </a:rPr>
                <a:t>-</a:t>
              </a:r>
              <a:r>
                <a:rPr sz="759" spc="-35" baseline="3703" dirty="0">
                  <a:solidFill>
                    <a:schemeClr val="bg1">
                      <a:lumMod val="75000"/>
                    </a:schemeClr>
                  </a:solidFill>
                  <a:latin typeface="Arial MT Std"/>
                  <a:cs typeface="Arial MT Std"/>
                </a:rPr>
                <a:t>PROJET</a:t>
              </a:r>
              <a:endParaRPr sz="759" baseline="3703" dirty="0">
                <a:solidFill>
                  <a:schemeClr val="bg1">
                    <a:lumMod val="75000"/>
                  </a:schemeClr>
                </a:solidFill>
                <a:latin typeface="Arial MT Std"/>
                <a:cs typeface="Arial MT Std"/>
              </a:endParaRPr>
            </a:p>
          </p:txBody>
        </p:sp>
        <p:grpSp>
          <p:nvGrpSpPr>
            <p:cNvPr id="295" name="object 28"/>
            <p:cNvGrpSpPr/>
            <p:nvPr/>
          </p:nvGrpSpPr>
          <p:grpSpPr>
            <a:xfrm>
              <a:off x="2092465" y="3302995"/>
              <a:ext cx="1137570" cy="1375029"/>
              <a:chOff x="2196837" y="4893326"/>
              <a:chExt cx="1685289" cy="2037080"/>
            </a:xfrm>
            <a:grpFill/>
          </p:grpSpPr>
          <p:sp>
            <p:nvSpPr>
              <p:cNvPr id="296" name="object 29"/>
              <p:cNvSpPr/>
              <p:nvPr/>
            </p:nvSpPr>
            <p:spPr>
              <a:xfrm>
                <a:off x="2196837" y="5592578"/>
                <a:ext cx="622935" cy="1337945"/>
              </a:xfrm>
              <a:custGeom>
                <a:avLst/>
                <a:gdLst/>
                <a:ahLst/>
                <a:cxnLst/>
                <a:rect l="l" t="t" r="r" b="b"/>
                <a:pathLst>
                  <a:path w="622935" h="1337945">
                    <a:moveTo>
                      <a:pt x="0" y="0"/>
                    </a:moveTo>
                    <a:lnTo>
                      <a:pt x="342" y="334365"/>
                    </a:lnTo>
                    <a:lnTo>
                      <a:pt x="622033" y="1337729"/>
                    </a:lnTo>
                    <a:lnTo>
                      <a:pt x="622744" y="100634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pPr defTabSz="617220"/>
                <a:endParaRPr sz="1215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97" name="object 30"/>
              <p:cNvSpPr/>
              <p:nvPr/>
            </p:nvSpPr>
            <p:spPr>
              <a:xfrm>
                <a:off x="2242976" y="4893326"/>
                <a:ext cx="1639570" cy="1636395"/>
              </a:xfrm>
              <a:custGeom>
                <a:avLst/>
                <a:gdLst/>
                <a:ahLst/>
                <a:cxnLst/>
                <a:rect l="l" t="t" r="r" b="b"/>
                <a:pathLst>
                  <a:path w="1639570" h="1636395">
                    <a:moveTo>
                      <a:pt x="1015225" y="0"/>
                    </a:moveTo>
                    <a:lnTo>
                      <a:pt x="0" y="628243"/>
                    </a:lnTo>
                    <a:lnTo>
                      <a:pt x="623836" y="1636356"/>
                    </a:lnTo>
                    <a:lnTo>
                      <a:pt x="1639074" y="1008113"/>
                    </a:lnTo>
                    <a:lnTo>
                      <a:pt x="1015225" y="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pPr defTabSz="617220"/>
                <a:endParaRPr sz="1215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298" name="object 31"/>
            <p:cNvSpPr txBox="1"/>
            <p:nvPr/>
          </p:nvSpPr>
          <p:spPr>
            <a:xfrm rot="19740000">
              <a:off x="2348355" y="3735660"/>
              <a:ext cx="657586" cy="230832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defTabSz="617220">
                <a:lnSpc>
                  <a:spcPts val="1823"/>
                </a:lnSpc>
              </a:pPr>
              <a:r>
                <a:rPr sz="1823" b="1" spc="-91" dirty="0">
                  <a:solidFill>
                    <a:schemeClr val="bg1">
                      <a:lumMod val="75000"/>
                    </a:schemeClr>
                  </a:solidFill>
                  <a:latin typeface="Arial MT Std"/>
                  <a:cs typeface="Arial MT Std"/>
                </a:rPr>
                <a:t>LCAP</a:t>
              </a:r>
              <a:endParaRPr sz="1823" dirty="0">
                <a:solidFill>
                  <a:schemeClr val="bg1">
                    <a:lumMod val="75000"/>
                  </a:schemeClr>
                </a:solidFill>
                <a:latin typeface="Arial MT Std"/>
                <a:cs typeface="Arial MT Std"/>
              </a:endParaRPr>
            </a:p>
          </p:txBody>
        </p:sp>
        <p:sp>
          <p:nvSpPr>
            <p:cNvPr id="319" name="object 75"/>
            <p:cNvSpPr/>
            <p:nvPr/>
          </p:nvSpPr>
          <p:spPr>
            <a:xfrm>
              <a:off x="2137938" y="2680609"/>
              <a:ext cx="445770" cy="720090"/>
            </a:xfrm>
            <a:custGeom>
              <a:avLst/>
              <a:gdLst/>
              <a:ahLst/>
              <a:cxnLst/>
              <a:rect l="l" t="t" r="r" b="b"/>
              <a:pathLst>
                <a:path w="660400" h="1066800">
                  <a:moveTo>
                    <a:pt x="0" y="0"/>
                  </a:moveTo>
                  <a:lnTo>
                    <a:pt x="660400" y="1066800"/>
                  </a:lnTo>
                </a:path>
              </a:pathLst>
            </a:custGeom>
            <a:grpFill/>
            <a:ln w="12700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sp>
        <p:nvSpPr>
          <p:cNvPr id="320" name="object 78"/>
          <p:cNvSpPr/>
          <p:nvPr/>
        </p:nvSpPr>
        <p:spPr>
          <a:xfrm>
            <a:off x="2489410" y="2203132"/>
            <a:ext cx="385763" cy="0"/>
          </a:xfrm>
          <a:custGeom>
            <a:avLst/>
            <a:gdLst/>
            <a:ahLst/>
            <a:cxnLst/>
            <a:rect l="l" t="t" r="r" b="b"/>
            <a:pathLst>
              <a:path w="571500">
                <a:moveTo>
                  <a:pt x="0" y="0"/>
                </a:moveTo>
                <a:lnTo>
                  <a:pt x="571500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pPr defTabSz="617220"/>
            <a:endParaRPr sz="1215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21" name="object 79"/>
          <p:cNvSpPr txBox="1"/>
          <p:nvPr/>
        </p:nvSpPr>
        <p:spPr>
          <a:xfrm>
            <a:off x="3389288" y="2077189"/>
            <a:ext cx="257175" cy="2441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0" tIns="10287" rIns="0" bIns="0" rtlCol="0">
            <a:spAutoFit/>
          </a:bodyPr>
          <a:lstStyle/>
          <a:p>
            <a:pPr marL="8573" defTabSz="617220">
              <a:spcBef>
                <a:spcPts val="81"/>
              </a:spcBef>
            </a:pPr>
            <a:r>
              <a:rPr sz="1519" b="1" spc="-17" dirty="0">
                <a:solidFill>
                  <a:schemeClr val="bg1">
                    <a:lumMod val="75000"/>
                  </a:schemeClr>
                </a:solidFill>
                <a:latin typeface="Arial MT Std"/>
                <a:cs typeface="Arial MT Std"/>
              </a:rPr>
              <a:t>4</a:t>
            </a:r>
            <a:r>
              <a:rPr lang="fr-FR" sz="1519" b="1" spc="-17" dirty="0">
                <a:solidFill>
                  <a:schemeClr val="bg1">
                    <a:lumMod val="75000"/>
                  </a:schemeClr>
                </a:solidFill>
                <a:latin typeface="Arial MT Std"/>
                <a:cs typeface="Arial MT Std"/>
              </a:rPr>
              <a:t>0</a:t>
            </a:r>
            <a:endParaRPr sz="1519" dirty="0">
              <a:solidFill>
                <a:schemeClr val="bg1">
                  <a:lumMod val="75000"/>
                </a:schemeClr>
              </a:solidFill>
              <a:latin typeface="Arial MT Std"/>
              <a:cs typeface="Arial MT Std"/>
            </a:endParaRPr>
          </a:p>
        </p:txBody>
      </p:sp>
      <p:sp>
        <p:nvSpPr>
          <p:cNvPr id="322" name="object 80"/>
          <p:cNvSpPr/>
          <p:nvPr/>
        </p:nvSpPr>
        <p:spPr>
          <a:xfrm>
            <a:off x="6929877" y="1982839"/>
            <a:ext cx="440627" cy="440627"/>
          </a:xfrm>
          <a:custGeom>
            <a:avLst/>
            <a:gdLst/>
            <a:ahLst/>
            <a:cxnLst/>
            <a:rect l="l" t="t" r="r" b="b"/>
            <a:pathLst>
              <a:path w="652779" h="652779">
                <a:moveTo>
                  <a:pt x="326351" y="652716"/>
                </a:moveTo>
                <a:lnTo>
                  <a:pt x="374577" y="649177"/>
                </a:lnTo>
                <a:lnTo>
                  <a:pt x="420606" y="638899"/>
                </a:lnTo>
                <a:lnTo>
                  <a:pt x="463933" y="622384"/>
                </a:lnTo>
                <a:lnTo>
                  <a:pt x="504053" y="600138"/>
                </a:lnTo>
                <a:lnTo>
                  <a:pt x="540462" y="572667"/>
                </a:lnTo>
                <a:lnTo>
                  <a:pt x="572654" y="540475"/>
                </a:lnTo>
                <a:lnTo>
                  <a:pt x="600126" y="504066"/>
                </a:lnTo>
                <a:lnTo>
                  <a:pt x="622371" y="463945"/>
                </a:lnTo>
                <a:lnTo>
                  <a:pt x="638886" y="420619"/>
                </a:lnTo>
                <a:lnTo>
                  <a:pt x="649165" y="374590"/>
                </a:lnTo>
                <a:lnTo>
                  <a:pt x="652703" y="326364"/>
                </a:lnTo>
                <a:lnTo>
                  <a:pt x="649165" y="278138"/>
                </a:lnTo>
                <a:lnTo>
                  <a:pt x="638886" y="232109"/>
                </a:lnTo>
                <a:lnTo>
                  <a:pt x="622371" y="188780"/>
                </a:lnTo>
                <a:lnTo>
                  <a:pt x="600126" y="148659"/>
                </a:lnTo>
                <a:lnTo>
                  <a:pt x="572654" y="112248"/>
                </a:lnTo>
                <a:lnTo>
                  <a:pt x="540462" y="80054"/>
                </a:lnTo>
                <a:lnTo>
                  <a:pt x="504053" y="52581"/>
                </a:lnTo>
                <a:lnTo>
                  <a:pt x="463933" y="30334"/>
                </a:lnTo>
                <a:lnTo>
                  <a:pt x="420606" y="13818"/>
                </a:lnTo>
                <a:lnTo>
                  <a:pt x="374577" y="3538"/>
                </a:lnTo>
                <a:lnTo>
                  <a:pt x="326351" y="0"/>
                </a:lnTo>
                <a:lnTo>
                  <a:pt x="278126" y="3538"/>
                </a:lnTo>
                <a:lnTo>
                  <a:pt x="232097" y="13818"/>
                </a:lnTo>
                <a:lnTo>
                  <a:pt x="188770" y="30334"/>
                </a:lnTo>
                <a:lnTo>
                  <a:pt x="148650" y="52581"/>
                </a:lnTo>
                <a:lnTo>
                  <a:pt x="112241" y="80054"/>
                </a:lnTo>
                <a:lnTo>
                  <a:pt x="80048" y="112248"/>
                </a:lnTo>
                <a:lnTo>
                  <a:pt x="52577" y="148659"/>
                </a:lnTo>
                <a:lnTo>
                  <a:pt x="30332" y="188780"/>
                </a:lnTo>
                <a:lnTo>
                  <a:pt x="13817" y="232109"/>
                </a:lnTo>
                <a:lnTo>
                  <a:pt x="3538" y="278138"/>
                </a:lnTo>
                <a:lnTo>
                  <a:pt x="0" y="326364"/>
                </a:lnTo>
                <a:lnTo>
                  <a:pt x="3538" y="374590"/>
                </a:lnTo>
                <a:lnTo>
                  <a:pt x="13817" y="420619"/>
                </a:lnTo>
                <a:lnTo>
                  <a:pt x="30332" y="463945"/>
                </a:lnTo>
                <a:lnTo>
                  <a:pt x="52577" y="504066"/>
                </a:lnTo>
                <a:lnTo>
                  <a:pt x="80048" y="540475"/>
                </a:lnTo>
                <a:lnTo>
                  <a:pt x="112241" y="572667"/>
                </a:lnTo>
                <a:lnTo>
                  <a:pt x="148650" y="600138"/>
                </a:lnTo>
                <a:lnTo>
                  <a:pt x="188770" y="622384"/>
                </a:lnTo>
                <a:lnTo>
                  <a:pt x="232097" y="638899"/>
                </a:lnTo>
                <a:lnTo>
                  <a:pt x="278126" y="649177"/>
                </a:lnTo>
                <a:lnTo>
                  <a:pt x="326351" y="652716"/>
                </a:lnTo>
                <a:close/>
              </a:path>
            </a:pathLst>
          </a:custGeom>
          <a:ln w="12700">
            <a:solidFill>
              <a:srgbClr val="00403C"/>
            </a:solidFill>
          </a:ln>
        </p:spPr>
        <p:txBody>
          <a:bodyPr wrap="square" lIns="0" tIns="0" rIns="0" bIns="0" rtlCol="0"/>
          <a:lstStyle/>
          <a:p>
            <a:pPr defTabSz="617220"/>
            <a:endParaRPr sz="1215">
              <a:solidFill>
                <a:sysClr val="windowText" lastClr="000000"/>
              </a:solidFill>
            </a:endParaRPr>
          </a:p>
        </p:txBody>
      </p:sp>
      <p:sp>
        <p:nvSpPr>
          <p:cNvPr id="324" name="object 83"/>
          <p:cNvSpPr/>
          <p:nvPr/>
        </p:nvSpPr>
        <p:spPr>
          <a:xfrm>
            <a:off x="5176779" y="1705674"/>
            <a:ext cx="1015841" cy="1015841"/>
          </a:xfrm>
          <a:custGeom>
            <a:avLst/>
            <a:gdLst/>
            <a:ahLst/>
            <a:cxnLst/>
            <a:rect l="l" t="t" r="r" b="b"/>
            <a:pathLst>
              <a:path w="1504950" h="1504950">
                <a:moveTo>
                  <a:pt x="752208" y="1504403"/>
                </a:moveTo>
                <a:lnTo>
                  <a:pt x="799778" y="1502924"/>
                </a:lnTo>
                <a:lnTo>
                  <a:pt x="846563" y="1498543"/>
                </a:lnTo>
                <a:lnTo>
                  <a:pt x="892472" y="1491349"/>
                </a:lnTo>
                <a:lnTo>
                  <a:pt x="937420" y="1481430"/>
                </a:lnTo>
                <a:lnTo>
                  <a:pt x="981317" y="1468875"/>
                </a:lnTo>
                <a:lnTo>
                  <a:pt x="1024075" y="1453771"/>
                </a:lnTo>
                <a:lnTo>
                  <a:pt x="1065607" y="1436206"/>
                </a:lnTo>
                <a:lnTo>
                  <a:pt x="1105823" y="1416270"/>
                </a:lnTo>
                <a:lnTo>
                  <a:pt x="1144637" y="1394049"/>
                </a:lnTo>
                <a:lnTo>
                  <a:pt x="1181959" y="1369632"/>
                </a:lnTo>
                <a:lnTo>
                  <a:pt x="1217702" y="1343107"/>
                </a:lnTo>
                <a:lnTo>
                  <a:pt x="1251778" y="1314562"/>
                </a:lnTo>
                <a:lnTo>
                  <a:pt x="1284098" y="1284085"/>
                </a:lnTo>
                <a:lnTo>
                  <a:pt x="1314575" y="1251765"/>
                </a:lnTo>
                <a:lnTo>
                  <a:pt x="1343120" y="1217689"/>
                </a:lnTo>
                <a:lnTo>
                  <a:pt x="1369645" y="1181946"/>
                </a:lnTo>
                <a:lnTo>
                  <a:pt x="1394062" y="1144624"/>
                </a:lnTo>
                <a:lnTo>
                  <a:pt x="1416282" y="1105810"/>
                </a:lnTo>
                <a:lnTo>
                  <a:pt x="1436219" y="1065594"/>
                </a:lnTo>
                <a:lnTo>
                  <a:pt x="1453783" y="1024062"/>
                </a:lnTo>
                <a:lnTo>
                  <a:pt x="1468887" y="981304"/>
                </a:lnTo>
                <a:lnTo>
                  <a:pt x="1481443" y="937407"/>
                </a:lnTo>
                <a:lnTo>
                  <a:pt x="1491361" y="892460"/>
                </a:lnTo>
                <a:lnTo>
                  <a:pt x="1498555" y="846550"/>
                </a:lnTo>
                <a:lnTo>
                  <a:pt x="1502936" y="799766"/>
                </a:lnTo>
                <a:lnTo>
                  <a:pt x="1504416" y="752195"/>
                </a:lnTo>
                <a:lnTo>
                  <a:pt x="1502936" y="704625"/>
                </a:lnTo>
                <a:lnTo>
                  <a:pt x="1498555" y="657841"/>
                </a:lnTo>
                <a:lnTo>
                  <a:pt x="1491361" y="611931"/>
                </a:lnTo>
                <a:lnTo>
                  <a:pt x="1481443" y="566984"/>
                </a:lnTo>
                <a:lnTo>
                  <a:pt x="1468887" y="523087"/>
                </a:lnTo>
                <a:lnTo>
                  <a:pt x="1453783" y="480329"/>
                </a:lnTo>
                <a:lnTo>
                  <a:pt x="1436219" y="438799"/>
                </a:lnTo>
                <a:lnTo>
                  <a:pt x="1416282" y="398583"/>
                </a:lnTo>
                <a:lnTo>
                  <a:pt x="1394062" y="359770"/>
                </a:lnTo>
                <a:lnTo>
                  <a:pt x="1369645" y="322448"/>
                </a:lnTo>
                <a:lnTo>
                  <a:pt x="1343120" y="286706"/>
                </a:lnTo>
                <a:lnTo>
                  <a:pt x="1314575" y="252631"/>
                </a:lnTo>
                <a:lnTo>
                  <a:pt x="1284098" y="220311"/>
                </a:lnTo>
                <a:lnTo>
                  <a:pt x="1251778" y="189835"/>
                </a:lnTo>
                <a:lnTo>
                  <a:pt x="1217702" y="161291"/>
                </a:lnTo>
                <a:lnTo>
                  <a:pt x="1181959" y="134767"/>
                </a:lnTo>
                <a:lnTo>
                  <a:pt x="1144637" y="110351"/>
                </a:lnTo>
                <a:lnTo>
                  <a:pt x="1105823" y="88130"/>
                </a:lnTo>
                <a:lnTo>
                  <a:pt x="1065607" y="68194"/>
                </a:lnTo>
                <a:lnTo>
                  <a:pt x="1024075" y="50630"/>
                </a:lnTo>
                <a:lnTo>
                  <a:pt x="981317" y="35527"/>
                </a:lnTo>
                <a:lnTo>
                  <a:pt x="937420" y="22972"/>
                </a:lnTo>
                <a:lnTo>
                  <a:pt x="892472" y="13054"/>
                </a:lnTo>
                <a:lnTo>
                  <a:pt x="846563" y="5860"/>
                </a:lnTo>
                <a:lnTo>
                  <a:pt x="799778" y="1479"/>
                </a:lnTo>
                <a:lnTo>
                  <a:pt x="752208" y="0"/>
                </a:lnTo>
                <a:lnTo>
                  <a:pt x="704637" y="1479"/>
                </a:lnTo>
                <a:lnTo>
                  <a:pt x="657853" y="5860"/>
                </a:lnTo>
                <a:lnTo>
                  <a:pt x="611943" y="13054"/>
                </a:lnTo>
                <a:lnTo>
                  <a:pt x="566996" y="22972"/>
                </a:lnTo>
                <a:lnTo>
                  <a:pt x="523099" y="35527"/>
                </a:lnTo>
                <a:lnTo>
                  <a:pt x="480340" y="50630"/>
                </a:lnTo>
                <a:lnTo>
                  <a:pt x="438809" y="68194"/>
                </a:lnTo>
                <a:lnTo>
                  <a:pt x="398592" y="88130"/>
                </a:lnTo>
                <a:lnTo>
                  <a:pt x="359779" y="110351"/>
                </a:lnTo>
                <a:lnTo>
                  <a:pt x="322457" y="134767"/>
                </a:lnTo>
                <a:lnTo>
                  <a:pt x="286713" y="161291"/>
                </a:lnTo>
                <a:lnTo>
                  <a:pt x="252638" y="189835"/>
                </a:lnTo>
                <a:lnTo>
                  <a:pt x="220318" y="220311"/>
                </a:lnTo>
                <a:lnTo>
                  <a:pt x="189841" y="252631"/>
                </a:lnTo>
                <a:lnTo>
                  <a:pt x="161296" y="286706"/>
                </a:lnTo>
                <a:lnTo>
                  <a:pt x="134771" y="322448"/>
                </a:lnTo>
                <a:lnTo>
                  <a:pt x="110354" y="359770"/>
                </a:lnTo>
                <a:lnTo>
                  <a:pt x="88133" y="398583"/>
                </a:lnTo>
                <a:lnTo>
                  <a:pt x="68196" y="438799"/>
                </a:lnTo>
                <a:lnTo>
                  <a:pt x="50632" y="480329"/>
                </a:lnTo>
                <a:lnTo>
                  <a:pt x="35528" y="523087"/>
                </a:lnTo>
                <a:lnTo>
                  <a:pt x="22973" y="566984"/>
                </a:lnTo>
                <a:lnTo>
                  <a:pt x="13054" y="611931"/>
                </a:lnTo>
                <a:lnTo>
                  <a:pt x="5860" y="657841"/>
                </a:lnTo>
                <a:lnTo>
                  <a:pt x="1479" y="704625"/>
                </a:lnTo>
                <a:lnTo>
                  <a:pt x="0" y="752195"/>
                </a:lnTo>
                <a:lnTo>
                  <a:pt x="1479" y="799766"/>
                </a:lnTo>
                <a:lnTo>
                  <a:pt x="5860" y="846550"/>
                </a:lnTo>
                <a:lnTo>
                  <a:pt x="13054" y="892460"/>
                </a:lnTo>
                <a:lnTo>
                  <a:pt x="22973" y="937407"/>
                </a:lnTo>
                <a:lnTo>
                  <a:pt x="35528" y="981304"/>
                </a:lnTo>
                <a:lnTo>
                  <a:pt x="50632" y="1024062"/>
                </a:lnTo>
                <a:lnTo>
                  <a:pt x="68196" y="1065594"/>
                </a:lnTo>
                <a:lnTo>
                  <a:pt x="88133" y="1105810"/>
                </a:lnTo>
                <a:lnTo>
                  <a:pt x="110354" y="1144624"/>
                </a:lnTo>
                <a:lnTo>
                  <a:pt x="134771" y="1181946"/>
                </a:lnTo>
                <a:lnTo>
                  <a:pt x="161296" y="1217689"/>
                </a:lnTo>
                <a:lnTo>
                  <a:pt x="189841" y="1251765"/>
                </a:lnTo>
                <a:lnTo>
                  <a:pt x="220318" y="1284085"/>
                </a:lnTo>
                <a:lnTo>
                  <a:pt x="252638" y="1314562"/>
                </a:lnTo>
                <a:lnTo>
                  <a:pt x="286713" y="1343107"/>
                </a:lnTo>
                <a:lnTo>
                  <a:pt x="322457" y="1369632"/>
                </a:lnTo>
                <a:lnTo>
                  <a:pt x="359779" y="1394049"/>
                </a:lnTo>
                <a:lnTo>
                  <a:pt x="398592" y="1416270"/>
                </a:lnTo>
                <a:lnTo>
                  <a:pt x="438809" y="1436206"/>
                </a:lnTo>
                <a:lnTo>
                  <a:pt x="480340" y="1453771"/>
                </a:lnTo>
                <a:lnTo>
                  <a:pt x="523099" y="1468875"/>
                </a:lnTo>
                <a:lnTo>
                  <a:pt x="566996" y="1481430"/>
                </a:lnTo>
                <a:lnTo>
                  <a:pt x="611943" y="1491349"/>
                </a:lnTo>
                <a:lnTo>
                  <a:pt x="657853" y="1498543"/>
                </a:lnTo>
                <a:lnTo>
                  <a:pt x="704637" y="1502924"/>
                </a:lnTo>
                <a:lnTo>
                  <a:pt x="752208" y="1504403"/>
                </a:lnTo>
                <a:close/>
              </a:path>
            </a:pathLst>
          </a:custGeom>
          <a:ln w="19050">
            <a:solidFill>
              <a:srgbClr val="00403C"/>
            </a:solidFill>
          </a:ln>
        </p:spPr>
        <p:txBody>
          <a:bodyPr wrap="square" lIns="0" tIns="0" rIns="0" bIns="0" rtlCol="0"/>
          <a:lstStyle/>
          <a:p>
            <a:pPr defTabSz="617220"/>
            <a:endParaRPr sz="1215">
              <a:solidFill>
                <a:sysClr val="windowText" lastClr="000000"/>
              </a:solidFill>
            </a:endParaRPr>
          </a:p>
        </p:txBody>
      </p:sp>
      <p:sp>
        <p:nvSpPr>
          <p:cNvPr id="325" name="object 85"/>
          <p:cNvSpPr txBox="1"/>
          <p:nvPr/>
        </p:nvSpPr>
        <p:spPr>
          <a:xfrm>
            <a:off x="7035015" y="2075903"/>
            <a:ext cx="257175" cy="244169"/>
          </a:xfrm>
          <a:prstGeom prst="rect">
            <a:avLst/>
          </a:prstGeom>
        </p:spPr>
        <p:txBody>
          <a:bodyPr vert="horz" wrap="square" lIns="0" tIns="10287" rIns="0" bIns="0" rtlCol="0">
            <a:spAutoFit/>
          </a:bodyPr>
          <a:lstStyle/>
          <a:p>
            <a:pPr marL="8573" defTabSz="617220">
              <a:spcBef>
                <a:spcPts val="81"/>
              </a:spcBef>
            </a:pPr>
            <a:r>
              <a:rPr sz="1519" b="1" spc="-17" dirty="0">
                <a:solidFill>
                  <a:srgbClr val="00403C"/>
                </a:solidFill>
                <a:latin typeface="Arial MT Std"/>
                <a:cs typeface="Arial MT Std"/>
              </a:rPr>
              <a:t>6</a:t>
            </a:r>
            <a:r>
              <a:rPr lang="fr-FR" sz="1519" b="1" spc="-17" dirty="0">
                <a:solidFill>
                  <a:srgbClr val="00403C"/>
                </a:solidFill>
                <a:latin typeface="Arial MT Std"/>
                <a:cs typeface="Arial MT Std"/>
              </a:rPr>
              <a:t>9</a:t>
            </a:r>
            <a:endParaRPr sz="1519" dirty="0">
              <a:solidFill>
                <a:sysClr val="windowText" lastClr="000000"/>
              </a:solidFill>
              <a:latin typeface="Arial MT Std"/>
              <a:cs typeface="Arial MT Std"/>
            </a:endParaRPr>
          </a:p>
        </p:txBody>
      </p:sp>
      <p:sp>
        <p:nvSpPr>
          <p:cNvPr id="326" name="object 86"/>
          <p:cNvSpPr/>
          <p:nvPr/>
        </p:nvSpPr>
        <p:spPr>
          <a:xfrm>
            <a:off x="10470320" y="1982839"/>
            <a:ext cx="440627" cy="440627"/>
          </a:xfrm>
          <a:custGeom>
            <a:avLst/>
            <a:gdLst/>
            <a:ahLst/>
            <a:cxnLst/>
            <a:rect l="l" t="t" r="r" b="b"/>
            <a:pathLst>
              <a:path w="652780" h="652779">
                <a:moveTo>
                  <a:pt x="326351" y="652716"/>
                </a:moveTo>
                <a:lnTo>
                  <a:pt x="374577" y="649177"/>
                </a:lnTo>
                <a:lnTo>
                  <a:pt x="420606" y="638899"/>
                </a:lnTo>
                <a:lnTo>
                  <a:pt x="463933" y="622384"/>
                </a:lnTo>
                <a:lnTo>
                  <a:pt x="504053" y="600138"/>
                </a:lnTo>
                <a:lnTo>
                  <a:pt x="540462" y="572667"/>
                </a:lnTo>
                <a:lnTo>
                  <a:pt x="572654" y="540475"/>
                </a:lnTo>
                <a:lnTo>
                  <a:pt x="600126" y="504066"/>
                </a:lnTo>
                <a:lnTo>
                  <a:pt x="622371" y="463945"/>
                </a:lnTo>
                <a:lnTo>
                  <a:pt x="638886" y="420619"/>
                </a:lnTo>
                <a:lnTo>
                  <a:pt x="649165" y="374590"/>
                </a:lnTo>
                <a:lnTo>
                  <a:pt x="652703" y="326364"/>
                </a:lnTo>
                <a:lnTo>
                  <a:pt x="649165" y="278138"/>
                </a:lnTo>
                <a:lnTo>
                  <a:pt x="638886" y="232109"/>
                </a:lnTo>
                <a:lnTo>
                  <a:pt x="622371" y="188780"/>
                </a:lnTo>
                <a:lnTo>
                  <a:pt x="600126" y="148659"/>
                </a:lnTo>
                <a:lnTo>
                  <a:pt x="572654" y="112248"/>
                </a:lnTo>
                <a:lnTo>
                  <a:pt x="540462" y="80054"/>
                </a:lnTo>
                <a:lnTo>
                  <a:pt x="504053" y="52581"/>
                </a:lnTo>
                <a:lnTo>
                  <a:pt x="463933" y="30334"/>
                </a:lnTo>
                <a:lnTo>
                  <a:pt x="420606" y="13818"/>
                </a:lnTo>
                <a:lnTo>
                  <a:pt x="374577" y="3538"/>
                </a:lnTo>
                <a:lnTo>
                  <a:pt x="326351" y="0"/>
                </a:lnTo>
                <a:lnTo>
                  <a:pt x="278126" y="3538"/>
                </a:lnTo>
                <a:lnTo>
                  <a:pt x="232097" y="13818"/>
                </a:lnTo>
                <a:lnTo>
                  <a:pt x="188770" y="30334"/>
                </a:lnTo>
                <a:lnTo>
                  <a:pt x="148650" y="52581"/>
                </a:lnTo>
                <a:lnTo>
                  <a:pt x="112241" y="80054"/>
                </a:lnTo>
                <a:lnTo>
                  <a:pt x="80048" y="112248"/>
                </a:lnTo>
                <a:lnTo>
                  <a:pt x="52577" y="148659"/>
                </a:lnTo>
                <a:lnTo>
                  <a:pt x="30332" y="188780"/>
                </a:lnTo>
                <a:lnTo>
                  <a:pt x="13817" y="232109"/>
                </a:lnTo>
                <a:lnTo>
                  <a:pt x="3538" y="278138"/>
                </a:lnTo>
                <a:lnTo>
                  <a:pt x="0" y="326364"/>
                </a:lnTo>
                <a:lnTo>
                  <a:pt x="3538" y="374590"/>
                </a:lnTo>
                <a:lnTo>
                  <a:pt x="13817" y="420619"/>
                </a:lnTo>
                <a:lnTo>
                  <a:pt x="30332" y="463945"/>
                </a:lnTo>
                <a:lnTo>
                  <a:pt x="52577" y="504066"/>
                </a:lnTo>
                <a:lnTo>
                  <a:pt x="80048" y="540475"/>
                </a:lnTo>
                <a:lnTo>
                  <a:pt x="112241" y="572667"/>
                </a:lnTo>
                <a:lnTo>
                  <a:pt x="148650" y="600138"/>
                </a:lnTo>
                <a:lnTo>
                  <a:pt x="188770" y="622384"/>
                </a:lnTo>
                <a:lnTo>
                  <a:pt x="232097" y="638899"/>
                </a:lnTo>
                <a:lnTo>
                  <a:pt x="278126" y="649177"/>
                </a:lnTo>
                <a:lnTo>
                  <a:pt x="326351" y="65271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pPr defTabSz="617220"/>
            <a:endParaRPr sz="1215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27" name="object 87"/>
          <p:cNvSpPr txBox="1"/>
          <p:nvPr/>
        </p:nvSpPr>
        <p:spPr>
          <a:xfrm>
            <a:off x="10562135" y="2081576"/>
            <a:ext cx="256746" cy="2441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0" tIns="10287" rIns="0" bIns="0" rtlCol="0">
            <a:spAutoFit/>
          </a:bodyPr>
          <a:lstStyle/>
          <a:p>
            <a:pPr marL="8573" defTabSz="617220">
              <a:spcBef>
                <a:spcPts val="81"/>
              </a:spcBef>
            </a:pPr>
            <a:r>
              <a:rPr sz="1519" b="1" spc="-17" dirty="0">
                <a:solidFill>
                  <a:schemeClr val="bg2">
                    <a:lumMod val="75000"/>
                  </a:schemeClr>
                </a:solidFill>
                <a:latin typeface="Arial MT Std"/>
                <a:cs typeface="Arial MT Std"/>
              </a:rPr>
              <a:t>1</a:t>
            </a:r>
            <a:r>
              <a:rPr lang="fr-FR" sz="1519" b="1" spc="-17" dirty="0">
                <a:solidFill>
                  <a:schemeClr val="bg2">
                    <a:lumMod val="75000"/>
                  </a:schemeClr>
                </a:solidFill>
                <a:latin typeface="Arial MT Std"/>
                <a:cs typeface="Arial MT Std"/>
              </a:rPr>
              <a:t>5</a:t>
            </a:r>
            <a:endParaRPr sz="1519" dirty="0">
              <a:solidFill>
                <a:schemeClr val="bg2">
                  <a:lumMod val="75000"/>
                </a:schemeClr>
              </a:solidFill>
              <a:latin typeface="Arial MT Std"/>
              <a:cs typeface="Arial MT Std"/>
            </a:endParaRPr>
          </a:p>
        </p:txBody>
      </p:sp>
      <p:grpSp>
        <p:nvGrpSpPr>
          <p:cNvPr id="20" name="Groupe 19"/>
          <p:cNvGrpSpPr/>
          <p:nvPr/>
        </p:nvGrpSpPr>
        <p:grpSpPr>
          <a:xfrm>
            <a:off x="5864544" y="2680035"/>
            <a:ext cx="1202722" cy="2046847"/>
            <a:chOff x="5864544" y="2680035"/>
            <a:chExt cx="1202722" cy="2046847"/>
          </a:xfrm>
          <a:solidFill>
            <a:schemeClr val="bg1">
              <a:lumMod val="85000"/>
            </a:schemeClr>
          </a:solidFill>
        </p:grpSpPr>
        <p:sp>
          <p:nvSpPr>
            <p:cNvPr id="278" name="object 11"/>
            <p:cNvSpPr/>
            <p:nvPr/>
          </p:nvSpPr>
          <p:spPr>
            <a:xfrm>
              <a:off x="5864544" y="3240410"/>
              <a:ext cx="1202722" cy="1486472"/>
            </a:xfrm>
            <a:custGeom>
              <a:avLst/>
              <a:gdLst/>
              <a:ahLst/>
              <a:cxnLst/>
              <a:rect l="l" t="t" r="r" b="b"/>
              <a:pathLst>
                <a:path w="1781809" h="2202179">
                  <a:moveTo>
                    <a:pt x="1103515" y="0"/>
                  </a:moveTo>
                  <a:lnTo>
                    <a:pt x="0" y="682866"/>
                  </a:lnTo>
                  <a:lnTo>
                    <a:pt x="0" y="1105827"/>
                  </a:lnTo>
                  <a:lnTo>
                    <a:pt x="678078" y="2201595"/>
                  </a:lnTo>
                  <a:lnTo>
                    <a:pt x="1781606" y="1518716"/>
                  </a:lnTo>
                  <a:lnTo>
                    <a:pt x="1781606" y="1095768"/>
                  </a:lnTo>
                  <a:lnTo>
                    <a:pt x="1103515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ysClr val="windowText" lastClr="000000"/>
                </a:solidFill>
              </a:endParaRPr>
            </a:p>
          </p:txBody>
        </p:sp>
        <p:sp>
          <p:nvSpPr>
            <p:cNvPr id="279" name="object 12"/>
            <p:cNvSpPr txBox="1"/>
            <p:nvPr/>
          </p:nvSpPr>
          <p:spPr>
            <a:xfrm rot="19740000">
              <a:off x="6341229" y="4385733"/>
              <a:ext cx="256208" cy="76944"/>
            </a:xfrm>
            <a:prstGeom prst="rect">
              <a:avLst/>
            </a:prstGeom>
            <a:grpFill/>
          </p:spPr>
          <p:txBody>
            <a:bodyPr vert="horz" wrap="square" lIns="0" tIns="0" rIns="0" bIns="0" rtlCol="0">
              <a:spAutoFit/>
            </a:bodyPr>
            <a:lstStyle/>
            <a:p>
              <a:pPr defTabSz="617220">
                <a:lnSpc>
                  <a:spcPts val="608"/>
                </a:lnSpc>
              </a:pPr>
              <a:r>
                <a:rPr sz="608" spc="-30" dirty="0">
                  <a:solidFill>
                    <a:schemeClr val="bg1">
                      <a:lumMod val="75000"/>
                    </a:schemeClr>
                  </a:solidFill>
                  <a:latin typeface="Arial MT Std"/>
                  <a:cs typeface="Arial MT Std"/>
                </a:rPr>
                <a:t>GÉNIE</a:t>
              </a:r>
              <a:endParaRPr sz="608" dirty="0">
                <a:solidFill>
                  <a:schemeClr val="bg1">
                    <a:lumMod val="75000"/>
                  </a:schemeClr>
                </a:solidFill>
                <a:latin typeface="Arial MT Std"/>
                <a:cs typeface="Arial MT Std"/>
              </a:endParaRPr>
            </a:p>
          </p:txBody>
        </p:sp>
        <p:sp>
          <p:nvSpPr>
            <p:cNvPr id="280" name="object 13"/>
            <p:cNvSpPr txBox="1"/>
            <p:nvPr/>
          </p:nvSpPr>
          <p:spPr>
            <a:xfrm rot="19740000">
              <a:off x="6325993" y="4419756"/>
              <a:ext cx="505697" cy="76944"/>
            </a:xfrm>
            <a:prstGeom prst="rect">
              <a:avLst/>
            </a:prstGeom>
            <a:grpFill/>
          </p:spPr>
          <p:txBody>
            <a:bodyPr vert="horz" wrap="square" lIns="0" tIns="0" rIns="0" bIns="0" rtlCol="0">
              <a:spAutoFit/>
            </a:bodyPr>
            <a:lstStyle/>
            <a:p>
              <a:pPr defTabSz="617220">
                <a:lnSpc>
                  <a:spcPts val="608"/>
                </a:lnSpc>
              </a:pPr>
              <a:r>
                <a:rPr sz="608" spc="-30" dirty="0">
                  <a:solidFill>
                    <a:schemeClr val="bg1">
                      <a:lumMod val="75000"/>
                    </a:schemeClr>
                  </a:solidFill>
                  <a:latin typeface="Arial MT Std"/>
                  <a:cs typeface="Arial MT Std"/>
                </a:rPr>
                <a:t>ÉLECTRIQ</a:t>
              </a:r>
              <a:r>
                <a:rPr sz="911" spc="-45" baseline="3086" dirty="0">
                  <a:solidFill>
                    <a:schemeClr val="bg1">
                      <a:lumMod val="75000"/>
                    </a:schemeClr>
                  </a:solidFill>
                  <a:latin typeface="Arial MT Std"/>
                  <a:cs typeface="Arial MT Std"/>
                </a:rPr>
                <a:t>UE</a:t>
              </a:r>
              <a:endParaRPr sz="911" baseline="3086" dirty="0">
                <a:solidFill>
                  <a:schemeClr val="bg1">
                    <a:lumMod val="75000"/>
                  </a:schemeClr>
                </a:solidFill>
                <a:latin typeface="Arial MT Std"/>
                <a:cs typeface="Arial MT Std"/>
              </a:endParaRPr>
            </a:p>
          </p:txBody>
        </p:sp>
        <p:grpSp>
          <p:nvGrpSpPr>
            <p:cNvPr id="281" name="object 14"/>
            <p:cNvGrpSpPr/>
            <p:nvPr/>
          </p:nvGrpSpPr>
          <p:grpSpPr>
            <a:xfrm>
              <a:off x="5881510" y="3288432"/>
              <a:ext cx="1137570" cy="1375029"/>
              <a:chOff x="7810237" y="4871751"/>
              <a:chExt cx="1685289" cy="2037080"/>
            </a:xfrm>
            <a:grpFill/>
          </p:grpSpPr>
          <p:sp>
            <p:nvSpPr>
              <p:cNvPr id="282" name="object 15"/>
              <p:cNvSpPr/>
              <p:nvPr/>
            </p:nvSpPr>
            <p:spPr>
              <a:xfrm>
                <a:off x="7810237" y="5571003"/>
                <a:ext cx="622935" cy="1337945"/>
              </a:xfrm>
              <a:custGeom>
                <a:avLst/>
                <a:gdLst/>
                <a:ahLst/>
                <a:cxnLst/>
                <a:rect l="l" t="t" r="r" b="b"/>
                <a:pathLst>
                  <a:path w="622934" h="1337945">
                    <a:moveTo>
                      <a:pt x="0" y="0"/>
                    </a:moveTo>
                    <a:lnTo>
                      <a:pt x="342" y="334365"/>
                    </a:lnTo>
                    <a:lnTo>
                      <a:pt x="622033" y="1337729"/>
                    </a:lnTo>
                    <a:lnTo>
                      <a:pt x="622744" y="100634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pPr defTabSz="617220"/>
                <a:endParaRPr sz="1215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3" name="object 16"/>
              <p:cNvSpPr/>
              <p:nvPr/>
            </p:nvSpPr>
            <p:spPr>
              <a:xfrm>
                <a:off x="7856369" y="4871751"/>
                <a:ext cx="1639570" cy="1636395"/>
              </a:xfrm>
              <a:custGeom>
                <a:avLst/>
                <a:gdLst/>
                <a:ahLst/>
                <a:cxnLst/>
                <a:rect l="l" t="t" r="r" b="b"/>
                <a:pathLst>
                  <a:path w="1639570" h="1636395">
                    <a:moveTo>
                      <a:pt x="1015225" y="0"/>
                    </a:moveTo>
                    <a:lnTo>
                      <a:pt x="0" y="628243"/>
                    </a:lnTo>
                    <a:lnTo>
                      <a:pt x="623836" y="1636356"/>
                    </a:lnTo>
                    <a:lnTo>
                      <a:pt x="1639074" y="1008113"/>
                    </a:lnTo>
                    <a:lnTo>
                      <a:pt x="1015225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pPr defTabSz="617220"/>
                <a:endParaRPr sz="1215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84" name="object 17"/>
            <p:cNvSpPr txBox="1"/>
            <p:nvPr/>
          </p:nvSpPr>
          <p:spPr>
            <a:xfrm rot="19740000">
              <a:off x="6093592" y="3715486"/>
              <a:ext cx="737221" cy="230832"/>
            </a:xfrm>
            <a:prstGeom prst="rect">
              <a:avLst/>
            </a:prstGeom>
            <a:grpFill/>
          </p:spPr>
          <p:txBody>
            <a:bodyPr vert="horz" wrap="square" lIns="0" tIns="0" rIns="0" bIns="0" rtlCol="0">
              <a:spAutoFit/>
            </a:bodyPr>
            <a:lstStyle/>
            <a:p>
              <a:pPr defTabSz="617220">
                <a:lnSpc>
                  <a:spcPts val="1823"/>
                </a:lnSpc>
              </a:pPr>
              <a:r>
                <a:rPr sz="1823" b="1" spc="-64" dirty="0">
                  <a:solidFill>
                    <a:schemeClr val="bg1">
                      <a:lumMod val="75000"/>
                    </a:schemeClr>
                  </a:solidFill>
                  <a:latin typeface="Arial MT Std"/>
                  <a:cs typeface="Arial MT Std"/>
                </a:rPr>
                <a:t>LEIGE</a:t>
              </a:r>
              <a:endParaRPr sz="1823" dirty="0">
                <a:solidFill>
                  <a:schemeClr val="bg1">
                    <a:lumMod val="75000"/>
                  </a:schemeClr>
                </a:solidFill>
                <a:latin typeface="Arial MT Std"/>
                <a:cs typeface="Arial MT Std"/>
              </a:endParaRPr>
            </a:p>
          </p:txBody>
        </p:sp>
        <p:sp>
          <p:nvSpPr>
            <p:cNvPr id="356" name="object 122"/>
            <p:cNvSpPr/>
            <p:nvPr/>
          </p:nvSpPr>
          <p:spPr>
            <a:xfrm>
              <a:off x="5896435" y="2680035"/>
              <a:ext cx="439769" cy="732092"/>
            </a:xfrm>
            <a:custGeom>
              <a:avLst/>
              <a:gdLst/>
              <a:ahLst/>
              <a:cxnLst/>
              <a:rect l="l" t="t" r="r" b="b"/>
              <a:pathLst>
                <a:path w="651509" h="1084579">
                  <a:moveTo>
                    <a:pt x="0" y="0"/>
                  </a:moveTo>
                  <a:lnTo>
                    <a:pt x="651256" y="1084173"/>
                  </a:lnTo>
                </a:path>
              </a:pathLst>
            </a:custGeom>
            <a:grpFill/>
            <a:ln w="12700">
              <a:solidFill>
                <a:srgbClr val="00403C"/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57" name="object 125"/>
          <p:cNvSpPr/>
          <p:nvPr/>
        </p:nvSpPr>
        <p:spPr>
          <a:xfrm>
            <a:off x="6190297" y="2203132"/>
            <a:ext cx="282893" cy="0"/>
          </a:xfrm>
          <a:custGeom>
            <a:avLst/>
            <a:gdLst/>
            <a:ahLst/>
            <a:cxnLst/>
            <a:rect l="l" t="t" r="r" b="b"/>
            <a:pathLst>
              <a:path w="419100">
                <a:moveTo>
                  <a:pt x="0" y="0"/>
                </a:moveTo>
                <a:lnTo>
                  <a:pt x="419100" y="0"/>
                </a:lnTo>
              </a:path>
            </a:pathLst>
          </a:custGeom>
          <a:ln w="12700">
            <a:solidFill>
              <a:srgbClr val="00403C"/>
            </a:solidFill>
          </a:ln>
        </p:spPr>
        <p:txBody>
          <a:bodyPr wrap="square" lIns="0" tIns="0" rIns="0" bIns="0" rtlCol="0"/>
          <a:lstStyle/>
          <a:p>
            <a:pPr defTabSz="617220"/>
            <a:endParaRPr sz="1215">
              <a:solidFill>
                <a:sysClr val="windowText" lastClr="000000"/>
              </a:solidFill>
            </a:endParaRPr>
          </a:p>
        </p:txBody>
      </p:sp>
      <p:grpSp>
        <p:nvGrpSpPr>
          <p:cNvPr id="33" name="Groupe 32"/>
          <p:cNvGrpSpPr/>
          <p:nvPr/>
        </p:nvGrpSpPr>
        <p:grpSpPr>
          <a:xfrm>
            <a:off x="9276399" y="2685336"/>
            <a:ext cx="1202722" cy="2032978"/>
            <a:chOff x="9276399" y="2685336"/>
            <a:chExt cx="1202722" cy="2032978"/>
          </a:xfrm>
          <a:solidFill>
            <a:schemeClr val="bg1">
              <a:lumMod val="85000"/>
            </a:schemeClr>
          </a:solidFill>
        </p:grpSpPr>
        <p:sp>
          <p:nvSpPr>
            <p:cNvPr id="269" name="object 2"/>
            <p:cNvSpPr/>
            <p:nvPr/>
          </p:nvSpPr>
          <p:spPr>
            <a:xfrm>
              <a:off x="9396345" y="2685336"/>
              <a:ext cx="403336" cy="692229"/>
            </a:xfrm>
            <a:custGeom>
              <a:avLst/>
              <a:gdLst/>
              <a:ahLst/>
              <a:cxnLst/>
              <a:rect l="l" t="t" r="r" b="b"/>
              <a:pathLst>
                <a:path w="597534" h="1025525">
                  <a:moveTo>
                    <a:pt x="0" y="0"/>
                  </a:moveTo>
                  <a:lnTo>
                    <a:pt x="597001" y="1025525"/>
                  </a:lnTo>
                </a:path>
              </a:pathLst>
            </a:custGeom>
            <a:grpFill/>
            <a:ln w="12700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09" name="object 46"/>
            <p:cNvSpPr/>
            <p:nvPr/>
          </p:nvSpPr>
          <p:spPr>
            <a:xfrm>
              <a:off x="9276399" y="3231843"/>
              <a:ext cx="1202722" cy="1486471"/>
            </a:xfrm>
            <a:custGeom>
              <a:avLst/>
              <a:gdLst/>
              <a:ahLst/>
              <a:cxnLst/>
              <a:rect l="l" t="t" r="r" b="b"/>
              <a:pathLst>
                <a:path w="1781809" h="2202179">
                  <a:moveTo>
                    <a:pt x="1103515" y="0"/>
                  </a:moveTo>
                  <a:lnTo>
                    <a:pt x="0" y="682866"/>
                  </a:lnTo>
                  <a:lnTo>
                    <a:pt x="0" y="1105827"/>
                  </a:lnTo>
                  <a:lnTo>
                    <a:pt x="678078" y="2201595"/>
                  </a:lnTo>
                  <a:lnTo>
                    <a:pt x="1781606" y="1518716"/>
                  </a:lnTo>
                  <a:lnTo>
                    <a:pt x="1781606" y="1095768"/>
                  </a:lnTo>
                  <a:lnTo>
                    <a:pt x="1103515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10" name="object 47"/>
            <p:cNvSpPr/>
            <p:nvPr/>
          </p:nvSpPr>
          <p:spPr>
            <a:xfrm>
              <a:off x="9324505" y="3279860"/>
              <a:ext cx="1106710" cy="1104566"/>
            </a:xfrm>
            <a:custGeom>
              <a:avLst/>
              <a:gdLst/>
              <a:ahLst/>
              <a:cxnLst/>
              <a:rect l="l" t="t" r="r" b="b"/>
              <a:pathLst>
                <a:path w="1639569" h="1636395">
                  <a:moveTo>
                    <a:pt x="1015225" y="0"/>
                  </a:moveTo>
                  <a:lnTo>
                    <a:pt x="0" y="628243"/>
                  </a:lnTo>
                  <a:lnTo>
                    <a:pt x="623836" y="1636356"/>
                  </a:lnTo>
                  <a:lnTo>
                    <a:pt x="1639074" y="1008113"/>
                  </a:lnTo>
                  <a:lnTo>
                    <a:pt x="1015225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11" name="object 48"/>
            <p:cNvSpPr/>
            <p:nvPr/>
          </p:nvSpPr>
          <p:spPr>
            <a:xfrm>
              <a:off x="9293365" y="3751855"/>
              <a:ext cx="420481" cy="903113"/>
            </a:xfrm>
            <a:custGeom>
              <a:avLst/>
              <a:gdLst/>
              <a:ahLst/>
              <a:cxnLst/>
              <a:rect l="l" t="t" r="r" b="b"/>
              <a:pathLst>
                <a:path w="622934" h="1337945">
                  <a:moveTo>
                    <a:pt x="0" y="0"/>
                  </a:moveTo>
                  <a:lnTo>
                    <a:pt x="342" y="334365"/>
                  </a:lnTo>
                  <a:lnTo>
                    <a:pt x="622033" y="1337729"/>
                  </a:lnTo>
                  <a:lnTo>
                    <a:pt x="622744" y="100634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60" name="object 145"/>
            <p:cNvSpPr txBox="1"/>
            <p:nvPr/>
          </p:nvSpPr>
          <p:spPr>
            <a:xfrm rot="19740000">
              <a:off x="9523888" y="3520068"/>
              <a:ext cx="468007" cy="230832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defTabSz="617220">
                <a:lnSpc>
                  <a:spcPts val="1823"/>
                </a:lnSpc>
              </a:pPr>
              <a:r>
                <a:rPr sz="1823" b="1" spc="-61" dirty="0">
                  <a:solidFill>
                    <a:schemeClr val="bg2">
                      <a:lumMod val="75000"/>
                    </a:schemeClr>
                  </a:solidFill>
                  <a:latin typeface="Arial MT Std"/>
                  <a:cs typeface="Arial MT Std"/>
                </a:rPr>
                <a:t>DIR</a:t>
              </a:r>
              <a:endParaRPr sz="1823" dirty="0">
                <a:solidFill>
                  <a:schemeClr val="bg2">
                    <a:lumMod val="75000"/>
                  </a:schemeClr>
                </a:solidFill>
                <a:latin typeface="Arial MT Std"/>
                <a:cs typeface="Arial MT Std"/>
              </a:endParaRPr>
            </a:p>
          </p:txBody>
        </p:sp>
        <p:sp>
          <p:nvSpPr>
            <p:cNvPr id="361" name="object 146"/>
            <p:cNvSpPr txBox="1"/>
            <p:nvPr/>
          </p:nvSpPr>
          <p:spPr>
            <a:xfrm rot="19740000">
              <a:off x="9740229" y="3808909"/>
              <a:ext cx="287148" cy="76944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defTabSz="617220">
                <a:lnSpc>
                  <a:spcPts val="574"/>
                </a:lnSpc>
              </a:pPr>
              <a:r>
                <a:rPr sz="574" spc="-30" dirty="0">
                  <a:solidFill>
                    <a:schemeClr val="bg2">
                      <a:lumMod val="75000"/>
                    </a:schemeClr>
                  </a:solidFill>
                  <a:latin typeface="Arial MT Std"/>
                  <a:cs typeface="Arial MT Std"/>
                </a:rPr>
                <a:t>ÉQUIPE</a:t>
              </a:r>
              <a:endParaRPr sz="574" dirty="0">
                <a:solidFill>
                  <a:schemeClr val="bg2">
                    <a:lumMod val="75000"/>
                  </a:schemeClr>
                </a:solidFill>
                <a:latin typeface="Arial MT Std"/>
                <a:cs typeface="Arial MT Std"/>
              </a:endParaRPr>
            </a:p>
          </p:txBody>
        </p:sp>
        <p:sp>
          <p:nvSpPr>
            <p:cNvPr id="362" name="object 147"/>
            <p:cNvSpPr txBox="1"/>
            <p:nvPr/>
          </p:nvSpPr>
          <p:spPr>
            <a:xfrm rot="19740000">
              <a:off x="9746705" y="3878371"/>
              <a:ext cx="360205" cy="76944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defTabSz="617220">
                <a:lnSpc>
                  <a:spcPts val="574"/>
                </a:lnSpc>
              </a:pPr>
              <a:r>
                <a:rPr sz="574" spc="-30" dirty="0">
                  <a:solidFill>
                    <a:schemeClr val="bg2">
                      <a:lumMod val="75000"/>
                    </a:schemeClr>
                  </a:solidFill>
                  <a:latin typeface="Arial MT Std"/>
                  <a:cs typeface="Arial MT Std"/>
                </a:rPr>
                <a:t>SUPPOR</a:t>
              </a:r>
              <a:r>
                <a:rPr sz="861" spc="-45" baseline="3267" dirty="0">
                  <a:solidFill>
                    <a:schemeClr val="bg2">
                      <a:lumMod val="75000"/>
                    </a:schemeClr>
                  </a:solidFill>
                  <a:latin typeface="Arial MT Std"/>
                  <a:cs typeface="Arial MT Std"/>
                </a:rPr>
                <a:t>T</a:t>
              </a:r>
              <a:endParaRPr sz="861" baseline="3267" dirty="0">
                <a:solidFill>
                  <a:schemeClr val="bg2">
                    <a:lumMod val="75000"/>
                  </a:schemeClr>
                </a:solidFill>
                <a:latin typeface="Arial MT Std"/>
                <a:cs typeface="Arial MT Std"/>
              </a:endParaRPr>
            </a:p>
          </p:txBody>
        </p:sp>
        <p:sp>
          <p:nvSpPr>
            <p:cNvPr id="363" name="object 148"/>
            <p:cNvSpPr txBox="1"/>
            <p:nvPr/>
          </p:nvSpPr>
          <p:spPr>
            <a:xfrm rot="19740000">
              <a:off x="9778961" y="4010145"/>
              <a:ext cx="465228" cy="76944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defTabSz="617220">
                <a:lnSpc>
                  <a:spcPts val="574"/>
                </a:lnSpc>
              </a:pPr>
              <a:r>
                <a:rPr sz="574" spc="-27" dirty="0">
                  <a:solidFill>
                    <a:schemeClr val="bg2">
                      <a:lumMod val="75000"/>
                    </a:schemeClr>
                  </a:solidFill>
                  <a:latin typeface="Arial MT Std"/>
                  <a:cs typeface="Arial MT Std"/>
                </a:rPr>
                <a:t>CHAR</a:t>
              </a:r>
              <a:r>
                <a:rPr sz="861" spc="-41" baseline="3267" dirty="0">
                  <a:solidFill>
                    <a:schemeClr val="bg2">
                      <a:lumMod val="75000"/>
                    </a:schemeClr>
                  </a:solidFill>
                  <a:latin typeface="Arial MT Std"/>
                  <a:cs typeface="Arial MT Std"/>
                </a:rPr>
                <a:t>GÉ(E)S</a:t>
              </a:r>
              <a:endParaRPr sz="861" baseline="3267" dirty="0">
                <a:solidFill>
                  <a:schemeClr val="bg2">
                    <a:lumMod val="75000"/>
                  </a:schemeClr>
                </a:solidFill>
                <a:latin typeface="Arial MT Std"/>
                <a:cs typeface="Arial MT Std"/>
              </a:endParaRPr>
            </a:p>
          </p:txBody>
        </p:sp>
        <p:sp>
          <p:nvSpPr>
            <p:cNvPr id="364" name="object 149"/>
            <p:cNvSpPr txBox="1"/>
            <p:nvPr/>
          </p:nvSpPr>
          <p:spPr>
            <a:xfrm rot="19740000">
              <a:off x="9833221" y="4079332"/>
              <a:ext cx="442382" cy="76944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defTabSz="617220">
                <a:lnSpc>
                  <a:spcPts val="574"/>
                </a:lnSpc>
              </a:pPr>
              <a:r>
                <a:rPr sz="574" spc="-20" dirty="0">
                  <a:solidFill>
                    <a:schemeClr val="bg2">
                      <a:lumMod val="75000"/>
                    </a:schemeClr>
                  </a:solidFill>
                  <a:latin typeface="Arial MT Std"/>
                  <a:cs typeface="Arial MT Std"/>
                </a:rPr>
                <a:t>DE</a:t>
              </a:r>
              <a:r>
                <a:rPr sz="574" spc="-24" dirty="0">
                  <a:solidFill>
                    <a:schemeClr val="bg2">
                      <a:lumMod val="75000"/>
                    </a:schemeClr>
                  </a:solidFill>
                  <a:latin typeface="Arial MT Std"/>
                  <a:cs typeface="Arial MT Std"/>
                </a:rPr>
                <a:t> </a:t>
              </a:r>
              <a:r>
                <a:rPr sz="574" spc="-27" dirty="0">
                  <a:solidFill>
                    <a:schemeClr val="bg2">
                      <a:lumMod val="75000"/>
                    </a:schemeClr>
                  </a:solidFill>
                  <a:latin typeface="Arial MT Std"/>
                  <a:cs typeface="Arial MT Std"/>
                </a:rPr>
                <a:t>MISSION</a:t>
              </a:r>
              <a:endParaRPr sz="574" dirty="0">
                <a:solidFill>
                  <a:schemeClr val="bg2">
                    <a:lumMod val="75000"/>
                  </a:schemeClr>
                </a:solidFill>
                <a:latin typeface="Arial MT Std"/>
                <a:cs typeface="Arial MT Std"/>
              </a:endParaRPr>
            </a:p>
          </p:txBody>
        </p:sp>
        <p:grpSp>
          <p:nvGrpSpPr>
            <p:cNvPr id="365" name="object 156"/>
            <p:cNvGrpSpPr/>
            <p:nvPr/>
          </p:nvGrpSpPr>
          <p:grpSpPr>
            <a:xfrm>
              <a:off x="9493027" y="3559953"/>
              <a:ext cx="827246" cy="638651"/>
              <a:chOff x="13160633" y="5274004"/>
              <a:chExt cx="1225550" cy="946150"/>
            </a:xfrm>
            <a:grpFill/>
          </p:grpSpPr>
          <p:sp>
            <p:nvSpPr>
              <p:cNvPr id="366" name="object 157"/>
              <p:cNvSpPr/>
              <p:nvPr/>
            </p:nvSpPr>
            <p:spPr>
              <a:xfrm>
                <a:off x="13357720" y="5578804"/>
                <a:ext cx="1015365" cy="628650"/>
              </a:xfrm>
              <a:custGeom>
                <a:avLst/>
                <a:gdLst/>
                <a:ahLst/>
                <a:cxnLst/>
                <a:rect l="l" t="t" r="r" b="b"/>
                <a:pathLst>
                  <a:path w="1015365" h="628650">
                    <a:moveTo>
                      <a:pt x="1015238" y="0"/>
                    </a:moveTo>
                    <a:lnTo>
                      <a:pt x="0" y="628243"/>
                    </a:lnTo>
                  </a:path>
                </a:pathLst>
              </a:custGeom>
              <a:grpFill/>
              <a:ln w="25400">
                <a:solidFill>
                  <a:schemeClr val="bg1">
                    <a:lumMod val="8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pPr defTabSz="617220"/>
                <a:endParaRPr sz="1215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67" name="object 158"/>
              <p:cNvSpPr/>
              <p:nvPr/>
            </p:nvSpPr>
            <p:spPr>
              <a:xfrm>
                <a:off x="13173333" y="5286704"/>
                <a:ext cx="1015365" cy="628650"/>
              </a:xfrm>
              <a:custGeom>
                <a:avLst/>
                <a:gdLst/>
                <a:ahLst/>
                <a:cxnLst/>
                <a:rect l="l" t="t" r="r" b="b"/>
                <a:pathLst>
                  <a:path w="1015365" h="628650">
                    <a:moveTo>
                      <a:pt x="1015238" y="0"/>
                    </a:moveTo>
                    <a:lnTo>
                      <a:pt x="0" y="628243"/>
                    </a:lnTo>
                  </a:path>
                </a:pathLst>
              </a:custGeom>
              <a:grpFill/>
              <a:ln w="25400">
                <a:solidFill>
                  <a:schemeClr val="bg1">
                    <a:lumMod val="8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pPr defTabSz="617220"/>
                <a:endParaRPr sz="1215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p:grpSp>
      </p:grpSp>
      <p:sp>
        <p:nvSpPr>
          <p:cNvPr id="372" name="Forme libre 371">
            <a:extLst>
              <a:ext uri="{FF2B5EF4-FFF2-40B4-BE49-F238E27FC236}">
                <a16:creationId xmlns:a16="http://schemas.microsoft.com/office/drawing/2014/main" id="{C3F8A831-6B40-3360-1D00-8989716E7467}"/>
              </a:ext>
            </a:extLst>
          </p:cNvPr>
          <p:cNvSpPr/>
          <p:nvPr/>
        </p:nvSpPr>
        <p:spPr>
          <a:xfrm>
            <a:off x="1679739" y="1901613"/>
            <a:ext cx="577414" cy="577268"/>
          </a:xfrm>
          <a:custGeom>
            <a:avLst/>
            <a:gdLst>
              <a:gd name="connsiteX0" fmla="*/ 630816 w 855428"/>
              <a:gd name="connsiteY0" fmla="*/ 427631 h 855212"/>
              <a:gd name="connsiteX1" fmla="*/ 429026 w 855428"/>
              <a:gd name="connsiteY1" fmla="*/ 224801 h 855212"/>
              <a:gd name="connsiteX2" fmla="*/ 225075 w 855428"/>
              <a:gd name="connsiteY2" fmla="*/ 427122 h 855212"/>
              <a:gd name="connsiteX3" fmla="*/ 427373 w 855428"/>
              <a:gd name="connsiteY3" fmla="*/ 630334 h 855212"/>
              <a:gd name="connsiteX4" fmla="*/ 630816 w 855428"/>
              <a:gd name="connsiteY4" fmla="*/ 427631 h 855212"/>
              <a:gd name="connsiteX5" fmla="*/ 178283 w 855428"/>
              <a:gd name="connsiteY5" fmla="*/ 760216 h 855212"/>
              <a:gd name="connsiteX6" fmla="*/ 182607 w 855428"/>
              <a:gd name="connsiteY6" fmla="*/ 744838 h 855212"/>
              <a:gd name="connsiteX7" fmla="*/ 203332 w 855428"/>
              <a:gd name="connsiteY7" fmla="*/ 701248 h 855212"/>
              <a:gd name="connsiteX8" fmla="*/ 200153 w 855428"/>
              <a:gd name="connsiteY8" fmla="*/ 686633 h 855212"/>
              <a:gd name="connsiteX9" fmla="*/ 167730 w 855428"/>
              <a:gd name="connsiteY9" fmla="*/ 654353 h 855212"/>
              <a:gd name="connsiteX10" fmla="*/ 154379 w 855428"/>
              <a:gd name="connsiteY10" fmla="*/ 651684 h 855212"/>
              <a:gd name="connsiteX11" fmla="*/ 109113 w 855428"/>
              <a:gd name="connsiteY11" fmla="*/ 672908 h 855212"/>
              <a:gd name="connsiteX12" fmla="*/ 69187 w 855428"/>
              <a:gd name="connsiteY12" fmla="*/ 660962 h 855212"/>
              <a:gd name="connsiteX13" fmla="*/ 45283 w 855428"/>
              <a:gd name="connsiteY13" fmla="*/ 619023 h 855212"/>
              <a:gd name="connsiteX14" fmla="*/ 54565 w 855428"/>
              <a:gd name="connsiteY14" fmla="*/ 581151 h 855212"/>
              <a:gd name="connsiteX15" fmla="*/ 97669 w 855428"/>
              <a:gd name="connsiteY15" fmla="*/ 551159 h 855212"/>
              <a:gd name="connsiteX16" fmla="*/ 101611 w 855428"/>
              <a:gd name="connsiteY16" fmla="*/ 539975 h 855212"/>
              <a:gd name="connsiteX17" fmla="*/ 89023 w 855428"/>
              <a:gd name="connsiteY17" fmla="*/ 493462 h 855212"/>
              <a:gd name="connsiteX18" fmla="*/ 79614 w 855428"/>
              <a:gd name="connsiteY18" fmla="*/ 485201 h 855212"/>
              <a:gd name="connsiteX19" fmla="*/ 27355 w 855428"/>
              <a:gd name="connsiteY19" fmla="*/ 480499 h 855212"/>
              <a:gd name="connsiteX20" fmla="*/ 526 w 855428"/>
              <a:gd name="connsiteY20" fmla="*/ 452921 h 855212"/>
              <a:gd name="connsiteX21" fmla="*/ 526 w 855428"/>
              <a:gd name="connsiteY21" fmla="*/ 401324 h 855212"/>
              <a:gd name="connsiteX22" fmla="*/ 26973 w 855428"/>
              <a:gd name="connsiteY22" fmla="*/ 374382 h 855212"/>
              <a:gd name="connsiteX23" fmla="*/ 79232 w 855428"/>
              <a:gd name="connsiteY23" fmla="*/ 369679 h 855212"/>
              <a:gd name="connsiteX24" fmla="*/ 88896 w 855428"/>
              <a:gd name="connsiteY24" fmla="*/ 361546 h 855212"/>
              <a:gd name="connsiteX25" fmla="*/ 101738 w 855428"/>
              <a:gd name="connsiteY25" fmla="*/ 314270 h 855212"/>
              <a:gd name="connsiteX26" fmla="*/ 97796 w 855428"/>
              <a:gd name="connsiteY26" fmla="*/ 303849 h 855212"/>
              <a:gd name="connsiteX27" fmla="*/ 56726 w 855428"/>
              <a:gd name="connsiteY27" fmla="*/ 275381 h 855212"/>
              <a:gd name="connsiteX28" fmla="*/ 46173 w 855428"/>
              <a:gd name="connsiteY28" fmla="*/ 233824 h 855212"/>
              <a:gd name="connsiteX29" fmla="*/ 68933 w 855428"/>
              <a:gd name="connsiteY29" fmla="*/ 194173 h 855212"/>
              <a:gd name="connsiteX30" fmla="*/ 109494 w 855428"/>
              <a:gd name="connsiteY30" fmla="*/ 182227 h 855212"/>
              <a:gd name="connsiteX31" fmla="*/ 153997 w 855428"/>
              <a:gd name="connsiteY31" fmla="*/ 203196 h 855212"/>
              <a:gd name="connsiteX32" fmla="*/ 167984 w 855428"/>
              <a:gd name="connsiteY32" fmla="*/ 200400 h 855212"/>
              <a:gd name="connsiteX33" fmla="*/ 200281 w 855428"/>
              <a:gd name="connsiteY33" fmla="*/ 167993 h 855212"/>
              <a:gd name="connsiteX34" fmla="*/ 203205 w 855428"/>
              <a:gd name="connsiteY34" fmla="*/ 154014 h 855212"/>
              <a:gd name="connsiteX35" fmla="*/ 182098 w 855428"/>
              <a:gd name="connsiteY35" fmla="*/ 109661 h 855212"/>
              <a:gd name="connsiteX36" fmla="*/ 193414 w 855428"/>
              <a:gd name="connsiteY36" fmla="*/ 69501 h 855212"/>
              <a:gd name="connsiteX37" fmla="*/ 235247 w 855428"/>
              <a:gd name="connsiteY37" fmla="*/ 45482 h 855212"/>
              <a:gd name="connsiteX38" fmla="*/ 274029 w 855428"/>
              <a:gd name="connsiteY38" fmla="*/ 55013 h 855212"/>
              <a:gd name="connsiteX39" fmla="*/ 303528 w 855428"/>
              <a:gd name="connsiteY39" fmla="*/ 97460 h 855212"/>
              <a:gd name="connsiteX40" fmla="*/ 315480 w 855428"/>
              <a:gd name="connsiteY40" fmla="*/ 101400 h 855212"/>
              <a:gd name="connsiteX41" fmla="*/ 362017 w 855428"/>
              <a:gd name="connsiteY41" fmla="*/ 88945 h 855212"/>
              <a:gd name="connsiteX42" fmla="*/ 369774 w 855428"/>
              <a:gd name="connsiteY42" fmla="*/ 79922 h 855212"/>
              <a:gd name="connsiteX43" fmla="*/ 374478 w 855428"/>
              <a:gd name="connsiteY43" fmla="*/ 27690 h 855212"/>
              <a:gd name="connsiteX44" fmla="*/ 401689 w 855428"/>
              <a:gd name="connsiteY44" fmla="*/ 620 h 855212"/>
              <a:gd name="connsiteX45" fmla="*/ 454202 w 855428"/>
              <a:gd name="connsiteY45" fmla="*/ 620 h 855212"/>
              <a:gd name="connsiteX46" fmla="*/ 480650 w 855428"/>
              <a:gd name="connsiteY46" fmla="*/ 26673 h 855212"/>
              <a:gd name="connsiteX47" fmla="*/ 485482 w 855428"/>
              <a:gd name="connsiteY47" fmla="*/ 79668 h 855212"/>
              <a:gd name="connsiteX48" fmla="*/ 493238 w 855428"/>
              <a:gd name="connsiteY48" fmla="*/ 88818 h 855212"/>
              <a:gd name="connsiteX49" fmla="*/ 541428 w 855428"/>
              <a:gd name="connsiteY49" fmla="*/ 101908 h 855212"/>
              <a:gd name="connsiteX50" fmla="*/ 551219 w 855428"/>
              <a:gd name="connsiteY50" fmla="*/ 98223 h 855212"/>
              <a:gd name="connsiteX51" fmla="*/ 579701 w 855428"/>
              <a:gd name="connsiteY51" fmla="*/ 57174 h 855212"/>
              <a:gd name="connsiteX52" fmla="*/ 622042 w 855428"/>
              <a:gd name="connsiteY52" fmla="*/ 46626 h 855212"/>
              <a:gd name="connsiteX53" fmla="*/ 662349 w 855428"/>
              <a:gd name="connsiteY53" fmla="*/ 69883 h 855212"/>
              <a:gd name="connsiteX54" fmla="*/ 673793 w 855428"/>
              <a:gd name="connsiteY54" fmla="*/ 107881 h 855212"/>
              <a:gd name="connsiteX55" fmla="*/ 652177 w 855428"/>
              <a:gd name="connsiteY55" fmla="*/ 153887 h 855212"/>
              <a:gd name="connsiteX56" fmla="*/ 655356 w 855428"/>
              <a:gd name="connsiteY56" fmla="*/ 168502 h 855212"/>
              <a:gd name="connsiteX57" fmla="*/ 687652 w 855428"/>
              <a:gd name="connsiteY57" fmla="*/ 200782 h 855212"/>
              <a:gd name="connsiteX58" fmla="*/ 701003 w 855428"/>
              <a:gd name="connsiteY58" fmla="*/ 203450 h 855212"/>
              <a:gd name="connsiteX59" fmla="*/ 746269 w 855428"/>
              <a:gd name="connsiteY59" fmla="*/ 182100 h 855212"/>
              <a:gd name="connsiteX60" fmla="*/ 786195 w 855428"/>
              <a:gd name="connsiteY60" fmla="*/ 194046 h 855212"/>
              <a:gd name="connsiteX61" fmla="*/ 809718 w 855428"/>
              <a:gd name="connsiteY61" fmla="*/ 235222 h 855212"/>
              <a:gd name="connsiteX62" fmla="*/ 800182 w 855428"/>
              <a:gd name="connsiteY62" fmla="*/ 274492 h 855212"/>
              <a:gd name="connsiteX63" fmla="*/ 757713 w 855428"/>
              <a:gd name="connsiteY63" fmla="*/ 303976 h 855212"/>
              <a:gd name="connsiteX64" fmla="*/ 753771 w 855428"/>
              <a:gd name="connsiteY64" fmla="*/ 315159 h 855212"/>
              <a:gd name="connsiteX65" fmla="*/ 766359 w 855428"/>
              <a:gd name="connsiteY65" fmla="*/ 361673 h 855212"/>
              <a:gd name="connsiteX66" fmla="*/ 775896 w 855428"/>
              <a:gd name="connsiteY66" fmla="*/ 369934 h 855212"/>
              <a:gd name="connsiteX67" fmla="*/ 828155 w 855428"/>
              <a:gd name="connsiteY67" fmla="*/ 374636 h 855212"/>
              <a:gd name="connsiteX68" fmla="*/ 854857 w 855428"/>
              <a:gd name="connsiteY68" fmla="*/ 402214 h 855212"/>
              <a:gd name="connsiteX69" fmla="*/ 854857 w 855428"/>
              <a:gd name="connsiteY69" fmla="*/ 453811 h 855212"/>
              <a:gd name="connsiteX70" fmla="*/ 828282 w 855428"/>
              <a:gd name="connsiteY70" fmla="*/ 480753 h 855212"/>
              <a:gd name="connsiteX71" fmla="*/ 776023 w 855428"/>
              <a:gd name="connsiteY71" fmla="*/ 485455 h 855212"/>
              <a:gd name="connsiteX72" fmla="*/ 766359 w 855428"/>
              <a:gd name="connsiteY72" fmla="*/ 493589 h 855212"/>
              <a:gd name="connsiteX73" fmla="*/ 753517 w 855428"/>
              <a:gd name="connsiteY73" fmla="*/ 540865 h 855212"/>
              <a:gd name="connsiteX74" fmla="*/ 757586 w 855428"/>
              <a:gd name="connsiteY74" fmla="*/ 551286 h 855212"/>
              <a:gd name="connsiteX75" fmla="*/ 798020 w 855428"/>
              <a:gd name="connsiteY75" fmla="*/ 579245 h 855212"/>
              <a:gd name="connsiteX76" fmla="*/ 808701 w 855428"/>
              <a:gd name="connsiteY76" fmla="*/ 622073 h 855212"/>
              <a:gd name="connsiteX77" fmla="*/ 785813 w 855428"/>
              <a:gd name="connsiteY77" fmla="*/ 661724 h 855212"/>
              <a:gd name="connsiteX78" fmla="*/ 745761 w 855428"/>
              <a:gd name="connsiteY78" fmla="*/ 673035 h 855212"/>
              <a:gd name="connsiteX79" fmla="*/ 701385 w 855428"/>
              <a:gd name="connsiteY79" fmla="*/ 651938 h 855212"/>
              <a:gd name="connsiteX80" fmla="*/ 687398 w 855428"/>
              <a:gd name="connsiteY80" fmla="*/ 654861 h 855212"/>
              <a:gd name="connsiteX81" fmla="*/ 655102 w 855428"/>
              <a:gd name="connsiteY81" fmla="*/ 687268 h 855212"/>
              <a:gd name="connsiteX82" fmla="*/ 652177 w 855428"/>
              <a:gd name="connsiteY82" fmla="*/ 701248 h 855212"/>
              <a:gd name="connsiteX83" fmla="*/ 673157 w 855428"/>
              <a:gd name="connsiteY83" fmla="*/ 745728 h 855212"/>
              <a:gd name="connsiteX84" fmla="*/ 661078 w 855428"/>
              <a:gd name="connsiteY84" fmla="*/ 786269 h 855212"/>
              <a:gd name="connsiteX85" fmla="*/ 619881 w 855428"/>
              <a:gd name="connsiteY85" fmla="*/ 809780 h 855212"/>
              <a:gd name="connsiteX86" fmla="*/ 581227 w 855428"/>
              <a:gd name="connsiteY86" fmla="*/ 800248 h 855212"/>
              <a:gd name="connsiteX87" fmla="*/ 551727 w 855428"/>
              <a:gd name="connsiteY87" fmla="*/ 757801 h 855212"/>
              <a:gd name="connsiteX88" fmla="*/ 539775 w 855428"/>
              <a:gd name="connsiteY88" fmla="*/ 753862 h 855212"/>
              <a:gd name="connsiteX89" fmla="*/ 493238 w 855428"/>
              <a:gd name="connsiteY89" fmla="*/ 766316 h 855212"/>
              <a:gd name="connsiteX90" fmla="*/ 485482 w 855428"/>
              <a:gd name="connsiteY90" fmla="*/ 775339 h 855212"/>
              <a:gd name="connsiteX91" fmla="*/ 480777 w 855428"/>
              <a:gd name="connsiteY91" fmla="*/ 827572 h 855212"/>
              <a:gd name="connsiteX92" fmla="*/ 453566 w 855428"/>
              <a:gd name="connsiteY92" fmla="*/ 854641 h 855212"/>
              <a:gd name="connsiteX93" fmla="*/ 401053 w 855428"/>
              <a:gd name="connsiteY93" fmla="*/ 854641 h 855212"/>
              <a:gd name="connsiteX94" fmla="*/ 374605 w 855428"/>
              <a:gd name="connsiteY94" fmla="*/ 828588 h 855212"/>
              <a:gd name="connsiteX95" fmla="*/ 369774 w 855428"/>
              <a:gd name="connsiteY95" fmla="*/ 775466 h 855212"/>
              <a:gd name="connsiteX96" fmla="*/ 362017 w 855428"/>
              <a:gd name="connsiteY96" fmla="*/ 766316 h 855212"/>
              <a:gd name="connsiteX97" fmla="*/ 313827 w 855428"/>
              <a:gd name="connsiteY97" fmla="*/ 753226 h 855212"/>
              <a:gd name="connsiteX98" fmla="*/ 304036 w 855428"/>
              <a:gd name="connsiteY98" fmla="*/ 757039 h 855212"/>
              <a:gd name="connsiteX99" fmla="*/ 275554 w 855428"/>
              <a:gd name="connsiteY99" fmla="*/ 798088 h 855212"/>
              <a:gd name="connsiteX100" fmla="*/ 233213 w 855428"/>
              <a:gd name="connsiteY100" fmla="*/ 808636 h 855212"/>
              <a:gd name="connsiteX101" fmla="*/ 191507 w 855428"/>
              <a:gd name="connsiteY101" fmla="*/ 784362 h 855212"/>
              <a:gd name="connsiteX102" fmla="*/ 178283 w 855428"/>
              <a:gd name="connsiteY102" fmla="*/ 760216 h 855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855428" h="855212">
                <a:moveTo>
                  <a:pt x="630816" y="427631"/>
                </a:moveTo>
                <a:cubicBezTo>
                  <a:pt x="630816" y="316303"/>
                  <a:pt x="539775" y="224801"/>
                  <a:pt x="429026" y="224801"/>
                </a:cubicBezTo>
                <a:cubicBezTo>
                  <a:pt x="316243" y="224801"/>
                  <a:pt x="225075" y="315286"/>
                  <a:pt x="225075" y="427122"/>
                </a:cubicBezTo>
                <a:cubicBezTo>
                  <a:pt x="225075" y="538959"/>
                  <a:pt x="316116" y="630461"/>
                  <a:pt x="427373" y="630334"/>
                </a:cubicBezTo>
                <a:cubicBezTo>
                  <a:pt x="539775" y="630334"/>
                  <a:pt x="630816" y="539594"/>
                  <a:pt x="630816" y="427631"/>
                </a:cubicBezTo>
                <a:moveTo>
                  <a:pt x="178283" y="760216"/>
                </a:moveTo>
                <a:cubicBezTo>
                  <a:pt x="178283" y="754624"/>
                  <a:pt x="180318" y="749668"/>
                  <a:pt x="182607" y="744838"/>
                </a:cubicBezTo>
                <a:cubicBezTo>
                  <a:pt x="189473" y="730351"/>
                  <a:pt x="196212" y="715609"/>
                  <a:pt x="203332" y="701248"/>
                </a:cubicBezTo>
                <a:cubicBezTo>
                  <a:pt x="206384" y="695148"/>
                  <a:pt x="205494" y="691081"/>
                  <a:pt x="200153" y="686633"/>
                </a:cubicBezTo>
                <a:cubicBezTo>
                  <a:pt x="188456" y="676847"/>
                  <a:pt x="177775" y="665918"/>
                  <a:pt x="167730" y="654353"/>
                </a:cubicBezTo>
                <a:cubicBezTo>
                  <a:pt x="163661" y="649651"/>
                  <a:pt x="159846" y="649142"/>
                  <a:pt x="154379" y="651684"/>
                </a:cubicBezTo>
                <a:cubicBezTo>
                  <a:pt x="139375" y="658928"/>
                  <a:pt x="124371" y="666172"/>
                  <a:pt x="109113" y="672908"/>
                </a:cubicBezTo>
                <a:cubicBezTo>
                  <a:pt x="91820" y="680660"/>
                  <a:pt x="79741" y="676847"/>
                  <a:pt x="69187" y="660962"/>
                </a:cubicBezTo>
                <a:cubicBezTo>
                  <a:pt x="60287" y="647490"/>
                  <a:pt x="52403" y="633511"/>
                  <a:pt x="45283" y="619023"/>
                </a:cubicBezTo>
                <a:cubicBezTo>
                  <a:pt x="37908" y="603900"/>
                  <a:pt x="40833" y="591064"/>
                  <a:pt x="54565" y="581151"/>
                </a:cubicBezTo>
                <a:cubicBezTo>
                  <a:pt x="68679" y="570857"/>
                  <a:pt x="83174" y="560944"/>
                  <a:pt x="97669" y="551159"/>
                </a:cubicBezTo>
                <a:cubicBezTo>
                  <a:pt x="102120" y="548109"/>
                  <a:pt x="103518" y="545186"/>
                  <a:pt x="101611" y="539975"/>
                </a:cubicBezTo>
                <a:cubicBezTo>
                  <a:pt x="96016" y="524852"/>
                  <a:pt x="91948" y="509347"/>
                  <a:pt x="89023" y="493462"/>
                </a:cubicBezTo>
                <a:cubicBezTo>
                  <a:pt x="88006" y="487743"/>
                  <a:pt x="85463" y="485582"/>
                  <a:pt x="79614" y="485201"/>
                </a:cubicBezTo>
                <a:cubicBezTo>
                  <a:pt x="62194" y="484057"/>
                  <a:pt x="44774" y="482278"/>
                  <a:pt x="27355" y="480499"/>
                </a:cubicBezTo>
                <a:cubicBezTo>
                  <a:pt x="11588" y="478974"/>
                  <a:pt x="1289" y="468934"/>
                  <a:pt x="526" y="452921"/>
                </a:cubicBezTo>
                <a:cubicBezTo>
                  <a:pt x="-237" y="435764"/>
                  <a:pt x="-110" y="418481"/>
                  <a:pt x="526" y="401324"/>
                </a:cubicBezTo>
                <a:cubicBezTo>
                  <a:pt x="1034" y="386201"/>
                  <a:pt x="11842" y="375780"/>
                  <a:pt x="26973" y="374382"/>
                </a:cubicBezTo>
                <a:cubicBezTo>
                  <a:pt x="44393" y="372729"/>
                  <a:pt x="61813" y="370950"/>
                  <a:pt x="79232" y="369679"/>
                </a:cubicBezTo>
                <a:cubicBezTo>
                  <a:pt x="84954" y="369298"/>
                  <a:pt x="87879" y="367392"/>
                  <a:pt x="88896" y="361546"/>
                </a:cubicBezTo>
                <a:cubicBezTo>
                  <a:pt x="91948" y="345406"/>
                  <a:pt x="96144" y="329647"/>
                  <a:pt x="101738" y="314270"/>
                </a:cubicBezTo>
                <a:cubicBezTo>
                  <a:pt x="103645" y="309186"/>
                  <a:pt x="101865" y="306517"/>
                  <a:pt x="97796" y="303849"/>
                </a:cubicBezTo>
                <a:cubicBezTo>
                  <a:pt x="83937" y="294571"/>
                  <a:pt x="70332" y="284913"/>
                  <a:pt x="56726" y="275381"/>
                </a:cubicBezTo>
                <a:cubicBezTo>
                  <a:pt x="40197" y="263689"/>
                  <a:pt x="37145" y="251870"/>
                  <a:pt x="46173" y="233824"/>
                </a:cubicBezTo>
                <a:cubicBezTo>
                  <a:pt x="53039" y="220226"/>
                  <a:pt x="60668" y="207009"/>
                  <a:pt x="68933" y="194173"/>
                </a:cubicBezTo>
                <a:cubicBezTo>
                  <a:pt x="79360" y="178033"/>
                  <a:pt x="91820" y="174221"/>
                  <a:pt x="109494" y="182227"/>
                </a:cubicBezTo>
                <a:cubicBezTo>
                  <a:pt x="124371" y="188962"/>
                  <a:pt x="139248" y="195952"/>
                  <a:pt x="153997" y="203196"/>
                </a:cubicBezTo>
                <a:cubicBezTo>
                  <a:pt x="159719" y="205992"/>
                  <a:pt x="163661" y="205484"/>
                  <a:pt x="167984" y="200400"/>
                </a:cubicBezTo>
                <a:cubicBezTo>
                  <a:pt x="177775" y="188708"/>
                  <a:pt x="188710" y="178033"/>
                  <a:pt x="200281" y="167993"/>
                </a:cubicBezTo>
                <a:cubicBezTo>
                  <a:pt x="205239" y="163672"/>
                  <a:pt x="206002" y="159860"/>
                  <a:pt x="203205" y="154014"/>
                </a:cubicBezTo>
                <a:cubicBezTo>
                  <a:pt x="195957" y="139399"/>
                  <a:pt x="189091" y="124530"/>
                  <a:pt x="182098" y="109661"/>
                </a:cubicBezTo>
                <a:cubicBezTo>
                  <a:pt x="174214" y="92631"/>
                  <a:pt x="177902" y="79795"/>
                  <a:pt x="193414" y="69501"/>
                </a:cubicBezTo>
                <a:cubicBezTo>
                  <a:pt x="206893" y="60605"/>
                  <a:pt x="220879" y="52599"/>
                  <a:pt x="235247" y="45482"/>
                </a:cubicBezTo>
                <a:cubicBezTo>
                  <a:pt x="250251" y="38111"/>
                  <a:pt x="264111" y="41288"/>
                  <a:pt x="274029" y="55013"/>
                </a:cubicBezTo>
                <a:cubicBezTo>
                  <a:pt x="284073" y="68993"/>
                  <a:pt x="293991" y="83100"/>
                  <a:pt x="303528" y="97460"/>
                </a:cubicBezTo>
                <a:cubicBezTo>
                  <a:pt x="306834" y="102417"/>
                  <a:pt x="310012" y="103433"/>
                  <a:pt x="315480" y="101400"/>
                </a:cubicBezTo>
                <a:cubicBezTo>
                  <a:pt x="330611" y="95808"/>
                  <a:pt x="346250" y="91868"/>
                  <a:pt x="362017" y="88945"/>
                </a:cubicBezTo>
                <a:cubicBezTo>
                  <a:pt x="367485" y="87929"/>
                  <a:pt x="369392" y="85387"/>
                  <a:pt x="369774" y="79922"/>
                </a:cubicBezTo>
                <a:cubicBezTo>
                  <a:pt x="371045" y="62512"/>
                  <a:pt x="372825" y="45101"/>
                  <a:pt x="374478" y="27690"/>
                </a:cubicBezTo>
                <a:cubicBezTo>
                  <a:pt x="376131" y="11550"/>
                  <a:pt x="385668" y="1383"/>
                  <a:pt x="401689" y="620"/>
                </a:cubicBezTo>
                <a:cubicBezTo>
                  <a:pt x="419108" y="-269"/>
                  <a:pt x="436782" y="-142"/>
                  <a:pt x="454202" y="620"/>
                </a:cubicBezTo>
                <a:cubicBezTo>
                  <a:pt x="468952" y="1256"/>
                  <a:pt x="479251" y="11931"/>
                  <a:pt x="480650" y="26673"/>
                </a:cubicBezTo>
                <a:cubicBezTo>
                  <a:pt x="482430" y="44338"/>
                  <a:pt x="484083" y="62003"/>
                  <a:pt x="485482" y="79668"/>
                </a:cubicBezTo>
                <a:cubicBezTo>
                  <a:pt x="485863" y="85133"/>
                  <a:pt x="487770" y="87802"/>
                  <a:pt x="493238" y="88818"/>
                </a:cubicBezTo>
                <a:cubicBezTo>
                  <a:pt x="509640" y="91868"/>
                  <a:pt x="525661" y="96190"/>
                  <a:pt x="541428" y="101908"/>
                </a:cubicBezTo>
                <a:cubicBezTo>
                  <a:pt x="546260" y="103688"/>
                  <a:pt x="548676" y="101908"/>
                  <a:pt x="551219" y="98223"/>
                </a:cubicBezTo>
                <a:cubicBezTo>
                  <a:pt x="560628" y="84498"/>
                  <a:pt x="570164" y="70899"/>
                  <a:pt x="579701" y="57174"/>
                </a:cubicBezTo>
                <a:cubicBezTo>
                  <a:pt x="591399" y="40526"/>
                  <a:pt x="603732" y="37475"/>
                  <a:pt x="622042" y="46626"/>
                </a:cubicBezTo>
                <a:cubicBezTo>
                  <a:pt x="635902" y="53615"/>
                  <a:pt x="649380" y="61495"/>
                  <a:pt x="662349" y="69883"/>
                </a:cubicBezTo>
                <a:cubicBezTo>
                  <a:pt x="676972" y="79287"/>
                  <a:pt x="680913" y="91996"/>
                  <a:pt x="673793" y="107881"/>
                </a:cubicBezTo>
                <a:cubicBezTo>
                  <a:pt x="666927" y="123386"/>
                  <a:pt x="659679" y="138636"/>
                  <a:pt x="652177" y="153887"/>
                </a:cubicBezTo>
                <a:cubicBezTo>
                  <a:pt x="649253" y="159987"/>
                  <a:pt x="649888" y="164054"/>
                  <a:pt x="655356" y="168502"/>
                </a:cubicBezTo>
                <a:cubicBezTo>
                  <a:pt x="667054" y="178287"/>
                  <a:pt x="677735" y="189217"/>
                  <a:pt x="687652" y="200782"/>
                </a:cubicBezTo>
                <a:cubicBezTo>
                  <a:pt x="691721" y="205484"/>
                  <a:pt x="695536" y="206119"/>
                  <a:pt x="701003" y="203450"/>
                </a:cubicBezTo>
                <a:cubicBezTo>
                  <a:pt x="716007" y="196206"/>
                  <a:pt x="731011" y="188962"/>
                  <a:pt x="746269" y="182100"/>
                </a:cubicBezTo>
                <a:cubicBezTo>
                  <a:pt x="763435" y="174348"/>
                  <a:pt x="775769" y="178160"/>
                  <a:pt x="786195" y="194046"/>
                </a:cubicBezTo>
                <a:cubicBezTo>
                  <a:pt x="794841" y="207263"/>
                  <a:pt x="802725" y="220988"/>
                  <a:pt x="809718" y="235222"/>
                </a:cubicBezTo>
                <a:cubicBezTo>
                  <a:pt x="817601" y="251108"/>
                  <a:pt x="814550" y="264071"/>
                  <a:pt x="800182" y="274492"/>
                </a:cubicBezTo>
                <a:cubicBezTo>
                  <a:pt x="786195" y="284531"/>
                  <a:pt x="772081" y="294444"/>
                  <a:pt x="757713" y="303976"/>
                </a:cubicBezTo>
                <a:cubicBezTo>
                  <a:pt x="753135" y="307026"/>
                  <a:pt x="751991" y="309949"/>
                  <a:pt x="753771" y="315159"/>
                </a:cubicBezTo>
                <a:cubicBezTo>
                  <a:pt x="759366" y="330283"/>
                  <a:pt x="763435" y="345787"/>
                  <a:pt x="766359" y="361673"/>
                </a:cubicBezTo>
                <a:cubicBezTo>
                  <a:pt x="767376" y="367392"/>
                  <a:pt x="769919" y="369552"/>
                  <a:pt x="775896" y="369934"/>
                </a:cubicBezTo>
                <a:cubicBezTo>
                  <a:pt x="793315" y="371077"/>
                  <a:pt x="810735" y="372856"/>
                  <a:pt x="828155" y="374636"/>
                </a:cubicBezTo>
                <a:cubicBezTo>
                  <a:pt x="844049" y="376288"/>
                  <a:pt x="854221" y="386201"/>
                  <a:pt x="854857" y="402214"/>
                </a:cubicBezTo>
                <a:cubicBezTo>
                  <a:pt x="855620" y="419370"/>
                  <a:pt x="855620" y="436654"/>
                  <a:pt x="854857" y="453811"/>
                </a:cubicBezTo>
                <a:cubicBezTo>
                  <a:pt x="854348" y="468934"/>
                  <a:pt x="843540" y="479228"/>
                  <a:pt x="828282" y="480753"/>
                </a:cubicBezTo>
                <a:cubicBezTo>
                  <a:pt x="810862" y="482532"/>
                  <a:pt x="793443" y="484311"/>
                  <a:pt x="776023" y="485455"/>
                </a:cubicBezTo>
                <a:cubicBezTo>
                  <a:pt x="770174" y="485836"/>
                  <a:pt x="767376" y="487870"/>
                  <a:pt x="766359" y="493589"/>
                </a:cubicBezTo>
                <a:cubicBezTo>
                  <a:pt x="763308" y="509729"/>
                  <a:pt x="759239" y="525614"/>
                  <a:pt x="753517" y="540865"/>
                </a:cubicBezTo>
                <a:cubicBezTo>
                  <a:pt x="751610" y="545948"/>
                  <a:pt x="753517" y="548490"/>
                  <a:pt x="757586" y="551286"/>
                </a:cubicBezTo>
                <a:cubicBezTo>
                  <a:pt x="771191" y="560436"/>
                  <a:pt x="784542" y="569968"/>
                  <a:pt x="798020" y="579245"/>
                </a:cubicBezTo>
                <a:cubicBezTo>
                  <a:pt x="815440" y="591445"/>
                  <a:pt x="818364" y="603137"/>
                  <a:pt x="808701" y="622073"/>
                </a:cubicBezTo>
                <a:cubicBezTo>
                  <a:pt x="801834" y="635671"/>
                  <a:pt x="794205" y="648888"/>
                  <a:pt x="785813" y="661724"/>
                </a:cubicBezTo>
                <a:cubicBezTo>
                  <a:pt x="775514" y="677356"/>
                  <a:pt x="762799" y="680914"/>
                  <a:pt x="745761" y="673035"/>
                </a:cubicBezTo>
                <a:cubicBezTo>
                  <a:pt x="730884" y="666172"/>
                  <a:pt x="716007" y="659182"/>
                  <a:pt x="701385" y="651938"/>
                </a:cubicBezTo>
                <a:cubicBezTo>
                  <a:pt x="695663" y="649142"/>
                  <a:pt x="691721" y="649778"/>
                  <a:pt x="687398" y="654861"/>
                </a:cubicBezTo>
                <a:cubicBezTo>
                  <a:pt x="677480" y="666426"/>
                  <a:pt x="666672" y="677229"/>
                  <a:pt x="655102" y="687268"/>
                </a:cubicBezTo>
                <a:cubicBezTo>
                  <a:pt x="650143" y="691462"/>
                  <a:pt x="649380" y="695402"/>
                  <a:pt x="652177" y="701248"/>
                </a:cubicBezTo>
                <a:cubicBezTo>
                  <a:pt x="659425" y="715990"/>
                  <a:pt x="666418" y="730732"/>
                  <a:pt x="673157" y="745728"/>
                </a:cubicBezTo>
                <a:cubicBezTo>
                  <a:pt x="681168" y="763393"/>
                  <a:pt x="677353" y="775721"/>
                  <a:pt x="661078" y="786269"/>
                </a:cubicBezTo>
                <a:cubicBezTo>
                  <a:pt x="647854" y="794911"/>
                  <a:pt x="634122" y="802790"/>
                  <a:pt x="619881" y="809780"/>
                </a:cubicBezTo>
                <a:cubicBezTo>
                  <a:pt x="604750" y="817278"/>
                  <a:pt x="591144" y="813973"/>
                  <a:pt x="581227" y="800248"/>
                </a:cubicBezTo>
                <a:cubicBezTo>
                  <a:pt x="571182" y="786269"/>
                  <a:pt x="561264" y="772162"/>
                  <a:pt x="551727" y="757801"/>
                </a:cubicBezTo>
                <a:cubicBezTo>
                  <a:pt x="548422" y="752845"/>
                  <a:pt x="545243" y="751828"/>
                  <a:pt x="539775" y="753862"/>
                </a:cubicBezTo>
                <a:cubicBezTo>
                  <a:pt x="524644" y="759454"/>
                  <a:pt x="509004" y="763520"/>
                  <a:pt x="493238" y="766316"/>
                </a:cubicBezTo>
                <a:cubicBezTo>
                  <a:pt x="487770" y="767333"/>
                  <a:pt x="485863" y="769874"/>
                  <a:pt x="485482" y="775339"/>
                </a:cubicBezTo>
                <a:cubicBezTo>
                  <a:pt x="484210" y="792750"/>
                  <a:pt x="482430" y="810161"/>
                  <a:pt x="480777" y="827572"/>
                </a:cubicBezTo>
                <a:cubicBezTo>
                  <a:pt x="479251" y="843712"/>
                  <a:pt x="469588" y="853879"/>
                  <a:pt x="453566" y="854641"/>
                </a:cubicBezTo>
                <a:cubicBezTo>
                  <a:pt x="436147" y="855404"/>
                  <a:pt x="418473" y="855404"/>
                  <a:pt x="401053" y="854641"/>
                </a:cubicBezTo>
                <a:cubicBezTo>
                  <a:pt x="386303" y="854006"/>
                  <a:pt x="376004" y="843203"/>
                  <a:pt x="374605" y="828588"/>
                </a:cubicBezTo>
                <a:cubicBezTo>
                  <a:pt x="372825" y="810923"/>
                  <a:pt x="371172" y="793258"/>
                  <a:pt x="369774" y="775466"/>
                </a:cubicBezTo>
                <a:cubicBezTo>
                  <a:pt x="369392" y="770002"/>
                  <a:pt x="367485" y="767333"/>
                  <a:pt x="362017" y="766316"/>
                </a:cubicBezTo>
                <a:cubicBezTo>
                  <a:pt x="345615" y="763139"/>
                  <a:pt x="329594" y="758945"/>
                  <a:pt x="313827" y="753226"/>
                </a:cubicBezTo>
                <a:cubicBezTo>
                  <a:pt x="308995" y="751447"/>
                  <a:pt x="306579" y="753226"/>
                  <a:pt x="304036" y="757039"/>
                </a:cubicBezTo>
                <a:cubicBezTo>
                  <a:pt x="294627" y="770764"/>
                  <a:pt x="285091" y="784489"/>
                  <a:pt x="275554" y="798088"/>
                </a:cubicBezTo>
                <a:cubicBezTo>
                  <a:pt x="263856" y="814609"/>
                  <a:pt x="251268" y="817786"/>
                  <a:pt x="233213" y="808636"/>
                </a:cubicBezTo>
                <a:cubicBezTo>
                  <a:pt x="218845" y="801392"/>
                  <a:pt x="204985" y="793131"/>
                  <a:pt x="191507" y="784362"/>
                </a:cubicBezTo>
                <a:cubicBezTo>
                  <a:pt x="183115" y="778643"/>
                  <a:pt x="178538" y="770637"/>
                  <a:pt x="178283" y="760216"/>
                </a:cubicBezTo>
              </a:path>
            </a:pathLst>
          </a:custGeom>
          <a:solidFill>
            <a:schemeClr val="bg1">
              <a:lumMod val="85000"/>
            </a:schemeClr>
          </a:solidFill>
          <a:ln w="12708" cap="flat">
            <a:solidFill>
              <a:schemeClr val="bg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defTabSz="617220"/>
            <a:endParaRPr lang="fr-FR" sz="1215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73" name="Forme libre 372">
            <a:extLst>
              <a:ext uri="{FF2B5EF4-FFF2-40B4-BE49-F238E27FC236}">
                <a16:creationId xmlns:a16="http://schemas.microsoft.com/office/drawing/2014/main" id="{137C972D-570D-D3AD-10A8-9820280FD1BB}"/>
              </a:ext>
            </a:extLst>
          </p:cNvPr>
          <p:cNvSpPr/>
          <p:nvPr/>
        </p:nvSpPr>
        <p:spPr>
          <a:xfrm>
            <a:off x="5552165" y="1946090"/>
            <a:ext cx="295544" cy="550363"/>
          </a:xfrm>
          <a:custGeom>
            <a:avLst/>
            <a:gdLst>
              <a:gd name="connsiteX0" fmla="*/ 199778 w 437843"/>
              <a:gd name="connsiteY0" fmla="*/ 137 h 815352"/>
              <a:gd name="connsiteX1" fmla="*/ 275052 w 437843"/>
              <a:gd name="connsiteY1" fmla="*/ 264 h 815352"/>
              <a:gd name="connsiteX2" fmla="*/ 298066 w 437843"/>
              <a:gd name="connsiteY2" fmla="*/ 33561 h 815352"/>
              <a:gd name="connsiteX3" fmla="*/ 222284 w 437843"/>
              <a:gd name="connsiteY3" fmla="*/ 239187 h 815352"/>
              <a:gd name="connsiteX4" fmla="*/ 219995 w 437843"/>
              <a:gd name="connsiteY4" fmla="*/ 253420 h 815352"/>
              <a:gd name="connsiteX5" fmla="*/ 233346 w 437843"/>
              <a:gd name="connsiteY5" fmla="*/ 252150 h 815352"/>
              <a:gd name="connsiteX6" fmla="*/ 397626 w 437843"/>
              <a:gd name="connsiteY6" fmla="*/ 211609 h 815352"/>
              <a:gd name="connsiteX7" fmla="*/ 409833 w 437843"/>
              <a:gd name="connsiteY7" fmla="*/ 208686 h 815352"/>
              <a:gd name="connsiteX8" fmla="*/ 433737 w 437843"/>
              <a:gd name="connsiteY8" fmla="*/ 216311 h 815352"/>
              <a:gd name="connsiteX9" fmla="*/ 434500 w 437843"/>
              <a:gd name="connsiteY9" fmla="*/ 239822 h 815352"/>
              <a:gd name="connsiteX10" fmla="*/ 364185 w 437843"/>
              <a:gd name="connsiteY10" fmla="*/ 390165 h 815352"/>
              <a:gd name="connsiteX11" fmla="*/ 177400 w 437843"/>
              <a:gd name="connsiteY11" fmla="*/ 790233 h 815352"/>
              <a:gd name="connsiteX12" fmla="*/ 173458 w 437843"/>
              <a:gd name="connsiteY12" fmla="*/ 798748 h 815352"/>
              <a:gd name="connsiteX13" fmla="*/ 143323 w 437843"/>
              <a:gd name="connsiteY13" fmla="*/ 813872 h 815352"/>
              <a:gd name="connsiteX14" fmla="*/ 130862 w 437843"/>
              <a:gd name="connsiteY14" fmla="*/ 784515 h 815352"/>
              <a:gd name="connsiteX15" fmla="*/ 182613 w 437843"/>
              <a:gd name="connsiteY15" fmla="*/ 573043 h 815352"/>
              <a:gd name="connsiteX16" fmla="*/ 223174 w 437843"/>
              <a:gd name="connsiteY16" fmla="*/ 407195 h 815352"/>
              <a:gd name="connsiteX17" fmla="*/ 213384 w 437843"/>
              <a:gd name="connsiteY17" fmla="*/ 397409 h 815352"/>
              <a:gd name="connsiteX18" fmla="*/ 40203 w 437843"/>
              <a:gd name="connsiteY18" fmla="*/ 440492 h 815352"/>
              <a:gd name="connsiteX19" fmla="*/ 27997 w 437843"/>
              <a:gd name="connsiteY19" fmla="*/ 443287 h 815352"/>
              <a:gd name="connsiteX20" fmla="*/ 1168 w 437843"/>
              <a:gd name="connsiteY20" fmla="*/ 414185 h 815352"/>
              <a:gd name="connsiteX21" fmla="*/ 66269 w 437843"/>
              <a:gd name="connsiteY21" fmla="*/ 146414 h 815352"/>
              <a:gd name="connsiteX22" fmla="*/ 96150 w 437843"/>
              <a:gd name="connsiteY22" fmla="*/ 23140 h 815352"/>
              <a:gd name="connsiteX23" fmla="*/ 124632 w 437843"/>
              <a:gd name="connsiteY23" fmla="*/ 137 h 815352"/>
              <a:gd name="connsiteX24" fmla="*/ 199778 w 437843"/>
              <a:gd name="connsiteY24" fmla="*/ 137 h 815352"/>
              <a:gd name="connsiteX25" fmla="*/ 199778 w 437843"/>
              <a:gd name="connsiteY25" fmla="*/ 137 h 81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37843" h="815352">
                <a:moveTo>
                  <a:pt x="199778" y="137"/>
                </a:moveTo>
                <a:cubicBezTo>
                  <a:pt x="224827" y="137"/>
                  <a:pt x="250003" y="-244"/>
                  <a:pt x="275052" y="264"/>
                </a:cubicBezTo>
                <a:cubicBezTo>
                  <a:pt x="298575" y="646"/>
                  <a:pt x="306077" y="11829"/>
                  <a:pt x="298066" y="33561"/>
                </a:cubicBezTo>
                <a:cubicBezTo>
                  <a:pt x="272763" y="102060"/>
                  <a:pt x="247333" y="170560"/>
                  <a:pt x="222284" y="239187"/>
                </a:cubicBezTo>
                <a:cubicBezTo>
                  <a:pt x="220631" y="243635"/>
                  <a:pt x="215545" y="248972"/>
                  <a:pt x="219995" y="253420"/>
                </a:cubicBezTo>
                <a:cubicBezTo>
                  <a:pt x="223428" y="256725"/>
                  <a:pt x="228896" y="253293"/>
                  <a:pt x="233346" y="252150"/>
                </a:cubicBezTo>
                <a:cubicBezTo>
                  <a:pt x="288149" y="238678"/>
                  <a:pt x="342824" y="225080"/>
                  <a:pt x="397626" y="211609"/>
                </a:cubicBezTo>
                <a:cubicBezTo>
                  <a:pt x="401695" y="210592"/>
                  <a:pt x="405764" y="209576"/>
                  <a:pt x="409833" y="208686"/>
                </a:cubicBezTo>
                <a:cubicBezTo>
                  <a:pt x="419242" y="206780"/>
                  <a:pt x="427507" y="208813"/>
                  <a:pt x="433737" y="216311"/>
                </a:cubicBezTo>
                <a:cubicBezTo>
                  <a:pt x="439841" y="223682"/>
                  <a:pt x="438314" y="231561"/>
                  <a:pt x="434500" y="239822"/>
                </a:cubicBezTo>
                <a:cubicBezTo>
                  <a:pt x="410977" y="289894"/>
                  <a:pt x="387581" y="339966"/>
                  <a:pt x="364185" y="390165"/>
                </a:cubicBezTo>
                <a:cubicBezTo>
                  <a:pt x="301881" y="523479"/>
                  <a:pt x="239704" y="656793"/>
                  <a:pt x="177400" y="790233"/>
                </a:cubicBezTo>
                <a:cubicBezTo>
                  <a:pt x="176001" y="793029"/>
                  <a:pt x="174856" y="795952"/>
                  <a:pt x="173458" y="798748"/>
                </a:cubicBezTo>
                <a:cubicBezTo>
                  <a:pt x="166592" y="812601"/>
                  <a:pt x="155402" y="818319"/>
                  <a:pt x="143323" y="813872"/>
                </a:cubicBezTo>
                <a:cubicBezTo>
                  <a:pt x="128701" y="808534"/>
                  <a:pt x="127683" y="797477"/>
                  <a:pt x="130862" y="784515"/>
                </a:cubicBezTo>
                <a:cubicBezTo>
                  <a:pt x="148155" y="714109"/>
                  <a:pt x="165320" y="643576"/>
                  <a:pt x="182613" y="573043"/>
                </a:cubicBezTo>
                <a:cubicBezTo>
                  <a:pt x="196091" y="517760"/>
                  <a:pt x="209315" y="462477"/>
                  <a:pt x="223174" y="407195"/>
                </a:cubicBezTo>
                <a:cubicBezTo>
                  <a:pt x="225844" y="396393"/>
                  <a:pt x="224446" y="394613"/>
                  <a:pt x="213384" y="397409"/>
                </a:cubicBezTo>
                <a:cubicBezTo>
                  <a:pt x="155784" y="412151"/>
                  <a:pt x="97930" y="426131"/>
                  <a:pt x="40203" y="440492"/>
                </a:cubicBezTo>
                <a:cubicBezTo>
                  <a:pt x="36135" y="441508"/>
                  <a:pt x="32066" y="442652"/>
                  <a:pt x="27997" y="443287"/>
                </a:cubicBezTo>
                <a:cubicBezTo>
                  <a:pt x="7398" y="446719"/>
                  <a:pt x="-3791" y="434773"/>
                  <a:pt x="1168" y="414185"/>
                </a:cubicBezTo>
                <a:cubicBezTo>
                  <a:pt x="22783" y="324843"/>
                  <a:pt x="44526" y="235628"/>
                  <a:pt x="66269" y="146414"/>
                </a:cubicBezTo>
                <a:cubicBezTo>
                  <a:pt x="76314" y="105365"/>
                  <a:pt x="86741" y="64316"/>
                  <a:pt x="96150" y="23140"/>
                </a:cubicBezTo>
                <a:cubicBezTo>
                  <a:pt x="99837" y="7127"/>
                  <a:pt x="108738" y="137"/>
                  <a:pt x="124632" y="137"/>
                </a:cubicBezTo>
                <a:cubicBezTo>
                  <a:pt x="149553" y="264"/>
                  <a:pt x="174730" y="137"/>
                  <a:pt x="199778" y="137"/>
                </a:cubicBezTo>
                <a:lnTo>
                  <a:pt x="199778" y="137"/>
                </a:lnTo>
                <a:close/>
              </a:path>
            </a:pathLst>
          </a:custGeom>
          <a:solidFill>
            <a:srgbClr val="003B39"/>
          </a:solidFill>
          <a:ln w="12708" cap="flat">
            <a:noFill/>
            <a:prstDash val="solid"/>
            <a:miter/>
          </a:ln>
        </p:spPr>
        <p:txBody>
          <a:bodyPr rtlCol="0" anchor="ctr"/>
          <a:lstStyle/>
          <a:p>
            <a:pPr defTabSz="617220"/>
            <a:endParaRPr lang="fr-FR" sz="1215" dirty="0">
              <a:solidFill>
                <a:sysClr val="windowText" lastClr="000000"/>
              </a:solidFill>
            </a:endParaRPr>
          </a:p>
        </p:txBody>
      </p:sp>
      <p:sp>
        <p:nvSpPr>
          <p:cNvPr id="374" name="Forme libre 373">
            <a:extLst>
              <a:ext uri="{FF2B5EF4-FFF2-40B4-BE49-F238E27FC236}">
                <a16:creationId xmlns:a16="http://schemas.microsoft.com/office/drawing/2014/main" id="{84FA4F2E-72B3-8E2F-22B3-C539F4EDEBBB}"/>
              </a:ext>
            </a:extLst>
          </p:cNvPr>
          <p:cNvSpPr/>
          <p:nvPr/>
        </p:nvSpPr>
        <p:spPr>
          <a:xfrm>
            <a:off x="8982329" y="1910995"/>
            <a:ext cx="543132" cy="570453"/>
          </a:xfrm>
          <a:custGeom>
            <a:avLst/>
            <a:gdLst>
              <a:gd name="connsiteX0" fmla="*/ 793807 w 804640"/>
              <a:gd name="connsiteY0" fmla="*/ 457375 h 845115"/>
              <a:gd name="connsiteX1" fmla="*/ 763418 w 804640"/>
              <a:gd name="connsiteY1" fmla="*/ 427509 h 845115"/>
              <a:gd name="connsiteX2" fmla="*/ 763418 w 804640"/>
              <a:gd name="connsiteY2" fmla="*/ 360789 h 845115"/>
              <a:gd name="connsiteX3" fmla="*/ 702767 w 804640"/>
              <a:gd name="connsiteY3" fmla="*/ 160374 h 845115"/>
              <a:gd name="connsiteX4" fmla="*/ 540776 w 804640"/>
              <a:gd name="connsiteY4" fmla="*/ 27441 h 845115"/>
              <a:gd name="connsiteX5" fmla="*/ 332247 w 804640"/>
              <a:gd name="connsiteY5" fmla="*/ 6980 h 845115"/>
              <a:gd name="connsiteX6" fmla="*/ 147623 w 804640"/>
              <a:gd name="connsiteY6" fmla="*/ 105981 h 845115"/>
              <a:gd name="connsiteX7" fmla="*/ 69043 w 804640"/>
              <a:gd name="connsiteY7" fmla="*/ 222773 h 845115"/>
              <a:gd name="connsiteX8" fmla="*/ 41579 w 804640"/>
              <a:gd name="connsiteY8" fmla="*/ 360789 h 845115"/>
              <a:gd name="connsiteX9" fmla="*/ 41579 w 804640"/>
              <a:gd name="connsiteY9" fmla="*/ 427509 h 845115"/>
              <a:gd name="connsiteX10" fmla="*/ 11189 w 804640"/>
              <a:gd name="connsiteY10" fmla="*/ 457375 h 845115"/>
              <a:gd name="connsiteX11" fmla="*/ 0 w 804640"/>
              <a:gd name="connsiteY11" fmla="*/ 498423 h 845115"/>
              <a:gd name="connsiteX12" fmla="*/ 0 w 804640"/>
              <a:gd name="connsiteY12" fmla="*/ 596153 h 845115"/>
              <a:gd name="connsiteX13" fmla="*/ 19455 w 804640"/>
              <a:gd name="connsiteY13" fmla="*/ 648894 h 845115"/>
              <a:gd name="connsiteX14" fmla="*/ 68408 w 804640"/>
              <a:gd name="connsiteY14" fmla="*/ 676471 h 845115"/>
              <a:gd name="connsiteX15" fmla="*/ 68408 w 804640"/>
              <a:gd name="connsiteY15" fmla="*/ 676471 h 845115"/>
              <a:gd name="connsiteX16" fmla="*/ 106172 w 804640"/>
              <a:gd name="connsiteY16" fmla="*/ 734042 h 845115"/>
              <a:gd name="connsiteX17" fmla="*/ 174961 w 804640"/>
              <a:gd name="connsiteY17" fmla="*/ 731754 h 845115"/>
              <a:gd name="connsiteX18" fmla="*/ 208783 w 804640"/>
              <a:gd name="connsiteY18" fmla="*/ 671769 h 845115"/>
              <a:gd name="connsiteX19" fmla="*/ 208783 w 804640"/>
              <a:gd name="connsiteY19" fmla="*/ 422807 h 845115"/>
              <a:gd name="connsiteX20" fmla="*/ 188184 w 804640"/>
              <a:gd name="connsiteY20" fmla="*/ 373116 h 845115"/>
              <a:gd name="connsiteX21" fmla="*/ 138468 w 804640"/>
              <a:gd name="connsiteY21" fmla="*/ 352528 h 845115"/>
              <a:gd name="connsiteX22" fmla="*/ 130712 w 804640"/>
              <a:gd name="connsiteY22" fmla="*/ 352910 h 845115"/>
              <a:gd name="connsiteX23" fmla="*/ 212979 w 804640"/>
              <a:gd name="connsiteY23" fmla="*/ 165965 h 845115"/>
              <a:gd name="connsiteX24" fmla="*/ 402308 w 804640"/>
              <a:gd name="connsiteY24" fmla="*/ 89205 h 845115"/>
              <a:gd name="connsiteX25" fmla="*/ 591636 w 804640"/>
              <a:gd name="connsiteY25" fmla="*/ 165965 h 845115"/>
              <a:gd name="connsiteX26" fmla="*/ 673903 w 804640"/>
              <a:gd name="connsiteY26" fmla="*/ 352910 h 845115"/>
              <a:gd name="connsiteX27" fmla="*/ 666147 w 804640"/>
              <a:gd name="connsiteY27" fmla="*/ 352528 h 845115"/>
              <a:gd name="connsiteX28" fmla="*/ 616431 w 804640"/>
              <a:gd name="connsiteY28" fmla="*/ 373116 h 845115"/>
              <a:gd name="connsiteX29" fmla="*/ 595832 w 804640"/>
              <a:gd name="connsiteY29" fmla="*/ 422807 h 845115"/>
              <a:gd name="connsiteX30" fmla="*/ 595832 w 804640"/>
              <a:gd name="connsiteY30" fmla="*/ 671769 h 845115"/>
              <a:gd name="connsiteX31" fmla="*/ 619228 w 804640"/>
              <a:gd name="connsiteY31" fmla="*/ 724129 h 845115"/>
              <a:gd name="connsiteX32" fmla="*/ 673903 w 804640"/>
              <a:gd name="connsiteY32" fmla="*/ 741540 h 845115"/>
              <a:gd name="connsiteX33" fmla="*/ 673903 w 804640"/>
              <a:gd name="connsiteY33" fmla="*/ 774328 h 845115"/>
              <a:gd name="connsiteX34" fmla="*/ 655721 w 804640"/>
              <a:gd name="connsiteY34" fmla="*/ 792501 h 845115"/>
              <a:gd name="connsiteX35" fmla="*/ 545480 w 804640"/>
              <a:gd name="connsiteY35" fmla="*/ 792501 h 845115"/>
              <a:gd name="connsiteX36" fmla="*/ 530985 w 804640"/>
              <a:gd name="connsiteY36" fmla="*/ 773438 h 845115"/>
              <a:gd name="connsiteX37" fmla="*/ 508225 w 804640"/>
              <a:gd name="connsiteY37" fmla="*/ 766195 h 845115"/>
              <a:gd name="connsiteX38" fmla="*/ 428501 w 804640"/>
              <a:gd name="connsiteY38" fmla="*/ 766195 h 845115"/>
              <a:gd name="connsiteX39" fmla="*/ 394297 w 804640"/>
              <a:gd name="connsiteY39" fmla="*/ 785893 h 845115"/>
              <a:gd name="connsiteX40" fmla="*/ 394297 w 804640"/>
              <a:gd name="connsiteY40" fmla="*/ 825417 h 845115"/>
              <a:gd name="connsiteX41" fmla="*/ 428501 w 804640"/>
              <a:gd name="connsiteY41" fmla="*/ 845115 h 845115"/>
              <a:gd name="connsiteX42" fmla="*/ 508225 w 804640"/>
              <a:gd name="connsiteY42" fmla="*/ 845115 h 845115"/>
              <a:gd name="connsiteX43" fmla="*/ 530985 w 804640"/>
              <a:gd name="connsiteY43" fmla="*/ 837871 h 845115"/>
              <a:gd name="connsiteX44" fmla="*/ 545480 w 804640"/>
              <a:gd name="connsiteY44" fmla="*/ 818808 h 845115"/>
              <a:gd name="connsiteX45" fmla="*/ 655721 w 804640"/>
              <a:gd name="connsiteY45" fmla="*/ 818808 h 845115"/>
              <a:gd name="connsiteX46" fmla="*/ 687254 w 804640"/>
              <a:gd name="connsiteY46" fmla="*/ 805719 h 845115"/>
              <a:gd name="connsiteX47" fmla="*/ 700351 w 804640"/>
              <a:gd name="connsiteY47" fmla="*/ 774201 h 845115"/>
              <a:gd name="connsiteX48" fmla="*/ 700351 w 804640"/>
              <a:gd name="connsiteY48" fmla="*/ 733025 h 845115"/>
              <a:gd name="connsiteX49" fmla="*/ 736208 w 804640"/>
              <a:gd name="connsiteY49" fmla="*/ 676471 h 845115"/>
              <a:gd name="connsiteX50" fmla="*/ 785161 w 804640"/>
              <a:gd name="connsiteY50" fmla="*/ 648894 h 845115"/>
              <a:gd name="connsiteX51" fmla="*/ 804615 w 804640"/>
              <a:gd name="connsiteY51" fmla="*/ 596153 h 845115"/>
              <a:gd name="connsiteX52" fmla="*/ 804615 w 804640"/>
              <a:gd name="connsiteY52" fmla="*/ 498423 h 845115"/>
              <a:gd name="connsiteX53" fmla="*/ 793807 w 804640"/>
              <a:gd name="connsiteY53" fmla="*/ 457375 h 845115"/>
              <a:gd name="connsiteX54" fmla="*/ 518142 w 804640"/>
              <a:gd name="connsiteY54" fmla="*/ 814996 h 845115"/>
              <a:gd name="connsiteX55" fmla="*/ 508733 w 804640"/>
              <a:gd name="connsiteY55" fmla="*/ 818681 h 845115"/>
              <a:gd name="connsiteX56" fmla="*/ 508733 w 804640"/>
              <a:gd name="connsiteY56" fmla="*/ 818681 h 845115"/>
              <a:gd name="connsiteX57" fmla="*/ 429009 w 804640"/>
              <a:gd name="connsiteY57" fmla="*/ 818681 h 845115"/>
              <a:gd name="connsiteX58" fmla="*/ 415913 w 804640"/>
              <a:gd name="connsiteY58" fmla="*/ 805591 h 845115"/>
              <a:gd name="connsiteX59" fmla="*/ 419727 w 804640"/>
              <a:gd name="connsiteY59" fmla="*/ 796314 h 845115"/>
              <a:gd name="connsiteX60" fmla="*/ 429009 w 804640"/>
              <a:gd name="connsiteY60" fmla="*/ 792501 h 845115"/>
              <a:gd name="connsiteX61" fmla="*/ 508733 w 804640"/>
              <a:gd name="connsiteY61" fmla="*/ 792501 h 845115"/>
              <a:gd name="connsiteX62" fmla="*/ 518142 w 804640"/>
              <a:gd name="connsiteY62" fmla="*/ 796187 h 845115"/>
              <a:gd name="connsiteX63" fmla="*/ 522084 w 804640"/>
              <a:gd name="connsiteY63" fmla="*/ 805591 h 845115"/>
              <a:gd name="connsiteX64" fmla="*/ 518142 w 804640"/>
              <a:gd name="connsiteY64" fmla="*/ 814996 h 845115"/>
              <a:gd name="connsiteX65" fmla="*/ 68408 w 804640"/>
              <a:gd name="connsiteY65" fmla="*/ 649529 h 845115"/>
              <a:gd name="connsiteX66" fmla="*/ 38273 w 804640"/>
              <a:gd name="connsiteY66" fmla="*/ 630085 h 845115"/>
              <a:gd name="connsiteX67" fmla="*/ 26575 w 804640"/>
              <a:gd name="connsiteY67" fmla="*/ 596153 h 845115"/>
              <a:gd name="connsiteX68" fmla="*/ 26575 w 804640"/>
              <a:gd name="connsiteY68" fmla="*/ 498423 h 845115"/>
              <a:gd name="connsiteX69" fmla="*/ 38273 w 804640"/>
              <a:gd name="connsiteY69" fmla="*/ 464491 h 845115"/>
              <a:gd name="connsiteX70" fmla="*/ 68408 w 804640"/>
              <a:gd name="connsiteY70" fmla="*/ 444920 h 845115"/>
              <a:gd name="connsiteX71" fmla="*/ 68408 w 804640"/>
              <a:gd name="connsiteY71" fmla="*/ 649529 h 845115"/>
              <a:gd name="connsiteX72" fmla="*/ 778549 w 804640"/>
              <a:gd name="connsiteY72" fmla="*/ 596153 h 845115"/>
              <a:gd name="connsiteX73" fmla="*/ 766851 w 804640"/>
              <a:gd name="connsiteY73" fmla="*/ 630085 h 845115"/>
              <a:gd name="connsiteX74" fmla="*/ 736716 w 804640"/>
              <a:gd name="connsiteY74" fmla="*/ 649656 h 845115"/>
              <a:gd name="connsiteX75" fmla="*/ 736716 w 804640"/>
              <a:gd name="connsiteY75" fmla="*/ 445047 h 845115"/>
              <a:gd name="connsiteX76" fmla="*/ 766851 w 804640"/>
              <a:gd name="connsiteY76" fmla="*/ 464618 h 845115"/>
              <a:gd name="connsiteX77" fmla="*/ 778549 w 804640"/>
              <a:gd name="connsiteY77" fmla="*/ 498550 h 845115"/>
              <a:gd name="connsiteX78" fmla="*/ 778549 w 804640"/>
              <a:gd name="connsiteY78" fmla="*/ 596153 h 845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804640" h="845115">
                <a:moveTo>
                  <a:pt x="793807" y="457375"/>
                </a:moveTo>
                <a:cubicBezTo>
                  <a:pt x="786559" y="444920"/>
                  <a:pt x="776006" y="434626"/>
                  <a:pt x="763418" y="427509"/>
                </a:cubicBezTo>
                <a:lnTo>
                  <a:pt x="763418" y="360789"/>
                </a:lnTo>
                <a:cubicBezTo>
                  <a:pt x="763545" y="289493"/>
                  <a:pt x="742438" y="219723"/>
                  <a:pt x="702767" y="160374"/>
                </a:cubicBezTo>
                <a:cubicBezTo>
                  <a:pt x="663096" y="101024"/>
                  <a:pt x="606767" y="54765"/>
                  <a:pt x="540776" y="27441"/>
                </a:cubicBezTo>
                <a:cubicBezTo>
                  <a:pt x="474784" y="118"/>
                  <a:pt x="402180" y="-6999"/>
                  <a:pt x="332247" y="6980"/>
                </a:cubicBezTo>
                <a:cubicBezTo>
                  <a:pt x="262186" y="20960"/>
                  <a:pt x="197975" y="55400"/>
                  <a:pt x="147623" y="105981"/>
                </a:cubicBezTo>
                <a:cubicBezTo>
                  <a:pt x="113928" y="139277"/>
                  <a:pt x="87353" y="179055"/>
                  <a:pt x="69043" y="222773"/>
                </a:cubicBezTo>
                <a:cubicBezTo>
                  <a:pt x="50861" y="266491"/>
                  <a:pt x="41579" y="313386"/>
                  <a:pt x="41579" y="360789"/>
                </a:cubicBezTo>
                <a:lnTo>
                  <a:pt x="41579" y="427509"/>
                </a:lnTo>
                <a:cubicBezTo>
                  <a:pt x="28991" y="434626"/>
                  <a:pt x="18564" y="444920"/>
                  <a:pt x="11189" y="457375"/>
                </a:cubicBezTo>
                <a:cubicBezTo>
                  <a:pt x="3814" y="469829"/>
                  <a:pt x="0" y="484063"/>
                  <a:pt x="0" y="498423"/>
                </a:cubicBezTo>
                <a:lnTo>
                  <a:pt x="0" y="596153"/>
                </a:lnTo>
                <a:cubicBezTo>
                  <a:pt x="0" y="615470"/>
                  <a:pt x="6993" y="634152"/>
                  <a:pt x="19455" y="648894"/>
                </a:cubicBezTo>
                <a:cubicBezTo>
                  <a:pt x="32042" y="663636"/>
                  <a:pt x="49335" y="673422"/>
                  <a:pt x="68408" y="676471"/>
                </a:cubicBezTo>
                <a:lnTo>
                  <a:pt x="68408" y="676471"/>
                </a:lnTo>
                <a:cubicBezTo>
                  <a:pt x="70061" y="700872"/>
                  <a:pt x="84429" y="722731"/>
                  <a:pt x="106172" y="734042"/>
                </a:cubicBezTo>
                <a:cubicBezTo>
                  <a:pt x="127914" y="745352"/>
                  <a:pt x="153980" y="744463"/>
                  <a:pt x="174961" y="731754"/>
                </a:cubicBezTo>
                <a:cubicBezTo>
                  <a:pt x="195941" y="719045"/>
                  <a:pt x="208783" y="696297"/>
                  <a:pt x="208783" y="671769"/>
                </a:cubicBezTo>
                <a:lnTo>
                  <a:pt x="208783" y="422807"/>
                </a:lnTo>
                <a:cubicBezTo>
                  <a:pt x="208783" y="404125"/>
                  <a:pt x="201281" y="386333"/>
                  <a:pt x="188184" y="373116"/>
                </a:cubicBezTo>
                <a:cubicBezTo>
                  <a:pt x="174961" y="359899"/>
                  <a:pt x="157159" y="352528"/>
                  <a:pt x="138468" y="352528"/>
                </a:cubicBezTo>
                <a:cubicBezTo>
                  <a:pt x="135925" y="352528"/>
                  <a:pt x="133255" y="352655"/>
                  <a:pt x="130712" y="352910"/>
                </a:cubicBezTo>
                <a:cubicBezTo>
                  <a:pt x="132746" y="282250"/>
                  <a:pt x="162245" y="215148"/>
                  <a:pt x="212979" y="165965"/>
                </a:cubicBezTo>
                <a:cubicBezTo>
                  <a:pt x="263712" y="116783"/>
                  <a:pt x="331611" y="89205"/>
                  <a:pt x="402308" y="89205"/>
                </a:cubicBezTo>
                <a:cubicBezTo>
                  <a:pt x="473004" y="89205"/>
                  <a:pt x="540903" y="116783"/>
                  <a:pt x="591636" y="165965"/>
                </a:cubicBezTo>
                <a:cubicBezTo>
                  <a:pt x="642370" y="215275"/>
                  <a:pt x="671869" y="282250"/>
                  <a:pt x="673903" y="352910"/>
                </a:cubicBezTo>
                <a:cubicBezTo>
                  <a:pt x="671360" y="352655"/>
                  <a:pt x="668690" y="352528"/>
                  <a:pt x="666147" y="352528"/>
                </a:cubicBezTo>
                <a:cubicBezTo>
                  <a:pt x="647583" y="352528"/>
                  <a:pt x="629655" y="359899"/>
                  <a:pt x="616431" y="373116"/>
                </a:cubicBezTo>
                <a:cubicBezTo>
                  <a:pt x="603207" y="386333"/>
                  <a:pt x="595832" y="404125"/>
                  <a:pt x="595832" y="422807"/>
                </a:cubicBezTo>
                <a:lnTo>
                  <a:pt x="595832" y="671769"/>
                </a:lnTo>
                <a:cubicBezTo>
                  <a:pt x="595832" y="691722"/>
                  <a:pt x="604352" y="710912"/>
                  <a:pt x="619228" y="724129"/>
                </a:cubicBezTo>
                <a:cubicBezTo>
                  <a:pt x="634105" y="737473"/>
                  <a:pt x="654067" y="743827"/>
                  <a:pt x="673903" y="741540"/>
                </a:cubicBezTo>
                <a:lnTo>
                  <a:pt x="673903" y="774328"/>
                </a:lnTo>
                <a:cubicBezTo>
                  <a:pt x="673903" y="784368"/>
                  <a:pt x="665765" y="792501"/>
                  <a:pt x="655721" y="792501"/>
                </a:cubicBezTo>
                <a:lnTo>
                  <a:pt x="545480" y="792501"/>
                </a:lnTo>
                <a:cubicBezTo>
                  <a:pt x="542683" y="784876"/>
                  <a:pt x="537724" y="778141"/>
                  <a:pt x="530985" y="773438"/>
                </a:cubicBezTo>
                <a:cubicBezTo>
                  <a:pt x="524373" y="768736"/>
                  <a:pt x="516362" y="766195"/>
                  <a:pt x="508225" y="766195"/>
                </a:cubicBezTo>
                <a:lnTo>
                  <a:pt x="428501" y="766195"/>
                </a:lnTo>
                <a:cubicBezTo>
                  <a:pt x="414387" y="766195"/>
                  <a:pt x="401290" y="773693"/>
                  <a:pt x="394297" y="785893"/>
                </a:cubicBezTo>
                <a:cubicBezTo>
                  <a:pt x="387304" y="798093"/>
                  <a:pt x="387304" y="813217"/>
                  <a:pt x="394297" y="825417"/>
                </a:cubicBezTo>
                <a:cubicBezTo>
                  <a:pt x="401290" y="837617"/>
                  <a:pt x="414387" y="845115"/>
                  <a:pt x="428501" y="845115"/>
                </a:cubicBezTo>
                <a:lnTo>
                  <a:pt x="508225" y="845115"/>
                </a:lnTo>
                <a:cubicBezTo>
                  <a:pt x="516362" y="845115"/>
                  <a:pt x="524373" y="842573"/>
                  <a:pt x="530985" y="837871"/>
                </a:cubicBezTo>
                <a:cubicBezTo>
                  <a:pt x="537597" y="833169"/>
                  <a:pt x="542683" y="826561"/>
                  <a:pt x="545480" y="818808"/>
                </a:cubicBezTo>
                <a:lnTo>
                  <a:pt x="655721" y="818808"/>
                </a:lnTo>
                <a:cubicBezTo>
                  <a:pt x="667546" y="818808"/>
                  <a:pt x="678862" y="814106"/>
                  <a:pt x="687254" y="805719"/>
                </a:cubicBezTo>
                <a:cubicBezTo>
                  <a:pt x="695646" y="797331"/>
                  <a:pt x="700351" y="786020"/>
                  <a:pt x="700351" y="774201"/>
                </a:cubicBezTo>
                <a:lnTo>
                  <a:pt x="700351" y="733025"/>
                </a:lnTo>
                <a:cubicBezTo>
                  <a:pt x="721077" y="721460"/>
                  <a:pt x="734555" y="700110"/>
                  <a:pt x="736208" y="676471"/>
                </a:cubicBezTo>
                <a:cubicBezTo>
                  <a:pt x="755280" y="673294"/>
                  <a:pt x="772573" y="663509"/>
                  <a:pt x="785161" y="648894"/>
                </a:cubicBezTo>
                <a:cubicBezTo>
                  <a:pt x="797622" y="634152"/>
                  <a:pt x="804615" y="615470"/>
                  <a:pt x="804615" y="596153"/>
                </a:cubicBezTo>
                <a:lnTo>
                  <a:pt x="804615" y="498423"/>
                </a:lnTo>
                <a:cubicBezTo>
                  <a:pt x="804996" y="483936"/>
                  <a:pt x="801055" y="469829"/>
                  <a:pt x="793807" y="457375"/>
                </a:cubicBezTo>
                <a:close/>
                <a:moveTo>
                  <a:pt x="518142" y="814996"/>
                </a:moveTo>
                <a:cubicBezTo>
                  <a:pt x="515599" y="817410"/>
                  <a:pt x="512167" y="818808"/>
                  <a:pt x="508733" y="818681"/>
                </a:cubicBezTo>
                <a:lnTo>
                  <a:pt x="508733" y="818681"/>
                </a:lnTo>
                <a:lnTo>
                  <a:pt x="429009" y="818681"/>
                </a:lnTo>
                <a:cubicBezTo>
                  <a:pt x="421761" y="818681"/>
                  <a:pt x="415913" y="812835"/>
                  <a:pt x="415913" y="805591"/>
                </a:cubicBezTo>
                <a:cubicBezTo>
                  <a:pt x="415913" y="802160"/>
                  <a:pt x="417311" y="798729"/>
                  <a:pt x="419727" y="796314"/>
                </a:cubicBezTo>
                <a:cubicBezTo>
                  <a:pt x="422143" y="793772"/>
                  <a:pt x="425577" y="792501"/>
                  <a:pt x="429009" y="792501"/>
                </a:cubicBezTo>
                <a:lnTo>
                  <a:pt x="508733" y="792501"/>
                </a:lnTo>
                <a:cubicBezTo>
                  <a:pt x="512294" y="792374"/>
                  <a:pt x="515727" y="793772"/>
                  <a:pt x="518142" y="796187"/>
                </a:cubicBezTo>
                <a:cubicBezTo>
                  <a:pt x="520686" y="798602"/>
                  <a:pt x="522084" y="802033"/>
                  <a:pt x="522084" y="805591"/>
                </a:cubicBezTo>
                <a:cubicBezTo>
                  <a:pt x="522084" y="809150"/>
                  <a:pt x="520558" y="812581"/>
                  <a:pt x="518142" y="814996"/>
                </a:cubicBezTo>
                <a:close/>
                <a:moveTo>
                  <a:pt x="68408" y="649529"/>
                </a:moveTo>
                <a:cubicBezTo>
                  <a:pt x="56455" y="646606"/>
                  <a:pt x="45902" y="639743"/>
                  <a:pt x="38273" y="630085"/>
                </a:cubicBezTo>
                <a:cubicBezTo>
                  <a:pt x="30644" y="620427"/>
                  <a:pt x="26575" y="608480"/>
                  <a:pt x="26575" y="596153"/>
                </a:cubicBezTo>
                <a:lnTo>
                  <a:pt x="26575" y="498423"/>
                </a:lnTo>
                <a:cubicBezTo>
                  <a:pt x="26575" y="486096"/>
                  <a:pt x="30770" y="474150"/>
                  <a:pt x="38273" y="464491"/>
                </a:cubicBezTo>
                <a:cubicBezTo>
                  <a:pt x="45902" y="454833"/>
                  <a:pt x="56455" y="447970"/>
                  <a:pt x="68408" y="444920"/>
                </a:cubicBezTo>
                <a:lnTo>
                  <a:pt x="68408" y="649529"/>
                </a:lnTo>
                <a:close/>
                <a:moveTo>
                  <a:pt x="778549" y="596153"/>
                </a:moveTo>
                <a:cubicBezTo>
                  <a:pt x="778549" y="608480"/>
                  <a:pt x="774353" y="620427"/>
                  <a:pt x="766851" y="630085"/>
                </a:cubicBezTo>
                <a:cubicBezTo>
                  <a:pt x="759222" y="639743"/>
                  <a:pt x="748668" y="646606"/>
                  <a:pt x="736716" y="649656"/>
                </a:cubicBezTo>
                <a:lnTo>
                  <a:pt x="736716" y="445047"/>
                </a:lnTo>
                <a:cubicBezTo>
                  <a:pt x="748668" y="447970"/>
                  <a:pt x="759222" y="454833"/>
                  <a:pt x="766851" y="464618"/>
                </a:cubicBezTo>
                <a:cubicBezTo>
                  <a:pt x="774480" y="474277"/>
                  <a:pt x="778549" y="486223"/>
                  <a:pt x="778549" y="498550"/>
                </a:cubicBezTo>
                <a:lnTo>
                  <a:pt x="778549" y="59615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8" cap="flat">
            <a:solidFill>
              <a:schemeClr val="bg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defTabSz="617220"/>
            <a:endParaRPr lang="fr-FR" sz="1215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375" name="Groupe 374">
            <a:extLst>
              <a:ext uri="{FF2B5EF4-FFF2-40B4-BE49-F238E27FC236}">
                <a16:creationId xmlns:a16="http://schemas.microsoft.com/office/drawing/2014/main" id="{B92F9171-F2F9-CEF2-BBCB-95FA73F02853}"/>
              </a:ext>
            </a:extLst>
          </p:cNvPr>
          <p:cNvGrpSpPr>
            <a:grpSpLocks noChangeAspect="1"/>
          </p:cNvGrpSpPr>
          <p:nvPr/>
        </p:nvGrpSpPr>
        <p:grpSpPr>
          <a:xfrm>
            <a:off x="2806863" y="1980072"/>
            <a:ext cx="444918" cy="444690"/>
            <a:chOff x="4257619" y="4928354"/>
            <a:chExt cx="1525818" cy="1525037"/>
          </a:xfrm>
          <a:solidFill>
            <a:schemeClr val="bg1">
              <a:lumMod val="85000"/>
            </a:schemeClr>
          </a:solidFill>
        </p:grpSpPr>
        <p:sp>
          <p:nvSpPr>
            <p:cNvPr id="376" name="Forme libre 375">
              <a:extLst>
                <a:ext uri="{FF2B5EF4-FFF2-40B4-BE49-F238E27FC236}">
                  <a16:creationId xmlns:a16="http://schemas.microsoft.com/office/drawing/2014/main" id="{5B7CF624-91BC-CF49-2796-7A82169ED79F}"/>
                </a:ext>
              </a:extLst>
            </p:cNvPr>
            <p:cNvSpPr/>
            <p:nvPr/>
          </p:nvSpPr>
          <p:spPr>
            <a:xfrm>
              <a:off x="4257619" y="4928354"/>
              <a:ext cx="1525818" cy="1525037"/>
            </a:xfrm>
            <a:custGeom>
              <a:avLst/>
              <a:gdLst>
                <a:gd name="connsiteX0" fmla="*/ 762909 w 1525818"/>
                <a:gd name="connsiteY0" fmla="*/ 1525037 h 1525037"/>
                <a:gd name="connsiteX1" fmla="*/ 1525818 w 1525818"/>
                <a:gd name="connsiteY1" fmla="*/ 762519 h 1525037"/>
                <a:gd name="connsiteX2" fmla="*/ 762909 w 1525818"/>
                <a:gd name="connsiteY2" fmla="*/ 0 h 1525037"/>
                <a:gd name="connsiteX3" fmla="*/ 0 w 1525818"/>
                <a:gd name="connsiteY3" fmla="*/ 762519 h 1525037"/>
                <a:gd name="connsiteX4" fmla="*/ 762909 w 1525818"/>
                <a:gd name="connsiteY4" fmla="*/ 1525037 h 152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818" h="1525037">
                  <a:moveTo>
                    <a:pt x="762909" y="1525037"/>
                  </a:moveTo>
                  <a:cubicBezTo>
                    <a:pt x="1184289" y="1525037"/>
                    <a:pt x="1525818" y="1183683"/>
                    <a:pt x="1525818" y="762519"/>
                  </a:cubicBezTo>
                  <a:cubicBezTo>
                    <a:pt x="1525818" y="341354"/>
                    <a:pt x="1184289" y="0"/>
                    <a:pt x="762909" y="0"/>
                  </a:cubicBezTo>
                  <a:cubicBezTo>
                    <a:pt x="341529" y="0"/>
                    <a:pt x="0" y="341354"/>
                    <a:pt x="0" y="762519"/>
                  </a:cubicBezTo>
                  <a:cubicBezTo>
                    <a:pt x="0" y="1183683"/>
                    <a:pt x="341529" y="1525037"/>
                    <a:pt x="762909" y="1525037"/>
                  </a:cubicBezTo>
                </a:path>
              </a:pathLst>
            </a:custGeom>
            <a:grpFill/>
            <a:ln w="12708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17220"/>
              <a:endParaRPr lang="fr-FR" sz="1215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377" name="Forme libre 376">
              <a:extLst>
                <a:ext uri="{FF2B5EF4-FFF2-40B4-BE49-F238E27FC236}">
                  <a16:creationId xmlns:a16="http://schemas.microsoft.com/office/drawing/2014/main" id="{A67001D6-E0BD-78BE-C0FD-4ADE8B4424A8}"/>
                </a:ext>
              </a:extLst>
            </p:cNvPr>
            <p:cNvSpPr/>
            <p:nvPr/>
          </p:nvSpPr>
          <p:spPr>
            <a:xfrm>
              <a:off x="4637754" y="5233458"/>
              <a:ext cx="765549" cy="795795"/>
            </a:xfrm>
            <a:custGeom>
              <a:avLst/>
              <a:gdLst>
                <a:gd name="connsiteX0" fmla="*/ 198740 w 524345"/>
                <a:gd name="connsiteY0" fmla="*/ 245031 h 545061"/>
                <a:gd name="connsiteX1" fmla="*/ 189963 w 524345"/>
                <a:gd name="connsiteY1" fmla="*/ 272531 h 545061"/>
                <a:gd name="connsiteX2" fmla="*/ 200219 w 524345"/>
                <a:gd name="connsiteY2" fmla="*/ 349608 h 545061"/>
                <a:gd name="connsiteX3" fmla="*/ 206432 w 524345"/>
                <a:gd name="connsiteY3" fmla="*/ 364689 h 545061"/>
                <a:gd name="connsiteX4" fmla="*/ 219646 w 524345"/>
                <a:gd name="connsiteY4" fmla="*/ 374348 h 545061"/>
                <a:gd name="connsiteX5" fmla="*/ 236904 w 524345"/>
                <a:gd name="connsiteY5" fmla="*/ 532939 h 545061"/>
                <a:gd name="connsiteX6" fmla="*/ 250513 w 524345"/>
                <a:gd name="connsiteY6" fmla="*/ 545062 h 545061"/>
                <a:gd name="connsiteX7" fmla="*/ 277928 w 524345"/>
                <a:gd name="connsiteY7" fmla="*/ 545062 h 545061"/>
                <a:gd name="connsiteX8" fmla="*/ 291536 w 524345"/>
                <a:gd name="connsiteY8" fmla="*/ 532939 h 545061"/>
                <a:gd name="connsiteX9" fmla="*/ 308794 w 524345"/>
                <a:gd name="connsiteY9" fmla="*/ 374644 h 545061"/>
                <a:gd name="connsiteX10" fmla="*/ 322502 w 524345"/>
                <a:gd name="connsiteY10" fmla="*/ 365083 h 545061"/>
                <a:gd name="connsiteX11" fmla="*/ 328912 w 524345"/>
                <a:gd name="connsiteY11" fmla="*/ 349707 h 545061"/>
                <a:gd name="connsiteX12" fmla="*/ 339168 w 524345"/>
                <a:gd name="connsiteY12" fmla="*/ 272531 h 545061"/>
                <a:gd name="connsiteX13" fmla="*/ 330391 w 524345"/>
                <a:gd name="connsiteY13" fmla="*/ 245130 h 545061"/>
                <a:gd name="connsiteX14" fmla="*/ 304061 w 524345"/>
                <a:gd name="connsiteY14" fmla="*/ 233401 h 545061"/>
                <a:gd name="connsiteX15" fmla="*/ 304061 w 524345"/>
                <a:gd name="connsiteY15" fmla="*/ 233302 h 545061"/>
                <a:gd name="connsiteX16" fmla="*/ 289564 w 524345"/>
                <a:gd name="connsiteY16" fmla="*/ 233302 h 545061"/>
                <a:gd name="connsiteX17" fmla="*/ 284831 w 524345"/>
                <a:gd name="connsiteY17" fmla="*/ 235372 h 545061"/>
                <a:gd name="connsiteX18" fmla="*/ 273884 w 524345"/>
                <a:gd name="connsiteY18" fmla="*/ 244933 h 545061"/>
                <a:gd name="connsiteX19" fmla="*/ 273884 w 524345"/>
                <a:gd name="connsiteY19" fmla="*/ 244933 h 545061"/>
                <a:gd name="connsiteX20" fmla="*/ 264615 w 524345"/>
                <a:gd name="connsiteY20" fmla="*/ 248383 h 545061"/>
                <a:gd name="connsiteX21" fmla="*/ 255345 w 524345"/>
                <a:gd name="connsiteY21" fmla="*/ 244933 h 545061"/>
                <a:gd name="connsiteX22" fmla="*/ 244398 w 524345"/>
                <a:gd name="connsiteY22" fmla="*/ 235372 h 545061"/>
                <a:gd name="connsiteX23" fmla="*/ 244398 w 524345"/>
                <a:gd name="connsiteY23" fmla="*/ 235372 h 545061"/>
                <a:gd name="connsiteX24" fmla="*/ 239665 w 524345"/>
                <a:gd name="connsiteY24" fmla="*/ 233302 h 545061"/>
                <a:gd name="connsiteX25" fmla="*/ 224774 w 524345"/>
                <a:gd name="connsiteY25" fmla="*/ 233302 h 545061"/>
                <a:gd name="connsiteX26" fmla="*/ 198740 w 524345"/>
                <a:gd name="connsiteY26" fmla="*/ 245031 h 545061"/>
                <a:gd name="connsiteX27" fmla="*/ 111465 w 524345"/>
                <a:gd name="connsiteY27" fmla="*/ 210238 h 545061"/>
                <a:gd name="connsiteX28" fmla="*/ 123694 w 524345"/>
                <a:gd name="connsiteY28" fmla="*/ 180767 h 545061"/>
                <a:gd name="connsiteX29" fmla="*/ 111465 w 524345"/>
                <a:gd name="connsiteY29" fmla="*/ 151297 h 545061"/>
                <a:gd name="connsiteX30" fmla="*/ 81979 w 524345"/>
                <a:gd name="connsiteY30" fmla="*/ 139075 h 545061"/>
                <a:gd name="connsiteX31" fmla="*/ 52494 w 524345"/>
                <a:gd name="connsiteY31" fmla="*/ 151297 h 545061"/>
                <a:gd name="connsiteX32" fmla="*/ 40265 w 524345"/>
                <a:gd name="connsiteY32" fmla="*/ 180767 h 545061"/>
                <a:gd name="connsiteX33" fmla="*/ 52494 w 524345"/>
                <a:gd name="connsiteY33" fmla="*/ 210238 h 545061"/>
                <a:gd name="connsiteX34" fmla="*/ 81979 w 524345"/>
                <a:gd name="connsiteY34" fmla="*/ 222460 h 545061"/>
                <a:gd name="connsiteX35" fmla="*/ 111465 w 524345"/>
                <a:gd name="connsiteY35" fmla="*/ 210238 h 545061"/>
                <a:gd name="connsiteX36" fmla="*/ 137500 w 524345"/>
                <a:gd name="connsiteY36" fmla="*/ 259619 h 545061"/>
                <a:gd name="connsiteX37" fmla="*/ 127441 w 524345"/>
                <a:gd name="connsiteY37" fmla="*/ 242370 h 545061"/>
                <a:gd name="connsiteX38" fmla="*/ 109394 w 524345"/>
                <a:gd name="connsiteY38" fmla="*/ 233795 h 545061"/>
                <a:gd name="connsiteX39" fmla="*/ 102491 w 524345"/>
                <a:gd name="connsiteY39" fmla="*/ 235766 h 545061"/>
                <a:gd name="connsiteX40" fmla="*/ 91545 w 524345"/>
                <a:gd name="connsiteY40" fmla="*/ 245327 h 545061"/>
                <a:gd name="connsiteX41" fmla="*/ 82275 w 524345"/>
                <a:gd name="connsiteY41" fmla="*/ 248777 h 545061"/>
                <a:gd name="connsiteX42" fmla="*/ 73005 w 524345"/>
                <a:gd name="connsiteY42" fmla="*/ 245327 h 545061"/>
                <a:gd name="connsiteX43" fmla="*/ 62059 w 524345"/>
                <a:gd name="connsiteY43" fmla="*/ 235865 h 545061"/>
                <a:gd name="connsiteX44" fmla="*/ 62059 w 524345"/>
                <a:gd name="connsiteY44" fmla="*/ 235865 h 545061"/>
                <a:gd name="connsiteX45" fmla="*/ 55058 w 524345"/>
                <a:gd name="connsiteY45" fmla="*/ 233894 h 545061"/>
                <a:gd name="connsiteX46" fmla="*/ 37011 w 524345"/>
                <a:gd name="connsiteY46" fmla="*/ 242469 h 545061"/>
                <a:gd name="connsiteX47" fmla="*/ 26952 w 524345"/>
                <a:gd name="connsiteY47" fmla="*/ 259718 h 545061"/>
                <a:gd name="connsiteX48" fmla="*/ 228 w 524345"/>
                <a:gd name="connsiteY48" fmla="*/ 371983 h 545061"/>
                <a:gd name="connsiteX49" fmla="*/ 2792 w 524345"/>
                <a:gd name="connsiteY49" fmla="*/ 383120 h 545061"/>
                <a:gd name="connsiteX50" fmla="*/ 12554 w 524345"/>
                <a:gd name="connsiteY50" fmla="*/ 388936 h 545061"/>
                <a:gd name="connsiteX51" fmla="*/ 18077 w 524345"/>
                <a:gd name="connsiteY51" fmla="*/ 388443 h 545061"/>
                <a:gd name="connsiteX52" fmla="*/ 5750 w 524345"/>
                <a:gd name="connsiteY52" fmla="*/ 440584 h 545061"/>
                <a:gd name="connsiteX53" fmla="*/ 7722 w 524345"/>
                <a:gd name="connsiteY53" fmla="*/ 448173 h 545061"/>
                <a:gd name="connsiteX54" fmla="*/ 14823 w 524345"/>
                <a:gd name="connsiteY54" fmla="*/ 451524 h 545061"/>
                <a:gd name="connsiteX55" fmla="*/ 51902 w 524345"/>
                <a:gd name="connsiteY55" fmla="*/ 451524 h 545061"/>
                <a:gd name="connsiteX56" fmla="*/ 59199 w 524345"/>
                <a:gd name="connsiteY56" fmla="*/ 532741 h 545061"/>
                <a:gd name="connsiteX57" fmla="*/ 72808 w 524345"/>
                <a:gd name="connsiteY57" fmla="*/ 544865 h 545061"/>
                <a:gd name="connsiteX58" fmla="*/ 91447 w 524345"/>
                <a:gd name="connsiteY58" fmla="*/ 544865 h 545061"/>
                <a:gd name="connsiteX59" fmla="*/ 105055 w 524345"/>
                <a:gd name="connsiteY59" fmla="*/ 532741 h 545061"/>
                <a:gd name="connsiteX60" fmla="*/ 112353 w 524345"/>
                <a:gd name="connsiteY60" fmla="*/ 451524 h 545061"/>
                <a:gd name="connsiteX61" fmla="*/ 149432 w 524345"/>
                <a:gd name="connsiteY61" fmla="*/ 451524 h 545061"/>
                <a:gd name="connsiteX62" fmla="*/ 156532 w 524345"/>
                <a:gd name="connsiteY62" fmla="*/ 448173 h 545061"/>
                <a:gd name="connsiteX63" fmla="*/ 158505 w 524345"/>
                <a:gd name="connsiteY63" fmla="*/ 440584 h 545061"/>
                <a:gd name="connsiteX64" fmla="*/ 145981 w 524345"/>
                <a:gd name="connsiteY64" fmla="*/ 388443 h 545061"/>
                <a:gd name="connsiteX65" fmla="*/ 151503 w 524345"/>
                <a:gd name="connsiteY65" fmla="*/ 388936 h 545061"/>
                <a:gd name="connsiteX66" fmla="*/ 161266 w 524345"/>
                <a:gd name="connsiteY66" fmla="*/ 383120 h 545061"/>
                <a:gd name="connsiteX67" fmla="*/ 163830 w 524345"/>
                <a:gd name="connsiteY67" fmla="*/ 371983 h 545061"/>
                <a:gd name="connsiteX68" fmla="*/ 137500 w 524345"/>
                <a:gd name="connsiteY68" fmla="*/ 259619 h 545061"/>
                <a:gd name="connsiteX69" fmla="*/ 202783 w 524345"/>
                <a:gd name="connsiteY69" fmla="*/ 140652 h 545061"/>
                <a:gd name="connsiteX70" fmla="*/ 215011 w 524345"/>
                <a:gd name="connsiteY70" fmla="*/ 111181 h 545061"/>
                <a:gd name="connsiteX71" fmla="*/ 202783 w 524345"/>
                <a:gd name="connsiteY71" fmla="*/ 81710 h 545061"/>
                <a:gd name="connsiteX72" fmla="*/ 173297 w 524345"/>
                <a:gd name="connsiteY72" fmla="*/ 69488 h 545061"/>
                <a:gd name="connsiteX73" fmla="*/ 143811 w 524345"/>
                <a:gd name="connsiteY73" fmla="*/ 81710 h 545061"/>
                <a:gd name="connsiteX74" fmla="*/ 131583 w 524345"/>
                <a:gd name="connsiteY74" fmla="*/ 111181 h 545061"/>
                <a:gd name="connsiteX75" fmla="*/ 143811 w 524345"/>
                <a:gd name="connsiteY75" fmla="*/ 140652 h 545061"/>
                <a:gd name="connsiteX76" fmla="*/ 173297 w 524345"/>
                <a:gd name="connsiteY76" fmla="*/ 152874 h 545061"/>
                <a:gd name="connsiteX77" fmla="*/ 202783 w 524345"/>
                <a:gd name="connsiteY77" fmla="*/ 140652 h 545061"/>
                <a:gd name="connsiteX78" fmla="*/ 294101 w 524345"/>
                <a:gd name="connsiteY78" fmla="*/ 71164 h 545061"/>
                <a:gd name="connsiteX79" fmla="*/ 306329 w 524345"/>
                <a:gd name="connsiteY79" fmla="*/ 41693 h 545061"/>
                <a:gd name="connsiteX80" fmla="*/ 294101 w 524345"/>
                <a:gd name="connsiteY80" fmla="*/ 12222 h 545061"/>
                <a:gd name="connsiteX81" fmla="*/ 264615 w 524345"/>
                <a:gd name="connsiteY81" fmla="*/ 0 h 545061"/>
                <a:gd name="connsiteX82" fmla="*/ 235129 w 524345"/>
                <a:gd name="connsiteY82" fmla="*/ 12222 h 545061"/>
                <a:gd name="connsiteX83" fmla="*/ 222900 w 524345"/>
                <a:gd name="connsiteY83" fmla="*/ 41693 h 545061"/>
                <a:gd name="connsiteX84" fmla="*/ 235129 w 524345"/>
                <a:gd name="connsiteY84" fmla="*/ 71164 h 545061"/>
                <a:gd name="connsiteX85" fmla="*/ 264615 w 524345"/>
                <a:gd name="connsiteY85" fmla="*/ 83386 h 545061"/>
                <a:gd name="connsiteX86" fmla="*/ 294101 w 524345"/>
                <a:gd name="connsiteY86" fmla="*/ 71164 h 545061"/>
                <a:gd name="connsiteX87" fmla="*/ 294101 w 524345"/>
                <a:gd name="connsiteY87" fmla="*/ 210140 h 545061"/>
                <a:gd name="connsiteX88" fmla="*/ 306329 w 524345"/>
                <a:gd name="connsiteY88" fmla="*/ 180669 h 545061"/>
                <a:gd name="connsiteX89" fmla="*/ 294101 w 524345"/>
                <a:gd name="connsiteY89" fmla="*/ 151198 h 545061"/>
                <a:gd name="connsiteX90" fmla="*/ 264615 w 524345"/>
                <a:gd name="connsiteY90" fmla="*/ 138976 h 545061"/>
                <a:gd name="connsiteX91" fmla="*/ 235129 w 524345"/>
                <a:gd name="connsiteY91" fmla="*/ 151198 h 545061"/>
                <a:gd name="connsiteX92" fmla="*/ 222900 w 524345"/>
                <a:gd name="connsiteY92" fmla="*/ 180669 h 545061"/>
                <a:gd name="connsiteX93" fmla="*/ 235129 w 524345"/>
                <a:gd name="connsiteY93" fmla="*/ 210140 h 545061"/>
                <a:gd name="connsiteX94" fmla="*/ 264615 w 524345"/>
                <a:gd name="connsiteY94" fmla="*/ 222362 h 545061"/>
                <a:gd name="connsiteX95" fmla="*/ 264615 w 524345"/>
                <a:gd name="connsiteY95" fmla="*/ 222263 h 545061"/>
                <a:gd name="connsiteX96" fmla="*/ 294101 w 524345"/>
                <a:gd name="connsiteY96" fmla="*/ 210140 h 545061"/>
                <a:gd name="connsiteX97" fmla="*/ 385418 w 524345"/>
                <a:gd name="connsiteY97" fmla="*/ 140652 h 545061"/>
                <a:gd name="connsiteX98" fmla="*/ 397646 w 524345"/>
                <a:gd name="connsiteY98" fmla="*/ 111181 h 545061"/>
                <a:gd name="connsiteX99" fmla="*/ 385418 w 524345"/>
                <a:gd name="connsiteY99" fmla="*/ 81710 h 545061"/>
                <a:gd name="connsiteX100" fmla="*/ 355932 w 524345"/>
                <a:gd name="connsiteY100" fmla="*/ 69488 h 545061"/>
                <a:gd name="connsiteX101" fmla="*/ 326446 w 524345"/>
                <a:gd name="connsiteY101" fmla="*/ 81710 h 545061"/>
                <a:gd name="connsiteX102" fmla="*/ 314218 w 524345"/>
                <a:gd name="connsiteY102" fmla="*/ 111181 h 545061"/>
                <a:gd name="connsiteX103" fmla="*/ 326446 w 524345"/>
                <a:gd name="connsiteY103" fmla="*/ 140652 h 545061"/>
                <a:gd name="connsiteX104" fmla="*/ 355932 w 524345"/>
                <a:gd name="connsiteY104" fmla="*/ 152874 h 545061"/>
                <a:gd name="connsiteX105" fmla="*/ 385418 w 524345"/>
                <a:gd name="connsiteY105" fmla="*/ 140652 h 545061"/>
                <a:gd name="connsiteX106" fmla="*/ 476736 w 524345"/>
                <a:gd name="connsiteY106" fmla="*/ 210140 h 545061"/>
                <a:gd name="connsiteX107" fmla="*/ 488964 w 524345"/>
                <a:gd name="connsiteY107" fmla="*/ 180669 h 545061"/>
                <a:gd name="connsiteX108" fmla="*/ 476736 w 524345"/>
                <a:gd name="connsiteY108" fmla="*/ 151198 h 545061"/>
                <a:gd name="connsiteX109" fmla="*/ 447250 w 524345"/>
                <a:gd name="connsiteY109" fmla="*/ 138976 h 545061"/>
                <a:gd name="connsiteX110" fmla="*/ 417764 w 524345"/>
                <a:gd name="connsiteY110" fmla="*/ 151198 h 545061"/>
                <a:gd name="connsiteX111" fmla="*/ 405535 w 524345"/>
                <a:gd name="connsiteY111" fmla="*/ 180669 h 545061"/>
                <a:gd name="connsiteX112" fmla="*/ 417764 w 524345"/>
                <a:gd name="connsiteY112" fmla="*/ 210140 h 545061"/>
                <a:gd name="connsiteX113" fmla="*/ 447250 w 524345"/>
                <a:gd name="connsiteY113" fmla="*/ 222362 h 545061"/>
                <a:gd name="connsiteX114" fmla="*/ 476736 w 524345"/>
                <a:gd name="connsiteY114" fmla="*/ 210140 h 545061"/>
                <a:gd name="connsiteX115" fmla="*/ 515491 w 524345"/>
                <a:gd name="connsiteY115" fmla="*/ 245130 h 545061"/>
                <a:gd name="connsiteX116" fmla="*/ 489161 w 524345"/>
                <a:gd name="connsiteY116" fmla="*/ 233401 h 545061"/>
                <a:gd name="connsiteX117" fmla="*/ 489161 w 524345"/>
                <a:gd name="connsiteY117" fmla="*/ 233302 h 545061"/>
                <a:gd name="connsiteX118" fmla="*/ 474763 w 524345"/>
                <a:gd name="connsiteY118" fmla="*/ 233302 h 545061"/>
                <a:gd name="connsiteX119" fmla="*/ 470030 w 524345"/>
                <a:gd name="connsiteY119" fmla="*/ 235372 h 545061"/>
                <a:gd name="connsiteX120" fmla="*/ 459083 w 524345"/>
                <a:gd name="connsiteY120" fmla="*/ 244933 h 545061"/>
                <a:gd name="connsiteX121" fmla="*/ 459083 w 524345"/>
                <a:gd name="connsiteY121" fmla="*/ 244933 h 545061"/>
                <a:gd name="connsiteX122" fmla="*/ 449814 w 524345"/>
                <a:gd name="connsiteY122" fmla="*/ 248383 h 545061"/>
                <a:gd name="connsiteX123" fmla="*/ 440544 w 524345"/>
                <a:gd name="connsiteY123" fmla="*/ 244933 h 545061"/>
                <a:gd name="connsiteX124" fmla="*/ 429598 w 524345"/>
                <a:gd name="connsiteY124" fmla="*/ 235372 h 545061"/>
                <a:gd name="connsiteX125" fmla="*/ 429598 w 524345"/>
                <a:gd name="connsiteY125" fmla="*/ 235372 h 545061"/>
                <a:gd name="connsiteX126" fmla="*/ 424864 w 524345"/>
                <a:gd name="connsiteY126" fmla="*/ 233302 h 545061"/>
                <a:gd name="connsiteX127" fmla="*/ 409973 w 524345"/>
                <a:gd name="connsiteY127" fmla="*/ 233302 h 545061"/>
                <a:gd name="connsiteX128" fmla="*/ 383643 w 524345"/>
                <a:gd name="connsiteY128" fmla="*/ 245031 h 545061"/>
                <a:gd name="connsiteX129" fmla="*/ 374866 w 524345"/>
                <a:gd name="connsiteY129" fmla="*/ 272531 h 545061"/>
                <a:gd name="connsiteX130" fmla="*/ 385122 w 524345"/>
                <a:gd name="connsiteY130" fmla="*/ 349608 h 545061"/>
                <a:gd name="connsiteX131" fmla="*/ 391335 w 524345"/>
                <a:gd name="connsiteY131" fmla="*/ 364689 h 545061"/>
                <a:gd name="connsiteX132" fmla="*/ 404549 w 524345"/>
                <a:gd name="connsiteY132" fmla="*/ 374348 h 545061"/>
                <a:gd name="connsiteX133" fmla="*/ 421807 w 524345"/>
                <a:gd name="connsiteY133" fmla="*/ 532939 h 545061"/>
                <a:gd name="connsiteX134" fmla="*/ 435416 w 524345"/>
                <a:gd name="connsiteY134" fmla="*/ 545062 h 545061"/>
                <a:gd name="connsiteX135" fmla="*/ 462732 w 524345"/>
                <a:gd name="connsiteY135" fmla="*/ 545062 h 545061"/>
                <a:gd name="connsiteX136" fmla="*/ 476341 w 524345"/>
                <a:gd name="connsiteY136" fmla="*/ 532939 h 545061"/>
                <a:gd name="connsiteX137" fmla="*/ 493599 w 524345"/>
                <a:gd name="connsiteY137" fmla="*/ 374644 h 545061"/>
                <a:gd name="connsiteX138" fmla="*/ 507306 w 524345"/>
                <a:gd name="connsiteY138" fmla="*/ 365083 h 545061"/>
                <a:gd name="connsiteX139" fmla="*/ 513815 w 524345"/>
                <a:gd name="connsiteY139" fmla="*/ 349707 h 545061"/>
                <a:gd name="connsiteX140" fmla="*/ 524071 w 524345"/>
                <a:gd name="connsiteY140" fmla="*/ 272531 h 545061"/>
                <a:gd name="connsiteX141" fmla="*/ 515491 w 524345"/>
                <a:gd name="connsiteY141" fmla="*/ 245130 h 545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524345" h="545061">
                  <a:moveTo>
                    <a:pt x="198740" y="245031"/>
                  </a:moveTo>
                  <a:cubicBezTo>
                    <a:pt x="192034" y="252522"/>
                    <a:pt x="188878" y="262477"/>
                    <a:pt x="189963" y="272531"/>
                  </a:cubicBezTo>
                  <a:lnTo>
                    <a:pt x="200219" y="349608"/>
                  </a:lnTo>
                  <a:cubicBezTo>
                    <a:pt x="200811" y="355128"/>
                    <a:pt x="202980" y="360352"/>
                    <a:pt x="206432" y="364689"/>
                  </a:cubicBezTo>
                  <a:cubicBezTo>
                    <a:pt x="209883" y="369026"/>
                    <a:pt x="214419" y="372377"/>
                    <a:pt x="219646" y="374348"/>
                  </a:cubicBezTo>
                  <a:lnTo>
                    <a:pt x="236904" y="532939"/>
                  </a:lnTo>
                  <a:cubicBezTo>
                    <a:pt x="237693" y="539838"/>
                    <a:pt x="243511" y="545062"/>
                    <a:pt x="250513" y="545062"/>
                  </a:cubicBezTo>
                  <a:lnTo>
                    <a:pt x="277928" y="545062"/>
                  </a:lnTo>
                  <a:cubicBezTo>
                    <a:pt x="284929" y="545062"/>
                    <a:pt x="290747" y="539838"/>
                    <a:pt x="291536" y="532939"/>
                  </a:cubicBezTo>
                  <a:lnTo>
                    <a:pt x="308794" y="374644"/>
                  </a:lnTo>
                  <a:cubicBezTo>
                    <a:pt x="314218" y="372870"/>
                    <a:pt x="318951" y="369519"/>
                    <a:pt x="322502" y="365083"/>
                  </a:cubicBezTo>
                  <a:cubicBezTo>
                    <a:pt x="326052" y="360648"/>
                    <a:pt x="328320" y="355325"/>
                    <a:pt x="328912" y="349707"/>
                  </a:cubicBezTo>
                  <a:lnTo>
                    <a:pt x="339168" y="272531"/>
                  </a:lnTo>
                  <a:cubicBezTo>
                    <a:pt x="340252" y="262576"/>
                    <a:pt x="337097" y="252621"/>
                    <a:pt x="330391" y="245130"/>
                  </a:cubicBezTo>
                  <a:cubicBezTo>
                    <a:pt x="323685" y="237639"/>
                    <a:pt x="314119" y="233401"/>
                    <a:pt x="304061" y="233401"/>
                  </a:cubicBezTo>
                  <a:lnTo>
                    <a:pt x="304061" y="233302"/>
                  </a:lnTo>
                  <a:lnTo>
                    <a:pt x="289564" y="233302"/>
                  </a:lnTo>
                  <a:cubicBezTo>
                    <a:pt x="287789" y="233499"/>
                    <a:pt x="286211" y="234189"/>
                    <a:pt x="284831" y="235372"/>
                  </a:cubicBezTo>
                  <a:lnTo>
                    <a:pt x="273884" y="244933"/>
                  </a:lnTo>
                  <a:lnTo>
                    <a:pt x="273884" y="244933"/>
                  </a:lnTo>
                  <a:cubicBezTo>
                    <a:pt x="271320" y="247101"/>
                    <a:pt x="268066" y="248383"/>
                    <a:pt x="264615" y="248383"/>
                  </a:cubicBezTo>
                  <a:cubicBezTo>
                    <a:pt x="261262" y="248383"/>
                    <a:pt x="257909" y="247200"/>
                    <a:pt x="255345" y="244933"/>
                  </a:cubicBezTo>
                  <a:lnTo>
                    <a:pt x="244398" y="235372"/>
                  </a:lnTo>
                  <a:lnTo>
                    <a:pt x="244398" y="235372"/>
                  </a:lnTo>
                  <a:cubicBezTo>
                    <a:pt x="243116" y="234288"/>
                    <a:pt x="241440" y="233499"/>
                    <a:pt x="239665" y="233302"/>
                  </a:cubicBezTo>
                  <a:lnTo>
                    <a:pt x="224774" y="233302"/>
                  </a:lnTo>
                  <a:cubicBezTo>
                    <a:pt x="215011" y="233302"/>
                    <a:pt x="205446" y="237541"/>
                    <a:pt x="198740" y="245031"/>
                  </a:cubicBezTo>
                  <a:moveTo>
                    <a:pt x="111465" y="210238"/>
                  </a:moveTo>
                  <a:cubicBezTo>
                    <a:pt x="119256" y="202452"/>
                    <a:pt x="123694" y="191807"/>
                    <a:pt x="123694" y="180767"/>
                  </a:cubicBezTo>
                  <a:cubicBezTo>
                    <a:pt x="123694" y="169728"/>
                    <a:pt x="119256" y="159083"/>
                    <a:pt x="111465" y="151297"/>
                  </a:cubicBezTo>
                  <a:cubicBezTo>
                    <a:pt x="103675" y="143510"/>
                    <a:pt x="93024" y="139075"/>
                    <a:pt x="81979" y="139075"/>
                  </a:cubicBezTo>
                  <a:cubicBezTo>
                    <a:pt x="70935" y="139075"/>
                    <a:pt x="60284" y="143510"/>
                    <a:pt x="52494" y="151297"/>
                  </a:cubicBezTo>
                  <a:cubicBezTo>
                    <a:pt x="44703" y="159083"/>
                    <a:pt x="40265" y="169728"/>
                    <a:pt x="40265" y="180767"/>
                  </a:cubicBezTo>
                  <a:cubicBezTo>
                    <a:pt x="40265" y="191807"/>
                    <a:pt x="44604" y="202452"/>
                    <a:pt x="52494" y="210238"/>
                  </a:cubicBezTo>
                  <a:cubicBezTo>
                    <a:pt x="60383" y="218025"/>
                    <a:pt x="70935" y="222460"/>
                    <a:pt x="81979" y="222460"/>
                  </a:cubicBezTo>
                  <a:cubicBezTo>
                    <a:pt x="93024" y="222460"/>
                    <a:pt x="103675" y="218025"/>
                    <a:pt x="111465" y="210238"/>
                  </a:cubicBezTo>
                  <a:moveTo>
                    <a:pt x="137500" y="259619"/>
                  </a:moveTo>
                  <a:cubicBezTo>
                    <a:pt x="135922" y="253015"/>
                    <a:pt x="132470" y="246904"/>
                    <a:pt x="127441" y="242370"/>
                  </a:cubicBezTo>
                  <a:cubicBezTo>
                    <a:pt x="122412" y="237738"/>
                    <a:pt x="116100" y="234781"/>
                    <a:pt x="109394" y="233795"/>
                  </a:cubicBezTo>
                  <a:cubicBezTo>
                    <a:pt x="106929" y="233401"/>
                    <a:pt x="104365" y="234189"/>
                    <a:pt x="102491" y="235766"/>
                  </a:cubicBezTo>
                  <a:lnTo>
                    <a:pt x="91545" y="245327"/>
                  </a:lnTo>
                  <a:cubicBezTo>
                    <a:pt x="88981" y="247496"/>
                    <a:pt x="85727" y="248777"/>
                    <a:pt x="82275" y="248777"/>
                  </a:cubicBezTo>
                  <a:cubicBezTo>
                    <a:pt x="78824" y="248777"/>
                    <a:pt x="75569" y="247594"/>
                    <a:pt x="73005" y="245327"/>
                  </a:cubicBezTo>
                  <a:lnTo>
                    <a:pt x="62059" y="235865"/>
                  </a:lnTo>
                  <a:lnTo>
                    <a:pt x="62059" y="235865"/>
                  </a:lnTo>
                  <a:cubicBezTo>
                    <a:pt x="60185" y="234189"/>
                    <a:pt x="57622" y="233499"/>
                    <a:pt x="55058" y="233894"/>
                  </a:cubicBezTo>
                  <a:cubicBezTo>
                    <a:pt x="48352" y="234879"/>
                    <a:pt x="42040" y="237836"/>
                    <a:pt x="37011" y="242469"/>
                  </a:cubicBezTo>
                  <a:cubicBezTo>
                    <a:pt x="31982" y="247101"/>
                    <a:pt x="28431" y="253114"/>
                    <a:pt x="26952" y="259718"/>
                  </a:cubicBezTo>
                  <a:lnTo>
                    <a:pt x="228" y="371983"/>
                  </a:lnTo>
                  <a:cubicBezTo>
                    <a:pt x="-463" y="375827"/>
                    <a:pt x="425" y="379868"/>
                    <a:pt x="2792" y="383120"/>
                  </a:cubicBezTo>
                  <a:cubicBezTo>
                    <a:pt x="5158" y="386275"/>
                    <a:pt x="8708" y="388443"/>
                    <a:pt x="12554" y="388936"/>
                  </a:cubicBezTo>
                  <a:cubicBezTo>
                    <a:pt x="14428" y="389133"/>
                    <a:pt x="16302" y="389034"/>
                    <a:pt x="18077" y="388443"/>
                  </a:cubicBezTo>
                  <a:lnTo>
                    <a:pt x="5750" y="440584"/>
                  </a:lnTo>
                  <a:cubicBezTo>
                    <a:pt x="5257" y="443245"/>
                    <a:pt x="5947" y="446103"/>
                    <a:pt x="7722" y="448173"/>
                  </a:cubicBezTo>
                  <a:cubicBezTo>
                    <a:pt x="9497" y="450243"/>
                    <a:pt x="12061" y="451524"/>
                    <a:pt x="14823" y="451524"/>
                  </a:cubicBezTo>
                  <a:lnTo>
                    <a:pt x="51902" y="451524"/>
                  </a:lnTo>
                  <a:lnTo>
                    <a:pt x="59199" y="532741"/>
                  </a:lnTo>
                  <a:cubicBezTo>
                    <a:pt x="59988" y="539641"/>
                    <a:pt x="65807" y="544865"/>
                    <a:pt x="72808" y="544865"/>
                  </a:cubicBezTo>
                  <a:lnTo>
                    <a:pt x="91447" y="544865"/>
                  </a:lnTo>
                  <a:cubicBezTo>
                    <a:pt x="98448" y="544865"/>
                    <a:pt x="104266" y="539641"/>
                    <a:pt x="105055" y="532741"/>
                  </a:cubicBezTo>
                  <a:lnTo>
                    <a:pt x="112353" y="451524"/>
                  </a:lnTo>
                  <a:lnTo>
                    <a:pt x="149432" y="451524"/>
                  </a:lnTo>
                  <a:cubicBezTo>
                    <a:pt x="152193" y="451524"/>
                    <a:pt x="154757" y="450243"/>
                    <a:pt x="156532" y="448173"/>
                  </a:cubicBezTo>
                  <a:cubicBezTo>
                    <a:pt x="158308" y="446103"/>
                    <a:pt x="158998" y="443245"/>
                    <a:pt x="158505" y="440584"/>
                  </a:cubicBezTo>
                  <a:lnTo>
                    <a:pt x="145981" y="388443"/>
                  </a:lnTo>
                  <a:cubicBezTo>
                    <a:pt x="147756" y="388936"/>
                    <a:pt x="149629" y="389133"/>
                    <a:pt x="151503" y="388936"/>
                  </a:cubicBezTo>
                  <a:cubicBezTo>
                    <a:pt x="155448" y="388443"/>
                    <a:pt x="158998" y="386373"/>
                    <a:pt x="161266" y="383120"/>
                  </a:cubicBezTo>
                  <a:cubicBezTo>
                    <a:pt x="163633" y="379966"/>
                    <a:pt x="164520" y="375925"/>
                    <a:pt x="163830" y="371983"/>
                  </a:cubicBezTo>
                  <a:lnTo>
                    <a:pt x="137500" y="259619"/>
                  </a:lnTo>
                  <a:close/>
                  <a:moveTo>
                    <a:pt x="202783" y="140652"/>
                  </a:moveTo>
                  <a:cubicBezTo>
                    <a:pt x="210573" y="132865"/>
                    <a:pt x="215011" y="122220"/>
                    <a:pt x="215011" y="111181"/>
                  </a:cubicBezTo>
                  <a:cubicBezTo>
                    <a:pt x="215011" y="100142"/>
                    <a:pt x="210573" y="89497"/>
                    <a:pt x="202783" y="81710"/>
                  </a:cubicBezTo>
                  <a:cubicBezTo>
                    <a:pt x="194992" y="73923"/>
                    <a:pt x="184342" y="69488"/>
                    <a:pt x="173297" y="69488"/>
                  </a:cubicBezTo>
                  <a:cubicBezTo>
                    <a:pt x="162252" y="69488"/>
                    <a:pt x="151602" y="73825"/>
                    <a:pt x="143811" y="81710"/>
                  </a:cubicBezTo>
                  <a:cubicBezTo>
                    <a:pt x="136020" y="89595"/>
                    <a:pt x="131583" y="100142"/>
                    <a:pt x="131583" y="111181"/>
                  </a:cubicBezTo>
                  <a:cubicBezTo>
                    <a:pt x="131583" y="122220"/>
                    <a:pt x="136020" y="132865"/>
                    <a:pt x="143811" y="140652"/>
                  </a:cubicBezTo>
                  <a:cubicBezTo>
                    <a:pt x="151602" y="148438"/>
                    <a:pt x="162252" y="152874"/>
                    <a:pt x="173297" y="152874"/>
                  </a:cubicBezTo>
                  <a:cubicBezTo>
                    <a:pt x="184342" y="152874"/>
                    <a:pt x="194992" y="148438"/>
                    <a:pt x="202783" y="140652"/>
                  </a:cubicBezTo>
                  <a:moveTo>
                    <a:pt x="294101" y="71164"/>
                  </a:moveTo>
                  <a:cubicBezTo>
                    <a:pt x="301891" y="63377"/>
                    <a:pt x="306329" y="52732"/>
                    <a:pt x="306329" y="41693"/>
                  </a:cubicBezTo>
                  <a:cubicBezTo>
                    <a:pt x="306329" y="30654"/>
                    <a:pt x="301990" y="20009"/>
                    <a:pt x="294101" y="12222"/>
                  </a:cubicBezTo>
                  <a:cubicBezTo>
                    <a:pt x="286310" y="4435"/>
                    <a:pt x="275659" y="0"/>
                    <a:pt x="264615" y="0"/>
                  </a:cubicBezTo>
                  <a:cubicBezTo>
                    <a:pt x="253570" y="0"/>
                    <a:pt x="242919" y="4435"/>
                    <a:pt x="235129" y="12222"/>
                  </a:cubicBezTo>
                  <a:cubicBezTo>
                    <a:pt x="227338" y="20009"/>
                    <a:pt x="222900" y="30654"/>
                    <a:pt x="222900" y="41693"/>
                  </a:cubicBezTo>
                  <a:cubicBezTo>
                    <a:pt x="222900" y="52732"/>
                    <a:pt x="227239" y="63377"/>
                    <a:pt x="235129" y="71164"/>
                  </a:cubicBezTo>
                  <a:cubicBezTo>
                    <a:pt x="242919" y="78950"/>
                    <a:pt x="253570" y="83386"/>
                    <a:pt x="264615" y="83386"/>
                  </a:cubicBezTo>
                  <a:cubicBezTo>
                    <a:pt x="275659" y="83287"/>
                    <a:pt x="286211" y="78950"/>
                    <a:pt x="294101" y="71164"/>
                  </a:cubicBezTo>
                  <a:moveTo>
                    <a:pt x="294101" y="210140"/>
                  </a:moveTo>
                  <a:cubicBezTo>
                    <a:pt x="301891" y="202353"/>
                    <a:pt x="306329" y="191708"/>
                    <a:pt x="306329" y="180669"/>
                  </a:cubicBezTo>
                  <a:cubicBezTo>
                    <a:pt x="306329" y="169630"/>
                    <a:pt x="301990" y="158985"/>
                    <a:pt x="294101" y="151198"/>
                  </a:cubicBezTo>
                  <a:cubicBezTo>
                    <a:pt x="286310" y="143411"/>
                    <a:pt x="275659" y="138976"/>
                    <a:pt x="264615" y="138976"/>
                  </a:cubicBezTo>
                  <a:cubicBezTo>
                    <a:pt x="253570" y="138976"/>
                    <a:pt x="242919" y="143411"/>
                    <a:pt x="235129" y="151198"/>
                  </a:cubicBezTo>
                  <a:cubicBezTo>
                    <a:pt x="227338" y="158985"/>
                    <a:pt x="222900" y="169630"/>
                    <a:pt x="222900" y="180669"/>
                  </a:cubicBezTo>
                  <a:cubicBezTo>
                    <a:pt x="222900" y="191708"/>
                    <a:pt x="227239" y="202353"/>
                    <a:pt x="235129" y="210140"/>
                  </a:cubicBezTo>
                  <a:cubicBezTo>
                    <a:pt x="242919" y="217926"/>
                    <a:pt x="253570" y="222362"/>
                    <a:pt x="264615" y="222362"/>
                  </a:cubicBezTo>
                  <a:lnTo>
                    <a:pt x="264615" y="222263"/>
                  </a:lnTo>
                  <a:cubicBezTo>
                    <a:pt x="275659" y="222362"/>
                    <a:pt x="286211" y="217926"/>
                    <a:pt x="294101" y="210140"/>
                  </a:cubicBezTo>
                  <a:moveTo>
                    <a:pt x="385418" y="140652"/>
                  </a:moveTo>
                  <a:cubicBezTo>
                    <a:pt x="393209" y="132865"/>
                    <a:pt x="397646" y="122220"/>
                    <a:pt x="397646" y="111181"/>
                  </a:cubicBezTo>
                  <a:cubicBezTo>
                    <a:pt x="397646" y="100142"/>
                    <a:pt x="393307" y="89497"/>
                    <a:pt x="385418" y="81710"/>
                  </a:cubicBezTo>
                  <a:cubicBezTo>
                    <a:pt x="377529" y="73923"/>
                    <a:pt x="366977" y="69488"/>
                    <a:pt x="355932" y="69488"/>
                  </a:cubicBezTo>
                  <a:cubicBezTo>
                    <a:pt x="344887" y="69488"/>
                    <a:pt x="334237" y="73825"/>
                    <a:pt x="326446" y="81710"/>
                  </a:cubicBezTo>
                  <a:cubicBezTo>
                    <a:pt x="318656" y="89497"/>
                    <a:pt x="314218" y="100142"/>
                    <a:pt x="314218" y="111181"/>
                  </a:cubicBezTo>
                  <a:cubicBezTo>
                    <a:pt x="314218" y="122220"/>
                    <a:pt x="318656" y="132865"/>
                    <a:pt x="326446" y="140652"/>
                  </a:cubicBezTo>
                  <a:cubicBezTo>
                    <a:pt x="334237" y="148438"/>
                    <a:pt x="344887" y="152874"/>
                    <a:pt x="355932" y="152874"/>
                  </a:cubicBezTo>
                  <a:cubicBezTo>
                    <a:pt x="366977" y="152874"/>
                    <a:pt x="377627" y="148438"/>
                    <a:pt x="385418" y="140652"/>
                  </a:cubicBezTo>
                  <a:moveTo>
                    <a:pt x="476736" y="210140"/>
                  </a:moveTo>
                  <a:cubicBezTo>
                    <a:pt x="484526" y="202353"/>
                    <a:pt x="488964" y="191708"/>
                    <a:pt x="488964" y="180669"/>
                  </a:cubicBezTo>
                  <a:cubicBezTo>
                    <a:pt x="488964" y="169630"/>
                    <a:pt x="484625" y="158985"/>
                    <a:pt x="476736" y="151198"/>
                  </a:cubicBezTo>
                  <a:cubicBezTo>
                    <a:pt x="468945" y="143411"/>
                    <a:pt x="458295" y="138976"/>
                    <a:pt x="447250" y="138976"/>
                  </a:cubicBezTo>
                  <a:cubicBezTo>
                    <a:pt x="436205" y="138976"/>
                    <a:pt x="425554" y="143313"/>
                    <a:pt x="417764" y="151198"/>
                  </a:cubicBezTo>
                  <a:cubicBezTo>
                    <a:pt x="409973" y="159083"/>
                    <a:pt x="405535" y="169630"/>
                    <a:pt x="405535" y="180669"/>
                  </a:cubicBezTo>
                  <a:cubicBezTo>
                    <a:pt x="405535" y="191708"/>
                    <a:pt x="409875" y="202353"/>
                    <a:pt x="417764" y="210140"/>
                  </a:cubicBezTo>
                  <a:cubicBezTo>
                    <a:pt x="425554" y="217926"/>
                    <a:pt x="436205" y="222362"/>
                    <a:pt x="447250" y="222362"/>
                  </a:cubicBezTo>
                  <a:cubicBezTo>
                    <a:pt x="458295" y="222362"/>
                    <a:pt x="468846" y="217926"/>
                    <a:pt x="476736" y="210140"/>
                  </a:cubicBezTo>
                  <a:moveTo>
                    <a:pt x="515491" y="245130"/>
                  </a:moveTo>
                  <a:cubicBezTo>
                    <a:pt x="508785" y="237639"/>
                    <a:pt x="499220" y="233401"/>
                    <a:pt x="489161" y="233401"/>
                  </a:cubicBezTo>
                  <a:lnTo>
                    <a:pt x="489161" y="233302"/>
                  </a:lnTo>
                  <a:lnTo>
                    <a:pt x="474763" y="233302"/>
                  </a:lnTo>
                  <a:cubicBezTo>
                    <a:pt x="472988" y="233499"/>
                    <a:pt x="471410" y="234189"/>
                    <a:pt x="470030" y="235372"/>
                  </a:cubicBezTo>
                  <a:lnTo>
                    <a:pt x="459083" y="244933"/>
                  </a:lnTo>
                  <a:lnTo>
                    <a:pt x="459083" y="244933"/>
                  </a:lnTo>
                  <a:cubicBezTo>
                    <a:pt x="456519" y="247101"/>
                    <a:pt x="453265" y="248383"/>
                    <a:pt x="449814" y="248383"/>
                  </a:cubicBezTo>
                  <a:cubicBezTo>
                    <a:pt x="446461" y="248383"/>
                    <a:pt x="443108" y="247200"/>
                    <a:pt x="440544" y="244933"/>
                  </a:cubicBezTo>
                  <a:lnTo>
                    <a:pt x="429598" y="235372"/>
                  </a:lnTo>
                  <a:lnTo>
                    <a:pt x="429598" y="235372"/>
                  </a:lnTo>
                  <a:cubicBezTo>
                    <a:pt x="428217" y="234288"/>
                    <a:pt x="426639" y="233499"/>
                    <a:pt x="424864" y="233302"/>
                  </a:cubicBezTo>
                  <a:lnTo>
                    <a:pt x="409973" y="233302"/>
                  </a:lnTo>
                  <a:cubicBezTo>
                    <a:pt x="399914" y="233302"/>
                    <a:pt x="390349" y="237541"/>
                    <a:pt x="383643" y="245031"/>
                  </a:cubicBezTo>
                  <a:cubicBezTo>
                    <a:pt x="376937" y="252522"/>
                    <a:pt x="373781" y="262477"/>
                    <a:pt x="374866" y="272531"/>
                  </a:cubicBezTo>
                  <a:lnTo>
                    <a:pt x="385122" y="349608"/>
                  </a:lnTo>
                  <a:cubicBezTo>
                    <a:pt x="385714" y="355128"/>
                    <a:pt x="387883" y="360352"/>
                    <a:pt x="391335" y="364689"/>
                  </a:cubicBezTo>
                  <a:cubicBezTo>
                    <a:pt x="394786" y="369026"/>
                    <a:pt x="399323" y="372377"/>
                    <a:pt x="404549" y="374348"/>
                  </a:cubicBezTo>
                  <a:lnTo>
                    <a:pt x="421807" y="532939"/>
                  </a:lnTo>
                  <a:cubicBezTo>
                    <a:pt x="422596" y="539838"/>
                    <a:pt x="428513" y="545062"/>
                    <a:pt x="435416" y="545062"/>
                  </a:cubicBezTo>
                  <a:lnTo>
                    <a:pt x="462732" y="545062"/>
                  </a:lnTo>
                  <a:cubicBezTo>
                    <a:pt x="469734" y="545062"/>
                    <a:pt x="475552" y="539838"/>
                    <a:pt x="476341" y="532939"/>
                  </a:cubicBezTo>
                  <a:lnTo>
                    <a:pt x="493599" y="374644"/>
                  </a:lnTo>
                  <a:cubicBezTo>
                    <a:pt x="499023" y="372870"/>
                    <a:pt x="503756" y="369519"/>
                    <a:pt x="507306" y="365083"/>
                  </a:cubicBezTo>
                  <a:cubicBezTo>
                    <a:pt x="510856" y="360648"/>
                    <a:pt x="513124" y="355325"/>
                    <a:pt x="513815" y="349707"/>
                  </a:cubicBezTo>
                  <a:lnTo>
                    <a:pt x="524071" y="272531"/>
                  </a:lnTo>
                  <a:cubicBezTo>
                    <a:pt x="525353" y="262576"/>
                    <a:pt x="522098" y="252522"/>
                    <a:pt x="515491" y="245130"/>
                  </a:cubicBezTo>
                </a:path>
              </a:pathLst>
            </a:custGeom>
            <a:grpFill/>
            <a:ln w="9861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17220"/>
              <a:endParaRPr lang="fr-FR" sz="1215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378" name="Groupe 377">
            <a:extLst>
              <a:ext uri="{FF2B5EF4-FFF2-40B4-BE49-F238E27FC236}">
                <a16:creationId xmlns:a16="http://schemas.microsoft.com/office/drawing/2014/main" id="{836D1205-F7B4-3071-406D-BA8E0F015238}"/>
              </a:ext>
            </a:extLst>
          </p:cNvPr>
          <p:cNvGrpSpPr>
            <a:grpSpLocks noChangeAspect="1"/>
          </p:cNvGrpSpPr>
          <p:nvPr/>
        </p:nvGrpSpPr>
        <p:grpSpPr>
          <a:xfrm>
            <a:off x="6440844" y="1980072"/>
            <a:ext cx="444918" cy="444690"/>
            <a:chOff x="4257619" y="4928354"/>
            <a:chExt cx="1525818" cy="1525037"/>
          </a:xfrm>
        </p:grpSpPr>
        <p:sp>
          <p:nvSpPr>
            <p:cNvPr id="379" name="Forme libre 378">
              <a:extLst>
                <a:ext uri="{FF2B5EF4-FFF2-40B4-BE49-F238E27FC236}">
                  <a16:creationId xmlns:a16="http://schemas.microsoft.com/office/drawing/2014/main" id="{B45DA956-6D8A-46F7-404D-48BEE4AE66AF}"/>
                </a:ext>
              </a:extLst>
            </p:cNvPr>
            <p:cNvSpPr/>
            <p:nvPr/>
          </p:nvSpPr>
          <p:spPr>
            <a:xfrm>
              <a:off x="4257619" y="4928354"/>
              <a:ext cx="1525818" cy="1525037"/>
            </a:xfrm>
            <a:custGeom>
              <a:avLst/>
              <a:gdLst>
                <a:gd name="connsiteX0" fmla="*/ 762909 w 1525818"/>
                <a:gd name="connsiteY0" fmla="*/ 1525037 h 1525037"/>
                <a:gd name="connsiteX1" fmla="*/ 1525818 w 1525818"/>
                <a:gd name="connsiteY1" fmla="*/ 762519 h 1525037"/>
                <a:gd name="connsiteX2" fmla="*/ 762909 w 1525818"/>
                <a:gd name="connsiteY2" fmla="*/ 0 h 1525037"/>
                <a:gd name="connsiteX3" fmla="*/ 0 w 1525818"/>
                <a:gd name="connsiteY3" fmla="*/ 762519 h 1525037"/>
                <a:gd name="connsiteX4" fmla="*/ 762909 w 1525818"/>
                <a:gd name="connsiteY4" fmla="*/ 1525037 h 152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818" h="1525037">
                  <a:moveTo>
                    <a:pt x="762909" y="1525037"/>
                  </a:moveTo>
                  <a:cubicBezTo>
                    <a:pt x="1184289" y="1525037"/>
                    <a:pt x="1525818" y="1183683"/>
                    <a:pt x="1525818" y="762519"/>
                  </a:cubicBezTo>
                  <a:cubicBezTo>
                    <a:pt x="1525818" y="341354"/>
                    <a:pt x="1184289" y="0"/>
                    <a:pt x="762909" y="0"/>
                  </a:cubicBezTo>
                  <a:cubicBezTo>
                    <a:pt x="341529" y="0"/>
                    <a:pt x="0" y="341354"/>
                    <a:pt x="0" y="762519"/>
                  </a:cubicBezTo>
                  <a:cubicBezTo>
                    <a:pt x="0" y="1183683"/>
                    <a:pt x="341529" y="1525037"/>
                    <a:pt x="762909" y="1525037"/>
                  </a:cubicBezTo>
                </a:path>
              </a:pathLst>
            </a:custGeom>
            <a:solidFill>
              <a:srgbClr val="003B39"/>
            </a:solidFill>
            <a:ln w="127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17220"/>
              <a:endParaRPr lang="fr-FR" sz="1215">
                <a:solidFill>
                  <a:sysClr val="windowText" lastClr="000000"/>
                </a:solidFill>
              </a:endParaRPr>
            </a:p>
          </p:txBody>
        </p:sp>
        <p:sp>
          <p:nvSpPr>
            <p:cNvPr id="380" name="Forme libre 379">
              <a:extLst>
                <a:ext uri="{FF2B5EF4-FFF2-40B4-BE49-F238E27FC236}">
                  <a16:creationId xmlns:a16="http://schemas.microsoft.com/office/drawing/2014/main" id="{5DC8194D-CF20-82E2-7C73-389A2EEF8DF3}"/>
                </a:ext>
              </a:extLst>
            </p:cNvPr>
            <p:cNvSpPr/>
            <p:nvPr/>
          </p:nvSpPr>
          <p:spPr>
            <a:xfrm>
              <a:off x="4637754" y="5233458"/>
              <a:ext cx="765549" cy="795795"/>
            </a:xfrm>
            <a:custGeom>
              <a:avLst/>
              <a:gdLst>
                <a:gd name="connsiteX0" fmla="*/ 198740 w 524345"/>
                <a:gd name="connsiteY0" fmla="*/ 245031 h 545061"/>
                <a:gd name="connsiteX1" fmla="*/ 189963 w 524345"/>
                <a:gd name="connsiteY1" fmla="*/ 272531 h 545061"/>
                <a:gd name="connsiteX2" fmla="*/ 200219 w 524345"/>
                <a:gd name="connsiteY2" fmla="*/ 349608 h 545061"/>
                <a:gd name="connsiteX3" fmla="*/ 206432 w 524345"/>
                <a:gd name="connsiteY3" fmla="*/ 364689 h 545061"/>
                <a:gd name="connsiteX4" fmla="*/ 219646 w 524345"/>
                <a:gd name="connsiteY4" fmla="*/ 374348 h 545061"/>
                <a:gd name="connsiteX5" fmla="*/ 236904 w 524345"/>
                <a:gd name="connsiteY5" fmla="*/ 532939 h 545061"/>
                <a:gd name="connsiteX6" fmla="*/ 250513 w 524345"/>
                <a:gd name="connsiteY6" fmla="*/ 545062 h 545061"/>
                <a:gd name="connsiteX7" fmla="*/ 277928 w 524345"/>
                <a:gd name="connsiteY7" fmla="*/ 545062 h 545061"/>
                <a:gd name="connsiteX8" fmla="*/ 291536 w 524345"/>
                <a:gd name="connsiteY8" fmla="*/ 532939 h 545061"/>
                <a:gd name="connsiteX9" fmla="*/ 308794 w 524345"/>
                <a:gd name="connsiteY9" fmla="*/ 374644 h 545061"/>
                <a:gd name="connsiteX10" fmla="*/ 322502 w 524345"/>
                <a:gd name="connsiteY10" fmla="*/ 365083 h 545061"/>
                <a:gd name="connsiteX11" fmla="*/ 328912 w 524345"/>
                <a:gd name="connsiteY11" fmla="*/ 349707 h 545061"/>
                <a:gd name="connsiteX12" fmla="*/ 339168 w 524345"/>
                <a:gd name="connsiteY12" fmla="*/ 272531 h 545061"/>
                <a:gd name="connsiteX13" fmla="*/ 330391 w 524345"/>
                <a:gd name="connsiteY13" fmla="*/ 245130 h 545061"/>
                <a:gd name="connsiteX14" fmla="*/ 304061 w 524345"/>
                <a:gd name="connsiteY14" fmla="*/ 233401 h 545061"/>
                <a:gd name="connsiteX15" fmla="*/ 304061 w 524345"/>
                <a:gd name="connsiteY15" fmla="*/ 233302 h 545061"/>
                <a:gd name="connsiteX16" fmla="*/ 289564 w 524345"/>
                <a:gd name="connsiteY16" fmla="*/ 233302 h 545061"/>
                <a:gd name="connsiteX17" fmla="*/ 284831 w 524345"/>
                <a:gd name="connsiteY17" fmla="*/ 235372 h 545061"/>
                <a:gd name="connsiteX18" fmla="*/ 273884 w 524345"/>
                <a:gd name="connsiteY18" fmla="*/ 244933 h 545061"/>
                <a:gd name="connsiteX19" fmla="*/ 273884 w 524345"/>
                <a:gd name="connsiteY19" fmla="*/ 244933 h 545061"/>
                <a:gd name="connsiteX20" fmla="*/ 264615 w 524345"/>
                <a:gd name="connsiteY20" fmla="*/ 248383 h 545061"/>
                <a:gd name="connsiteX21" fmla="*/ 255345 w 524345"/>
                <a:gd name="connsiteY21" fmla="*/ 244933 h 545061"/>
                <a:gd name="connsiteX22" fmla="*/ 244398 w 524345"/>
                <a:gd name="connsiteY22" fmla="*/ 235372 h 545061"/>
                <a:gd name="connsiteX23" fmla="*/ 244398 w 524345"/>
                <a:gd name="connsiteY23" fmla="*/ 235372 h 545061"/>
                <a:gd name="connsiteX24" fmla="*/ 239665 w 524345"/>
                <a:gd name="connsiteY24" fmla="*/ 233302 h 545061"/>
                <a:gd name="connsiteX25" fmla="*/ 224774 w 524345"/>
                <a:gd name="connsiteY25" fmla="*/ 233302 h 545061"/>
                <a:gd name="connsiteX26" fmla="*/ 198740 w 524345"/>
                <a:gd name="connsiteY26" fmla="*/ 245031 h 545061"/>
                <a:gd name="connsiteX27" fmla="*/ 111465 w 524345"/>
                <a:gd name="connsiteY27" fmla="*/ 210238 h 545061"/>
                <a:gd name="connsiteX28" fmla="*/ 123694 w 524345"/>
                <a:gd name="connsiteY28" fmla="*/ 180767 h 545061"/>
                <a:gd name="connsiteX29" fmla="*/ 111465 w 524345"/>
                <a:gd name="connsiteY29" fmla="*/ 151297 h 545061"/>
                <a:gd name="connsiteX30" fmla="*/ 81979 w 524345"/>
                <a:gd name="connsiteY30" fmla="*/ 139075 h 545061"/>
                <a:gd name="connsiteX31" fmla="*/ 52494 w 524345"/>
                <a:gd name="connsiteY31" fmla="*/ 151297 h 545061"/>
                <a:gd name="connsiteX32" fmla="*/ 40265 w 524345"/>
                <a:gd name="connsiteY32" fmla="*/ 180767 h 545061"/>
                <a:gd name="connsiteX33" fmla="*/ 52494 w 524345"/>
                <a:gd name="connsiteY33" fmla="*/ 210238 h 545061"/>
                <a:gd name="connsiteX34" fmla="*/ 81979 w 524345"/>
                <a:gd name="connsiteY34" fmla="*/ 222460 h 545061"/>
                <a:gd name="connsiteX35" fmla="*/ 111465 w 524345"/>
                <a:gd name="connsiteY35" fmla="*/ 210238 h 545061"/>
                <a:gd name="connsiteX36" fmla="*/ 137500 w 524345"/>
                <a:gd name="connsiteY36" fmla="*/ 259619 h 545061"/>
                <a:gd name="connsiteX37" fmla="*/ 127441 w 524345"/>
                <a:gd name="connsiteY37" fmla="*/ 242370 h 545061"/>
                <a:gd name="connsiteX38" fmla="*/ 109394 w 524345"/>
                <a:gd name="connsiteY38" fmla="*/ 233795 h 545061"/>
                <a:gd name="connsiteX39" fmla="*/ 102491 w 524345"/>
                <a:gd name="connsiteY39" fmla="*/ 235766 h 545061"/>
                <a:gd name="connsiteX40" fmla="*/ 91545 w 524345"/>
                <a:gd name="connsiteY40" fmla="*/ 245327 h 545061"/>
                <a:gd name="connsiteX41" fmla="*/ 82275 w 524345"/>
                <a:gd name="connsiteY41" fmla="*/ 248777 h 545061"/>
                <a:gd name="connsiteX42" fmla="*/ 73005 w 524345"/>
                <a:gd name="connsiteY42" fmla="*/ 245327 h 545061"/>
                <a:gd name="connsiteX43" fmla="*/ 62059 w 524345"/>
                <a:gd name="connsiteY43" fmla="*/ 235865 h 545061"/>
                <a:gd name="connsiteX44" fmla="*/ 62059 w 524345"/>
                <a:gd name="connsiteY44" fmla="*/ 235865 h 545061"/>
                <a:gd name="connsiteX45" fmla="*/ 55058 w 524345"/>
                <a:gd name="connsiteY45" fmla="*/ 233894 h 545061"/>
                <a:gd name="connsiteX46" fmla="*/ 37011 w 524345"/>
                <a:gd name="connsiteY46" fmla="*/ 242469 h 545061"/>
                <a:gd name="connsiteX47" fmla="*/ 26952 w 524345"/>
                <a:gd name="connsiteY47" fmla="*/ 259718 h 545061"/>
                <a:gd name="connsiteX48" fmla="*/ 228 w 524345"/>
                <a:gd name="connsiteY48" fmla="*/ 371983 h 545061"/>
                <a:gd name="connsiteX49" fmla="*/ 2792 w 524345"/>
                <a:gd name="connsiteY49" fmla="*/ 383120 h 545061"/>
                <a:gd name="connsiteX50" fmla="*/ 12554 w 524345"/>
                <a:gd name="connsiteY50" fmla="*/ 388936 h 545061"/>
                <a:gd name="connsiteX51" fmla="*/ 18077 w 524345"/>
                <a:gd name="connsiteY51" fmla="*/ 388443 h 545061"/>
                <a:gd name="connsiteX52" fmla="*/ 5750 w 524345"/>
                <a:gd name="connsiteY52" fmla="*/ 440584 h 545061"/>
                <a:gd name="connsiteX53" fmla="*/ 7722 w 524345"/>
                <a:gd name="connsiteY53" fmla="*/ 448173 h 545061"/>
                <a:gd name="connsiteX54" fmla="*/ 14823 w 524345"/>
                <a:gd name="connsiteY54" fmla="*/ 451524 h 545061"/>
                <a:gd name="connsiteX55" fmla="*/ 51902 w 524345"/>
                <a:gd name="connsiteY55" fmla="*/ 451524 h 545061"/>
                <a:gd name="connsiteX56" fmla="*/ 59199 w 524345"/>
                <a:gd name="connsiteY56" fmla="*/ 532741 h 545061"/>
                <a:gd name="connsiteX57" fmla="*/ 72808 w 524345"/>
                <a:gd name="connsiteY57" fmla="*/ 544865 h 545061"/>
                <a:gd name="connsiteX58" fmla="*/ 91447 w 524345"/>
                <a:gd name="connsiteY58" fmla="*/ 544865 h 545061"/>
                <a:gd name="connsiteX59" fmla="*/ 105055 w 524345"/>
                <a:gd name="connsiteY59" fmla="*/ 532741 h 545061"/>
                <a:gd name="connsiteX60" fmla="*/ 112353 w 524345"/>
                <a:gd name="connsiteY60" fmla="*/ 451524 h 545061"/>
                <a:gd name="connsiteX61" fmla="*/ 149432 w 524345"/>
                <a:gd name="connsiteY61" fmla="*/ 451524 h 545061"/>
                <a:gd name="connsiteX62" fmla="*/ 156532 w 524345"/>
                <a:gd name="connsiteY62" fmla="*/ 448173 h 545061"/>
                <a:gd name="connsiteX63" fmla="*/ 158505 w 524345"/>
                <a:gd name="connsiteY63" fmla="*/ 440584 h 545061"/>
                <a:gd name="connsiteX64" fmla="*/ 145981 w 524345"/>
                <a:gd name="connsiteY64" fmla="*/ 388443 h 545061"/>
                <a:gd name="connsiteX65" fmla="*/ 151503 w 524345"/>
                <a:gd name="connsiteY65" fmla="*/ 388936 h 545061"/>
                <a:gd name="connsiteX66" fmla="*/ 161266 w 524345"/>
                <a:gd name="connsiteY66" fmla="*/ 383120 h 545061"/>
                <a:gd name="connsiteX67" fmla="*/ 163830 w 524345"/>
                <a:gd name="connsiteY67" fmla="*/ 371983 h 545061"/>
                <a:gd name="connsiteX68" fmla="*/ 137500 w 524345"/>
                <a:gd name="connsiteY68" fmla="*/ 259619 h 545061"/>
                <a:gd name="connsiteX69" fmla="*/ 202783 w 524345"/>
                <a:gd name="connsiteY69" fmla="*/ 140652 h 545061"/>
                <a:gd name="connsiteX70" fmla="*/ 215011 w 524345"/>
                <a:gd name="connsiteY70" fmla="*/ 111181 h 545061"/>
                <a:gd name="connsiteX71" fmla="*/ 202783 w 524345"/>
                <a:gd name="connsiteY71" fmla="*/ 81710 h 545061"/>
                <a:gd name="connsiteX72" fmla="*/ 173297 w 524345"/>
                <a:gd name="connsiteY72" fmla="*/ 69488 h 545061"/>
                <a:gd name="connsiteX73" fmla="*/ 143811 w 524345"/>
                <a:gd name="connsiteY73" fmla="*/ 81710 h 545061"/>
                <a:gd name="connsiteX74" fmla="*/ 131583 w 524345"/>
                <a:gd name="connsiteY74" fmla="*/ 111181 h 545061"/>
                <a:gd name="connsiteX75" fmla="*/ 143811 w 524345"/>
                <a:gd name="connsiteY75" fmla="*/ 140652 h 545061"/>
                <a:gd name="connsiteX76" fmla="*/ 173297 w 524345"/>
                <a:gd name="connsiteY76" fmla="*/ 152874 h 545061"/>
                <a:gd name="connsiteX77" fmla="*/ 202783 w 524345"/>
                <a:gd name="connsiteY77" fmla="*/ 140652 h 545061"/>
                <a:gd name="connsiteX78" fmla="*/ 294101 w 524345"/>
                <a:gd name="connsiteY78" fmla="*/ 71164 h 545061"/>
                <a:gd name="connsiteX79" fmla="*/ 306329 w 524345"/>
                <a:gd name="connsiteY79" fmla="*/ 41693 h 545061"/>
                <a:gd name="connsiteX80" fmla="*/ 294101 w 524345"/>
                <a:gd name="connsiteY80" fmla="*/ 12222 h 545061"/>
                <a:gd name="connsiteX81" fmla="*/ 264615 w 524345"/>
                <a:gd name="connsiteY81" fmla="*/ 0 h 545061"/>
                <a:gd name="connsiteX82" fmla="*/ 235129 w 524345"/>
                <a:gd name="connsiteY82" fmla="*/ 12222 h 545061"/>
                <a:gd name="connsiteX83" fmla="*/ 222900 w 524345"/>
                <a:gd name="connsiteY83" fmla="*/ 41693 h 545061"/>
                <a:gd name="connsiteX84" fmla="*/ 235129 w 524345"/>
                <a:gd name="connsiteY84" fmla="*/ 71164 h 545061"/>
                <a:gd name="connsiteX85" fmla="*/ 264615 w 524345"/>
                <a:gd name="connsiteY85" fmla="*/ 83386 h 545061"/>
                <a:gd name="connsiteX86" fmla="*/ 294101 w 524345"/>
                <a:gd name="connsiteY86" fmla="*/ 71164 h 545061"/>
                <a:gd name="connsiteX87" fmla="*/ 294101 w 524345"/>
                <a:gd name="connsiteY87" fmla="*/ 210140 h 545061"/>
                <a:gd name="connsiteX88" fmla="*/ 306329 w 524345"/>
                <a:gd name="connsiteY88" fmla="*/ 180669 h 545061"/>
                <a:gd name="connsiteX89" fmla="*/ 294101 w 524345"/>
                <a:gd name="connsiteY89" fmla="*/ 151198 h 545061"/>
                <a:gd name="connsiteX90" fmla="*/ 264615 w 524345"/>
                <a:gd name="connsiteY90" fmla="*/ 138976 h 545061"/>
                <a:gd name="connsiteX91" fmla="*/ 235129 w 524345"/>
                <a:gd name="connsiteY91" fmla="*/ 151198 h 545061"/>
                <a:gd name="connsiteX92" fmla="*/ 222900 w 524345"/>
                <a:gd name="connsiteY92" fmla="*/ 180669 h 545061"/>
                <a:gd name="connsiteX93" fmla="*/ 235129 w 524345"/>
                <a:gd name="connsiteY93" fmla="*/ 210140 h 545061"/>
                <a:gd name="connsiteX94" fmla="*/ 264615 w 524345"/>
                <a:gd name="connsiteY94" fmla="*/ 222362 h 545061"/>
                <a:gd name="connsiteX95" fmla="*/ 264615 w 524345"/>
                <a:gd name="connsiteY95" fmla="*/ 222263 h 545061"/>
                <a:gd name="connsiteX96" fmla="*/ 294101 w 524345"/>
                <a:gd name="connsiteY96" fmla="*/ 210140 h 545061"/>
                <a:gd name="connsiteX97" fmla="*/ 385418 w 524345"/>
                <a:gd name="connsiteY97" fmla="*/ 140652 h 545061"/>
                <a:gd name="connsiteX98" fmla="*/ 397646 w 524345"/>
                <a:gd name="connsiteY98" fmla="*/ 111181 h 545061"/>
                <a:gd name="connsiteX99" fmla="*/ 385418 w 524345"/>
                <a:gd name="connsiteY99" fmla="*/ 81710 h 545061"/>
                <a:gd name="connsiteX100" fmla="*/ 355932 w 524345"/>
                <a:gd name="connsiteY100" fmla="*/ 69488 h 545061"/>
                <a:gd name="connsiteX101" fmla="*/ 326446 w 524345"/>
                <a:gd name="connsiteY101" fmla="*/ 81710 h 545061"/>
                <a:gd name="connsiteX102" fmla="*/ 314218 w 524345"/>
                <a:gd name="connsiteY102" fmla="*/ 111181 h 545061"/>
                <a:gd name="connsiteX103" fmla="*/ 326446 w 524345"/>
                <a:gd name="connsiteY103" fmla="*/ 140652 h 545061"/>
                <a:gd name="connsiteX104" fmla="*/ 355932 w 524345"/>
                <a:gd name="connsiteY104" fmla="*/ 152874 h 545061"/>
                <a:gd name="connsiteX105" fmla="*/ 385418 w 524345"/>
                <a:gd name="connsiteY105" fmla="*/ 140652 h 545061"/>
                <a:gd name="connsiteX106" fmla="*/ 476736 w 524345"/>
                <a:gd name="connsiteY106" fmla="*/ 210140 h 545061"/>
                <a:gd name="connsiteX107" fmla="*/ 488964 w 524345"/>
                <a:gd name="connsiteY107" fmla="*/ 180669 h 545061"/>
                <a:gd name="connsiteX108" fmla="*/ 476736 w 524345"/>
                <a:gd name="connsiteY108" fmla="*/ 151198 h 545061"/>
                <a:gd name="connsiteX109" fmla="*/ 447250 w 524345"/>
                <a:gd name="connsiteY109" fmla="*/ 138976 h 545061"/>
                <a:gd name="connsiteX110" fmla="*/ 417764 w 524345"/>
                <a:gd name="connsiteY110" fmla="*/ 151198 h 545061"/>
                <a:gd name="connsiteX111" fmla="*/ 405535 w 524345"/>
                <a:gd name="connsiteY111" fmla="*/ 180669 h 545061"/>
                <a:gd name="connsiteX112" fmla="*/ 417764 w 524345"/>
                <a:gd name="connsiteY112" fmla="*/ 210140 h 545061"/>
                <a:gd name="connsiteX113" fmla="*/ 447250 w 524345"/>
                <a:gd name="connsiteY113" fmla="*/ 222362 h 545061"/>
                <a:gd name="connsiteX114" fmla="*/ 476736 w 524345"/>
                <a:gd name="connsiteY114" fmla="*/ 210140 h 545061"/>
                <a:gd name="connsiteX115" fmla="*/ 515491 w 524345"/>
                <a:gd name="connsiteY115" fmla="*/ 245130 h 545061"/>
                <a:gd name="connsiteX116" fmla="*/ 489161 w 524345"/>
                <a:gd name="connsiteY116" fmla="*/ 233401 h 545061"/>
                <a:gd name="connsiteX117" fmla="*/ 489161 w 524345"/>
                <a:gd name="connsiteY117" fmla="*/ 233302 h 545061"/>
                <a:gd name="connsiteX118" fmla="*/ 474763 w 524345"/>
                <a:gd name="connsiteY118" fmla="*/ 233302 h 545061"/>
                <a:gd name="connsiteX119" fmla="*/ 470030 w 524345"/>
                <a:gd name="connsiteY119" fmla="*/ 235372 h 545061"/>
                <a:gd name="connsiteX120" fmla="*/ 459083 w 524345"/>
                <a:gd name="connsiteY120" fmla="*/ 244933 h 545061"/>
                <a:gd name="connsiteX121" fmla="*/ 459083 w 524345"/>
                <a:gd name="connsiteY121" fmla="*/ 244933 h 545061"/>
                <a:gd name="connsiteX122" fmla="*/ 449814 w 524345"/>
                <a:gd name="connsiteY122" fmla="*/ 248383 h 545061"/>
                <a:gd name="connsiteX123" fmla="*/ 440544 w 524345"/>
                <a:gd name="connsiteY123" fmla="*/ 244933 h 545061"/>
                <a:gd name="connsiteX124" fmla="*/ 429598 w 524345"/>
                <a:gd name="connsiteY124" fmla="*/ 235372 h 545061"/>
                <a:gd name="connsiteX125" fmla="*/ 429598 w 524345"/>
                <a:gd name="connsiteY125" fmla="*/ 235372 h 545061"/>
                <a:gd name="connsiteX126" fmla="*/ 424864 w 524345"/>
                <a:gd name="connsiteY126" fmla="*/ 233302 h 545061"/>
                <a:gd name="connsiteX127" fmla="*/ 409973 w 524345"/>
                <a:gd name="connsiteY127" fmla="*/ 233302 h 545061"/>
                <a:gd name="connsiteX128" fmla="*/ 383643 w 524345"/>
                <a:gd name="connsiteY128" fmla="*/ 245031 h 545061"/>
                <a:gd name="connsiteX129" fmla="*/ 374866 w 524345"/>
                <a:gd name="connsiteY129" fmla="*/ 272531 h 545061"/>
                <a:gd name="connsiteX130" fmla="*/ 385122 w 524345"/>
                <a:gd name="connsiteY130" fmla="*/ 349608 h 545061"/>
                <a:gd name="connsiteX131" fmla="*/ 391335 w 524345"/>
                <a:gd name="connsiteY131" fmla="*/ 364689 h 545061"/>
                <a:gd name="connsiteX132" fmla="*/ 404549 w 524345"/>
                <a:gd name="connsiteY132" fmla="*/ 374348 h 545061"/>
                <a:gd name="connsiteX133" fmla="*/ 421807 w 524345"/>
                <a:gd name="connsiteY133" fmla="*/ 532939 h 545061"/>
                <a:gd name="connsiteX134" fmla="*/ 435416 w 524345"/>
                <a:gd name="connsiteY134" fmla="*/ 545062 h 545061"/>
                <a:gd name="connsiteX135" fmla="*/ 462732 w 524345"/>
                <a:gd name="connsiteY135" fmla="*/ 545062 h 545061"/>
                <a:gd name="connsiteX136" fmla="*/ 476341 w 524345"/>
                <a:gd name="connsiteY136" fmla="*/ 532939 h 545061"/>
                <a:gd name="connsiteX137" fmla="*/ 493599 w 524345"/>
                <a:gd name="connsiteY137" fmla="*/ 374644 h 545061"/>
                <a:gd name="connsiteX138" fmla="*/ 507306 w 524345"/>
                <a:gd name="connsiteY138" fmla="*/ 365083 h 545061"/>
                <a:gd name="connsiteX139" fmla="*/ 513815 w 524345"/>
                <a:gd name="connsiteY139" fmla="*/ 349707 h 545061"/>
                <a:gd name="connsiteX140" fmla="*/ 524071 w 524345"/>
                <a:gd name="connsiteY140" fmla="*/ 272531 h 545061"/>
                <a:gd name="connsiteX141" fmla="*/ 515491 w 524345"/>
                <a:gd name="connsiteY141" fmla="*/ 245130 h 545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524345" h="545061">
                  <a:moveTo>
                    <a:pt x="198740" y="245031"/>
                  </a:moveTo>
                  <a:cubicBezTo>
                    <a:pt x="192034" y="252522"/>
                    <a:pt x="188878" y="262477"/>
                    <a:pt x="189963" y="272531"/>
                  </a:cubicBezTo>
                  <a:lnTo>
                    <a:pt x="200219" y="349608"/>
                  </a:lnTo>
                  <a:cubicBezTo>
                    <a:pt x="200811" y="355128"/>
                    <a:pt x="202980" y="360352"/>
                    <a:pt x="206432" y="364689"/>
                  </a:cubicBezTo>
                  <a:cubicBezTo>
                    <a:pt x="209883" y="369026"/>
                    <a:pt x="214419" y="372377"/>
                    <a:pt x="219646" y="374348"/>
                  </a:cubicBezTo>
                  <a:lnTo>
                    <a:pt x="236904" y="532939"/>
                  </a:lnTo>
                  <a:cubicBezTo>
                    <a:pt x="237693" y="539838"/>
                    <a:pt x="243511" y="545062"/>
                    <a:pt x="250513" y="545062"/>
                  </a:cubicBezTo>
                  <a:lnTo>
                    <a:pt x="277928" y="545062"/>
                  </a:lnTo>
                  <a:cubicBezTo>
                    <a:pt x="284929" y="545062"/>
                    <a:pt x="290747" y="539838"/>
                    <a:pt x="291536" y="532939"/>
                  </a:cubicBezTo>
                  <a:lnTo>
                    <a:pt x="308794" y="374644"/>
                  </a:lnTo>
                  <a:cubicBezTo>
                    <a:pt x="314218" y="372870"/>
                    <a:pt x="318951" y="369519"/>
                    <a:pt x="322502" y="365083"/>
                  </a:cubicBezTo>
                  <a:cubicBezTo>
                    <a:pt x="326052" y="360648"/>
                    <a:pt x="328320" y="355325"/>
                    <a:pt x="328912" y="349707"/>
                  </a:cubicBezTo>
                  <a:lnTo>
                    <a:pt x="339168" y="272531"/>
                  </a:lnTo>
                  <a:cubicBezTo>
                    <a:pt x="340252" y="262576"/>
                    <a:pt x="337097" y="252621"/>
                    <a:pt x="330391" y="245130"/>
                  </a:cubicBezTo>
                  <a:cubicBezTo>
                    <a:pt x="323685" y="237639"/>
                    <a:pt x="314119" y="233401"/>
                    <a:pt x="304061" y="233401"/>
                  </a:cubicBezTo>
                  <a:lnTo>
                    <a:pt x="304061" y="233302"/>
                  </a:lnTo>
                  <a:lnTo>
                    <a:pt x="289564" y="233302"/>
                  </a:lnTo>
                  <a:cubicBezTo>
                    <a:pt x="287789" y="233499"/>
                    <a:pt x="286211" y="234189"/>
                    <a:pt x="284831" y="235372"/>
                  </a:cubicBezTo>
                  <a:lnTo>
                    <a:pt x="273884" y="244933"/>
                  </a:lnTo>
                  <a:lnTo>
                    <a:pt x="273884" y="244933"/>
                  </a:lnTo>
                  <a:cubicBezTo>
                    <a:pt x="271320" y="247101"/>
                    <a:pt x="268066" y="248383"/>
                    <a:pt x="264615" y="248383"/>
                  </a:cubicBezTo>
                  <a:cubicBezTo>
                    <a:pt x="261262" y="248383"/>
                    <a:pt x="257909" y="247200"/>
                    <a:pt x="255345" y="244933"/>
                  </a:cubicBezTo>
                  <a:lnTo>
                    <a:pt x="244398" y="235372"/>
                  </a:lnTo>
                  <a:lnTo>
                    <a:pt x="244398" y="235372"/>
                  </a:lnTo>
                  <a:cubicBezTo>
                    <a:pt x="243116" y="234288"/>
                    <a:pt x="241440" y="233499"/>
                    <a:pt x="239665" y="233302"/>
                  </a:cubicBezTo>
                  <a:lnTo>
                    <a:pt x="224774" y="233302"/>
                  </a:lnTo>
                  <a:cubicBezTo>
                    <a:pt x="215011" y="233302"/>
                    <a:pt x="205446" y="237541"/>
                    <a:pt x="198740" y="245031"/>
                  </a:cubicBezTo>
                  <a:moveTo>
                    <a:pt x="111465" y="210238"/>
                  </a:moveTo>
                  <a:cubicBezTo>
                    <a:pt x="119256" y="202452"/>
                    <a:pt x="123694" y="191807"/>
                    <a:pt x="123694" y="180767"/>
                  </a:cubicBezTo>
                  <a:cubicBezTo>
                    <a:pt x="123694" y="169728"/>
                    <a:pt x="119256" y="159083"/>
                    <a:pt x="111465" y="151297"/>
                  </a:cubicBezTo>
                  <a:cubicBezTo>
                    <a:pt x="103675" y="143510"/>
                    <a:pt x="93024" y="139075"/>
                    <a:pt x="81979" y="139075"/>
                  </a:cubicBezTo>
                  <a:cubicBezTo>
                    <a:pt x="70935" y="139075"/>
                    <a:pt x="60284" y="143510"/>
                    <a:pt x="52494" y="151297"/>
                  </a:cubicBezTo>
                  <a:cubicBezTo>
                    <a:pt x="44703" y="159083"/>
                    <a:pt x="40265" y="169728"/>
                    <a:pt x="40265" y="180767"/>
                  </a:cubicBezTo>
                  <a:cubicBezTo>
                    <a:pt x="40265" y="191807"/>
                    <a:pt x="44604" y="202452"/>
                    <a:pt x="52494" y="210238"/>
                  </a:cubicBezTo>
                  <a:cubicBezTo>
                    <a:pt x="60383" y="218025"/>
                    <a:pt x="70935" y="222460"/>
                    <a:pt x="81979" y="222460"/>
                  </a:cubicBezTo>
                  <a:cubicBezTo>
                    <a:pt x="93024" y="222460"/>
                    <a:pt x="103675" y="218025"/>
                    <a:pt x="111465" y="210238"/>
                  </a:cubicBezTo>
                  <a:moveTo>
                    <a:pt x="137500" y="259619"/>
                  </a:moveTo>
                  <a:cubicBezTo>
                    <a:pt x="135922" y="253015"/>
                    <a:pt x="132470" y="246904"/>
                    <a:pt x="127441" y="242370"/>
                  </a:cubicBezTo>
                  <a:cubicBezTo>
                    <a:pt x="122412" y="237738"/>
                    <a:pt x="116100" y="234781"/>
                    <a:pt x="109394" y="233795"/>
                  </a:cubicBezTo>
                  <a:cubicBezTo>
                    <a:pt x="106929" y="233401"/>
                    <a:pt x="104365" y="234189"/>
                    <a:pt x="102491" y="235766"/>
                  </a:cubicBezTo>
                  <a:lnTo>
                    <a:pt x="91545" y="245327"/>
                  </a:lnTo>
                  <a:cubicBezTo>
                    <a:pt x="88981" y="247496"/>
                    <a:pt x="85727" y="248777"/>
                    <a:pt x="82275" y="248777"/>
                  </a:cubicBezTo>
                  <a:cubicBezTo>
                    <a:pt x="78824" y="248777"/>
                    <a:pt x="75569" y="247594"/>
                    <a:pt x="73005" y="245327"/>
                  </a:cubicBezTo>
                  <a:lnTo>
                    <a:pt x="62059" y="235865"/>
                  </a:lnTo>
                  <a:lnTo>
                    <a:pt x="62059" y="235865"/>
                  </a:lnTo>
                  <a:cubicBezTo>
                    <a:pt x="60185" y="234189"/>
                    <a:pt x="57622" y="233499"/>
                    <a:pt x="55058" y="233894"/>
                  </a:cubicBezTo>
                  <a:cubicBezTo>
                    <a:pt x="48352" y="234879"/>
                    <a:pt x="42040" y="237836"/>
                    <a:pt x="37011" y="242469"/>
                  </a:cubicBezTo>
                  <a:cubicBezTo>
                    <a:pt x="31982" y="247101"/>
                    <a:pt x="28431" y="253114"/>
                    <a:pt x="26952" y="259718"/>
                  </a:cubicBezTo>
                  <a:lnTo>
                    <a:pt x="228" y="371983"/>
                  </a:lnTo>
                  <a:cubicBezTo>
                    <a:pt x="-463" y="375827"/>
                    <a:pt x="425" y="379868"/>
                    <a:pt x="2792" y="383120"/>
                  </a:cubicBezTo>
                  <a:cubicBezTo>
                    <a:pt x="5158" y="386275"/>
                    <a:pt x="8708" y="388443"/>
                    <a:pt x="12554" y="388936"/>
                  </a:cubicBezTo>
                  <a:cubicBezTo>
                    <a:pt x="14428" y="389133"/>
                    <a:pt x="16302" y="389034"/>
                    <a:pt x="18077" y="388443"/>
                  </a:cubicBezTo>
                  <a:lnTo>
                    <a:pt x="5750" y="440584"/>
                  </a:lnTo>
                  <a:cubicBezTo>
                    <a:pt x="5257" y="443245"/>
                    <a:pt x="5947" y="446103"/>
                    <a:pt x="7722" y="448173"/>
                  </a:cubicBezTo>
                  <a:cubicBezTo>
                    <a:pt x="9497" y="450243"/>
                    <a:pt x="12061" y="451524"/>
                    <a:pt x="14823" y="451524"/>
                  </a:cubicBezTo>
                  <a:lnTo>
                    <a:pt x="51902" y="451524"/>
                  </a:lnTo>
                  <a:lnTo>
                    <a:pt x="59199" y="532741"/>
                  </a:lnTo>
                  <a:cubicBezTo>
                    <a:pt x="59988" y="539641"/>
                    <a:pt x="65807" y="544865"/>
                    <a:pt x="72808" y="544865"/>
                  </a:cubicBezTo>
                  <a:lnTo>
                    <a:pt x="91447" y="544865"/>
                  </a:lnTo>
                  <a:cubicBezTo>
                    <a:pt x="98448" y="544865"/>
                    <a:pt x="104266" y="539641"/>
                    <a:pt x="105055" y="532741"/>
                  </a:cubicBezTo>
                  <a:lnTo>
                    <a:pt x="112353" y="451524"/>
                  </a:lnTo>
                  <a:lnTo>
                    <a:pt x="149432" y="451524"/>
                  </a:lnTo>
                  <a:cubicBezTo>
                    <a:pt x="152193" y="451524"/>
                    <a:pt x="154757" y="450243"/>
                    <a:pt x="156532" y="448173"/>
                  </a:cubicBezTo>
                  <a:cubicBezTo>
                    <a:pt x="158308" y="446103"/>
                    <a:pt x="158998" y="443245"/>
                    <a:pt x="158505" y="440584"/>
                  </a:cubicBezTo>
                  <a:lnTo>
                    <a:pt x="145981" y="388443"/>
                  </a:lnTo>
                  <a:cubicBezTo>
                    <a:pt x="147756" y="388936"/>
                    <a:pt x="149629" y="389133"/>
                    <a:pt x="151503" y="388936"/>
                  </a:cubicBezTo>
                  <a:cubicBezTo>
                    <a:pt x="155448" y="388443"/>
                    <a:pt x="158998" y="386373"/>
                    <a:pt x="161266" y="383120"/>
                  </a:cubicBezTo>
                  <a:cubicBezTo>
                    <a:pt x="163633" y="379966"/>
                    <a:pt x="164520" y="375925"/>
                    <a:pt x="163830" y="371983"/>
                  </a:cubicBezTo>
                  <a:lnTo>
                    <a:pt x="137500" y="259619"/>
                  </a:lnTo>
                  <a:close/>
                  <a:moveTo>
                    <a:pt x="202783" y="140652"/>
                  </a:moveTo>
                  <a:cubicBezTo>
                    <a:pt x="210573" y="132865"/>
                    <a:pt x="215011" y="122220"/>
                    <a:pt x="215011" y="111181"/>
                  </a:cubicBezTo>
                  <a:cubicBezTo>
                    <a:pt x="215011" y="100142"/>
                    <a:pt x="210573" y="89497"/>
                    <a:pt x="202783" y="81710"/>
                  </a:cubicBezTo>
                  <a:cubicBezTo>
                    <a:pt x="194992" y="73923"/>
                    <a:pt x="184342" y="69488"/>
                    <a:pt x="173297" y="69488"/>
                  </a:cubicBezTo>
                  <a:cubicBezTo>
                    <a:pt x="162252" y="69488"/>
                    <a:pt x="151602" y="73825"/>
                    <a:pt x="143811" y="81710"/>
                  </a:cubicBezTo>
                  <a:cubicBezTo>
                    <a:pt x="136020" y="89595"/>
                    <a:pt x="131583" y="100142"/>
                    <a:pt x="131583" y="111181"/>
                  </a:cubicBezTo>
                  <a:cubicBezTo>
                    <a:pt x="131583" y="122220"/>
                    <a:pt x="136020" y="132865"/>
                    <a:pt x="143811" y="140652"/>
                  </a:cubicBezTo>
                  <a:cubicBezTo>
                    <a:pt x="151602" y="148438"/>
                    <a:pt x="162252" y="152874"/>
                    <a:pt x="173297" y="152874"/>
                  </a:cubicBezTo>
                  <a:cubicBezTo>
                    <a:pt x="184342" y="152874"/>
                    <a:pt x="194992" y="148438"/>
                    <a:pt x="202783" y="140652"/>
                  </a:cubicBezTo>
                  <a:moveTo>
                    <a:pt x="294101" y="71164"/>
                  </a:moveTo>
                  <a:cubicBezTo>
                    <a:pt x="301891" y="63377"/>
                    <a:pt x="306329" y="52732"/>
                    <a:pt x="306329" y="41693"/>
                  </a:cubicBezTo>
                  <a:cubicBezTo>
                    <a:pt x="306329" y="30654"/>
                    <a:pt x="301990" y="20009"/>
                    <a:pt x="294101" y="12222"/>
                  </a:cubicBezTo>
                  <a:cubicBezTo>
                    <a:pt x="286310" y="4435"/>
                    <a:pt x="275659" y="0"/>
                    <a:pt x="264615" y="0"/>
                  </a:cubicBezTo>
                  <a:cubicBezTo>
                    <a:pt x="253570" y="0"/>
                    <a:pt x="242919" y="4435"/>
                    <a:pt x="235129" y="12222"/>
                  </a:cubicBezTo>
                  <a:cubicBezTo>
                    <a:pt x="227338" y="20009"/>
                    <a:pt x="222900" y="30654"/>
                    <a:pt x="222900" y="41693"/>
                  </a:cubicBezTo>
                  <a:cubicBezTo>
                    <a:pt x="222900" y="52732"/>
                    <a:pt x="227239" y="63377"/>
                    <a:pt x="235129" y="71164"/>
                  </a:cubicBezTo>
                  <a:cubicBezTo>
                    <a:pt x="242919" y="78950"/>
                    <a:pt x="253570" y="83386"/>
                    <a:pt x="264615" y="83386"/>
                  </a:cubicBezTo>
                  <a:cubicBezTo>
                    <a:pt x="275659" y="83287"/>
                    <a:pt x="286211" y="78950"/>
                    <a:pt x="294101" y="71164"/>
                  </a:cubicBezTo>
                  <a:moveTo>
                    <a:pt x="294101" y="210140"/>
                  </a:moveTo>
                  <a:cubicBezTo>
                    <a:pt x="301891" y="202353"/>
                    <a:pt x="306329" y="191708"/>
                    <a:pt x="306329" y="180669"/>
                  </a:cubicBezTo>
                  <a:cubicBezTo>
                    <a:pt x="306329" y="169630"/>
                    <a:pt x="301990" y="158985"/>
                    <a:pt x="294101" y="151198"/>
                  </a:cubicBezTo>
                  <a:cubicBezTo>
                    <a:pt x="286310" y="143411"/>
                    <a:pt x="275659" y="138976"/>
                    <a:pt x="264615" y="138976"/>
                  </a:cubicBezTo>
                  <a:cubicBezTo>
                    <a:pt x="253570" y="138976"/>
                    <a:pt x="242919" y="143411"/>
                    <a:pt x="235129" y="151198"/>
                  </a:cubicBezTo>
                  <a:cubicBezTo>
                    <a:pt x="227338" y="158985"/>
                    <a:pt x="222900" y="169630"/>
                    <a:pt x="222900" y="180669"/>
                  </a:cubicBezTo>
                  <a:cubicBezTo>
                    <a:pt x="222900" y="191708"/>
                    <a:pt x="227239" y="202353"/>
                    <a:pt x="235129" y="210140"/>
                  </a:cubicBezTo>
                  <a:cubicBezTo>
                    <a:pt x="242919" y="217926"/>
                    <a:pt x="253570" y="222362"/>
                    <a:pt x="264615" y="222362"/>
                  </a:cubicBezTo>
                  <a:lnTo>
                    <a:pt x="264615" y="222263"/>
                  </a:lnTo>
                  <a:cubicBezTo>
                    <a:pt x="275659" y="222362"/>
                    <a:pt x="286211" y="217926"/>
                    <a:pt x="294101" y="210140"/>
                  </a:cubicBezTo>
                  <a:moveTo>
                    <a:pt x="385418" y="140652"/>
                  </a:moveTo>
                  <a:cubicBezTo>
                    <a:pt x="393209" y="132865"/>
                    <a:pt x="397646" y="122220"/>
                    <a:pt x="397646" y="111181"/>
                  </a:cubicBezTo>
                  <a:cubicBezTo>
                    <a:pt x="397646" y="100142"/>
                    <a:pt x="393307" y="89497"/>
                    <a:pt x="385418" y="81710"/>
                  </a:cubicBezTo>
                  <a:cubicBezTo>
                    <a:pt x="377529" y="73923"/>
                    <a:pt x="366977" y="69488"/>
                    <a:pt x="355932" y="69488"/>
                  </a:cubicBezTo>
                  <a:cubicBezTo>
                    <a:pt x="344887" y="69488"/>
                    <a:pt x="334237" y="73825"/>
                    <a:pt x="326446" y="81710"/>
                  </a:cubicBezTo>
                  <a:cubicBezTo>
                    <a:pt x="318656" y="89497"/>
                    <a:pt x="314218" y="100142"/>
                    <a:pt x="314218" y="111181"/>
                  </a:cubicBezTo>
                  <a:cubicBezTo>
                    <a:pt x="314218" y="122220"/>
                    <a:pt x="318656" y="132865"/>
                    <a:pt x="326446" y="140652"/>
                  </a:cubicBezTo>
                  <a:cubicBezTo>
                    <a:pt x="334237" y="148438"/>
                    <a:pt x="344887" y="152874"/>
                    <a:pt x="355932" y="152874"/>
                  </a:cubicBezTo>
                  <a:cubicBezTo>
                    <a:pt x="366977" y="152874"/>
                    <a:pt x="377627" y="148438"/>
                    <a:pt x="385418" y="140652"/>
                  </a:cubicBezTo>
                  <a:moveTo>
                    <a:pt x="476736" y="210140"/>
                  </a:moveTo>
                  <a:cubicBezTo>
                    <a:pt x="484526" y="202353"/>
                    <a:pt x="488964" y="191708"/>
                    <a:pt x="488964" y="180669"/>
                  </a:cubicBezTo>
                  <a:cubicBezTo>
                    <a:pt x="488964" y="169630"/>
                    <a:pt x="484625" y="158985"/>
                    <a:pt x="476736" y="151198"/>
                  </a:cubicBezTo>
                  <a:cubicBezTo>
                    <a:pt x="468945" y="143411"/>
                    <a:pt x="458295" y="138976"/>
                    <a:pt x="447250" y="138976"/>
                  </a:cubicBezTo>
                  <a:cubicBezTo>
                    <a:pt x="436205" y="138976"/>
                    <a:pt x="425554" y="143313"/>
                    <a:pt x="417764" y="151198"/>
                  </a:cubicBezTo>
                  <a:cubicBezTo>
                    <a:pt x="409973" y="159083"/>
                    <a:pt x="405535" y="169630"/>
                    <a:pt x="405535" y="180669"/>
                  </a:cubicBezTo>
                  <a:cubicBezTo>
                    <a:pt x="405535" y="191708"/>
                    <a:pt x="409875" y="202353"/>
                    <a:pt x="417764" y="210140"/>
                  </a:cubicBezTo>
                  <a:cubicBezTo>
                    <a:pt x="425554" y="217926"/>
                    <a:pt x="436205" y="222362"/>
                    <a:pt x="447250" y="222362"/>
                  </a:cubicBezTo>
                  <a:cubicBezTo>
                    <a:pt x="458295" y="222362"/>
                    <a:pt x="468846" y="217926"/>
                    <a:pt x="476736" y="210140"/>
                  </a:cubicBezTo>
                  <a:moveTo>
                    <a:pt x="515491" y="245130"/>
                  </a:moveTo>
                  <a:cubicBezTo>
                    <a:pt x="508785" y="237639"/>
                    <a:pt x="499220" y="233401"/>
                    <a:pt x="489161" y="233401"/>
                  </a:cubicBezTo>
                  <a:lnTo>
                    <a:pt x="489161" y="233302"/>
                  </a:lnTo>
                  <a:lnTo>
                    <a:pt x="474763" y="233302"/>
                  </a:lnTo>
                  <a:cubicBezTo>
                    <a:pt x="472988" y="233499"/>
                    <a:pt x="471410" y="234189"/>
                    <a:pt x="470030" y="235372"/>
                  </a:cubicBezTo>
                  <a:lnTo>
                    <a:pt x="459083" y="244933"/>
                  </a:lnTo>
                  <a:lnTo>
                    <a:pt x="459083" y="244933"/>
                  </a:lnTo>
                  <a:cubicBezTo>
                    <a:pt x="456519" y="247101"/>
                    <a:pt x="453265" y="248383"/>
                    <a:pt x="449814" y="248383"/>
                  </a:cubicBezTo>
                  <a:cubicBezTo>
                    <a:pt x="446461" y="248383"/>
                    <a:pt x="443108" y="247200"/>
                    <a:pt x="440544" y="244933"/>
                  </a:cubicBezTo>
                  <a:lnTo>
                    <a:pt x="429598" y="235372"/>
                  </a:lnTo>
                  <a:lnTo>
                    <a:pt x="429598" y="235372"/>
                  </a:lnTo>
                  <a:cubicBezTo>
                    <a:pt x="428217" y="234288"/>
                    <a:pt x="426639" y="233499"/>
                    <a:pt x="424864" y="233302"/>
                  </a:cubicBezTo>
                  <a:lnTo>
                    <a:pt x="409973" y="233302"/>
                  </a:lnTo>
                  <a:cubicBezTo>
                    <a:pt x="399914" y="233302"/>
                    <a:pt x="390349" y="237541"/>
                    <a:pt x="383643" y="245031"/>
                  </a:cubicBezTo>
                  <a:cubicBezTo>
                    <a:pt x="376937" y="252522"/>
                    <a:pt x="373781" y="262477"/>
                    <a:pt x="374866" y="272531"/>
                  </a:cubicBezTo>
                  <a:lnTo>
                    <a:pt x="385122" y="349608"/>
                  </a:lnTo>
                  <a:cubicBezTo>
                    <a:pt x="385714" y="355128"/>
                    <a:pt x="387883" y="360352"/>
                    <a:pt x="391335" y="364689"/>
                  </a:cubicBezTo>
                  <a:cubicBezTo>
                    <a:pt x="394786" y="369026"/>
                    <a:pt x="399323" y="372377"/>
                    <a:pt x="404549" y="374348"/>
                  </a:cubicBezTo>
                  <a:lnTo>
                    <a:pt x="421807" y="532939"/>
                  </a:lnTo>
                  <a:cubicBezTo>
                    <a:pt x="422596" y="539838"/>
                    <a:pt x="428513" y="545062"/>
                    <a:pt x="435416" y="545062"/>
                  </a:cubicBezTo>
                  <a:lnTo>
                    <a:pt x="462732" y="545062"/>
                  </a:lnTo>
                  <a:cubicBezTo>
                    <a:pt x="469734" y="545062"/>
                    <a:pt x="475552" y="539838"/>
                    <a:pt x="476341" y="532939"/>
                  </a:cubicBezTo>
                  <a:lnTo>
                    <a:pt x="493599" y="374644"/>
                  </a:lnTo>
                  <a:cubicBezTo>
                    <a:pt x="499023" y="372870"/>
                    <a:pt x="503756" y="369519"/>
                    <a:pt x="507306" y="365083"/>
                  </a:cubicBezTo>
                  <a:cubicBezTo>
                    <a:pt x="510856" y="360648"/>
                    <a:pt x="513124" y="355325"/>
                    <a:pt x="513815" y="349707"/>
                  </a:cubicBezTo>
                  <a:lnTo>
                    <a:pt x="524071" y="272531"/>
                  </a:lnTo>
                  <a:cubicBezTo>
                    <a:pt x="525353" y="262576"/>
                    <a:pt x="522098" y="252522"/>
                    <a:pt x="515491" y="245130"/>
                  </a:cubicBezTo>
                </a:path>
              </a:pathLst>
            </a:custGeom>
            <a:solidFill>
              <a:schemeClr val="bg1"/>
            </a:solidFill>
            <a:ln w="98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17220"/>
              <a:endParaRPr lang="fr-FR" sz="1215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81" name="Groupe 380">
            <a:extLst>
              <a:ext uri="{FF2B5EF4-FFF2-40B4-BE49-F238E27FC236}">
                <a16:creationId xmlns:a16="http://schemas.microsoft.com/office/drawing/2014/main" id="{4016161F-3297-6D31-DAC4-402262504DDE}"/>
              </a:ext>
            </a:extLst>
          </p:cNvPr>
          <p:cNvGrpSpPr>
            <a:grpSpLocks noChangeAspect="1"/>
          </p:cNvGrpSpPr>
          <p:nvPr/>
        </p:nvGrpSpPr>
        <p:grpSpPr>
          <a:xfrm>
            <a:off x="9981287" y="1980072"/>
            <a:ext cx="444918" cy="444690"/>
            <a:chOff x="4257619" y="4928354"/>
            <a:chExt cx="1525818" cy="1525037"/>
          </a:xfrm>
          <a:solidFill>
            <a:schemeClr val="bg1">
              <a:lumMod val="85000"/>
            </a:schemeClr>
          </a:solidFill>
        </p:grpSpPr>
        <p:sp>
          <p:nvSpPr>
            <p:cNvPr id="382" name="Forme libre 381">
              <a:extLst>
                <a:ext uri="{FF2B5EF4-FFF2-40B4-BE49-F238E27FC236}">
                  <a16:creationId xmlns:a16="http://schemas.microsoft.com/office/drawing/2014/main" id="{F21F8A76-5BFD-2BF3-0585-049633E8336F}"/>
                </a:ext>
              </a:extLst>
            </p:cNvPr>
            <p:cNvSpPr/>
            <p:nvPr/>
          </p:nvSpPr>
          <p:spPr>
            <a:xfrm>
              <a:off x="4257619" y="4928354"/>
              <a:ext cx="1525818" cy="1525037"/>
            </a:xfrm>
            <a:custGeom>
              <a:avLst/>
              <a:gdLst>
                <a:gd name="connsiteX0" fmla="*/ 762909 w 1525818"/>
                <a:gd name="connsiteY0" fmla="*/ 1525037 h 1525037"/>
                <a:gd name="connsiteX1" fmla="*/ 1525818 w 1525818"/>
                <a:gd name="connsiteY1" fmla="*/ 762519 h 1525037"/>
                <a:gd name="connsiteX2" fmla="*/ 762909 w 1525818"/>
                <a:gd name="connsiteY2" fmla="*/ 0 h 1525037"/>
                <a:gd name="connsiteX3" fmla="*/ 0 w 1525818"/>
                <a:gd name="connsiteY3" fmla="*/ 762519 h 1525037"/>
                <a:gd name="connsiteX4" fmla="*/ 762909 w 1525818"/>
                <a:gd name="connsiteY4" fmla="*/ 1525037 h 152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818" h="1525037">
                  <a:moveTo>
                    <a:pt x="762909" y="1525037"/>
                  </a:moveTo>
                  <a:cubicBezTo>
                    <a:pt x="1184289" y="1525037"/>
                    <a:pt x="1525818" y="1183683"/>
                    <a:pt x="1525818" y="762519"/>
                  </a:cubicBezTo>
                  <a:cubicBezTo>
                    <a:pt x="1525818" y="341354"/>
                    <a:pt x="1184289" y="0"/>
                    <a:pt x="762909" y="0"/>
                  </a:cubicBezTo>
                  <a:cubicBezTo>
                    <a:pt x="341529" y="0"/>
                    <a:pt x="0" y="341354"/>
                    <a:pt x="0" y="762519"/>
                  </a:cubicBezTo>
                  <a:cubicBezTo>
                    <a:pt x="0" y="1183683"/>
                    <a:pt x="341529" y="1525037"/>
                    <a:pt x="762909" y="1525037"/>
                  </a:cubicBezTo>
                </a:path>
              </a:pathLst>
            </a:custGeom>
            <a:grpFill/>
            <a:ln w="12708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17220"/>
              <a:endParaRPr lang="fr-FR" sz="1215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83" name="Forme libre 382">
              <a:extLst>
                <a:ext uri="{FF2B5EF4-FFF2-40B4-BE49-F238E27FC236}">
                  <a16:creationId xmlns:a16="http://schemas.microsoft.com/office/drawing/2014/main" id="{75C4F939-BBC8-101B-0712-616E102791DA}"/>
                </a:ext>
              </a:extLst>
            </p:cNvPr>
            <p:cNvSpPr/>
            <p:nvPr/>
          </p:nvSpPr>
          <p:spPr>
            <a:xfrm>
              <a:off x="4637754" y="5233458"/>
              <a:ext cx="765549" cy="795795"/>
            </a:xfrm>
            <a:custGeom>
              <a:avLst/>
              <a:gdLst>
                <a:gd name="connsiteX0" fmla="*/ 198740 w 524345"/>
                <a:gd name="connsiteY0" fmla="*/ 245031 h 545061"/>
                <a:gd name="connsiteX1" fmla="*/ 189963 w 524345"/>
                <a:gd name="connsiteY1" fmla="*/ 272531 h 545061"/>
                <a:gd name="connsiteX2" fmla="*/ 200219 w 524345"/>
                <a:gd name="connsiteY2" fmla="*/ 349608 h 545061"/>
                <a:gd name="connsiteX3" fmla="*/ 206432 w 524345"/>
                <a:gd name="connsiteY3" fmla="*/ 364689 h 545061"/>
                <a:gd name="connsiteX4" fmla="*/ 219646 w 524345"/>
                <a:gd name="connsiteY4" fmla="*/ 374348 h 545061"/>
                <a:gd name="connsiteX5" fmla="*/ 236904 w 524345"/>
                <a:gd name="connsiteY5" fmla="*/ 532939 h 545061"/>
                <a:gd name="connsiteX6" fmla="*/ 250513 w 524345"/>
                <a:gd name="connsiteY6" fmla="*/ 545062 h 545061"/>
                <a:gd name="connsiteX7" fmla="*/ 277928 w 524345"/>
                <a:gd name="connsiteY7" fmla="*/ 545062 h 545061"/>
                <a:gd name="connsiteX8" fmla="*/ 291536 w 524345"/>
                <a:gd name="connsiteY8" fmla="*/ 532939 h 545061"/>
                <a:gd name="connsiteX9" fmla="*/ 308794 w 524345"/>
                <a:gd name="connsiteY9" fmla="*/ 374644 h 545061"/>
                <a:gd name="connsiteX10" fmla="*/ 322502 w 524345"/>
                <a:gd name="connsiteY10" fmla="*/ 365083 h 545061"/>
                <a:gd name="connsiteX11" fmla="*/ 328912 w 524345"/>
                <a:gd name="connsiteY11" fmla="*/ 349707 h 545061"/>
                <a:gd name="connsiteX12" fmla="*/ 339168 w 524345"/>
                <a:gd name="connsiteY12" fmla="*/ 272531 h 545061"/>
                <a:gd name="connsiteX13" fmla="*/ 330391 w 524345"/>
                <a:gd name="connsiteY13" fmla="*/ 245130 h 545061"/>
                <a:gd name="connsiteX14" fmla="*/ 304061 w 524345"/>
                <a:gd name="connsiteY14" fmla="*/ 233401 h 545061"/>
                <a:gd name="connsiteX15" fmla="*/ 304061 w 524345"/>
                <a:gd name="connsiteY15" fmla="*/ 233302 h 545061"/>
                <a:gd name="connsiteX16" fmla="*/ 289564 w 524345"/>
                <a:gd name="connsiteY16" fmla="*/ 233302 h 545061"/>
                <a:gd name="connsiteX17" fmla="*/ 284831 w 524345"/>
                <a:gd name="connsiteY17" fmla="*/ 235372 h 545061"/>
                <a:gd name="connsiteX18" fmla="*/ 273884 w 524345"/>
                <a:gd name="connsiteY18" fmla="*/ 244933 h 545061"/>
                <a:gd name="connsiteX19" fmla="*/ 273884 w 524345"/>
                <a:gd name="connsiteY19" fmla="*/ 244933 h 545061"/>
                <a:gd name="connsiteX20" fmla="*/ 264615 w 524345"/>
                <a:gd name="connsiteY20" fmla="*/ 248383 h 545061"/>
                <a:gd name="connsiteX21" fmla="*/ 255345 w 524345"/>
                <a:gd name="connsiteY21" fmla="*/ 244933 h 545061"/>
                <a:gd name="connsiteX22" fmla="*/ 244398 w 524345"/>
                <a:gd name="connsiteY22" fmla="*/ 235372 h 545061"/>
                <a:gd name="connsiteX23" fmla="*/ 244398 w 524345"/>
                <a:gd name="connsiteY23" fmla="*/ 235372 h 545061"/>
                <a:gd name="connsiteX24" fmla="*/ 239665 w 524345"/>
                <a:gd name="connsiteY24" fmla="*/ 233302 h 545061"/>
                <a:gd name="connsiteX25" fmla="*/ 224774 w 524345"/>
                <a:gd name="connsiteY25" fmla="*/ 233302 h 545061"/>
                <a:gd name="connsiteX26" fmla="*/ 198740 w 524345"/>
                <a:gd name="connsiteY26" fmla="*/ 245031 h 545061"/>
                <a:gd name="connsiteX27" fmla="*/ 111465 w 524345"/>
                <a:gd name="connsiteY27" fmla="*/ 210238 h 545061"/>
                <a:gd name="connsiteX28" fmla="*/ 123694 w 524345"/>
                <a:gd name="connsiteY28" fmla="*/ 180767 h 545061"/>
                <a:gd name="connsiteX29" fmla="*/ 111465 w 524345"/>
                <a:gd name="connsiteY29" fmla="*/ 151297 h 545061"/>
                <a:gd name="connsiteX30" fmla="*/ 81979 w 524345"/>
                <a:gd name="connsiteY30" fmla="*/ 139075 h 545061"/>
                <a:gd name="connsiteX31" fmla="*/ 52494 w 524345"/>
                <a:gd name="connsiteY31" fmla="*/ 151297 h 545061"/>
                <a:gd name="connsiteX32" fmla="*/ 40265 w 524345"/>
                <a:gd name="connsiteY32" fmla="*/ 180767 h 545061"/>
                <a:gd name="connsiteX33" fmla="*/ 52494 w 524345"/>
                <a:gd name="connsiteY33" fmla="*/ 210238 h 545061"/>
                <a:gd name="connsiteX34" fmla="*/ 81979 w 524345"/>
                <a:gd name="connsiteY34" fmla="*/ 222460 h 545061"/>
                <a:gd name="connsiteX35" fmla="*/ 111465 w 524345"/>
                <a:gd name="connsiteY35" fmla="*/ 210238 h 545061"/>
                <a:gd name="connsiteX36" fmla="*/ 137500 w 524345"/>
                <a:gd name="connsiteY36" fmla="*/ 259619 h 545061"/>
                <a:gd name="connsiteX37" fmla="*/ 127441 w 524345"/>
                <a:gd name="connsiteY37" fmla="*/ 242370 h 545061"/>
                <a:gd name="connsiteX38" fmla="*/ 109394 w 524345"/>
                <a:gd name="connsiteY38" fmla="*/ 233795 h 545061"/>
                <a:gd name="connsiteX39" fmla="*/ 102491 w 524345"/>
                <a:gd name="connsiteY39" fmla="*/ 235766 h 545061"/>
                <a:gd name="connsiteX40" fmla="*/ 91545 w 524345"/>
                <a:gd name="connsiteY40" fmla="*/ 245327 h 545061"/>
                <a:gd name="connsiteX41" fmla="*/ 82275 w 524345"/>
                <a:gd name="connsiteY41" fmla="*/ 248777 h 545061"/>
                <a:gd name="connsiteX42" fmla="*/ 73005 w 524345"/>
                <a:gd name="connsiteY42" fmla="*/ 245327 h 545061"/>
                <a:gd name="connsiteX43" fmla="*/ 62059 w 524345"/>
                <a:gd name="connsiteY43" fmla="*/ 235865 h 545061"/>
                <a:gd name="connsiteX44" fmla="*/ 62059 w 524345"/>
                <a:gd name="connsiteY44" fmla="*/ 235865 h 545061"/>
                <a:gd name="connsiteX45" fmla="*/ 55058 w 524345"/>
                <a:gd name="connsiteY45" fmla="*/ 233894 h 545061"/>
                <a:gd name="connsiteX46" fmla="*/ 37011 w 524345"/>
                <a:gd name="connsiteY46" fmla="*/ 242469 h 545061"/>
                <a:gd name="connsiteX47" fmla="*/ 26952 w 524345"/>
                <a:gd name="connsiteY47" fmla="*/ 259718 h 545061"/>
                <a:gd name="connsiteX48" fmla="*/ 228 w 524345"/>
                <a:gd name="connsiteY48" fmla="*/ 371983 h 545061"/>
                <a:gd name="connsiteX49" fmla="*/ 2792 w 524345"/>
                <a:gd name="connsiteY49" fmla="*/ 383120 h 545061"/>
                <a:gd name="connsiteX50" fmla="*/ 12554 w 524345"/>
                <a:gd name="connsiteY50" fmla="*/ 388936 h 545061"/>
                <a:gd name="connsiteX51" fmla="*/ 18077 w 524345"/>
                <a:gd name="connsiteY51" fmla="*/ 388443 h 545061"/>
                <a:gd name="connsiteX52" fmla="*/ 5750 w 524345"/>
                <a:gd name="connsiteY52" fmla="*/ 440584 h 545061"/>
                <a:gd name="connsiteX53" fmla="*/ 7722 w 524345"/>
                <a:gd name="connsiteY53" fmla="*/ 448173 h 545061"/>
                <a:gd name="connsiteX54" fmla="*/ 14823 w 524345"/>
                <a:gd name="connsiteY54" fmla="*/ 451524 h 545061"/>
                <a:gd name="connsiteX55" fmla="*/ 51902 w 524345"/>
                <a:gd name="connsiteY55" fmla="*/ 451524 h 545061"/>
                <a:gd name="connsiteX56" fmla="*/ 59199 w 524345"/>
                <a:gd name="connsiteY56" fmla="*/ 532741 h 545061"/>
                <a:gd name="connsiteX57" fmla="*/ 72808 w 524345"/>
                <a:gd name="connsiteY57" fmla="*/ 544865 h 545061"/>
                <a:gd name="connsiteX58" fmla="*/ 91447 w 524345"/>
                <a:gd name="connsiteY58" fmla="*/ 544865 h 545061"/>
                <a:gd name="connsiteX59" fmla="*/ 105055 w 524345"/>
                <a:gd name="connsiteY59" fmla="*/ 532741 h 545061"/>
                <a:gd name="connsiteX60" fmla="*/ 112353 w 524345"/>
                <a:gd name="connsiteY60" fmla="*/ 451524 h 545061"/>
                <a:gd name="connsiteX61" fmla="*/ 149432 w 524345"/>
                <a:gd name="connsiteY61" fmla="*/ 451524 h 545061"/>
                <a:gd name="connsiteX62" fmla="*/ 156532 w 524345"/>
                <a:gd name="connsiteY62" fmla="*/ 448173 h 545061"/>
                <a:gd name="connsiteX63" fmla="*/ 158505 w 524345"/>
                <a:gd name="connsiteY63" fmla="*/ 440584 h 545061"/>
                <a:gd name="connsiteX64" fmla="*/ 145981 w 524345"/>
                <a:gd name="connsiteY64" fmla="*/ 388443 h 545061"/>
                <a:gd name="connsiteX65" fmla="*/ 151503 w 524345"/>
                <a:gd name="connsiteY65" fmla="*/ 388936 h 545061"/>
                <a:gd name="connsiteX66" fmla="*/ 161266 w 524345"/>
                <a:gd name="connsiteY66" fmla="*/ 383120 h 545061"/>
                <a:gd name="connsiteX67" fmla="*/ 163830 w 524345"/>
                <a:gd name="connsiteY67" fmla="*/ 371983 h 545061"/>
                <a:gd name="connsiteX68" fmla="*/ 137500 w 524345"/>
                <a:gd name="connsiteY68" fmla="*/ 259619 h 545061"/>
                <a:gd name="connsiteX69" fmla="*/ 202783 w 524345"/>
                <a:gd name="connsiteY69" fmla="*/ 140652 h 545061"/>
                <a:gd name="connsiteX70" fmla="*/ 215011 w 524345"/>
                <a:gd name="connsiteY70" fmla="*/ 111181 h 545061"/>
                <a:gd name="connsiteX71" fmla="*/ 202783 w 524345"/>
                <a:gd name="connsiteY71" fmla="*/ 81710 h 545061"/>
                <a:gd name="connsiteX72" fmla="*/ 173297 w 524345"/>
                <a:gd name="connsiteY72" fmla="*/ 69488 h 545061"/>
                <a:gd name="connsiteX73" fmla="*/ 143811 w 524345"/>
                <a:gd name="connsiteY73" fmla="*/ 81710 h 545061"/>
                <a:gd name="connsiteX74" fmla="*/ 131583 w 524345"/>
                <a:gd name="connsiteY74" fmla="*/ 111181 h 545061"/>
                <a:gd name="connsiteX75" fmla="*/ 143811 w 524345"/>
                <a:gd name="connsiteY75" fmla="*/ 140652 h 545061"/>
                <a:gd name="connsiteX76" fmla="*/ 173297 w 524345"/>
                <a:gd name="connsiteY76" fmla="*/ 152874 h 545061"/>
                <a:gd name="connsiteX77" fmla="*/ 202783 w 524345"/>
                <a:gd name="connsiteY77" fmla="*/ 140652 h 545061"/>
                <a:gd name="connsiteX78" fmla="*/ 294101 w 524345"/>
                <a:gd name="connsiteY78" fmla="*/ 71164 h 545061"/>
                <a:gd name="connsiteX79" fmla="*/ 306329 w 524345"/>
                <a:gd name="connsiteY79" fmla="*/ 41693 h 545061"/>
                <a:gd name="connsiteX80" fmla="*/ 294101 w 524345"/>
                <a:gd name="connsiteY80" fmla="*/ 12222 h 545061"/>
                <a:gd name="connsiteX81" fmla="*/ 264615 w 524345"/>
                <a:gd name="connsiteY81" fmla="*/ 0 h 545061"/>
                <a:gd name="connsiteX82" fmla="*/ 235129 w 524345"/>
                <a:gd name="connsiteY82" fmla="*/ 12222 h 545061"/>
                <a:gd name="connsiteX83" fmla="*/ 222900 w 524345"/>
                <a:gd name="connsiteY83" fmla="*/ 41693 h 545061"/>
                <a:gd name="connsiteX84" fmla="*/ 235129 w 524345"/>
                <a:gd name="connsiteY84" fmla="*/ 71164 h 545061"/>
                <a:gd name="connsiteX85" fmla="*/ 264615 w 524345"/>
                <a:gd name="connsiteY85" fmla="*/ 83386 h 545061"/>
                <a:gd name="connsiteX86" fmla="*/ 294101 w 524345"/>
                <a:gd name="connsiteY86" fmla="*/ 71164 h 545061"/>
                <a:gd name="connsiteX87" fmla="*/ 294101 w 524345"/>
                <a:gd name="connsiteY87" fmla="*/ 210140 h 545061"/>
                <a:gd name="connsiteX88" fmla="*/ 306329 w 524345"/>
                <a:gd name="connsiteY88" fmla="*/ 180669 h 545061"/>
                <a:gd name="connsiteX89" fmla="*/ 294101 w 524345"/>
                <a:gd name="connsiteY89" fmla="*/ 151198 h 545061"/>
                <a:gd name="connsiteX90" fmla="*/ 264615 w 524345"/>
                <a:gd name="connsiteY90" fmla="*/ 138976 h 545061"/>
                <a:gd name="connsiteX91" fmla="*/ 235129 w 524345"/>
                <a:gd name="connsiteY91" fmla="*/ 151198 h 545061"/>
                <a:gd name="connsiteX92" fmla="*/ 222900 w 524345"/>
                <a:gd name="connsiteY92" fmla="*/ 180669 h 545061"/>
                <a:gd name="connsiteX93" fmla="*/ 235129 w 524345"/>
                <a:gd name="connsiteY93" fmla="*/ 210140 h 545061"/>
                <a:gd name="connsiteX94" fmla="*/ 264615 w 524345"/>
                <a:gd name="connsiteY94" fmla="*/ 222362 h 545061"/>
                <a:gd name="connsiteX95" fmla="*/ 264615 w 524345"/>
                <a:gd name="connsiteY95" fmla="*/ 222263 h 545061"/>
                <a:gd name="connsiteX96" fmla="*/ 294101 w 524345"/>
                <a:gd name="connsiteY96" fmla="*/ 210140 h 545061"/>
                <a:gd name="connsiteX97" fmla="*/ 385418 w 524345"/>
                <a:gd name="connsiteY97" fmla="*/ 140652 h 545061"/>
                <a:gd name="connsiteX98" fmla="*/ 397646 w 524345"/>
                <a:gd name="connsiteY98" fmla="*/ 111181 h 545061"/>
                <a:gd name="connsiteX99" fmla="*/ 385418 w 524345"/>
                <a:gd name="connsiteY99" fmla="*/ 81710 h 545061"/>
                <a:gd name="connsiteX100" fmla="*/ 355932 w 524345"/>
                <a:gd name="connsiteY100" fmla="*/ 69488 h 545061"/>
                <a:gd name="connsiteX101" fmla="*/ 326446 w 524345"/>
                <a:gd name="connsiteY101" fmla="*/ 81710 h 545061"/>
                <a:gd name="connsiteX102" fmla="*/ 314218 w 524345"/>
                <a:gd name="connsiteY102" fmla="*/ 111181 h 545061"/>
                <a:gd name="connsiteX103" fmla="*/ 326446 w 524345"/>
                <a:gd name="connsiteY103" fmla="*/ 140652 h 545061"/>
                <a:gd name="connsiteX104" fmla="*/ 355932 w 524345"/>
                <a:gd name="connsiteY104" fmla="*/ 152874 h 545061"/>
                <a:gd name="connsiteX105" fmla="*/ 385418 w 524345"/>
                <a:gd name="connsiteY105" fmla="*/ 140652 h 545061"/>
                <a:gd name="connsiteX106" fmla="*/ 476736 w 524345"/>
                <a:gd name="connsiteY106" fmla="*/ 210140 h 545061"/>
                <a:gd name="connsiteX107" fmla="*/ 488964 w 524345"/>
                <a:gd name="connsiteY107" fmla="*/ 180669 h 545061"/>
                <a:gd name="connsiteX108" fmla="*/ 476736 w 524345"/>
                <a:gd name="connsiteY108" fmla="*/ 151198 h 545061"/>
                <a:gd name="connsiteX109" fmla="*/ 447250 w 524345"/>
                <a:gd name="connsiteY109" fmla="*/ 138976 h 545061"/>
                <a:gd name="connsiteX110" fmla="*/ 417764 w 524345"/>
                <a:gd name="connsiteY110" fmla="*/ 151198 h 545061"/>
                <a:gd name="connsiteX111" fmla="*/ 405535 w 524345"/>
                <a:gd name="connsiteY111" fmla="*/ 180669 h 545061"/>
                <a:gd name="connsiteX112" fmla="*/ 417764 w 524345"/>
                <a:gd name="connsiteY112" fmla="*/ 210140 h 545061"/>
                <a:gd name="connsiteX113" fmla="*/ 447250 w 524345"/>
                <a:gd name="connsiteY113" fmla="*/ 222362 h 545061"/>
                <a:gd name="connsiteX114" fmla="*/ 476736 w 524345"/>
                <a:gd name="connsiteY114" fmla="*/ 210140 h 545061"/>
                <a:gd name="connsiteX115" fmla="*/ 515491 w 524345"/>
                <a:gd name="connsiteY115" fmla="*/ 245130 h 545061"/>
                <a:gd name="connsiteX116" fmla="*/ 489161 w 524345"/>
                <a:gd name="connsiteY116" fmla="*/ 233401 h 545061"/>
                <a:gd name="connsiteX117" fmla="*/ 489161 w 524345"/>
                <a:gd name="connsiteY117" fmla="*/ 233302 h 545061"/>
                <a:gd name="connsiteX118" fmla="*/ 474763 w 524345"/>
                <a:gd name="connsiteY118" fmla="*/ 233302 h 545061"/>
                <a:gd name="connsiteX119" fmla="*/ 470030 w 524345"/>
                <a:gd name="connsiteY119" fmla="*/ 235372 h 545061"/>
                <a:gd name="connsiteX120" fmla="*/ 459083 w 524345"/>
                <a:gd name="connsiteY120" fmla="*/ 244933 h 545061"/>
                <a:gd name="connsiteX121" fmla="*/ 459083 w 524345"/>
                <a:gd name="connsiteY121" fmla="*/ 244933 h 545061"/>
                <a:gd name="connsiteX122" fmla="*/ 449814 w 524345"/>
                <a:gd name="connsiteY122" fmla="*/ 248383 h 545061"/>
                <a:gd name="connsiteX123" fmla="*/ 440544 w 524345"/>
                <a:gd name="connsiteY123" fmla="*/ 244933 h 545061"/>
                <a:gd name="connsiteX124" fmla="*/ 429598 w 524345"/>
                <a:gd name="connsiteY124" fmla="*/ 235372 h 545061"/>
                <a:gd name="connsiteX125" fmla="*/ 429598 w 524345"/>
                <a:gd name="connsiteY125" fmla="*/ 235372 h 545061"/>
                <a:gd name="connsiteX126" fmla="*/ 424864 w 524345"/>
                <a:gd name="connsiteY126" fmla="*/ 233302 h 545061"/>
                <a:gd name="connsiteX127" fmla="*/ 409973 w 524345"/>
                <a:gd name="connsiteY127" fmla="*/ 233302 h 545061"/>
                <a:gd name="connsiteX128" fmla="*/ 383643 w 524345"/>
                <a:gd name="connsiteY128" fmla="*/ 245031 h 545061"/>
                <a:gd name="connsiteX129" fmla="*/ 374866 w 524345"/>
                <a:gd name="connsiteY129" fmla="*/ 272531 h 545061"/>
                <a:gd name="connsiteX130" fmla="*/ 385122 w 524345"/>
                <a:gd name="connsiteY130" fmla="*/ 349608 h 545061"/>
                <a:gd name="connsiteX131" fmla="*/ 391335 w 524345"/>
                <a:gd name="connsiteY131" fmla="*/ 364689 h 545061"/>
                <a:gd name="connsiteX132" fmla="*/ 404549 w 524345"/>
                <a:gd name="connsiteY132" fmla="*/ 374348 h 545061"/>
                <a:gd name="connsiteX133" fmla="*/ 421807 w 524345"/>
                <a:gd name="connsiteY133" fmla="*/ 532939 h 545061"/>
                <a:gd name="connsiteX134" fmla="*/ 435416 w 524345"/>
                <a:gd name="connsiteY134" fmla="*/ 545062 h 545061"/>
                <a:gd name="connsiteX135" fmla="*/ 462732 w 524345"/>
                <a:gd name="connsiteY135" fmla="*/ 545062 h 545061"/>
                <a:gd name="connsiteX136" fmla="*/ 476341 w 524345"/>
                <a:gd name="connsiteY136" fmla="*/ 532939 h 545061"/>
                <a:gd name="connsiteX137" fmla="*/ 493599 w 524345"/>
                <a:gd name="connsiteY137" fmla="*/ 374644 h 545061"/>
                <a:gd name="connsiteX138" fmla="*/ 507306 w 524345"/>
                <a:gd name="connsiteY138" fmla="*/ 365083 h 545061"/>
                <a:gd name="connsiteX139" fmla="*/ 513815 w 524345"/>
                <a:gd name="connsiteY139" fmla="*/ 349707 h 545061"/>
                <a:gd name="connsiteX140" fmla="*/ 524071 w 524345"/>
                <a:gd name="connsiteY140" fmla="*/ 272531 h 545061"/>
                <a:gd name="connsiteX141" fmla="*/ 515491 w 524345"/>
                <a:gd name="connsiteY141" fmla="*/ 245130 h 545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524345" h="545061">
                  <a:moveTo>
                    <a:pt x="198740" y="245031"/>
                  </a:moveTo>
                  <a:cubicBezTo>
                    <a:pt x="192034" y="252522"/>
                    <a:pt x="188878" y="262477"/>
                    <a:pt x="189963" y="272531"/>
                  </a:cubicBezTo>
                  <a:lnTo>
                    <a:pt x="200219" y="349608"/>
                  </a:lnTo>
                  <a:cubicBezTo>
                    <a:pt x="200811" y="355128"/>
                    <a:pt x="202980" y="360352"/>
                    <a:pt x="206432" y="364689"/>
                  </a:cubicBezTo>
                  <a:cubicBezTo>
                    <a:pt x="209883" y="369026"/>
                    <a:pt x="214419" y="372377"/>
                    <a:pt x="219646" y="374348"/>
                  </a:cubicBezTo>
                  <a:lnTo>
                    <a:pt x="236904" y="532939"/>
                  </a:lnTo>
                  <a:cubicBezTo>
                    <a:pt x="237693" y="539838"/>
                    <a:pt x="243511" y="545062"/>
                    <a:pt x="250513" y="545062"/>
                  </a:cubicBezTo>
                  <a:lnTo>
                    <a:pt x="277928" y="545062"/>
                  </a:lnTo>
                  <a:cubicBezTo>
                    <a:pt x="284929" y="545062"/>
                    <a:pt x="290747" y="539838"/>
                    <a:pt x="291536" y="532939"/>
                  </a:cubicBezTo>
                  <a:lnTo>
                    <a:pt x="308794" y="374644"/>
                  </a:lnTo>
                  <a:cubicBezTo>
                    <a:pt x="314218" y="372870"/>
                    <a:pt x="318951" y="369519"/>
                    <a:pt x="322502" y="365083"/>
                  </a:cubicBezTo>
                  <a:cubicBezTo>
                    <a:pt x="326052" y="360648"/>
                    <a:pt x="328320" y="355325"/>
                    <a:pt x="328912" y="349707"/>
                  </a:cubicBezTo>
                  <a:lnTo>
                    <a:pt x="339168" y="272531"/>
                  </a:lnTo>
                  <a:cubicBezTo>
                    <a:pt x="340252" y="262576"/>
                    <a:pt x="337097" y="252621"/>
                    <a:pt x="330391" y="245130"/>
                  </a:cubicBezTo>
                  <a:cubicBezTo>
                    <a:pt x="323685" y="237639"/>
                    <a:pt x="314119" y="233401"/>
                    <a:pt x="304061" y="233401"/>
                  </a:cubicBezTo>
                  <a:lnTo>
                    <a:pt x="304061" y="233302"/>
                  </a:lnTo>
                  <a:lnTo>
                    <a:pt x="289564" y="233302"/>
                  </a:lnTo>
                  <a:cubicBezTo>
                    <a:pt x="287789" y="233499"/>
                    <a:pt x="286211" y="234189"/>
                    <a:pt x="284831" y="235372"/>
                  </a:cubicBezTo>
                  <a:lnTo>
                    <a:pt x="273884" y="244933"/>
                  </a:lnTo>
                  <a:lnTo>
                    <a:pt x="273884" y="244933"/>
                  </a:lnTo>
                  <a:cubicBezTo>
                    <a:pt x="271320" y="247101"/>
                    <a:pt x="268066" y="248383"/>
                    <a:pt x="264615" y="248383"/>
                  </a:cubicBezTo>
                  <a:cubicBezTo>
                    <a:pt x="261262" y="248383"/>
                    <a:pt x="257909" y="247200"/>
                    <a:pt x="255345" y="244933"/>
                  </a:cubicBezTo>
                  <a:lnTo>
                    <a:pt x="244398" y="235372"/>
                  </a:lnTo>
                  <a:lnTo>
                    <a:pt x="244398" y="235372"/>
                  </a:lnTo>
                  <a:cubicBezTo>
                    <a:pt x="243116" y="234288"/>
                    <a:pt x="241440" y="233499"/>
                    <a:pt x="239665" y="233302"/>
                  </a:cubicBezTo>
                  <a:lnTo>
                    <a:pt x="224774" y="233302"/>
                  </a:lnTo>
                  <a:cubicBezTo>
                    <a:pt x="215011" y="233302"/>
                    <a:pt x="205446" y="237541"/>
                    <a:pt x="198740" y="245031"/>
                  </a:cubicBezTo>
                  <a:moveTo>
                    <a:pt x="111465" y="210238"/>
                  </a:moveTo>
                  <a:cubicBezTo>
                    <a:pt x="119256" y="202452"/>
                    <a:pt x="123694" y="191807"/>
                    <a:pt x="123694" y="180767"/>
                  </a:cubicBezTo>
                  <a:cubicBezTo>
                    <a:pt x="123694" y="169728"/>
                    <a:pt x="119256" y="159083"/>
                    <a:pt x="111465" y="151297"/>
                  </a:cubicBezTo>
                  <a:cubicBezTo>
                    <a:pt x="103675" y="143510"/>
                    <a:pt x="93024" y="139075"/>
                    <a:pt x="81979" y="139075"/>
                  </a:cubicBezTo>
                  <a:cubicBezTo>
                    <a:pt x="70935" y="139075"/>
                    <a:pt x="60284" y="143510"/>
                    <a:pt x="52494" y="151297"/>
                  </a:cubicBezTo>
                  <a:cubicBezTo>
                    <a:pt x="44703" y="159083"/>
                    <a:pt x="40265" y="169728"/>
                    <a:pt x="40265" y="180767"/>
                  </a:cubicBezTo>
                  <a:cubicBezTo>
                    <a:pt x="40265" y="191807"/>
                    <a:pt x="44604" y="202452"/>
                    <a:pt x="52494" y="210238"/>
                  </a:cubicBezTo>
                  <a:cubicBezTo>
                    <a:pt x="60383" y="218025"/>
                    <a:pt x="70935" y="222460"/>
                    <a:pt x="81979" y="222460"/>
                  </a:cubicBezTo>
                  <a:cubicBezTo>
                    <a:pt x="93024" y="222460"/>
                    <a:pt x="103675" y="218025"/>
                    <a:pt x="111465" y="210238"/>
                  </a:cubicBezTo>
                  <a:moveTo>
                    <a:pt x="137500" y="259619"/>
                  </a:moveTo>
                  <a:cubicBezTo>
                    <a:pt x="135922" y="253015"/>
                    <a:pt x="132470" y="246904"/>
                    <a:pt x="127441" y="242370"/>
                  </a:cubicBezTo>
                  <a:cubicBezTo>
                    <a:pt x="122412" y="237738"/>
                    <a:pt x="116100" y="234781"/>
                    <a:pt x="109394" y="233795"/>
                  </a:cubicBezTo>
                  <a:cubicBezTo>
                    <a:pt x="106929" y="233401"/>
                    <a:pt x="104365" y="234189"/>
                    <a:pt x="102491" y="235766"/>
                  </a:cubicBezTo>
                  <a:lnTo>
                    <a:pt x="91545" y="245327"/>
                  </a:lnTo>
                  <a:cubicBezTo>
                    <a:pt x="88981" y="247496"/>
                    <a:pt x="85727" y="248777"/>
                    <a:pt x="82275" y="248777"/>
                  </a:cubicBezTo>
                  <a:cubicBezTo>
                    <a:pt x="78824" y="248777"/>
                    <a:pt x="75569" y="247594"/>
                    <a:pt x="73005" y="245327"/>
                  </a:cubicBezTo>
                  <a:lnTo>
                    <a:pt x="62059" y="235865"/>
                  </a:lnTo>
                  <a:lnTo>
                    <a:pt x="62059" y="235865"/>
                  </a:lnTo>
                  <a:cubicBezTo>
                    <a:pt x="60185" y="234189"/>
                    <a:pt x="57622" y="233499"/>
                    <a:pt x="55058" y="233894"/>
                  </a:cubicBezTo>
                  <a:cubicBezTo>
                    <a:pt x="48352" y="234879"/>
                    <a:pt x="42040" y="237836"/>
                    <a:pt x="37011" y="242469"/>
                  </a:cubicBezTo>
                  <a:cubicBezTo>
                    <a:pt x="31982" y="247101"/>
                    <a:pt x="28431" y="253114"/>
                    <a:pt x="26952" y="259718"/>
                  </a:cubicBezTo>
                  <a:lnTo>
                    <a:pt x="228" y="371983"/>
                  </a:lnTo>
                  <a:cubicBezTo>
                    <a:pt x="-463" y="375827"/>
                    <a:pt x="425" y="379868"/>
                    <a:pt x="2792" y="383120"/>
                  </a:cubicBezTo>
                  <a:cubicBezTo>
                    <a:pt x="5158" y="386275"/>
                    <a:pt x="8708" y="388443"/>
                    <a:pt x="12554" y="388936"/>
                  </a:cubicBezTo>
                  <a:cubicBezTo>
                    <a:pt x="14428" y="389133"/>
                    <a:pt x="16302" y="389034"/>
                    <a:pt x="18077" y="388443"/>
                  </a:cubicBezTo>
                  <a:lnTo>
                    <a:pt x="5750" y="440584"/>
                  </a:lnTo>
                  <a:cubicBezTo>
                    <a:pt x="5257" y="443245"/>
                    <a:pt x="5947" y="446103"/>
                    <a:pt x="7722" y="448173"/>
                  </a:cubicBezTo>
                  <a:cubicBezTo>
                    <a:pt x="9497" y="450243"/>
                    <a:pt x="12061" y="451524"/>
                    <a:pt x="14823" y="451524"/>
                  </a:cubicBezTo>
                  <a:lnTo>
                    <a:pt x="51902" y="451524"/>
                  </a:lnTo>
                  <a:lnTo>
                    <a:pt x="59199" y="532741"/>
                  </a:lnTo>
                  <a:cubicBezTo>
                    <a:pt x="59988" y="539641"/>
                    <a:pt x="65807" y="544865"/>
                    <a:pt x="72808" y="544865"/>
                  </a:cubicBezTo>
                  <a:lnTo>
                    <a:pt x="91447" y="544865"/>
                  </a:lnTo>
                  <a:cubicBezTo>
                    <a:pt x="98448" y="544865"/>
                    <a:pt x="104266" y="539641"/>
                    <a:pt x="105055" y="532741"/>
                  </a:cubicBezTo>
                  <a:lnTo>
                    <a:pt x="112353" y="451524"/>
                  </a:lnTo>
                  <a:lnTo>
                    <a:pt x="149432" y="451524"/>
                  </a:lnTo>
                  <a:cubicBezTo>
                    <a:pt x="152193" y="451524"/>
                    <a:pt x="154757" y="450243"/>
                    <a:pt x="156532" y="448173"/>
                  </a:cubicBezTo>
                  <a:cubicBezTo>
                    <a:pt x="158308" y="446103"/>
                    <a:pt x="158998" y="443245"/>
                    <a:pt x="158505" y="440584"/>
                  </a:cubicBezTo>
                  <a:lnTo>
                    <a:pt x="145981" y="388443"/>
                  </a:lnTo>
                  <a:cubicBezTo>
                    <a:pt x="147756" y="388936"/>
                    <a:pt x="149629" y="389133"/>
                    <a:pt x="151503" y="388936"/>
                  </a:cubicBezTo>
                  <a:cubicBezTo>
                    <a:pt x="155448" y="388443"/>
                    <a:pt x="158998" y="386373"/>
                    <a:pt x="161266" y="383120"/>
                  </a:cubicBezTo>
                  <a:cubicBezTo>
                    <a:pt x="163633" y="379966"/>
                    <a:pt x="164520" y="375925"/>
                    <a:pt x="163830" y="371983"/>
                  </a:cubicBezTo>
                  <a:lnTo>
                    <a:pt x="137500" y="259619"/>
                  </a:lnTo>
                  <a:close/>
                  <a:moveTo>
                    <a:pt x="202783" y="140652"/>
                  </a:moveTo>
                  <a:cubicBezTo>
                    <a:pt x="210573" y="132865"/>
                    <a:pt x="215011" y="122220"/>
                    <a:pt x="215011" y="111181"/>
                  </a:cubicBezTo>
                  <a:cubicBezTo>
                    <a:pt x="215011" y="100142"/>
                    <a:pt x="210573" y="89497"/>
                    <a:pt x="202783" y="81710"/>
                  </a:cubicBezTo>
                  <a:cubicBezTo>
                    <a:pt x="194992" y="73923"/>
                    <a:pt x="184342" y="69488"/>
                    <a:pt x="173297" y="69488"/>
                  </a:cubicBezTo>
                  <a:cubicBezTo>
                    <a:pt x="162252" y="69488"/>
                    <a:pt x="151602" y="73825"/>
                    <a:pt x="143811" y="81710"/>
                  </a:cubicBezTo>
                  <a:cubicBezTo>
                    <a:pt x="136020" y="89595"/>
                    <a:pt x="131583" y="100142"/>
                    <a:pt x="131583" y="111181"/>
                  </a:cubicBezTo>
                  <a:cubicBezTo>
                    <a:pt x="131583" y="122220"/>
                    <a:pt x="136020" y="132865"/>
                    <a:pt x="143811" y="140652"/>
                  </a:cubicBezTo>
                  <a:cubicBezTo>
                    <a:pt x="151602" y="148438"/>
                    <a:pt x="162252" y="152874"/>
                    <a:pt x="173297" y="152874"/>
                  </a:cubicBezTo>
                  <a:cubicBezTo>
                    <a:pt x="184342" y="152874"/>
                    <a:pt x="194992" y="148438"/>
                    <a:pt x="202783" y="140652"/>
                  </a:cubicBezTo>
                  <a:moveTo>
                    <a:pt x="294101" y="71164"/>
                  </a:moveTo>
                  <a:cubicBezTo>
                    <a:pt x="301891" y="63377"/>
                    <a:pt x="306329" y="52732"/>
                    <a:pt x="306329" y="41693"/>
                  </a:cubicBezTo>
                  <a:cubicBezTo>
                    <a:pt x="306329" y="30654"/>
                    <a:pt x="301990" y="20009"/>
                    <a:pt x="294101" y="12222"/>
                  </a:cubicBezTo>
                  <a:cubicBezTo>
                    <a:pt x="286310" y="4435"/>
                    <a:pt x="275659" y="0"/>
                    <a:pt x="264615" y="0"/>
                  </a:cubicBezTo>
                  <a:cubicBezTo>
                    <a:pt x="253570" y="0"/>
                    <a:pt x="242919" y="4435"/>
                    <a:pt x="235129" y="12222"/>
                  </a:cubicBezTo>
                  <a:cubicBezTo>
                    <a:pt x="227338" y="20009"/>
                    <a:pt x="222900" y="30654"/>
                    <a:pt x="222900" y="41693"/>
                  </a:cubicBezTo>
                  <a:cubicBezTo>
                    <a:pt x="222900" y="52732"/>
                    <a:pt x="227239" y="63377"/>
                    <a:pt x="235129" y="71164"/>
                  </a:cubicBezTo>
                  <a:cubicBezTo>
                    <a:pt x="242919" y="78950"/>
                    <a:pt x="253570" y="83386"/>
                    <a:pt x="264615" y="83386"/>
                  </a:cubicBezTo>
                  <a:cubicBezTo>
                    <a:pt x="275659" y="83287"/>
                    <a:pt x="286211" y="78950"/>
                    <a:pt x="294101" y="71164"/>
                  </a:cubicBezTo>
                  <a:moveTo>
                    <a:pt x="294101" y="210140"/>
                  </a:moveTo>
                  <a:cubicBezTo>
                    <a:pt x="301891" y="202353"/>
                    <a:pt x="306329" y="191708"/>
                    <a:pt x="306329" y="180669"/>
                  </a:cubicBezTo>
                  <a:cubicBezTo>
                    <a:pt x="306329" y="169630"/>
                    <a:pt x="301990" y="158985"/>
                    <a:pt x="294101" y="151198"/>
                  </a:cubicBezTo>
                  <a:cubicBezTo>
                    <a:pt x="286310" y="143411"/>
                    <a:pt x="275659" y="138976"/>
                    <a:pt x="264615" y="138976"/>
                  </a:cubicBezTo>
                  <a:cubicBezTo>
                    <a:pt x="253570" y="138976"/>
                    <a:pt x="242919" y="143411"/>
                    <a:pt x="235129" y="151198"/>
                  </a:cubicBezTo>
                  <a:cubicBezTo>
                    <a:pt x="227338" y="158985"/>
                    <a:pt x="222900" y="169630"/>
                    <a:pt x="222900" y="180669"/>
                  </a:cubicBezTo>
                  <a:cubicBezTo>
                    <a:pt x="222900" y="191708"/>
                    <a:pt x="227239" y="202353"/>
                    <a:pt x="235129" y="210140"/>
                  </a:cubicBezTo>
                  <a:cubicBezTo>
                    <a:pt x="242919" y="217926"/>
                    <a:pt x="253570" y="222362"/>
                    <a:pt x="264615" y="222362"/>
                  </a:cubicBezTo>
                  <a:lnTo>
                    <a:pt x="264615" y="222263"/>
                  </a:lnTo>
                  <a:cubicBezTo>
                    <a:pt x="275659" y="222362"/>
                    <a:pt x="286211" y="217926"/>
                    <a:pt x="294101" y="210140"/>
                  </a:cubicBezTo>
                  <a:moveTo>
                    <a:pt x="385418" y="140652"/>
                  </a:moveTo>
                  <a:cubicBezTo>
                    <a:pt x="393209" y="132865"/>
                    <a:pt x="397646" y="122220"/>
                    <a:pt x="397646" y="111181"/>
                  </a:cubicBezTo>
                  <a:cubicBezTo>
                    <a:pt x="397646" y="100142"/>
                    <a:pt x="393307" y="89497"/>
                    <a:pt x="385418" y="81710"/>
                  </a:cubicBezTo>
                  <a:cubicBezTo>
                    <a:pt x="377529" y="73923"/>
                    <a:pt x="366977" y="69488"/>
                    <a:pt x="355932" y="69488"/>
                  </a:cubicBezTo>
                  <a:cubicBezTo>
                    <a:pt x="344887" y="69488"/>
                    <a:pt x="334237" y="73825"/>
                    <a:pt x="326446" y="81710"/>
                  </a:cubicBezTo>
                  <a:cubicBezTo>
                    <a:pt x="318656" y="89497"/>
                    <a:pt x="314218" y="100142"/>
                    <a:pt x="314218" y="111181"/>
                  </a:cubicBezTo>
                  <a:cubicBezTo>
                    <a:pt x="314218" y="122220"/>
                    <a:pt x="318656" y="132865"/>
                    <a:pt x="326446" y="140652"/>
                  </a:cubicBezTo>
                  <a:cubicBezTo>
                    <a:pt x="334237" y="148438"/>
                    <a:pt x="344887" y="152874"/>
                    <a:pt x="355932" y="152874"/>
                  </a:cubicBezTo>
                  <a:cubicBezTo>
                    <a:pt x="366977" y="152874"/>
                    <a:pt x="377627" y="148438"/>
                    <a:pt x="385418" y="140652"/>
                  </a:cubicBezTo>
                  <a:moveTo>
                    <a:pt x="476736" y="210140"/>
                  </a:moveTo>
                  <a:cubicBezTo>
                    <a:pt x="484526" y="202353"/>
                    <a:pt x="488964" y="191708"/>
                    <a:pt x="488964" y="180669"/>
                  </a:cubicBezTo>
                  <a:cubicBezTo>
                    <a:pt x="488964" y="169630"/>
                    <a:pt x="484625" y="158985"/>
                    <a:pt x="476736" y="151198"/>
                  </a:cubicBezTo>
                  <a:cubicBezTo>
                    <a:pt x="468945" y="143411"/>
                    <a:pt x="458295" y="138976"/>
                    <a:pt x="447250" y="138976"/>
                  </a:cubicBezTo>
                  <a:cubicBezTo>
                    <a:pt x="436205" y="138976"/>
                    <a:pt x="425554" y="143313"/>
                    <a:pt x="417764" y="151198"/>
                  </a:cubicBezTo>
                  <a:cubicBezTo>
                    <a:pt x="409973" y="159083"/>
                    <a:pt x="405535" y="169630"/>
                    <a:pt x="405535" y="180669"/>
                  </a:cubicBezTo>
                  <a:cubicBezTo>
                    <a:pt x="405535" y="191708"/>
                    <a:pt x="409875" y="202353"/>
                    <a:pt x="417764" y="210140"/>
                  </a:cubicBezTo>
                  <a:cubicBezTo>
                    <a:pt x="425554" y="217926"/>
                    <a:pt x="436205" y="222362"/>
                    <a:pt x="447250" y="222362"/>
                  </a:cubicBezTo>
                  <a:cubicBezTo>
                    <a:pt x="458295" y="222362"/>
                    <a:pt x="468846" y="217926"/>
                    <a:pt x="476736" y="210140"/>
                  </a:cubicBezTo>
                  <a:moveTo>
                    <a:pt x="515491" y="245130"/>
                  </a:moveTo>
                  <a:cubicBezTo>
                    <a:pt x="508785" y="237639"/>
                    <a:pt x="499220" y="233401"/>
                    <a:pt x="489161" y="233401"/>
                  </a:cubicBezTo>
                  <a:lnTo>
                    <a:pt x="489161" y="233302"/>
                  </a:lnTo>
                  <a:lnTo>
                    <a:pt x="474763" y="233302"/>
                  </a:lnTo>
                  <a:cubicBezTo>
                    <a:pt x="472988" y="233499"/>
                    <a:pt x="471410" y="234189"/>
                    <a:pt x="470030" y="235372"/>
                  </a:cubicBezTo>
                  <a:lnTo>
                    <a:pt x="459083" y="244933"/>
                  </a:lnTo>
                  <a:lnTo>
                    <a:pt x="459083" y="244933"/>
                  </a:lnTo>
                  <a:cubicBezTo>
                    <a:pt x="456519" y="247101"/>
                    <a:pt x="453265" y="248383"/>
                    <a:pt x="449814" y="248383"/>
                  </a:cubicBezTo>
                  <a:cubicBezTo>
                    <a:pt x="446461" y="248383"/>
                    <a:pt x="443108" y="247200"/>
                    <a:pt x="440544" y="244933"/>
                  </a:cubicBezTo>
                  <a:lnTo>
                    <a:pt x="429598" y="235372"/>
                  </a:lnTo>
                  <a:lnTo>
                    <a:pt x="429598" y="235372"/>
                  </a:lnTo>
                  <a:cubicBezTo>
                    <a:pt x="428217" y="234288"/>
                    <a:pt x="426639" y="233499"/>
                    <a:pt x="424864" y="233302"/>
                  </a:cubicBezTo>
                  <a:lnTo>
                    <a:pt x="409973" y="233302"/>
                  </a:lnTo>
                  <a:cubicBezTo>
                    <a:pt x="399914" y="233302"/>
                    <a:pt x="390349" y="237541"/>
                    <a:pt x="383643" y="245031"/>
                  </a:cubicBezTo>
                  <a:cubicBezTo>
                    <a:pt x="376937" y="252522"/>
                    <a:pt x="373781" y="262477"/>
                    <a:pt x="374866" y="272531"/>
                  </a:cubicBezTo>
                  <a:lnTo>
                    <a:pt x="385122" y="349608"/>
                  </a:lnTo>
                  <a:cubicBezTo>
                    <a:pt x="385714" y="355128"/>
                    <a:pt x="387883" y="360352"/>
                    <a:pt x="391335" y="364689"/>
                  </a:cubicBezTo>
                  <a:cubicBezTo>
                    <a:pt x="394786" y="369026"/>
                    <a:pt x="399323" y="372377"/>
                    <a:pt x="404549" y="374348"/>
                  </a:cubicBezTo>
                  <a:lnTo>
                    <a:pt x="421807" y="532939"/>
                  </a:lnTo>
                  <a:cubicBezTo>
                    <a:pt x="422596" y="539838"/>
                    <a:pt x="428513" y="545062"/>
                    <a:pt x="435416" y="545062"/>
                  </a:cubicBezTo>
                  <a:lnTo>
                    <a:pt x="462732" y="545062"/>
                  </a:lnTo>
                  <a:cubicBezTo>
                    <a:pt x="469734" y="545062"/>
                    <a:pt x="475552" y="539838"/>
                    <a:pt x="476341" y="532939"/>
                  </a:cubicBezTo>
                  <a:lnTo>
                    <a:pt x="493599" y="374644"/>
                  </a:lnTo>
                  <a:cubicBezTo>
                    <a:pt x="499023" y="372870"/>
                    <a:pt x="503756" y="369519"/>
                    <a:pt x="507306" y="365083"/>
                  </a:cubicBezTo>
                  <a:cubicBezTo>
                    <a:pt x="510856" y="360648"/>
                    <a:pt x="513124" y="355325"/>
                    <a:pt x="513815" y="349707"/>
                  </a:cubicBezTo>
                  <a:lnTo>
                    <a:pt x="524071" y="272531"/>
                  </a:lnTo>
                  <a:cubicBezTo>
                    <a:pt x="525353" y="262576"/>
                    <a:pt x="522098" y="252522"/>
                    <a:pt x="515491" y="245130"/>
                  </a:cubicBezTo>
                </a:path>
              </a:pathLst>
            </a:custGeom>
            <a:grpFill/>
            <a:ln w="9861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17220"/>
              <a:endParaRPr lang="fr-FR" sz="1215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3052917" y="3192021"/>
            <a:ext cx="1227679" cy="486870"/>
            <a:chOff x="3052917" y="3192021"/>
            <a:chExt cx="1227679" cy="486870"/>
          </a:xfrm>
          <a:solidFill>
            <a:schemeClr val="bg1">
              <a:lumMod val="85000"/>
            </a:schemeClr>
          </a:solidFill>
        </p:grpSpPr>
        <p:sp>
          <p:nvSpPr>
            <p:cNvPr id="315" name="object 68"/>
            <p:cNvSpPr/>
            <p:nvPr/>
          </p:nvSpPr>
          <p:spPr>
            <a:xfrm>
              <a:off x="3052917" y="3403285"/>
              <a:ext cx="445770" cy="275606"/>
            </a:xfrm>
            <a:custGeom>
              <a:avLst/>
              <a:gdLst/>
              <a:ahLst/>
              <a:cxnLst/>
              <a:rect l="l" t="t" r="r" b="b"/>
              <a:pathLst>
                <a:path w="660400" h="408304">
                  <a:moveTo>
                    <a:pt x="0" y="407949"/>
                  </a:moveTo>
                  <a:lnTo>
                    <a:pt x="660171" y="0"/>
                  </a:lnTo>
                </a:path>
              </a:pathLst>
            </a:custGeom>
            <a:grpFill/>
            <a:ln w="12700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328" name="object 88"/>
            <p:cNvSpPr/>
            <p:nvPr/>
          </p:nvSpPr>
          <p:spPr>
            <a:xfrm>
              <a:off x="3883689" y="3192828"/>
              <a:ext cx="396907" cy="396907"/>
            </a:xfrm>
            <a:custGeom>
              <a:avLst/>
              <a:gdLst/>
              <a:ahLst/>
              <a:cxnLst/>
              <a:rect l="l" t="t" r="r" b="b"/>
              <a:pathLst>
                <a:path w="588010" h="588010">
                  <a:moveTo>
                    <a:pt x="293725" y="587438"/>
                  </a:moveTo>
                  <a:lnTo>
                    <a:pt x="341368" y="583594"/>
                  </a:lnTo>
                  <a:lnTo>
                    <a:pt x="386564" y="572465"/>
                  </a:lnTo>
                  <a:lnTo>
                    <a:pt x="428708" y="554655"/>
                  </a:lnTo>
                  <a:lnTo>
                    <a:pt x="467194" y="530770"/>
                  </a:lnTo>
                  <a:lnTo>
                    <a:pt x="501419" y="501413"/>
                  </a:lnTo>
                  <a:lnTo>
                    <a:pt x="530778" y="467190"/>
                  </a:lnTo>
                  <a:lnTo>
                    <a:pt x="554665" y="428705"/>
                  </a:lnTo>
                  <a:lnTo>
                    <a:pt x="572476" y="386563"/>
                  </a:lnTo>
                  <a:lnTo>
                    <a:pt x="583606" y="341368"/>
                  </a:lnTo>
                  <a:lnTo>
                    <a:pt x="587451" y="293725"/>
                  </a:lnTo>
                  <a:lnTo>
                    <a:pt x="583606" y="246079"/>
                  </a:lnTo>
                  <a:lnTo>
                    <a:pt x="572476" y="200881"/>
                  </a:lnTo>
                  <a:lnTo>
                    <a:pt x="554665" y="158737"/>
                  </a:lnTo>
                  <a:lnTo>
                    <a:pt x="530778" y="120250"/>
                  </a:lnTo>
                  <a:lnTo>
                    <a:pt x="501419" y="86026"/>
                  </a:lnTo>
                  <a:lnTo>
                    <a:pt x="467194" y="56669"/>
                  </a:lnTo>
                  <a:lnTo>
                    <a:pt x="428708" y="32783"/>
                  </a:lnTo>
                  <a:lnTo>
                    <a:pt x="386564" y="14973"/>
                  </a:lnTo>
                  <a:lnTo>
                    <a:pt x="341368" y="3844"/>
                  </a:lnTo>
                  <a:lnTo>
                    <a:pt x="293725" y="0"/>
                  </a:lnTo>
                  <a:lnTo>
                    <a:pt x="246082" y="3844"/>
                  </a:lnTo>
                  <a:lnTo>
                    <a:pt x="200886" y="14973"/>
                  </a:lnTo>
                  <a:lnTo>
                    <a:pt x="158743" y="32783"/>
                  </a:lnTo>
                  <a:lnTo>
                    <a:pt x="120256" y="56669"/>
                  </a:lnTo>
                  <a:lnTo>
                    <a:pt x="86031" y="86026"/>
                  </a:lnTo>
                  <a:lnTo>
                    <a:pt x="56672" y="120250"/>
                  </a:lnTo>
                  <a:lnTo>
                    <a:pt x="32785" y="158737"/>
                  </a:lnTo>
                  <a:lnTo>
                    <a:pt x="14974" y="200881"/>
                  </a:lnTo>
                  <a:lnTo>
                    <a:pt x="3844" y="246079"/>
                  </a:lnTo>
                  <a:lnTo>
                    <a:pt x="0" y="293725"/>
                  </a:lnTo>
                  <a:lnTo>
                    <a:pt x="3844" y="341368"/>
                  </a:lnTo>
                  <a:lnTo>
                    <a:pt x="14974" y="386563"/>
                  </a:lnTo>
                  <a:lnTo>
                    <a:pt x="32785" y="428705"/>
                  </a:lnTo>
                  <a:lnTo>
                    <a:pt x="56672" y="467190"/>
                  </a:lnTo>
                  <a:lnTo>
                    <a:pt x="86031" y="501413"/>
                  </a:lnTo>
                  <a:lnTo>
                    <a:pt x="120256" y="530770"/>
                  </a:lnTo>
                  <a:lnTo>
                    <a:pt x="158743" y="554655"/>
                  </a:lnTo>
                  <a:lnTo>
                    <a:pt x="200886" y="572465"/>
                  </a:lnTo>
                  <a:lnTo>
                    <a:pt x="246082" y="583594"/>
                  </a:lnTo>
                  <a:lnTo>
                    <a:pt x="293725" y="587438"/>
                  </a:lnTo>
                  <a:close/>
                </a:path>
              </a:pathLst>
            </a:custGeom>
            <a:grpFill/>
            <a:ln w="11430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329" name="object 89"/>
            <p:cNvSpPr txBox="1"/>
            <p:nvPr/>
          </p:nvSpPr>
          <p:spPr>
            <a:xfrm>
              <a:off x="3965383" y="3282784"/>
              <a:ext cx="233172" cy="221231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0" tIns="8144" rIns="0" bIns="0" rtlCol="0">
              <a:spAutoFit/>
            </a:bodyPr>
            <a:lstStyle/>
            <a:p>
              <a:pPr marL="8573" defTabSz="617220">
                <a:spcBef>
                  <a:spcPts val="64"/>
                </a:spcBef>
              </a:pPr>
              <a:r>
                <a:rPr sz="1384" b="1" spc="-17" dirty="0">
                  <a:solidFill>
                    <a:schemeClr val="bg1">
                      <a:lumMod val="75000"/>
                    </a:schemeClr>
                  </a:solidFill>
                  <a:latin typeface="Arial MT Std"/>
                  <a:cs typeface="Arial MT Std"/>
                </a:rPr>
                <a:t>3</a:t>
              </a:r>
              <a:r>
                <a:rPr lang="fr-FR" sz="1384" b="1" spc="-17" dirty="0">
                  <a:solidFill>
                    <a:schemeClr val="bg1">
                      <a:lumMod val="75000"/>
                    </a:schemeClr>
                  </a:solidFill>
                  <a:latin typeface="Arial MT Std"/>
                  <a:cs typeface="Arial MT Std"/>
                </a:rPr>
                <a:t>1</a:t>
              </a:r>
              <a:endParaRPr sz="1384" dirty="0">
                <a:solidFill>
                  <a:schemeClr val="bg1">
                    <a:lumMod val="75000"/>
                  </a:schemeClr>
                </a:solidFill>
                <a:latin typeface="Arial MT Std"/>
                <a:cs typeface="Arial MT Std"/>
              </a:endParaRPr>
            </a:p>
          </p:txBody>
        </p:sp>
        <p:grpSp>
          <p:nvGrpSpPr>
            <p:cNvPr id="396" name="Groupe 395">
              <a:extLst>
                <a:ext uri="{FF2B5EF4-FFF2-40B4-BE49-F238E27FC236}">
                  <a16:creationId xmlns:a16="http://schemas.microsoft.com/office/drawing/2014/main" id="{0A0F946A-91CA-6DB3-AE34-7FA0C7C82A18}"/>
                </a:ext>
              </a:extLst>
            </p:cNvPr>
            <p:cNvGrpSpPr/>
            <p:nvPr/>
          </p:nvGrpSpPr>
          <p:grpSpPr>
            <a:xfrm>
              <a:off x="3448175" y="3192021"/>
              <a:ext cx="398725" cy="398520"/>
              <a:chOff x="3616331" y="3914273"/>
              <a:chExt cx="590703" cy="590400"/>
            </a:xfrm>
            <a:grpFill/>
          </p:grpSpPr>
          <p:sp>
            <p:nvSpPr>
              <p:cNvPr id="397" name="Forme libre 396">
                <a:extLst>
                  <a:ext uri="{FF2B5EF4-FFF2-40B4-BE49-F238E27FC236}">
                    <a16:creationId xmlns:a16="http://schemas.microsoft.com/office/drawing/2014/main" id="{7489042A-51FC-C4BA-7B3D-C5824A8DDF24}"/>
                  </a:ext>
                </a:extLst>
              </p:cNvPr>
              <p:cNvSpPr/>
              <p:nvPr/>
            </p:nvSpPr>
            <p:spPr>
              <a:xfrm>
                <a:off x="3616331" y="3914273"/>
                <a:ext cx="590703" cy="590400"/>
              </a:xfrm>
              <a:custGeom>
                <a:avLst/>
                <a:gdLst>
                  <a:gd name="connsiteX0" fmla="*/ 762909 w 1525818"/>
                  <a:gd name="connsiteY0" fmla="*/ 1525037 h 1525037"/>
                  <a:gd name="connsiteX1" fmla="*/ 1525818 w 1525818"/>
                  <a:gd name="connsiteY1" fmla="*/ 762519 h 1525037"/>
                  <a:gd name="connsiteX2" fmla="*/ 762909 w 1525818"/>
                  <a:gd name="connsiteY2" fmla="*/ 0 h 1525037"/>
                  <a:gd name="connsiteX3" fmla="*/ 0 w 1525818"/>
                  <a:gd name="connsiteY3" fmla="*/ 762519 h 1525037"/>
                  <a:gd name="connsiteX4" fmla="*/ 762909 w 1525818"/>
                  <a:gd name="connsiteY4" fmla="*/ 1525037 h 1525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5818" h="1525037">
                    <a:moveTo>
                      <a:pt x="762909" y="1525037"/>
                    </a:moveTo>
                    <a:cubicBezTo>
                      <a:pt x="1184289" y="1525037"/>
                      <a:pt x="1525818" y="1183683"/>
                      <a:pt x="1525818" y="762519"/>
                    </a:cubicBezTo>
                    <a:cubicBezTo>
                      <a:pt x="1525818" y="341354"/>
                      <a:pt x="1184289" y="0"/>
                      <a:pt x="762909" y="0"/>
                    </a:cubicBezTo>
                    <a:cubicBezTo>
                      <a:pt x="341529" y="0"/>
                      <a:pt x="0" y="341354"/>
                      <a:pt x="0" y="762519"/>
                    </a:cubicBezTo>
                    <a:cubicBezTo>
                      <a:pt x="0" y="1183683"/>
                      <a:pt x="341529" y="1525037"/>
                      <a:pt x="762909" y="1525037"/>
                    </a:cubicBezTo>
                  </a:path>
                </a:pathLst>
              </a:custGeom>
              <a:grpFill/>
              <a:ln w="12708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17220"/>
                <a:endParaRPr lang="fr-FR" sz="1215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98" name="Forme libre 397">
                <a:extLst>
                  <a:ext uri="{FF2B5EF4-FFF2-40B4-BE49-F238E27FC236}">
                    <a16:creationId xmlns:a16="http://schemas.microsoft.com/office/drawing/2014/main" id="{DDC6CDFC-3883-7A40-5CCB-07DAD926D183}"/>
                  </a:ext>
                </a:extLst>
              </p:cNvPr>
              <p:cNvSpPr/>
              <p:nvPr/>
            </p:nvSpPr>
            <p:spPr>
              <a:xfrm>
                <a:off x="3763496" y="4032390"/>
                <a:ext cx="296374" cy="308083"/>
              </a:xfrm>
              <a:custGeom>
                <a:avLst/>
                <a:gdLst>
                  <a:gd name="connsiteX0" fmla="*/ 198740 w 524345"/>
                  <a:gd name="connsiteY0" fmla="*/ 245031 h 545061"/>
                  <a:gd name="connsiteX1" fmla="*/ 189963 w 524345"/>
                  <a:gd name="connsiteY1" fmla="*/ 272531 h 545061"/>
                  <a:gd name="connsiteX2" fmla="*/ 200219 w 524345"/>
                  <a:gd name="connsiteY2" fmla="*/ 349608 h 545061"/>
                  <a:gd name="connsiteX3" fmla="*/ 206432 w 524345"/>
                  <a:gd name="connsiteY3" fmla="*/ 364689 h 545061"/>
                  <a:gd name="connsiteX4" fmla="*/ 219646 w 524345"/>
                  <a:gd name="connsiteY4" fmla="*/ 374348 h 545061"/>
                  <a:gd name="connsiteX5" fmla="*/ 236904 w 524345"/>
                  <a:gd name="connsiteY5" fmla="*/ 532939 h 545061"/>
                  <a:gd name="connsiteX6" fmla="*/ 250513 w 524345"/>
                  <a:gd name="connsiteY6" fmla="*/ 545062 h 545061"/>
                  <a:gd name="connsiteX7" fmla="*/ 277928 w 524345"/>
                  <a:gd name="connsiteY7" fmla="*/ 545062 h 545061"/>
                  <a:gd name="connsiteX8" fmla="*/ 291536 w 524345"/>
                  <a:gd name="connsiteY8" fmla="*/ 532939 h 545061"/>
                  <a:gd name="connsiteX9" fmla="*/ 308794 w 524345"/>
                  <a:gd name="connsiteY9" fmla="*/ 374644 h 545061"/>
                  <a:gd name="connsiteX10" fmla="*/ 322502 w 524345"/>
                  <a:gd name="connsiteY10" fmla="*/ 365083 h 545061"/>
                  <a:gd name="connsiteX11" fmla="*/ 328912 w 524345"/>
                  <a:gd name="connsiteY11" fmla="*/ 349707 h 545061"/>
                  <a:gd name="connsiteX12" fmla="*/ 339168 w 524345"/>
                  <a:gd name="connsiteY12" fmla="*/ 272531 h 545061"/>
                  <a:gd name="connsiteX13" fmla="*/ 330391 w 524345"/>
                  <a:gd name="connsiteY13" fmla="*/ 245130 h 545061"/>
                  <a:gd name="connsiteX14" fmla="*/ 304061 w 524345"/>
                  <a:gd name="connsiteY14" fmla="*/ 233401 h 545061"/>
                  <a:gd name="connsiteX15" fmla="*/ 304061 w 524345"/>
                  <a:gd name="connsiteY15" fmla="*/ 233302 h 545061"/>
                  <a:gd name="connsiteX16" fmla="*/ 289564 w 524345"/>
                  <a:gd name="connsiteY16" fmla="*/ 233302 h 545061"/>
                  <a:gd name="connsiteX17" fmla="*/ 284831 w 524345"/>
                  <a:gd name="connsiteY17" fmla="*/ 235372 h 545061"/>
                  <a:gd name="connsiteX18" fmla="*/ 273884 w 524345"/>
                  <a:gd name="connsiteY18" fmla="*/ 244933 h 545061"/>
                  <a:gd name="connsiteX19" fmla="*/ 273884 w 524345"/>
                  <a:gd name="connsiteY19" fmla="*/ 244933 h 545061"/>
                  <a:gd name="connsiteX20" fmla="*/ 264615 w 524345"/>
                  <a:gd name="connsiteY20" fmla="*/ 248383 h 545061"/>
                  <a:gd name="connsiteX21" fmla="*/ 255345 w 524345"/>
                  <a:gd name="connsiteY21" fmla="*/ 244933 h 545061"/>
                  <a:gd name="connsiteX22" fmla="*/ 244398 w 524345"/>
                  <a:gd name="connsiteY22" fmla="*/ 235372 h 545061"/>
                  <a:gd name="connsiteX23" fmla="*/ 244398 w 524345"/>
                  <a:gd name="connsiteY23" fmla="*/ 235372 h 545061"/>
                  <a:gd name="connsiteX24" fmla="*/ 239665 w 524345"/>
                  <a:gd name="connsiteY24" fmla="*/ 233302 h 545061"/>
                  <a:gd name="connsiteX25" fmla="*/ 224774 w 524345"/>
                  <a:gd name="connsiteY25" fmla="*/ 233302 h 545061"/>
                  <a:gd name="connsiteX26" fmla="*/ 198740 w 524345"/>
                  <a:gd name="connsiteY26" fmla="*/ 245031 h 545061"/>
                  <a:gd name="connsiteX27" fmla="*/ 111465 w 524345"/>
                  <a:gd name="connsiteY27" fmla="*/ 210238 h 545061"/>
                  <a:gd name="connsiteX28" fmla="*/ 123694 w 524345"/>
                  <a:gd name="connsiteY28" fmla="*/ 180767 h 545061"/>
                  <a:gd name="connsiteX29" fmla="*/ 111465 w 524345"/>
                  <a:gd name="connsiteY29" fmla="*/ 151297 h 545061"/>
                  <a:gd name="connsiteX30" fmla="*/ 81979 w 524345"/>
                  <a:gd name="connsiteY30" fmla="*/ 139075 h 545061"/>
                  <a:gd name="connsiteX31" fmla="*/ 52494 w 524345"/>
                  <a:gd name="connsiteY31" fmla="*/ 151297 h 545061"/>
                  <a:gd name="connsiteX32" fmla="*/ 40265 w 524345"/>
                  <a:gd name="connsiteY32" fmla="*/ 180767 h 545061"/>
                  <a:gd name="connsiteX33" fmla="*/ 52494 w 524345"/>
                  <a:gd name="connsiteY33" fmla="*/ 210238 h 545061"/>
                  <a:gd name="connsiteX34" fmla="*/ 81979 w 524345"/>
                  <a:gd name="connsiteY34" fmla="*/ 222460 h 545061"/>
                  <a:gd name="connsiteX35" fmla="*/ 111465 w 524345"/>
                  <a:gd name="connsiteY35" fmla="*/ 210238 h 545061"/>
                  <a:gd name="connsiteX36" fmla="*/ 137500 w 524345"/>
                  <a:gd name="connsiteY36" fmla="*/ 259619 h 545061"/>
                  <a:gd name="connsiteX37" fmla="*/ 127441 w 524345"/>
                  <a:gd name="connsiteY37" fmla="*/ 242370 h 545061"/>
                  <a:gd name="connsiteX38" fmla="*/ 109394 w 524345"/>
                  <a:gd name="connsiteY38" fmla="*/ 233795 h 545061"/>
                  <a:gd name="connsiteX39" fmla="*/ 102491 w 524345"/>
                  <a:gd name="connsiteY39" fmla="*/ 235766 h 545061"/>
                  <a:gd name="connsiteX40" fmla="*/ 91545 w 524345"/>
                  <a:gd name="connsiteY40" fmla="*/ 245327 h 545061"/>
                  <a:gd name="connsiteX41" fmla="*/ 82275 w 524345"/>
                  <a:gd name="connsiteY41" fmla="*/ 248777 h 545061"/>
                  <a:gd name="connsiteX42" fmla="*/ 73005 w 524345"/>
                  <a:gd name="connsiteY42" fmla="*/ 245327 h 545061"/>
                  <a:gd name="connsiteX43" fmla="*/ 62059 w 524345"/>
                  <a:gd name="connsiteY43" fmla="*/ 235865 h 545061"/>
                  <a:gd name="connsiteX44" fmla="*/ 62059 w 524345"/>
                  <a:gd name="connsiteY44" fmla="*/ 235865 h 545061"/>
                  <a:gd name="connsiteX45" fmla="*/ 55058 w 524345"/>
                  <a:gd name="connsiteY45" fmla="*/ 233894 h 545061"/>
                  <a:gd name="connsiteX46" fmla="*/ 37011 w 524345"/>
                  <a:gd name="connsiteY46" fmla="*/ 242469 h 545061"/>
                  <a:gd name="connsiteX47" fmla="*/ 26952 w 524345"/>
                  <a:gd name="connsiteY47" fmla="*/ 259718 h 545061"/>
                  <a:gd name="connsiteX48" fmla="*/ 228 w 524345"/>
                  <a:gd name="connsiteY48" fmla="*/ 371983 h 545061"/>
                  <a:gd name="connsiteX49" fmla="*/ 2792 w 524345"/>
                  <a:gd name="connsiteY49" fmla="*/ 383120 h 545061"/>
                  <a:gd name="connsiteX50" fmla="*/ 12554 w 524345"/>
                  <a:gd name="connsiteY50" fmla="*/ 388936 h 545061"/>
                  <a:gd name="connsiteX51" fmla="*/ 18077 w 524345"/>
                  <a:gd name="connsiteY51" fmla="*/ 388443 h 545061"/>
                  <a:gd name="connsiteX52" fmla="*/ 5750 w 524345"/>
                  <a:gd name="connsiteY52" fmla="*/ 440584 h 545061"/>
                  <a:gd name="connsiteX53" fmla="*/ 7722 w 524345"/>
                  <a:gd name="connsiteY53" fmla="*/ 448173 h 545061"/>
                  <a:gd name="connsiteX54" fmla="*/ 14823 w 524345"/>
                  <a:gd name="connsiteY54" fmla="*/ 451524 h 545061"/>
                  <a:gd name="connsiteX55" fmla="*/ 51902 w 524345"/>
                  <a:gd name="connsiteY55" fmla="*/ 451524 h 545061"/>
                  <a:gd name="connsiteX56" fmla="*/ 59199 w 524345"/>
                  <a:gd name="connsiteY56" fmla="*/ 532741 h 545061"/>
                  <a:gd name="connsiteX57" fmla="*/ 72808 w 524345"/>
                  <a:gd name="connsiteY57" fmla="*/ 544865 h 545061"/>
                  <a:gd name="connsiteX58" fmla="*/ 91447 w 524345"/>
                  <a:gd name="connsiteY58" fmla="*/ 544865 h 545061"/>
                  <a:gd name="connsiteX59" fmla="*/ 105055 w 524345"/>
                  <a:gd name="connsiteY59" fmla="*/ 532741 h 545061"/>
                  <a:gd name="connsiteX60" fmla="*/ 112353 w 524345"/>
                  <a:gd name="connsiteY60" fmla="*/ 451524 h 545061"/>
                  <a:gd name="connsiteX61" fmla="*/ 149432 w 524345"/>
                  <a:gd name="connsiteY61" fmla="*/ 451524 h 545061"/>
                  <a:gd name="connsiteX62" fmla="*/ 156532 w 524345"/>
                  <a:gd name="connsiteY62" fmla="*/ 448173 h 545061"/>
                  <a:gd name="connsiteX63" fmla="*/ 158505 w 524345"/>
                  <a:gd name="connsiteY63" fmla="*/ 440584 h 545061"/>
                  <a:gd name="connsiteX64" fmla="*/ 145981 w 524345"/>
                  <a:gd name="connsiteY64" fmla="*/ 388443 h 545061"/>
                  <a:gd name="connsiteX65" fmla="*/ 151503 w 524345"/>
                  <a:gd name="connsiteY65" fmla="*/ 388936 h 545061"/>
                  <a:gd name="connsiteX66" fmla="*/ 161266 w 524345"/>
                  <a:gd name="connsiteY66" fmla="*/ 383120 h 545061"/>
                  <a:gd name="connsiteX67" fmla="*/ 163830 w 524345"/>
                  <a:gd name="connsiteY67" fmla="*/ 371983 h 545061"/>
                  <a:gd name="connsiteX68" fmla="*/ 137500 w 524345"/>
                  <a:gd name="connsiteY68" fmla="*/ 259619 h 545061"/>
                  <a:gd name="connsiteX69" fmla="*/ 202783 w 524345"/>
                  <a:gd name="connsiteY69" fmla="*/ 140652 h 545061"/>
                  <a:gd name="connsiteX70" fmla="*/ 215011 w 524345"/>
                  <a:gd name="connsiteY70" fmla="*/ 111181 h 545061"/>
                  <a:gd name="connsiteX71" fmla="*/ 202783 w 524345"/>
                  <a:gd name="connsiteY71" fmla="*/ 81710 h 545061"/>
                  <a:gd name="connsiteX72" fmla="*/ 173297 w 524345"/>
                  <a:gd name="connsiteY72" fmla="*/ 69488 h 545061"/>
                  <a:gd name="connsiteX73" fmla="*/ 143811 w 524345"/>
                  <a:gd name="connsiteY73" fmla="*/ 81710 h 545061"/>
                  <a:gd name="connsiteX74" fmla="*/ 131583 w 524345"/>
                  <a:gd name="connsiteY74" fmla="*/ 111181 h 545061"/>
                  <a:gd name="connsiteX75" fmla="*/ 143811 w 524345"/>
                  <a:gd name="connsiteY75" fmla="*/ 140652 h 545061"/>
                  <a:gd name="connsiteX76" fmla="*/ 173297 w 524345"/>
                  <a:gd name="connsiteY76" fmla="*/ 152874 h 545061"/>
                  <a:gd name="connsiteX77" fmla="*/ 202783 w 524345"/>
                  <a:gd name="connsiteY77" fmla="*/ 140652 h 545061"/>
                  <a:gd name="connsiteX78" fmla="*/ 294101 w 524345"/>
                  <a:gd name="connsiteY78" fmla="*/ 71164 h 545061"/>
                  <a:gd name="connsiteX79" fmla="*/ 306329 w 524345"/>
                  <a:gd name="connsiteY79" fmla="*/ 41693 h 545061"/>
                  <a:gd name="connsiteX80" fmla="*/ 294101 w 524345"/>
                  <a:gd name="connsiteY80" fmla="*/ 12222 h 545061"/>
                  <a:gd name="connsiteX81" fmla="*/ 264615 w 524345"/>
                  <a:gd name="connsiteY81" fmla="*/ 0 h 545061"/>
                  <a:gd name="connsiteX82" fmla="*/ 235129 w 524345"/>
                  <a:gd name="connsiteY82" fmla="*/ 12222 h 545061"/>
                  <a:gd name="connsiteX83" fmla="*/ 222900 w 524345"/>
                  <a:gd name="connsiteY83" fmla="*/ 41693 h 545061"/>
                  <a:gd name="connsiteX84" fmla="*/ 235129 w 524345"/>
                  <a:gd name="connsiteY84" fmla="*/ 71164 h 545061"/>
                  <a:gd name="connsiteX85" fmla="*/ 264615 w 524345"/>
                  <a:gd name="connsiteY85" fmla="*/ 83386 h 545061"/>
                  <a:gd name="connsiteX86" fmla="*/ 294101 w 524345"/>
                  <a:gd name="connsiteY86" fmla="*/ 71164 h 545061"/>
                  <a:gd name="connsiteX87" fmla="*/ 294101 w 524345"/>
                  <a:gd name="connsiteY87" fmla="*/ 210140 h 545061"/>
                  <a:gd name="connsiteX88" fmla="*/ 306329 w 524345"/>
                  <a:gd name="connsiteY88" fmla="*/ 180669 h 545061"/>
                  <a:gd name="connsiteX89" fmla="*/ 294101 w 524345"/>
                  <a:gd name="connsiteY89" fmla="*/ 151198 h 545061"/>
                  <a:gd name="connsiteX90" fmla="*/ 264615 w 524345"/>
                  <a:gd name="connsiteY90" fmla="*/ 138976 h 545061"/>
                  <a:gd name="connsiteX91" fmla="*/ 235129 w 524345"/>
                  <a:gd name="connsiteY91" fmla="*/ 151198 h 545061"/>
                  <a:gd name="connsiteX92" fmla="*/ 222900 w 524345"/>
                  <a:gd name="connsiteY92" fmla="*/ 180669 h 545061"/>
                  <a:gd name="connsiteX93" fmla="*/ 235129 w 524345"/>
                  <a:gd name="connsiteY93" fmla="*/ 210140 h 545061"/>
                  <a:gd name="connsiteX94" fmla="*/ 264615 w 524345"/>
                  <a:gd name="connsiteY94" fmla="*/ 222362 h 545061"/>
                  <a:gd name="connsiteX95" fmla="*/ 264615 w 524345"/>
                  <a:gd name="connsiteY95" fmla="*/ 222263 h 545061"/>
                  <a:gd name="connsiteX96" fmla="*/ 294101 w 524345"/>
                  <a:gd name="connsiteY96" fmla="*/ 210140 h 545061"/>
                  <a:gd name="connsiteX97" fmla="*/ 385418 w 524345"/>
                  <a:gd name="connsiteY97" fmla="*/ 140652 h 545061"/>
                  <a:gd name="connsiteX98" fmla="*/ 397646 w 524345"/>
                  <a:gd name="connsiteY98" fmla="*/ 111181 h 545061"/>
                  <a:gd name="connsiteX99" fmla="*/ 385418 w 524345"/>
                  <a:gd name="connsiteY99" fmla="*/ 81710 h 545061"/>
                  <a:gd name="connsiteX100" fmla="*/ 355932 w 524345"/>
                  <a:gd name="connsiteY100" fmla="*/ 69488 h 545061"/>
                  <a:gd name="connsiteX101" fmla="*/ 326446 w 524345"/>
                  <a:gd name="connsiteY101" fmla="*/ 81710 h 545061"/>
                  <a:gd name="connsiteX102" fmla="*/ 314218 w 524345"/>
                  <a:gd name="connsiteY102" fmla="*/ 111181 h 545061"/>
                  <a:gd name="connsiteX103" fmla="*/ 326446 w 524345"/>
                  <a:gd name="connsiteY103" fmla="*/ 140652 h 545061"/>
                  <a:gd name="connsiteX104" fmla="*/ 355932 w 524345"/>
                  <a:gd name="connsiteY104" fmla="*/ 152874 h 545061"/>
                  <a:gd name="connsiteX105" fmla="*/ 385418 w 524345"/>
                  <a:gd name="connsiteY105" fmla="*/ 140652 h 545061"/>
                  <a:gd name="connsiteX106" fmla="*/ 476736 w 524345"/>
                  <a:gd name="connsiteY106" fmla="*/ 210140 h 545061"/>
                  <a:gd name="connsiteX107" fmla="*/ 488964 w 524345"/>
                  <a:gd name="connsiteY107" fmla="*/ 180669 h 545061"/>
                  <a:gd name="connsiteX108" fmla="*/ 476736 w 524345"/>
                  <a:gd name="connsiteY108" fmla="*/ 151198 h 545061"/>
                  <a:gd name="connsiteX109" fmla="*/ 447250 w 524345"/>
                  <a:gd name="connsiteY109" fmla="*/ 138976 h 545061"/>
                  <a:gd name="connsiteX110" fmla="*/ 417764 w 524345"/>
                  <a:gd name="connsiteY110" fmla="*/ 151198 h 545061"/>
                  <a:gd name="connsiteX111" fmla="*/ 405535 w 524345"/>
                  <a:gd name="connsiteY111" fmla="*/ 180669 h 545061"/>
                  <a:gd name="connsiteX112" fmla="*/ 417764 w 524345"/>
                  <a:gd name="connsiteY112" fmla="*/ 210140 h 545061"/>
                  <a:gd name="connsiteX113" fmla="*/ 447250 w 524345"/>
                  <a:gd name="connsiteY113" fmla="*/ 222362 h 545061"/>
                  <a:gd name="connsiteX114" fmla="*/ 476736 w 524345"/>
                  <a:gd name="connsiteY114" fmla="*/ 210140 h 545061"/>
                  <a:gd name="connsiteX115" fmla="*/ 515491 w 524345"/>
                  <a:gd name="connsiteY115" fmla="*/ 245130 h 545061"/>
                  <a:gd name="connsiteX116" fmla="*/ 489161 w 524345"/>
                  <a:gd name="connsiteY116" fmla="*/ 233401 h 545061"/>
                  <a:gd name="connsiteX117" fmla="*/ 489161 w 524345"/>
                  <a:gd name="connsiteY117" fmla="*/ 233302 h 545061"/>
                  <a:gd name="connsiteX118" fmla="*/ 474763 w 524345"/>
                  <a:gd name="connsiteY118" fmla="*/ 233302 h 545061"/>
                  <a:gd name="connsiteX119" fmla="*/ 470030 w 524345"/>
                  <a:gd name="connsiteY119" fmla="*/ 235372 h 545061"/>
                  <a:gd name="connsiteX120" fmla="*/ 459083 w 524345"/>
                  <a:gd name="connsiteY120" fmla="*/ 244933 h 545061"/>
                  <a:gd name="connsiteX121" fmla="*/ 459083 w 524345"/>
                  <a:gd name="connsiteY121" fmla="*/ 244933 h 545061"/>
                  <a:gd name="connsiteX122" fmla="*/ 449814 w 524345"/>
                  <a:gd name="connsiteY122" fmla="*/ 248383 h 545061"/>
                  <a:gd name="connsiteX123" fmla="*/ 440544 w 524345"/>
                  <a:gd name="connsiteY123" fmla="*/ 244933 h 545061"/>
                  <a:gd name="connsiteX124" fmla="*/ 429598 w 524345"/>
                  <a:gd name="connsiteY124" fmla="*/ 235372 h 545061"/>
                  <a:gd name="connsiteX125" fmla="*/ 429598 w 524345"/>
                  <a:gd name="connsiteY125" fmla="*/ 235372 h 545061"/>
                  <a:gd name="connsiteX126" fmla="*/ 424864 w 524345"/>
                  <a:gd name="connsiteY126" fmla="*/ 233302 h 545061"/>
                  <a:gd name="connsiteX127" fmla="*/ 409973 w 524345"/>
                  <a:gd name="connsiteY127" fmla="*/ 233302 h 545061"/>
                  <a:gd name="connsiteX128" fmla="*/ 383643 w 524345"/>
                  <a:gd name="connsiteY128" fmla="*/ 245031 h 545061"/>
                  <a:gd name="connsiteX129" fmla="*/ 374866 w 524345"/>
                  <a:gd name="connsiteY129" fmla="*/ 272531 h 545061"/>
                  <a:gd name="connsiteX130" fmla="*/ 385122 w 524345"/>
                  <a:gd name="connsiteY130" fmla="*/ 349608 h 545061"/>
                  <a:gd name="connsiteX131" fmla="*/ 391335 w 524345"/>
                  <a:gd name="connsiteY131" fmla="*/ 364689 h 545061"/>
                  <a:gd name="connsiteX132" fmla="*/ 404549 w 524345"/>
                  <a:gd name="connsiteY132" fmla="*/ 374348 h 545061"/>
                  <a:gd name="connsiteX133" fmla="*/ 421807 w 524345"/>
                  <a:gd name="connsiteY133" fmla="*/ 532939 h 545061"/>
                  <a:gd name="connsiteX134" fmla="*/ 435416 w 524345"/>
                  <a:gd name="connsiteY134" fmla="*/ 545062 h 545061"/>
                  <a:gd name="connsiteX135" fmla="*/ 462732 w 524345"/>
                  <a:gd name="connsiteY135" fmla="*/ 545062 h 545061"/>
                  <a:gd name="connsiteX136" fmla="*/ 476341 w 524345"/>
                  <a:gd name="connsiteY136" fmla="*/ 532939 h 545061"/>
                  <a:gd name="connsiteX137" fmla="*/ 493599 w 524345"/>
                  <a:gd name="connsiteY137" fmla="*/ 374644 h 545061"/>
                  <a:gd name="connsiteX138" fmla="*/ 507306 w 524345"/>
                  <a:gd name="connsiteY138" fmla="*/ 365083 h 545061"/>
                  <a:gd name="connsiteX139" fmla="*/ 513815 w 524345"/>
                  <a:gd name="connsiteY139" fmla="*/ 349707 h 545061"/>
                  <a:gd name="connsiteX140" fmla="*/ 524071 w 524345"/>
                  <a:gd name="connsiteY140" fmla="*/ 272531 h 545061"/>
                  <a:gd name="connsiteX141" fmla="*/ 515491 w 524345"/>
                  <a:gd name="connsiteY141" fmla="*/ 245130 h 545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</a:cxnLst>
                <a:rect l="l" t="t" r="r" b="b"/>
                <a:pathLst>
                  <a:path w="524345" h="545061">
                    <a:moveTo>
                      <a:pt x="198740" y="245031"/>
                    </a:moveTo>
                    <a:cubicBezTo>
                      <a:pt x="192034" y="252522"/>
                      <a:pt x="188878" y="262477"/>
                      <a:pt x="189963" y="272531"/>
                    </a:cubicBezTo>
                    <a:lnTo>
                      <a:pt x="200219" y="349608"/>
                    </a:lnTo>
                    <a:cubicBezTo>
                      <a:pt x="200811" y="355128"/>
                      <a:pt x="202980" y="360352"/>
                      <a:pt x="206432" y="364689"/>
                    </a:cubicBezTo>
                    <a:cubicBezTo>
                      <a:pt x="209883" y="369026"/>
                      <a:pt x="214419" y="372377"/>
                      <a:pt x="219646" y="374348"/>
                    </a:cubicBezTo>
                    <a:lnTo>
                      <a:pt x="236904" y="532939"/>
                    </a:lnTo>
                    <a:cubicBezTo>
                      <a:pt x="237693" y="539838"/>
                      <a:pt x="243511" y="545062"/>
                      <a:pt x="250513" y="545062"/>
                    </a:cubicBezTo>
                    <a:lnTo>
                      <a:pt x="277928" y="545062"/>
                    </a:lnTo>
                    <a:cubicBezTo>
                      <a:pt x="284929" y="545062"/>
                      <a:pt x="290747" y="539838"/>
                      <a:pt x="291536" y="532939"/>
                    </a:cubicBezTo>
                    <a:lnTo>
                      <a:pt x="308794" y="374644"/>
                    </a:lnTo>
                    <a:cubicBezTo>
                      <a:pt x="314218" y="372870"/>
                      <a:pt x="318951" y="369519"/>
                      <a:pt x="322502" y="365083"/>
                    </a:cubicBezTo>
                    <a:cubicBezTo>
                      <a:pt x="326052" y="360648"/>
                      <a:pt x="328320" y="355325"/>
                      <a:pt x="328912" y="349707"/>
                    </a:cubicBezTo>
                    <a:lnTo>
                      <a:pt x="339168" y="272531"/>
                    </a:lnTo>
                    <a:cubicBezTo>
                      <a:pt x="340252" y="262576"/>
                      <a:pt x="337097" y="252621"/>
                      <a:pt x="330391" y="245130"/>
                    </a:cubicBezTo>
                    <a:cubicBezTo>
                      <a:pt x="323685" y="237639"/>
                      <a:pt x="314119" y="233401"/>
                      <a:pt x="304061" y="233401"/>
                    </a:cubicBezTo>
                    <a:lnTo>
                      <a:pt x="304061" y="233302"/>
                    </a:lnTo>
                    <a:lnTo>
                      <a:pt x="289564" y="233302"/>
                    </a:lnTo>
                    <a:cubicBezTo>
                      <a:pt x="287789" y="233499"/>
                      <a:pt x="286211" y="234189"/>
                      <a:pt x="284831" y="235372"/>
                    </a:cubicBezTo>
                    <a:lnTo>
                      <a:pt x="273884" y="244933"/>
                    </a:lnTo>
                    <a:lnTo>
                      <a:pt x="273884" y="244933"/>
                    </a:lnTo>
                    <a:cubicBezTo>
                      <a:pt x="271320" y="247101"/>
                      <a:pt x="268066" y="248383"/>
                      <a:pt x="264615" y="248383"/>
                    </a:cubicBezTo>
                    <a:cubicBezTo>
                      <a:pt x="261262" y="248383"/>
                      <a:pt x="257909" y="247200"/>
                      <a:pt x="255345" y="244933"/>
                    </a:cubicBezTo>
                    <a:lnTo>
                      <a:pt x="244398" y="235372"/>
                    </a:lnTo>
                    <a:lnTo>
                      <a:pt x="244398" y="235372"/>
                    </a:lnTo>
                    <a:cubicBezTo>
                      <a:pt x="243116" y="234288"/>
                      <a:pt x="241440" y="233499"/>
                      <a:pt x="239665" y="233302"/>
                    </a:cubicBezTo>
                    <a:lnTo>
                      <a:pt x="224774" y="233302"/>
                    </a:lnTo>
                    <a:cubicBezTo>
                      <a:pt x="215011" y="233302"/>
                      <a:pt x="205446" y="237541"/>
                      <a:pt x="198740" y="245031"/>
                    </a:cubicBezTo>
                    <a:moveTo>
                      <a:pt x="111465" y="210238"/>
                    </a:moveTo>
                    <a:cubicBezTo>
                      <a:pt x="119256" y="202452"/>
                      <a:pt x="123694" y="191807"/>
                      <a:pt x="123694" y="180767"/>
                    </a:cubicBezTo>
                    <a:cubicBezTo>
                      <a:pt x="123694" y="169728"/>
                      <a:pt x="119256" y="159083"/>
                      <a:pt x="111465" y="151297"/>
                    </a:cubicBezTo>
                    <a:cubicBezTo>
                      <a:pt x="103675" y="143510"/>
                      <a:pt x="93024" y="139075"/>
                      <a:pt x="81979" y="139075"/>
                    </a:cubicBezTo>
                    <a:cubicBezTo>
                      <a:pt x="70935" y="139075"/>
                      <a:pt x="60284" y="143510"/>
                      <a:pt x="52494" y="151297"/>
                    </a:cubicBezTo>
                    <a:cubicBezTo>
                      <a:pt x="44703" y="159083"/>
                      <a:pt x="40265" y="169728"/>
                      <a:pt x="40265" y="180767"/>
                    </a:cubicBezTo>
                    <a:cubicBezTo>
                      <a:pt x="40265" y="191807"/>
                      <a:pt x="44604" y="202452"/>
                      <a:pt x="52494" y="210238"/>
                    </a:cubicBezTo>
                    <a:cubicBezTo>
                      <a:pt x="60383" y="218025"/>
                      <a:pt x="70935" y="222460"/>
                      <a:pt x="81979" y="222460"/>
                    </a:cubicBezTo>
                    <a:cubicBezTo>
                      <a:pt x="93024" y="222460"/>
                      <a:pt x="103675" y="218025"/>
                      <a:pt x="111465" y="210238"/>
                    </a:cubicBezTo>
                    <a:moveTo>
                      <a:pt x="137500" y="259619"/>
                    </a:moveTo>
                    <a:cubicBezTo>
                      <a:pt x="135922" y="253015"/>
                      <a:pt x="132470" y="246904"/>
                      <a:pt x="127441" y="242370"/>
                    </a:cubicBezTo>
                    <a:cubicBezTo>
                      <a:pt x="122412" y="237738"/>
                      <a:pt x="116100" y="234781"/>
                      <a:pt x="109394" y="233795"/>
                    </a:cubicBezTo>
                    <a:cubicBezTo>
                      <a:pt x="106929" y="233401"/>
                      <a:pt x="104365" y="234189"/>
                      <a:pt x="102491" y="235766"/>
                    </a:cubicBezTo>
                    <a:lnTo>
                      <a:pt x="91545" y="245327"/>
                    </a:lnTo>
                    <a:cubicBezTo>
                      <a:pt x="88981" y="247496"/>
                      <a:pt x="85727" y="248777"/>
                      <a:pt x="82275" y="248777"/>
                    </a:cubicBezTo>
                    <a:cubicBezTo>
                      <a:pt x="78824" y="248777"/>
                      <a:pt x="75569" y="247594"/>
                      <a:pt x="73005" y="245327"/>
                    </a:cubicBezTo>
                    <a:lnTo>
                      <a:pt x="62059" y="235865"/>
                    </a:lnTo>
                    <a:lnTo>
                      <a:pt x="62059" y="235865"/>
                    </a:lnTo>
                    <a:cubicBezTo>
                      <a:pt x="60185" y="234189"/>
                      <a:pt x="57622" y="233499"/>
                      <a:pt x="55058" y="233894"/>
                    </a:cubicBezTo>
                    <a:cubicBezTo>
                      <a:pt x="48352" y="234879"/>
                      <a:pt x="42040" y="237836"/>
                      <a:pt x="37011" y="242469"/>
                    </a:cubicBezTo>
                    <a:cubicBezTo>
                      <a:pt x="31982" y="247101"/>
                      <a:pt x="28431" y="253114"/>
                      <a:pt x="26952" y="259718"/>
                    </a:cubicBezTo>
                    <a:lnTo>
                      <a:pt x="228" y="371983"/>
                    </a:lnTo>
                    <a:cubicBezTo>
                      <a:pt x="-463" y="375827"/>
                      <a:pt x="425" y="379868"/>
                      <a:pt x="2792" y="383120"/>
                    </a:cubicBezTo>
                    <a:cubicBezTo>
                      <a:pt x="5158" y="386275"/>
                      <a:pt x="8708" y="388443"/>
                      <a:pt x="12554" y="388936"/>
                    </a:cubicBezTo>
                    <a:cubicBezTo>
                      <a:pt x="14428" y="389133"/>
                      <a:pt x="16302" y="389034"/>
                      <a:pt x="18077" y="388443"/>
                    </a:cubicBezTo>
                    <a:lnTo>
                      <a:pt x="5750" y="440584"/>
                    </a:lnTo>
                    <a:cubicBezTo>
                      <a:pt x="5257" y="443245"/>
                      <a:pt x="5947" y="446103"/>
                      <a:pt x="7722" y="448173"/>
                    </a:cubicBezTo>
                    <a:cubicBezTo>
                      <a:pt x="9497" y="450243"/>
                      <a:pt x="12061" y="451524"/>
                      <a:pt x="14823" y="451524"/>
                    </a:cubicBezTo>
                    <a:lnTo>
                      <a:pt x="51902" y="451524"/>
                    </a:lnTo>
                    <a:lnTo>
                      <a:pt x="59199" y="532741"/>
                    </a:lnTo>
                    <a:cubicBezTo>
                      <a:pt x="59988" y="539641"/>
                      <a:pt x="65807" y="544865"/>
                      <a:pt x="72808" y="544865"/>
                    </a:cubicBezTo>
                    <a:lnTo>
                      <a:pt x="91447" y="544865"/>
                    </a:lnTo>
                    <a:cubicBezTo>
                      <a:pt x="98448" y="544865"/>
                      <a:pt x="104266" y="539641"/>
                      <a:pt x="105055" y="532741"/>
                    </a:cubicBezTo>
                    <a:lnTo>
                      <a:pt x="112353" y="451524"/>
                    </a:lnTo>
                    <a:lnTo>
                      <a:pt x="149432" y="451524"/>
                    </a:lnTo>
                    <a:cubicBezTo>
                      <a:pt x="152193" y="451524"/>
                      <a:pt x="154757" y="450243"/>
                      <a:pt x="156532" y="448173"/>
                    </a:cubicBezTo>
                    <a:cubicBezTo>
                      <a:pt x="158308" y="446103"/>
                      <a:pt x="158998" y="443245"/>
                      <a:pt x="158505" y="440584"/>
                    </a:cubicBezTo>
                    <a:lnTo>
                      <a:pt x="145981" y="388443"/>
                    </a:lnTo>
                    <a:cubicBezTo>
                      <a:pt x="147756" y="388936"/>
                      <a:pt x="149629" y="389133"/>
                      <a:pt x="151503" y="388936"/>
                    </a:cubicBezTo>
                    <a:cubicBezTo>
                      <a:pt x="155448" y="388443"/>
                      <a:pt x="158998" y="386373"/>
                      <a:pt x="161266" y="383120"/>
                    </a:cubicBezTo>
                    <a:cubicBezTo>
                      <a:pt x="163633" y="379966"/>
                      <a:pt x="164520" y="375925"/>
                      <a:pt x="163830" y="371983"/>
                    </a:cubicBezTo>
                    <a:lnTo>
                      <a:pt x="137500" y="259619"/>
                    </a:lnTo>
                    <a:close/>
                    <a:moveTo>
                      <a:pt x="202783" y="140652"/>
                    </a:moveTo>
                    <a:cubicBezTo>
                      <a:pt x="210573" y="132865"/>
                      <a:pt x="215011" y="122220"/>
                      <a:pt x="215011" y="111181"/>
                    </a:cubicBezTo>
                    <a:cubicBezTo>
                      <a:pt x="215011" y="100142"/>
                      <a:pt x="210573" y="89497"/>
                      <a:pt x="202783" y="81710"/>
                    </a:cubicBezTo>
                    <a:cubicBezTo>
                      <a:pt x="194992" y="73923"/>
                      <a:pt x="184342" y="69488"/>
                      <a:pt x="173297" y="69488"/>
                    </a:cubicBezTo>
                    <a:cubicBezTo>
                      <a:pt x="162252" y="69488"/>
                      <a:pt x="151602" y="73825"/>
                      <a:pt x="143811" y="81710"/>
                    </a:cubicBezTo>
                    <a:cubicBezTo>
                      <a:pt x="136020" y="89595"/>
                      <a:pt x="131583" y="100142"/>
                      <a:pt x="131583" y="111181"/>
                    </a:cubicBezTo>
                    <a:cubicBezTo>
                      <a:pt x="131583" y="122220"/>
                      <a:pt x="136020" y="132865"/>
                      <a:pt x="143811" y="140652"/>
                    </a:cubicBezTo>
                    <a:cubicBezTo>
                      <a:pt x="151602" y="148438"/>
                      <a:pt x="162252" y="152874"/>
                      <a:pt x="173297" y="152874"/>
                    </a:cubicBezTo>
                    <a:cubicBezTo>
                      <a:pt x="184342" y="152874"/>
                      <a:pt x="194992" y="148438"/>
                      <a:pt x="202783" y="140652"/>
                    </a:cubicBezTo>
                    <a:moveTo>
                      <a:pt x="294101" y="71164"/>
                    </a:moveTo>
                    <a:cubicBezTo>
                      <a:pt x="301891" y="63377"/>
                      <a:pt x="306329" y="52732"/>
                      <a:pt x="306329" y="41693"/>
                    </a:cubicBezTo>
                    <a:cubicBezTo>
                      <a:pt x="306329" y="30654"/>
                      <a:pt x="301990" y="20009"/>
                      <a:pt x="294101" y="12222"/>
                    </a:cubicBezTo>
                    <a:cubicBezTo>
                      <a:pt x="286310" y="4435"/>
                      <a:pt x="275659" y="0"/>
                      <a:pt x="264615" y="0"/>
                    </a:cubicBezTo>
                    <a:cubicBezTo>
                      <a:pt x="253570" y="0"/>
                      <a:pt x="242919" y="4435"/>
                      <a:pt x="235129" y="12222"/>
                    </a:cubicBezTo>
                    <a:cubicBezTo>
                      <a:pt x="227338" y="20009"/>
                      <a:pt x="222900" y="30654"/>
                      <a:pt x="222900" y="41693"/>
                    </a:cubicBezTo>
                    <a:cubicBezTo>
                      <a:pt x="222900" y="52732"/>
                      <a:pt x="227239" y="63377"/>
                      <a:pt x="235129" y="71164"/>
                    </a:cubicBezTo>
                    <a:cubicBezTo>
                      <a:pt x="242919" y="78950"/>
                      <a:pt x="253570" y="83386"/>
                      <a:pt x="264615" y="83386"/>
                    </a:cubicBezTo>
                    <a:cubicBezTo>
                      <a:pt x="275659" y="83287"/>
                      <a:pt x="286211" y="78950"/>
                      <a:pt x="294101" y="71164"/>
                    </a:cubicBezTo>
                    <a:moveTo>
                      <a:pt x="294101" y="210140"/>
                    </a:moveTo>
                    <a:cubicBezTo>
                      <a:pt x="301891" y="202353"/>
                      <a:pt x="306329" y="191708"/>
                      <a:pt x="306329" y="180669"/>
                    </a:cubicBezTo>
                    <a:cubicBezTo>
                      <a:pt x="306329" y="169630"/>
                      <a:pt x="301990" y="158985"/>
                      <a:pt x="294101" y="151198"/>
                    </a:cubicBezTo>
                    <a:cubicBezTo>
                      <a:pt x="286310" y="143411"/>
                      <a:pt x="275659" y="138976"/>
                      <a:pt x="264615" y="138976"/>
                    </a:cubicBezTo>
                    <a:cubicBezTo>
                      <a:pt x="253570" y="138976"/>
                      <a:pt x="242919" y="143411"/>
                      <a:pt x="235129" y="151198"/>
                    </a:cubicBezTo>
                    <a:cubicBezTo>
                      <a:pt x="227338" y="158985"/>
                      <a:pt x="222900" y="169630"/>
                      <a:pt x="222900" y="180669"/>
                    </a:cubicBezTo>
                    <a:cubicBezTo>
                      <a:pt x="222900" y="191708"/>
                      <a:pt x="227239" y="202353"/>
                      <a:pt x="235129" y="210140"/>
                    </a:cubicBezTo>
                    <a:cubicBezTo>
                      <a:pt x="242919" y="217926"/>
                      <a:pt x="253570" y="222362"/>
                      <a:pt x="264615" y="222362"/>
                    </a:cubicBezTo>
                    <a:lnTo>
                      <a:pt x="264615" y="222263"/>
                    </a:lnTo>
                    <a:cubicBezTo>
                      <a:pt x="275659" y="222362"/>
                      <a:pt x="286211" y="217926"/>
                      <a:pt x="294101" y="210140"/>
                    </a:cubicBezTo>
                    <a:moveTo>
                      <a:pt x="385418" y="140652"/>
                    </a:moveTo>
                    <a:cubicBezTo>
                      <a:pt x="393209" y="132865"/>
                      <a:pt x="397646" y="122220"/>
                      <a:pt x="397646" y="111181"/>
                    </a:cubicBezTo>
                    <a:cubicBezTo>
                      <a:pt x="397646" y="100142"/>
                      <a:pt x="393307" y="89497"/>
                      <a:pt x="385418" y="81710"/>
                    </a:cubicBezTo>
                    <a:cubicBezTo>
                      <a:pt x="377529" y="73923"/>
                      <a:pt x="366977" y="69488"/>
                      <a:pt x="355932" y="69488"/>
                    </a:cubicBezTo>
                    <a:cubicBezTo>
                      <a:pt x="344887" y="69488"/>
                      <a:pt x="334237" y="73825"/>
                      <a:pt x="326446" y="81710"/>
                    </a:cubicBezTo>
                    <a:cubicBezTo>
                      <a:pt x="318656" y="89497"/>
                      <a:pt x="314218" y="100142"/>
                      <a:pt x="314218" y="111181"/>
                    </a:cubicBezTo>
                    <a:cubicBezTo>
                      <a:pt x="314218" y="122220"/>
                      <a:pt x="318656" y="132865"/>
                      <a:pt x="326446" y="140652"/>
                    </a:cubicBezTo>
                    <a:cubicBezTo>
                      <a:pt x="334237" y="148438"/>
                      <a:pt x="344887" y="152874"/>
                      <a:pt x="355932" y="152874"/>
                    </a:cubicBezTo>
                    <a:cubicBezTo>
                      <a:pt x="366977" y="152874"/>
                      <a:pt x="377627" y="148438"/>
                      <a:pt x="385418" y="140652"/>
                    </a:cubicBezTo>
                    <a:moveTo>
                      <a:pt x="476736" y="210140"/>
                    </a:moveTo>
                    <a:cubicBezTo>
                      <a:pt x="484526" y="202353"/>
                      <a:pt x="488964" y="191708"/>
                      <a:pt x="488964" y="180669"/>
                    </a:cubicBezTo>
                    <a:cubicBezTo>
                      <a:pt x="488964" y="169630"/>
                      <a:pt x="484625" y="158985"/>
                      <a:pt x="476736" y="151198"/>
                    </a:cubicBezTo>
                    <a:cubicBezTo>
                      <a:pt x="468945" y="143411"/>
                      <a:pt x="458295" y="138976"/>
                      <a:pt x="447250" y="138976"/>
                    </a:cubicBezTo>
                    <a:cubicBezTo>
                      <a:pt x="436205" y="138976"/>
                      <a:pt x="425554" y="143313"/>
                      <a:pt x="417764" y="151198"/>
                    </a:cubicBezTo>
                    <a:cubicBezTo>
                      <a:pt x="409973" y="159083"/>
                      <a:pt x="405535" y="169630"/>
                      <a:pt x="405535" y="180669"/>
                    </a:cubicBezTo>
                    <a:cubicBezTo>
                      <a:pt x="405535" y="191708"/>
                      <a:pt x="409875" y="202353"/>
                      <a:pt x="417764" y="210140"/>
                    </a:cubicBezTo>
                    <a:cubicBezTo>
                      <a:pt x="425554" y="217926"/>
                      <a:pt x="436205" y="222362"/>
                      <a:pt x="447250" y="222362"/>
                    </a:cubicBezTo>
                    <a:cubicBezTo>
                      <a:pt x="458295" y="222362"/>
                      <a:pt x="468846" y="217926"/>
                      <a:pt x="476736" y="210140"/>
                    </a:cubicBezTo>
                    <a:moveTo>
                      <a:pt x="515491" y="245130"/>
                    </a:moveTo>
                    <a:cubicBezTo>
                      <a:pt x="508785" y="237639"/>
                      <a:pt x="499220" y="233401"/>
                      <a:pt x="489161" y="233401"/>
                    </a:cubicBezTo>
                    <a:lnTo>
                      <a:pt x="489161" y="233302"/>
                    </a:lnTo>
                    <a:lnTo>
                      <a:pt x="474763" y="233302"/>
                    </a:lnTo>
                    <a:cubicBezTo>
                      <a:pt x="472988" y="233499"/>
                      <a:pt x="471410" y="234189"/>
                      <a:pt x="470030" y="235372"/>
                    </a:cubicBezTo>
                    <a:lnTo>
                      <a:pt x="459083" y="244933"/>
                    </a:lnTo>
                    <a:lnTo>
                      <a:pt x="459083" y="244933"/>
                    </a:lnTo>
                    <a:cubicBezTo>
                      <a:pt x="456519" y="247101"/>
                      <a:pt x="453265" y="248383"/>
                      <a:pt x="449814" y="248383"/>
                    </a:cubicBezTo>
                    <a:cubicBezTo>
                      <a:pt x="446461" y="248383"/>
                      <a:pt x="443108" y="247200"/>
                      <a:pt x="440544" y="244933"/>
                    </a:cubicBezTo>
                    <a:lnTo>
                      <a:pt x="429598" y="235372"/>
                    </a:lnTo>
                    <a:lnTo>
                      <a:pt x="429598" y="235372"/>
                    </a:lnTo>
                    <a:cubicBezTo>
                      <a:pt x="428217" y="234288"/>
                      <a:pt x="426639" y="233499"/>
                      <a:pt x="424864" y="233302"/>
                    </a:cubicBezTo>
                    <a:lnTo>
                      <a:pt x="409973" y="233302"/>
                    </a:lnTo>
                    <a:cubicBezTo>
                      <a:pt x="399914" y="233302"/>
                      <a:pt x="390349" y="237541"/>
                      <a:pt x="383643" y="245031"/>
                    </a:cubicBezTo>
                    <a:cubicBezTo>
                      <a:pt x="376937" y="252522"/>
                      <a:pt x="373781" y="262477"/>
                      <a:pt x="374866" y="272531"/>
                    </a:cubicBezTo>
                    <a:lnTo>
                      <a:pt x="385122" y="349608"/>
                    </a:lnTo>
                    <a:cubicBezTo>
                      <a:pt x="385714" y="355128"/>
                      <a:pt x="387883" y="360352"/>
                      <a:pt x="391335" y="364689"/>
                    </a:cubicBezTo>
                    <a:cubicBezTo>
                      <a:pt x="394786" y="369026"/>
                      <a:pt x="399323" y="372377"/>
                      <a:pt x="404549" y="374348"/>
                    </a:cubicBezTo>
                    <a:lnTo>
                      <a:pt x="421807" y="532939"/>
                    </a:lnTo>
                    <a:cubicBezTo>
                      <a:pt x="422596" y="539838"/>
                      <a:pt x="428513" y="545062"/>
                      <a:pt x="435416" y="545062"/>
                    </a:cubicBezTo>
                    <a:lnTo>
                      <a:pt x="462732" y="545062"/>
                    </a:lnTo>
                    <a:cubicBezTo>
                      <a:pt x="469734" y="545062"/>
                      <a:pt x="475552" y="539838"/>
                      <a:pt x="476341" y="532939"/>
                    </a:cubicBezTo>
                    <a:lnTo>
                      <a:pt x="493599" y="374644"/>
                    </a:lnTo>
                    <a:cubicBezTo>
                      <a:pt x="499023" y="372870"/>
                      <a:pt x="503756" y="369519"/>
                      <a:pt x="507306" y="365083"/>
                    </a:cubicBezTo>
                    <a:cubicBezTo>
                      <a:pt x="510856" y="360648"/>
                      <a:pt x="513124" y="355325"/>
                      <a:pt x="513815" y="349707"/>
                    </a:cubicBezTo>
                    <a:lnTo>
                      <a:pt x="524071" y="272531"/>
                    </a:lnTo>
                    <a:cubicBezTo>
                      <a:pt x="525353" y="262576"/>
                      <a:pt x="522098" y="252522"/>
                      <a:pt x="515491" y="245130"/>
                    </a:cubicBezTo>
                  </a:path>
                </a:pathLst>
              </a:custGeom>
              <a:grpFill/>
              <a:ln w="9861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17220"/>
                <a:endParaRPr lang="fr-FR" sz="1215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p:grpSp>
      </p:grpSp>
      <p:grpSp>
        <p:nvGrpSpPr>
          <p:cNvPr id="15" name="Groupe 14"/>
          <p:cNvGrpSpPr/>
          <p:nvPr/>
        </p:nvGrpSpPr>
        <p:grpSpPr>
          <a:xfrm>
            <a:off x="1878330" y="5254942"/>
            <a:ext cx="927796" cy="795100"/>
            <a:chOff x="1878330" y="5254942"/>
            <a:chExt cx="927796" cy="795100"/>
          </a:xfrm>
          <a:solidFill>
            <a:schemeClr val="bg1">
              <a:lumMod val="85000"/>
            </a:schemeClr>
          </a:solidFill>
        </p:grpSpPr>
        <p:sp>
          <p:nvSpPr>
            <p:cNvPr id="270" name="object 3"/>
            <p:cNvSpPr/>
            <p:nvPr/>
          </p:nvSpPr>
          <p:spPr>
            <a:xfrm>
              <a:off x="1878330" y="5254942"/>
              <a:ext cx="259747" cy="424339"/>
            </a:xfrm>
            <a:custGeom>
              <a:avLst/>
              <a:gdLst/>
              <a:ahLst/>
              <a:cxnLst/>
              <a:rect l="l" t="t" r="r" b="b"/>
              <a:pathLst>
                <a:path w="384810" h="628650">
                  <a:moveTo>
                    <a:pt x="0" y="0"/>
                  </a:moveTo>
                  <a:lnTo>
                    <a:pt x="384670" y="628142"/>
                  </a:lnTo>
                </a:path>
              </a:pathLst>
            </a:custGeom>
            <a:grpFill/>
            <a:ln w="12700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335" name="object 95"/>
            <p:cNvSpPr/>
            <p:nvPr/>
          </p:nvSpPr>
          <p:spPr>
            <a:xfrm>
              <a:off x="2409219" y="5653135"/>
              <a:ext cx="396907" cy="396907"/>
            </a:xfrm>
            <a:custGeom>
              <a:avLst/>
              <a:gdLst/>
              <a:ahLst/>
              <a:cxnLst/>
              <a:rect l="l" t="t" r="r" b="b"/>
              <a:pathLst>
                <a:path w="588010" h="588009">
                  <a:moveTo>
                    <a:pt x="293725" y="587438"/>
                  </a:moveTo>
                  <a:lnTo>
                    <a:pt x="341368" y="583594"/>
                  </a:lnTo>
                  <a:lnTo>
                    <a:pt x="386564" y="572465"/>
                  </a:lnTo>
                  <a:lnTo>
                    <a:pt x="428708" y="554655"/>
                  </a:lnTo>
                  <a:lnTo>
                    <a:pt x="467194" y="530770"/>
                  </a:lnTo>
                  <a:lnTo>
                    <a:pt x="501419" y="501413"/>
                  </a:lnTo>
                  <a:lnTo>
                    <a:pt x="530778" y="467190"/>
                  </a:lnTo>
                  <a:lnTo>
                    <a:pt x="554665" y="428705"/>
                  </a:lnTo>
                  <a:lnTo>
                    <a:pt x="572476" y="386563"/>
                  </a:lnTo>
                  <a:lnTo>
                    <a:pt x="583606" y="341368"/>
                  </a:lnTo>
                  <a:lnTo>
                    <a:pt x="587451" y="293725"/>
                  </a:lnTo>
                  <a:lnTo>
                    <a:pt x="583606" y="246079"/>
                  </a:lnTo>
                  <a:lnTo>
                    <a:pt x="572476" y="200881"/>
                  </a:lnTo>
                  <a:lnTo>
                    <a:pt x="554665" y="158737"/>
                  </a:lnTo>
                  <a:lnTo>
                    <a:pt x="530778" y="120250"/>
                  </a:lnTo>
                  <a:lnTo>
                    <a:pt x="501419" y="86026"/>
                  </a:lnTo>
                  <a:lnTo>
                    <a:pt x="467194" y="56669"/>
                  </a:lnTo>
                  <a:lnTo>
                    <a:pt x="428708" y="32783"/>
                  </a:lnTo>
                  <a:lnTo>
                    <a:pt x="386564" y="14973"/>
                  </a:lnTo>
                  <a:lnTo>
                    <a:pt x="341368" y="3844"/>
                  </a:lnTo>
                  <a:lnTo>
                    <a:pt x="293725" y="0"/>
                  </a:lnTo>
                  <a:lnTo>
                    <a:pt x="246082" y="3844"/>
                  </a:lnTo>
                  <a:lnTo>
                    <a:pt x="200886" y="14973"/>
                  </a:lnTo>
                  <a:lnTo>
                    <a:pt x="158743" y="32783"/>
                  </a:lnTo>
                  <a:lnTo>
                    <a:pt x="120256" y="56669"/>
                  </a:lnTo>
                  <a:lnTo>
                    <a:pt x="86031" y="86026"/>
                  </a:lnTo>
                  <a:lnTo>
                    <a:pt x="56672" y="120250"/>
                  </a:lnTo>
                  <a:lnTo>
                    <a:pt x="32785" y="158737"/>
                  </a:lnTo>
                  <a:lnTo>
                    <a:pt x="14974" y="200881"/>
                  </a:lnTo>
                  <a:lnTo>
                    <a:pt x="3844" y="246079"/>
                  </a:lnTo>
                  <a:lnTo>
                    <a:pt x="0" y="293725"/>
                  </a:lnTo>
                  <a:lnTo>
                    <a:pt x="3844" y="341368"/>
                  </a:lnTo>
                  <a:lnTo>
                    <a:pt x="14974" y="386563"/>
                  </a:lnTo>
                  <a:lnTo>
                    <a:pt x="32785" y="428705"/>
                  </a:lnTo>
                  <a:lnTo>
                    <a:pt x="56672" y="467190"/>
                  </a:lnTo>
                  <a:lnTo>
                    <a:pt x="86031" y="501413"/>
                  </a:lnTo>
                  <a:lnTo>
                    <a:pt x="120256" y="530770"/>
                  </a:lnTo>
                  <a:lnTo>
                    <a:pt x="158743" y="554655"/>
                  </a:lnTo>
                  <a:lnTo>
                    <a:pt x="200886" y="572465"/>
                  </a:lnTo>
                  <a:lnTo>
                    <a:pt x="246082" y="583594"/>
                  </a:lnTo>
                  <a:lnTo>
                    <a:pt x="293725" y="587438"/>
                  </a:lnTo>
                  <a:close/>
                </a:path>
              </a:pathLst>
            </a:custGeom>
            <a:grpFill/>
            <a:ln w="11430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336" name="object 96"/>
            <p:cNvSpPr txBox="1"/>
            <p:nvPr/>
          </p:nvSpPr>
          <p:spPr>
            <a:xfrm>
              <a:off x="2440407" y="5739558"/>
              <a:ext cx="309144" cy="221231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0" tIns="8144" rIns="0" bIns="0" rtlCol="0">
              <a:spAutoFit/>
            </a:bodyPr>
            <a:lstStyle/>
            <a:p>
              <a:pPr marL="8573" algn="ctr" defTabSz="617220">
                <a:spcBef>
                  <a:spcPts val="64"/>
                </a:spcBef>
              </a:pPr>
              <a:r>
                <a:rPr lang="fr-FR" sz="1384" b="1" spc="-3" dirty="0">
                  <a:solidFill>
                    <a:schemeClr val="bg1">
                      <a:lumMod val="75000"/>
                    </a:schemeClr>
                  </a:solidFill>
                  <a:latin typeface="Arial MT Std"/>
                  <a:cs typeface="Arial MT Std"/>
                </a:rPr>
                <a:t>9</a:t>
              </a:r>
              <a:endParaRPr sz="1384" dirty="0">
                <a:solidFill>
                  <a:schemeClr val="bg1">
                    <a:lumMod val="75000"/>
                  </a:schemeClr>
                </a:solidFill>
                <a:latin typeface="Arial MT Std"/>
                <a:cs typeface="Arial MT Std"/>
              </a:endParaRPr>
            </a:p>
          </p:txBody>
        </p:sp>
        <p:grpSp>
          <p:nvGrpSpPr>
            <p:cNvPr id="387" name="Groupe 386">
              <a:extLst>
                <a:ext uri="{FF2B5EF4-FFF2-40B4-BE49-F238E27FC236}">
                  <a16:creationId xmlns:a16="http://schemas.microsoft.com/office/drawing/2014/main" id="{C9993424-19BF-AF98-F094-467EB5C66AB0}"/>
                </a:ext>
              </a:extLst>
            </p:cNvPr>
            <p:cNvGrpSpPr/>
            <p:nvPr/>
          </p:nvGrpSpPr>
          <p:grpSpPr>
            <a:xfrm>
              <a:off x="1972925" y="5646372"/>
              <a:ext cx="398725" cy="398520"/>
              <a:chOff x="4890566" y="3914273"/>
              <a:chExt cx="590703" cy="590400"/>
            </a:xfrm>
            <a:grpFill/>
          </p:grpSpPr>
          <p:sp>
            <p:nvSpPr>
              <p:cNvPr id="388" name="Forme libre 387">
                <a:extLst>
                  <a:ext uri="{FF2B5EF4-FFF2-40B4-BE49-F238E27FC236}">
                    <a16:creationId xmlns:a16="http://schemas.microsoft.com/office/drawing/2014/main" id="{08513685-0C17-7735-85B3-3F09810468CA}"/>
                  </a:ext>
                </a:extLst>
              </p:cNvPr>
              <p:cNvSpPr/>
              <p:nvPr/>
            </p:nvSpPr>
            <p:spPr>
              <a:xfrm>
                <a:off x="4890566" y="3914273"/>
                <a:ext cx="590703" cy="590400"/>
              </a:xfrm>
              <a:custGeom>
                <a:avLst/>
                <a:gdLst>
                  <a:gd name="connsiteX0" fmla="*/ 762909 w 1525818"/>
                  <a:gd name="connsiteY0" fmla="*/ 1525037 h 1525037"/>
                  <a:gd name="connsiteX1" fmla="*/ 1525818 w 1525818"/>
                  <a:gd name="connsiteY1" fmla="*/ 762519 h 1525037"/>
                  <a:gd name="connsiteX2" fmla="*/ 762909 w 1525818"/>
                  <a:gd name="connsiteY2" fmla="*/ 0 h 1525037"/>
                  <a:gd name="connsiteX3" fmla="*/ 0 w 1525818"/>
                  <a:gd name="connsiteY3" fmla="*/ 762519 h 1525037"/>
                  <a:gd name="connsiteX4" fmla="*/ 762909 w 1525818"/>
                  <a:gd name="connsiteY4" fmla="*/ 1525037 h 1525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5818" h="1525037">
                    <a:moveTo>
                      <a:pt x="762909" y="1525037"/>
                    </a:moveTo>
                    <a:cubicBezTo>
                      <a:pt x="1184289" y="1525037"/>
                      <a:pt x="1525818" y="1183683"/>
                      <a:pt x="1525818" y="762519"/>
                    </a:cubicBezTo>
                    <a:cubicBezTo>
                      <a:pt x="1525818" y="341354"/>
                      <a:pt x="1184289" y="0"/>
                      <a:pt x="762909" y="0"/>
                    </a:cubicBezTo>
                    <a:cubicBezTo>
                      <a:pt x="341529" y="0"/>
                      <a:pt x="0" y="341354"/>
                      <a:pt x="0" y="762519"/>
                    </a:cubicBezTo>
                    <a:cubicBezTo>
                      <a:pt x="0" y="1183683"/>
                      <a:pt x="341529" y="1525037"/>
                      <a:pt x="762909" y="1525037"/>
                    </a:cubicBezTo>
                  </a:path>
                </a:pathLst>
              </a:custGeom>
              <a:grpFill/>
              <a:ln w="12708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17220"/>
                <a:endParaRPr lang="fr-FR" sz="1215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89" name="Forme libre 388">
                <a:extLst>
                  <a:ext uri="{FF2B5EF4-FFF2-40B4-BE49-F238E27FC236}">
                    <a16:creationId xmlns:a16="http://schemas.microsoft.com/office/drawing/2014/main" id="{EE311BB8-5C4A-64B5-6592-899651D2C8A4}"/>
                  </a:ext>
                </a:extLst>
              </p:cNvPr>
              <p:cNvSpPr/>
              <p:nvPr/>
            </p:nvSpPr>
            <p:spPr>
              <a:xfrm>
                <a:off x="5037731" y="4032390"/>
                <a:ext cx="296374" cy="308083"/>
              </a:xfrm>
              <a:custGeom>
                <a:avLst/>
                <a:gdLst>
                  <a:gd name="connsiteX0" fmla="*/ 198740 w 524345"/>
                  <a:gd name="connsiteY0" fmla="*/ 245031 h 545061"/>
                  <a:gd name="connsiteX1" fmla="*/ 189963 w 524345"/>
                  <a:gd name="connsiteY1" fmla="*/ 272531 h 545061"/>
                  <a:gd name="connsiteX2" fmla="*/ 200219 w 524345"/>
                  <a:gd name="connsiteY2" fmla="*/ 349608 h 545061"/>
                  <a:gd name="connsiteX3" fmla="*/ 206432 w 524345"/>
                  <a:gd name="connsiteY3" fmla="*/ 364689 h 545061"/>
                  <a:gd name="connsiteX4" fmla="*/ 219646 w 524345"/>
                  <a:gd name="connsiteY4" fmla="*/ 374348 h 545061"/>
                  <a:gd name="connsiteX5" fmla="*/ 236904 w 524345"/>
                  <a:gd name="connsiteY5" fmla="*/ 532939 h 545061"/>
                  <a:gd name="connsiteX6" fmla="*/ 250513 w 524345"/>
                  <a:gd name="connsiteY6" fmla="*/ 545062 h 545061"/>
                  <a:gd name="connsiteX7" fmla="*/ 277928 w 524345"/>
                  <a:gd name="connsiteY7" fmla="*/ 545062 h 545061"/>
                  <a:gd name="connsiteX8" fmla="*/ 291536 w 524345"/>
                  <a:gd name="connsiteY8" fmla="*/ 532939 h 545061"/>
                  <a:gd name="connsiteX9" fmla="*/ 308794 w 524345"/>
                  <a:gd name="connsiteY9" fmla="*/ 374644 h 545061"/>
                  <a:gd name="connsiteX10" fmla="*/ 322502 w 524345"/>
                  <a:gd name="connsiteY10" fmla="*/ 365083 h 545061"/>
                  <a:gd name="connsiteX11" fmla="*/ 328912 w 524345"/>
                  <a:gd name="connsiteY11" fmla="*/ 349707 h 545061"/>
                  <a:gd name="connsiteX12" fmla="*/ 339168 w 524345"/>
                  <a:gd name="connsiteY12" fmla="*/ 272531 h 545061"/>
                  <a:gd name="connsiteX13" fmla="*/ 330391 w 524345"/>
                  <a:gd name="connsiteY13" fmla="*/ 245130 h 545061"/>
                  <a:gd name="connsiteX14" fmla="*/ 304061 w 524345"/>
                  <a:gd name="connsiteY14" fmla="*/ 233401 h 545061"/>
                  <a:gd name="connsiteX15" fmla="*/ 304061 w 524345"/>
                  <a:gd name="connsiteY15" fmla="*/ 233302 h 545061"/>
                  <a:gd name="connsiteX16" fmla="*/ 289564 w 524345"/>
                  <a:gd name="connsiteY16" fmla="*/ 233302 h 545061"/>
                  <a:gd name="connsiteX17" fmla="*/ 284831 w 524345"/>
                  <a:gd name="connsiteY17" fmla="*/ 235372 h 545061"/>
                  <a:gd name="connsiteX18" fmla="*/ 273884 w 524345"/>
                  <a:gd name="connsiteY18" fmla="*/ 244933 h 545061"/>
                  <a:gd name="connsiteX19" fmla="*/ 273884 w 524345"/>
                  <a:gd name="connsiteY19" fmla="*/ 244933 h 545061"/>
                  <a:gd name="connsiteX20" fmla="*/ 264615 w 524345"/>
                  <a:gd name="connsiteY20" fmla="*/ 248383 h 545061"/>
                  <a:gd name="connsiteX21" fmla="*/ 255345 w 524345"/>
                  <a:gd name="connsiteY21" fmla="*/ 244933 h 545061"/>
                  <a:gd name="connsiteX22" fmla="*/ 244398 w 524345"/>
                  <a:gd name="connsiteY22" fmla="*/ 235372 h 545061"/>
                  <a:gd name="connsiteX23" fmla="*/ 244398 w 524345"/>
                  <a:gd name="connsiteY23" fmla="*/ 235372 h 545061"/>
                  <a:gd name="connsiteX24" fmla="*/ 239665 w 524345"/>
                  <a:gd name="connsiteY24" fmla="*/ 233302 h 545061"/>
                  <a:gd name="connsiteX25" fmla="*/ 224774 w 524345"/>
                  <a:gd name="connsiteY25" fmla="*/ 233302 h 545061"/>
                  <a:gd name="connsiteX26" fmla="*/ 198740 w 524345"/>
                  <a:gd name="connsiteY26" fmla="*/ 245031 h 545061"/>
                  <a:gd name="connsiteX27" fmla="*/ 111465 w 524345"/>
                  <a:gd name="connsiteY27" fmla="*/ 210238 h 545061"/>
                  <a:gd name="connsiteX28" fmla="*/ 123694 w 524345"/>
                  <a:gd name="connsiteY28" fmla="*/ 180767 h 545061"/>
                  <a:gd name="connsiteX29" fmla="*/ 111465 w 524345"/>
                  <a:gd name="connsiteY29" fmla="*/ 151297 h 545061"/>
                  <a:gd name="connsiteX30" fmla="*/ 81979 w 524345"/>
                  <a:gd name="connsiteY30" fmla="*/ 139075 h 545061"/>
                  <a:gd name="connsiteX31" fmla="*/ 52494 w 524345"/>
                  <a:gd name="connsiteY31" fmla="*/ 151297 h 545061"/>
                  <a:gd name="connsiteX32" fmla="*/ 40265 w 524345"/>
                  <a:gd name="connsiteY32" fmla="*/ 180767 h 545061"/>
                  <a:gd name="connsiteX33" fmla="*/ 52494 w 524345"/>
                  <a:gd name="connsiteY33" fmla="*/ 210238 h 545061"/>
                  <a:gd name="connsiteX34" fmla="*/ 81979 w 524345"/>
                  <a:gd name="connsiteY34" fmla="*/ 222460 h 545061"/>
                  <a:gd name="connsiteX35" fmla="*/ 111465 w 524345"/>
                  <a:gd name="connsiteY35" fmla="*/ 210238 h 545061"/>
                  <a:gd name="connsiteX36" fmla="*/ 137500 w 524345"/>
                  <a:gd name="connsiteY36" fmla="*/ 259619 h 545061"/>
                  <a:gd name="connsiteX37" fmla="*/ 127441 w 524345"/>
                  <a:gd name="connsiteY37" fmla="*/ 242370 h 545061"/>
                  <a:gd name="connsiteX38" fmla="*/ 109394 w 524345"/>
                  <a:gd name="connsiteY38" fmla="*/ 233795 h 545061"/>
                  <a:gd name="connsiteX39" fmla="*/ 102491 w 524345"/>
                  <a:gd name="connsiteY39" fmla="*/ 235766 h 545061"/>
                  <a:gd name="connsiteX40" fmla="*/ 91545 w 524345"/>
                  <a:gd name="connsiteY40" fmla="*/ 245327 h 545061"/>
                  <a:gd name="connsiteX41" fmla="*/ 82275 w 524345"/>
                  <a:gd name="connsiteY41" fmla="*/ 248777 h 545061"/>
                  <a:gd name="connsiteX42" fmla="*/ 73005 w 524345"/>
                  <a:gd name="connsiteY42" fmla="*/ 245327 h 545061"/>
                  <a:gd name="connsiteX43" fmla="*/ 62059 w 524345"/>
                  <a:gd name="connsiteY43" fmla="*/ 235865 h 545061"/>
                  <a:gd name="connsiteX44" fmla="*/ 62059 w 524345"/>
                  <a:gd name="connsiteY44" fmla="*/ 235865 h 545061"/>
                  <a:gd name="connsiteX45" fmla="*/ 55058 w 524345"/>
                  <a:gd name="connsiteY45" fmla="*/ 233894 h 545061"/>
                  <a:gd name="connsiteX46" fmla="*/ 37011 w 524345"/>
                  <a:gd name="connsiteY46" fmla="*/ 242469 h 545061"/>
                  <a:gd name="connsiteX47" fmla="*/ 26952 w 524345"/>
                  <a:gd name="connsiteY47" fmla="*/ 259718 h 545061"/>
                  <a:gd name="connsiteX48" fmla="*/ 228 w 524345"/>
                  <a:gd name="connsiteY48" fmla="*/ 371983 h 545061"/>
                  <a:gd name="connsiteX49" fmla="*/ 2792 w 524345"/>
                  <a:gd name="connsiteY49" fmla="*/ 383120 h 545061"/>
                  <a:gd name="connsiteX50" fmla="*/ 12554 w 524345"/>
                  <a:gd name="connsiteY50" fmla="*/ 388936 h 545061"/>
                  <a:gd name="connsiteX51" fmla="*/ 18077 w 524345"/>
                  <a:gd name="connsiteY51" fmla="*/ 388443 h 545061"/>
                  <a:gd name="connsiteX52" fmla="*/ 5750 w 524345"/>
                  <a:gd name="connsiteY52" fmla="*/ 440584 h 545061"/>
                  <a:gd name="connsiteX53" fmla="*/ 7722 w 524345"/>
                  <a:gd name="connsiteY53" fmla="*/ 448173 h 545061"/>
                  <a:gd name="connsiteX54" fmla="*/ 14823 w 524345"/>
                  <a:gd name="connsiteY54" fmla="*/ 451524 h 545061"/>
                  <a:gd name="connsiteX55" fmla="*/ 51902 w 524345"/>
                  <a:gd name="connsiteY55" fmla="*/ 451524 h 545061"/>
                  <a:gd name="connsiteX56" fmla="*/ 59199 w 524345"/>
                  <a:gd name="connsiteY56" fmla="*/ 532741 h 545061"/>
                  <a:gd name="connsiteX57" fmla="*/ 72808 w 524345"/>
                  <a:gd name="connsiteY57" fmla="*/ 544865 h 545061"/>
                  <a:gd name="connsiteX58" fmla="*/ 91447 w 524345"/>
                  <a:gd name="connsiteY58" fmla="*/ 544865 h 545061"/>
                  <a:gd name="connsiteX59" fmla="*/ 105055 w 524345"/>
                  <a:gd name="connsiteY59" fmla="*/ 532741 h 545061"/>
                  <a:gd name="connsiteX60" fmla="*/ 112353 w 524345"/>
                  <a:gd name="connsiteY60" fmla="*/ 451524 h 545061"/>
                  <a:gd name="connsiteX61" fmla="*/ 149432 w 524345"/>
                  <a:gd name="connsiteY61" fmla="*/ 451524 h 545061"/>
                  <a:gd name="connsiteX62" fmla="*/ 156532 w 524345"/>
                  <a:gd name="connsiteY62" fmla="*/ 448173 h 545061"/>
                  <a:gd name="connsiteX63" fmla="*/ 158505 w 524345"/>
                  <a:gd name="connsiteY63" fmla="*/ 440584 h 545061"/>
                  <a:gd name="connsiteX64" fmla="*/ 145981 w 524345"/>
                  <a:gd name="connsiteY64" fmla="*/ 388443 h 545061"/>
                  <a:gd name="connsiteX65" fmla="*/ 151503 w 524345"/>
                  <a:gd name="connsiteY65" fmla="*/ 388936 h 545061"/>
                  <a:gd name="connsiteX66" fmla="*/ 161266 w 524345"/>
                  <a:gd name="connsiteY66" fmla="*/ 383120 h 545061"/>
                  <a:gd name="connsiteX67" fmla="*/ 163830 w 524345"/>
                  <a:gd name="connsiteY67" fmla="*/ 371983 h 545061"/>
                  <a:gd name="connsiteX68" fmla="*/ 137500 w 524345"/>
                  <a:gd name="connsiteY68" fmla="*/ 259619 h 545061"/>
                  <a:gd name="connsiteX69" fmla="*/ 202783 w 524345"/>
                  <a:gd name="connsiteY69" fmla="*/ 140652 h 545061"/>
                  <a:gd name="connsiteX70" fmla="*/ 215011 w 524345"/>
                  <a:gd name="connsiteY70" fmla="*/ 111181 h 545061"/>
                  <a:gd name="connsiteX71" fmla="*/ 202783 w 524345"/>
                  <a:gd name="connsiteY71" fmla="*/ 81710 h 545061"/>
                  <a:gd name="connsiteX72" fmla="*/ 173297 w 524345"/>
                  <a:gd name="connsiteY72" fmla="*/ 69488 h 545061"/>
                  <a:gd name="connsiteX73" fmla="*/ 143811 w 524345"/>
                  <a:gd name="connsiteY73" fmla="*/ 81710 h 545061"/>
                  <a:gd name="connsiteX74" fmla="*/ 131583 w 524345"/>
                  <a:gd name="connsiteY74" fmla="*/ 111181 h 545061"/>
                  <a:gd name="connsiteX75" fmla="*/ 143811 w 524345"/>
                  <a:gd name="connsiteY75" fmla="*/ 140652 h 545061"/>
                  <a:gd name="connsiteX76" fmla="*/ 173297 w 524345"/>
                  <a:gd name="connsiteY76" fmla="*/ 152874 h 545061"/>
                  <a:gd name="connsiteX77" fmla="*/ 202783 w 524345"/>
                  <a:gd name="connsiteY77" fmla="*/ 140652 h 545061"/>
                  <a:gd name="connsiteX78" fmla="*/ 294101 w 524345"/>
                  <a:gd name="connsiteY78" fmla="*/ 71164 h 545061"/>
                  <a:gd name="connsiteX79" fmla="*/ 306329 w 524345"/>
                  <a:gd name="connsiteY79" fmla="*/ 41693 h 545061"/>
                  <a:gd name="connsiteX80" fmla="*/ 294101 w 524345"/>
                  <a:gd name="connsiteY80" fmla="*/ 12222 h 545061"/>
                  <a:gd name="connsiteX81" fmla="*/ 264615 w 524345"/>
                  <a:gd name="connsiteY81" fmla="*/ 0 h 545061"/>
                  <a:gd name="connsiteX82" fmla="*/ 235129 w 524345"/>
                  <a:gd name="connsiteY82" fmla="*/ 12222 h 545061"/>
                  <a:gd name="connsiteX83" fmla="*/ 222900 w 524345"/>
                  <a:gd name="connsiteY83" fmla="*/ 41693 h 545061"/>
                  <a:gd name="connsiteX84" fmla="*/ 235129 w 524345"/>
                  <a:gd name="connsiteY84" fmla="*/ 71164 h 545061"/>
                  <a:gd name="connsiteX85" fmla="*/ 264615 w 524345"/>
                  <a:gd name="connsiteY85" fmla="*/ 83386 h 545061"/>
                  <a:gd name="connsiteX86" fmla="*/ 294101 w 524345"/>
                  <a:gd name="connsiteY86" fmla="*/ 71164 h 545061"/>
                  <a:gd name="connsiteX87" fmla="*/ 294101 w 524345"/>
                  <a:gd name="connsiteY87" fmla="*/ 210140 h 545061"/>
                  <a:gd name="connsiteX88" fmla="*/ 306329 w 524345"/>
                  <a:gd name="connsiteY88" fmla="*/ 180669 h 545061"/>
                  <a:gd name="connsiteX89" fmla="*/ 294101 w 524345"/>
                  <a:gd name="connsiteY89" fmla="*/ 151198 h 545061"/>
                  <a:gd name="connsiteX90" fmla="*/ 264615 w 524345"/>
                  <a:gd name="connsiteY90" fmla="*/ 138976 h 545061"/>
                  <a:gd name="connsiteX91" fmla="*/ 235129 w 524345"/>
                  <a:gd name="connsiteY91" fmla="*/ 151198 h 545061"/>
                  <a:gd name="connsiteX92" fmla="*/ 222900 w 524345"/>
                  <a:gd name="connsiteY92" fmla="*/ 180669 h 545061"/>
                  <a:gd name="connsiteX93" fmla="*/ 235129 w 524345"/>
                  <a:gd name="connsiteY93" fmla="*/ 210140 h 545061"/>
                  <a:gd name="connsiteX94" fmla="*/ 264615 w 524345"/>
                  <a:gd name="connsiteY94" fmla="*/ 222362 h 545061"/>
                  <a:gd name="connsiteX95" fmla="*/ 264615 w 524345"/>
                  <a:gd name="connsiteY95" fmla="*/ 222263 h 545061"/>
                  <a:gd name="connsiteX96" fmla="*/ 294101 w 524345"/>
                  <a:gd name="connsiteY96" fmla="*/ 210140 h 545061"/>
                  <a:gd name="connsiteX97" fmla="*/ 385418 w 524345"/>
                  <a:gd name="connsiteY97" fmla="*/ 140652 h 545061"/>
                  <a:gd name="connsiteX98" fmla="*/ 397646 w 524345"/>
                  <a:gd name="connsiteY98" fmla="*/ 111181 h 545061"/>
                  <a:gd name="connsiteX99" fmla="*/ 385418 w 524345"/>
                  <a:gd name="connsiteY99" fmla="*/ 81710 h 545061"/>
                  <a:gd name="connsiteX100" fmla="*/ 355932 w 524345"/>
                  <a:gd name="connsiteY100" fmla="*/ 69488 h 545061"/>
                  <a:gd name="connsiteX101" fmla="*/ 326446 w 524345"/>
                  <a:gd name="connsiteY101" fmla="*/ 81710 h 545061"/>
                  <a:gd name="connsiteX102" fmla="*/ 314218 w 524345"/>
                  <a:gd name="connsiteY102" fmla="*/ 111181 h 545061"/>
                  <a:gd name="connsiteX103" fmla="*/ 326446 w 524345"/>
                  <a:gd name="connsiteY103" fmla="*/ 140652 h 545061"/>
                  <a:gd name="connsiteX104" fmla="*/ 355932 w 524345"/>
                  <a:gd name="connsiteY104" fmla="*/ 152874 h 545061"/>
                  <a:gd name="connsiteX105" fmla="*/ 385418 w 524345"/>
                  <a:gd name="connsiteY105" fmla="*/ 140652 h 545061"/>
                  <a:gd name="connsiteX106" fmla="*/ 476736 w 524345"/>
                  <a:gd name="connsiteY106" fmla="*/ 210140 h 545061"/>
                  <a:gd name="connsiteX107" fmla="*/ 488964 w 524345"/>
                  <a:gd name="connsiteY107" fmla="*/ 180669 h 545061"/>
                  <a:gd name="connsiteX108" fmla="*/ 476736 w 524345"/>
                  <a:gd name="connsiteY108" fmla="*/ 151198 h 545061"/>
                  <a:gd name="connsiteX109" fmla="*/ 447250 w 524345"/>
                  <a:gd name="connsiteY109" fmla="*/ 138976 h 545061"/>
                  <a:gd name="connsiteX110" fmla="*/ 417764 w 524345"/>
                  <a:gd name="connsiteY110" fmla="*/ 151198 h 545061"/>
                  <a:gd name="connsiteX111" fmla="*/ 405535 w 524345"/>
                  <a:gd name="connsiteY111" fmla="*/ 180669 h 545061"/>
                  <a:gd name="connsiteX112" fmla="*/ 417764 w 524345"/>
                  <a:gd name="connsiteY112" fmla="*/ 210140 h 545061"/>
                  <a:gd name="connsiteX113" fmla="*/ 447250 w 524345"/>
                  <a:gd name="connsiteY113" fmla="*/ 222362 h 545061"/>
                  <a:gd name="connsiteX114" fmla="*/ 476736 w 524345"/>
                  <a:gd name="connsiteY114" fmla="*/ 210140 h 545061"/>
                  <a:gd name="connsiteX115" fmla="*/ 515491 w 524345"/>
                  <a:gd name="connsiteY115" fmla="*/ 245130 h 545061"/>
                  <a:gd name="connsiteX116" fmla="*/ 489161 w 524345"/>
                  <a:gd name="connsiteY116" fmla="*/ 233401 h 545061"/>
                  <a:gd name="connsiteX117" fmla="*/ 489161 w 524345"/>
                  <a:gd name="connsiteY117" fmla="*/ 233302 h 545061"/>
                  <a:gd name="connsiteX118" fmla="*/ 474763 w 524345"/>
                  <a:gd name="connsiteY118" fmla="*/ 233302 h 545061"/>
                  <a:gd name="connsiteX119" fmla="*/ 470030 w 524345"/>
                  <a:gd name="connsiteY119" fmla="*/ 235372 h 545061"/>
                  <a:gd name="connsiteX120" fmla="*/ 459083 w 524345"/>
                  <a:gd name="connsiteY120" fmla="*/ 244933 h 545061"/>
                  <a:gd name="connsiteX121" fmla="*/ 459083 w 524345"/>
                  <a:gd name="connsiteY121" fmla="*/ 244933 h 545061"/>
                  <a:gd name="connsiteX122" fmla="*/ 449814 w 524345"/>
                  <a:gd name="connsiteY122" fmla="*/ 248383 h 545061"/>
                  <a:gd name="connsiteX123" fmla="*/ 440544 w 524345"/>
                  <a:gd name="connsiteY123" fmla="*/ 244933 h 545061"/>
                  <a:gd name="connsiteX124" fmla="*/ 429598 w 524345"/>
                  <a:gd name="connsiteY124" fmla="*/ 235372 h 545061"/>
                  <a:gd name="connsiteX125" fmla="*/ 429598 w 524345"/>
                  <a:gd name="connsiteY125" fmla="*/ 235372 h 545061"/>
                  <a:gd name="connsiteX126" fmla="*/ 424864 w 524345"/>
                  <a:gd name="connsiteY126" fmla="*/ 233302 h 545061"/>
                  <a:gd name="connsiteX127" fmla="*/ 409973 w 524345"/>
                  <a:gd name="connsiteY127" fmla="*/ 233302 h 545061"/>
                  <a:gd name="connsiteX128" fmla="*/ 383643 w 524345"/>
                  <a:gd name="connsiteY128" fmla="*/ 245031 h 545061"/>
                  <a:gd name="connsiteX129" fmla="*/ 374866 w 524345"/>
                  <a:gd name="connsiteY129" fmla="*/ 272531 h 545061"/>
                  <a:gd name="connsiteX130" fmla="*/ 385122 w 524345"/>
                  <a:gd name="connsiteY130" fmla="*/ 349608 h 545061"/>
                  <a:gd name="connsiteX131" fmla="*/ 391335 w 524345"/>
                  <a:gd name="connsiteY131" fmla="*/ 364689 h 545061"/>
                  <a:gd name="connsiteX132" fmla="*/ 404549 w 524345"/>
                  <a:gd name="connsiteY132" fmla="*/ 374348 h 545061"/>
                  <a:gd name="connsiteX133" fmla="*/ 421807 w 524345"/>
                  <a:gd name="connsiteY133" fmla="*/ 532939 h 545061"/>
                  <a:gd name="connsiteX134" fmla="*/ 435416 w 524345"/>
                  <a:gd name="connsiteY134" fmla="*/ 545062 h 545061"/>
                  <a:gd name="connsiteX135" fmla="*/ 462732 w 524345"/>
                  <a:gd name="connsiteY135" fmla="*/ 545062 h 545061"/>
                  <a:gd name="connsiteX136" fmla="*/ 476341 w 524345"/>
                  <a:gd name="connsiteY136" fmla="*/ 532939 h 545061"/>
                  <a:gd name="connsiteX137" fmla="*/ 493599 w 524345"/>
                  <a:gd name="connsiteY137" fmla="*/ 374644 h 545061"/>
                  <a:gd name="connsiteX138" fmla="*/ 507306 w 524345"/>
                  <a:gd name="connsiteY138" fmla="*/ 365083 h 545061"/>
                  <a:gd name="connsiteX139" fmla="*/ 513815 w 524345"/>
                  <a:gd name="connsiteY139" fmla="*/ 349707 h 545061"/>
                  <a:gd name="connsiteX140" fmla="*/ 524071 w 524345"/>
                  <a:gd name="connsiteY140" fmla="*/ 272531 h 545061"/>
                  <a:gd name="connsiteX141" fmla="*/ 515491 w 524345"/>
                  <a:gd name="connsiteY141" fmla="*/ 245130 h 545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</a:cxnLst>
                <a:rect l="l" t="t" r="r" b="b"/>
                <a:pathLst>
                  <a:path w="524345" h="545061">
                    <a:moveTo>
                      <a:pt x="198740" y="245031"/>
                    </a:moveTo>
                    <a:cubicBezTo>
                      <a:pt x="192034" y="252522"/>
                      <a:pt x="188878" y="262477"/>
                      <a:pt x="189963" y="272531"/>
                    </a:cubicBezTo>
                    <a:lnTo>
                      <a:pt x="200219" y="349608"/>
                    </a:lnTo>
                    <a:cubicBezTo>
                      <a:pt x="200811" y="355128"/>
                      <a:pt x="202980" y="360352"/>
                      <a:pt x="206432" y="364689"/>
                    </a:cubicBezTo>
                    <a:cubicBezTo>
                      <a:pt x="209883" y="369026"/>
                      <a:pt x="214419" y="372377"/>
                      <a:pt x="219646" y="374348"/>
                    </a:cubicBezTo>
                    <a:lnTo>
                      <a:pt x="236904" y="532939"/>
                    </a:lnTo>
                    <a:cubicBezTo>
                      <a:pt x="237693" y="539838"/>
                      <a:pt x="243511" y="545062"/>
                      <a:pt x="250513" y="545062"/>
                    </a:cubicBezTo>
                    <a:lnTo>
                      <a:pt x="277928" y="545062"/>
                    </a:lnTo>
                    <a:cubicBezTo>
                      <a:pt x="284929" y="545062"/>
                      <a:pt x="290747" y="539838"/>
                      <a:pt x="291536" y="532939"/>
                    </a:cubicBezTo>
                    <a:lnTo>
                      <a:pt x="308794" y="374644"/>
                    </a:lnTo>
                    <a:cubicBezTo>
                      <a:pt x="314218" y="372870"/>
                      <a:pt x="318951" y="369519"/>
                      <a:pt x="322502" y="365083"/>
                    </a:cubicBezTo>
                    <a:cubicBezTo>
                      <a:pt x="326052" y="360648"/>
                      <a:pt x="328320" y="355325"/>
                      <a:pt x="328912" y="349707"/>
                    </a:cubicBezTo>
                    <a:lnTo>
                      <a:pt x="339168" y="272531"/>
                    </a:lnTo>
                    <a:cubicBezTo>
                      <a:pt x="340252" y="262576"/>
                      <a:pt x="337097" y="252621"/>
                      <a:pt x="330391" y="245130"/>
                    </a:cubicBezTo>
                    <a:cubicBezTo>
                      <a:pt x="323685" y="237639"/>
                      <a:pt x="314119" y="233401"/>
                      <a:pt x="304061" y="233401"/>
                    </a:cubicBezTo>
                    <a:lnTo>
                      <a:pt x="304061" y="233302"/>
                    </a:lnTo>
                    <a:lnTo>
                      <a:pt x="289564" y="233302"/>
                    </a:lnTo>
                    <a:cubicBezTo>
                      <a:pt x="287789" y="233499"/>
                      <a:pt x="286211" y="234189"/>
                      <a:pt x="284831" y="235372"/>
                    </a:cubicBezTo>
                    <a:lnTo>
                      <a:pt x="273884" y="244933"/>
                    </a:lnTo>
                    <a:lnTo>
                      <a:pt x="273884" y="244933"/>
                    </a:lnTo>
                    <a:cubicBezTo>
                      <a:pt x="271320" y="247101"/>
                      <a:pt x="268066" y="248383"/>
                      <a:pt x="264615" y="248383"/>
                    </a:cubicBezTo>
                    <a:cubicBezTo>
                      <a:pt x="261262" y="248383"/>
                      <a:pt x="257909" y="247200"/>
                      <a:pt x="255345" y="244933"/>
                    </a:cubicBezTo>
                    <a:lnTo>
                      <a:pt x="244398" y="235372"/>
                    </a:lnTo>
                    <a:lnTo>
                      <a:pt x="244398" y="235372"/>
                    </a:lnTo>
                    <a:cubicBezTo>
                      <a:pt x="243116" y="234288"/>
                      <a:pt x="241440" y="233499"/>
                      <a:pt x="239665" y="233302"/>
                    </a:cubicBezTo>
                    <a:lnTo>
                      <a:pt x="224774" y="233302"/>
                    </a:lnTo>
                    <a:cubicBezTo>
                      <a:pt x="215011" y="233302"/>
                      <a:pt x="205446" y="237541"/>
                      <a:pt x="198740" y="245031"/>
                    </a:cubicBezTo>
                    <a:moveTo>
                      <a:pt x="111465" y="210238"/>
                    </a:moveTo>
                    <a:cubicBezTo>
                      <a:pt x="119256" y="202452"/>
                      <a:pt x="123694" y="191807"/>
                      <a:pt x="123694" y="180767"/>
                    </a:cubicBezTo>
                    <a:cubicBezTo>
                      <a:pt x="123694" y="169728"/>
                      <a:pt x="119256" y="159083"/>
                      <a:pt x="111465" y="151297"/>
                    </a:cubicBezTo>
                    <a:cubicBezTo>
                      <a:pt x="103675" y="143510"/>
                      <a:pt x="93024" y="139075"/>
                      <a:pt x="81979" y="139075"/>
                    </a:cubicBezTo>
                    <a:cubicBezTo>
                      <a:pt x="70935" y="139075"/>
                      <a:pt x="60284" y="143510"/>
                      <a:pt x="52494" y="151297"/>
                    </a:cubicBezTo>
                    <a:cubicBezTo>
                      <a:pt x="44703" y="159083"/>
                      <a:pt x="40265" y="169728"/>
                      <a:pt x="40265" y="180767"/>
                    </a:cubicBezTo>
                    <a:cubicBezTo>
                      <a:pt x="40265" y="191807"/>
                      <a:pt x="44604" y="202452"/>
                      <a:pt x="52494" y="210238"/>
                    </a:cubicBezTo>
                    <a:cubicBezTo>
                      <a:pt x="60383" y="218025"/>
                      <a:pt x="70935" y="222460"/>
                      <a:pt x="81979" y="222460"/>
                    </a:cubicBezTo>
                    <a:cubicBezTo>
                      <a:pt x="93024" y="222460"/>
                      <a:pt x="103675" y="218025"/>
                      <a:pt x="111465" y="210238"/>
                    </a:cubicBezTo>
                    <a:moveTo>
                      <a:pt x="137500" y="259619"/>
                    </a:moveTo>
                    <a:cubicBezTo>
                      <a:pt x="135922" y="253015"/>
                      <a:pt x="132470" y="246904"/>
                      <a:pt x="127441" y="242370"/>
                    </a:cubicBezTo>
                    <a:cubicBezTo>
                      <a:pt x="122412" y="237738"/>
                      <a:pt x="116100" y="234781"/>
                      <a:pt x="109394" y="233795"/>
                    </a:cubicBezTo>
                    <a:cubicBezTo>
                      <a:pt x="106929" y="233401"/>
                      <a:pt x="104365" y="234189"/>
                      <a:pt x="102491" y="235766"/>
                    </a:cubicBezTo>
                    <a:lnTo>
                      <a:pt x="91545" y="245327"/>
                    </a:lnTo>
                    <a:cubicBezTo>
                      <a:pt x="88981" y="247496"/>
                      <a:pt x="85727" y="248777"/>
                      <a:pt x="82275" y="248777"/>
                    </a:cubicBezTo>
                    <a:cubicBezTo>
                      <a:pt x="78824" y="248777"/>
                      <a:pt x="75569" y="247594"/>
                      <a:pt x="73005" y="245327"/>
                    </a:cubicBezTo>
                    <a:lnTo>
                      <a:pt x="62059" y="235865"/>
                    </a:lnTo>
                    <a:lnTo>
                      <a:pt x="62059" y="235865"/>
                    </a:lnTo>
                    <a:cubicBezTo>
                      <a:pt x="60185" y="234189"/>
                      <a:pt x="57622" y="233499"/>
                      <a:pt x="55058" y="233894"/>
                    </a:cubicBezTo>
                    <a:cubicBezTo>
                      <a:pt x="48352" y="234879"/>
                      <a:pt x="42040" y="237836"/>
                      <a:pt x="37011" y="242469"/>
                    </a:cubicBezTo>
                    <a:cubicBezTo>
                      <a:pt x="31982" y="247101"/>
                      <a:pt x="28431" y="253114"/>
                      <a:pt x="26952" y="259718"/>
                    </a:cubicBezTo>
                    <a:lnTo>
                      <a:pt x="228" y="371983"/>
                    </a:lnTo>
                    <a:cubicBezTo>
                      <a:pt x="-463" y="375827"/>
                      <a:pt x="425" y="379868"/>
                      <a:pt x="2792" y="383120"/>
                    </a:cubicBezTo>
                    <a:cubicBezTo>
                      <a:pt x="5158" y="386275"/>
                      <a:pt x="8708" y="388443"/>
                      <a:pt x="12554" y="388936"/>
                    </a:cubicBezTo>
                    <a:cubicBezTo>
                      <a:pt x="14428" y="389133"/>
                      <a:pt x="16302" y="389034"/>
                      <a:pt x="18077" y="388443"/>
                    </a:cubicBezTo>
                    <a:lnTo>
                      <a:pt x="5750" y="440584"/>
                    </a:lnTo>
                    <a:cubicBezTo>
                      <a:pt x="5257" y="443245"/>
                      <a:pt x="5947" y="446103"/>
                      <a:pt x="7722" y="448173"/>
                    </a:cubicBezTo>
                    <a:cubicBezTo>
                      <a:pt x="9497" y="450243"/>
                      <a:pt x="12061" y="451524"/>
                      <a:pt x="14823" y="451524"/>
                    </a:cubicBezTo>
                    <a:lnTo>
                      <a:pt x="51902" y="451524"/>
                    </a:lnTo>
                    <a:lnTo>
                      <a:pt x="59199" y="532741"/>
                    </a:lnTo>
                    <a:cubicBezTo>
                      <a:pt x="59988" y="539641"/>
                      <a:pt x="65807" y="544865"/>
                      <a:pt x="72808" y="544865"/>
                    </a:cubicBezTo>
                    <a:lnTo>
                      <a:pt x="91447" y="544865"/>
                    </a:lnTo>
                    <a:cubicBezTo>
                      <a:pt x="98448" y="544865"/>
                      <a:pt x="104266" y="539641"/>
                      <a:pt x="105055" y="532741"/>
                    </a:cubicBezTo>
                    <a:lnTo>
                      <a:pt x="112353" y="451524"/>
                    </a:lnTo>
                    <a:lnTo>
                      <a:pt x="149432" y="451524"/>
                    </a:lnTo>
                    <a:cubicBezTo>
                      <a:pt x="152193" y="451524"/>
                      <a:pt x="154757" y="450243"/>
                      <a:pt x="156532" y="448173"/>
                    </a:cubicBezTo>
                    <a:cubicBezTo>
                      <a:pt x="158308" y="446103"/>
                      <a:pt x="158998" y="443245"/>
                      <a:pt x="158505" y="440584"/>
                    </a:cubicBezTo>
                    <a:lnTo>
                      <a:pt x="145981" y="388443"/>
                    </a:lnTo>
                    <a:cubicBezTo>
                      <a:pt x="147756" y="388936"/>
                      <a:pt x="149629" y="389133"/>
                      <a:pt x="151503" y="388936"/>
                    </a:cubicBezTo>
                    <a:cubicBezTo>
                      <a:pt x="155448" y="388443"/>
                      <a:pt x="158998" y="386373"/>
                      <a:pt x="161266" y="383120"/>
                    </a:cubicBezTo>
                    <a:cubicBezTo>
                      <a:pt x="163633" y="379966"/>
                      <a:pt x="164520" y="375925"/>
                      <a:pt x="163830" y="371983"/>
                    </a:cubicBezTo>
                    <a:lnTo>
                      <a:pt x="137500" y="259619"/>
                    </a:lnTo>
                    <a:close/>
                    <a:moveTo>
                      <a:pt x="202783" y="140652"/>
                    </a:moveTo>
                    <a:cubicBezTo>
                      <a:pt x="210573" y="132865"/>
                      <a:pt x="215011" y="122220"/>
                      <a:pt x="215011" y="111181"/>
                    </a:cubicBezTo>
                    <a:cubicBezTo>
                      <a:pt x="215011" y="100142"/>
                      <a:pt x="210573" y="89497"/>
                      <a:pt x="202783" y="81710"/>
                    </a:cubicBezTo>
                    <a:cubicBezTo>
                      <a:pt x="194992" y="73923"/>
                      <a:pt x="184342" y="69488"/>
                      <a:pt x="173297" y="69488"/>
                    </a:cubicBezTo>
                    <a:cubicBezTo>
                      <a:pt x="162252" y="69488"/>
                      <a:pt x="151602" y="73825"/>
                      <a:pt x="143811" y="81710"/>
                    </a:cubicBezTo>
                    <a:cubicBezTo>
                      <a:pt x="136020" y="89595"/>
                      <a:pt x="131583" y="100142"/>
                      <a:pt x="131583" y="111181"/>
                    </a:cubicBezTo>
                    <a:cubicBezTo>
                      <a:pt x="131583" y="122220"/>
                      <a:pt x="136020" y="132865"/>
                      <a:pt x="143811" y="140652"/>
                    </a:cubicBezTo>
                    <a:cubicBezTo>
                      <a:pt x="151602" y="148438"/>
                      <a:pt x="162252" y="152874"/>
                      <a:pt x="173297" y="152874"/>
                    </a:cubicBezTo>
                    <a:cubicBezTo>
                      <a:pt x="184342" y="152874"/>
                      <a:pt x="194992" y="148438"/>
                      <a:pt x="202783" y="140652"/>
                    </a:cubicBezTo>
                    <a:moveTo>
                      <a:pt x="294101" y="71164"/>
                    </a:moveTo>
                    <a:cubicBezTo>
                      <a:pt x="301891" y="63377"/>
                      <a:pt x="306329" y="52732"/>
                      <a:pt x="306329" y="41693"/>
                    </a:cubicBezTo>
                    <a:cubicBezTo>
                      <a:pt x="306329" y="30654"/>
                      <a:pt x="301990" y="20009"/>
                      <a:pt x="294101" y="12222"/>
                    </a:cubicBezTo>
                    <a:cubicBezTo>
                      <a:pt x="286310" y="4435"/>
                      <a:pt x="275659" y="0"/>
                      <a:pt x="264615" y="0"/>
                    </a:cubicBezTo>
                    <a:cubicBezTo>
                      <a:pt x="253570" y="0"/>
                      <a:pt x="242919" y="4435"/>
                      <a:pt x="235129" y="12222"/>
                    </a:cubicBezTo>
                    <a:cubicBezTo>
                      <a:pt x="227338" y="20009"/>
                      <a:pt x="222900" y="30654"/>
                      <a:pt x="222900" y="41693"/>
                    </a:cubicBezTo>
                    <a:cubicBezTo>
                      <a:pt x="222900" y="52732"/>
                      <a:pt x="227239" y="63377"/>
                      <a:pt x="235129" y="71164"/>
                    </a:cubicBezTo>
                    <a:cubicBezTo>
                      <a:pt x="242919" y="78950"/>
                      <a:pt x="253570" y="83386"/>
                      <a:pt x="264615" y="83386"/>
                    </a:cubicBezTo>
                    <a:cubicBezTo>
                      <a:pt x="275659" y="83287"/>
                      <a:pt x="286211" y="78950"/>
                      <a:pt x="294101" y="71164"/>
                    </a:cubicBezTo>
                    <a:moveTo>
                      <a:pt x="294101" y="210140"/>
                    </a:moveTo>
                    <a:cubicBezTo>
                      <a:pt x="301891" y="202353"/>
                      <a:pt x="306329" y="191708"/>
                      <a:pt x="306329" y="180669"/>
                    </a:cubicBezTo>
                    <a:cubicBezTo>
                      <a:pt x="306329" y="169630"/>
                      <a:pt x="301990" y="158985"/>
                      <a:pt x="294101" y="151198"/>
                    </a:cubicBezTo>
                    <a:cubicBezTo>
                      <a:pt x="286310" y="143411"/>
                      <a:pt x="275659" y="138976"/>
                      <a:pt x="264615" y="138976"/>
                    </a:cubicBezTo>
                    <a:cubicBezTo>
                      <a:pt x="253570" y="138976"/>
                      <a:pt x="242919" y="143411"/>
                      <a:pt x="235129" y="151198"/>
                    </a:cubicBezTo>
                    <a:cubicBezTo>
                      <a:pt x="227338" y="158985"/>
                      <a:pt x="222900" y="169630"/>
                      <a:pt x="222900" y="180669"/>
                    </a:cubicBezTo>
                    <a:cubicBezTo>
                      <a:pt x="222900" y="191708"/>
                      <a:pt x="227239" y="202353"/>
                      <a:pt x="235129" y="210140"/>
                    </a:cubicBezTo>
                    <a:cubicBezTo>
                      <a:pt x="242919" y="217926"/>
                      <a:pt x="253570" y="222362"/>
                      <a:pt x="264615" y="222362"/>
                    </a:cubicBezTo>
                    <a:lnTo>
                      <a:pt x="264615" y="222263"/>
                    </a:lnTo>
                    <a:cubicBezTo>
                      <a:pt x="275659" y="222362"/>
                      <a:pt x="286211" y="217926"/>
                      <a:pt x="294101" y="210140"/>
                    </a:cubicBezTo>
                    <a:moveTo>
                      <a:pt x="385418" y="140652"/>
                    </a:moveTo>
                    <a:cubicBezTo>
                      <a:pt x="393209" y="132865"/>
                      <a:pt x="397646" y="122220"/>
                      <a:pt x="397646" y="111181"/>
                    </a:cubicBezTo>
                    <a:cubicBezTo>
                      <a:pt x="397646" y="100142"/>
                      <a:pt x="393307" y="89497"/>
                      <a:pt x="385418" y="81710"/>
                    </a:cubicBezTo>
                    <a:cubicBezTo>
                      <a:pt x="377529" y="73923"/>
                      <a:pt x="366977" y="69488"/>
                      <a:pt x="355932" y="69488"/>
                    </a:cubicBezTo>
                    <a:cubicBezTo>
                      <a:pt x="344887" y="69488"/>
                      <a:pt x="334237" y="73825"/>
                      <a:pt x="326446" y="81710"/>
                    </a:cubicBezTo>
                    <a:cubicBezTo>
                      <a:pt x="318656" y="89497"/>
                      <a:pt x="314218" y="100142"/>
                      <a:pt x="314218" y="111181"/>
                    </a:cubicBezTo>
                    <a:cubicBezTo>
                      <a:pt x="314218" y="122220"/>
                      <a:pt x="318656" y="132865"/>
                      <a:pt x="326446" y="140652"/>
                    </a:cubicBezTo>
                    <a:cubicBezTo>
                      <a:pt x="334237" y="148438"/>
                      <a:pt x="344887" y="152874"/>
                      <a:pt x="355932" y="152874"/>
                    </a:cubicBezTo>
                    <a:cubicBezTo>
                      <a:pt x="366977" y="152874"/>
                      <a:pt x="377627" y="148438"/>
                      <a:pt x="385418" y="140652"/>
                    </a:cubicBezTo>
                    <a:moveTo>
                      <a:pt x="476736" y="210140"/>
                    </a:moveTo>
                    <a:cubicBezTo>
                      <a:pt x="484526" y="202353"/>
                      <a:pt x="488964" y="191708"/>
                      <a:pt x="488964" y="180669"/>
                    </a:cubicBezTo>
                    <a:cubicBezTo>
                      <a:pt x="488964" y="169630"/>
                      <a:pt x="484625" y="158985"/>
                      <a:pt x="476736" y="151198"/>
                    </a:cubicBezTo>
                    <a:cubicBezTo>
                      <a:pt x="468945" y="143411"/>
                      <a:pt x="458295" y="138976"/>
                      <a:pt x="447250" y="138976"/>
                    </a:cubicBezTo>
                    <a:cubicBezTo>
                      <a:pt x="436205" y="138976"/>
                      <a:pt x="425554" y="143313"/>
                      <a:pt x="417764" y="151198"/>
                    </a:cubicBezTo>
                    <a:cubicBezTo>
                      <a:pt x="409973" y="159083"/>
                      <a:pt x="405535" y="169630"/>
                      <a:pt x="405535" y="180669"/>
                    </a:cubicBezTo>
                    <a:cubicBezTo>
                      <a:pt x="405535" y="191708"/>
                      <a:pt x="409875" y="202353"/>
                      <a:pt x="417764" y="210140"/>
                    </a:cubicBezTo>
                    <a:cubicBezTo>
                      <a:pt x="425554" y="217926"/>
                      <a:pt x="436205" y="222362"/>
                      <a:pt x="447250" y="222362"/>
                    </a:cubicBezTo>
                    <a:cubicBezTo>
                      <a:pt x="458295" y="222362"/>
                      <a:pt x="468846" y="217926"/>
                      <a:pt x="476736" y="210140"/>
                    </a:cubicBezTo>
                    <a:moveTo>
                      <a:pt x="515491" y="245130"/>
                    </a:moveTo>
                    <a:cubicBezTo>
                      <a:pt x="508785" y="237639"/>
                      <a:pt x="499220" y="233401"/>
                      <a:pt x="489161" y="233401"/>
                    </a:cubicBezTo>
                    <a:lnTo>
                      <a:pt x="489161" y="233302"/>
                    </a:lnTo>
                    <a:lnTo>
                      <a:pt x="474763" y="233302"/>
                    </a:lnTo>
                    <a:cubicBezTo>
                      <a:pt x="472988" y="233499"/>
                      <a:pt x="471410" y="234189"/>
                      <a:pt x="470030" y="235372"/>
                    </a:cubicBezTo>
                    <a:lnTo>
                      <a:pt x="459083" y="244933"/>
                    </a:lnTo>
                    <a:lnTo>
                      <a:pt x="459083" y="244933"/>
                    </a:lnTo>
                    <a:cubicBezTo>
                      <a:pt x="456519" y="247101"/>
                      <a:pt x="453265" y="248383"/>
                      <a:pt x="449814" y="248383"/>
                    </a:cubicBezTo>
                    <a:cubicBezTo>
                      <a:pt x="446461" y="248383"/>
                      <a:pt x="443108" y="247200"/>
                      <a:pt x="440544" y="244933"/>
                    </a:cubicBezTo>
                    <a:lnTo>
                      <a:pt x="429598" y="235372"/>
                    </a:lnTo>
                    <a:lnTo>
                      <a:pt x="429598" y="235372"/>
                    </a:lnTo>
                    <a:cubicBezTo>
                      <a:pt x="428217" y="234288"/>
                      <a:pt x="426639" y="233499"/>
                      <a:pt x="424864" y="233302"/>
                    </a:cubicBezTo>
                    <a:lnTo>
                      <a:pt x="409973" y="233302"/>
                    </a:lnTo>
                    <a:cubicBezTo>
                      <a:pt x="399914" y="233302"/>
                      <a:pt x="390349" y="237541"/>
                      <a:pt x="383643" y="245031"/>
                    </a:cubicBezTo>
                    <a:cubicBezTo>
                      <a:pt x="376937" y="252522"/>
                      <a:pt x="373781" y="262477"/>
                      <a:pt x="374866" y="272531"/>
                    </a:cubicBezTo>
                    <a:lnTo>
                      <a:pt x="385122" y="349608"/>
                    </a:lnTo>
                    <a:cubicBezTo>
                      <a:pt x="385714" y="355128"/>
                      <a:pt x="387883" y="360352"/>
                      <a:pt x="391335" y="364689"/>
                    </a:cubicBezTo>
                    <a:cubicBezTo>
                      <a:pt x="394786" y="369026"/>
                      <a:pt x="399323" y="372377"/>
                      <a:pt x="404549" y="374348"/>
                    </a:cubicBezTo>
                    <a:lnTo>
                      <a:pt x="421807" y="532939"/>
                    </a:lnTo>
                    <a:cubicBezTo>
                      <a:pt x="422596" y="539838"/>
                      <a:pt x="428513" y="545062"/>
                      <a:pt x="435416" y="545062"/>
                    </a:cubicBezTo>
                    <a:lnTo>
                      <a:pt x="462732" y="545062"/>
                    </a:lnTo>
                    <a:cubicBezTo>
                      <a:pt x="469734" y="545062"/>
                      <a:pt x="475552" y="539838"/>
                      <a:pt x="476341" y="532939"/>
                    </a:cubicBezTo>
                    <a:lnTo>
                      <a:pt x="493599" y="374644"/>
                    </a:lnTo>
                    <a:cubicBezTo>
                      <a:pt x="499023" y="372870"/>
                      <a:pt x="503756" y="369519"/>
                      <a:pt x="507306" y="365083"/>
                    </a:cubicBezTo>
                    <a:cubicBezTo>
                      <a:pt x="510856" y="360648"/>
                      <a:pt x="513124" y="355325"/>
                      <a:pt x="513815" y="349707"/>
                    </a:cubicBezTo>
                    <a:lnTo>
                      <a:pt x="524071" y="272531"/>
                    </a:lnTo>
                    <a:cubicBezTo>
                      <a:pt x="525353" y="262576"/>
                      <a:pt x="522098" y="252522"/>
                      <a:pt x="515491" y="245130"/>
                    </a:cubicBezTo>
                  </a:path>
                </a:pathLst>
              </a:custGeom>
              <a:grpFill/>
              <a:ln w="9861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17220"/>
                <a:endParaRPr lang="fr-FR" sz="1215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p:grpSp>
      </p:grpSp>
      <p:grpSp>
        <p:nvGrpSpPr>
          <p:cNvPr id="23" name="Groupe 22"/>
          <p:cNvGrpSpPr/>
          <p:nvPr/>
        </p:nvGrpSpPr>
        <p:grpSpPr>
          <a:xfrm>
            <a:off x="5624511" y="5554979"/>
            <a:ext cx="1088708" cy="813152"/>
            <a:chOff x="5624511" y="5554979"/>
            <a:chExt cx="1088708" cy="813152"/>
          </a:xfrm>
        </p:grpSpPr>
        <p:sp>
          <p:nvSpPr>
            <p:cNvPr id="323" name="object 82"/>
            <p:cNvSpPr/>
            <p:nvPr/>
          </p:nvSpPr>
          <p:spPr>
            <a:xfrm>
              <a:off x="6067244" y="5651805"/>
              <a:ext cx="396907" cy="396907"/>
            </a:xfrm>
            <a:custGeom>
              <a:avLst/>
              <a:gdLst/>
              <a:ahLst/>
              <a:cxnLst/>
              <a:rect l="l" t="t" r="r" b="b"/>
              <a:pathLst>
                <a:path w="588009" h="588009">
                  <a:moveTo>
                    <a:pt x="293725" y="587438"/>
                  </a:moveTo>
                  <a:lnTo>
                    <a:pt x="341368" y="583594"/>
                  </a:lnTo>
                  <a:lnTo>
                    <a:pt x="386564" y="572465"/>
                  </a:lnTo>
                  <a:lnTo>
                    <a:pt x="428708" y="554655"/>
                  </a:lnTo>
                  <a:lnTo>
                    <a:pt x="467194" y="530770"/>
                  </a:lnTo>
                  <a:lnTo>
                    <a:pt x="501419" y="501413"/>
                  </a:lnTo>
                  <a:lnTo>
                    <a:pt x="530778" y="467190"/>
                  </a:lnTo>
                  <a:lnTo>
                    <a:pt x="554665" y="428705"/>
                  </a:lnTo>
                  <a:lnTo>
                    <a:pt x="572476" y="386563"/>
                  </a:lnTo>
                  <a:lnTo>
                    <a:pt x="583606" y="341368"/>
                  </a:lnTo>
                  <a:lnTo>
                    <a:pt x="587451" y="293725"/>
                  </a:lnTo>
                  <a:lnTo>
                    <a:pt x="583606" y="246079"/>
                  </a:lnTo>
                  <a:lnTo>
                    <a:pt x="572476" y="200881"/>
                  </a:lnTo>
                  <a:lnTo>
                    <a:pt x="554665" y="158737"/>
                  </a:lnTo>
                  <a:lnTo>
                    <a:pt x="530778" y="120250"/>
                  </a:lnTo>
                  <a:lnTo>
                    <a:pt x="501419" y="86026"/>
                  </a:lnTo>
                  <a:lnTo>
                    <a:pt x="467194" y="56669"/>
                  </a:lnTo>
                  <a:lnTo>
                    <a:pt x="428708" y="32783"/>
                  </a:lnTo>
                  <a:lnTo>
                    <a:pt x="386564" y="14973"/>
                  </a:lnTo>
                  <a:lnTo>
                    <a:pt x="341368" y="3844"/>
                  </a:lnTo>
                  <a:lnTo>
                    <a:pt x="293725" y="0"/>
                  </a:lnTo>
                  <a:lnTo>
                    <a:pt x="246082" y="3844"/>
                  </a:lnTo>
                  <a:lnTo>
                    <a:pt x="200886" y="14973"/>
                  </a:lnTo>
                  <a:lnTo>
                    <a:pt x="158743" y="32783"/>
                  </a:lnTo>
                  <a:lnTo>
                    <a:pt x="120256" y="56669"/>
                  </a:lnTo>
                  <a:lnTo>
                    <a:pt x="86031" y="86026"/>
                  </a:lnTo>
                  <a:lnTo>
                    <a:pt x="56672" y="120250"/>
                  </a:lnTo>
                  <a:lnTo>
                    <a:pt x="32785" y="158737"/>
                  </a:lnTo>
                  <a:lnTo>
                    <a:pt x="14974" y="200881"/>
                  </a:lnTo>
                  <a:lnTo>
                    <a:pt x="3844" y="246079"/>
                  </a:lnTo>
                  <a:lnTo>
                    <a:pt x="0" y="293725"/>
                  </a:lnTo>
                  <a:lnTo>
                    <a:pt x="3844" y="341368"/>
                  </a:lnTo>
                  <a:lnTo>
                    <a:pt x="14974" y="386563"/>
                  </a:lnTo>
                  <a:lnTo>
                    <a:pt x="32785" y="428705"/>
                  </a:lnTo>
                  <a:lnTo>
                    <a:pt x="56672" y="467190"/>
                  </a:lnTo>
                  <a:lnTo>
                    <a:pt x="86031" y="501413"/>
                  </a:lnTo>
                  <a:lnTo>
                    <a:pt x="120256" y="530770"/>
                  </a:lnTo>
                  <a:lnTo>
                    <a:pt x="158743" y="554655"/>
                  </a:lnTo>
                  <a:lnTo>
                    <a:pt x="200886" y="572465"/>
                  </a:lnTo>
                  <a:lnTo>
                    <a:pt x="246082" y="583594"/>
                  </a:lnTo>
                  <a:lnTo>
                    <a:pt x="293725" y="587438"/>
                  </a:lnTo>
                  <a:close/>
                </a:path>
              </a:pathLst>
            </a:custGeom>
            <a:ln w="11430">
              <a:solidFill>
                <a:srgbClr val="00AB99"/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ysClr val="windowText" lastClr="000000"/>
                </a:solidFill>
              </a:endParaRPr>
            </a:p>
          </p:txBody>
        </p:sp>
        <p:sp>
          <p:nvSpPr>
            <p:cNvPr id="332" name="object 92"/>
            <p:cNvSpPr txBox="1"/>
            <p:nvPr/>
          </p:nvSpPr>
          <p:spPr>
            <a:xfrm>
              <a:off x="6149025" y="5723259"/>
              <a:ext cx="232743" cy="221231"/>
            </a:xfrm>
            <a:prstGeom prst="rect">
              <a:avLst/>
            </a:prstGeom>
          </p:spPr>
          <p:txBody>
            <a:bodyPr vert="horz" wrap="square" lIns="0" tIns="8144" rIns="0" bIns="0" rtlCol="0">
              <a:spAutoFit/>
            </a:bodyPr>
            <a:lstStyle/>
            <a:p>
              <a:pPr marL="8573" defTabSz="617220">
                <a:spcBef>
                  <a:spcPts val="64"/>
                </a:spcBef>
              </a:pPr>
              <a:r>
                <a:rPr lang="fr-FR" sz="1384" b="1" spc="-17" dirty="0">
                  <a:solidFill>
                    <a:srgbClr val="00AB99"/>
                  </a:solidFill>
                  <a:latin typeface="Arial MT Std"/>
                  <a:cs typeface="Arial MT Std"/>
                </a:rPr>
                <a:t>33</a:t>
              </a:r>
              <a:endParaRPr sz="1384" dirty="0">
                <a:solidFill>
                  <a:sysClr val="windowText" lastClr="000000"/>
                </a:solidFill>
                <a:latin typeface="Arial MT Std"/>
                <a:cs typeface="Arial MT Std"/>
              </a:endParaRPr>
            </a:p>
          </p:txBody>
        </p:sp>
        <p:sp>
          <p:nvSpPr>
            <p:cNvPr id="354" name="object 120"/>
            <p:cNvSpPr/>
            <p:nvPr/>
          </p:nvSpPr>
          <p:spPr>
            <a:xfrm>
              <a:off x="6421754" y="5554979"/>
              <a:ext cx="291465" cy="180023"/>
            </a:xfrm>
            <a:custGeom>
              <a:avLst/>
              <a:gdLst/>
              <a:ahLst/>
              <a:cxnLst/>
              <a:rect l="l" t="t" r="r" b="b"/>
              <a:pathLst>
                <a:path w="431800" h="266700">
                  <a:moveTo>
                    <a:pt x="0" y="266700"/>
                  </a:moveTo>
                  <a:lnTo>
                    <a:pt x="431800" y="0"/>
                  </a:lnTo>
                </a:path>
              </a:pathLst>
            </a:custGeom>
            <a:ln w="12700">
              <a:solidFill>
                <a:srgbClr val="00AB99"/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390" name="Groupe 389">
              <a:extLst>
                <a:ext uri="{FF2B5EF4-FFF2-40B4-BE49-F238E27FC236}">
                  <a16:creationId xmlns:a16="http://schemas.microsoft.com/office/drawing/2014/main" id="{4785EA01-7B39-2E18-F995-F271E45FBD25}"/>
                </a:ext>
              </a:extLst>
            </p:cNvPr>
            <p:cNvGrpSpPr/>
            <p:nvPr/>
          </p:nvGrpSpPr>
          <p:grpSpPr>
            <a:xfrm>
              <a:off x="5624511" y="5646372"/>
              <a:ext cx="398725" cy="398520"/>
              <a:chOff x="5546732" y="3914273"/>
              <a:chExt cx="590703" cy="590400"/>
            </a:xfrm>
          </p:grpSpPr>
          <p:sp>
            <p:nvSpPr>
              <p:cNvPr id="391" name="Forme libre 390">
                <a:extLst>
                  <a:ext uri="{FF2B5EF4-FFF2-40B4-BE49-F238E27FC236}">
                    <a16:creationId xmlns:a16="http://schemas.microsoft.com/office/drawing/2014/main" id="{963B309D-0143-F32C-E0E0-6D3823AC41BA}"/>
                  </a:ext>
                </a:extLst>
              </p:cNvPr>
              <p:cNvSpPr/>
              <p:nvPr/>
            </p:nvSpPr>
            <p:spPr>
              <a:xfrm>
                <a:off x="5546732" y="3914273"/>
                <a:ext cx="590703" cy="590400"/>
              </a:xfrm>
              <a:custGeom>
                <a:avLst/>
                <a:gdLst>
                  <a:gd name="connsiteX0" fmla="*/ 762909 w 1525818"/>
                  <a:gd name="connsiteY0" fmla="*/ 1525037 h 1525037"/>
                  <a:gd name="connsiteX1" fmla="*/ 1525818 w 1525818"/>
                  <a:gd name="connsiteY1" fmla="*/ 762519 h 1525037"/>
                  <a:gd name="connsiteX2" fmla="*/ 762909 w 1525818"/>
                  <a:gd name="connsiteY2" fmla="*/ 0 h 1525037"/>
                  <a:gd name="connsiteX3" fmla="*/ 0 w 1525818"/>
                  <a:gd name="connsiteY3" fmla="*/ 762519 h 1525037"/>
                  <a:gd name="connsiteX4" fmla="*/ 762909 w 1525818"/>
                  <a:gd name="connsiteY4" fmla="*/ 1525037 h 1525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5818" h="1525037">
                    <a:moveTo>
                      <a:pt x="762909" y="1525037"/>
                    </a:moveTo>
                    <a:cubicBezTo>
                      <a:pt x="1184289" y="1525037"/>
                      <a:pt x="1525818" y="1183683"/>
                      <a:pt x="1525818" y="762519"/>
                    </a:cubicBezTo>
                    <a:cubicBezTo>
                      <a:pt x="1525818" y="341354"/>
                      <a:pt x="1184289" y="0"/>
                      <a:pt x="762909" y="0"/>
                    </a:cubicBezTo>
                    <a:cubicBezTo>
                      <a:pt x="341529" y="0"/>
                      <a:pt x="0" y="341354"/>
                      <a:pt x="0" y="762519"/>
                    </a:cubicBezTo>
                    <a:cubicBezTo>
                      <a:pt x="0" y="1183683"/>
                      <a:pt x="341529" y="1525037"/>
                      <a:pt x="762909" y="1525037"/>
                    </a:cubicBezTo>
                  </a:path>
                </a:pathLst>
              </a:custGeom>
              <a:solidFill>
                <a:srgbClr val="01AB99"/>
              </a:solidFill>
              <a:ln w="127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17220"/>
                <a:endParaRPr lang="fr-FR" sz="1215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2" name="Forme libre 391">
                <a:extLst>
                  <a:ext uri="{FF2B5EF4-FFF2-40B4-BE49-F238E27FC236}">
                    <a16:creationId xmlns:a16="http://schemas.microsoft.com/office/drawing/2014/main" id="{4A797BEC-2AF5-6208-13BB-F3D831A7D374}"/>
                  </a:ext>
                </a:extLst>
              </p:cNvPr>
              <p:cNvSpPr/>
              <p:nvPr/>
            </p:nvSpPr>
            <p:spPr>
              <a:xfrm>
                <a:off x="5693897" y="4032390"/>
                <a:ext cx="296374" cy="308083"/>
              </a:xfrm>
              <a:custGeom>
                <a:avLst/>
                <a:gdLst>
                  <a:gd name="connsiteX0" fmla="*/ 198740 w 524345"/>
                  <a:gd name="connsiteY0" fmla="*/ 245031 h 545061"/>
                  <a:gd name="connsiteX1" fmla="*/ 189963 w 524345"/>
                  <a:gd name="connsiteY1" fmla="*/ 272531 h 545061"/>
                  <a:gd name="connsiteX2" fmla="*/ 200219 w 524345"/>
                  <a:gd name="connsiteY2" fmla="*/ 349608 h 545061"/>
                  <a:gd name="connsiteX3" fmla="*/ 206432 w 524345"/>
                  <a:gd name="connsiteY3" fmla="*/ 364689 h 545061"/>
                  <a:gd name="connsiteX4" fmla="*/ 219646 w 524345"/>
                  <a:gd name="connsiteY4" fmla="*/ 374348 h 545061"/>
                  <a:gd name="connsiteX5" fmla="*/ 236904 w 524345"/>
                  <a:gd name="connsiteY5" fmla="*/ 532939 h 545061"/>
                  <a:gd name="connsiteX6" fmla="*/ 250513 w 524345"/>
                  <a:gd name="connsiteY6" fmla="*/ 545062 h 545061"/>
                  <a:gd name="connsiteX7" fmla="*/ 277928 w 524345"/>
                  <a:gd name="connsiteY7" fmla="*/ 545062 h 545061"/>
                  <a:gd name="connsiteX8" fmla="*/ 291536 w 524345"/>
                  <a:gd name="connsiteY8" fmla="*/ 532939 h 545061"/>
                  <a:gd name="connsiteX9" fmla="*/ 308794 w 524345"/>
                  <a:gd name="connsiteY9" fmla="*/ 374644 h 545061"/>
                  <a:gd name="connsiteX10" fmla="*/ 322502 w 524345"/>
                  <a:gd name="connsiteY10" fmla="*/ 365083 h 545061"/>
                  <a:gd name="connsiteX11" fmla="*/ 328912 w 524345"/>
                  <a:gd name="connsiteY11" fmla="*/ 349707 h 545061"/>
                  <a:gd name="connsiteX12" fmla="*/ 339168 w 524345"/>
                  <a:gd name="connsiteY12" fmla="*/ 272531 h 545061"/>
                  <a:gd name="connsiteX13" fmla="*/ 330391 w 524345"/>
                  <a:gd name="connsiteY13" fmla="*/ 245130 h 545061"/>
                  <a:gd name="connsiteX14" fmla="*/ 304061 w 524345"/>
                  <a:gd name="connsiteY14" fmla="*/ 233401 h 545061"/>
                  <a:gd name="connsiteX15" fmla="*/ 304061 w 524345"/>
                  <a:gd name="connsiteY15" fmla="*/ 233302 h 545061"/>
                  <a:gd name="connsiteX16" fmla="*/ 289564 w 524345"/>
                  <a:gd name="connsiteY16" fmla="*/ 233302 h 545061"/>
                  <a:gd name="connsiteX17" fmla="*/ 284831 w 524345"/>
                  <a:gd name="connsiteY17" fmla="*/ 235372 h 545061"/>
                  <a:gd name="connsiteX18" fmla="*/ 273884 w 524345"/>
                  <a:gd name="connsiteY18" fmla="*/ 244933 h 545061"/>
                  <a:gd name="connsiteX19" fmla="*/ 273884 w 524345"/>
                  <a:gd name="connsiteY19" fmla="*/ 244933 h 545061"/>
                  <a:gd name="connsiteX20" fmla="*/ 264615 w 524345"/>
                  <a:gd name="connsiteY20" fmla="*/ 248383 h 545061"/>
                  <a:gd name="connsiteX21" fmla="*/ 255345 w 524345"/>
                  <a:gd name="connsiteY21" fmla="*/ 244933 h 545061"/>
                  <a:gd name="connsiteX22" fmla="*/ 244398 w 524345"/>
                  <a:gd name="connsiteY22" fmla="*/ 235372 h 545061"/>
                  <a:gd name="connsiteX23" fmla="*/ 244398 w 524345"/>
                  <a:gd name="connsiteY23" fmla="*/ 235372 h 545061"/>
                  <a:gd name="connsiteX24" fmla="*/ 239665 w 524345"/>
                  <a:gd name="connsiteY24" fmla="*/ 233302 h 545061"/>
                  <a:gd name="connsiteX25" fmla="*/ 224774 w 524345"/>
                  <a:gd name="connsiteY25" fmla="*/ 233302 h 545061"/>
                  <a:gd name="connsiteX26" fmla="*/ 198740 w 524345"/>
                  <a:gd name="connsiteY26" fmla="*/ 245031 h 545061"/>
                  <a:gd name="connsiteX27" fmla="*/ 111465 w 524345"/>
                  <a:gd name="connsiteY27" fmla="*/ 210238 h 545061"/>
                  <a:gd name="connsiteX28" fmla="*/ 123694 w 524345"/>
                  <a:gd name="connsiteY28" fmla="*/ 180767 h 545061"/>
                  <a:gd name="connsiteX29" fmla="*/ 111465 w 524345"/>
                  <a:gd name="connsiteY29" fmla="*/ 151297 h 545061"/>
                  <a:gd name="connsiteX30" fmla="*/ 81979 w 524345"/>
                  <a:gd name="connsiteY30" fmla="*/ 139075 h 545061"/>
                  <a:gd name="connsiteX31" fmla="*/ 52494 w 524345"/>
                  <a:gd name="connsiteY31" fmla="*/ 151297 h 545061"/>
                  <a:gd name="connsiteX32" fmla="*/ 40265 w 524345"/>
                  <a:gd name="connsiteY32" fmla="*/ 180767 h 545061"/>
                  <a:gd name="connsiteX33" fmla="*/ 52494 w 524345"/>
                  <a:gd name="connsiteY33" fmla="*/ 210238 h 545061"/>
                  <a:gd name="connsiteX34" fmla="*/ 81979 w 524345"/>
                  <a:gd name="connsiteY34" fmla="*/ 222460 h 545061"/>
                  <a:gd name="connsiteX35" fmla="*/ 111465 w 524345"/>
                  <a:gd name="connsiteY35" fmla="*/ 210238 h 545061"/>
                  <a:gd name="connsiteX36" fmla="*/ 137500 w 524345"/>
                  <a:gd name="connsiteY36" fmla="*/ 259619 h 545061"/>
                  <a:gd name="connsiteX37" fmla="*/ 127441 w 524345"/>
                  <a:gd name="connsiteY37" fmla="*/ 242370 h 545061"/>
                  <a:gd name="connsiteX38" fmla="*/ 109394 w 524345"/>
                  <a:gd name="connsiteY38" fmla="*/ 233795 h 545061"/>
                  <a:gd name="connsiteX39" fmla="*/ 102491 w 524345"/>
                  <a:gd name="connsiteY39" fmla="*/ 235766 h 545061"/>
                  <a:gd name="connsiteX40" fmla="*/ 91545 w 524345"/>
                  <a:gd name="connsiteY40" fmla="*/ 245327 h 545061"/>
                  <a:gd name="connsiteX41" fmla="*/ 82275 w 524345"/>
                  <a:gd name="connsiteY41" fmla="*/ 248777 h 545061"/>
                  <a:gd name="connsiteX42" fmla="*/ 73005 w 524345"/>
                  <a:gd name="connsiteY42" fmla="*/ 245327 h 545061"/>
                  <a:gd name="connsiteX43" fmla="*/ 62059 w 524345"/>
                  <a:gd name="connsiteY43" fmla="*/ 235865 h 545061"/>
                  <a:gd name="connsiteX44" fmla="*/ 62059 w 524345"/>
                  <a:gd name="connsiteY44" fmla="*/ 235865 h 545061"/>
                  <a:gd name="connsiteX45" fmla="*/ 55058 w 524345"/>
                  <a:gd name="connsiteY45" fmla="*/ 233894 h 545061"/>
                  <a:gd name="connsiteX46" fmla="*/ 37011 w 524345"/>
                  <a:gd name="connsiteY46" fmla="*/ 242469 h 545061"/>
                  <a:gd name="connsiteX47" fmla="*/ 26952 w 524345"/>
                  <a:gd name="connsiteY47" fmla="*/ 259718 h 545061"/>
                  <a:gd name="connsiteX48" fmla="*/ 228 w 524345"/>
                  <a:gd name="connsiteY48" fmla="*/ 371983 h 545061"/>
                  <a:gd name="connsiteX49" fmla="*/ 2792 w 524345"/>
                  <a:gd name="connsiteY49" fmla="*/ 383120 h 545061"/>
                  <a:gd name="connsiteX50" fmla="*/ 12554 w 524345"/>
                  <a:gd name="connsiteY50" fmla="*/ 388936 h 545061"/>
                  <a:gd name="connsiteX51" fmla="*/ 18077 w 524345"/>
                  <a:gd name="connsiteY51" fmla="*/ 388443 h 545061"/>
                  <a:gd name="connsiteX52" fmla="*/ 5750 w 524345"/>
                  <a:gd name="connsiteY52" fmla="*/ 440584 h 545061"/>
                  <a:gd name="connsiteX53" fmla="*/ 7722 w 524345"/>
                  <a:gd name="connsiteY53" fmla="*/ 448173 h 545061"/>
                  <a:gd name="connsiteX54" fmla="*/ 14823 w 524345"/>
                  <a:gd name="connsiteY54" fmla="*/ 451524 h 545061"/>
                  <a:gd name="connsiteX55" fmla="*/ 51902 w 524345"/>
                  <a:gd name="connsiteY55" fmla="*/ 451524 h 545061"/>
                  <a:gd name="connsiteX56" fmla="*/ 59199 w 524345"/>
                  <a:gd name="connsiteY56" fmla="*/ 532741 h 545061"/>
                  <a:gd name="connsiteX57" fmla="*/ 72808 w 524345"/>
                  <a:gd name="connsiteY57" fmla="*/ 544865 h 545061"/>
                  <a:gd name="connsiteX58" fmla="*/ 91447 w 524345"/>
                  <a:gd name="connsiteY58" fmla="*/ 544865 h 545061"/>
                  <a:gd name="connsiteX59" fmla="*/ 105055 w 524345"/>
                  <a:gd name="connsiteY59" fmla="*/ 532741 h 545061"/>
                  <a:gd name="connsiteX60" fmla="*/ 112353 w 524345"/>
                  <a:gd name="connsiteY60" fmla="*/ 451524 h 545061"/>
                  <a:gd name="connsiteX61" fmla="*/ 149432 w 524345"/>
                  <a:gd name="connsiteY61" fmla="*/ 451524 h 545061"/>
                  <a:gd name="connsiteX62" fmla="*/ 156532 w 524345"/>
                  <a:gd name="connsiteY62" fmla="*/ 448173 h 545061"/>
                  <a:gd name="connsiteX63" fmla="*/ 158505 w 524345"/>
                  <a:gd name="connsiteY63" fmla="*/ 440584 h 545061"/>
                  <a:gd name="connsiteX64" fmla="*/ 145981 w 524345"/>
                  <a:gd name="connsiteY64" fmla="*/ 388443 h 545061"/>
                  <a:gd name="connsiteX65" fmla="*/ 151503 w 524345"/>
                  <a:gd name="connsiteY65" fmla="*/ 388936 h 545061"/>
                  <a:gd name="connsiteX66" fmla="*/ 161266 w 524345"/>
                  <a:gd name="connsiteY66" fmla="*/ 383120 h 545061"/>
                  <a:gd name="connsiteX67" fmla="*/ 163830 w 524345"/>
                  <a:gd name="connsiteY67" fmla="*/ 371983 h 545061"/>
                  <a:gd name="connsiteX68" fmla="*/ 137500 w 524345"/>
                  <a:gd name="connsiteY68" fmla="*/ 259619 h 545061"/>
                  <a:gd name="connsiteX69" fmla="*/ 202783 w 524345"/>
                  <a:gd name="connsiteY69" fmla="*/ 140652 h 545061"/>
                  <a:gd name="connsiteX70" fmla="*/ 215011 w 524345"/>
                  <a:gd name="connsiteY70" fmla="*/ 111181 h 545061"/>
                  <a:gd name="connsiteX71" fmla="*/ 202783 w 524345"/>
                  <a:gd name="connsiteY71" fmla="*/ 81710 h 545061"/>
                  <a:gd name="connsiteX72" fmla="*/ 173297 w 524345"/>
                  <a:gd name="connsiteY72" fmla="*/ 69488 h 545061"/>
                  <a:gd name="connsiteX73" fmla="*/ 143811 w 524345"/>
                  <a:gd name="connsiteY73" fmla="*/ 81710 h 545061"/>
                  <a:gd name="connsiteX74" fmla="*/ 131583 w 524345"/>
                  <a:gd name="connsiteY74" fmla="*/ 111181 h 545061"/>
                  <a:gd name="connsiteX75" fmla="*/ 143811 w 524345"/>
                  <a:gd name="connsiteY75" fmla="*/ 140652 h 545061"/>
                  <a:gd name="connsiteX76" fmla="*/ 173297 w 524345"/>
                  <a:gd name="connsiteY76" fmla="*/ 152874 h 545061"/>
                  <a:gd name="connsiteX77" fmla="*/ 202783 w 524345"/>
                  <a:gd name="connsiteY77" fmla="*/ 140652 h 545061"/>
                  <a:gd name="connsiteX78" fmla="*/ 294101 w 524345"/>
                  <a:gd name="connsiteY78" fmla="*/ 71164 h 545061"/>
                  <a:gd name="connsiteX79" fmla="*/ 306329 w 524345"/>
                  <a:gd name="connsiteY79" fmla="*/ 41693 h 545061"/>
                  <a:gd name="connsiteX80" fmla="*/ 294101 w 524345"/>
                  <a:gd name="connsiteY80" fmla="*/ 12222 h 545061"/>
                  <a:gd name="connsiteX81" fmla="*/ 264615 w 524345"/>
                  <a:gd name="connsiteY81" fmla="*/ 0 h 545061"/>
                  <a:gd name="connsiteX82" fmla="*/ 235129 w 524345"/>
                  <a:gd name="connsiteY82" fmla="*/ 12222 h 545061"/>
                  <a:gd name="connsiteX83" fmla="*/ 222900 w 524345"/>
                  <a:gd name="connsiteY83" fmla="*/ 41693 h 545061"/>
                  <a:gd name="connsiteX84" fmla="*/ 235129 w 524345"/>
                  <a:gd name="connsiteY84" fmla="*/ 71164 h 545061"/>
                  <a:gd name="connsiteX85" fmla="*/ 264615 w 524345"/>
                  <a:gd name="connsiteY85" fmla="*/ 83386 h 545061"/>
                  <a:gd name="connsiteX86" fmla="*/ 294101 w 524345"/>
                  <a:gd name="connsiteY86" fmla="*/ 71164 h 545061"/>
                  <a:gd name="connsiteX87" fmla="*/ 294101 w 524345"/>
                  <a:gd name="connsiteY87" fmla="*/ 210140 h 545061"/>
                  <a:gd name="connsiteX88" fmla="*/ 306329 w 524345"/>
                  <a:gd name="connsiteY88" fmla="*/ 180669 h 545061"/>
                  <a:gd name="connsiteX89" fmla="*/ 294101 w 524345"/>
                  <a:gd name="connsiteY89" fmla="*/ 151198 h 545061"/>
                  <a:gd name="connsiteX90" fmla="*/ 264615 w 524345"/>
                  <a:gd name="connsiteY90" fmla="*/ 138976 h 545061"/>
                  <a:gd name="connsiteX91" fmla="*/ 235129 w 524345"/>
                  <a:gd name="connsiteY91" fmla="*/ 151198 h 545061"/>
                  <a:gd name="connsiteX92" fmla="*/ 222900 w 524345"/>
                  <a:gd name="connsiteY92" fmla="*/ 180669 h 545061"/>
                  <a:gd name="connsiteX93" fmla="*/ 235129 w 524345"/>
                  <a:gd name="connsiteY93" fmla="*/ 210140 h 545061"/>
                  <a:gd name="connsiteX94" fmla="*/ 264615 w 524345"/>
                  <a:gd name="connsiteY94" fmla="*/ 222362 h 545061"/>
                  <a:gd name="connsiteX95" fmla="*/ 264615 w 524345"/>
                  <a:gd name="connsiteY95" fmla="*/ 222263 h 545061"/>
                  <a:gd name="connsiteX96" fmla="*/ 294101 w 524345"/>
                  <a:gd name="connsiteY96" fmla="*/ 210140 h 545061"/>
                  <a:gd name="connsiteX97" fmla="*/ 385418 w 524345"/>
                  <a:gd name="connsiteY97" fmla="*/ 140652 h 545061"/>
                  <a:gd name="connsiteX98" fmla="*/ 397646 w 524345"/>
                  <a:gd name="connsiteY98" fmla="*/ 111181 h 545061"/>
                  <a:gd name="connsiteX99" fmla="*/ 385418 w 524345"/>
                  <a:gd name="connsiteY99" fmla="*/ 81710 h 545061"/>
                  <a:gd name="connsiteX100" fmla="*/ 355932 w 524345"/>
                  <a:gd name="connsiteY100" fmla="*/ 69488 h 545061"/>
                  <a:gd name="connsiteX101" fmla="*/ 326446 w 524345"/>
                  <a:gd name="connsiteY101" fmla="*/ 81710 h 545061"/>
                  <a:gd name="connsiteX102" fmla="*/ 314218 w 524345"/>
                  <a:gd name="connsiteY102" fmla="*/ 111181 h 545061"/>
                  <a:gd name="connsiteX103" fmla="*/ 326446 w 524345"/>
                  <a:gd name="connsiteY103" fmla="*/ 140652 h 545061"/>
                  <a:gd name="connsiteX104" fmla="*/ 355932 w 524345"/>
                  <a:gd name="connsiteY104" fmla="*/ 152874 h 545061"/>
                  <a:gd name="connsiteX105" fmla="*/ 385418 w 524345"/>
                  <a:gd name="connsiteY105" fmla="*/ 140652 h 545061"/>
                  <a:gd name="connsiteX106" fmla="*/ 476736 w 524345"/>
                  <a:gd name="connsiteY106" fmla="*/ 210140 h 545061"/>
                  <a:gd name="connsiteX107" fmla="*/ 488964 w 524345"/>
                  <a:gd name="connsiteY107" fmla="*/ 180669 h 545061"/>
                  <a:gd name="connsiteX108" fmla="*/ 476736 w 524345"/>
                  <a:gd name="connsiteY108" fmla="*/ 151198 h 545061"/>
                  <a:gd name="connsiteX109" fmla="*/ 447250 w 524345"/>
                  <a:gd name="connsiteY109" fmla="*/ 138976 h 545061"/>
                  <a:gd name="connsiteX110" fmla="*/ 417764 w 524345"/>
                  <a:gd name="connsiteY110" fmla="*/ 151198 h 545061"/>
                  <a:gd name="connsiteX111" fmla="*/ 405535 w 524345"/>
                  <a:gd name="connsiteY111" fmla="*/ 180669 h 545061"/>
                  <a:gd name="connsiteX112" fmla="*/ 417764 w 524345"/>
                  <a:gd name="connsiteY112" fmla="*/ 210140 h 545061"/>
                  <a:gd name="connsiteX113" fmla="*/ 447250 w 524345"/>
                  <a:gd name="connsiteY113" fmla="*/ 222362 h 545061"/>
                  <a:gd name="connsiteX114" fmla="*/ 476736 w 524345"/>
                  <a:gd name="connsiteY114" fmla="*/ 210140 h 545061"/>
                  <a:gd name="connsiteX115" fmla="*/ 515491 w 524345"/>
                  <a:gd name="connsiteY115" fmla="*/ 245130 h 545061"/>
                  <a:gd name="connsiteX116" fmla="*/ 489161 w 524345"/>
                  <a:gd name="connsiteY116" fmla="*/ 233401 h 545061"/>
                  <a:gd name="connsiteX117" fmla="*/ 489161 w 524345"/>
                  <a:gd name="connsiteY117" fmla="*/ 233302 h 545061"/>
                  <a:gd name="connsiteX118" fmla="*/ 474763 w 524345"/>
                  <a:gd name="connsiteY118" fmla="*/ 233302 h 545061"/>
                  <a:gd name="connsiteX119" fmla="*/ 470030 w 524345"/>
                  <a:gd name="connsiteY119" fmla="*/ 235372 h 545061"/>
                  <a:gd name="connsiteX120" fmla="*/ 459083 w 524345"/>
                  <a:gd name="connsiteY120" fmla="*/ 244933 h 545061"/>
                  <a:gd name="connsiteX121" fmla="*/ 459083 w 524345"/>
                  <a:gd name="connsiteY121" fmla="*/ 244933 h 545061"/>
                  <a:gd name="connsiteX122" fmla="*/ 449814 w 524345"/>
                  <a:gd name="connsiteY122" fmla="*/ 248383 h 545061"/>
                  <a:gd name="connsiteX123" fmla="*/ 440544 w 524345"/>
                  <a:gd name="connsiteY123" fmla="*/ 244933 h 545061"/>
                  <a:gd name="connsiteX124" fmla="*/ 429598 w 524345"/>
                  <a:gd name="connsiteY124" fmla="*/ 235372 h 545061"/>
                  <a:gd name="connsiteX125" fmla="*/ 429598 w 524345"/>
                  <a:gd name="connsiteY125" fmla="*/ 235372 h 545061"/>
                  <a:gd name="connsiteX126" fmla="*/ 424864 w 524345"/>
                  <a:gd name="connsiteY126" fmla="*/ 233302 h 545061"/>
                  <a:gd name="connsiteX127" fmla="*/ 409973 w 524345"/>
                  <a:gd name="connsiteY127" fmla="*/ 233302 h 545061"/>
                  <a:gd name="connsiteX128" fmla="*/ 383643 w 524345"/>
                  <a:gd name="connsiteY128" fmla="*/ 245031 h 545061"/>
                  <a:gd name="connsiteX129" fmla="*/ 374866 w 524345"/>
                  <a:gd name="connsiteY129" fmla="*/ 272531 h 545061"/>
                  <a:gd name="connsiteX130" fmla="*/ 385122 w 524345"/>
                  <a:gd name="connsiteY130" fmla="*/ 349608 h 545061"/>
                  <a:gd name="connsiteX131" fmla="*/ 391335 w 524345"/>
                  <a:gd name="connsiteY131" fmla="*/ 364689 h 545061"/>
                  <a:gd name="connsiteX132" fmla="*/ 404549 w 524345"/>
                  <a:gd name="connsiteY132" fmla="*/ 374348 h 545061"/>
                  <a:gd name="connsiteX133" fmla="*/ 421807 w 524345"/>
                  <a:gd name="connsiteY133" fmla="*/ 532939 h 545061"/>
                  <a:gd name="connsiteX134" fmla="*/ 435416 w 524345"/>
                  <a:gd name="connsiteY134" fmla="*/ 545062 h 545061"/>
                  <a:gd name="connsiteX135" fmla="*/ 462732 w 524345"/>
                  <a:gd name="connsiteY135" fmla="*/ 545062 h 545061"/>
                  <a:gd name="connsiteX136" fmla="*/ 476341 w 524345"/>
                  <a:gd name="connsiteY136" fmla="*/ 532939 h 545061"/>
                  <a:gd name="connsiteX137" fmla="*/ 493599 w 524345"/>
                  <a:gd name="connsiteY137" fmla="*/ 374644 h 545061"/>
                  <a:gd name="connsiteX138" fmla="*/ 507306 w 524345"/>
                  <a:gd name="connsiteY138" fmla="*/ 365083 h 545061"/>
                  <a:gd name="connsiteX139" fmla="*/ 513815 w 524345"/>
                  <a:gd name="connsiteY139" fmla="*/ 349707 h 545061"/>
                  <a:gd name="connsiteX140" fmla="*/ 524071 w 524345"/>
                  <a:gd name="connsiteY140" fmla="*/ 272531 h 545061"/>
                  <a:gd name="connsiteX141" fmla="*/ 515491 w 524345"/>
                  <a:gd name="connsiteY141" fmla="*/ 245130 h 545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</a:cxnLst>
                <a:rect l="l" t="t" r="r" b="b"/>
                <a:pathLst>
                  <a:path w="524345" h="545061">
                    <a:moveTo>
                      <a:pt x="198740" y="245031"/>
                    </a:moveTo>
                    <a:cubicBezTo>
                      <a:pt x="192034" y="252522"/>
                      <a:pt x="188878" y="262477"/>
                      <a:pt x="189963" y="272531"/>
                    </a:cubicBezTo>
                    <a:lnTo>
                      <a:pt x="200219" y="349608"/>
                    </a:lnTo>
                    <a:cubicBezTo>
                      <a:pt x="200811" y="355128"/>
                      <a:pt x="202980" y="360352"/>
                      <a:pt x="206432" y="364689"/>
                    </a:cubicBezTo>
                    <a:cubicBezTo>
                      <a:pt x="209883" y="369026"/>
                      <a:pt x="214419" y="372377"/>
                      <a:pt x="219646" y="374348"/>
                    </a:cubicBezTo>
                    <a:lnTo>
                      <a:pt x="236904" y="532939"/>
                    </a:lnTo>
                    <a:cubicBezTo>
                      <a:pt x="237693" y="539838"/>
                      <a:pt x="243511" y="545062"/>
                      <a:pt x="250513" y="545062"/>
                    </a:cubicBezTo>
                    <a:lnTo>
                      <a:pt x="277928" y="545062"/>
                    </a:lnTo>
                    <a:cubicBezTo>
                      <a:pt x="284929" y="545062"/>
                      <a:pt x="290747" y="539838"/>
                      <a:pt x="291536" y="532939"/>
                    </a:cubicBezTo>
                    <a:lnTo>
                      <a:pt x="308794" y="374644"/>
                    </a:lnTo>
                    <a:cubicBezTo>
                      <a:pt x="314218" y="372870"/>
                      <a:pt x="318951" y="369519"/>
                      <a:pt x="322502" y="365083"/>
                    </a:cubicBezTo>
                    <a:cubicBezTo>
                      <a:pt x="326052" y="360648"/>
                      <a:pt x="328320" y="355325"/>
                      <a:pt x="328912" y="349707"/>
                    </a:cubicBezTo>
                    <a:lnTo>
                      <a:pt x="339168" y="272531"/>
                    </a:lnTo>
                    <a:cubicBezTo>
                      <a:pt x="340252" y="262576"/>
                      <a:pt x="337097" y="252621"/>
                      <a:pt x="330391" y="245130"/>
                    </a:cubicBezTo>
                    <a:cubicBezTo>
                      <a:pt x="323685" y="237639"/>
                      <a:pt x="314119" y="233401"/>
                      <a:pt x="304061" y="233401"/>
                    </a:cubicBezTo>
                    <a:lnTo>
                      <a:pt x="304061" y="233302"/>
                    </a:lnTo>
                    <a:lnTo>
                      <a:pt x="289564" y="233302"/>
                    </a:lnTo>
                    <a:cubicBezTo>
                      <a:pt x="287789" y="233499"/>
                      <a:pt x="286211" y="234189"/>
                      <a:pt x="284831" y="235372"/>
                    </a:cubicBezTo>
                    <a:lnTo>
                      <a:pt x="273884" y="244933"/>
                    </a:lnTo>
                    <a:lnTo>
                      <a:pt x="273884" y="244933"/>
                    </a:lnTo>
                    <a:cubicBezTo>
                      <a:pt x="271320" y="247101"/>
                      <a:pt x="268066" y="248383"/>
                      <a:pt x="264615" y="248383"/>
                    </a:cubicBezTo>
                    <a:cubicBezTo>
                      <a:pt x="261262" y="248383"/>
                      <a:pt x="257909" y="247200"/>
                      <a:pt x="255345" y="244933"/>
                    </a:cubicBezTo>
                    <a:lnTo>
                      <a:pt x="244398" y="235372"/>
                    </a:lnTo>
                    <a:lnTo>
                      <a:pt x="244398" y="235372"/>
                    </a:lnTo>
                    <a:cubicBezTo>
                      <a:pt x="243116" y="234288"/>
                      <a:pt x="241440" y="233499"/>
                      <a:pt x="239665" y="233302"/>
                    </a:cubicBezTo>
                    <a:lnTo>
                      <a:pt x="224774" y="233302"/>
                    </a:lnTo>
                    <a:cubicBezTo>
                      <a:pt x="215011" y="233302"/>
                      <a:pt x="205446" y="237541"/>
                      <a:pt x="198740" y="245031"/>
                    </a:cubicBezTo>
                    <a:moveTo>
                      <a:pt x="111465" y="210238"/>
                    </a:moveTo>
                    <a:cubicBezTo>
                      <a:pt x="119256" y="202452"/>
                      <a:pt x="123694" y="191807"/>
                      <a:pt x="123694" y="180767"/>
                    </a:cubicBezTo>
                    <a:cubicBezTo>
                      <a:pt x="123694" y="169728"/>
                      <a:pt x="119256" y="159083"/>
                      <a:pt x="111465" y="151297"/>
                    </a:cubicBezTo>
                    <a:cubicBezTo>
                      <a:pt x="103675" y="143510"/>
                      <a:pt x="93024" y="139075"/>
                      <a:pt x="81979" y="139075"/>
                    </a:cubicBezTo>
                    <a:cubicBezTo>
                      <a:pt x="70935" y="139075"/>
                      <a:pt x="60284" y="143510"/>
                      <a:pt x="52494" y="151297"/>
                    </a:cubicBezTo>
                    <a:cubicBezTo>
                      <a:pt x="44703" y="159083"/>
                      <a:pt x="40265" y="169728"/>
                      <a:pt x="40265" y="180767"/>
                    </a:cubicBezTo>
                    <a:cubicBezTo>
                      <a:pt x="40265" y="191807"/>
                      <a:pt x="44604" y="202452"/>
                      <a:pt x="52494" y="210238"/>
                    </a:cubicBezTo>
                    <a:cubicBezTo>
                      <a:pt x="60383" y="218025"/>
                      <a:pt x="70935" y="222460"/>
                      <a:pt x="81979" y="222460"/>
                    </a:cubicBezTo>
                    <a:cubicBezTo>
                      <a:pt x="93024" y="222460"/>
                      <a:pt x="103675" y="218025"/>
                      <a:pt x="111465" y="210238"/>
                    </a:cubicBezTo>
                    <a:moveTo>
                      <a:pt x="137500" y="259619"/>
                    </a:moveTo>
                    <a:cubicBezTo>
                      <a:pt x="135922" y="253015"/>
                      <a:pt x="132470" y="246904"/>
                      <a:pt x="127441" y="242370"/>
                    </a:cubicBezTo>
                    <a:cubicBezTo>
                      <a:pt x="122412" y="237738"/>
                      <a:pt x="116100" y="234781"/>
                      <a:pt x="109394" y="233795"/>
                    </a:cubicBezTo>
                    <a:cubicBezTo>
                      <a:pt x="106929" y="233401"/>
                      <a:pt x="104365" y="234189"/>
                      <a:pt x="102491" y="235766"/>
                    </a:cubicBezTo>
                    <a:lnTo>
                      <a:pt x="91545" y="245327"/>
                    </a:lnTo>
                    <a:cubicBezTo>
                      <a:pt x="88981" y="247496"/>
                      <a:pt x="85727" y="248777"/>
                      <a:pt x="82275" y="248777"/>
                    </a:cubicBezTo>
                    <a:cubicBezTo>
                      <a:pt x="78824" y="248777"/>
                      <a:pt x="75569" y="247594"/>
                      <a:pt x="73005" y="245327"/>
                    </a:cubicBezTo>
                    <a:lnTo>
                      <a:pt x="62059" y="235865"/>
                    </a:lnTo>
                    <a:lnTo>
                      <a:pt x="62059" y="235865"/>
                    </a:lnTo>
                    <a:cubicBezTo>
                      <a:pt x="60185" y="234189"/>
                      <a:pt x="57622" y="233499"/>
                      <a:pt x="55058" y="233894"/>
                    </a:cubicBezTo>
                    <a:cubicBezTo>
                      <a:pt x="48352" y="234879"/>
                      <a:pt x="42040" y="237836"/>
                      <a:pt x="37011" y="242469"/>
                    </a:cubicBezTo>
                    <a:cubicBezTo>
                      <a:pt x="31982" y="247101"/>
                      <a:pt x="28431" y="253114"/>
                      <a:pt x="26952" y="259718"/>
                    </a:cubicBezTo>
                    <a:lnTo>
                      <a:pt x="228" y="371983"/>
                    </a:lnTo>
                    <a:cubicBezTo>
                      <a:pt x="-463" y="375827"/>
                      <a:pt x="425" y="379868"/>
                      <a:pt x="2792" y="383120"/>
                    </a:cubicBezTo>
                    <a:cubicBezTo>
                      <a:pt x="5158" y="386275"/>
                      <a:pt x="8708" y="388443"/>
                      <a:pt x="12554" y="388936"/>
                    </a:cubicBezTo>
                    <a:cubicBezTo>
                      <a:pt x="14428" y="389133"/>
                      <a:pt x="16302" y="389034"/>
                      <a:pt x="18077" y="388443"/>
                    </a:cubicBezTo>
                    <a:lnTo>
                      <a:pt x="5750" y="440584"/>
                    </a:lnTo>
                    <a:cubicBezTo>
                      <a:pt x="5257" y="443245"/>
                      <a:pt x="5947" y="446103"/>
                      <a:pt x="7722" y="448173"/>
                    </a:cubicBezTo>
                    <a:cubicBezTo>
                      <a:pt x="9497" y="450243"/>
                      <a:pt x="12061" y="451524"/>
                      <a:pt x="14823" y="451524"/>
                    </a:cubicBezTo>
                    <a:lnTo>
                      <a:pt x="51902" y="451524"/>
                    </a:lnTo>
                    <a:lnTo>
                      <a:pt x="59199" y="532741"/>
                    </a:lnTo>
                    <a:cubicBezTo>
                      <a:pt x="59988" y="539641"/>
                      <a:pt x="65807" y="544865"/>
                      <a:pt x="72808" y="544865"/>
                    </a:cubicBezTo>
                    <a:lnTo>
                      <a:pt x="91447" y="544865"/>
                    </a:lnTo>
                    <a:cubicBezTo>
                      <a:pt x="98448" y="544865"/>
                      <a:pt x="104266" y="539641"/>
                      <a:pt x="105055" y="532741"/>
                    </a:cubicBezTo>
                    <a:lnTo>
                      <a:pt x="112353" y="451524"/>
                    </a:lnTo>
                    <a:lnTo>
                      <a:pt x="149432" y="451524"/>
                    </a:lnTo>
                    <a:cubicBezTo>
                      <a:pt x="152193" y="451524"/>
                      <a:pt x="154757" y="450243"/>
                      <a:pt x="156532" y="448173"/>
                    </a:cubicBezTo>
                    <a:cubicBezTo>
                      <a:pt x="158308" y="446103"/>
                      <a:pt x="158998" y="443245"/>
                      <a:pt x="158505" y="440584"/>
                    </a:cubicBezTo>
                    <a:lnTo>
                      <a:pt x="145981" y="388443"/>
                    </a:lnTo>
                    <a:cubicBezTo>
                      <a:pt x="147756" y="388936"/>
                      <a:pt x="149629" y="389133"/>
                      <a:pt x="151503" y="388936"/>
                    </a:cubicBezTo>
                    <a:cubicBezTo>
                      <a:pt x="155448" y="388443"/>
                      <a:pt x="158998" y="386373"/>
                      <a:pt x="161266" y="383120"/>
                    </a:cubicBezTo>
                    <a:cubicBezTo>
                      <a:pt x="163633" y="379966"/>
                      <a:pt x="164520" y="375925"/>
                      <a:pt x="163830" y="371983"/>
                    </a:cubicBezTo>
                    <a:lnTo>
                      <a:pt x="137500" y="259619"/>
                    </a:lnTo>
                    <a:close/>
                    <a:moveTo>
                      <a:pt x="202783" y="140652"/>
                    </a:moveTo>
                    <a:cubicBezTo>
                      <a:pt x="210573" y="132865"/>
                      <a:pt x="215011" y="122220"/>
                      <a:pt x="215011" y="111181"/>
                    </a:cubicBezTo>
                    <a:cubicBezTo>
                      <a:pt x="215011" y="100142"/>
                      <a:pt x="210573" y="89497"/>
                      <a:pt x="202783" y="81710"/>
                    </a:cubicBezTo>
                    <a:cubicBezTo>
                      <a:pt x="194992" y="73923"/>
                      <a:pt x="184342" y="69488"/>
                      <a:pt x="173297" y="69488"/>
                    </a:cubicBezTo>
                    <a:cubicBezTo>
                      <a:pt x="162252" y="69488"/>
                      <a:pt x="151602" y="73825"/>
                      <a:pt x="143811" y="81710"/>
                    </a:cubicBezTo>
                    <a:cubicBezTo>
                      <a:pt x="136020" y="89595"/>
                      <a:pt x="131583" y="100142"/>
                      <a:pt x="131583" y="111181"/>
                    </a:cubicBezTo>
                    <a:cubicBezTo>
                      <a:pt x="131583" y="122220"/>
                      <a:pt x="136020" y="132865"/>
                      <a:pt x="143811" y="140652"/>
                    </a:cubicBezTo>
                    <a:cubicBezTo>
                      <a:pt x="151602" y="148438"/>
                      <a:pt x="162252" y="152874"/>
                      <a:pt x="173297" y="152874"/>
                    </a:cubicBezTo>
                    <a:cubicBezTo>
                      <a:pt x="184342" y="152874"/>
                      <a:pt x="194992" y="148438"/>
                      <a:pt x="202783" y="140652"/>
                    </a:cubicBezTo>
                    <a:moveTo>
                      <a:pt x="294101" y="71164"/>
                    </a:moveTo>
                    <a:cubicBezTo>
                      <a:pt x="301891" y="63377"/>
                      <a:pt x="306329" y="52732"/>
                      <a:pt x="306329" y="41693"/>
                    </a:cubicBezTo>
                    <a:cubicBezTo>
                      <a:pt x="306329" y="30654"/>
                      <a:pt x="301990" y="20009"/>
                      <a:pt x="294101" y="12222"/>
                    </a:cubicBezTo>
                    <a:cubicBezTo>
                      <a:pt x="286310" y="4435"/>
                      <a:pt x="275659" y="0"/>
                      <a:pt x="264615" y="0"/>
                    </a:cubicBezTo>
                    <a:cubicBezTo>
                      <a:pt x="253570" y="0"/>
                      <a:pt x="242919" y="4435"/>
                      <a:pt x="235129" y="12222"/>
                    </a:cubicBezTo>
                    <a:cubicBezTo>
                      <a:pt x="227338" y="20009"/>
                      <a:pt x="222900" y="30654"/>
                      <a:pt x="222900" y="41693"/>
                    </a:cubicBezTo>
                    <a:cubicBezTo>
                      <a:pt x="222900" y="52732"/>
                      <a:pt x="227239" y="63377"/>
                      <a:pt x="235129" y="71164"/>
                    </a:cubicBezTo>
                    <a:cubicBezTo>
                      <a:pt x="242919" y="78950"/>
                      <a:pt x="253570" y="83386"/>
                      <a:pt x="264615" y="83386"/>
                    </a:cubicBezTo>
                    <a:cubicBezTo>
                      <a:pt x="275659" y="83287"/>
                      <a:pt x="286211" y="78950"/>
                      <a:pt x="294101" y="71164"/>
                    </a:cubicBezTo>
                    <a:moveTo>
                      <a:pt x="294101" y="210140"/>
                    </a:moveTo>
                    <a:cubicBezTo>
                      <a:pt x="301891" y="202353"/>
                      <a:pt x="306329" y="191708"/>
                      <a:pt x="306329" y="180669"/>
                    </a:cubicBezTo>
                    <a:cubicBezTo>
                      <a:pt x="306329" y="169630"/>
                      <a:pt x="301990" y="158985"/>
                      <a:pt x="294101" y="151198"/>
                    </a:cubicBezTo>
                    <a:cubicBezTo>
                      <a:pt x="286310" y="143411"/>
                      <a:pt x="275659" y="138976"/>
                      <a:pt x="264615" y="138976"/>
                    </a:cubicBezTo>
                    <a:cubicBezTo>
                      <a:pt x="253570" y="138976"/>
                      <a:pt x="242919" y="143411"/>
                      <a:pt x="235129" y="151198"/>
                    </a:cubicBezTo>
                    <a:cubicBezTo>
                      <a:pt x="227338" y="158985"/>
                      <a:pt x="222900" y="169630"/>
                      <a:pt x="222900" y="180669"/>
                    </a:cubicBezTo>
                    <a:cubicBezTo>
                      <a:pt x="222900" y="191708"/>
                      <a:pt x="227239" y="202353"/>
                      <a:pt x="235129" y="210140"/>
                    </a:cubicBezTo>
                    <a:cubicBezTo>
                      <a:pt x="242919" y="217926"/>
                      <a:pt x="253570" y="222362"/>
                      <a:pt x="264615" y="222362"/>
                    </a:cubicBezTo>
                    <a:lnTo>
                      <a:pt x="264615" y="222263"/>
                    </a:lnTo>
                    <a:cubicBezTo>
                      <a:pt x="275659" y="222362"/>
                      <a:pt x="286211" y="217926"/>
                      <a:pt x="294101" y="210140"/>
                    </a:cubicBezTo>
                    <a:moveTo>
                      <a:pt x="385418" y="140652"/>
                    </a:moveTo>
                    <a:cubicBezTo>
                      <a:pt x="393209" y="132865"/>
                      <a:pt x="397646" y="122220"/>
                      <a:pt x="397646" y="111181"/>
                    </a:cubicBezTo>
                    <a:cubicBezTo>
                      <a:pt x="397646" y="100142"/>
                      <a:pt x="393307" y="89497"/>
                      <a:pt x="385418" y="81710"/>
                    </a:cubicBezTo>
                    <a:cubicBezTo>
                      <a:pt x="377529" y="73923"/>
                      <a:pt x="366977" y="69488"/>
                      <a:pt x="355932" y="69488"/>
                    </a:cubicBezTo>
                    <a:cubicBezTo>
                      <a:pt x="344887" y="69488"/>
                      <a:pt x="334237" y="73825"/>
                      <a:pt x="326446" y="81710"/>
                    </a:cubicBezTo>
                    <a:cubicBezTo>
                      <a:pt x="318656" y="89497"/>
                      <a:pt x="314218" y="100142"/>
                      <a:pt x="314218" y="111181"/>
                    </a:cubicBezTo>
                    <a:cubicBezTo>
                      <a:pt x="314218" y="122220"/>
                      <a:pt x="318656" y="132865"/>
                      <a:pt x="326446" y="140652"/>
                    </a:cubicBezTo>
                    <a:cubicBezTo>
                      <a:pt x="334237" y="148438"/>
                      <a:pt x="344887" y="152874"/>
                      <a:pt x="355932" y="152874"/>
                    </a:cubicBezTo>
                    <a:cubicBezTo>
                      <a:pt x="366977" y="152874"/>
                      <a:pt x="377627" y="148438"/>
                      <a:pt x="385418" y="140652"/>
                    </a:cubicBezTo>
                    <a:moveTo>
                      <a:pt x="476736" y="210140"/>
                    </a:moveTo>
                    <a:cubicBezTo>
                      <a:pt x="484526" y="202353"/>
                      <a:pt x="488964" y="191708"/>
                      <a:pt x="488964" y="180669"/>
                    </a:cubicBezTo>
                    <a:cubicBezTo>
                      <a:pt x="488964" y="169630"/>
                      <a:pt x="484625" y="158985"/>
                      <a:pt x="476736" y="151198"/>
                    </a:cubicBezTo>
                    <a:cubicBezTo>
                      <a:pt x="468945" y="143411"/>
                      <a:pt x="458295" y="138976"/>
                      <a:pt x="447250" y="138976"/>
                    </a:cubicBezTo>
                    <a:cubicBezTo>
                      <a:pt x="436205" y="138976"/>
                      <a:pt x="425554" y="143313"/>
                      <a:pt x="417764" y="151198"/>
                    </a:cubicBezTo>
                    <a:cubicBezTo>
                      <a:pt x="409973" y="159083"/>
                      <a:pt x="405535" y="169630"/>
                      <a:pt x="405535" y="180669"/>
                    </a:cubicBezTo>
                    <a:cubicBezTo>
                      <a:pt x="405535" y="191708"/>
                      <a:pt x="409875" y="202353"/>
                      <a:pt x="417764" y="210140"/>
                    </a:cubicBezTo>
                    <a:cubicBezTo>
                      <a:pt x="425554" y="217926"/>
                      <a:pt x="436205" y="222362"/>
                      <a:pt x="447250" y="222362"/>
                    </a:cubicBezTo>
                    <a:cubicBezTo>
                      <a:pt x="458295" y="222362"/>
                      <a:pt x="468846" y="217926"/>
                      <a:pt x="476736" y="210140"/>
                    </a:cubicBezTo>
                    <a:moveTo>
                      <a:pt x="515491" y="245130"/>
                    </a:moveTo>
                    <a:cubicBezTo>
                      <a:pt x="508785" y="237639"/>
                      <a:pt x="499220" y="233401"/>
                      <a:pt x="489161" y="233401"/>
                    </a:cubicBezTo>
                    <a:lnTo>
                      <a:pt x="489161" y="233302"/>
                    </a:lnTo>
                    <a:lnTo>
                      <a:pt x="474763" y="233302"/>
                    </a:lnTo>
                    <a:cubicBezTo>
                      <a:pt x="472988" y="233499"/>
                      <a:pt x="471410" y="234189"/>
                      <a:pt x="470030" y="235372"/>
                    </a:cubicBezTo>
                    <a:lnTo>
                      <a:pt x="459083" y="244933"/>
                    </a:lnTo>
                    <a:lnTo>
                      <a:pt x="459083" y="244933"/>
                    </a:lnTo>
                    <a:cubicBezTo>
                      <a:pt x="456519" y="247101"/>
                      <a:pt x="453265" y="248383"/>
                      <a:pt x="449814" y="248383"/>
                    </a:cubicBezTo>
                    <a:cubicBezTo>
                      <a:pt x="446461" y="248383"/>
                      <a:pt x="443108" y="247200"/>
                      <a:pt x="440544" y="244933"/>
                    </a:cubicBezTo>
                    <a:lnTo>
                      <a:pt x="429598" y="235372"/>
                    </a:lnTo>
                    <a:lnTo>
                      <a:pt x="429598" y="235372"/>
                    </a:lnTo>
                    <a:cubicBezTo>
                      <a:pt x="428217" y="234288"/>
                      <a:pt x="426639" y="233499"/>
                      <a:pt x="424864" y="233302"/>
                    </a:cubicBezTo>
                    <a:lnTo>
                      <a:pt x="409973" y="233302"/>
                    </a:lnTo>
                    <a:cubicBezTo>
                      <a:pt x="399914" y="233302"/>
                      <a:pt x="390349" y="237541"/>
                      <a:pt x="383643" y="245031"/>
                    </a:cubicBezTo>
                    <a:cubicBezTo>
                      <a:pt x="376937" y="252522"/>
                      <a:pt x="373781" y="262477"/>
                      <a:pt x="374866" y="272531"/>
                    </a:cubicBezTo>
                    <a:lnTo>
                      <a:pt x="385122" y="349608"/>
                    </a:lnTo>
                    <a:cubicBezTo>
                      <a:pt x="385714" y="355128"/>
                      <a:pt x="387883" y="360352"/>
                      <a:pt x="391335" y="364689"/>
                    </a:cubicBezTo>
                    <a:cubicBezTo>
                      <a:pt x="394786" y="369026"/>
                      <a:pt x="399323" y="372377"/>
                      <a:pt x="404549" y="374348"/>
                    </a:cubicBezTo>
                    <a:lnTo>
                      <a:pt x="421807" y="532939"/>
                    </a:lnTo>
                    <a:cubicBezTo>
                      <a:pt x="422596" y="539838"/>
                      <a:pt x="428513" y="545062"/>
                      <a:pt x="435416" y="545062"/>
                    </a:cubicBezTo>
                    <a:lnTo>
                      <a:pt x="462732" y="545062"/>
                    </a:lnTo>
                    <a:cubicBezTo>
                      <a:pt x="469734" y="545062"/>
                      <a:pt x="475552" y="539838"/>
                      <a:pt x="476341" y="532939"/>
                    </a:cubicBezTo>
                    <a:lnTo>
                      <a:pt x="493599" y="374644"/>
                    </a:lnTo>
                    <a:cubicBezTo>
                      <a:pt x="499023" y="372870"/>
                      <a:pt x="503756" y="369519"/>
                      <a:pt x="507306" y="365083"/>
                    </a:cubicBezTo>
                    <a:cubicBezTo>
                      <a:pt x="510856" y="360648"/>
                      <a:pt x="513124" y="355325"/>
                      <a:pt x="513815" y="349707"/>
                    </a:cubicBezTo>
                    <a:lnTo>
                      <a:pt x="524071" y="272531"/>
                    </a:lnTo>
                    <a:cubicBezTo>
                      <a:pt x="525353" y="262576"/>
                      <a:pt x="522098" y="252522"/>
                      <a:pt x="515491" y="245130"/>
                    </a:cubicBezTo>
                  </a:path>
                </a:pathLst>
              </a:custGeom>
              <a:solidFill>
                <a:schemeClr val="bg1"/>
              </a:solidFill>
              <a:ln w="98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17220"/>
                <a:endParaRPr lang="fr-FR" sz="1215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410" name="Forme libre 409">
              <a:extLst>
                <a:ext uri="{FF2B5EF4-FFF2-40B4-BE49-F238E27FC236}">
                  <a16:creationId xmlns:a16="http://schemas.microsoft.com/office/drawing/2014/main" id="{10C95F11-3528-B4A8-DA2B-616E68F09517}"/>
                </a:ext>
              </a:extLst>
            </p:cNvPr>
            <p:cNvSpPr/>
            <p:nvPr/>
          </p:nvSpPr>
          <p:spPr>
            <a:xfrm>
              <a:off x="5720168" y="6195604"/>
              <a:ext cx="228597" cy="172527"/>
            </a:xfrm>
            <a:custGeom>
              <a:avLst/>
              <a:gdLst>
                <a:gd name="connsiteX0" fmla="*/ 31458 w 550469"/>
                <a:gd name="connsiteY0" fmla="*/ 270658 h 415449"/>
                <a:gd name="connsiteX1" fmla="*/ 110054 w 550469"/>
                <a:gd name="connsiteY1" fmla="*/ 270658 h 415449"/>
                <a:gd name="connsiteX2" fmla="*/ 110054 w 550469"/>
                <a:gd name="connsiteY2" fmla="*/ 315505 h 415449"/>
                <a:gd name="connsiteX3" fmla="*/ 31458 w 550469"/>
                <a:gd name="connsiteY3" fmla="*/ 315505 h 415449"/>
                <a:gd name="connsiteX4" fmla="*/ 31458 w 550469"/>
                <a:gd name="connsiteY4" fmla="*/ 270658 h 415449"/>
                <a:gd name="connsiteX5" fmla="*/ 134314 w 550469"/>
                <a:gd name="connsiteY5" fmla="*/ 270658 h 415449"/>
                <a:gd name="connsiteX6" fmla="*/ 212910 w 550469"/>
                <a:gd name="connsiteY6" fmla="*/ 270658 h 415449"/>
                <a:gd name="connsiteX7" fmla="*/ 212910 w 550469"/>
                <a:gd name="connsiteY7" fmla="*/ 315505 h 415449"/>
                <a:gd name="connsiteX8" fmla="*/ 134314 w 550469"/>
                <a:gd name="connsiteY8" fmla="*/ 315505 h 415449"/>
                <a:gd name="connsiteX9" fmla="*/ 134314 w 550469"/>
                <a:gd name="connsiteY9" fmla="*/ 270658 h 415449"/>
                <a:gd name="connsiteX10" fmla="*/ 237268 w 550469"/>
                <a:gd name="connsiteY10" fmla="*/ 270658 h 415449"/>
                <a:gd name="connsiteX11" fmla="*/ 315864 w 550469"/>
                <a:gd name="connsiteY11" fmla="*/ 270658 h 415449"/>
                <a:gd name="connsiteX12" fmla="*/ 315864 w 550469"/>
                <a:gd name="connsiteY12" fmla="*/ 315505 h 415449"/>
                <a:gd name="connsiteX13" fmla="*/ 237268 w 550469"/>
                <a:gd name="connsiteY13" fmla="*/ 315505 h 415449"/>
                <a:gd name="connsiteX14" fmla="*/ 237268 w 550469"/>
                <a:gd name="connsiteY14" fmla="*/ 270658 h 415449"/>
                <a:gd name="connsiteX15" fmla="*/ 31458 w 550469"/>
                <a:gd name="connsiteY15" fmla="*/ 210830 h 415449"/>
                <a:gd name="connsiteX16" fmla="*/ 110054 w 550469"/>
                <a:gd name="connsiteY16" fmla="*/ 210830 h 415449"/>
                <a:gd name="connsiteX17" fmla="*/ 110054 w 550469"/>
                <a:gd name="connsiteY17" fmla="*/ 255676 h 415449"/>
                <a:gd name="connsiteX18" fmla="*/ 31458 w 550469"/>
                <a:gd name="connsiteY18" fmla="*/ 255676 h 415449"/>
                <a:gd name="connsiteX19" fmla="*/ 31458 w 550469"/>
                <a:gd name="connsiteY19" fmla="*/ 210830 h 415449"/>
                <a:gd name="connsiteX20" fmla="*/ 134314 w 550469"/>
                <a:gd name="connsiteY20" fmla="*/ 210830 h 415449"/>
                <a:gd name="connsiteX21" fmla="*/ 212910 w 550469"/>
                <a:gd name="connsiteY21" fmla="*/ 210830 h 415449"/>
                <a:gd name="connsiteX22" fmla="*/ 212910 w 550469"/>
                <a:gd name="connsiteY22" fmla="*/ 255676 h 415449"/>
                <a:gd name="connsiteX23" fmla="*/ 134314 w 550469"/>
                <a:gd name="connsiteY23" fmla="*/ 255676 h 415449"/>
                <a:gd name="connsiteX24" fmla="*/ 134314 w 550469"/>
                <a:gd name="connsiteY24" fmla="*/ 210830 h 415449"/>
                <a:gd name="connsiteX25" fmla="*/ 237268 w 550469"/>
                <a:gd name="connsiteY25" fmla="*/ 210830 h 415449"/>
                <a:gd name="connsiteX26" fmla="*/ 315864 w 550469"/>
                <a:gd name="connsiteY26" fmla="*/ 210830 h 415449"/>
                <a:gd name="connsiteX27" fmla="*/ 315864 w 550469"/>
                <a:gd name="connsiteY27" fmla="*/ 255676 h 415449"/>
                <a:gd name="connsiteX28" fmla="*/ 237268 w 550469"/>
                <a:gd name="connsiteY28" fmla="*/ 255676 h 415449"/>
                <a:gd name="connsiteX29" fmla="*/ 237268 w 550469"/>
                <a:gd name="connsiteY29" fmla="*/ 210830 h 415449"/>
                <a:gd name="connsiteX30" fmla="*/ 0 w 550469"/>
                <a:gd name="connsiteY30" fmla="*/ 137005 h 415449"/>
                <a:gd name="connsiteX31" fmla="*/ 0 w 550469"/>
                <a:gd name="connsiteY31" fmla="*/ 415450 h 415449"/>
                <a:gd name="connsiteX32" fmla="*/ 371582 w 550469"/>
                <a:gd name="connsiteY32" fmla="*/ 415450 h 415449"/>
                <a:gd name="connsiteX33" fmla="*/ 371582 w 550469"/>
                <a:gd name="connsiteY33" fmla="*/ 274995 h 415449"/>
                <a:gd name="connsiteX34" fmla="*/ 489821 w 550469"/>
                <a:gd name="connsiteY34" fmla="*/ 274995 h 415449"/>
                <a:gd name="connsiteX35" fmla="*/ 489821 w 550469"/>
                <a:gd name="connsiteY35" fmla="*/ 415450 h 415449"/>
                <a:gd name="connsiteX36" fmla="*/ 548300 w 550469"/>
                <a:gd name="connsiteY36" fmla="*/ 415450 h 415449"/>
                <a:gd name="connsiteX37" fmla="*/ 548300 w 550469"/>
                <a:gd name="connsiteY37" fmla="*/ 137005 h 415449"/>
                <a:gd name="connsiteX38" fmla="*/ 0 w 550469"/>
                <a:gd name="connsiteY38" fmla="*/ 137005 h 415449"/>
                <a:gd name="connsiteX39" fmla="*/ 359945 w 550469"/>
                <a:gd name="connsiteY39" fmla="*/ 119165 h 415449"/>
                <a:gd name="connsiteX40" fmla="*/ 180071 w 550469"/>
                <a:gd name="connsiteY40" fmla="*/ 0 h 415449"/>
                <a:gd name="connsiteX41" fmla="*/ 180071 w 550469"/>
                <a:gd name="connsiteY41" fmla="*/ 119165 h 415449"/>
                <a:gd name="connsiteX42" fmla="*/ 197 w 550469"/>
                <a:gd name="connsiteY42" fmla="*/ 0 h 415449"/>
                <a:gd name="connsiteX43" fmla="*/ 197 w 550469"/>
                <a:gd name="connsiteY43" fmla="*/ 128331 h 415449"/>
                <a:gd name="connsiteX44" fmla="*/ 550469 w 550469"/>
                <a:gd name="connsiteY44" fmla="*/ 128331 h 415449"/>
                <a:gd name="connsiteX45" fmla="*/ 359945 w 550469"/>
                <a:gd name="connsiteY45" fmla="*/ 0 h 415449"/>
                <a:gd name="connsiteX46" fmla="*/ 359945 w 550469"/>
                <a:gd name="connsiteY46" fmla="*/ 119165 h 41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550469" h="415449">
                  <a:moveTo>
                    <a:pt x="31458" y="270658"/>
                  </a:moveTo>
                  <a:lnTo>
                    <a:pt x="110054" y="270658"/>
                  </a:lnTo>
                  <a:lnTo>
                    <a:pt x="110054" y="315505"/>
                  </a:lnTo>
                  <a:lnTo>
                    <a:pt x="31458" y="315505"/>
                  </a:lnTo>
                  <a:lnTo>
                    <a:pt x="31458" y="270658"/>
                  </a:lnTo>
                  <a:close/>
                  <a:moveTo>
                    <a:pt x="134314" y="270658"/>
                  </a:moveTo>
                  <a:lnTo>
                    <a:pt x="212910" y="270658"/>
                  </a:lnTo>
                  <a:lnTo>
                    <a:pt x="212910" y="315505"/>
                  </a:lnTo>
                  <a:lnTo>
                    <a:pt x="134314" y="315505"/>
                  </a:lnTo>
                  <a:lnTo>
                    <a:pt x="134314" y="270658"/>
                  </a:lnTo>
                  <a:close/>
                  <a:moveTo>
                    <a:pt x="237268" y="270658"/>
                  </a:moveTo>
                  <a:lnTo>
                    <a:pt x="315864" y="270658"/>
                  </a:lnTo>
                  <a:lnTo>
                    <a:pt x="315864" y="315505"/>
                  </a:lnTo>
                  <a:lnTo>
                    <a:pt x="237268" y="315505"/>
                  </a:lnTo>
                  <a:lnTo>
                    <a:pt x="237268" y="270658"/>
                  </a:lnTo>
                  <a:close/>
                  <a:moveTo>
                    <a:pt x="31458" y="210830"/>
                  </a:moveTo>
                  <a:lnTo>
                    <a:pt x="110054" y="210830"/>
                  </a:lnTo>
                  <a:lnTo>
                    <a:pt x="110054" y="255676"/>
                  </a:lnTo>
                  <a:lnTo>
                    <a:pt x="31458" y="255676"/>
                  </a:lnTo>
                  <a:lnTo>
                    <a:pt x="31458" y="210830"/>
                  </a:lnTo>
                  <a:close/>
                  <a:moveTo>
                    <a:pt x="134314" y="210830"/>
                  </a:moveTo>
                  <a:lnTo>
                    <a:pt x="212910" y="210830"/>
                  </a:lnTo>
                  <a:lnTo>
                    <a:pt x="212910" y="255676"/>
                  </a:lnTo>
                  <a:lnTo>
                    <a:pt x="134314" y="255676"/>
                  </a:lnTo>
                  <a:lnTo>
                    <a:pt x="134314" y="210830"/>
                  </a:lnTo>
                  <a:close/>
                  <a:moveTo>
                    <a:pt x="237268" y="210830"/>
                  </a:moveTo>
                  <a:lnTo>
                    <a:pt x="315864" y="210830"/>
                  </a:lnTo>
                  <a:lnTo>
                    <a:pt x="315864" y="255676"/>
                  </a:lnTo>
                  <a:lnTo>
                    <a:pt x="237268" y="255676"/>
                  </a:lnTo>
                  <a:lnTo>
                    <a:pt x="237268" y="210830"/>
                  </a:lnTo>
                  <a:close/>
                  <a:moveTo>
                    <a:pt x="0" y="137005"/>
                  </a:moveTo>
                  <a:lnTo>
                    <a:pt x="0" y="415450"/>
                  </a:lnTo>
                  <a:lnTo>
                    <a:pt x="371582" y="415450"/>
                  </a:lnTo>
                  <a:lnTo>
                    <a:pt x="371582" y="274995"/>
                  </a:lnTo>
                  <a:lnTo>
                    <a:pt x="489821" y="274995"/>
                  </a:lnTo>
                  <a:lnTo>
                    <a:pt x="489821" y="415450"/>
                  </a:lnTo>
                  <a:lnTo>
                    <a:pt x="548300" y="415450"/>
                  </a:lnTo>
                  <a:lnTo>
                    <a:pt x="548300" y="137005"/>
                  </a:lnTo>
                  <a:lnTo>
                    <a:pt x="0" y="137005"/>
                  </a:lnTo>
                  <a:close/>
                  <a:moveTo>
                    <a:pt x="359945" y="119165"/>
                  </a:moveTo>
                  <a:lnTo>
                    <a:pt x="180071" y="0"/>
                  </a:lnTo>
                  <a:lnTo>
                    <a:pt x="180071" y="119165"/>
                  </a:lnTo>
                  <a:lnTo>
                    <a:pt x="197" y="0"/>
                  </a:lnTo>
                  <a:lnTo>
                    <a:pt x="197" y="128331"/>
                  </a:lnTo>
                  <a:lnTo>
                    <a:pt x="550469" y="128331"/>
                  </a:lnTo>
                  <a:lnTo>
                    <a:pt x="359945" y="0"/>
                  </a:lnTo>
                  <a:lnTo>
                    <a:pt x="359945" y="119165"/>
                  </a:lnTo>
                  <a:close/>
                </a:path>
              </a:pathLst>
            </a:custGeom>
            <a:solidFill>
              <a:schemeClr val="bg1"/>
            </a:solidFill>
            <a:ln w="98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17220"/>
              <a:endParaRPr lang="fr-FR" sz="1215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6741300" y="2918508"/>
            <a:ext cx="1265901" cy="549923"/>
            <a:chOff x="6741300" y="2918508"/>
            <a:chExt cx="1265901" cy="549923"/>
          </a:xfrm>
          <a:solidFill>
            <a:schemeClr val="bg1">
              <a:lumMod val="85000"/>
            </a:schemeClr>
          </a:solidFill>
        </p:grpSpPr>
        <p:sp>
          <p:nvSpPr>
            <p:cNvPr id="330" name="object 90"/>
            <p:cNvSpPr/>
            <p:nvPr/>
          </p:nvSpPr>
          <p:spPr>
            <a:xfrm>
              <a:off x="7610294" y="2918508"/>
              <a:ext cx="396907" cy="396907"/>
            </a:xfrm>
            <a:custGeom>
              <a:avLst/>
              <a:gdLst/>
              <a:ahLst/>
              <a:cxnLst/>
              <a:rect l="l" t="t" r="r" b="b"/>
              <a:pathLst>
                <a:path w="588009" h="588010">
                  <a:moveTo>
                    <a:pt x="293725" y="587438"/>
                  </a:moveTo>
                  <a:lnTo>
                    <a:pt x="341368" y="583594"/>
                  </a:lnTo>
                  <a:lnTo>
                    <a:pt x="386564" y="572465"/>
                  </a:lnTo>
                  <a:lnTo>
                    <a:pt x="428708" y="554655"/>
                  </a:lnTo>
                  <a:lnTo>
                    <a:pt x="467194" y="530770"/>
                  </a:lnTo>
                  <a:lnTo>
                    <a:pt x="501419" y="501413"/>
                  </a:lnTo>
                  <a:lnTo>
                    <a:pt x="530778" y="467190"/>
                  </a:lnTo>
                  <a:lnTo>
                    <a:pt x="554665" y="428705"/>
                  </a:lnTo>
                  <a:lnTo>
                    <a:pt x="572476" y="386563"/>
                  </a:lnTo>
                  <a:lnTo>
                    <a:pt x="583606" y="341368"/>
                  </a:lnTo>
                  <a:lnTo>
                    <a:pt x="587451" y="293725"/>
                  </a:lnTo>
                  <a:lnTo>
                    <a:pt x="583606" y="246079"/>
                  </a:lnTo>
                  <a:lnTo>
                    <a:pt x="572476" y="200881"/>
                  </a:lnTo>
                  <a:lnTo>
                    <a:pt x="554665" y="158737"/>
                  </a:lnTo>
                  <a:lnTo>
                    <a:pt x="530778" y="120250"/>
                  </a:lnTo>
                  <a:lnTo>
                    <a:pt x="501419" y="86026"/>
                  </a:lnTo>
                  <a:lnTo>
                    <a:pt x="467194" y="56669"/>
                  </a:lnTo>
                  <a:lnTo>
                    <a:pt x="428708" y="32783"/>
                  </a:lnTo>
                  <a:lnTo>
                    <a:pt x="386564" y="14973"/>
                  </a:lnTo>
                  <a:lnTo>
                    <a:pt x="341368" y="3844"/>
                  </a:lnTo>
                  <a:lnTo>
                    <a:pt x="293725" y="0"/>
                  </a:lnTo>
                  <a:lnTo>
                    <a:pt x="246082" y="3844"/>
                  </a:lnTo>
                  <a:lnTo>
                    <a:pt x="200886" y="14973"/>
                  </a:lnTo>
                  <a:lnTo>
                    <a:pt x="158743" y="32783"/>
                  </a:lnTo>
                  <a:lnTo>
                    <a:pt x="120256" y="56669"/>
                  </a:lnTo>
                  <a:lnTo>
                    <a:pt x="86031" y="86026"/>
                  </a:lnTo>
                  <a:lnTo>
                    <a:pt x="56672" y="120250"/>
                  </a:lnTo>
                  <a:lnTo>
                    <a:pt x="32785" y="158737"/>
                  </a:lnTo>
                  <a:lnTo>
                    <a:pt x="14974" y="200881"/>
                  </a:lnTo>
                  <a:lnTo>
                    <a:pt x="3844" y="246079"/>
                  </a:lnTo>
                  <a:lnTo>
                    <a:pt x="0" y="293725"/>
                  </a:lnTo>
                  <a:lnTo>
                    <a:pt x="3844" y="341368"/>
                  </a:lnTo>
                  <a:lnTo>
                    <a:pt x="14974" y="386563"/>
                  </a:lnTo>
                  <a:lnTo>
                    <a:pt x="32785" y="428705"/>
                  </a:lnTo>
                  <a:lnTo>
                    <a:pt x="56672" y="467190"/>
                  </a:lnTo>
                  <a:lnTo>
                    <a:pt x="86031" y="501413"/>
                  </a:lnTo>
                  <a:lnTo>
                    <a:pt x="120256" y="530770"/>
                  </a:lnTo>
                  <a:lnTo>
                    <a:pt x="158743" y="554655"/>
                  </a:lnTo>
                  <a:lnTo>
                    <a:pt x="200886" y="572465"/>
                  </a:lnTo>
                  <a:lnTo>
                    <a:pt x="246082" y="583594"/>
                  </a:lnTo>
                  <a:lnTo>
                    <a:pt x="293725" y="587438"/>
                  </a:lnTo>
                  <a:close/>
                </a:path>
              </a:pathLst>
            </a:custGeom>
            <a:grpFill/>
            <a:ln w="11430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331" name="object 91"/>
            <p:cNvSpPr txBox="1"/>
            <p:nvPr/>
          </p:nvSpPr>
          <p:spPr>
            <a:xfrm>
              <a:off x="7691988" y="2989961"/>
              <a:ext cx="233172" cy="22123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8144" rIns="0" bIns="0" rtlCol="0">
              <a:spAutoFit/>
            </a:bodyPr>
            <a:lstStyle/>
            <a:p>
              <a:pPr marL="8573" defTabSz="617220">
                <a:spcBef>
                  <a:spcPts val="64"/>
                </a:spcBef>
              </a:pPr>
              <a:r>
                <a:rPr sz="1384" b="1" spc="-17" dirty="0">
                  <a:solidFill>
                    <a:schemeClr val="bg1">
                      <a:lumMod val="75000"/>
                    </a:schemeClr>
                  </a:solidFill>
                  <a:latin typeface="Arial MT Std"/>
                  <a:cs typeface="Arial MT Std"/>
                </a:rPr>
                <a:t>2</a:t>
              </a:r>
              <a:r>
                <a:rPr lang="fr-FR" sz="1384" b="1" spc="-17" dirty="0">
                  <a:solidFill>
                    <a:schemeClr val="bg1">
                      <a:lumMod val="75000"/>
                    </a:schemeClr>
                  </a:solidFill>
                  <a:latin typeface="Arial MT Std"/>
                  <a:cs typeface="Arial MT Std"/>
                </a:rPr>
                <a:t>3</a:t>
              </a:r>
              <a:endParaRPr sz="1384" dirty="0">
                <a:solidFill>
                  <a:schemeClr val="bg1">
                    <a:lumMod val="75000"/>
                  </a:schemeClr>
                </a:solidFill>
                <a:latin typeface="Arial MT Std"/>
                <a:cs typeface="Arial MT Std"/>
              </a:endParaRPr>
            </a:p>
          </p:txBody>
        </p:sp>
        <p:sp>
          <p:nvSpPr>
            <p:cNvPr id="352" name="object 115"/>
            <p:cNvSpPr/>
            <p:nvPr/>
          </p:nvSpPr>
          <p:spPr>
            <a:xfrm>
              <a:off x="7267658" y="3004443"/>
              <a:ext cx="216884" cy="225028"/>
            </a:xfrm>
            <a:custGeom>
              <a:avLst/>
              <a:gdLst/>
              <a:ahLst/>
              <a:cxnLst/>
              <a:rect l="l" t="t" r="r" b="b"/>
              <a:pathLst>
                <a:path w="321309" h="333375">
                  <a:moveTo>
                    <a:pt x="259587" y="142443"/>
                  </a:moveTo>
                  <a:lnTo>
                    <a:pt x="244373" y="142443"/>
                  </a:lnTo>
                  <a:lnTo>
                    <a:pt x="238531" y="145059"/>
                  </a:lnTo>
                  <a:lnTo>
                    <a:pt x="230361" y="154216"/>
                  </a:lnTo>
                  <a:lnTo>
                    <a:pt x="228410" y="160312"/>
                  </a:lnTo>
                  <a:lnTo>
                    <a:pt x="229095" y="166395"/>
                  </a:lnTo>
                  <a:lnTo>
                    <a:pt x="235351" y="213537"/>
                  </a:lnTo>
                  <a:lnTo>
                    <a:pt x="235737" y="216839"/>
                  </a:lnTo>
                  <a:lnTo>
                    <a:pt x="237045" y="220040"/>
                  </a:lnTo>
                  <a:lnTo>
                    <a:pt x="241249" y="225374"/>
                  </a:lnTo>
                  <a:lnTo>
                    <a:pt x="244043" y="227393"/>
                  </a:lnTo>
                  <a:lnTo>
                    <a:pt x="247230" y="228561"/>
                  </a:lnTo>
                  <a:lnTo>
                    <a:pt x="258254" y="329628"/>
                  </a:lnTo>
                  <a:lnTo>
                    <a:pt x="261848" y="332828"/>
                  </a:lnTo>
                  <a:lnTo>
                    <a:pt x="287032" y="332816"/>
                  </a:lnTo>
                  <a:lnTo>
                    <a:pt x="290601" y="329615"/>
                  </a:lnTo>
                  <a:lnTo>
                    <a:pt x="301599" y="228765"/>
                  </a:lnTo>
                  <a:lnTo>
                    <a:pt x="304888" y="227660"/>
                  </a:lnTo>
                  <a:lnTo>
                    <a:pt x="307784" y="225640"/>
                  </a:lnTo>
                  <a:lnTo>
                    <a:pt x="312153" y="220243"/>
                  </a:lnTo>
                  <a:lnTo>
                    <a:pt x="313524" y="216992"/>
                  </a:lnTo>
                  <a:lnTo>
                    <a:pt x="313927" y="213474"/>
                  </a:lnTo>
                  <a:lnTo>
                    <a:pt x="320192" y="166395"/>
                  </a:lnTo>
                  <a:lnTo>
                    <a:pt x="320861" y="160299"/>
                  </a:lnTo>
                  <a:lnTo>
                    <a:pt x="318911" y="154203"/>
                  </a:lnTo>
                  <a:lnTo>
                    <a:pt x="316575" y="151599"/>
                  </a:lnTo>
                  <a:lnTo>
                    <a:pt x="272707" y="151599"/>
                  </a:lnTo>
                  <a:lnTo>
                    <a:pt x="270713" y="150863"/>
                  </a:lnTo>
                  <a:lnTo>
                    <a:pt x="269138" y="149529"/>
                  </a:lnTo>
                  <a:lnTo>
                    <a:pt x="262458" y="143687"/>
                  </a:lnTo>
                  <a:lnTo>
                    <a:pt x="261615" y="142989"/>
                  </a:lnTo>
                  <a:lnTo>
                    <a:pt x="260642" y="142570"/>
                  </a:lnTo>
                  <a:lnTo>
                    <a:pt x="259587" y="142443"/>
                  </a:lnTo>
                  <a:close/>
                </a:path>
                <a:path w="321309" h="333375">
                  <a:moveTo>
                    <a:pt x="298792" y="142443"/>
                  </a:moveTo>
                  <a:lnTo>
                    <a:pt x="289966" y="142443"/>
                  </a:lnTo>
                  <a:lnTo>
                    <a:pt x="288912" y="142570"/>
                  </a:lnTo>
                  <a:lnTo>
                    <a:pt x="287906" y="143001"/>
                  </a:lnTo>
                  <a:lnTo>
                    <a:pt x="280428" y="149529"/>
                  </a:lnTo>
                  <a:lnTo>
                    <a:pt x="278853" y="150863"/>
                  </a:lnTo>
                  <a:lnTo>
                    <a:pt x="276847" y="151599"/>
                  </a:lnTo>
                  <a:lnTo>
                    <a:pt x="316575" y="151599"/>
                  </a:lnTo>
                  <a:lnTo>
                    <a:pt x="310743" y="145097"/>
                  </a:lnTo>
                  <a:lnTo>
                    <a:pt x="304914" y="142481"/>
                  </a:lnTo>
                  <a:lnTo>
                    <a:pt x="298792" y="142481"/>
                  </a:lnTo>
                  <a:close/>
                </a:path>
                <a:path w="321309" h="333375">
                  <a:moveTo>
                    <a:pt x="279958" y="84874"/>
                  </a:moveTo>
                  <a:lnTo>
                    <a:pt x="266458" y="84874"/>
                  </a:lnTo>
                  <a:lnTo>
                    <a:pt x="259981" y="87553"/>
                  </a:lnTo>
                  <a:lnTo>
                    <a:pt x="250443" y="97104"/>
                  </a:lnTo>
                  <a:lnTo>
                    <a:pt x="247764" y="103581"/>
                  </a:lnTo>
                  <a:lnTo>
                    <a:pt x="247764" y="117068"/>
                  </a:lnTo>
                  <a:lnTo>
                    <a:pt x="250443" y="123545"/>
                  </a:lnTo>
                  <a:lnTo>
                    <a:pt x="259981" y="133083"/>
                  </a:lnTo>
                  <a:lnTo>
                    <a:pt x="266458" y="135762"/>
                  </a:lnTo>
                  <a:lnTo>
                    <a:pt x="279958" y="135762"/>
                  </a:lnTo>
                  <a:lnTo>
                    <a:pt x="286423" y="133083"/>
                  </a:lnTo>
                  <a:lnTo>
                    <a:pt x="295973" y="123545"/>
                  </a:lnTo>
                  <a:lnTo>
                    <a:pt x="298653" y="117068"/>
                  </a:lnTo>
                  <a:lnTo>
                    <a:pt x="298653" y="103581"/>
                  </a:lnTo>
                  <a:lnTo>
                    <a:pt x="295973" y="97104"/>
                  </a:lnTo>
                  <a:lnTo>
                    <a:pt x="286423" y="87553"/>
                  </a:lnTo>
                  <a:lnTo>
                    <a:pt x="279958" y="84874"/>
                  </a:lnTo>
                  <a:close/>
                </a:path>
                <a:path w="321309" h="333375">
                  <a:moveTo>
                    <a:pt x="224218" y="42443"/>
                  </a:moveTo>
                  <a:lnTo>
                    <a:pt x="210731" y="42443"/>
                  </a:lnTo>
                  <a:lnTo>
                    <a:pt x="204254" y="45123"/>
                  </a:lnTo>
                  <a:lnTo>
                    <a:pt x="194716" y="54660"/>
                  </a:lnTo>
                  <a:lnTo>
                    <a:pt x="192036" y="61137"/>
                  </a:lnTo>
                  <a:lnTo>
                    <a:pt x="192036" y="74637"/>
                  </a:lnTo>
                  <a:lnTo>
                    <a:pt x="194716" y="81102"/>
                  </a:lnTo>
                  <a:lnTo>
                    <a:pt x="204254" y="90652"/>
                  </a:lnTo>
                  <a:lnTo>
                    <a:pt x="210731" y="93332"/>
                  </a:lnTo>
                  <a:lnTo>
                    <a:pt x="224218" y="93332"/>
                  </a:lnTo>
                  <a:lnTo>
                    <a:pt x="230695" y="90652"/>
                  </a:lnTo>
                  <a:lnTo>
                    <a:pt x="240245" y="81102"/>
                  </a:lnTo>
                  <a:lnTo>
                    <a:pt x="242925" y="74637"/>
                  </a:lnTo>
                  <a:lnTo>
                    <a:pt x="242925" y="61137"/>
                  </a:lnTo>
                  <a:lnTo>
                    <a:pt x="240245" y="54660"/>
                  </a:lnTo>
                  <a:lnTo>
                    <a:pt x="230695" y="45123"/>
                  </a:lnTo>
                  <a:lnTo>
                    <a:pt x="224218" y="42443"/>
                  </a:lnTo>
                  <a:close/>
                </a:path>
                <a:path w="321309" h="333375">
                  <a:moveTo>
                    <a:pt x="168490" y="84886"/>
                  </a:moveTo>
                  <a:lnTo>
                    <a:pt x="154990" y="84886"/>
                  </a:lnTo>
                  <a:lnTo>
                    <a:pt x="148526" y="87566"/>
                  </a:lnTo>
                  <a:lnTo>
                    <a:pt x="138976" y="97104"/>
                  </a:lnTo>
                  <a:lnTo>
                    <a:pt x="136296" y="103581"/>
                  </a:lnTo>
                  <a:lnTo>
                    <a:pt x="136296" y="117081"/>
                  </a:lnTo>
                  <a:lnTo>
                    <a:pt x="138976" y="123545"/>
                  </a:lnTo>
                  <a:lnTo>
                    <a:pt x="148513" y="133108"/>
                  </a:lnTo>
                  <a:lnTo>
                    <a:pt x="154990" y="135788"/>
                  </a:lnTo>
                  <a:lnTo>
                    <a:pt x="161747" y="135801"/>
                  </a:lnTo>
                  <a:lnTo>
                    <a:pt x="168490" y="135775"/>
                  </a:lnTo>
                  <a:lnTo>
                    <a:pt x="174967" y="133083"/>
                  </a:lnTo>
                  <a:lnTo>
                    <a:pt x="184505" y="123545"/>
                  </a:lnTo>
                  <a:lnTo>
                    <a:pt x="187180" y="117081"/>
                  </a:lnTo>
                  <a:lnTo>
                    <a:pt x="187185" y="103581"/>
                  </a:lnTo>
                  <a:lnTo>
                    <a:pt x="184505" y="97104"/>
                  </a:lnTo>
                  <a:lnTo>
                    <a:pt x="174967" y="87566"/>
                  </a:lnTo>
                  <a:lnTo>
                    <a:pt x="168490" y="84886"/>
                  </a:lnTo>
                  <a:close/>
                </a:path>
                <a:path w="321309" h="333375">
                  <a:moveTo>
                    <a:pt x="168490" y="0"/>
                  </a:moveTo>
                  <a:lnTo>
                    <a:pt x="154990" y="0"/>
                  </a:lnTo>
                  <a:lnTo>
                    <a:pt x="148526" y="2679"/>
                  </a:lnTo>
                  <a:lnTo>
                    <a:pt x="138976" y="12217"/>
                  </a:lnTo>
                  <a:lnTo>
                    <a:pt x="136296" y="18694"/>
                  </a:lnTo>
                  <a:lnTo>
                    <a:pt x="136296" y="32194"/>
                  </a:lnTo>
                  <a:lnTo>
                    <a:pt x="138976" y="38658"/>
                  </a:lnTo>
                  <a:lnTo>
                    <a:pt x="148526" y="48209"/>
                  </a:lnTo>
                  <a:lnTo>
                    <a:pt x="154990" y="50888"/>
                  </a:lnTo>
                  <a:lnTo>
                    <a:pt x="168490" y="50888"/>
                  </a:lnTo>
                  <a:lnTo>
                    <a:pt x="174967" y="48209"/>
                  </a:lnTo>
                  <a:lnTo>
                    <a:pt x="184505" y="38658"/>
                  </a:lnTo>
                  <a:lnTo>
                    <a:pt x="187185" y="32194"/>
                  </a:lnTo>
                  <a:lnTo>
                    <a:pt x="187185" y="18694"/>
                  </a:lnTo>
                  <a:lnTo>
                    <a:pt x="184505" y="12217"/>
                  </a:lnTo>
                  <a:lnTo>
                    <a:pt x="174967" y="2679"/>
                  </a:lnTo>
                  <a:lnTo>
                    <a:pt x="168490" y="0"/>
                  </a:lnTo>
                  <a:close/>
                </a:path>
                <a:path w="321309" h="333375">
                  <a:moveTo>
                    <a:pt x="112801" y="42443"/>
                  </a:moveTo>
                  <a:lnTo>
                    <a:pt x="99301" y="42443"/>
                  </a:lnTo>
                  <a:lnTo>
                    <a:pt x="92824" y="45123"/>
                  </a:lnTo>
                  <a:lnTo>
                    <a:pt x="83286" y="54660"/>
                  </a:lnTo>
                  <a:lnTo>
                    <a:pt x="80606" y="61137"/>
                  </a:lnTo>
                  <a:lnTo>
                    <a:pt x="80606" y="74637"/>
                  </a:lnTo>
                  <a:lnTo>
                    <a:pt x="83286" y="81102"/>
                  </a:lnTo>
                  <a:lnTo>
                    <a:pt x="92824" y="90652"/>
                  </a:lnTo>
                  <a:lnTo>
                    <a:pt x="99301" y="93332"/>
                  </a:lnTo>
                  <a:lnTo>
                    <a:pt x="112801" y="93332"/>
                  </a:lnTo>
                  <a:lnTo>
                    <a:pt x="119265" y="90652"/>
                  </a:lnTo>
                  <a:lnTo>
                    <a:pt x="128816" y="81102"/>
                  </a:lnTo>
                  <a:lnTo>
                    <a:pt x="131495" y="74637"/>
                  </a:lnTo>
                  <a:lnTo>
                    <a:pt x="131495" y="61137"/>
                  </a:lnTo>
                  <a:lnTo>
                    <a:pt x="128816" y="54660"/>
                  </a:lnTo>
                  <a:lnTo>
                    <a:pt x="119265" y="45123"/>
                  </a:lnTo>
                  <a:lnTo>
                    <a:pt x="112801" y="42443"/>
                  </a:lnTo>
                  <a:close/>
                </a:path>
                <a:path w="321309" h="333375">
                  <a:moveTo>
                    <a:pt x="89217" y="237083"/>
                  </a:moveTo>
                  <a:lnTo>
                    <a:pt x="11315" y="237083"/>
                  </a:lnTo>
                  <a:lnTo>
                    <a:pt x="3771" y="268935"/>
                  </a:lnTo>
                  <a:lnTo>
                    <a:pt x="3467" y="270573"/>
                  </a:lnTo>
                  <a:lnTo>
                    <a:pt x="3898" y="272275"/>
                  </a:lnTo>
                  <a:lnTo>
                    <a:pt x="6032" y="274853"/>
                  </a:lnTo>
                  <a:lnTo>
                    <a:pt x="7607" y="275602"/>
                  </a:lnTo>
                  <a:lnTo>
                    <a:pt x="9270" y="275615"/>
                  </a:lnTo>
                  <a:lnTo>
                    <a:pt x="31876" y="275615"/>
                  </a:lnTo>
                  <a:lnTo>
                    <a:pt x="36321" y="325234"/>
                  </a:lnTo>
                  <a:lnTo>
                    <a:pt x="36804" y="329450"/>
                  </a:lnTo>
                  <a:lnTo>
                    <a:pt x="40360" y="332638"/>
                  </a:lnTo>
                  <a:lnTo>
                    <a:pt x="44602" y="332651"/>
                  </a:lnTo>
                  <a:lnTo>
                    <a:pt x="60236" y="332638"/>
                  </a:lnTo>
                  <a:lnTo>
                    <a:pt x="63804" y="329450"/>
                  </a:lnTo>
                  <a:lnTo>
                    <a:pt x="64274" y="325234"/>
                  </a:lnTo>
                  <a:lnTo>
                    <a:pt x="68719" y="275615"/>
                  </a:lnTo>
                  <a:lnTo>
                    <a:pt x="92989" y="275602"/>
                  </a:lnTo>
                  <a:lnTo>
                    <a:pt x="94576" y="274853"/>
                  </a:lnTo>
                  <a:lnTo>
                    <a:pt x="96697" y="272275"/>
                  </a:lnTo>
                  <a:lnTo>
                    <a:pt x="97142" y="270573"/>
                  </a:lnTo>
                  <a:lnTo>
                    <a:pt x="96837" y="268935"/>
                  </a:lnTo>
                  <a:lnTo>
                    <a:pt x="89217" y="237083"/>
                  </a:lnTo>
                  <a:close/>
                </a:path>
                <a:path w="321309" h="333375">
                  <a:moveTo>
                    <a:pt x="35407" y="142493"/>
                  </a:moveTo>
                  <a:lnTo>
                    <a:pt x="16725" y="158508"/>
                  </a:lnTo>
                  <a:lnTo>
                    <a:pt x="431" y="227063"/>
                  </a:lnTo>
                  <a:lnTo>
                    <a:pt x="9093" y="237515"/>
                  </a:lnTo>
                  <a:lnTo>
                    <a:pt x="10236" y="237413"/>
                  </a:lnTo>
                  <a:lnTo>
                    <a:pt x="11315" y="237083"/>
                  </a:lnTo>
                  <a:lnTo>
                    <a:pt x="94957" y="237070"/>
                  </a:lnTo>
                  <a:lnTo>
                    <a:pt x="97116" y="235788"/>
                  </a:lnTo>
                  <a:lnTo>
                    <a:pt x="99974" y="231889"/>
                  </a:lnTo>
                  <a:lnTo>
                    <a:pt x="100533" y="229438"/>
                  </a:lnTo>
                  <a:lnTo>
                    <a:pt x="100101" y="227063"/>
                  </a:lnTo>
                  <a:lnTo>
                    <a:pt x="83261" y="154457"/>
                  </a:lnTo>
                  <a:lnTo>
                    <a:pt x="81736" y="151841"/>
                  </a:lnTo>
                  <a:lnTo>
                    <a:pt x="48374" y="151841"/>
                  </a:lnTo>
                  <a:lnTo>
                    <a:pt x="46380" y="151104"/>
                  </a:lnTo>
                  <a:lnTo>
                    <a:pt x="36956" y="142951"/>
                  </a:lnTo>
                  <a:lnTo>
                    <a:pt x="35407" y="142493"/>
                  </a:lnTo>
                  <a:close/>
                </a:path>
                <a:path w="321309" h="333375">
                  <a:moveTo>
                    <a:pt x="94857" y="237083"/>
                  </a:moveTo>
                  <a:lnTo>
                    <a:pt x="89217" y="237083"/>
                  </a:lnTo>
                  <a:lnTo>
                    <a:pt x="90296" y="237413"/>
                  </a:lnTo>
                  <a:lnTo>
                    <a:pt x="91439" y="237515"/>
                  </a:lnTo>
                  <a:lnTo>
                    <a:pt x="94857" y="237083"/>
                  </a:lnTo>
                  <a:close/>
                </a:path>
                <a:path w="321309" h="333375">
                  <a:moveTo>
                    <a:pt x="65481" y="142493"/>
                  </a:moveTo>
                  <a:lnTo>
                    <a:pt x="63944" y="142951"/>
                  </a:lnTo>
                  <a:lnTo>
                    <a:pt x="54521" y="151104"/>
                  </a:lnTo>
                  <a:lnTo>
                    <a:pt x="52514" y="151841"/>
                  </a:lnTo>
                  <a:lnTo>
                    <a:pt x="81736" y="151841"/>
                  </a:lnTo>
                  <a:lnTo>
                    <a:pt x="81114" y="150774"/>
                  </a:lnTo>
                  <a:lnTo>
                    <a:pt x="74980" y="145148"/>
                  </a:lnTo>
                  <a:lnTo>
                    <a:pt x="71132" y="143319"/>
                  </a:lnTo>
                  <a:lnTo>
                    <a:pt x="65481" y="142493"/>
                  </a:lnTo>
                  <a:close/>
                </a:path>
                <a:path w="321309" h="333375">
                  <a:moveTo>
                    <a:pt x="57061" y="84912"/>
                  </a:moveTo>
                  <a:lnTo>
                    <a:pt x="43573" y="84912"/>
                  </a:lnTo>
                  <a:lnTo>
                    <a:pt x="37096" y="87591"/>
                  </a:lnTo>
                  <a:lnTo>
                    <a:pt x="27558" y="97129"/>
                  </a:lnTo>
                  <a:lnTo>
                    <a:pt x="24866" y="103606"/>
                  </a:lnTo>
                  <a:lnTo>
                    <a:pt x="24866" y="117106"/>
                  </a:lnTo>
                  <a:lnTo>
                    <a:pt x="27558" y="123570"/>
                  </a:lnTo>
                  <a:lnTo>
                    <a:pt x="37096" y="133121"/>
                  </a:lnTo>
                  <a:lnTo>
                    <a:pt x="43573" y="135801"/>
                  </a:lnTo>
                  <a:lnTo>
                    <a:pt x="57061" y="135801"/>
                  </a:lnTo>
                  <a:lnTo>
                    <a:pt x="63538" y="133121"/>
                  </a:lnTo>
                  <a:lnTo>
                    <a:pt x="73075" y="123570"/>
                  </a:lnTo>
                  <a:lnTo>
                    <a:pt x="75755" y="117106"/>
                  </a:lnTo>
                  <a:lnTo>
                    <a:pt x="75755" y="103606"/>
                  </a:lnTo>
                  <a:lnTo>
                    <a:pt x="73075" y="97129"/>
                  </a:lnTo>
                  <a:lnTo>
                    <a:pt x="63538" y="87591"/>
                  </a:lnTo>
                  <a:lnTo>
                    <a:pt x="57061" y="84912"/>
                  </a:lnTo>
                  <a:close/>
                </a:path>
                <a:path w="321309" h="333375">
                  <a:moveTo>
                    <a:pt x="146684" y="142443"/>
                  </a:moveTo>
                  <a:lnTo>
                    <a:pt x="131470" y="142443"/>
                  </a:lnTo>
                  <a:lnTo>
                    <a:pt x="125628" y="145059"/>
                  </a:lnTo>
                  <a:lnTo>
                    <a:pt x="117458" y="154216"/>
                  </a:lnTo>
                  <a:lnTo>
                    <a:pt x="115507" y="160312"/>
                  </a:lnTo>
                  <a:lnTo>
                    <a:pt x="116192" y="166395"/>
                  </a:lnTo>
                  <a:lnTo>
                    <a:pt x="122448" y="213537"/>
                  </a:lnTo>
                  <a:lnTo>
                    <a:pt x="122834" y="216839"/>
                  </a:lnTo>
                  <a:lnTo>
                    <a:pt x="124142" y="220040"/>
                  </a:lnTo>
                  <a:lnTo>
                    <a:pt x="128346" y="225374"/>
                  </a:lnTo>
                  <a:lnTo>
                    <a:pt x="131140" y="227393"/>
                  </a:lnTo>
                  <a:lnTo>
                    <a:pt x="134327" y="228561"/>
                  </a:lnTo>
                  <a:lnTo>
                    <a:pt x="145351" y="329628"/>
                  </a:lnTo>
                  <a:lnTo>
                    <a:pt x="148945" y="332828"/>
                  </a:lnTo>
                  <a:lnTo>
                    <a:pt x="174129" y="332816"/>
                  </a:lnTo>
                  <a:lnTo>
                    <a:pt x="177698" y="329615"/>
                  </a:lnTo>
                  <a:lnTo>
                    <a:pt x="188696" y="228765"/>
                  </a:lnTo>
                  <a:lnTo>
                    <a:pt x="191973" y="227660"/>
                  </a:lnTo>
                  <a:lnTo>
                    <a:pt x="194881" y="225640"/>
                  </a:lnTo>
                  <a:lnTo>
                    <a:pt x="199250" y="220243"/>
                  </a:lnTo>
                  <a:lnTo>
                    <a:pt x="200621" y="216992"/>
                  </a:lnTo>
                  <a:lnTo>
                    <a:pt x="201024" y="213474"/>
                  </a:lnTo>
                  <a:lnTo>
                    <a:pt x="207289" y="166395"/>
                  </a:lnTo>
                  <a:lnTo>
                    <a:pt x="207958" y="160299"/>
                  </a:lnTo>
                  <a:lnTo>
                    <a:pt x="206008" y="154203"/>
                  </a:lnTo>
                  <a:lnTo>
                    <a:pt x="203672" y="151599"/>
                  </a:lnTo>
                  <a:lnTo>
                    <a:pt x="159804" y="151599"/>
                  </a:lnTo>
                  <a:lnTo>
                    <a:pt x="157810" y="150863"/>
                  </a:lnTo>
                  <a:lnTo>
                    <a:pt x="156235" y="149529"/>
                  </a:lnTo>
                  <a:lnTo>
                    <a:pt x="149555" y="143687"/>
                  </a:lnTo>
                  <a:lnTo>
                    <a:pt x="148712" y="142989"/>
                  </a:lnTo>
                  <a:lnTo>
                    <a:pt x="147739" y="142570"/>
                  </a:lnTo>
                  <a:lnTo>
                    <a:pt x="146684" y="142443"/>
                  </a:lnTo>
                  <a:close/>
                </a:path>
                <a:path w="321309" h="333375">
                  <a:moveTo>
                    <a:pt x="185889" y="142443"/>
                  </a:moveTo>
                  <a:lnTo>
                    <a:pt x="177063" y="142443"/>
                  </a:lnTo>
                  <a:lnTo>
                    <a:pt x="176009" y="142570"/>
                  </a:lnTo>
                  <a:lnTo>
                    <a:pt x="175003" y="143001"/>
                  </a:lnTo>
                  <a:lnTo>
                    <a:pt x="167405" y="149631"/>
                  </a:lnTo>
                  <a:lnTo>
                    <a:pt x="165950" y="150863"/>
                  </a:lnTo>
                  <a:lnTo>
                    <a:pt x="163944" y="151599"/>
                  </a:lnTo>
                  <a:lnTo>
                    <a:pt x="203672" y="151599"/>
                  </a:lnTo>
                  <a:lnTo>
                    <a:pt x="197840" y="145097"/>
                  </a:lnTo>
                  <a:lnTo>
                    <a:pt x="192011" y="142481"/>
                  </a:lnTo>
                  <a:lnTo>
                    <a:pt x="185889" y="142481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351" name="object 113"/>
            <p:cNvSpPr/>
            <p:nvPr/>
          </p:nvSpPr>
          <p:spPr>
            <a:xfrm>
              <a:off x="6741300" y="3163250"/>
              <a:ext cx="486489" cy="305181"/>
            </a:xfrm>
            <a:custGeom>
              <a:avLst/>
              <a:gdLst/>
              <a:ahLst/>
              <a:cxnLst/>
              <a:rect l="l" t="t" r="r" b="b"/>
              <a:pathLst>
                <a:path w="720725" h="452120">
                  <a:moveTo>
                    <a:pt x="0" y="451904"/>
                  </a:moveTo>
                  <a:lnTo>
                    <a:pt x="720394" y="0"/>
                  </a:lnTo>
                </a:path>
              </a:pathLst>
            </a:custGeom>
            <a:grpFill/>
            <a:ln w="12700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grpSp>
          <p:nvGrpSpPr>
            <p:cNvPr id="393" name="Groupe 392">
              <a:extLst>
                <a:ext uri="{FF2B5EF4-FFF2-40B4-BE49-F238E27FC236}">
                  <a16:creationId xmlns:a16="http://schemas.microsoft.com/office/drawing/2014/main" id="{5F7C3F02-DA39-AA04-54CE-E91A263CA82D}"/>
                </a:ext>
              </a:extLst>
            </p:cNvPr>
            <p:cNvGrpSpPr/>
            <p:nvPr/>
          </p:nvGrpSpPr>
          <p:grpSpPr>
            <a:xfrm>
              <a:off x="7176133" y="2918508"/>
              <a:ext cx="398725" cy="398520"/>
              <a:chOff x="6177498" y="3914273"/>
              <a:chExt cx="590703" cy="590400"/>
            </a:xfrm>
            <a:grpFill/>
          </p:grpSpPr>
          <p:sp>
            <p:nvSpPr>
              <p:cNvPr id="394" name="Forme libre 393">
                <a:extLst>
                  <a:ext uri="{FF2B5EF4-FFF2-40B4-BE49-F238E27FC236}">
                    <a16:creationId xmlns:a16="http://schemas.microsoft.com/office/drawing/2014/main" id="{09BB3C7E-7789-34EA-10DC-B0263093B361}"/>
                  </a:ext>
                </a:extLst>
              </p:cNvPr>
              <p:cNvSpPr/>
              <p:nvPr/>
            </p:nvSpPr>
            <p:spPr>
              <a:xfrm>
                <a:off x="6177498" y="3914273"/>
                <a:ext cx="590703" cy="590400"/>
              </a:xfrm>
              <a:custGeom>
                <a:avLst/>
                <a:gdLst>
                  <a:gd name="connsiteX0" fmla="*/ 762909 w 1525818"/>
                  <a:gd name="connsiteY0" fmla="*/ 1525037 h 1525037"/>
                  <a:gd name="connsiteX1" fmla="*/ 1525818 w 1525818"/>
                  <a:gd name="connsiteY1" fmla="*/ 762519 h 1525037"/>
                  <a:gd name="connsiteX2" fmla="*/ 762909 w 1525818"/>
                  <a:gd name="connsiteY2" fmla="*/ 0 h 1525037"/>
                  <a:gd name="connsiteX3" fmla="*/ 0 w 1525818"/>
                  <a:gd name="connsiteY3" fmla="*/ 762519 h 1525037"/>
                  <a:gd name="connsiteX4" fmla="*/ 762909 w 1525818"/>
                  <a:gd name="connsiteY4" fmla="*/ 1525037 h 1525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5818" h="1525037">
                    <a:moveTo>
                      <a:pt x="762909" y="1525037"/>
                    </a:moveTo>
                    <a:cubicBezTo>
                      <a:pt x="1184289" y="1525037"/>
                      <a:pt x="1525818" y="1183683"/>
                      <a:pt x="1525818" y="762519"/>
                    </a:cubicBezTo>
                    <a:cubicBezTo>
                      <a:pt x="1525818" y="341354"/>
                      <a:pt x="1184289" y="0"/>
                      <a:pt x="762909" y="0"/>
                    </a:cubicBezTo>
                    <a:cubicBezTo>
                      <a:pt x="341529" y="0"/>
                      <a:pt x="0" y="341354"/>
                      <a:pt x="0" y="762519"/>
                    </a:cubicBezTo>
                    <a:cubicBezTo>
                      <a:pt x="0" y="1183683"/>
                      <a:pt x="341529" y="1525037"/>
                      <a:pt x="762909" y="1525037"/>
                    </a:cubicBezTo>
                  </a:path>
                </a:pathLst>
              </a:custGeom>
              <a:grpFill/>
              <a:ln w="12708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17220"/>
                <a:endParaRPr lang="fr-FR" sz="1215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95" name="Forme libre 394">
                <a:extLst>
                  <a:ext uri="{FF2B5EF4-FFF2-40B4-BE49-F238E27FC236}">
                    <a16:creationId xmlns:a16="http://schemas.microsoft.com/office/drawing/2014/main" id="{17F03B1D-A193-4B94-B0B0-4187C0F06922}"/>
                  </a:ext>
                </a:extLst>
              </p:cNvPr>
              <p:cNvSpPr/>
              <p:nvPr/>
            </p:nvSpPr>
            <p:spPr>
              <a:xfrm>
                <a:off x="6324663" y="4032390"/>
                <a:ext cx="296374" cy="308083"/>
              </a:xfrm>
              <a:custGeom>
                <a:avLst/>
                <a:gdLst>
                  <a:gd name="connsiteX0" fmla="*/ 198740 w 524345"/>
                  <a:gd name="connsiteY0" fmla="*/ 245031 h 545061"/>
                  <a:gd name="connsiteX1" fmla="*/ 189963 w 524345"/>
                  <a:gd name="connsiteY1" fmla="*/ 272531 h 545061"/>
                  <a:gd name="connsiteX2" fmla="*/ 200219 w 524345"/>
                  <a:gd name="connsiteY2" fmla="*/ 349608 h 545061"/>
                  <a:gd name="connsiteX3" fmla="*/ 206432 w 524345"/>
                  <a:gd name="connsiteY3" fmla="*/ 364689 h 545061"/>
                  <a:gd name="connsiteX4" fmla="*/ 219646 w 524345"/>
                  <a:gd name="connsiteY4" fmla="*/ 374348 h 545061"/>
                  <a:gd name="connsiteX5" fmla="*/ 236904 w 524345"/>
                  <a:gd name="connsiteY5" fmla="*/ 532939 h 545061"/>
                  <a:gd name="connsiteX6" fmla="*/ 250513 w 524345"/>
                  <a:gd name="connsiteY6" fmla="*/ 545062 h 545061"/>
                  <a:gd name="connsiteX7" fmla="*/ 277928 w 524345"/>
                  <a:gd name="connsiteY7" fmla="*/ 545062 h 545061"/>
                  <a:gd name="connsiteX8" fmla="*/ 291536 w 524345"/>
                  <a:gd name="connsiteY8" fmla="*/ 532939 h 545061"/>
                  <a:gd name="connsiteX9" fmla="*/ 308794 w 524345"/>
                  <a:gd name="connsiteY9" fmla="*/ 374644 h 545061"/>
                  <a:gd name="connsiteX10" fmla="*/ 322502 w 524345"/>
                  <a:gd name="connsiteY10" fmla="*/ 365083 h 545061"/>
                  <a:gd name="connsiteX11" fmla="*/ 328912 w 524345"/>
                  <a:gd name="connsiteY11" fmla="*/ 349707 h 545061"/>
                  <a:gd name="connsiteX12" fmla="*/ 339168 w 524345"/>
                  <a:gd name="connsiteY12" fmla="*/ 272531 h 545061"/>
                  <a:gd name="connsiteX13" fmla="*/ 330391 w 524345"/>
                  <a:gd name="connsiteY13" fmla="*/ 245130 h 545061"/>
                  <a:gd name="connsiteX14" fmla="*/ 304061 w 524345"/>
                  <a:gd name="connsiteY14" fmla="*/ 233401 h 545061"/>
                  <a:gd name="connsiteX15" fmla="*/ 304061 w 524345"/>
                  <a:gd name="connsiteY15" fmla="*/ 233302 h 545061"/>
                  <a:gd name="connsiteX16" fmla="*/ 289564 w 524345"/>
                  <a:gd name="connsiteY16" fmla="*/ 233302 h 545061"/>
                  <a:gd name="connsiteX17" fmla="*/ 284831 w 524345"/>
                  <a:gd name="connsiteY17" fmla="*/ 235372 h 545061"/>
                  <a:gd name="connsiteX18" fmla="*/ 273884 w 524345"/>
                  <a:gd name="connsiteY18" fmla="*/ 244933 h 545061"/>
                  <a:gd name="connsiteX19" fmla="*/ 273884 w 524345"/>
                  <a:gd name="connsiteY19" fmla="*/ 244933 h 545061"/>
                  <a:gd name="connsiteX20" fmla="*/ 264615 w 524345"/>
                  <a:gd name="connsiteY20" fmla="*/ 248383 h 545061"/>
                  <a:gd name="connsiteX21" fmla="*/ 255345 w 524345"/>
                  <a:gd name="connsiteY21" fmla="*/ 244933 h 545061"/>
                  <a:gd name="connsiteX22" fmla="*/ 244398 w 524345"/>
                  <a:gd name="connsiteY22" fmla="*/ 235372 h 545061"/>
                  <a:gd name="connsiteX23" fmla="*/ 244398 w 524345"/>
                  <a:gd name="connsiteY23" fmla="*/ 235372 h 545061"/>
                  <a:gd name="connsiteX24" fmla="*/ 239665 w 524345"/>
                  <a:gd name="connsiteY24" fmla="*/ 233302 h 545061"/>
                  <a:gd name="connsiteX25" fmla="*/ 224774 w 524345"/>
                  <a:gd name="connsiteY25" fmla="*/ 233302 h 545061"/>
                  <a:gd name="connsiteX26" fmla="*/ 198740 w 524345"/>
                  <a:gd name="connsiteY26" fmla="*/ 245031 h 545061"/>
                  <a:gd name="connsiteX27" fmla="*/ 111465 w 524345"/>
                  <a:gd name="connsiteY27" fmla="*/ 210238 h 545061"/>
                  <a:gd name="connsiteX28" fmla="*/ 123694 w 524345"/>
                  <a:gd name="connsiteY28" fmla="*/ 180767 h 545061"/>
                  <a:gd name="connsiteX29" fmla="*/ 111465 w 524345"/>
                  <a:gd name="connsiteY29" fmla="*/ 151297 h 545061"/>
                  <a:gd name="connsiteX30" fmla="*/ 81979 w 524345"/>
                  <a:gd name="connsiteY30" fmla="*/ 139075 h 545061"/>
                  <a:gd name="connsiteX31" fmla="*/ 52494 w 524345"/>
                  <a:gd name="connsiteY31" fmla="*/ 151297 h 545061"/>
                  <a:gd name="connsiteX32" fmla="*/ 40265 w 524345"/>
                  <a:gd name="connsiteY32" fmla="*/ 180767 h 545061"/>
                  <a:gd name="connsiteX33" fmla="*/ 52494 w 524345"/>
                  <a:gd name="connsiteY33" fmla="*/ 210238 h 545061"/>
                  <a:gd name="connsiteX34" fmla="*/ 81979 w 524345"/>
                  <a:gd name="connsiteY34" fmla="*/ 222460 h 545061"/>
                  <a:gd name="connsiteX35" fmla="*/ 111465 w 524345"/>
                  <a:gd name="connsiteY35" fmla="*/ 210238 h 545061"/>
                  <a:gd name="connsiteX36" fmla="*/ 137500 w 524345"/>
                  <a:gd name="connsiteY36" fmla="*/ 259619 h 545061"/>
                  <a:gd name="connsiteX37" fmla="*/ 127441 w 524345"/>
                  <a:gd name="connsiteY37" fmla="*/ 242370 h 545061"/>
                  <a:gd name="connsiteX38" fmla="*/ 109394 w 524345"/>
                  <a:gd name="connsiteY38" fmla="*/ 233795 h 545061"/>
                  <a:gd name="connsiteX39" fmla="*/ 102491 w 524345"/>
                  <a:gd name="connsiteY39" fmla="*/ 235766 h 545061"/>
                  <a:gd name="connsiteX40" fmla="*/ 91545 w 524345"/>
                  <a:gd name="connsiteY40" fmla="*/ 245327 h 545061"/>
                  <a:gd name="connsiteX41" fmla="*/ 82275 w 524345"/>
                  <a:gd name="connsiteY41" fmla="*/ 248777 h 545061"/>
                  <a:gd name="connsiteX42" fmla="*/ 73005 w 524345"/>
                  <a:gd name="connsiteY42" fmla="*/ 245327 h 545061"/>
                  <a:gd name="connsiteX43" fmla="*/ 62059 w 524345"/>
                  <a:gd name="connsiteY43" fmla="*/ 235865 h 545061"/>
                  <a:gd name="connsiteX44" fmla="*/ 62059 w 524345"/>
                  <a:gd name="connsiteY44" fmla="*/ 235865 h 545061"/>
                  <a:gd name="connsiteX45" fmla="*/ 55058 w 524345"/>
                  <a:gd name="connsiteY45" fmla="*/ 233894 h 545061"/>
                  <a:gd name="connsiteX46" fmla="*/ 37011 w 524345"/>
                  <a:gd name="connsiteY46" fmla="*/ 242469 h 545061"/>
                  <a:gd name="connsiteX47" fmla="*/ 26952 w 524345"/>
                  <a:gd name="connsiteY47" fmla="*/ 259718 h 545061"/>
                  <a:gd name="connsiteX48" fmla="*/ 228 w 524345"/>
                  <a:gd name="connsiteY48" fmla="*/ 371983 h 545061"/>
                  <a:gd name="connsiteX49" fmla="*/ 2792 w 524345"/>
                  <a:gd name="connsiteY49" fmla="*/ 383120 h 545061"/>
                  <a:gd name="connsiteX50" fmla="*/ 12554 w 524345"/>
                  <a:gd name="connsiteY50" fmla="*/ 388936 h 545061"/>
                  <a:gd name="connsiteX51" fmla="*/ 18077 w 524345"/>
                  <a:gd name="connsiteY51" fmla="*/ 388443 h 545061"/>
                  <a:gd name="connsiteX52" fmla="*/ 5750 w 524345"/>
                  <a:gd name="connsiteY52" fmla="*/ 440584 h 545061"/>
                  <a:gd name="connsiteX53" fmla="*/ 7722 w 524345"/>
                  <a:gd name="connsiteY53" fmla="*/ 448173 h 545061"/>
                  <a:gd name="connsiteX54" fmla="*/ 14823 w 524345"/>
                  <a:gd name="connsiteY54" fmla="*/ 451524 h 545061"/>
                  <a:gd name="connsiteX55" fmla="*/ 51902 w 524345"/>
                  <a:gd name="connsiteY55" fmla="*/ 451524 h 545061"/>
                  <a:gd name="connsiteX56" fmla="*/ 59199 w 524345"/>
                  <a:gd name="connsiteY56" fmla="*/ 532741 h 545061"/>
                  <a:gd name="connsiteX57" fmla="*/ 72808 w 524345"/>
                  <a:gd name="connsiteY57" fmla="*/ 544865 h 545061"/>
                  <a:gd name="connsiteX58" fmla="*/ 91447 w 524345"/>
                  <a:gd name="connsiteY58" fmla="*/ 544865 h 545061"/>
                  <a:gd name="connsiteX59" fmla="*/ 105055 w 524345"/>
                  <a:gd name="connsiteY59" fmla="*/ 532741 h 545061"/>
                  <a:gd name="connsiteX60" fmla="*/ 112353 w 524345"/>
                  <a:gd name="connsiteY60" fmla="*/ 451524 h 545061"/>
                  <a:gd name="connsiteX61" fmla="*/ 149432 w 524345"/>
                  <a:gd name="connsiteY61" fmla="*/ 451524 h 545061"/>
                  <a:gd name="connsiteX62" fmla="*/ 156532 w 524345"/>
                  <a:gd name="connsiteY62" fmla="*/ 448173 h 545061"/>
                  <a:gd name="connsiteX63" fmla="*/ 158505 w 524345"/>
                  <a:gd name="connsiteY63" fmla="*/ 440584 h 545061"/>
                  <a:gd name="connsiteX64" fmla="*/ 145981 w 524345"/>
                  <a:gd name="connsiteY64" fmla="*/ 388443 h 545061"/>
                  <a:gd name="connsiteX65" fmla="*/ 151503 w 524345"/>
                  <a:gd name="connsiteY65" fmla="*/ 388936 h 545061"/>
                  <a:gd name="connsiteX66" fmla="*/ 161266 w 524345"/>
                  <a:gd name="connsiteY66" fmla="*/ 383120 h 545061"/>
                  <a:gd name="connsiteX67" fmla="*/ 163830 w 524345"/>
                  <a:gd name="connsiteY67" fmla="*/ 371983 h 545061"/>
                  <a:gd name="connsiteX68" fmla="*/ 137500 w 524345"/>
                  <a:gd name="connsiteY68" fmla="*/ 259619 h 545061"/>
                  <a:gd name="connsiteX69" fmla="*/ 202783 w 524345"/>
                  <a:gd name="connsiteY69" fmla="*/ 140652 h 545061"/>
                  <a:gd name="connsiteX70" fmla="*/ 215011 w 524345"/>
                  <a:gd name="connsiteY70" fmla="*/ 111181 h 545061"/>
                  <a:gd name="connsiteX71" fmla="*/ 202783 w 524345"/>
                  <a:gd name="connsiteY71" fmla="*/ 81710 h 545061"/>
                  <a:gd name="connsiteX72" fmla="*/ 173297 w 524345"/>
                  <a:gd name="connsiteY72" fmla="*/ 69488 h 545061"/>
                  <a:gd name="connsiteX73" fmla="*/ 143811 w 524345"/>
                  <a:gd name="connsiteY73" fmla="*/ 81710 h 545061"/>
                  <a:gd name="connsiteX74" fmla="*/ 131583 w 524345"/>
                  <a:gd name="connsiteY74" fmla="*/ 111181 h 545061"/>
                  <a:gd name="connsiteX75" fmla="*/ 143811 w 524345"/>
                  <a:gd name="connsiteY75" fmla="*/ 140652 h 545061"/>
                  <a:gd name="connsiteX76" fmla="*/ 173297 w 524345"/>
                  <a:gd name="connsiteY76" fmla="*/ 152874 h 545061"/>
                  <a:gd name="connsiteX77" fmla="*/ 202783 w 524345"/>
                  <a:gd name="connsiteY77" fmla="*/ 140652 h 545061"/>
                  <a:gd name="connsiteX78" fmla="*/ 294101 w 524345"/>
                  <a:gd name="connsiteY78" fmla="*/ 71164 h 545061"/>
                  <a:gd name="connsiteX79" fmla="*/ 306329 w 524345"/>
                  <a:gd name="connsiteY79" fmla="*/ 41693 h 545061"/>
                  <a:gd name="connsiteX80" fmla="*/ 294101 w 524345"/>
                  <a:gd name="connsiteY80" fmla="*/ 12222 h 545061"/>
                  <a:gd name="connsiteX81" fmla="*/ 264615 w 524345"/>
                  <a:gd name="connsiteY81" fmla="*/ 0 h 545061"/>
                  <a:gd name="connsiteX82" fmla="*/ 235129 w 524345"/>
                  <a:gd name="connsiteY82" fmla="*/ 12222 h 545061"/>
                  <a:gd name="connsiteX83" fmla="*/ 222900 w 524345"/>
                  <a:gd name="connsiteY83" fmla="*/ 41693 h 545061"/>
                  <a:gd name="connsiteX84" fmla="*/ 235129 w 524345"/>
                  <a:gd name="connsiteY84" fmla="*/ 71164 h 545061"/>
                  <a:gd name="connsiteX85" fmla="*/ 264615 w 524345"/>
                  <a:gd name="connsiteY85" fmla="*/ 83386 h 545061"/>
                  <a:gd name="connsiteX86" fmla="*/ 294101 w 524345"/>
                  <a:gd name="connsiteY86" fmla="*/ 71164 h 545061"/>
                  <a:gd name="connsiteX87" fmla="*/ 294101 w 524345"/>
                  <a:gd name="connsiteY87" fmla="*/ 210140 h 545061"/>
                  <a:gd name="connsiteX88" fmla="*/ 306329 w 524345"/>
                  <a:gd name="connsiteY88" fmla="*/ 180669 h 545061"/>
                  <a:gd name="connsiteX89" fmla="*/ 294101 w 524345"/>
                  <a:gd name="connsiteY89" fmla="*/ 151198 h 545061"/>
                  <a:gd name="connsiteX90" fmla="*/ 264615 w 524345"/>
                  <a:gd name="connsiteY90" fmla="*/ 138976 h 545061"/>
                  <a:gd name="connsiteX91" fmla="*/ 235129 w 524345"/>
                  <a:gd name="connsiteY91" fmla="*/ 151198 h 545061"/>
                  <a:gd name="connsiteX92" fmla="*/ 222900 w 524345"/>
                  <a:gd name="connsiteY92" fmla="*/ 180669 h 545061"/>
                  <a:gd name="connsiteX93" fmla="*/ 235129 w 524345"/>
                  <a:gd name="connsiteY93" fmla="*/ 210140 h 545061"/>
                  <a:gd name="connsiteX94" fmla="*/ 264615 w 524345"/>
                  <a:gd name="connsiteY94" fmla="*/ 222362 h 545061"/>
                  <a:gd name="connsiteX95" fmla="*/ 264615 w 524345"/>
                  <a:gd name="connsiteY95" fmla="*/ 222263 h 545061"/>
                  <a:gd name="connsiteX96" fmla="*/ 294101 w 524345"/>
                  <a:gd name="connsiteY96" fmla="*/ 210140 h 545061"/>
                  <a:gd name="connsiteX97" fmla="*/ 385418 w 524345"/>
                  <a:gd name="connsiteY97" fmla="*/ 140652 h 545061"/>
                  <a:gd name="connsiteX98" fmla="*/ 397646 w 524345"/>
                  <a:gd name="connsiteY98" fmla="*/ 111181 h 545061"/>
                  <a:gd name="connsiteX99" fmla="*/ 385418 w 524345"/>
                  <a:gd name="connsiteY99" fmla="*/ 81710 h 545061"/>
                  <a:gd name="connsiteX100" fmla="*/ 355932 w 524345"/>
                  <a:gd name="connsiteY100" fmla="*/ 69488 h 545061"/>
                  <a:gd name="connsiteX101" fmla="*/ 326446 w 524345"/>
                  <a:gd name="connsiteY101" fmla="*/ 81710 h 545061"/>
                  <a:gd name="connsiteX102" fmla="*/ 314218 w 524345"/>
                  <a:gd name="connsiteY102" fmla="*/ 111181 h 545061"/>
                  <a:gd name="connsiteX103" fmla="*/ 326446 w 524345"/>
                  <a:gd name="connsiteY103" fmla="*/ 140652 h 545061"/>
                  <a:gd name="connsiteX104" fmla="*/ 355932 w 524345"/>
                  <a:gd name="connsiteY104" fmla="*/ 152874 h 545061"/>
                  <a:gd name="connsiteX105" fmla="*/ 385418 w 524345"/>
                  <a:gd name="connsiteY105" fmla="*/ 140652 h 545061"/>
                  <a:gd name="connsiteX106" fmla="*/ 476736 w 524345"/>
                  <a:gd name="connsiteY106" fmla="*/ 210140 h 545061"/>
                  <a:gd name="connsiteX107" fmla="*/ 488964 w 524345"/>
                  <a:gd name="connsiteY107" fmla="*/ 180669 h 545061"/>
                  <a:gd name="connsiteX108" fmla="*/ 476736 w 524345"/>
                  <a:gd name="connsiteY108" fmla="*/ 151198 h 545061"/>
                  <a:gd name="connsiteX109" fmla="*/ 447250 w 524345"/>
                  <a:gd name="connsiteY109" fmla="*/ 138976 h 545061"/>
                  <a:gd name="connsiteX110" fmla="*/ 417764 w 524345"/>
                  <a:gd name="connsiteY110" fmla="*/ 151198 h 545061"/>
                  <a:gd name="connsiteX111" fmla="*/ 405535 w 524345"/>
                  <a:gd name="connsiteY111" fmla="*/ 180669 h 545061"/>
                  <a:gd name="connsiteX112" fmla="*/ 417764 w 524345"/>
                  <a:gd name="connsiteY112" fmla="*/ 210140 h 545061"/>
                  <a:gd name="connsiteX113" fmla="*/ 447250 w 524345"/>
                  <a:gd name="connsiteY113" fmla="*/ 222362 h 545061"/>
                  <a:gd name="connsiteX114" fmla="*/ 476736 w 524345"/>
                  <a:gd name="connsiteY114" fmla="*/ 210140 h 545061"/>
                  <a:gd name="connsiteX115" fmla="*/ 515491 w 524345"/>
                  <a:gd name="connsiteY115" fmla="*/ 245130 h 545061"/>
                  <a:gd name="connsiteX116" fmla="*/ 489161 w 524345"/>
                  <a:gd name="connsiteY116" fmla="*/ 233401 h 545061"/>
                  <a:gd name="connsiteX117" fmla="*/ 489161 w 524345"/>
                  <a:gd name="connsiteY117" fmla="*/ 233302 h 545061"/>
                  <a:gd name="connsiteX118" fmla="*/ 474763 w 524345"/>
                  <a:gd name="connsiteY118" fmla="*/ 233302 h 545061"/>
                  <a:gd name="connsiteX119" fmla="*/ 470030 w 524345"/>
                  <a:gd name="connsiteY119" fmla="*/ 235372 h 545061"/>
                  <a:gd name="connsiteX120" fmla="*/ 459083 w 524345"/>
                  <a:gd name="connsiteY120" fmla="*/ 244933 h 545061"/>
                  <a:gd name="connsiteX121" fmla="*/ 459083 w 524345"/>
                  <a:gd name="connsiteY121" fmla="*/ 244933 h 545061"/>
                  <a:gd name="connsiteX122" fmla="*/ 449814 w 524345"/>
                  <a:gd name="connsiteY122" fmla="*/ 248383 h 545061"/>
                  <a:gd name="connsiteX123" fmla="*/ 440544 w 524345"/>
                  <a:gd name="connsiteY123" fmla="*/ 244933 h 545061"/>
                  <a:gd name="connsiteX124" fmla="*/ 429598 w 524345"/>
                  <a:gd name="connsiteY124" fmla="*/ 235372 h 545061"/>
                  <a:gd name="connsiteX125" fmla="*/ 429598 w 524345"/>
                  <a:gd name="connsiteY125" fmla="*/ 235372 h 545061"/>
                  <a:gd name="connsiteX126" fmla="*/ 424864 w 524345"/>
                  <a:gd name="connsiteY126" fmla="*/ 233302 h 545061"/>
                  <a:gd name="connsiteX127" fmla="*/ 409973 w 524345"/>
                  <a:gd name="connsiteY127" fmla="*/ 233302 h 545061"/>
                  <a:gd name="connsiteX128" fmla="*/ 383643 w 524345"/>
                  <a:gd name="connsiteY128" fmla="*/ 245031 h 545061"/>
                  <a:gd name="connsiteX129" fmla="*/ 374866 w 524345"/>
                  <a:gd name="connsiteY129" fmla="*/ 272531 h 545061"/>
                  <a:gd name="connsiteX130" fmla="*/ 385122 w 524345"/>
                  <a:gd name="connsiteY130" fmla="*/ 349608 h 545061"/>
                  <a:gd name="connsiteX131" fmla="*/ 391335 w 524345"/>
                  <a:gd name="connsiteY131" fmla="*/ 364689 h 545061"/>
                  <a:gd name="connsiteX132" fmla="*/ 404549 w 524345"/>
                  <a:gd name="connsiteY132" fmla="*/ 374348 h 545061"/>
                  <a:gd name="connsiteX133" fmla="*/ 421807 w 524345"/>
                  <a:gd name="connsiteY133" fmla="*/ 532939 h 545061"/>
                  <a:gd name="connsiteX134" fmla="*/ 435416 w 524345"/>
                  <a:gd name="connsiteY134" fmla="*/ 545062 h 545061"/>
                  <a:gd name="connsiteX135" fmla="*/ 462732 w 524345"/>
                  <a:gd name="connsiteY135" fmla="*/ 545062 h 545061"/>
                  <a:gd name="connsiteX136" fmla="*/ 476341 w 524345"/>
                  <a:gd name="connsiteY136" fmla="*/ 532939 h 545061"/>
                  <a:gd name="connsiteX137" fmla="*/ 493599 w 524345"/>
                  <a:gd name="connsiteY137" fmla="*/ 374644 h 545061"/>
                  <a:gd name="connsiteX138" fmla="*/ 507306 w 524345"/>
                  <a:gd name="connsiteY138" fmla="*/ 365083 h 545061"/>
                  <a:gd name="connsiteX139" fmla="*/ 513815 w 524345"/>
                  <a:gd name="connsiteY139" fmla="*/ 349707 h 545061"/>
                  <a:gd name="connsiteX140" fmla="*/ 524071 w 524345"/>
                  <a:gd name="connsiteY140" fmla="*/ 272531 h 545061"/>
                  <a:gd name="connsiteX141" fmla="*/ 515491 w 524345"/>
                  <a:gd name="connsiteY141" fmla="*/ 245130 h 545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</a:cxnLst>
                <a:rect l="l" t="t" r="r" b="b"/>
                <a:pathLst>
                  <a:path w="524345" h="545061">
                    <a:moveTo>
                      <a:pt x="198740" y="245031"/>
                    </a:moveTo>
                    <a:cubicBezTo>
                      <a:pt x="192034" y="252522"/>
                      <a:pt x="188878" y="262477"/>
                      <a:pt x="189963" y="272531"/>
                    </a:cubicBezTo>
                    <a:lnTo>
                      <a:pt x="200219" y="349608"/>
                    </a:lnTo>
                    <a:cubicBezTo>
                      <a:pt x="200811" y="355128"/>
                      <a:pt x="202980" y="360352"/>
                      <a:pt x="206432" y="364689"/>
                    </a:cubicBezTo>
                    <a:cubicBezTo>
                      <a:pt x="209883" y="369026"/>
                      <a:pt x="214419" y="372377"/>
                      <a:pt x="219646" y="374348"/>
                    </a:cubicBezTo>
                    <a:lnTo>
                      <a:pt x="236904" y="532939"/>
                    </a:lnTo>
                    <a:cubicBezTo>
                      <a:pt x="237693" y="539838"/>
                      <a:pt x="243511" y="545062"/>
                      <a:pt x="250513" y="545062"/>
                    </a:cubicBezTo>
                    <a:lnTo>
                      <a:pt x="277928" y="545062"/>
                    </a:lnTo>
                    <a:cubicBezTo>
                      <a:pt x="284929" y="545062"/>
                      <a:pt x="290747" y="539838"/>
                      <a:pt x="291536" y="532939"/>
                    </a:cubicBezTo>
                    <a:lnTo>
                      <a:pt x="308794" y="374644"/>
                    </a:lnTo>
                    <a:cubicBezTo>
                      <a:pt x="314218" y="372870"/>
                      <a:pt x="318951" y="369519"/>
                      <a:pt x="322502" y="365083"/>
                    </a:cubicBezTo>
                    <a:cubicBezTo>
                      <a:pt x="326052" y="360648"/>
                      <a:pt x="328320" y="355325"/>
                      <a:pt x="328912" y="349707"/>
                    </a:cubicBezTo>
                    <a:lnTo>
                      <a:pt x="339168" y="272531"/>
                    </a:lnTo>
                    <a:cubicBezTo>
                      <a:pt x="340252" y="262576"/>
                      <a:pt x="337097" y="252621"/>
                      <a:pt x="330391" y="245130"/>
                    </a:cubicBezTo>
                    <a:cubicBezTo>
                      <a:pt x="323685" y="237639"/>
                      <a:pt x="314119" y="233401"/>
                      <a:pt x="304061" y="233401"/>
                    </a:cubicBezTo>
                    <a:lnTo>
                      <a:pt x="304061" y="233302"/>
                    </a:lnTo>
                    <a:lnTo>
                      <a:pt x="289564" y="233302"/>
                    </a:lnTo>
                    <a:cubicBezTo>
                      <a:pt x="287789" y="233499"/>
                      <a:pt x="286211" y="234189"/>
                      <a:pt x="284831" y="235372"/>
                    </a:cubicBezTo>
                    <a:lnTo>
                      <a:pt x="273884" y="244933"/>
                    </a:lnTo>
                    <a:lnTo>
                      <a:pt x="273884" y="244933"/>
                    </a:lnTo>
                    <a:cubicBezTo>
                      <a:pt x="271320" y="247101"/>
                      <a:pt x="268066" y="248383"/>
                      <a:pt x="264615" y="248383"/>
                    </a:cubicBezTo>
                    <a:cubicBezTo>
                      <a:pt x="261262" y="248383"/>
                      <a:pt x="257909" y="247200"/>
                      <a:pt x="255345" y="244933"/>
                    </a:cubicBezTo>
                    <a:lnTo>
                      <a:pt x="244398" y="235372"/>
                    </a:lnTo>
                    <a:lnTo>
                      <a:pt x="244398" y="235372"/>
                    </a:lnTo>
                    <a:cubicBezTo>
                      <a:pt x="243116" y="234288"/>
                      <a:pt x="241440" y="233499"/>
                      <a:pt x="239665" y="233302"/>
                    </a:cubicBezTo>
                    <a:lnTo>
                      <a:pt x="224774" y="233302"/>
                    </a:lnTo>
                    <a:cubicBezTo>
                      <a:pt x="215011" y="233302"/>
                      <a:pt x="205446" y="237541"/>
                      <a:pt x="198740" y="245031"/>
                    </a:cubicBezTo>
                    <a:moveTo>
                      <a:pt x="111465" y="210238"/>
                    </a:moveTo>
                    <a:cubicBezTo>
                      <a:pt x="119256" y="202452"/>
                      <a:pt x="123694" y="191807"/>
                      <a:pt x="123694" y="180767"/>
                    </a:cubicBezTo>
                    <a:cubicBezTo>
                      <a:pt x="123694" y="169728"/>
                      <a:pt x="119256" y="159083"/>
                      <a:pt x="111465" y="151297"/>
                    </a:cubicBezTo>
                    <a:cubicBezTo>
                      <a:pt x="103675" y="143510"/>
                      <a:pt x="93024" y="139075"/>
                      <a:pt x="81979" y="139075"/>
                    </a:cubicBezTo>
                    <a:cubicBezTo>
                      <a:pt x="70935" y="139075"/>
                      <a:pt x="60284" y="143510"/>
                      <a:pt x="52494" y="151297"/>
                    </a:cubicBezTo>
                    <a:cubicBezTo>
                      <a:pt x="44703" y="159083"/>
                      <a:pt x="40265" y="169728"/>
                      <a:pt x="40265" y="180767"/>
                    </a:cubicBezTo>
                    <a:cubicBezTo>
                      <a:pt x="40265" y="191807"/>
                      <a:pt x="44604" y="202452"/>
                      <a:pt x="52494" y="210238"/>
                    </a:cubicBezTo>
                    <a:cubicBezTo>
                      <a:pt x="60383" y="218025"/>
                      <a:pt x="70935" y="222460"/>
                      <a:pt x="81979" y="222460"/>
                    </a:cubicBezTo>
                    <a:cubicBezTo>
                      <a:pt x="93024" y="222460"/>
                      <a:pt x="103675" y="218025"/>
                      <a:pt x="111465" y="210238"/>
                    </a:cubicBezTo>
                    <a:moveTo>
                      <a:pt x="137500" y="259619"/>
                    </a:moveTo>
                    <a:cubicBezTo>
                      <a:pt x="135922" y="253015"/>
                      <a:pt x="132470" y="246904"/>
                      <a:pt x="127441" y="242370"/>
                    </a:cubicBezTo>
                    <a:cubicBezTo>
                      <a:pt x="122412" y="237738"/>
                      <a:pt x="116100" y="234781"/>
                      <a:pt x="109394" y="233795"/>
                    </a:cubicBezTo>
                    <a:cubicBezTo>
                      <a:pt x="106929" y="233401"/>
                      <a:pt x="104365" y="234189"/>
                      <a:pt x="102491" y="235766"/>
                    </a:cubicBezTo>
                    <a:lnTo>
                      <a:pt x="91545" y="245327"/>
                    </a:lnTo>
                    <a:cubicBezTo>
                      <a:pt x="88981" y="247496"/>
                      <a:pt x="85727" y="248777"/>
                      <a:pt x="82275" y="248777"/>
                    </a:cubicBezTo>
                    <a:cubicBezTo>
                      <a:pt x="78824" y="248777"/>
                      <a:pt x="75569" y="247594"/>
                      <a:pt x="73005" y="245327"/>
                    </a:cubicBezTo>
                    <a:lnTo>
                      <a:pt x="62059" y="235865"/>
                    </a:lnTo>
                    <a:lnTo>
                      <a:pt x="62059" y="235865"/>
                    </a:lnTo>
                    <a:cubicBezTo>
                      <a:pt x="60185" y="234189"/>
                      <a:pt x="57622" y="233499"/>
                      <a:pt x="55058" y="233894"/>
                    </a:cubicBezTo>
                    <a:cubicBezTo>
                      <a:pt x="48352" y="234879"/>
                      <a:pt x="42040" y="237836"/>
                      <a:pt x="37011" y="242469"/>
                    </a:cubicBezTo>
                    <a:cubicBezTo>
                      <a:pt x="31982" y="247101"/>
                      <a:pt x="28431" y="253114"/>
                      <a:pt x="26952" y="259718"/>
                    </a:cubicBezTo>
                    <a:lnTo>
                      <a:pt x="228" y="371983"/>
                    </a:lnTo>
                    <a:cubicBezTo>
                      <a:pt x="-463" y="375827"/>
                      <a:pt x="425" y="379868"/>
                      <a:pt x="2792" y="383120"/>
                    </a:cubicBezTo>
                    <a:cubicBezTo>
                      <a:pt x="5158" y="386275"/>
                      <a:pt x="8708" y="388443"/>
                      <a:pt x="12554" y="388936"/>
                    </a:cubicBezTo>
                    <a:cubicBezTo>
                      <a:pt x="14428" y="389133"/>
                      <a:pt x="16302" y="389034"/>
                      <a:pt x="18077" y="388443"/>
                    </a:cubicBezTo>
                    <a:lnTo>
                      <a:pt x="5750" y="440584"/>
                    </a:lnTo>
                    <a:cubicBezTo>
                      <a:pt x="5257" y="443245"/>
                      <a:pt x="5947" y="446103"/>
                      <a:pt x="7722" y="448173"/>
                    </a:cubicBezTo>
                    <a:cubicBezTo>
                      <a:pt x="9497" y="450243"/>
                      <a:pt x="12061" y="451524"/>
                      <a:pt x="14823" y="451524"/>
                    </a:cubicBezTo>
                    <a:lnTo>
                      <a:pt x="51902" y="451524"/>
                    </a:lnTo>
                    <a:lnTo>
                      <a:pt x="59199" y="532741"/>
                    </a:lnTo>
                    <a:cubicBezTo>
                      <a:pt x="59988" y="539641"/>
                      <a:pt x="65807" y="544865"/>
                      <a:pt x="72808" y="544865"/>
                    </a:cubicBezTo>
                    <a:lnTo>
                      <a:pt x="91447" y="544865"/>
                    </a:lnTo>
                    <a:cubicBezTo>
                      <a:pt x="98448" y="544865"/>
                      <a:pt x="104266" y="539641"/>
                      <a:pt x="105055" y="532741"/>
                    </a:cubicBezTo>
                    <a:lnTo>
                      <a:pt x="112353" y="451524"/>
                    </a:lnTo>
                    <a:lnTo>
                      <a:pt x="149432" y="451524"/>
                    </a:lnTo>
                    <a:cubicBezTo>
                      <a:pt x="152193" y="451524"/>
                      <a:pt x="154757" y="450243"/>
                      <a:pt x="156532" y="448173"/>
                    </a:cubicBezTo>
                    <a:cubicBezTo>
                      <a:pt x="158308" y="446103"/>
                      <a:pt x="158998" y="443245"/>
                      <a:pt x="158505" y="440584"/>
                    </a:cubicBezTo>
                    <a:lnTo>
                      <a:pt x="145981" y="388443"/>
                    </a:lnTo>
                    <a:cubicBezTo>
                      <a:pt x="147756" y="388936"/>
                      <a:pt x="149629" y="389133"/>
                      <a:pt x="151503" y="388936"/>
                    </a:cubicBezTo>
                    <a:cubicBezTo>
                      <a:pt x="155448" y="388443"/>
                      <a:pt x="158998" y="386373"/>
                      <a:pt x="161266" y="383120"/>
                    </a:cubicBezTo>
                    <a:cubicBezTo>
                      <a:pt x="163633" y="379966"/>
                      <a:pt x="164520" y="375925"/>
                      <a:pt x="163830" y="371983"/>
                    </a:cubicBezTo>
                    <a:lnTo>
                      <a:pt x="137500" y="259619"/>
                    </a:lnTo>
                    <a:close/>
                    <a:moveTo>
                      <a:pt x="202783" y="140652"/>
                    </a:moveTo>
                    <a:cubicBezTo>
                      <a:pt x="210573" y="132865"/>
                      <a:pt x="215011" y="122220"/>
                      <a:pt x="215011" y="111181"/>
                    </a:cubicBezTo>
                    <a:cubicBezTo>
                      <a:pt x="215011" y="100142"/>
                      <a:pt x="210573" y="89497"/>
                      <a:pt x="202783" y="81710"/>
                    </a:cubicBezTo>
                    <a:cubicBezTo>
                      <a:pt x="194992" y="73923"/>
                      <a:pt x="184342" y="69488"/>
                      <a:pt x="173297" y="69488"/>
                    </a:cubicBezTo>
                    <a:cubicBezTo>
                      <a:pt x="162252" y="69488"/>
                      <a:pt x="151602" y="73825"/>
                      <a:pt x="143811" y="81710"/>
                    </a:cubicBezTo>
                    <a:cubicBezTo>
                      <a:pt x="136020" y="89595"/>
                      <a:pt x="131583" y="100142"/>
                      <a:pt x="131583" y="111181"/>
                    </a:cubicBezTo>
                    <a:cubicBezTo>
                      <a:pt x="131583" y="122220"/>
                      <a:pt x="136020" y="132865"/>
                      <a:pt x="143811" y="140652"/>
                    </a:cubicBezTo>
                    <a:cubicBezTo>
                      <a:pt x="151602" y="148438"/>
                      <a:pt x="162252" y="152874"/>
                      <a:pt x="173297" y="152874"/>
                    </a:cubicBezTo>
                    <a:cubicBezTo>
                      <a:pt x="184342" y="152874"/>
                      <a:pt x="194992" y="148438"/>
                      <a:pt x="202783" y="140652"/>
                    </a:cubicBezTo>
                    <a:moveTo>
                      <a:pt x="294101" y="71164"/>
                    </a:moveTo>
                    <a:cubicBezTo>
                      <a:pt x="301891" y="63377"/>
                      <a:pt x="306329" y="52732"/>
                      <a:pt x="306329" y="41693"/>
                    </a:cubicBezTo>
                    <a:cubicBezTo>
                      <a:pt x="306329" y="30654"/>
                      <a:pt x="301990" y="20009"/>
                      <a:pt x="294101" y="12222"/>
                    </a:cubicBezTo>
                    <a:cubicBezTo>
                      <a:pt x="286310" y="4435"/>
                      <a:pt x="275659" y="0"/>
                      <a:pt x="264615" y="0"/>
                    </a:cubicBezTo>
                    <a:cubicBezTo>
                      <a:pt x="253570" y="0"/>
                      <a:pt x="242919" y="4435"/>
                      <a:pt x="235129" y="12222"/>
                    </a:cubicBezTo>
                    <a:cubicBezTo>
                      <a:pt x="227338" y="20009"/>
                      <a:pt x="222900" y="30654"/>
                      <a:pt x="222900" y="41693"/>
                    </a:cubicBezTo>
                    <a:cubicBezTo>
                      <a:pt x="222900" y="52732"/>
                      <a:pt x="227239" y="63377"/>
                      <a:pt x="235129" y="71164"/>
                    </a:cubicBezTo>
                    <a:cubicBezTo>
                      <a:pt x="242919" y="78950"/>
                      <a:pt x="253570" y="83386"/>
                      <a:pt x="264615" y="83386"/>
                    </a:cubicBezTo>
                    <a:cubicBezTo>
                      <a:pt x="275659" y="83287"/>
                      <a:pt x="286211" y="78950"/>
                      <a:pt x="294101" y="71164"/>
                    </a:cubicBezTo>
                    <a:moveTo>
                      <a:pt x="294101" y="210140"/>
                    </a:moveTo>
                    <a:cubicBezTo>
                      <a:pt x="301891" y="202353"/>
                      <a:pt x="306329" y="191708"/>
                      <a:pt x="306329" y="180669"/>
                    </a:cubicBezTo>
                    <a:cubicBezTo>
                      <a:pt x="306329" y="169630"/>
                      <a:pt x="301990" y="158985"/>
                      <a:pt x="294101" y="151198"/>
                    </a:cubicBezTo>
                    <a:cubicBezTo>
                      <a:pt x="286310" y="143411"/>
                      <a:pt x="275659" y="138976"/>
                      <a:pt x="264615" y="138976"/>
                    </a:cubicBezTo>
                    <a:cubicBezTo>
                      <a:pt x="253570" y="138976"/>
                      <a:pt x="242919" y="143411"/>
                      <a:pt x="235129" y="151198"/>
                    </a:cubicBezTo>
                    <a:cubicBezTo>
                      <a:pt x="227338" y="158985"/>
                      <a:pt x="222900" y="169630"/>
                      <a:pt x="222900" y="180669"/>
                    </a:cubicBezTo>
                    <a:cubicBezTo>
                      <a:pt x="222900" y="191708"/>
                      <a:pt x="227239" y="202353"/>
                      <a:pt x="235129" y="210140"/>
                    </a:cubicBezTo>
                    <a:cubicBezTo>
                      <a:pt x="242919" y="217926"/>
                      <a:pt x="253570" y="222362"/>
                      <a:pt x="264615" y="222362"/>
                    </a:cubicBezTo>
                    <a:lnTo>
                      <a:pt x="264615" y="222263"/>
                    </a:lnTo>
                    <a:cubicBezTo>
                      <a:pt x="275659" y="222362"/>
                      <a:pt x="286211" y="217926"/>
                      <a:pt x="294101" y="210140"/>
                    </a:cubicBezTo>
                    <a:moveTo>
                      <a:pt x="385418" y="140652"/>
                    </a:moveTo>
                    <a:cubicBezTo>
                      <a:pt x="393209" y="132865"/>
                      <a:pt x="397646" y="122220"/>
                      <a:pt x="397646" y="111181"/>
                    </a:cubicBezTo>
                    <a:cubicBezTo>
                      <a:pt x="397646" y="100142"/>
                      <a:pt x="393307" y="89497"/>
                      <a:pt x="385418" y="81710"/>
                    </a:cubicBezTo>
                    <a:cubicBezTo>
                      <a:pt x="377529" y="73923"/>
                      <a:pt x="366977" y="69488"/>
                      <a:pt x="355932" y="69488"/>
                    </a:cubicBezTo>
                    <a:cubicBezTo>
                      <a:pt x="344887" y="69488"/>
                      <a:pt x="334237" y="73825"/>
                      <a:pt x="326446" y="81710"/>
                    </a:cubicBezTo>
                    <a:cubicBezTo>
                      <a:pt x="318656" y="89497"/>
                      <a:pt x="314218" y="100142"/>
                      <a:pt x="314218" y="111181"/>
                    </a:cubicBezTo>
                    <a:cubicBezTo>
                      <a:pt x="314218" y="122220"/>
                      <a:pt x="318656" y="132865"/>
                      <a:pt x="326446" y="140652"/>
                    </a:cubicBezTo>
                    <a:cubicBezTo>
                      <a:pt x="334237" y="148438"/>
                      <a:pt x="344887" y="152874"/>
                      <a:pt x="355932" y="152874"/>
                    </a:cubicBezTo>
                    <a:cubicBezTo>
                      <a:pt x="366977" y="152874"/>
                      <a:pt x="377627" y="148438"/>
                      <a:pt x="385418" y="140652"/>
                    </a:cubicBezTo>
                    <a:moveTo>
                      <a:pt x="476736" y="210140"/>
                    </a:moveTo>
                    <a:cubicBezTo>
                      <a:pt x="484526" y="202353"/>
                      <a:pt x="488964" y="191708"/>
                      <a:pt x="488964" y="180669"/>
                    </a:cubicBezTo>
                    <a:cubicBezTo>
                      <a:pt x="488964" y="169630"/>
                      <a:pt x="484625" y="158985"/>
                      <a:pt x="476736" y="151198"/>
                    </a:cubicBezTo>
                    <a:cubicBezTo>
                      <a:pt x="468945" y="143411"/>
                      <a:pt x="458295" y="138976"/>
                      <a:pt x="447250" y="138976"/>
                    </a:cubicBezTo>
                    <a:cubicBezTo>
                      <a:pt x="436205" y="138976"/>
                      <a:pt x="425554" y="143313"/>
                      <a:pt x="417764" y="151198"/>
                    </a:cubicBezTo>
                    <a:cubicBezTo>
                      <a:pt x="409973" y="159083"/>
                      <a:pt x="405535" y="169630"/>
                      <a:pt x="405535" y="180669"/>
                    </a:cubicBezTo>
                    <a:cubicBezTo>
                      <a:pt x="405535" y="191708"/>
                      <a:pt x="409875" y="202353"/>
                      <a:pt x="417764" y="210140"/>
                    </a:cubicBezTo>
                    <a:cubicBezTo>
                      <a:pt x="425554" y="217926"/>
                      <a:pt x="436205" y="222362"/>
                      <a:pt x="447250" y="222362"/>
                    </a:cubicBezTo>
                    <a:cubicBezTo>
                      <a:pt x="458295" y="222362"/>
                      <a:pt x="468846" y="217926"/>
                      <a:pt x="476736" y="210140"/>
                    </a:cubicBezTo>
                    <a:moveTo>
                      <a:pt x="515491" y="245130"/>
                    </a:moveTo>
                    <a:cubicBezTo>
                      <a:pt x="508785" y="237639"/>
                      <a:pt x="499220" y="233401"/>
                      <a:pt x="489161" y="233401"/>
                    </a:cubicBezTo>
                    <a:lnTo>
                      <a:pt x="489161" y="233302"/>
                    </a:lnTo>
                    <a:lnTo>
                      <a:pt x="474763" y="233302"/>
                    </a:lnTo>
                    <a:cubicBezTo>
                      <a:pt x="472988" y="233499"/>
                      <a:pt x="471410" y="234189"/>
                      <a:pt x="470030" y="235372"/>
                    </a:cubicBezTo>
                    <a:lnTo>
                      <a:pt x="459083" y="244933"/>
                    </a:lnTo>
                    <a:lnTo>
                      <a:pt x="459083" y="244933"/>
                    </a:lnTo>
                    <a:cubicBezTo>
                      <a:pt x="456519" y="247101"/>
                      <a:pt x="453265" y="248383"/>
                      <a:pt x="449814" y="248383"/>
                    </a:cubicBezTo>
                    <a:cubicBezTo>
                      <a:pt x="446461" y="248383"/>
                      <a:pt x="443108" y="247200"/>
                      <a:pt x="440544" y="244933"/>
                    </a:cubicBezTo>
                    <a:lnTo>
                      <a:pt x="429598" y="235372"/>
                    </a:lnTo>
                    <a:lnTo>
                      <a:pt x="429598" y="235372"/>
                    </a:lnTo>
                    <a:cubicBezTo>
                      <a:pt x="428217" y="234288"/>
                      <a:pt x="426639" y="233499"/>
                      <a:pt x="424864" y="233302"/>
                    </a:cubicBezTo>
                    <a:lnTo>
                      <a:pt x="409973" y="233302"/>
                    </a:lnTo>
                    <a:cubicBezTo>
                      <a:pt x="399914" y="233302"/>
                      <a:pt x="390349" y="237541"/>
                      <a:pt x="383643" y="245031"/>
                    </a:cubicBezTo>
                    <a:cubicBezTo>
                      <a:pt x="376937" y="252522"/>
                      <a:pt x="373781" y="262477"/>
                      <a:pt x="374866" y="272531"/>
                    </a:cubicBezTo>
                    <a:lnTo>
                      <a:pt x="385122" y="349608"/>
                    </a:lnTo>
                    <a:cubicBezTo>
                      <a:pt x="385714" y="355128"/>
                      <a:pt x="387883" y="360352"/>
                      <a:pt x="391335" y="364689"/>
                    </a:cubicBezTo>
                    <a:cubicBezTo>
                      <a:pt x="394786" y="369026"/>
                      <a:pt x="399323" y="372377"/>
                      <a:pt x="404549" y="374348"/>
                    </a:cubicBezTo>
                    <a:lnTo>
                      <a:pt x="421807" y="532939"/>
                    </a:lnTo>
                    <a:cubicBezTo>
                      <a:pt x="422596" y="539838"/>
                      <a:pt x="428513" y="545062"/>
                      <a:pt x="435416" y="545062"/>
                    </a:cubicBezTo>
                    <a:lnTo>
                      <a:pt x="462732" y="545062"/>
                    </a:lnTo>
                    <a:cubicBezTo>
                      <a:pt x="469734" y="545062"/>
                      <a:pt x="475552" y="539838"/>
                      <a:pt x="476341" y="532939"/>
                    </a:cubicBezTo>
                    <a:lnTo>
                      <a:pt x="493599" y="374644"/>
                    </a:lnTo>
                    <a:cubicBezTo>
                      <a:pt x="499023" y="372870"/>
                      <a:pt x="503756" y="369519"/>
                      <a:pt x="507306" y="365083"/>
                    </a:cubicBezTo>
                    <a:cubicBezTo>
                      <a:pt x="510856" y="360648"/>
                      <a:pt x="513124" y="355325"/>
                      <a:pt x="513815" y="349707"/>
                    </a:cubicBezTo>
                    <a:lnTo>
                      <a:pt x="524071" y="272531"/>
                    </a:lnTo>
                    <a:cubicBezTo>
                      <a:pt x="525353" y="262576"/>
                      <a:pt x="522098" y="252522"/>
                      <a:pt x="515491" y="245130"/>
                    </a:cubicBezTo>
                  </a:path>
                </a:pathLst>
              </a:custGeom>
              <a:grpFill/>
              <a:ln w="9861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17220"/>
                <a:endParaRPr lang="fr-FR" sz="1215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p:grpSp>
      </p:grpSp>
      <p:grpSp>
        <p:nvGrpSpPr>
          <p:cNvPr id="22" name="Groupe 21"/>
          <p:cNvGrpSpPr/>
          <p:nvPr/>
        </p:nvGrpSpPr>
        <p:grpSpPr>
          <a:xfrm>
            <a:off x="4176135" y="5092064"/>
            <a:ext cx="1148384" cy="509164"/>
            <a:chOff x="4176135" y="5092064"/>
            <a:chExt cx="1148384" cy="509164"/>
          </a:xfrm>
          <a:solidFill>
            <a:schemeClr val="bg1">
              <a:lumMod val="85000"/>
            </a:schemeClr>
          </a:solidFill>
        </p:grpSpPr>
        <p:sp>
          <p:nvSpPr>
            <p:cNvPr id="333" name="object 93"/>
            <p:cNvSpPr/>
            <p:nvPr/>
          </p:nvSpPr>
          <p:spPr>
            <a:xfrm>
              <a:off x="4609919" y="5204321"/>
              <a:ext cx="396907" cy="396907"/>
            </a:xfrm>
            <a:custGeom>
              <a:avLst/>
              <a:gdLst/>
              <a:ahLst/>
              <a:cxnLst/>
              <a:rect l="l" t="t" r="r" b="b"/>
              <a:pathLst>
                <a:path w="588009" h="588009">
                  <a:moveTo>
                    <a:pt x="293725" y="587438"/>
                  </a:moveTo>
                  <a:lnTo>
                    <a:pt x="341368" y="583594"/>
                  </a:lnTo>
                  <a:lnTo>
                    <a:pt x="386564" y="572465"/>
                  </a:lnTo>
                  <a:lnTo>
                    <a:pt x="428708" y="554655"/>
                  </a:lnTo>
                  <a:lnTo>
                    <a:pt x="467194" y="530770"/>
                  </a:lnTo>
                  <a:lnTo>
                    <a:pt x="501419" y="501413"/>
                  </a:lnTo>
                  <a:lnTo>
                    <a:pt x="530778" y="467190"/>
                  </a:lnTo>
                  <a:lnTo>
                    <a:pt x="554665" y="428705"/>
                  </a:lnTo>
                  <a:lnTo>
                    <a:pt x="572476" y="386563"/>
                  </a:lnTo>
                  <a:lnTo>
                    <a:pt x="583606" y="341368"/>
                  </a:lnTo>
                  <a:lnTo>
                    <a:pt x="587451" y="293725"/>
                  </a:lnTo>
                  <a:lnTo>
                    <a:pt x="583606" y="246079"/>
                  </a:lnTo>
                  <a:lnTo>
                    <a:pt x="572476" y="200881"/>
                  </a:lnTo>
                  <a:lnTo>
                    <a:pt x="554665" y="158737"/>
                  </a:lnTo>
                  <a:lnTo>
                    <a:pt x="530778" y="120250"/>
                  </a:lnTo>
                  <a:lnTo>
                    <a:pt x="501419" y="86026"/>
                  </a:lnTo>
                  <a:lnTo>
                    <a:pt x="467194" y="56669"/>
                  </a:lnTo>
                  <a:lnTo>
                    <a:pt x="428708" y="32783"/>
                  </a:lnTo>
                  <a:lnTo>
                    <a:pt x="386564" y="14973"/>
                  </a:lnTo>
                  <a:lnTo>
                    <a:pt x="341368" y="3844"/>
                  </a:lnTo>
                  <a:lnTo>
                    <a:pt x="293725" y="0"/>
                  </a:lnTo>
                  <a:lnTo>
                    <a:pt x="246082" y="3844"/>
                  </a:lnTo>
                  <a:lnTo>
                    <a:pt x="200886" y="14973"/>
                  </a:lnTo>
                  <a:lnTo>
                    <a:pt x="158743" y="32783"/>
                  </a:lnTo>
                  <a:lnTo>
                    <a:pt x="120256" y="56669"/>
                  </a:lnTo>
                  <a:lnTo>
                    <a:pt x="86031" y="86026"/>
                  </a:lnTo>
                  <a:lnTo>
                    <a:pt x="56672" y="120250"/>
                  </a:lnTo>
                  <a:lnTo>
                    <a:pt x="32785" y="158737"/>
                  </a:lnTo>
                  <a:lnTo>
                    <a:pt x="14974" y="200881"/>
                  </a:lnTo>
                  <a:lnTo>
                    <a:pt x="3844" y="246079"/>
                  </a:lnTo>
                  <a:lnTo>
                    <a:pt x="0" y="293725"/>
                  </a:lnTo>
                  <a:lnTo>
                    <a:pt x="3844" y="341368"/>
                  </a:lnTo>
                  <a:lnTo>
                    <a:pt x="14974" y="386563"/>
                  </a:lnTo>
                  <a:lnTo>
                    <a:pt x="32785" y="428705"/>
                  </a:lnTo>
                  <a:lnTo>
                    <a:pt x="56672" y="467190"/>
                  </a:lnTo>
                  <a:lnTo>
                    <a:pt x="86031" y="501413"/>
                  </a:lnTo>
                  <a:lnTo>
                    <a:pt x="120256" y="530770"/>
                  </a:lnTo>
                  <a:lnTo>
                    <a:pt x="158743" y="554655"/>
                  </a:lnTo>
                  <a:lnTo>
                    <a:pt x="200886" y="572465"/>
                  </a:lnTo>
                  <a:lnTo>
                    <a:pt x="246082" y="583594"/>
                  </a:lnTo>
                  <a:lnTo>
                    <a:pt x="293725" y="587438"/>
                  </a:lnTo>
                  <a:close/>
                </a:path>
              </a:pathLst>
            </a:custGeom>
            <a:grpFill/>
            <a:ln w="11430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334" name="object 94"/>
            <p:cNvSpPr txBox="1"/>
            <p:nvPr/>
          </p:nvSpPr>
          <p:spPr>
            <a:xfrm>
              <a:off x="4691613" y="5275774"/>
              <a:ext cx="233172" cy="221231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0" tIns="8144" rIns="0" bIns="0" rtlCol="0">
              <a:spAutoFit/>
            </a:bodyPr>
            <a:lstStyle/>
            <a:p>
              <a:pPr marL="8573" defTabSz="617220">
                <a:spcBef>
                  <a:spcPts val="64"/>
                </a:spcBef>
              </a:pPr>
              <a:r>
                <a:rPr lang="fr-FR" sz="1384" b="1" spc="-17" dirty="0">
                  <a:solidFill>
                    <a:schemeClr val="bg1">
                      <a:lumMod val="75000"/>
                    </a:schemeClr>
                  </a:solidFill>
                  <a:latin typeface="Arial MT Std"/>
                  <a:cs typeface="Arial MT Std"/>
                </a:rPr>
                <a:t>13</a:t>
              </a:r>
              <a:endParaRPr sz="1384" dirty="0">
                <a:solidFill>
                  <a:schemeClr val="bg1">
                    <a:lumMod val="75000"/>
                  </a:schemeClr>
                </a:solidFill>
                <a:latin typeface="Arial MT Std"/>
                <a:cs typeface="Arial MT Std"/>
              </a:endParaRPr>
            </a:p>
          </p:txBody>
        </p:sp>
        <p:sp>
          <p:nvSpPr>
            <p:cNvPr id="355" name="object 121"/>
            <p:cNvSpPr/>
            <p:nvPr/>
          </p:nvSpPr>
          <p:spPr>
            <a:xfrm>
              <a:off x="4983762" y="5092064"/>
              <a:ext cx="340757" cy="209598"/>
            </a:xfrm>
            <a:custGeom>
              <a:avLst/>
              <a:gdLst/>
              <a:ahLst/>
              <a:cxnLst/>
              <a:rect l="l" t="t" r="r" b="b"/>
              <a:pathLst>
                <a:path w="504825" h="310515">
                  <a:moveTo>
                    <a:pt x="0" y="310260"/>
                  </a:moveTo>
                  <a:lnTo>
                    <a:pt x="504761" y="0"/>
                  </a:lnTo>
                </a:path>
              </a:pathLst>
            </a:custGeom>
            <a:grpFill/>
            <a:ln w="12700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grpSp>
          <p:nvGrpSpPr>
            <p:cNvPr id="384" name="Groupe 383">
              <a:extLst>
                <a:ext uri="{FF2B5EF4-FFF2-40B4-BE49-F238E27FC236}">
                  <a16:creationId xmlns:a16="http://schemas.microsoft.com/office/drawing/2014/main" id="{C677C78F-04A9-2862-A6E1-665F43A20B8D}"/>
                </a:ext>
              </a:extLst>
            </p:cNvPr>
            <p:cNvGrpSpPr/>
            <p:nvPr/>
          </p:nvGrpSpPr>
          <p:grpSpPr>
            <a:xfrm>
              <a:off x="4176135" y="5202708"/>
              <a:ext cx="398725" cy="398520"/>
              <a:chOff x="4259800" y="3914273"/>
              <a:chExt cx="590703" cy="590400"/>
            </a:xfrm>
            <a:grpFill/>
          </p:grpSpPr>
          <p:sp>
            <p:nvSpPr>
              <p:cNvPr id="385" name="Forme libre 384">
                <a:extLst>
                  <a:ext uri="{FF2B5EF4-FFF2-40B4-BE49-F238E27FC236}">
                    <a16:creationId xmlns:a16="http://schemas.microsoft.com/office/drawing/2014/main" id="{30AD3455-B067-B46A-6CFC-1743B90D7C70}"/>
                  </a:ext>
                </a:extLst>
              </p:cNvPr>
              <p:cNvSpPr/>
              <p:nvPr/>
            </p:nvSpPr>
            <p:spPr>
              <a:xfrm>
                <a:off x="4259800" y="3914273"/>
                <a:ext cx="590703" cy="590400"/>
              </a:xfrm>
              <a:custGeom>
                <a:avLst/>
                <a:gdLst>
                  <a:gd name="connsiteX0" fmla="*/ 762909 w 1525818"/>
                  <a:gd name="connsiteY0" fmla="*/ 1525037 h 1525037"/>
                  <a:gd name="connsiteX1" fmla="*/ 1525818 w 1525818"/>
                  <a:gd name="connsiteY1" fmla="*/ 762519 h 1525037"/>
                  <a:gd name="connsiteX2" fmla="*/ 762909 w 1525818"/>
                  <a:gd name="connsiteY2" fmla="*/ 0 h 1525037"/>
                  <a:gd name="connsiteX3" fmla="*/ 0 w 1525818"/>
                  <a:gd name="connsiteY3" fmla="*/ 762519 h 1525037"/>
                  <a:gd name="connsiteX4" fmla="*/ 762909 w 1525818"/>
                  <a:gd name="connsiteY4" fmla="*/ 1525037 h 1525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5818" h="1525037">
                    <a:moveTo>
                      <a:pt x="762909" y="1525037"/>
                    </a:moveTo>
                    <a:cubicBezTo>
                      <a:pt x="1184289" y="1525037"/>
                      <a:pt x="1525818" y="1183683"/>
                      <a:pt x="1525818" y="762519"/>
                    </a:cubicBezTo>
                    <a:cubicBezTo>
                      <a:pt x="1525818" y="341354"/>
                      <a:pt x="1184289" y="0"/>
                      <a:pt x="762909" y="0"/>
                    </a:cubicBezTo>
                    <a:cubicBezTo>
                      <a:pt x="341529" y="0"/>
                      <a:pt x="0" y="341354"/>
                      <a:pt x="0" y="762519"/>
                    </a:cubicBezTo>
                    <a:cubicBezTo>
                      <a:pt x="0" y="1183683"/>
                      <a:pt x="341529" y="1525037"/>
                      <a:pt x="762909" y="1525037"/>
                    </a:cubicBezTo>
                  </a:path>
                </a:pathLst>
              </a:custGeom>
              <a:grpFill/>
              <a:ln w="12708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17220"/>
                <a:endParaRPr lang="fr-FR" sz="1215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86" name="Forme libre 385">
                <a:extLst>
                  <a:ext uri="{FF2B5EF4-FFF2-40B4-BE49-F238E27FC236}">
                    <a16:creationId xmlns:a16="http://schemas.microsoft.com/office/drawing/2014/main" id="{804D7C11-BEE7-ADB4-B9FE-6143E0E2F039}"/>
                  </a:ext>
                </a:extLst>
              </p:cNvPr>
              <p:cNvSpPr/>
              <p:nvPr/>
            </p:nvSpPr>
            <p:spPr>
              <a:xfrm>
                <a:off x="4406965" y="4032390"/>
                <a:ext cx="296374" cy="308083"/>
              </a:xfrm>
              <a:custGeom>
                <a:avLst/>
                <a:gdLst>
                  <a:gd name="connsiteX0" fmla="*/ 198740 w 524345"/>
                  <a:gd name="connsiteY0" fmla="*/ 245031 h 545061"/>
                  <a:gd name="connsiteX1" fmla="*/ 189963 w 524345"/>
                  <a:gd name="connsiteY1" fmla="*/ 272531 h 545061"/>
                  <a:gd name="connsiteX2" fmla="*/ 200219 w 524345"/>
                  <a:gd name="connsiteY2" fmla="*/ 349608 h 545061"/>
                  <a:gd name="connsiteX3" fmla="*/ 206432 w 524345"/>
                  <a:gd name="connsiteY3" fmla="*/ 364689 h 545061"/>
                  <a:gd name="connsiteX4" fmla="*/ 219646 w 524345"/>
                  <a:gd name="connsiteY4" fmla="*/ 374348 h 545061"/>
                  <a:gd name="connsiteX5" fmla="*/ 236904 w 524345"/>
                  <a:gd name="connsiteY5" fmla="*/ 532939 h 545061"/>
                  <a:gd name="connsiteX6" fmla="*/ 250513 w 524345"/>
                  <a:gd name="connsiteY6" fmla="*/ 545062 h 545061"/>
                  <a:gd name="connsiteX7" fmla="*/ 277928 w 524345"/>
                  <a:gd name="connsiteY7" fmla="*/ 545062 h 545061"/>
                  <a:gd name="connsiteX8" fmla="*/ 291536 w 524345"/>
                  <a:gd name="connsiteY8" fmla="*/ 532939 h 545061"/>
                  <a:gd name="connsiteX9" fmla="*/ 308794 w 524345"/>
                  <a:gd name="connsiteY9" fmla="*/ 374644 h 545061"/>
                  <a:gd name="connsiteX10" fmla="*/ 322502 w 524345"/>
                  <a:gd name="connsiteY10" fmla="*/ 365083 h 545061"/>
                  <a:gd name="connsiteX11" fmla="*/ 328912 w 524345"/>
                  <a:gd name="connsiteY11" fmla="*/ 349707 h 545061"/>
                  <a:gd name="connsiteX12" fmla="*/ 339168 w 524345"/>
                  <a:gd name="connsiteY12" fmla="*/ 272531 h 545061"/>
                  <a:gd name="connsiteX13" fmla="*/ 330391 w 524345"/>
                  <a:gd name="connsiteY13" fmla="*/ 245130 h 545061"/>
                  <a:gd name="connsiteX14" fmla="*/ 304061 w 524345"/>
                  <a:gd name="connsiteY14" fmla="*/ 233401 h 545061"/>
                  <a:gd name="connsiteX15" fmla="*/ 304061 w 524345"/>
                  <a:gd name="connsiteY15" fmla="*/ 233302 h 545061"/>
                  <a:gd name="connsiteX16" fmla="*/ 289564 w 524345"/>
                  <a:gd name="connsiteY16" fmla="*/ 233302 h 545061"/>
                  <a:gd name="connsiteX17" fmla="*/ 284831 w 524345"/>
                  <a:gd name="connsiteY17" fmla="*/ 235372 h 545061"/>
                  <a:gd name="connsiteX18" fmla="*/ 273884 w 524345"/>
                  <a:gd name="connsiteY18" fmla="*/ 244933 h 545061"/>
                  <a:gd name="connsiteX19" fmla="*/ 273884 w 524345"/>
                  <a:gd name="connsiteY19" fmla="*/ 244933 h 545061"/>
                  <a:gd name="connsiteX20" fmla="*/ 264615 w 524345"/>
                  <a:gd name="connsiteY20" fmla="*/ 248383 h 545061"/>
                  <a:gd name="connsiteX21" fmla="*/ 255345 w 524345"/>
                  <a:gd name="connsiteY21" fmla="*/ 244933 h 545061"/>
                  <a:gd name="connsiteX22" fmla="*/ 244398 w 524345"/>
                  <a:gd name="connsiteY22" fmla="*/ 235372 h 545061"/>
                  <a:gd name="connsiteX23" fmla="*/ 244398 w 524345"/>
                  <a:gd name="connsiteY23" fmla="*/ 235372 h 545061"/>
                  <a:gd name="connsiteX24" fmla="*/ 239665 w 524345"/>
                  <a:gd name="connsiteY24" fmla="*/ 233302 h 545061"/>
                  <a:gd name="connsiteX25" fmla="*/ 224774 w 524345"/>
                  <a:gd name="connsiteY25" fmla="*/ 233302 h 545061"/>
                  <a:gd name="connsiteX26" fmla="*/ 198740 w 524345"/>
                  <a:gd name="connsiteY26" fmla="*/ 245031 h 545061"/>
                  <a:gd name="connsiteX27" fmla="*/ 111465 w 524345"/>
                  <a:gd name="connsiteY27" fmla="*/ 210238 h 545061"/>
                  <a:gd name="connsiteX28" fmla="*/ 123694 w 524345"/>
                  <a:gd name="connsiteY28" fmla="*/ 180767 h 545061"/>
                  <a:gd name="connsiteX29" fmla="*/ 111465 w 524345"/>
                  <a:gd name="connsiteY29" fmla="*/ 151297 h 545061"/>
                  <a:gd name="connsiteX30" fmla="*/ 81979 w 524345"/>
                  <a:gd name="connsiteY30" fmla="*/ 139075 h 545061"/>
                  <a:gd name="connsiteX31" fmla="*/ 52494 w 524345"/>
                  <a:gd name="connsiteY31" fmla="*/ 151297 h 545061"/>
                  <a:gd name="connsiteX32" fmla="*/ 40265 w 524345"/>
                  <a:gd name="connsiteY32" fmla="*/ 180767 h 545061"/>
                  <a:gd name="connsiteX33" fmla="*/ 52494 w 524345"/>
                  <a:gd name="connsiteY33" fmla="*/ 210238 h 545061"/>
                  <a:gd name="connsiteX34" fmla="*/ 81979 w 524345"/>
                  <a:gd name="connsiteY34" fmla="*/ 222460 h 545061"/>
                  <a:gd name="connsiteX35" fmla="*/ 111465 w 524345"/>
                  <a:gd name="connsiteY35" fmla="*/ 210238 h 545061"/>
                  <a:gd name="connsiteX36" fmla="*/ 137500 w 524345"/>
                  <a:gd name="connsiteY36" fmla="*/ 259619 h 545061"/>
                  <a:gd name="connsiteX37" fmla="*/ 127441 w 524345"/>
                  <a:gd name="connsiteY37" fmla="*/ 242370 h 545061"/>
                  <a:gd name="connsiteX38" fmla="*/ 109394 w 524345"/>
                  <a:gd name="connsiteY38" fmla="*/ 233795 h 545061"/>
                  <a:gd name="connsiteX39" fmla="*/ 102491 w 524345"/>
                  <a:gd name="connsiteY39" fmla="*/ 235766 h 545061"/>
                  <a:gd name="connsiteX40" fmla="*/ 91545 w 524345"/>
                  <a:gd name="connsiteY40" fmla="*/ 245327 h 545061"/>
                  <a:gd name="connsiteX41" fmla="*/ 82275 w 524345"/>
                  <a:gd name="connsiteY41" fmla="*/ 248777 h 545061"/>
                  <a:gd name="connsiteX42" fmla="*/ 73005 w 524345"/>
                  <a:gd name="connsiteY42" fmla="*/ 245327 h 545061"/>
                  <a:gd name="connsiteX43" fmla="*/ 62059 w 524345"/>
                  <a:gd name="connsiteY43" fmla="*/ 235865 h 545061"/>
                  <a:gd name="connsiteX44" fmla="*/ 62059 w 524345"/>
                  <a:gd name="connsiteY44" fmla="*/ 235865 h 545061"/>
                  <a:gd name="connsiteX45" fmla="*/ 55058 w 524345"/>
                  <a:gd name="connsiteY45" fmla="*/ 233894 h 545061"/>
                  <a:gd name="connsiteX46" fmla="*/ 37011 w 524345"/>
                  <a:gd name="connsiteY46" fmla="*/ 242469 h 545061"/>
                  <a:gd name="connsiteX47" fmla="*/ 26952 w 524345"/>
                  <a:gd name="connsiteY47" fmla="*/ 259718 h 545061"/>
                  <a:gd name="connsiteX48" fmla="*/ 228 w 524345"/>
                  <a:gd name="connsiteY48" fmla="*/ 371983 h 545061"/>
                  <a:gd name="connsiteX49" fmla="*/ 2792 w 524345"/>
                  <a:gd name="connsiteY49" fmla="*/ 383120 h 545061"/>
                  <a:gd name="connsiteX50" fmla="*/ 12554 w 524345"/>
                  <a:gd name="connsiteY50" fmla="*/ 388936 h 545061"/>
                  <a:gd name="connsiteX51" fmla="*/ 18077 w 524345"/>
                  <a:gd name="connsiteY51" fmla="*/ 388443 h 545061"/>
                  <a:gd name="connsiteX52" fmla="*/ 5750 w 524345"/>
                  <a:gd name="connsiteY52" fmla="*/ 440584 h 545061"/>
                  <a:gd name="connsiteX53" fmla="*/ 7722 w 524345"/>
                  <a:gd name="connsiteY53" fmla="*/ 448173 h 545061"/>
                  <a:gd name="connsiteX54" fmla="*/ 14823 w 524345"/>
                  <a:gd name="connsiteY54" fmla="*/ 451524 h 545061"/>
                  <a:gd name="connsiteX55" fmla="*/ 51902 w 524345"/>
                  <a:gd name="connsiteY55" fmla="*/ 451524 h 545061"/>
                  <a:gd name="connsiteX56" fmla="*/ 59199 w 524345"/>
                  <a:gd name="connsiteY56" fmla="*/ 532741 h 545061"/>
                  <a:gd name="connsiteX57" fmla="*/ 72808 w 524345"/>
                  <a:gd name="connsiteY57" fmla="*/ 544865 h 545061"/>
                  <a:gd name="connsiteX58" fmla="*/ 91447 w 524345"/>
                  <a:gd name="connsiteY58" fmla="*/ 544865 h 545061"/>
                  <a:gd name="connsiteX59" fmla="*/ 105055 w 524345"/>
                  <a:gd name="connsiteY59" fmla="*/ 532741 h 545061"/>
                  <a:gd name="connsiteX60" fmla="*/ 112353 w 524345"/>
                  <a:gd name="connsiteY60" fmla="*/ 451524 h 545061"/>
                  <a:gd name="connsiteX61" fmla="*/ 149432 w 524345"/>
                  <a:gd name="connsiteY61" fmla="*/ 451524 h 545061"/>
                  <a:gd name="connsiteX62" fmla="*/ 156532 w 524345"/>
                  <a:gd name="connsiteY62" fmla="*/ 448173 h 545061"/>
                  <a:gd name="connsiteX63" fmla="*/ 158505 w 524345"/>
                  <a:gd name="connsiteY63" fmla="*/ 440584 h 545061"/>
                  <a:gd name="connsiteX64" fmla="*/ 145981 w 524345"/>
                  <a:gd name="connsiteY64" fmla="*/ 388443 h 545061"/>
                  <a:gd name="connsiteX65" fmla="*/ 151503 w 524345"/>
                  <a:gd name="connsiteY65" fmla="*/ 388936 h 545061"/>
                  <a:gd name="connsiteX66" fmla="*/ 161266 w 524345"/>
                  <a:gd name="connsiteY66" fmla="*/ 383120 h 545061"/>
                  <a:gd name="connsiteX67" fmla="*/ 163830 w 524345"/>
                  <a:gd name="connsiteY67" fmla="*/ 371983 h 545061"/>
                  <a:gd name="connsiteX68" fmla="*/ 137500 w 524345"/>
                  <a:gd name="connsiteY68" fmla="*/ 259619 h 545061"/>
                  <a:gd name="connsiteX69" fmla="*/ 202783 w 524345"/>
                  <a:gd name="connsiteY69" fmla="*/ 140652 h 545061"/>
                  <a:gd name="connsiteX70" fmla="*/ 215011 w 524345"/>
                  <a:gd name="connsiteY70" fmla="*/ 111181 h 545061"/>
                  <a:gd name="connsiteX71" fmla="*/ 202783 w 524345"/>
                  <a:gd name="connsiteY71" fmla="*/ 81710 h 545061"/>
                  <a:gd name="connsiteX72" fmla="*/ 173297 w 524345"/>
                  <a:gd name="connsiteY72" fmla="*/ 69488 h 545061"/>
                  <a:gd name="connsiteX73" fmla="*/ 143811 w 524345"/>
                  <a:gd name="connsiteY73" fmla="*/ 81710 h 545061"/>
                  <a:gd name="connsiteX74" fmla="*/ 131583 w 524345"/>
                  <a:gd name="connsiteY74" fmla="*/ 111181 h 545061"/>
                  <a:gd name="connsiteX75" fmla="*/ 143811 w 524345"/>
                  <a:gd name="connsiteY75" fmla="*/ 140652 h 545061"/>
                  <a:gd name="connsiteX76" fmla="*/ 173297 w 524345"/>
                  <a:gd name="connsiteY76" fmla="*/ 152874 h 545061"/>
                  <a:gd name="connsiteX77" fmla="*/ 202783 w 524345"/>
                  <a:gd name="connsiteY77" fmla="*/ 140652 h 545061"/>
                  <a:gd name="connsiteX78" fmla="*/ 294101 w 524345"/>
                  <a:gd name="connsiteY78" fmla="*/ 71164 h 545061"/>
                  <a:gd name="connsiteX79" fmla="*/ 306329 w 524345"/>
                  <a:gd name="connsiteY79" fmla="*/ 41693 h 545061"/>
                  <a:gd name="connsiteX80" fmla="*/ 294101 w 524345"/>
                  <a:gd name="connsiteY80" fmla="*/ 12222 h 545061"/>
                  <a:gd name="connsiteX81" fmla="*/ 264615 w 524345"/>
                  <a:gd name="connsiteY81" fmla="*/ 0 h 545061"/>
                  <a:gd name="connsiteX82" fmla="*/ 235129 w 524345"/>
                  <a:gd name="connsiteY82" fmla="*/ 12222 h 545061"/>
                  <a:gd name="connsiteX83" fmla="*/ 222900 w 524345"/>
                  <a:gd name="connsiteY83" fmla="*/ 41693 h 545061"/>
                  <a:gd name="connsiteX84" fmla="*/ 235129 w 524345"/>
                  <a:gd name="connsiteY84" fmla="*/ 71164 h 545061"/>
                  <a:gd name="connsiteX85" fmla="*/ 264615 w 524345"/>
                  <a:gd name="connsiteY85" fmla="*/ 83386 h 545061"/>
                  <a:gd name="connsiteX86" fmla="*/ 294101 w 524345"/>
                  <a:gd name="connsiteY86" fmla="*/ 71164 h 545061"/>
                  <a:gd name="connsiteX87" fmla="*/ 294101 w 524345"/>
                  <a:gd name="connsiteY87" fmla="*/ 210140 h 545061"/>
                  <a:gd name="connsiteX88" fmla="*/ 306329 w 524345"/>
                  <a:gd name="connsiteY88" fmla="*/ 180669 h 545061"/>
                  <a:gd name="connsiteX89" fmla="*/ 294101 w 524345"/>
                  <a:gd name="connsiteY89" fmla="*/ 151198 h 545061"/>
                  <a:gd name="connsiteX90" fmla="*/ 264615 w 524345"/>
                  <a:gd name="connsiteY90" fmla="*/ 138976 h 545061"/>
                  <a:gd name="connsiteX91" fmla="*/ 235129 w 524345"/>
                  <a:gd name="connsiteY91" fmla="*/ 151198 h 545061"/>
                  <a:gd name="connsiteX92" fmla="*/ 222900 w 524345"/>
                  <a:gd name="connsiteY92" fmla="*/ 180669 h 545061"/>
                  <a:gd name="connsiteX93" fmla="*/ 235129 w 524345"/>
                  <a:gd name="connsiteY93" fmla="*/ 210140 h 545061"/>
                  <a:gd name="connsiteX94" fmla="*/ 264615 w 524345"/>
                  <a:gd name="connsiteY94" fmla="*/ 222362 h 545061"/>
                  <a:gd name="connsiteX95" fmla="*/ 264615 w 524345"/>
                  <a:gd name="connsiteY95" fmla="*/ 222263 h 545061"/>
                  <a:gd name="connsiteX96" fmla="*/ 294101 w 524345"/>
                  <a:gd name="connsiteY96" fmla="*/ 210140 h 545061"/>
                  <a:gd name="connsiteX97" fmla="*/ 385418 w 524345"/>
                  <a:gd name="connsiteY97" fmla="*/ 140652 h 545061"/>
                  <a:gd name="connsiteX98" fmla="*/ 397646 w 524345"/>
                  <a:gd name="connsiteY98" fmla="*/ 111181 h 545061"/>
                  <a:gd name="connsiteX99" fmla="*/ 385418 w 524345"/>
                  <a:gd name="connsiteY99" fmla="*/ 81710 h 545061"/>
                  <a:gd name="connsiteX100" fmla="*/ 355932 w 524345"/>
                  <a:gd name="connsiteY100" fmla="*/ 69488 h 545061"/>
                  <a:gd name="connsiteX101" fmla="*/ 326446 w 524345"/>
                  <a:gd name="connsiteY101" fmla="*/ 81710 h 545061"/>
                  <a:gd name="connsiteX102" fmla="*/ 314218 w 524345"/>
                  <a:gd name="connsiteY102" fmla="*/ 111181 h 545061"/>
                  <a:gd name="connsiteX103" fmla="*/ 326446 w 524345"/>
                  <a:gd name="connsiteY103" fmla="*/ 140652 h 545061"/>
                  <a:gd name="connsiteX104" fmla="*/ 355932 w 524345"/>
                  <a:gd name="connsiteY104" fmla="*/ 152874 h 545061"/>
                  <a:gd name="connsiteX105" fmla="*/ 385418 w 524345"/>
                  <a:gd name="connsiteY105" fmla="*/ 140652 h 545061"/>
                  <a:gd name="connsiteX106" fmla="*/ 476736 w 524345"/>
                  <a:gd name="connsiteY106" fmla="*/ 210140 h 545061"/>
                  <a:gd name="connsiteX107" fmla="*/ 488964 w 524345"/>
                  <a:gd name="connsiteY107" fmla="*/ 180669 h 545061"/>
                  <a:gd name="connsiteX108" fmla="*/ 476736 w 524345"/>
                  <a:gd name="connsiteY108" fmla="*/ 151198 h 545061"/>
                  <a:gd name="connsiteX109" fmla="*/ 447250 w 524345"/>
                  <a:gd name="connsiteY109" fmla="*/ 138976 h 545061"/>
                  <a:gd name="connsiteX110" fmla="*/ 417764 w 524345"/>
                  <a:gd name="connsiteY110" fmla="*/ 151198 h 545061"/>
                  <a:gd name="connsiteX111" fmla="*/ 405535 w 524345"/>
                  <a:gd name="connsiteY111" fmla="*/ 180669 h 545061"/>
                  <a:gd name="connsiteX112" fmla="*/ 417764 w 524345"/>
                  <a:gd name="connsiteY112" fmla="*/ 210140 h 545061"/>
                  <a:gd name="connsiteX113" fmla="*/ 447250 w 524345"/>
                  <a:gd name="connsiteY113" fmla="*/ 222362 h 545061"/>
                  <a:gd name="connsiteX114" fmla="*/ 476736 w 524345"/>
                  <a:gd name="connsiteY114" fmla="*/ 210140 h 545061"/>
                  <a:gd name="connsiteX115" fmla="*/ 515491 w 524345"/>
                  <a:gd name="connsiteY115" fmla="*/ 245130 h 545061"/>
                  <a:gd name="connsiteX116" fmla="*/ 489161 w 524345"/>
                  <a:gd name="connsiteY116" fmla="*/ 233401 h 545061"/>
                  <a:gd name="connsiteX117" fmla="*/ 489161 w 524345"/>
                  <a:gd name="connsiteY117" fmla="*/ 233302 h 545061"/>
                  <a:gd name="connsiteX118" fmla="*/ 474763 w 524345"/>
                  <a:gd name="connsiteY118" fmla="*/ 233302 h 545061"/>
                  <a:gd name="connsiteX119" fmla="*/ 470030 w 524345"/>
                  <a:gd name="connsiteY119" fmla="*/ 235372 h 545061"/>
                  <a:gd name="connsiteX120" fmla="*/ 459083 w 524345"/>
                  <a:gd name="connsiteY120" fmla="*/ 244933 h 545061"/>
                  <a:gd name="connsiteX121" fmla="*/ 459083 w 524345"/>
                  <a:gd name="connsiteY121" fmla="*/ 244933 h 545061"/>
                  <a:gd name="connsiteX122" fmla="*/ 449814 w 524345"/>
                  <a:gd name="connsiteY122" fmla="*/ 248383 h 545061"/>
                  <a:gd name="connsiteX123" fmla="*/ 440544 w 524345"/>
                  <a:gd name="connsiteY123" fmla="*/ 244933 h 545061"/>
                  <a:gd name="connsiteX124" fmla="*/ 429598 w 524345"/>
                  <a:gd name="connsiteY124" fmla="*/ 235372 h 545061"/>
                  <a:gd name="connsiteX125" fmla="*/ 429598 w 524345"/>
                  <a:gd name="connsiteY125" fmla="*/ 235372 h 545061"/>
                  <a:gd name="connsiteX126" fmla="*/ 424864 w 524345"/>
                  <a:gd name="connsiteY126" fmla="*/ 233302 h 545061"/>
                  <a:gd name="connsiteX127" fmla="*/ 409973 w 524345"/>
                  <a:gd name="connsiteY127" fmla="*/ 233302 h 545061"/>
                  <a:gd name="connsiteX128" fmla="*/ 383643 w 524345"/>
                  <a:gd name="connsiteY128" fmla="*/ 245031 h 545061"/>
                  <a:gd name="connsiteX129" fmla="*/ 374866 w 524345"/>
                  <a:gd name="connsiteY129" fmla="*/ 272531 h 545061"/>
                  <a:gd name="connsiteX130" fmla="*/ 385122 w 524345"/>
                  <a:gd name="connsiteY130" fmla="*/ 349608 h 545061"/>
                  <a:gd name="connsiteX131" fmla="*/ 391335 w 524345"/>
                  <a:gd name="connsiteY131" fmla="*/ 364689 h 545061"/>
                  <a:gd name="connsiteX132" fmla="*/ 404549 w 524345"/>
                  <a:gd name="connsiteY132" fmla="*/ 374348 h 545061"/>
                  <a:gd name="connsiteX133" fmla="*/ 421807 w 524345"/>
                  <a:gd name="connsiteY133" fmla="*/ 532939 h 545061"/>
                  <a:gd name="connsiteX134" fmla="*/ 435416 w 524345"/>
                  <a:gd name="connsiteY134" fmla="*/ 545062 h 545061"/>
                  <a:gd name="connsiteX135" fmla="*/ 462732 w 524345"/>
                  <a:gd name="connsiteY135" fmla="*/ 545062 h 545061"/>
                  <a:gd name="connsiteX136" fmla="*/ 476341 w 524345"/>
                  <a:gd name="connsiteY136" fmla="*/ 532939 h 545061"/>
                  <a:gd name="connsiteX137" fmla="*/ 493599 w 524345"/>
                  <a:gd name="connsiteY137" fmla="*/ 374644 h 545061"/>
                  <a:gd name="connsiteX138" fmla="*/ 507306 w 524345"/>
                  <a:gd name="connsiteY138" fmla="*/ 365083 h 545061"/>
                  <a:gd name="connsiteX139" fmla="*/ 513815 w 524345"/>
                  <a:gd name="connsiteY139" fmla="*/ 349707 h 545061"/>
                  <a:gd name="connsiteX140" fmla="*/ 524071 w 524345"/>
                  <a:gd name="connsiteY140" fmla="*/ 272531 h 545061"/>
                  <a:gd name="connsiteX141" fmla="*/ 515491 w 524345"/>
                  <a:gd name="connsiteY141" fmla="*/ 245130 h 545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</a:cxnLst>
                <a:rect l="l" t="t" r="r" b="b"/>
                <a:pathLst>
                  <a:path w="524345" h="545061">
                    <a:moveTo>
                      <a:pt x="198740" y="245031"/>
                    </a:moveTo>
                    <a:cubicBezTo>
                      <a:pt x="192034" y="252522"/>
                      <a:pt x="188878" y="262477"/>
                      <a:pt x="189963" y="272531"/>
                    </a:cubicBezTo>
                    <a:lnTo>
                      <a:pt x="200219" y="349608"/>
                    </a:lnTo>
                    <a:cubicBezTo>
                      <a:pt x="200811" y="355128"/>
                      <a:pt x="202980" y="360352"/>
                      <a:pt x="206432" y="364689"/>
                    </a:cubicBezTo>
                    <a:cubicBezTo>
                      <a:pt x="209883" y="369026"/>
                      <a:pt x="214419" y="372377"/>
                      <a:pt x="219646" y="374348"/>
                    </a:cubicBezTo>
                    <a:lnTo>
                      <a:pt x="236904" y="532939"/>
                    </a:lnTo>
                    <a:cubicBezTo>
                      <a:pt x="237693" y="539838"/>
                      <a:pt x="243511" y="545062"/>
                      <a:pt x="250513" y="545062"/>
                    </a:cubicBezTo>
                    <a:lnTo>
                      <a:pt x="277928" y="545062"/>
                    </a:lnTo>
                    <a:cubicBezTo>
                      <a:pt x="284929" y="545062"/>
                      <a:pt x="290747" y="539838"/>
                      <a:pt x="291536" y="532939"/>
                    </a:cubicBezTo>
                    <a:lnTo>
                      <a:pt x="308794" y="374644"/>
                    </a:lnTo>
                    <a:cubicBezTo>
                      <a:pt x="314218" y="372870"/>
                      <a:pt x="318951" y="369519"/>
                      <a:pt x="322502" y="365083"/>
                    </a:cubicBezTo>
                    <a:cubicBezTo>
                      <a:pt x="326052" y="360648"/>
                      <a:pt x="328320" y="355325"/>
                      <a:pt x="328912" y="349707"/>
                    </a:cubicBezTo>
                    <a:lnTo>
                      <a:pt x="339168" y="272531"/>
                    </a:lnTo>
                    <a:cubicBezTo>
                      <a:pt x="340252" y="262576"/>
                      <a:pt x="337097" y="252621"/>
                      <a:pt x="330391" y="245130"/>
                    </a:cubicBezTo>
                    <a:cubicBezTo>
                      <a:pt x="323685" y="237639"/>
                      <a:pt x="314119" y="233401"/>
                      <a:pt x="304061" y="233401"/>
                    </a:cubicBezTo>
                    <a:lnTo>
                      <a:pt x="304061" y="233302"/>
                    </a:lnTo>
                    <a:lnTo>
                      <a:pt x="289564" y="233302"/>
                    </a:lnTo>
                    <a:cubicBezTo>
                      <a:pt x="287789" y="233499"/>
                      <a:pt x="286211" y="234189"/>
                      <a:pt x="284831" y="235372"/>
                    </a:cubicBezTo>
                    <a:lnTo>
                      <a:pt x="273884" y="244933"/>
                    </a:lnTo>
                    <a:lnTo>
                      <a:pt x="273884" y="244933"/>
                    </a:lnTo>
                    <a:cubicBezTo>
                      <a:pt x="271320" y="247101"/>
                      <a:pt x="268066" y="248383"/>
                      <a:pt x="264615" y="248383"/>
                    </a:cubicBezTo>
                    <a:cubicBezTo>
                      <a:pt x="261262" y="248383"/>
                      <a:pt x="257909" y="247200"/>
                      <a:pt x="255345" y="244933"/>
                    </a:cubicBezTo>
                    <a:lnTo>
                      <a:pt x="244398" y="235372"/>
                    </a:lnTo>
                    <a:lnTo>
                      <a:pt x="244398" y="235372"/>
                    </a:lnTo>
                    <a:cubicBezTo>
                      <a:pt x="243116" y="234288"/>
                      <a:pt x="241440" y="233499"/>
                      <a:pt x="239665" y="233302"/>
                    </a:cubicBezTo>
                    <a:lnTo>
                      <a:pt x="224774" y="233302"/>
                    </a:lnTo>
                    <a:cubicBezTo>
                      <a:pt x="215011" y="233302"/>
                      <a:pt x="205446" y="237541"/>
                      <a:pt x="198740" y="245031"/>
                    </a:cubicBezTo>
                    <a:moveTo>
                      <a:pt x="111465" y="210238"/>
                    </a:moveTo>
                    <a:cubicBezTo>
                      <a:pt x="119256" y="202452"/>
                      <a:pt x="123694" y="191807"/>
                      <a:pt x="123694" y="180767"/>
                    </a:cubicBezTo>
                    <a:cubicBezTo>
                      <a:pt x="123694" y="169728"/>
                      <a:pt x="119256" y="159083"/>
                      <a:pt x="111465" y="151297"/>
                    </a:cubicBezTo>
                    <a:cubicBezTo>
                      <a:pt x="103675" y="143510"/>
                      <a:pt x="93024" y="139075"/>
                      <a:pt x="81979" y="139075"/>
                    </a:cubicBezTo>
                    <a:cubicBezTo>
                      <a:pt x="70935" y="139075"/>
                      <a:pt x="60284" y="143510"/>
                      <a:pt x="52494" y="151297"/>
                    </a:cubicBezTo>
                    <a:cubicBezTo>
                      <a:pt x="44703" y="159083"/>
                      <a:pt x="40265" y="169728"/>
                      <a:pt x="40265" y="180767"/>
                    </a:cubicBezTo>
                    <a:cubicBezTo>
                      <a:pt x="40265" y="191807"/>
                      <a:pt x="44604" y="202452"/>
                      <a:pt x="52494" y="210238"/>
                    </a:cubicBezTo>
                    <a:cubicBezTo>
                      <a:pt x="60383" y="218025"/>
                      <a:pt x="70935" y="222460"/>
                      <a:pt x="81979" y="222460"/>
                    </a:cubicBezTo>
                    <a:cubicBezTo>
                      <a:pt x="93024" y="222460"/>
                      <a:pt x="103675" y="218025"/>
                      <a:pt x="111465" y="210238"/>
                    </a:cubicBezTo>
                    <a:moveTo>
                      <a:pt x="137500" y="259619"/>
                    </a:moveTo>
                    <a:cubicBezTo>
                      <a:pt x="135922" y="253015"/>
                      <a:pt x="132470" y="246904"/>
                      <a:pt x="127441" y="242370"/>
                    </a:cubicBezTo>
                    <a:cubicBezTo>
                      <a:pt x="122412" y="237738"/>
                      <a:pt x="116100" y="234781"/>
                      <a:pt x="109394" y="233795"/>
                    </a:cubicBezTo>
                    <a:cubicBezTo>
                      <a:pt x="106929" y="233401"/>
                      <a:pt x="104365" y="234189"/>
                      <a:pt x="102491" y="235766"/>
                    </a:cubicBezTo>
                    <a:lnTo>
                      <a:pt x="91545" y="245327"/>
                    </a:lnTo>
                    <a:cubicBezTo>
                      <a:pt x="88981" y="247496"/>
                      <a:pt x="85727" y="248777"/>
                      <a:pt x="82275" y="248777"/>
                    </a:cubicBezTo>
                    <a:cubicBezTo>
                      <a:pt x="78824" y="248777"/>
                      <a:pt x="75569" y="247594"/>
                      <a:pt x="73005" y="245327"/>
                    </a:cubicBezTo>
                    <a:lnTo>
                      <a:pt x="62059" y="235865"/>
                    </a:lnTo>
                    <a:lnTo>
                      <a:pt x="62059" y="235865"/>
                    </a:lnTo>
                    <a:cubicBezTo>
                      <a:pt x="60185" y="234189"/>
                      <a:pt x="57622" y="233499"/>
                      <a:pt x="55058" y="233894"/>
                    </a:cubicBezTo>
                    <a:cubicBezTo>
                      <a:pt x="48352" y="234879"/>
                      <a:pt x="42040" y="237836"/>
                      <a:pt x="37011" y="242469"/>
                    </a:cubicBezTo>
                    <a:cubicBezTo>
                      <a:pt x="31982" y="247101"/>
                      <a:pt x="28431" y="253114"/>
                      <a:pt x="26952" y="259718"/>
                    </a:cubicBezTo>
                    <a:lnTo>
                      <a:pt x="228" y="371983"/>
                    </a:lnTo>
                    <a:cubicBezTo>
                      <a:pt x="-463" y="375827"/>
                      <a:pt x="425" y="379868"/>
                      <a:pt x="2792" y="383120"/>
                    </a:cubicBezTo>
                    <a:cubicBezTo>
                      <a:pt x="5158" y="386275"/>
                      <a:pt x="8708" y="388443"/>
                      <a:pt x="12554" y="388936"/>
                    </a:cubicBezTo>
                    <a:cubicBezTo>
                      <a:pt x="14428" y="389133"/>
                      <a:pt x="16302" y="389034"/>
                      <a:pt x="18077" y="388443"/>
                    </a:cubicBezTo>
                    <a:lnTo>
                      <a:pt x="5750" y="440584"/>
                    </a:lnTo>
                    <a:cubicBezTo>
                      <a:pt x="5257" y="443245"/>
                      <a:pt x="5947" y="446103"/>
                      <a:pt x="7722" y="448173"/>
                    </a:cubicBezTo>
                    <a:cubicBezTo>
                      <a:pt x="9497" y="450243"/>
                      <a:pt x="12061" y="451524"/>
                      <a:pt x="14823" y="451524"/>
                    </a:cubicBezTo>
                    <a:lnTo>
                      <a:pt x="51902" y="451524"/>
                    </a:lnTo>
                    <a:lnTo>
                      <a:pt x="59199" y="532741"/>
                    </a:lnTo>
                    <a:cubicBezTo>
                      <a:pt x="59988" y="539641"/>
                      <a:pt x="65807" y="544865"/>
                      <a:pt x="72808" y="544865"/>
                    </a:cubicBezTo>
                    <a:lnTo>
                      <a:pt x="91447" y="544865"/>
                    </a:lnTo>
                    <a:cubicBezTo>
                      <a:pt x="98448" y="544865"/>
                      <a:pt x="104266" y="539641"/>
                      <a:pt x="105055" y="532741"/>
                    </a:cubicBezTo>
                    <a:lnTo>
                      <a:pt x="112353" y="451524"/>
                    </a:lnTo>
                    <a:lnTo>
                      <a:pt x="149432" y="451524"/>
                    </a:lnTo>
                    <a:cubicBezTo>
                      <a:pt x="152193" y="451524"/>
                      <a:pt x="154757" y="450243"/>
                      <a:pt x="156532" y="448173"/>
                    </a:cubicBezTo>
                    <a:cubicBezTo>
                      <a:pt x="158308" y="446103"/>
                      <a:pt x="158998" y="443245"/>
                      <a:pt x="158505" y="440584"/>
                    </a:cubicBezTo>
                    <a:lnTo>
                      <a:pt x="145981" y="388443"/>
                    </a:lnTo>
                    <a:cubicBezTo>
                      <a:pt x="147756" y="388936"/>
                      <a:pt x="149629" y="389133"/>
                      <a:pt x="151503" y="388936"/>
                    </a:cubicBezTo>
                    <a:cubicBezTo>
                      <a:pt x="155448" y="388443"/>
                      <a:pt x="158998" y="386373"/>
                      <a:pt x="161266" y="383120"/>
                    </a:cubicBezTo>
                    <a:cubicBezTo>
                      <a:pt x="163633" y="379966"/>
                      <a:pt x="164520" y="375925"/>
                      <a:pt x="163830" y="371983"/>
                    </a:cubicBezTo>
                    <a:lnTo>
                      <a:pt x="137500" y="259619"/>
                    </a:lnTo>
                    <a:close/>
                    <a:moveTo>
                      <a:pt x="202783" y="140652"/>
                    </a:moveTo>
                    <a:cubicBezTo>
                      <a:pt x="210573" y="132865"/>
                      <a:pt x="215011" y="122220"/>
                      <a:pt x="215011" y="111181"/>
                    </a:cubicBezTo>
                    <a:cubicBezTo>
                      <a:pt x="215011" y="100142"/>
                      <a:pt x="210573" y="89497"/>
                      <a:pt x="202783" y="81710"/>
                    </a:cubicBezTo>
                    <a:cubicBezTo>
                      <a:pt x="194992" y="73923"/>
                      <a:pt x="184342" y="69488"/>
                      <a:pt x="173297" y="69488"/>
                    </a:cubicBezTo>
                    <a:cubicBezTo>
                      <a:pt x="162252" y="69488"/>
                      <a:pt x="151602" y="73825"/>
                      <a:pt x="143811" y="81710"/>
                    </a:cubicBezTo>
                    <a:cubicBezTo>
                      <a:pt x="136020" y="89595"/>
                      <a:pt x="131583" y="100142"/>
                      <a:pt x="131583" y="111181"/>
                    </a:cubicBezTo>
                    <a:cubicBezTo>
                      <a:pt x="131583" y="122220"/>
                      <a:pt x="136020" y="132865"/>
                      <a:pt x="143811" y="140652"/>
                    </a:cubicBezTo>
                    <a:cubicBezTo>
                      <a:pt x="151602" y="148438"/>
                      <a:pt x="162252" y="152874"/>
                      <a:pt x="173297" y="152874"/>
                    </a:cubicBezTo>
                    <a:cubicBezTo>
                      <a:pt x="184342" y="152874"/>
                      <a:pt x="194992" y="148438"/>
                      <a:pt x="202783" y="140652"/>
                    </a:cubicBezTo>
                    <a:moveTo>
                      <a:pt x="294101" y="71164"/>
                    </a:moveTo>
                    <a:cubicBezTo>
                      <a:pt x="301891" y="63377"/>
                      <a:pt x="306329" y="52732"/>
                      <a:pt x="306329" y="41693"/>
                    </a:cubicBezTo>
                    <a:cubicBezTo>
                      <a:pt x="306329" y="30654"/>
                      <a:pt x="301990" y="20009"/>
                      <a:pt x="294101" y="12222"/>
                    </a:cubicBezTo>
                    <a:cubicBezTo>
                      <a:pt x="286310" y="4435"/>
                      <a:pt x="275659" y="0"/>
                      <a:pt x="264615" y="0"/>
                    </a:cubicBezTo>
                    <a:cubicBezTo>
                      <a:pt x="253570" y="0"/>
                      <a:pt x="242919" y="4435"/>
                      <a:pt x="235129" y="12222"/>
                    </a:cubicBezTo>
                    <a:cubicBezTo>
                      <a:pt x="227338" y="20009"/>
                      <a:pt x="222900" y="30654"/>
                      <a:pt x="222900" y="41693"/>
                    </a:cubicBezTo>
                    <a:cubicBezTo>
                      <a:pt x="222900" y="52732"/>
                      <a:pt x="227239" y="63377"/>
                      <a:pt x="235129" y="71164"/>
                    </a:cubicBezTo>
                    <a:cubicBezTo>
                      <a:pt x="242919" y="78950"/>
                      <a:pt x="253570" y="83386"/>
                      <a:pt x="264615" y="83386"/>
                    </a:cubicBezTo>
                    <a:cubicBezTo>
                      <a:pt x="275659" y="83287"/>
                      <a:pt x="286211" y="78950"/>
                      <a:pt x="294101" y="71164"/>
                    </a:cubicBezTo>
                    <a:moveTo>
                      <a:pt x="294101" y="210140"/>
                    </a:moveTo>
                    <a:cubicBezTo>
                      <a:pt x="301891" y="202353"/>
                      <a:pt x="306329" y="191708"/>
                      <a:pt x="306329" y="180669"/>
                    </a:cubicBezTo>
                    <a:cubicBezTo>
                      <a:pt x="306329" y="169630"/>
                      <a:pt x="301990" y="158985"/>
                      <a:pt x="294101" y="151198"/>
                    </a:cubicBezTo>
                    <a:cubicBezTo>
                      <a:pt x="286310" y="143411"/>
                      <a:pt x="275659" y="138976"/>
                      <a:pt x="264615" y="138976"/>
                    </a:cubicBezTo>
                    <a:cubicBezTo>
                      <a:pt x="253570" y="138976"/>
                      <a:pt x="242919" y="143411"/>
                      <a:pt x="235129" y="151198"/>
                    </a:cubicBezTo>
                    <a:cubicBezTo>
                      <a:pt x="227338" y="158985"/>
                      <a:pt x="222900" y="169630"/>
                      <a:pt x="222900" y="180669"/>
                    </a:cubicBezTo>
                    <a:cubicBezTo>
                      <a:pt x="222900" y="191708"/>
                      <a:pt x="227239" y="202353"/>
                      <a:pt x="235129" y="210140"/>
                    </a:cubicBezTo>
                    <a:cubicBezTo>
                      <a:pt x="242919" y="217926"/>
                      <a:pt x="253570" y="222362"/>
                      <a:pt x="264615" y="222362"/>
                    </a:cubicBezTo>
                    <a:lnTo>
                      <a:pt x="264615" y="222263"/>
                    </a:lnTo>
                    <a:cubicBezTo>
                      <a:pt x="275659" y="222362"/>
                      <a:pt x="286211" y="217926"/>
                      <a:pt x="294101" y="210140"/>
                    </a:cubicBezTo>
                    <a:moveTo>
                      <a:pt x="385418" y="140652"/>
                    </a:moveTo>
                    <a:cubicBezTo>
                      <a:pt x="393209" y="132865"/>
                      <a:pt x="397646" y="122220"/>
                      <a:pt x="397646" y="111181"/>
                    </a:cubicBezTo>
                    <a:cubicBezTo>
                      <a:pt x="397646" y="100142"/>
                      <a:pt x="393307" y="89497"/>
                      <a:pt x="385418" y="81710"/>
                    </a:cubicBezTo>
                    <a:cubicBezTo>
                      <a:pt x="377529" y="73923"/>
                      <a:pt x="366977" y="69488"/>
                      <a:pt x="355932" y="69488"/>
                    </a:cubicBezTo>
                    <a:cubicBezTo>
                      <a:pt x="344887" y="69488"/>
                      <a:pt x="334237" y="73825"/>
                      <a:pt x="326446" y="81710"/>
                    </a:cubicBezTo>
                    <a:cubicBezTo>
                      <a:pt x="318656" y="89497"/>
                      <a:pt x="314218" y="100142"/>
                      <a:pt x="314218" y="111181"/>
                    </a:cubicBezTo>
                    <a:cubicBezTo>
                      <a:pt x="314218" y="122220"/>
                      <a:pt x="318656" y="132865"/>
                      <a:pt x="326446" y="140652"/>
                    </a:cubicBezTo>
                    <a:cubicBezTo>
                      <a:pt x="334237" y="148438"/>
                      <a:pt x="344887" y="152874"/>
                      <a:pt x="355932" y="152874"/>
                    </a:cubicBezTo>
                    <a:cubicBezTo>
                      <a:pt x="366977" y="152874"/>
                      <a:pt x="377627" y="148438"/>
                      <a:pt x="385418" y="140652"/>
                    </a:cubicBezTo>
                    <a:moveTo>
                      <a:pt x="476736" y="210140"/>
                    </a:moveTo>
                    <a:cubicBezTo>
                      <a:pt x="484526" y="202353"/>
                      <a:pt x="488964" y="191708"/>
                      <a:pt x="488964" y="180669"/>
                    </a:cubicBezTo>
                    <a:cubicBezTo>
                      <a:pt x="488964" y="169630"/>
                      <a:pt x="484625" y="158985"/>
                      <a:pt x="476736" y="151198"/>
                    </a:cubicBezTo>
                    <a:cubicBezTo>
                      <a:pt x="468945" y="143411"/>
                      <a:pt x="458295" y="138976"/>
                      <a:pt x="447250" y="138976"/>
                    </a:cubicBezTo>
                    <a:cubicBezTo>
                      <a:pt x="436205" y="138976"/>
                      <a:pt x="425554" y="143313"/>
                      <a:pt x="417764" y="151198"/>
                    </a:cubicBezTo>
                    <a:cubicBezTo>
                      <a:pt x="409973" y="159083"/>
                      <a:pt x="405535" y="169630"/>
                      <a:pt x="405535" y="180669"/>
                    </a:cubicBezTo>
                    <a:cubicBezTo>
                      <a:pt x="405535" y="191708"/>
                      <a:pt x="409875" y="202353"/>
                      <a:pt x="417764" y="210140"/>
                    </a:cubicBezTo>
                    <a:cubicBezTo>
                      <a:pt x="425554" y="217926"/>
                      <a:pt x="436205" y="222362"/>
                      <a:pt x="447250" y="222362"/>
                    </a:cubicBezTo>
                    <a:cubicBezTo>
                      <a:pt x="458295" y="222362"/>
                      <a:pt x="468846" y="217926"/>
                      <a:pt x="476736" y="210140"/>
                    </a:cubicBezTo>
                    <a:moveTo>
                      <a:pt x="515491" y="245130"/>
                    </a:moveTo>
                    <a:cubicBezTo>
                      <a:pt x="508785" y="237639"/>
                      <a:pt x="499220" y="233401"/>
                      <a:pt x="489161" y="233401"/>
                    </a:cubicBezTo>
                    <a:lnTo>
                      <a:pt x="489161" y="233302"/>
                    </a:lnTo>
                    <a:lnTo>
                      <a:pt x="474763" y="233302"/>
                    </a:lnTo>
                    <a:cubicBezTo>
                      <a:pt x="472988" y="233499"/>
                      <a:pt x="471410" y="234189"/>
                      <a:pt x="470030" y="235372"/>
                    </a:cubicBezTo>
                    <a:lnTo>
                      <a:pt x="459083" y="244933"/>
                    </a:lnTo>
                    <a:lnTo>
                      <a:pt x="459083" y="244933"/>
                    </a:lnTo>
                    <a:cubicBezTo>
                      <a:pt x="456519" y="247101"/>
                      <a:pt x="453265" y="248383"/>
                      <a:pt x="449814" y="248383"/>
                    </a:cubicBezTo>
                    <a:cubicBezTo>
                      <a:pt x="446461" y="248383"/>
                      <a:pt x="443108" y="247200"/>
                      <a:pt x="440544" y="244933"/>
                    </a:cubicBezTo>
                    <a:lnTo>
                      <a:pt x="429598" y="235372"/>
                    </a:lnTo>
                    <a:lnTo>
                      <a:pt x="429598" y="235372"/>
                    </a:lnTo>
                    <a:cubicBezTo>
                      <a:pt x="428217" y="234288"/>
                      <a:pt x="426639" y="233499"/>
                      <a:pt x="424864" y="233302"/>
                    </a:cubicBezTo>
                    <a:lnTo>
                      <a:pt x="409973" y="233302"/>
                    </a:lnTo>
                    <a:cubicBezTo>
                      <a:pt x="399914" y="233302"/>
                      <a:pt x="390349" y="237541"/>
                      <a:pt x="383643" y="245031"/>
                    </a:cubicBezTo>
                    <a:cubicBezTo>
                      <a:pt x="376937" y="252522"/>
                      <a:pt x="373781" y="262477"/>
                      <a:pt x="374866" y="272531"/>
                    </a:cubicBezTo>
                    <a:lnTo>
                      <a:pt x="385122" y="349608"/>
                    </a:lnTo>
                    <a:cubicBezTo>
                      <a:pt x="385714" y="355128"/>
                      <a:pt x="387883" y="360352"/>
                      <a:pt x="391335" y="364689"/>
                    </a:cubicBezTo>
                    <a:cubicBezTo>
                      <a:pt x="394786" y="369026"/>
                      <a:pt x="399323" y="372377"/>
                      <a:pt x="404549" y="374348"/>
                    </a:cubicBezTo>
                    <a:lnTo>
                      <a:pt x="421807" y="532939"/>
                    </a:lnTo>
                    <a:cubicBezTo>
                      <a:pt x="422596" y="539838"/>
                      <a:pt x="428513" y="545062"/>
                      <a:pt x="435416" y="545062"/>
                    </a:cubicBezTo>
                    <a:lnTo>
                      <a:pt x="462732" y="545062"/>
                    </a:lnTo>
                    <a:cubicBezTo>
                      <a:pt x="469734" y="545062"/>
                      <a:pt x="475552" y="539838"/>
                      <a:pt x="476341" y="532939"/>
                    </a:cubicBezTo>
                    <a:lnTo>
                      <a:pt x="493599" y="374644"/>
                    </a:lnTo>
                    <a:cubicBezTo>
                      <a:pt x="499023" y="372870"/>
                      <a:pt x="503756" y="369519"/>
                      <a:pt x="507306" y="365083"/>
                    </a:cubicBezTo>
                    <a:cubicBezTo>
                      <a:pt x="510856" y="360648"/>
                      <a:pt x="513124" y="355325"/>
                      <a:pt x="513815" y="349707"/>
                    </a:cubicBezTo>
                    <a:lnTo>
                      <a:pt x="524071" y="272531"/>
                    </a:lnTo>
                    <a:cubicBezTo>
                      <a:pt x="525353" y="262576"/>
                      <a:pt x="522098" y="252522"/>
                      <a:pt x="515491" y="245130"/>
                    </a:cubicBezTo>
                  </a:path>
                </a:pathLst>
              </a:custGeom>
              <a:grpFill/>
              <a:ln w="9861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17220"/>
                <a:endParaRPr lang="fr-FR" sz="1215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p:grpSp>
      </p:grpSp>
      <p:grpSp>
        <p:nvGrpSpPr>
          <p:cNvPr id="35" name="Groupe 34"/>
          <p:cNvGrpSpPr/>
          <p:nvPr/>
        </p:nvGrpSpPr>
        <p:grpSpPr>
          <a:xfrm>
            <a:off x="8402001" y="4078628"/>
            <a:ext cx="1292306" cy="892436"/>
            <a:chOff x="8402001" y="4078628"/>
            <a:chExt cx="1292306" cy="892436"/>
          </a:xfrm>
          <a:solidFill>
            <a:schemeClr val="bg1">
              <a:lumMod val="85000"/>
            </a:schemeClr>
          </a:solidFill>
        </p:grpSpPr>
        <p:sp>
          <p:nvSpPr>
            <p:cNvPr id="312" name="object 49"/>
            <p:cNvSpPr/>
            <p:nvPr/>
          </p:nvSpPr>
          <p:spPr>
            <a:xfrm>
              <a:off x="8834481" y="4136960"/>
              <a:ext cx="396907" cy="396907"/>
            </a:xfrm>
            <a:custGeom>
              <a:avLst/>
              <a:gdLst/>
              <a:ahLst/>
              <a:cxnLst/>
              <a:rect l="l" t="t" r="r" b="b"/>
              <a:pathLst>
                <a:path w="588009" h="588009">
                  <a:moveTo>
                    <a:pt x="293725" y="587438"/>
                  </a:moveTo>
                  <a:lnTo>
                    <a:pt x="341368" y="583594"/>
                  </a:lnTo>
                  <a:lnTo>
                    <a:pt x="386564" y="572465"/>
                  </a:lnTo>
                  <a:lnTo>
                    <a:pt x="428708" y="554655"/>
                  </a:lnTo>
                  <a:lnTo>
                    <a:pt x="467194" y="530770"/>
                  </a:lnTo>
                  <a:lnTo>
                    <a:pt x="501419" y="501413"/>
                  </a:lnTo>
                  <a:lnTo>
                    <a:pt x="530778" y="467190"/>
                  </a:lnTo>
                  <a:lnTo>
                    <a:pt x="554665" y="428705"/>
                  </a:lnTo>
                  <a:lnTo>
                    <a:pt x="572476" y="386563"/>
                  </a:lnTo>
                  <a:lnTo>
                    <a:pt x="583606" y="341368"/>
                  </a:lnTo>
                  <a:lnTo>
                    <a:pt x="587451" y="293725"/>
                  </a:lnTo>
                  <a:lnTo>
                    <a:pt x="583606" y="246079"/>
                  </a:lnTo>
                  <a:lnTo>
                    <a:pt x="572476" y="200881"/>
                  </a:lnTo>
                  <a:lnTo>
                    <a:pt x="554665" y="158737"/>
                  </a:lnTo>
                  <a:lnTo>
                    <a:pt x="530778" y="120250"/>
                  </a:lnTo>
                  <a:lnTo>
                    <a:pt x="501419" y="86026"/>
                  </a:lnTo>
                  <a:lnTo>
                    <a:pt x="467194" y="56669"/>
                  </a:lnTo>
                  <a:lnTo>
                    <a:pt x="428708" y="32783"/>
                  </a:lnTo>
                  <a:lnTo>
                    <a:pt x="386564" y="14973"/>
                  </a:lnTo>
                  <a:lnTo>
                    <a:pt x="341368" y="3844"/>
                  </a:lnTo>
                  <a:lnTo>
                    <a:pt x="293725" y="0"/>
                  </a:lnTo>
                  <a:lnTo>
                    <a:pt x="246082" y="3844"/>
                  </a:lnTo>
                  <a:lnTo>
                    <a:pt x="200886" y="14973"/>
                  </a:lnTo>
                  <a:lnTo>
                    <a:pt x="158743" y="32783"/>
                  </a:lnTo>
                  <a:lnTo>
                    <a:pt x="120256" y="56669"/>
                  </a:lnTo>
                  <a:lnTo>
                    <a:pt x="86031" y="86026"/>
                  </a:lnTo>
                  <a:lnTo>
                    <a:pt x="56672" y="120250"/>
                  </a:lnTo>
                  <a:lnTo>
                    <a:pt x="32785" y="158737"/>
                  </a:lnTo>
                  <a:lnTo>
                    <a:pt x="14974" y="200881"/>
                  </a:lnTo>
                  <a:lnTo>
                    <a:pt x="3844" y="246079"/>
                  </a:lnTo>
                  <a:lnTo>
                    <a:pt x="0" y="293725"/>
                  </a:lnTo>
                  <a:lnTo>
                    <a:pt x="3844" y="341368"/>
                  </a:lnTo>
                  <a:lnTo>
                    <a:pt x="14974" y="386563"/>
                  </a:lnTo>
                  <a:lnTo>
                    <a:pt x="32785" y="428705"/>
                  </a:lnTo>
                  <a:lnTo>
                    <a:pt x="56672" y="467190"/>
                  </a:lnTo>
                  <a:lnTo>
                    <a:pt x="86031" y="501413"/>
                  </a:lnTo>
                  <a:lnTo>
                    <a:pt x="120256" y="530770"/>
                  </a:lnTo>
                  <a:lnTo>
                    <a:pt x="158743" y="554655"/>
                  </a:lnTo>
                  <a:lnTo>
                    <a:pt x="200886" y="572465"/>
                  </a:lnTo>
                  <a:lnTo>
                    <a:pt x="246082" y="583594"/>
                  </a:lnTo>
                  <a:lnTo>
                    <a:pt x="293725" y="587438"/>
                  </a:lnTo>
                  <a:close/>
                </a:path>
              </a:pathLst>
            </a:custGeom>
            <a:grpFill/>
            <a:ln w="11430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13" name="object 50"/>
            <p:cNvSpPr/>
            <p:nvPr/>
          </p:nvSpPr>
          <p:spPr>
            <a:xfrm>
              <a:off x="8834481" y="4574157"/>
              <a:ext cx="396907" cy="396907"/>
            </a:xfrm>
            <a:custGeom>
              <a:avLst/>
              <a:gdLst/>
              <a:ahLst/>
              <a:cxnLst/>
              <a:rect l="l" t="t" r="r" b="b"/>
              <a:pathLst>
                <a:path w="588009" h="588009">
                  <a:moveTo>
                    <a:pt x="293725" y="587438"/>
                  </a:moveTo>
                  <a:lnTo>
                    <a:pt x="341368" y="583594"/>
                  </a:lnTo>
                  <a:lnTo>
                    <a:pt x="386564" y="572465"/>
                  </a:lnTo>
                  <a:lnTo>
                    <a:pt x="428708" y="554655"/>
                  </a:lnTo>
                  <a:lnTo>
                    <a:pt x="467194" y="530770"/>
                  </a:lnTo>
                  <a:lnTo>
                    <a:pt x="501419" y="501413"/>
                  </a:lnTo>
                  <a:lnTo>
                    <a:pt x="530778" y="467190"/>
                  </a:lnTo>
                  <a:lnTo>
                    <a:pt x="554665" y="428705"/>
                  </a:lnTo>
                  <a:lnTo>
                    <a:pt x="572476" y="386563"/>
                  </a:lnTo>
                  <a:lnTo>
                    <a:pt x="583606" y="341368"/>
                  </a:lnTo>
                  <a:lnTo>
                    <a:pt x="587451" y="293725"/>
                  </a:lnTo>
                  <a:lnTo>
                    <a:pt x="583606" y="246079"/>
                  </a:lnTo>
                  <a:lnTo>
                    <a:pt x="572476" y="200881"/>
                  </a:lnTo>
                  <a:lnTo>
                    <a:pt x="554665" y="158737"/>
                  </a:lnTo>
                  <a:lnTo>
                    <a:pt x="530778" y="120250"/>
                  </a:lnTo>
                  <a:lnTo>
                    <a:pt x="501419" y="86026"/>
                  </a:lnTo>
                  <a:lnTo>
                    <a:pt x="467194" y="56669"/>
                  </a:lnTo>
                  <a:lnTo>
                    <a:pt x="428708" y="32783"/>
                  </a:lnTo>
                  <a:lnTo>
                    <a:pt x="386564" y="14973"/>
                  </a:lnTo>
                  <a:lnTo>
                    <a:pt x="341368" y="3844"/>
                  </a:lnTo>
                  <a:lnTo>
                    <a:pt x="293725" y="0"/>
                  </a:lnTo>
                  <a:lnTo>
                    <a:pt x="246082" y="3844"/>
                  </a:lnTo>
                  <a:lnTo>
                    <a:pt x="200886" y="14973"/>
                  </a:lnTo>
                  <a:lnTo>
                    <a:pt x="158743" y="32783"/>
                  </a:lnTo>
                  <a:lnTo>
                    <a:pt x="120256" y="56669"/>
                  </a:lnTo>
                  <a:lnTo>
                    <a:pt x="86031" y="86026"/>
                  </a:lnTo>
                  <a:lnTo>
                    <a:pt x="56672" y="120250"/>
                  </a:lnTo>
                  <a:lnTo>
                    <a:pt x="32785" y="158737"/>
                  </a:lnTo>
                  <a:lnTo>
                    <a:pt x="14974" y="200881"/>
                  </a:lnTo>
                  <a:lnTo>
                    <a:pt x="3844" y="246079"/>
                  </a:lnTo>
                  <a:lnTo>
                    <a:pt x="0" y="293725"/>
                  </a:lnTo>
                  <a:lnTo>
                    <a:pt x="3844" y="341368"/>
                  </a:lnTo>
                  <a:lnTo>
                    <a:pt x="14974" y="386563"/>
                  </a:lnTo>
                  <a:lnTo>
                    <a:pt x="32785" y="428705"/>
                  </a:lnTo>
                  <a:lnTo>
                    <a:pt x="56672" y="467190"/>
                  </a:lnTo>
                  <a:lnTo>
                    <a:pt x="86031" y="501413"/>
                  </a:lnTo>
                  <a:lnTo>
                    <a:pt x="120256" y="530770"/>
                  </a:lnTo>
                  <a:lnTo>
                    <a:pt x="158743" y="554655"/>
                  </a:lnTo>
                  <a:lnTo>
                    <a:pt x="200886" y="572465"/>
                  </a:lnTo>
                  <a:lnTo>
                    <a:pt x="246082" y="583594"/>
                  </a:lnTo>
                  <a:lnTo>
                    <a:pt x="293725" y="587438"/>
                  </a:lnTo>
                  <a:close/>
                </a:path>
              </a:pathLst>
            </a:custGeom>
            <a:grpFill/>
            <a:ln w="11430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58" name="object 141"/>
            <p:cNvSpPr/>
            <p:nvPr/>
          </p:nvSpPr>
          <p:spPr>
            <a:xfrm>
              <a:off x="9222716" y="4078628"/>
              <a:ext cx="334328" cy="205740"/>
            </a:xfrm>
            <a:custGeom>
              <a:avLst/>
              <a:gdLst/>
              <a:ahLst/>
              <a:cxnLst/>
              <a:rect l="l" t="t" r="r" b="b"/>
              <a:pathLst>
                <a:path w="495300" h="304800">
                  <a:moveTo>
                    <a:pt x="0" y="304800"/>
                  </a:moveTo>
                  <a:lnTo>
                    <a:pt x="495300" y="0"/>
                  </a:lnTo>
                </a:path>
              </a:pathLst>
            </a:custGeom>
            <a:grpFill/>
            <a:ln w="12700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59" name="object 144"/>
            <p:cNvSpPr/>
            <p:nvPr/>
          </p:nvSpPr>
          <p:spPr>
            <a:xfrm>
              <a:off x="9164955" y="4292890"/>
              <a:ext cx="529352" cy="330899"/>
            </a:xfrm>
            <a:custGeom>
              <a:avLst/>
              <a:gdLst/>
              <a:ahLst/>
              <a:cxnLst/>
              <a:rect l="l" t="t" r="r" b="b"/>
              <a:pathLst>
                <a:path w="784225" h="490220">
                  <a:moveTo>
                    <a:pt x="0" y="489965"/>
                  </a:moveTo>
                  <a:lnTo>
                    <a:pt x="783958" y="0"/>
                  </a:lnTo>
                </a:path>
              </a:pathLst>
            </a:custGeom>
            <a:grpFill/>
            <a:ln w="12700">
              <a:solidFill>
                <a:schemeClr val="bg1">
                  <a:lumMod val="85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70" name="ZoneTexte 369">
              <a:extLst>
                <a:ext uri="{FF2B5EF4-FFF2-40B4-BE49-F238E27FC236}">
                  <a16:creationId xmlns:a16="http://schemas.microsoft.com/office/drawing/2014/main" id="{82BE703D-13FE-A190-4B7C-0AB35005C39B}"/>
                </a:ext>
              </a:extLst>
            </p:cNvPr>
            <p:cNvSpPr txBox="1"/>
            <p:nvPr/>
          </p:nvSpPr>
          <p:spPr>
            <a:xfrm>
              <a:off x="8823529" y="4636037"/>
              <a:ext cx="415347" cy="3053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617220"/>
              <a:r>
                <a:rPr lang="fr-FR" sz="1384" b="1" spc="-17" dirty="0">
                  <a:solidFill>
                    <a:schemeClr val="bg2">
                      <a:lumMod val="75000"/>
                    </a:schemeClr>
                  </a:solidFill>
                  <a:latin typeface="Arial MT Std"/>
                  <a:cs typeface="Arial MT Std"/>
                </a:rPr>
                <a:t>6</a:t>
              </a:r>
              <a:endParaRPr lang="fr-FR" sz="1384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71" name="ZoneTexte 370">
              <a:extLst>
                <a:ext uri="{FF2B5EF4-FFF2-40B4-BE49-F238E27FC236}">
                  <a16:creationId xmlns:a16="http://schemas.microsoft.com/office/drawing/2014/main" id="{7840060F-6D6B-8E20-503A-60C3A7E92A1E}"/>
                </a:ext>
              </a:extLst>
            </p:cNvPr>
            <p:cNvSpPr txBox="1"/>
            <p:nvPr/>
          </p:nvSpPr>
          <p:spPr>
            <a:xfrm>
              <a:off x="8826366" y="4200988"/>
              <a:ext cx="415347" cy="3053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617220"/>
              <a:r>
                <a:rPr lang="fr-FR" sz="1384" b="1" spc="-17" dirty="0">
                  <a:solidFill>
                    <a:schemeClr val="bg2">
                      <a:lumMod val="75000"/>
                    </a:schemeClr>
                  </a:solidFill>
                  <a:latin typeface="Arial MT Std"/>
                </a:rPr>
                <a:t>9</a:t>
              </a:r>
              <a:endParaRPr lang="fr-FR" sz="1384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grpSp>
          <p:nvGrpSpPr>
            <p:cNvPr id="399" name="Groupe 398">
              <a:extLst>
                <a:ext uri="{FF2B5EF4-FFF2-40B4-BE49-F238E27FC236}">
                  <a16:creationId xmlns:a16="http://schemas.microsoft.com/office/drawing/2014/main" id="{54C8F6B2-8C36-6CC5-3D62-7DEA36FB7C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402001" y="4125899"/>
              <a:ext cx="398725" cy="398520"/>
              <a:chOff x="4257619" y="4928354"/>
              <a:chExt cx="1525818" cy="1525037"/>
            </a:xfrm>
            <a:grpFill/>
          </p:grpSpPr>
          <p:sp>
            <p:nvSpPr>
              <p:cNvPr id="400" name="Forme libre 399">
                <a:extLst>
                  <a:ext uri="{FF2B5EF4-FFF2-40B4-BE49-F238E27FC236}">
                    <a16:creationId xmlns:a16="http://schemas.microsoft.com/office/drawing/2014/main" id="{4D48BC0A-4B82-EA73-7782-A4DEE252566E}"/>
                  </a:ext>
                </a:extLst>
              </p:cNvPr>
              <p:cNvSpPr/>
              <p:nvPr/>
            </p:nvSpPr>
            <p:spPr>
              <a:xfrm>
                <a:off x="4257619" y="4928354"/>
                <a:ext cx="1525818" cy="1525037"/>
              </a:xfrm>
              <a:custGeom>
                <a:avLst/>
                <a:gdLst>
                  <a:gd name="connsiteX0" fmla="*/ 762909 w 1525818"/>
                  <a:gd name="connsiteY0" fmla="*/ 1525037 h 1525037"/>
                  <a:gd name="connsiteX1" fmla="*/ 1525818 w 1525818"/>
                  <a:gd name="connsiteY1" fmla="*/ 762519 h 1525037"/>
                  <a:gd name="connsiteX2" fmla="*/ 762909 w 1525818"/>
                  <a:gd name="connsiteY2" fmla="*/ 0 h 1525037"/>
                  <a:gd name="connsiteX3" fmla="*/ 0 w 1525818"/>
                  <a:gd name="connsiteY3" fmla="*/ 762519 h 1525037"/>
                  <a:gd name="connsiteX4" fmla="*/ 762909 w 1525818"/>
                  <a:gd name="connsiteY4" fmla="*/ 1525037 h 1525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5818" h="1525037">
                    <a:moveTo>
                      <a:pt x="762909" y="1525037"/>
                    </a:moveTo>
                    <a:cubicBezTo>
                      <a:pt x="1184289" y="1525037"/>
                      <a:pt x="1525818" y="1183683"/>
                      <a:pt x="1525818" y="762519"/>
                    </a:cubicBezTo>
                    <a:cubicBezTo>
                      <a:pt x="1525818" y="341354"/>
                      <a:pt x="1184289" y="0"/>
                      <a:pt x="762909" y="0"/>
                    </a:cubicBezTo>
                    <a:cubicBezTo>
                      <a:pt x="341529" y="0"/>
                      <a:pt x="0" y="341354"/>
                      <a:pt x="0" y="762519"/>
                    </a:cubicBezTo>
                    <a:cubicBezTo>
                      <a:pt x="0" y="1183683"/>
                      <a:pt x="341529" y="1525037"/>
                      <a:pt x="762909" y="1525037"/>
                    </a:cubicBezTo>
                  </a:path>
                </a:pathLst>
              </a:custGeom>
              <a:grpFill/>
              <a:ln w="12708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17220"/>
                <a:endParaRPr lang="fr-FR" sz="1215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01" name="Forme libre 400">
                <a:extLst>
                  <a:ext uri="{FF2B5EF4-FFF2-40B4-BE49-F238E27FC236}">
                    <a16:creationId xmlns:a16="http://schemas.microsoft.com/office/drawing/2014/main" id="{1F1F1088-6460-324E-8F51-52A5D6890584}"/>
                  </a:ext>
                </a:extLst>
              </p:cNvPr>
              <p:cNvSpPr/>
              <p:nvPr/>
            </p:nvSpPr>
            <p:spPr>
              <a:xfrm>
                <a:off x="4637754" y="5233458"/>
                <a:ext cx="765549" cy="795795"/>
              </a:xfrm>
              <a:custGeom>
                <a:avLst/>
                <a:gdLst>
                  <a:gd name="connsiteX0" fmla="*/ 198740 w 524345"/>
                  <a:gd name="connsiteY0" fmla="*/ 245031 h 545061"/>
                  <a:gd name="connsiteX1" fmla="*/ 189963 w 524345"/>
                  <a:gd name="connsiteY1" fmla="*/ 272531 h 545061"/>
                  <a:gd name="connsiteX2" fmla="*/ 200219 w 524345"/>
                  <a:gd name="connsiteY2" fmla="*/ 349608 h 545061"/>
                  <a:gd name="connsiteX3" fmla="*/ 206432 w 524345"/>
                  <a:gd name="connsiteY3" fmla="*/ 364689 h 545061"/>
                  <a:gd name="connsiteX4" fmla="*/ 219646 w 524345"/>
                  <a:gd name="connsiteY4" fmla="*/ 374348 h 545061"/>
                  <a:gd name="connsiteX5" fmla="*/ 236904 w 524345"/>
                  <a:gd name="connsiteY5" fmla="*/ 532939 h 545061"/>
                  <a:gd name="connsiteX6" fmla="*/ 250513 w 524345"/>
                  <a:gd name="connsiteY6" fmla="*/ 545062 h 545061"/>
                  <a:gd name="connsiteX7" fmla="*/ 277928 w 524345"/>
                  <a:gd name="connsiteY7" fmla="*/ 545062 h 545061"/>
                  <a:gd name="connsiteX8" fmla="*/ 291536 w 524345"/>
                  <a:gd name="connsiteY8" fmla="*/ 532939 h 545061"/>
                  <a:gd name="connsiteX9" fmla="*/ 308794 w 524345"/>
                  <a:gd name="connsiteY9" fmla="*/ 374644 h 545061"/>
                  <a:gd name="connsiteX10" fmla="*/ 322502 w 524345"/>
                  <a:gd name="connsiteY10" fmla="*/ 365083 h 545061"/>
                  <a:gd name="connsiteX11" fmla="*/ 328912 w 524345"/>
                  <a:gd name="connsiteY11" fmla="*/ 349707 h 545061"/>
                  <a:gd name="connsiteX12" fmla="*/ 339168 w 524345"/>
                  <a:gd name="connsiteY12" fmla="*/ 272531 h 545061"/>
                  <a:gd name="connsiteX13" fmla="*/ 330391 w 524345"/>
                  <a:gd name="connsiteY13" fmla="*/ 245130 h 545061"/>
                  <a:gd name="connsiteX14" fmla="*/ 304061 w 524345"/>
                  <a:gd name="connsiteY14" fmla="*/ 233401 h 545061"/>
                  <a:gd name="connsiteX15" fmla="*/ 304061 w 524345"/>
                  <a:gd name="connsiteY15" fmla="*/ 233302 h 545061"/>
                  <a:gd name="connsiteX16" fmla="*/ 289564 w 524345"/>
                  <a:gd name="connsiteY16" fmla="*/ 233302 h 545061"/>
                  <a:gd name="connsiteX17" fmla="*/ 284831 w 524345"/>
                  <a:gd name="connsiteY17" fmla="*/ 235372 h 545061"/>
                  <a:gd name="connsiteX18" fmla="*/ 273884 w 524345"/>
                  <a:gd name="connsiteY18" fmla="*/ 244933 h 545061"/>
                  <a:gd name="connsiteX19" fmla="*/ 273884 w 524345"/>
                  <a:gd name="connsiteY19" fmla="*/ 244933 h 545061"/>
                  <a:gd name="connsiteX20" fmla="*/ 264615 w 524345"/>
                  <a:gd name="connsiteY20" fmla="*/ 248383 h 545061"/>
                  <a:gd name="connsiteX21" fmla="*/ 255345 w 524345"/>
                  <a:gd name="connsiteY21" fmla="*/ 244933 h 545061"/>
                  <a:gd name="connsiteX22" fmla="*/ 244398 w 524345"/>
                  <a:gd name="connsiteY22" fmla="*/ 235372 h 545061"/>
                  <a:gd name="connsiteX23" fmla="*/ 244398 w 524345"/>
                  <a:gd name="connsiteY23" fmla="*/ 235372 h 545061"/>
                  <a:gd name="connsiteX24" fmla="*/ 239665 w 524345"/>
                  <a:gd name="connsiteY24" fmla="*/ 233302 h 545061"/>
                  <a:gd name="connsiteX25" fmla="*/ 224774 w 524345"/>
                  <a:gd name="connsiteY25" fmla="*/ 233302 h 545061"/>
                  <a:gd name="connsiteX26" fmla="*/ 198740 w 524345"/>
                  <a:gd name="connsiteY26" fmla="*/ 245031 h 545061"/>
                  <a:gd name="connsiteX27" fmla="*/ 111465 w 524345"/>
                  <a:gd name="connsiteY27" fmla="*/ 210238 h 545061"/>
                  <a:gd name="connsiteX28" fmla="*/ 123694 w 524345"/>
                  <a:gd name="connsiteY28" fmla="*/ 180767 h 545061"/>
                  <a:gd name="connsiteX29" fmla="*/ 111465 w 524345"/>
                  <a:gd name="connsiteY29" fmla="*/ 151297 h 545061"/>
                  <a:gd name="connsiteX30" fmla="*/ 81979 w 524345"/>
                  <a:gd name="connsiteY30" fmla="*/ 139075 h 545061"/>
                  <a:gd name="connsiteX31" fmla="*/ 52494 w 524345"/>
                  <a:gd name="connsiteY31" fmla="*/ 151297 h 545061"/>
                  <a:gd name="connsiteX32" fmla="*/ 40265 w 524345"/>
                  <a:gd name="connsiteY32" fmla="*/ 180767 h 545061"/>
                  <a:gd name="connsiteX33" fmla="*/ 52494 w 524345"/>
                  <a:gd name="connsiteY33" fmla="*/ 210238 h 545061"/>
                  <a:gd name="connsiteX34" fmla="*/ 81979 w 524345"/>
                  <a:gd name="connsiteY34" fmla="*/ 222460 h 545061"/>
                  <a:gd name="connsiteX35" fmla="*/ 111465 w 524345"/>
                  <a:gd name="connsiteY35" fmla="*/ 210238 h 545061"/>
                  <a:gd name="connsiteX36" fmla="*/ 137500 w 524345"/>
                  <a:gd name="connsiteY36" fmla="*/ 259619 h 545061"/>
                  <a:gd name="connsiteX37" fmla="*/ 127441 w 524345"/>
                  <a:gd name="connsiteY37" fmla="*/ 242370 h 545061"/>
                  <a:gd name="connsiteX38" fmla="*/ 109394 w 524345"/>
                  <a:gd name="connsiteY38" fmla="*/ 233795 h 545061"/>
                  <a:gd name="connsiteX39" fmla="*/ 102491 w 524345"/>
                  <a:gd name="connsiteY39" fmla="*/ 235766 h 545061"/>
                  <a:gd name="connsiteX40" fmla="*/ 91545 w 524345"/>
                  <a:gd name="connsiteY40" fmla="*/ 245327 h 545061"/>
                  <a:gd name="connsiteX41" fmla="*/ 82275 w 524345"/>
                  <a:gd name="connsiteY41" fmla="*/ 248777 h 545061"/>
                  <a:gd name="connsiteX42" fmla="*/ 73005 w 524345"/>
                  <a:gd name="connsiteY42" fmla="*/ 245327 h 545061"/>
                  <a:gd name="connsiteX43" fmla="*/ 62059 w 524345"/>
                  <a:gd name="connsiteY43" fmla="*/ 235865 h 545061"/>
                  <a:gd name="connsiteX44" fmla="*/ 62059 w 524345"/>
                  <a:gd name="connsiteY44" fmla="*/ 235865 h 545061"/>
                  <a:gd name="connsiteX45" fmla="*/ 55058 w 524345"/>
                  <a:gd name="connsiteY45" fmla="*/ 233894 h 545061"/>
                  <a:gd name="connsiteX46" fmla="*/ 37011 w 524345"/>
                  <a:gd name="connsiteY46" fmla="*/ 242469 h 545061"/>
                  <a:gd name="connsiteX47" fmla="*/ 26952 w 524345"/>
                  <a:gd name="connsiteY47" fmla="*/ 259718 h 545061"/>
                  <a:gd name="connsiteX48" fmla="*/ 228 w 524345"/>
                  <a:gd name="connsiteY48" fmla="*/ 371983 h 545061"/>
                  <a:gd name="connsiteX49" fmla="*/ 2792 w 524345"/>
                  <a:gd name="connsiteY49" fmla="*/ 383120 h 545061"/>
                  <a:gd name="connsiteX50" fmla="*/ 12554 w 524345"/>
                  <a:gd name="connsiteY50" fmla="*/ 388936 h 545061"/>
                  <a:gd name="connsiteX51" fmla="*/ 18077 w 524345"/>
                  <a:gd name="connsiteY51" fmla="*/ 388443 h 545061"/>
                  <a:gd name="connsiteX52" fmla="*/ 5750 w 524345"/>
                  <a:gd name="connsiteY52" fmla="*/ 440584 h 545061"/>
                  <a:gd name="connsiteX53" fmla="*/ 7722 w 524345"/>
                  <a:gd name="connsiteY53" fmla="*/ 448173 h 545061"/>
                  <a:gd name="connsiteX54" fmla="*/ 14823 w 524345"/>
                  <a:gd name="connsiteY54" fmla="*/ 451524 h 545061"/>
                  <a:gd name="connsiteX55" fmla="*/ 51902 w 524345"/>
                  <a:gd name="connsiteY55" fmla="*/ 451524 h 545061"/>
                  <a:gd name="connsiteX56" fmla="*/ 59199 w 524345"/>
                  <a:gd name="connsiteY56" fmla="*/ 532741 h 545061"/>
                  <a:gd name="connsiteX57" fmla="*/ 72808 w 524345"/>
                  <a:gd name="connsiteY57" fmla="*/ 544865 h 545061"/>
                  <a:gd name="connsiteX58" fmla="*/ 91447 w 524345"/>
                  <a:gd name="connsiteY58" fmla="*/ 544865 h 545061"/>
                  <a:gd name="connsiteX59" fmla="*/ 105055 w 524345"/>
                  <a:gd name="connsiteY59" fmla="*/ 532741 h 545061"/>
                  <a:gd name="connsiteX60" fmla="*/ 112353 w 524345"/>
                  <a:gd name="connsiteY60" fmla="*/ 451524 h 545061"/>
                  <a:gd name="connsiteX61" fmla="*/ 149432 w 524345"/>
                  <a:gd name="connsiteY61" fmla="*/ 451524 h 545061"/>
                  <a:gd name="connsiteX62" fmla="*/ 156532 w 524345"/>
                  <a:gd name="connsiteY62" fmla="*/ 448173 h 545061"/>
                  <a:gd name="connsiteX63" fmla="*/ 158505 w 524345"/>
                  <a:gd name="connsiteY63" fmla="*/ 440584 h 545061"/>
                  <a:gd name="connsiteX64" fmla="*/ 145981 w 524345"/>
                  <a:gd name="connsiteY64" fmla="*/ 388443 h 545061"/>
                  <a:gd name="connsiteX65" fmla="*/ 151503 w 524345"/>
                  <a:gd name="connsiteY65" fmla="*/ 388936 h 545061"/>
                  <a:gd name="connsiteX66" fmla="*/ 161266 w 524345"/>
                  <a:gd name="connsiteY66" fmla="*/ 383120 h 545061"/>
                  <a:gd name="connsiteX67" fmla="*/ 163830 w 524345"/>
                  <a:gd name="connsiteY67" fmla="*/ 371983 h 545061"/>
                  <a:gd name="connsiteX68" fmla="*/ 137500 w 524345"/>
                  <a:gd name="connsiteY68" fmla="*/ 259619 h 545061"/>
                  <a:gd name="connsiteX69" fmla="*/ 202783 w 524345"/>
                  <a:gd name="connsiteY69" fmla="*/ 140652 h 545061"/>
                  <a:gd name="connsiteX70" fmla="*/ 215011 w 524345"/>
                  <a:gd name="connsiteY70" fmla="*/ 111181 h 545061"/>
                  <a:gd name="connsiteX71" fmla="*/ 202783 w 524345"/>
                  <a:gd name="connsiteY71" fmla="*/ 81710 h 545061"/>
                  <a:gd name="connsiteX72" fmla="*/ 173297 w 524345"/>
                  <a:gd name="connsiteY72" fmla="*/ 69488 h 545061"/>
                  <a:gd name="connsiteX73" fmla="*/ 143811 w 524345"/>
                  <a:gd name="connsiteY73" fmla="*/ 81710 h 545061"/>
                  <a:gd name="connsiteX74" fmla="*/ 131583 w 524345"/>
                  <a:gd name="connsiteY74" fmla="*/ 111181 h 545061"/>
                  <a:gd name="connsiteX75" fmla="*/ 143811 w 524345"/>
                  <a:gd name="connsiteY75" fmla="*/ 140652 h 545061"/>
                  <a:gd name="connsiteX76" fmla="*/ 173297 w 524345"/>
                  <a:gd name="connsiteY76" fmla="*/ 152874 h 545061"/>
                  <a:gd name="connsiteX77" fmla="*/ 202783 w 524345"/>
                  <a:gd name="connsiteY77" fmla="*/ 140652 h 545061"/>
                  <a:gd name="connsiteX78" fmla="*/ 294101 w 524345"/>
                  <a:gd name="connsiteY78" fmla="*/ 71164 h 545061"/>
                  <a:gd name="connsiteX79" fmla="*/ 306329 w 524345"/>
                  <a:gd name="connsiteY79" fmla="*/ 41693 h 545061"/>
                  <a:gd name="connsiteX80" fmla="*/ 294101 w 524345"/>
                  <a:gd name="connsiteY80" fmla="*/ 12222 h 545061"/>
                  <a:gd name="connsiteX81" fmla="*/ 264615 w 524345"/>
                  <a:gd name="connsiteY81" fmla="*/ 0 h 545061"/>
                  <a:gd name="connsiteX82" fmla="*/ 235129 w 524345"/>
                  <a:gd name="connsiteY82" fmla="*/ 12222 h 545061"/>
                  <a:gd name="connsiteX83" fmla="*/ 222900 w 524345"/>
                  <a:gd name="connsiteY83" fmla="*/ 41693 h 545061"/>
                  <a:gd name="connsiteX84" fmla="*/ 235129 w 524345"/>
                  <a:gd name="connsiteY84" fmla="*/ 71164 h 545061"/>
                  <a:gd name="connsiteX85" fmla="*/ 264615 w 524345"/>
                  <a:gd name="connsiteY85" fmla="*/ 83386 h 545061"/>
                  <a:gd name="connsiteX86" fmla="*/ 294101 w 524345"/>
                  <a:gd name="connsiteY86" fmla="*/ 71164 h 545061"/>
                  <a:gd name="connsiteX87" fmla="*/ 294101 w 524345"/>
                  <a:gd name="connsiteY87" fmla="*/ 210140 h 545061"/>
                  <a:gd name="connsiteX88" fmla="*/ 306329 w 524345"/>
                  <a:gd name="connsiteY88" fmla="*/ 180669 h 545061"/>
                  <a:gd name="connsiteX89" fmla="*/ 294101 w 524345"/>
                  <a:gd name="connsiteY89" fmla="*/ 151198 h 545061"/>
                  <a:gd name="connsiteX90" fmla="*/ 264615 w 524345"/>
                  <a:gd name="connsiteY90" fmla="*/ 138976 h 545061"/>
                  <a:gd name="connsiteX91" fmla="*/ 235129 w 524345"/>
                  <a:gd name="connsiteY91" fmla="*/ 151198 h 545061"/>
                  <a:gd name="connsiteX92" fmla="*/ 222900 w 524345"/>
                  <a:gd name="connsiteY92" fmla="*/ 180669 h 545061"/>
                  <a:gd name="connsiteX93" fmla="*/ 235129 w 524345"/>
                  <a:gd name="connsiteY93" fmla="*/ 210140 h 545061"/>
                  <a:gd name="connsiteX94" fmla="*/ 264615 w 524345"/>
                  <a:gd name="connsiteY94" fmla="*/ 222362 h 545061"/>
                  <a:gd name="connsiteX95" fmla="*/ 264615 w 524345"/>
                  <a:gd name="connsiteY95" fmla="*/ 222263 h 545061"/>
                  <a:gd name="connsiteX96" fmla="*/ 294101 w 524345"/>
                  <a:gd name="connsiteY96" fmla="*/ 210140 h 545061"/>
                  <a:gd name="connsiteX97" fmla="*/ 385418 w 524345"/>
                  <a:gd name="connsiteY97" fmla="*/ 140652 h 545061"/>
                  <a:gd name="connsiteX98" fmla="*/ 397646 w 524345"/>
                  <a:gd name="connsiteY98" fmla="*/ 111181 h 545061"/>
                  <a:gd name="connsiteX99" fmla="*/ 385418 w 524345"/>
                  <a:gd name="connsiteY99" fmla="*/ 81710 h 545061"/>
                  <a:gd name="connsiteX100" fmla="*/ 355932 w 524345"/>
                  <a:gd name="connsiteY100" fmla="*/ 69488 h 545061"/>
                  <a:gd name="connsiteX101" fmla="*/ 326446 w 524345"/>
                  <a:gd name="connsiteY101" fmla="*/ 81710 h 545061"/>
                  <a:gd name="connsiteX102" fmla="*/ 314218 w 524345"/>
                  <a:gd name="connsiteY102" fmla="*/ 111181 h 545061"/>
                  <a:gd name="connsiteX103" fmla="*/ 326446 w 524345"/>
                  <a:gd name="connsiteY103" fmla="*/ 140652 h 545061"/>
                  <a:gd name="connsiteX104" fmla="*/ 355932 w 524345"/>
                  <a:gd name="connsiteY104" fmla="*/ 152874 h 545061"/>
                  <a:gd name="connsiteX105" fmla="*/ 385418 w 524345"/>
                  <a:gd name="connsiteY105" fmla="*/ 140652 h 545061"/>
                  <a:gd name="connsiteX106" fmla="*/ 476736 w 524345"/>
                  <a:gd name="connsiteY106" fmla="*/ 210140 h 545061"/>
                  <a:gd name="connsiteX107" fmla="*/ 488964 w 524345"/>
                  <a:gd name="connsiteY107" fmla="*/ 180669 h 545061"/>
                  <a:gd name="connsiteX108" fmla="*/ 476736 w 524345"/>
                  <a:gd name="connsiteY108" fmla="*/ 151198 h 545061"/>
                  <a:gd name="connsiteX109" fmla="*/ 447250 w 524345"/>
                  <a:gd name="connsiteY109" fmla="*/ 138976 h 545061"/>
                  <a:gd name="connsiteX110" fmla="*/ 417764 w 524345"/>
                  <a:gd name="connsiteY110" fmla="*/ 151198 h 545061"/>
                  <a:gd name="connsiteX111" fmla="*/ 405535 w 524345"/>
                  <a:gd name="connsiteY111" fmla="*/ 180669 h 545061"/>
                  <a:gd name="connsiteX112" fmla="*/ 417764 w 524345"/>
                  <a:gd name="connsiteY112" fmla="*/ 210140 h 545061"/>
                  <a:gd name="connsiteX113" fmla="*/ 447250 w 524345"/>
                  <a:gd name="connsiteY113" fmla="*/ 222362 h 545061"/>
                  <a:gd name="connsiteX114" fmla="*/ 476736 w 524345"/>
                  <a:gd name="connsiteY114" fmla="*/ 210140 h 545061"/>
                  <a:gd name="connsiteX115" fmla="*/ 515491 w 524345"/>
                  <a:gd name="connsiteY115" fmla="*/ 245130 h 545061"/>
                  <a:gd name="connsiteX116" fmla="*/ 489161 w 524345"/>
                  <a:gd name="connsiteY116" fmla="*/ 233401 h 545061"/>
                  <a:gd name="connsiteX117" fmla="*/ 489161 w 524345"/>
                  <a:gd name="connsiteY117" fmla="*/ 233302 h 545061"/>
                  <a:gd name="connsiteX118" fmla="*/ 474763 w 524345"/>
                  <a:gd name="connsiteY118" fmla="*/ 233302 h 545061"/>
                  <a:gd name="connsiteX119" fmla="*/ 470030 w 524345"/>
                  <a:gd name="connsiteY119" fmla="*/ 235372 h 545061"/>
                  <a:gd name="connsiteX120" fmla="*/ 459083 w 524345"/>
                  <a:gd name="connsiteY120" fmla="*/ 244933 h 545061"/>
                  <a:gd name="connsiteX121" fmla="*/ 459083 w 524345"/>
                  <a:gd name="connsiteY121" fmla="*/ 244933 h 545061"/>
                  <a:gd name="connsiteX122" fmla="*/ 449814 w 524345"/>
                  <a:gd name="connsiteY122" fmla="*/ 248383 h 545061"/>
                  <a:gd name="connsiteX123" fmla="*/ 440544 w 524345"/>
                  <a:gd name="connsiteY123" fmla="*/ 244933 h 545061"/>
                  <a:gd name="connsiteX124" fmla="*/ 429598 w 524345"/>
                  <a:gd name="connsiteY124" fmla="*/ 235372 h 545061"/>
                  <a:gd name="connsiteX125" fmla="*/ 429598 w 524345"/>
                  <a:gd name="connsiteY125" fmla="*/ 235372 h 545061"/>
                  <a:gd name="connsiteX126" fmla="*/ 424864 w 524345"/>
                  <a:gd name="connsiteY126" fmla="*/ 233302 h 545061"/>
                  <a:gd name="connsiteX127" fmla="*/ 409973 w 524345"/>
                  <a:gd name="connsiteY127" fmla="*/ 233302 h 545061"/>
                  <a:gd name="connsiteX128" fmla="*/ 383643 w 524345"/>
                  <a:gd name="connsiteY128" fmla="*/ 245031 h 545061"/>
                  <a:gd name="connsiteX129" fmla="*/ 374866 w 524345"/>
                  <a:gd name="connsiteY129" fmla="*/ 272531 h 545061"/>
                  <a:gd name="connsiteX130" fmla="*/ 385122 w 524345"/>
                  <a:gd name="connsiteY130" fmla="*/ 349608 h 545061"/>
                  <a:gd name="connsiteX131" fmla="*/ 391335 w 524345"/>
                  <a:gd name="connsiteY131" fmla="*/ 364689 h 545061"/>
                  <a:gd name="connsiteX132" fmla="*/ 404549 w 524345"/>
                  <a:gd name="connsiteY132" fmla="*/ 374348 h 545061"/>
                  <a:gd name="connsiteX133" fmla="*/ 421807 w 524345"/>
                  <a:gd name="connsiteY133" fmla="*/ 532939 h 545061"/>
                  <a:gd name="connsiteX134" fmla="*/ 435416 w 524345"/>
                  <a:gd name="connsiteY134" fmla="*/ 545062 h 545061"/>
                  <a:gd name="connsiteX135" fmla="*/ 462732 w 524345"/>
                  <a:gd name="connsiteY135" fmla="*/ 545062 h 545061"/>
                  <a:gd name="connsiteX136" fmla="*/ 476341 w 524345"/>
                  <a:gd name="connsiteY136" fmla="*/ 532939 h 545061"/>
                  <a:gd name="connsiteX137" fmla="*/ 493599 w 524345"/>
                  <a:gd name="connsiteY137" fmla="*/ 374644 h 545061"/>
                  <a:gd name="connsiteX138" fmla="*/ 507306 w 524345"/>
                  <a:gd name="connsiteY138" fmla="*/ 365083 h 545061"/>
                  <a:gd name="connsiteX139" fmla="*/ 513815 w 524345"/>
                  <a:gd name="connsiteY139" fmla="*/ 349707 h 545061"/>
                  <a:gd name="connsiteX140" fmla="*/ 524071 w 524345"/>
                  <a:gd name="connsiteY140" fmla="*/ 272531 h 545061"/>
                  <a:gd name="connsiteX141" fmla="*/ 515491 w 524345"/>
                  <a:gd name="connsiteY141" fmla="*/ 245130 h 545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</a:cxnLst>
                <a:rect l="l" t="t" r="r" b="b"/>
                <a:pathLst>
                  <a:path w="524345" h="545061">
                    <a:moveTo>
                      <a:pt x="198740" y="245031"/>
                    </a:moveTo>
                    <a:cubicBezTo>
                      <a:pt x="192034" y="252522"/>
                      <a:pt x="188878" y="262477"/>
                      <a:pt x="189963" y="272531"/>
                    </a:cubicBezTo>
                    <a:lnTo>
                      <a:pt x="200219" y="349608"/>
                    </a:lnTo>
                    <a:cubicBezTo>
                      <a:pt x="200811" y="355128"/>
                      <a:pt x="202980" y="360352"/>
                      <a:pt x="206432" y="364689"/>
                    </a:cubicBezTo>
                    <a:cubicBezTo>
                      <a:pt x="209883" y="369026"/>
                      <a:pt x="214419" y="372377"/>
                      <a:pt x="219646" y="374348"/>
                    </a:cubicBezTo>
                    <a:lnTo>
                      <a:pt x="236904" y="532939"/>
                    </a:lnTo>
                    <a:cubicBezTo>
                      <a:pt x="237693" y="539838"/>
                      <a:pt x="243511" y="545062"/>
                      <a:pt x="250513" y="545062"/>
                    </a:cubicBezTo>
                    <a:lnTo>
                      <a:pt x="277928" y="545062"/>
                    </a:lnTo>
                    <a:cubicBezTo>
                      <a:pt x="284929" y="545062"/>
                      <a:pt x="290747" y="539838"/>
                      <a:pt x="291536" y="532939"/>
                    </a:cubicBezTo>
                    <a:lnTo>
                      <a:pt x="308794" y="374644"/>
                    </a:lnTo>
                    <a:cubicBezTo>
                      <a:pt x="314218" y="372870"/>
                      <a:pt x="318951" y="369519"/>
                      <a:pt x="322502" y="365083"/>
                    </a:cubicBezTo>
                    <a:cubicBezTo>
                      <a:pt x="326052" y="360648"/>
                      <a:pt x="328320" y="355325"/>
                      <a:pt x="328912" y="349707"/>
                    </a:cubicBezTo>
                    <a:lnTo>
                      <a:pt x="339168" y="272531"/>
                    </a:lnTo>
                    <a:cubicBezTo>
                      <a:pt x="340252" y="262576"/>
                      <a:pt x="337097" y="252621"/>
                      <a:pt x="330391" y="245130"/>
                    </a:cubicBezTo>
                    <a:cubicBezTo>
                      <a:pt x="323685" y="237639"/>
                      <a:pt x="314119" y="233401"/>
                      <a:pt x="304061" y="233401"/>
                    </a:cubicBezTo>
                    <a:lnTo>
                      <a:pt x="304061" y="233302"/>
                    </a:lnTo>
                    <a:lnTo>
                      <a:pt x="289564" y="233302"/>
                    </a:lnTo>
                    <a:cubicBezTo>
                      <a:pt x="287789" y="233499"/>
                      <a:pt x="286211" y="234189"/>
                      <a:pt x="284831" y="235372"/>
                    </a:cubicBezTo>
                    <a:lnTo>
                      <a:pt x="273884" y="244933"/>
                    </a:lnTo>
                    <a:lnTo>
                      <a:pt x="273884" y="244933"/>
                    </a:lnTo>
                    <a:cubicBezTo>
                      <a:pt x="271320" y="247101"/>
                      <a:pt x="268066" y="248383"/>
                      <a:pt x="264615" y="248383"/>
                    </a:cubicBezTo>
                    <a:cubicBezTo>
                      <a:pt x="261262" y="248383"/>
                      <a:pt x="257909" y="247200"/>
                      <a:pt x="255345" y="244933"/>
                    </a:cubicBezTo>
                    <a:lnTo>
                      <a:pt x="244398" y="235372"/>
                    </a:lnTo>
                    <a:lnTo>
                      <a:pt x="244398" y="235372"/>
                    </a:lnTo>
                    <a:cubicBezTo>
                      <a:pt x="243116" y="234288"/>
                      <a:pt x="241440" y="233499"/>
                      <a:pt x="239665" y="233302"/>
                    </a:cubicBezTo>
                    <a:lnTo>
                      <a:pt x="224774" y="233302"/>
                    </a:lnTo>
                    <a:cubicBezTo>
                      <a:pt x="215011" y="233302"/>
                      <a:pt x="205446" y="237541"/>
                      <a:pt x="198740" y="245031"/>
                    </a:cubicBezTo>
                    <a:moveTo>
                      <a:pt x="111465" y="210238"/>
                    </a:moveTo>
                    <a:cubicBezTo>
                      <a:pt x="119256" y="202452"/>
                      <a:pt x="123694" y="191807"/>
                      <a:pt x="123694" y="180767"/>
                    </a:cubicBezTo>
                    <a:cubicBezTo>
                      <a:pt x="123694" y="169728"/>
                      <a:pt x="119256" y="159083"/>
                      <a:pt x="111465" y="151297"/>
                    </a:cubicBezTo>
                    <a:cubicBezTo>
                      <a:pt x="103675" y="143510"/>
                      <a:pt x="93024" y="139075"/>
                      <a:pt x="81979" y="139075"/>
                    </a:cubicBezTo>
                    <a:cubicBezTo>
                      <a:pt x="70935" y="139075"/>
                      <a:pt x="60284" y="143510"/>
                      <a:pt x="52494" y="151297"/>
                    </a:cubicBezTo>
                    <a:cubicBezTo>
                      <a:pt x="44703" y="159083"/>
                      <a:pt x="40265" y="169728"/>
                      <a:pt x="40265" y="180767"/>
                    </a:cubicBezTo>
                    <a:cubicBezTo>
                      <a:pt x="40265" y="191807"/>
                      <a:pt x="44604" y="202452"/>
                      <a:pt x="52494" y="210238"/>
                    </a:cubicBezTo>
                    <a:cubicBezTo>
                      <a:pt x="60383" y="218025"/>
                      <a:pt x="70935" y="222460"/>
                      <a:pt x="81979" y="222460"/>
                    </a:cubicBezTo>
                    <a:cubicBezTo>
                      <a:pt x="93024" y="222460"/>
                      <a:pt x="103675" y="218025"/>
                      <a:pt x="111465" y="210238"/>
                    </a:cubicBezTo>
                    <a:moveTo>
                      <a:pt x="137500" y="259619"/>
                    </a:moveTo>
                    <a:cubicBezTo>
                      <a:pt x="135922" y="253015"/>
                      <a:pt x="132470" y="246904"/>
                      <a:pt x="127441" y="242370"/>
                    </a:cubicBezTo>
                    <a:cubicBezTo>
                      <a:pt x="122412" y="237738"/>
                      <a:pt x="116100" y="234781"/>
                      <a:pt x="109394" y="233795"/>
                    </a:cubicBezTo>
                    <a:cubicBezTo>
                      <a:pt x="106929" y="233401"/>
                      <a:pt x="104365" y="234189"/>
                      <a:pt x="102491" y="235766"/>
                    </a:cubicBezTo>
                    <a:lnTo>
                      <a:pt x="91545" y="245327"/>
                    </a:lnTo>
                    <a:cubicBezTo>
                      <a:pt x="88981" y="247496"/>
                      <a:pt x="85727" y="248777"/>
                      <a:pt x="82275" y="248777"/>
                    </a:cubicBezTo>
                    <a:cubicBezTo>
                      <a:pt x="78824" y="248777"/>
                      <a:pt x="75569" y="247594"/>
                      <a:pt x="73005" y="245327"/>
                    </a:cubicBezTo>
                    <a:lnTo>
                      <a:pt x="62059" y="235865"/>
                    </a:lnTo>
                    <a:lnTo>
                      <a:pt x="62059" y="235865"/>
                    </a:lnTo>
                    <a:cubicBezTo>
                      <a:pt x="60185" y="234189"/>
                      <a:pt x="57622" y="233499"/>
                      <a:pt x="55058" y="233894"/>
                    </a:cubicBezTo>
                    <a:cubicBezTo>
                      <a:pt x="48352" y="234879"/>
                      <a:pt x="42040" y="237836"/>
                      <a:pt x="37011" y="242469"/>
                    </a:cubicBezTo>
                    <a:cubicBezTo>
                      <a:pt x="31982" y="247101"/>
                      <a:pt x="28431" y="253114"/>
                      <a:pt x="26952" y="259718"/>
                    </a:cubicBezTo>
                    <a:lnTo>
                      <a:pt x="228" y="371983"/>
                    </a:lnTo>
                    <a:cubicBezTo>
                      <a:pt x="-463" y="375827"/>
                      <a:pt x="425" y="379868"/>
                      <a:pt x="2792" y="383120"/>
                    </a:cubicBezTo>
                    <a:cubicBezTo>
                      <a:pt x="5158" y="386275"/>
                      <a:pt x="8708" y="388443"/>
                      <a:pt x="12554" y="388936"/>
                    </a:cubicBezTo>
                    <a:cubicBezTo>
                      <a:pt x="14428" y="389133"/>
                      <a:pt x="16302" y="389034"/>
                      <a:pt x="18077" y="388443"/>
                    </a:cubicBezTo>
                    <a:lnTo>
                      <a:pt x="5750" y="440584"/>
                    </a:lnTo>
                    <a:cubicBezTo>
                      <a:pt x="5257" y="443245"/>
                      <a:pt x="5947" y="446103"/>
                      <a:pt x="7722" y="448173"/>
                    </a:cubicBezTo>
                    <a:cubicBezTo>
                      <a:pt x="9497" y="450243"/>
                      <a:pt x="12061" y="451524"/>
                      <a:pt x="14823" y="451524"/>
                    </a:cubicBezTo>
                    <a:lnTo>
                      <a:pt x="51902" y="451524"/>
                    </a:lnTo>
                    <a:lnTo>
                      <a:pt x="59199" y="532741"/>
                    </a:lnTo>
                    <a:cubicBezTo>
                      <a:pt x="59988" y="539641"/>
                      <a:pt x="65807" y="544865"/>
                      <a:pt x="72808" y="544865"/>
                    </a:cubicBezTo>
                    <a:lnTo>
                      <a:pt x="91447" y="544865"/>
                    </a:lnTo>
                    <a:cubicBezTo>
                      <a:pt x="98448" y="544865"/>
                      <a:pt x="104266" y="539641"/>
                      <a:pt x="105055" y="532741"/>
                    </a:cubicBezTo>
                    <a:lnTo>
                      <a:pt x="112353" y="451524"/>
                    </a:lnTo>
                    <a:lnTo>
                      <a:pt x="149432" y="451524"/>
                    </a:lnTo>
                    <a:cubicBezTo>
                      <a:pt x="152193" y="451524"/>
                      <a:pt x="154757" y="450243"/>
                      <a:pt x="156532" y="448173"/>
                    </a:cubicBezTo>
                    <a:cubicBezTo>
                      <a:pt x="158308" y="446103"/>
                      <a:pt x="158998" y="443245"/>
                      <a:pt x="158505" y="440584"/>
                    </a:cubicBezTo>
                    <a:lnTo>
                      <a:pt x="145981" y="388443"/>
                    </a:lnTo>
                    <a:cubicBezTo>
                      <a:pt x="147756" y="388936"/>
                      <a:pt x="149629" y="389133"/>
                      <a:pt x="151503" y="388936"/>
                    </a:cubicBezTo>
                    <a:cubicBezTo>
                      <a:pt x="155448" y="388443"/>
                      <a:pt x="158998" y="386373"/>
                      <a:pt x="161266" y="383120"/>
                    </a:cubicBezTo>
                    <a:cubicBezTo>
                      <a:pt x="163633" y="379966"/>
                      <a:pt x="164520" y="375925"/>
                      <a:pt x="163830" y="371983"/>
                    </a:cubicBezTo>
                    <a:lnTo>
                      <a:pt x="137500" y="259619"/>
                    </a:lnTo>
                    <a:close/>
                    <a:moveTo>
                      <a:pt x="202783" y="140652"/>
                    </a:moveTo>
                    <a:cubicBezTo>
                      <a:pt x="210573" y="132865"/>
                      <a:pt x="215011" y="122220"/>
                      <a:pt x="215011" y="111181"/>
                    </a:cubicBezTo>
                    <a:cubicBezTo>
                      <a:pt x="215011" y="100142"/>
                      <a:pt x="210573" y="89497"/>
                      <a:pt x="202783" y="81710"/>
                    </a:cubicBezTo>
                    <a:cubicBezTo>
                      <a:pt x="194992" y="73923"/>
                      <a:pt x="184342" y="69488"/>
                      <a:pt x="173297" y="69488"/>
                    </a:cubicBezTo>
                    <a:cubicBezTo>
                      <a:pt x="162252" y="69488"/>
                      <a:pt x="151602" y="73825"/>
                      <a:pt x="143811" y="81710"/>
                    </a:cubicBezTo>
                    <a:cubicBezTo>
                      <a:pt x="136020" y="89595"/>
                      <a:pt x="131583" y="100142"/>
                      <a:pt x="131583" y="111181"/>
                    </a:cubicBezTo>
                    <a:cubicBezTo>
                      <a:pt x="131583" y="122220"/>
                      <a:pt x="136020" y="132865"/>
                      <a:pt x="143811" y="140652"/>
                    </a:cubicBezTo>
                    <a:cubicBezTo>
                      <a:pt x="151602" y="148438"/>
                      <a:pt x="162252" y="152874"/>
                      <a:pt x="173297" y="152874"/>
                    </a:cubicBezTo>
                    <a:cubicBezTo>
                      <a:pt x="184342" y="152874"/>
                      <a:pt x="194992" y="148438"/>
                      <a:pt x="202783" y="140652"/>
                    </a:cubicBezTo>
                    <a:moveTo>
                      <a:pt x="294101" y="71164"/>
                    </a:moveTo>
                    <a:cubicBezTo>
                      <a:pt x="301891" y="63377"/>
                      <a:pt x="306329" y="52732"/>
                      <a:pt x="306329" y="41693"/>
                    </a:cubicBezTo>
                    <a:cubicBezTo>
                      <a:pt x="306329" y="30654"/>
                      <a:pt x="301990" y="20009"/>
                      <a:pt x="294101" y="12222"/>
                    </a:cubicBezTo>
                    <a:cubicBezTo>
                      <a:pt x="286310" y="4435"/>
                      <a:pt x="275659" y="0"/>
                      <a:pt x="264615" y="0"/>
                    </a:cubicBezTo>
                    <a:cubicBezTo>
                      <a:pt x="253570" y="0"/>
                      <a:pt x="242919" y="4435"/>
                      <a:pt x="235129" y="12222"/>
                    </a:cubicBezTo>
                    <a:cubicBezTo>
                      <a:pt x="227338" y="20009"/>
                      <a:pt x="222900" y="30654"/>
                      <a:pt x="222900" y="41693"/>
                    </a:cubicBezTo>
                    <a:cubicBezTo>
                      <a:pt x="222900" y="52732"/>
                      <a:pt x="227239" y="63377"/>
                      <a:pt x="235129" y="71164"/>
                    </a:cubicBezTo>
                    <a:cubicBezTo>
                      <a:pt x="242919" y="78950"/>
                      <a:pt x="253570" y="83386"/>
                      <a:pt x="264615" y="83386"/>
                    </a:cubicBezTo>
                    <a:cubicBezTo>
                      <a:pt x="275659" y="83287"/>
                      <a:pt x="286211" y="78950"/>
                      <a:pt x="294101" y="71164"/>
                    </a:cubicBezTo>
                    <a:moveTo>
                      <a:pt x="294101" y="210140"/>
                    </a:moveTo>
                    <a:cubicBezTo>
                      <a:pt x="301891" y="202353"/>
                      <a:pt x="306329" y="191708"/>
                      <a:pt x="306329" y="180669"/>
                    </a:cubicBezTo>
                    <a:cubicBezTo>
                      <a:pt x="306329" y="169630"/>
                      <a:pt x="301990" y="158985"/>
                      <a:pt x="294101" y="151198"/>
                    </a:cubicBezTo>
                    <a:cubicBezTo>
                      <a:pt x="286310" y="143411"/>
                      <a:pt x="275659" y="138976"/>
                      <a:pt x="264615" y="138976"/>
                    </a:cubicBezTo>
                    <a:cubicBezTo>
                      <a:pt x="253570" y="138976"/>
                      <a:pt x="242919" y="143411"/>
                      <a:pt x="235129" y="151198"/>
                    </a:cubicBezTo>
                    <a:cubicBezTo>
                      <a:pt x="227338" y="158985"/>
                      <a:pt x="222900" y="169630"/>
                      <a:pt x="222900" y="180669"/>
                    </a:cubicBezTo>
                    <a:cubicBezTo>
                      <a:pt x="222900" y="191708"/>
                      <a:pt x="227239" y="202353"/>
                      <a:pt x="235129" y="210140"/>
                    </a:cubicBezTo>
                    <a:cubicBezTo>
                      <a:pt x="242919" y="217926"/>
                      <a:pt x="253570" y="222362"/>
                      <a:pt x="264615" y="222362"/>
                    </a:cubicBezTo>
                    <a:lnTo>
                      <a:pt x="264615" y="222263"/>
                    </a:lnTo>
                    <a:cubicBezTo>
                      <a:pt x="275659" y="222362"/>
                      <a:pt x="286211" y="217926"/>
                      <a:pt x="294101" y="210140"/>
                    </a:cubicBezTo>
                    <a:moveTo>
                      <a:pt x="385418" y="140652"/>
                    </a:moveTo>
                    <a:cubicBezTo>
                      <a:pt x="393209" y="132865"/>
                      <a:pt x="397646" y="122220"/>
                      <a:pt x="397646" y="111181"/>
                    </a:cubicBezTo>
                    <a:cubicBezTo>
                      <a:pt x="397646" y="100142"/>
                      <a:pt x="393307" y="89497"/>
                      <a:pt x="385418" y="81710"/>
                    </a:cubicBezTo>
                    <a:cubicBezTo>
                      <a:pt x="377529" y="73923"/>
                      <a:pt x="366977" y="69488"/>
                      <a:pt x="355932" y="69488"/>
                    </a:cubicBezTo>
                    <a:cubicBezTo>
                      <a:pt x="344887" y="69488"/>
                      <a:pt x="334237" y="73825"/>
                      <a:pt x="326446" y="81710"/>
                    </a:cubicBezTo>
                    <a:cubicBezTo>
                      <a:pt x="318656" y="89497"/>
                      <a:pt x="314218" y="100142"/>
                      <a:pt x="314218" y="111181"/>
                    </a:cubicBezTo>
                    <a:cubicBezTo>
                      <a:pt x="314218" y="122220"/>
                      <a:pt x="318656" y="132865"/>
                      <a:pt x="326446" y="140652"/>
                    </a:cubicBezTo>
                    <a:cubicBezTo>
                      <a:pt x="334237" y="148438"/>
                      <a:pt x="344887" y="152874"/>
                      <a:pt x="355932" y="152874"/>
                    </a:cubicBezTo>
                    <a:cubicBezTo>
                      <a:pt x="366977" y="152874"/>
                      <a:pt x="377627" y="148438"/>
                      <a:pt x="385418" y="140652"/>
                    </a:cubicBezTo>
                    <a:moveTo>
                      <a:pt x="476736" y="210140"/>
                    </a:moveTo>
                    <a:cubicBezTo>
                      <a:pt x="484526" y="202353"/>
                      <a:pt x="488964" y="191708"/>
                      <a:pt x="488964" y="180669"/>
                    </a:cubicBezTo>
                    <a:cubicBezTo>
                      <a:pt x="488964" y="169630"/>
                      <a:pt x="484625" y="158985"/>
                      <a:pt x="476736" y="151198"/>
                    </a:cubicBezTo>
                    <a:cubicBezTo>
                      <a:pt x="468945" y="143411"/>
                      <a:pt x="458295" y="138976"/>
                      <a:pt x="447250" y="138976"/>
                    </a:cubicBezTo>
                    <a:cubicBezTo>
                      <a:pt x="436205" y="138976"/>
                      <a:pt x="425554" y="143313"/>
                      <a:pt x="417764" y="151198"/>
                    </a:cubicBezTo>
                    <a:cubicBezTo>
                      <a:pt x="409973" y="159083"/>
                      <a:pt x="405535" y="169630"/>
                      <a:pt x="405535" y="180669"/>
                    </a:cubicBezTo>
                    <a:cubicBezTo>
                      <a:pt x="405535" y="191708"/>
                      <a:pt x="409875" y="202353"/>
                      <a:pt x="417764" y="210140"/>
                    </a:cubicBezTo>
                    <a:cubicBezTo>
                      <a:pt x="425554" y="217926"/>
                      <a:pt x="436205" y="222362"/>
                      <a:pt x="447250" y="222362"/>
                    </a:cubicBezTo>
                    <a:cubicBezTo>
                      <a:pt x="458295" y="222362"/>
                      <a:pt x="468846" y="217926"/>
                      <a:pt x="476736" y="210140"/>
                    </a:cubicBezTo>
                    <a:moveTo>
                      <a:pt x="515491" y="245130"/>
                    </a:moveTo>
                    <a:cubicBezTo>
                      <a:pt x="508785" y="237639"/>
                      <a:pt x="499220" y="233401"/>
                      <a:pt x="489161" y="233401"/>
                    </a:cubicBezTo>
                    <a:lnTo>
                      <a:pt x="489161" y="233302"/>
                    </a:lnTo>
                    <a:lnTo>
                      <a:pt x="474763" y="233302"/>
                    </a:lnTo>
                    <a:cubicBezTo>
                      <a:pt x="472988" y="233499"/>
                      <a:pt x="471410" y="234189"/>
                      <a:pt x="470030" y="235372"/>
                    </a:cubicBezTo>
                    <a:lnTo>
                      <a:pt x="459083" y="244933"/>
                    </a:lnTo>
                    <a:lnTo>
                      <a:pt x="459083" y="244933"/>
                    </a:lnTo>
                    <a:cubicBezTo>
                      <a:pt x="456519" y="247101"/>
                      <a:pt x="453265" y="248383"/>
                      <a:pt x="449814" y="248383"/>
                    </a:cubicBezTo>
                    <a:cubicBezTo>
                      <a:pt x="446461" y="248383"/>
                      <a:pt x="443108" y="247200"/>
                      <a:pt x="440544" y="244933"/>
                    </a:cubicBezTo>
                    <a:lnTo>
                      <a:pt x="429598" y="235372"/>
                    </a:lnTo>
                    <a:lnTo>
                      <a:pt x="429598" y="235372"/>
                    </a:lnTo>
                    <a:cubicBezTo>
                      <a:pt x="428217" y="234288"/>
                      <a:pt x="426639" y="233499"/>
                      <a:pt x="424864" y="233302"/>
                    </a:cubicBezTo>
                    <a:lnTo>
                      <a:pt x="409973" y="233302"/>
                    </a:lnTo>
                    <a:cubicBezTo>
                      <a:pt x="399914" y="233302"/>
                      <a:pt x="390349" y="237541"/>
                      <a:pt x="383643" y="245031"/>
                    </a:cubicBezTo>
                    <a:cubicBezTo>
                      <a:pt x="376937" y="252522"/>
                      <a:pt x="373781" y="262477"/>
                      <a:pt x="374866" y="272531"/>
                    </a:cubicBezTo>
                    <a:lnTo>
                      <a:pt x="385122" y="349608"/>
                    </a:lnTo>
                    <a:cubicBezTo>
                      <a:pt x="385714" y="355128"/>
                      <a:pt x="387883" y="360352"/>
                      <a:pt x="391335" y="364689"/>
                    </a:cubicBezTo>
                    <a:cubicBezTo>
                      <a:pt x="394786" y="369026"/>
                      <a:pt x="399323" y="372377"/>
                      <a:pt x="404549" y="374348"/>
                    </a:cubicBezTo>
                    <a:lnTo>
                      <a:pt x="421807" y="532939"/>
                    </a:lnTo>
                    <a:cubicBezTo>
                      <a:pt x="422596" y="539838"/>
                      <a:pt x="428513" y="545062"/>
                      <a:pt x="435416" y="545062"/>
                    </a:cubicBezTo>
                    <a:lnTo>
                      <a:pt x="462732" y="545062"/>
                    </a:lnTo>
                    <a:cubicBezTo>
                      <a:pt x="469734" y="545062"/>
                      <a:pt x="475552" y="539838"/>
                      <a:pt x="476341" y="532939"/>
                    </a:cubicBezTo>
                    <a:lnTo>
                      <a:pt x="493599" y="374644"/>
                    </a:lnTo>
                    <a:cubicBezTo>
                      <a:pt x="499023" y="372870"/>
                      <a:pt x="503756" y="369519"/>
                      <a:pt x="507306" y="365083"/>
                    </a:cubicBezTo>
                    <a:cubicBezTo>
                      <a:pt x="510856" y="360648"/>
                      <a:pt x="513124" y="355325"/>
                      <a:pt x="513815" y="349707"/>
                    </a:cubicBezTo>
                    <a:lnTo>
                      <a:pt x="524071" y="272531"/>
                    </a:lnTo>
                    <a:cubicBezTo>
                      <a:pt x="525353" y="262576"/>
                      <a:pt x="522098" y="252522"/>
                      <a:pt x="515491" y="245130"/>
                    </a:cubicBezTo>
                  </a:path>
                </a:pathLst>
              </a:custGeom>
              <a:grpFill/>
              <a:ln w="9861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17220"/>
                <a:endParaRPr lang="fr-FR" sz="1215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402" name="Groupe 401">
              <a:extLst>
                <a:ext uri="{FF2B5EF4-FFF2-40B4-BE49-F238E27FC236}">
                  <a16:creationId xmlns:a16="http://schemas.microsoft.com/office/drawing/2014/main" id="{4A86ADAC-FE21-04E4-FFC7-B7D6767815F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402001" y="4567431"/>
              <a:ext cx="398725" cy="398520"/>
              <a:chOff x="4257619" y="4928354"/>
              <a:chExt cx="1525818" cy="1525037"/>
            </a:xfrm>
            <a:grpFill/>
          </p:grpSpPr>
          <p:sp>
            <p:nvSpPr>
              <p:cNvPr id="403" name="Forme libre 402">
                <a:extLst>
                  <a:ext uri="{FF2B5EF4-FFF2-40B4-BE49-F238E27FC236}">
                    <a16:creationId xmlns:a16="http://schemas.microsoft.com/office/drawing/2014/main" id="{9138A095-619A-E4B3-F4C4-D929D7C12D4C}"/>
                  </a:ext>
                </a:extLst>
              </p:cNvPr>
              <p:cNvSpPr/>
              <p:nvPr/>
            </p:nvSpPr>
            <p:spPr>
              <a:xfrm>
                <a:off x="4257619" y="4928354"/>
                <a:ext cx="1525818" cy="1525037"/>
              </a:xfrm>
              <a:custGeom>
                <a:avLst/>
                <a:gdLst>
                  <a:gd name="connsiteX0" fmla="*/ 762909 w 1525818"/>
                  <a:gd name="connsiteY0" fmla="*/ 1525037 h 1525037"/>
                  <a:gd name="connsiteX1" fmla="*/ 1525818 w 1525818"/>
                  <a:gd name="connsiteY1" fmla="*/ 762519 h 1525037"/>
                  <a:gd name="connsiteX2" fmla="*/ 762909 w 1525818"/>
                  <a:gd name="connsiteY2" fmla="*/ 0 h 1525037"/>
                  <a:gd name="connsiteX3" fmla="*/ 0 w 1525818"/>
                  <a:gd name="connsiteY3" fmla="*/ 762519 h 1525037"/>
                  <a:gd name="connsiteX4" fmla="*/ 762909 w 1525818"/>
                  <a:gd name="connsiteY4" fmla="*/ 1525037 h 1525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5818" h="1525037">
                    <a:moveTo>
                      <a:pt x="762909" y="1525037"/>
                    </a:moveTo>
                    <a:cubicBezTo>
                      <a:pt x="1184289" y="1525037"/>
                      <a:pt x="1525818" y="1183683"/>
                      <a:pt x="1525818" y="762519"/>
                    </a:cubicBezTo>
                    <a:cubicBezTo>
                      <a:pt x="1525818" y="341354"/>
                      <a:pt x="1184289" y="0"/>
                      <a:pt x="762909" y="0"/>
                    </a:cubicBezTo>
                    <a:cubicBezTo>
                      <a:pt x="341529" y="0"/>
                      <a:pt x="0" y="341354"/>
                      <a:pt x="0" y="762519"/>
                    </a:cubicBezTo>
                    <a:cubicBezTo>
                      <a:pt x="0" y="1183683"/>
                      <a:pt x="341529" y="1525037"/>
                      <a:pt x="762909" y="1525037"/>
                    </a:cubicBezTo>
                  </a:path>
                </a:pathLst>
              </a:custGeom>
              <a:grpFill/>
              <a:ln w="12708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17220"/>
                <a:endParaRPr lang="fr-FR" sz="1215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04" name="Forme libre 403">
                <a:extLst>
                  <a:ext uri="{FF2B5EF4-FFF2-40B4-BE49-F238E27FC236}">
                    <a16:creationId xmlns:a16="http://schemas.microsoft.com/office/drawing/2014/main" id="{C8130324-E7D6-D795-29A0-E18D0F240E0E}"/>
                  </a:ext>
                </a:extLst>
              </p:cNvPr>
              <p:cNvSpPr/>
              <p:nvPr/>
            </p:nvSpPr>
            <p:spPr>
              <a:xfrm>
                <a:off x="4637754" y="5233458"/>
                <a:ext cx="765549" cy="795795"/>
              </a:xfrm>
              <a:custGeom>
                <a:avLst/>
                <a:gdLst>
                  <a:gd name="connsiteX0" fmla="*/ 198740 w 524345"/>
                  <a:gd name="connsiteY0" fmla="*/ 245031 h 545061"/>
                  <a:gd name="connsiteX1" fmla="*/ 189963 w 524345"/>
                  <a:gd name="connsiteY1" fmla="*/ 272531 h 545061"/>
                  <a:gd name="connsiteX2" fmla="*/ 200219 w 524345"/>
                  <a:gd name="connsiteY2" fmla="*/ 349608 h 545061"/>
                  <a:gd name="connsiteX3" fmla="*/ 206432 w 524345"/>
                  <a:gd name="connsiteY3" fmla="*/ 364689 h 545061"/>
                  <a:gd name="connsiteX4" fmla="*/ 219646 w 524345"/>
                  <a:gd name="connsiteY4" fmla="*/ 374348 h 545061"/>
                  <a:gd name="connsiteX5" fmla="*/ 236904 w 524345"/>
                  <a:gd name="connsiteY5" fmla="*/ 532939 h 545061"/>
                  <a:gd name="connsiteX6" fmla="*/ 250513 w 524345"/>
                  <a:gd name="connsiteY6" fmla="*/ 545062 h 545061"/>
                  <a:gd name="connsiteX7" fmla="*/ 277928 w 524345"/>
                  <a:gd name="connsiteY7" fmla="*/ 545062 h 545061"/>
                  <a:gd name="connsiteX8" fmla="*/ 291536 w 524345"/>
                  <a:gd name="connsiteY8" fmla="*/ 532939 h 545061"/>
                  <a:gd name="connsiteX9" fmla="*/ 308794 w 524345"/>
                  <a:gd name="connsiteY9" fmla="*/ 374644 h 545061"/>
                  <a:gd name="connsiteX10" fmla="*/ 322502 w 524345"/>
                  <a:gd name="connsiteY10" fmla="*/ 365083 h 545061"/>
                  <a:gd name="connsiteX11" fmla="*/ 328912 w 524345"/>
                  <a:gd name="connsiteY11" fmla="*/ 349707 h 545061"/>
                  <a:gd name="connsiteX12" fmla="*/ 339168 w 524345"/>
                  <a:gd name="connsiteY12" fmla="*/ 272531 h 545061"/>
                  <a:gd name="connsiteX13" fmla="*/ 330391 w 524345"/>
                  <a:gd name="connsiteY13" fmla="*/ 245130 h 545061"/>
                  <a:gd name="connsiteX14" fmla="*/ 304061 w 524345"/>
                  <a:gd name="connsiteY14" fmla="*/ 233401 h 545061"/>
                  <a:gd name="connsiteX15" fmla="*/ 304061 w 524345"/>
                  <a:gd name="connsiteY15" fmla="*/ 233302 h 545061"/>
                  <a:gd name="connsiteX16" fmla="*/ 289564 w 524345"/>
                  <a:gd name="connsiteY16" fmla="*/ 233302 h 545061"/>
                  <a:gd name="connsiteX17" fmla="*/ 284831 w 524345"/>
                  <a:gd name="connsiteY17" fmla="*/ 235372 h 545061"/>
                  <a:gd name="connsiteX18" fmla="*/ 273884 w 524345"/>
                  <a:gd name="connsiteY18" fmla="*/ 244933 h 545061"/>
                  <a:gd name="connsiteX19" fmla="*/ 273884 w 524345"/>
                  <a:gd name="connsiteY19" fmla="*/ 244933 h 545061"/>
                  <a:gd name="connsiteX20" fmla="*/ 264615 w 524345"/>
                  <a:gd name="connsiteY20" fmla="*/ 248383 h 545061"/>
                  <a:gd name="connsiteX21" fmla="*/ 255345 w 524345"/>
                  <a:gd name="connsiteY21" fmla="*/ 244933 h 545061"/>
                  <a:gd name="connsiteX22" fmla="*/ 244398 w 524345"/>
                  <a:gd name="connsiteY22" fmla="*/ 235372 h 545061"/>
                  <a:gd name="connsiteX23" fmla="*/ 244398 w 524345"/>
                  <a:gd name="connsiteY23" fmla="*/ 235372 h 545061"/>
                  <a:gd name="connsiteX24" fmla="*/ 239665 w 524345"/>
                  <a:gd name="connsiteY24" fmla="*/ 233302 h 545061"/>
                  <a:gd name="connsiteX25" fmla="*/ 224774 w 524345"/>
                  <a:gd name="connsiteY25" fmla="*/ 233302 h 545061"/>
                  <a:gd name="connsiteX26" fmla="*/ 198740 w 524345"/>
                  <a:gd name="connsiteY26" fmla="*/ 245031 h 545061"/>
                  <a:gd name="connsiteX27" fmla="*/ 111465 w 524345"/>
                  <a:gd name="connsiteY27" fmla="*/ 210238 h 545061"/>
                  <a:gd name="connsiteX28" fmla="*/ 123694 w 524345"/>
                  <a:gd name="connsiteY28" fmla="*/ 180767 h 545061"/>
                  <a:gd name="connsiteX29" fmla="*/ 111465 w 524345"/>
                  <a:gd name="connsiteY29" fmla="*/ 151297 h 545061"/>
                  <a:gd name="connsiteX30" fmla="*/ 81979 w 524345"/>
                  <a:gd name="connsiteY30" fmla="*/ 139075 h 545061"/>
                  <a:gd name="connsiteX31" fmla="*/ 52494 w 524345"/>
                  <a:gd name="connsiteY31" fmla="*/ 151297 h 545061"/>
                  <a:gd name="connsiteX32" fmla="*/ 40265 w 524345"/>
                  <a:gd name="connsiteY32" fmla="*/ 180767 h 545061"/>
                  <a:gd name="connsiteX33" fmla="*/ 52494 w 524345"/>
                  <a:gd name="connsiteY33" fmla="*/ 210238 h 545061"/>
                  <a:gd name="connsiteX34" fmla="*/ 81979 w 524345"/>
                  <a:gd name="connsiteY34" fmla="*/ 222460 h 545061"/>
                  <a:gd name="connsiteX35" fmla="*/ 111465 w 524345"/>
                  <a:gd name="connsiteY35" fmla="*/ 210238 h 545061"/>
                  <a:gd name="connsiteX36" fmla="*/ 137500 w 524345"/>
                  <a:gd name="connsiteY36" fmla="*/ 259619 h 545061"/>
                  <a:gd name="connsiteX37" fmla="*/ 127441 w 524345"/>
                  <a:gd name="connsiteY37" fmla="*/ 242370 h 545061"/>
                  <a:gd name="connsiteX38" fmla="*/ 109394 w 524345"/>
                  <a:gd name="connsiteY38" fmla="*/ 233795 h 545061"/>
                  <a:gd name="connsiteX39" fmla="*/ 102491 w 524345"/>
                  <a:gd name="connsiteY39" fmla="*/ 235766 h 545061"/>
                  <a:gd name="connsiteX40" fmla="*/ 91545 w 524345"/>
                  <a:gd name="connsiteY40" fmla="*/ 245327 h 545061"/>
                  <a:gd name="connsiteX41" fmla="*/ 82275 w 524345"/>
                  <a:gd name="connsiteY41" fmla="*/ 248777 h 545061"/>
                  <a:gd name="connsiteX42" fmla="*/ 73005 w 524345"/>
                  <a:gd name="connsiteY42" fmla="*/ 245327 h 545061"/>
                  <a:gd name="connsiteX43" fmla="*/ 62059 w 524345"/>
                  <a:gd name="connsiteY43" fmla="*/ 235865 h 545061"/>
                  <a:gd name="connsiteX44" fmla="*/ 62059 w 524345"/>
                  <a:gd name="connsiteY44" fmla="*/ 235865 h 545061"/>
                  <a:gd name="connsiteX45" fmla="*/ 55058 w 524345"/>
                  <a:gd name="connsiteY45" fmla="*/ 233894 h 545061"/>
                  <a:gd name="connsiteX46" fmla="*/ 37011 w 524345"/>
                  <a:gd name="connsiteY46" fmla="*/ 242469 h 545061"/>
                  <a:gd name="connsiteX47" fmla="*/ 26952 w 524345"/>
                  <a:gd name="connsiteY47" fmla="*/ 259718 h 545061"/>
                  <a:gd name="connsiteX48" fmla="*/ 228 w 524345"/>
                  <a:gd name="connsiteY48" fmla="*/ 371983 h 545061"/>
                  <a:gd name="connsiteX49" fmla="*/ 2792 w 524345"/>
                  <a:gd name="connsiteY49" fmla="*/ 383120 h 545061"/>
                  <a:gd name="connsiteX50" fmla="*/ 12554 w 524345"/>
                  <a:gd name="connsiteY50" fmla="*/ 388936 h 545061"/>
                  <a:gd name="connsiteX51" fmla="*/ 18077 w 524345"/>
                  <a:gd name="connsiteY51" fmla="*/ 388443 h 545061"/>
                  <a:gd name="connsiteX52" fmla="*/ 5750 w 524345"/>
                  <a:gd name="connsiteY52" fmla="*/ 440584 h 545061"/>
                  <a:gd name="connsiteX53" fmla="*/ 7722 w 524345"/>
                  <a:gd name="connsiteY53" fmla="*/ 448173 h 545061"/>
                  <a:gd name="connsiteX54" fmla="*/ 14823 w 524345"/>
                  <a:gd name="connsiteY54" fmla="*/ 451524 h 545061"/>
                  <a:gd name="connsiteX55" fmla="*/ 51902 w 524345"/>
                  <a:gd name="connsiteY55" fmla="*/ 451524 h 545061"/>
                  <a:gd name="connsiteX56" fmla="*/ 59199 w 524345"/>
                  <a:gd name="connsiteY56" fmla="*/ 532741 h 545061"/>
                  <a:gd name="connsiteX57" fmla="*/ 72808 w 524345"/>
                  <a:gd name="connsiteY57" fmla="*/ 544865 h 545061"/>
                  <a:gd name="connsiteX58" fmla="*/ 91447 w 524345"/>
                  <a:gd name="connsiteY58" fmla="*/ 544865 h 545061"/>
                  <a:gd name="connsiteX59" fmla="*/ 105055 w 524345"/>
                  <a:gd name="connsiteY59" fmla="*/ 532741 h 545061"/>
                  <a:gd name="connsiteX60" fmla="*/ 112353 w 524345"/>
                  <a:gd name="connsiteY60" fmla="*/ 451524 h 545061"/>
                  <a:gd name="connsiteX61" fmla="*/ 149432 w 524345"/>
                  <a:gd name="connsiteY61" fmla="*/ 451524 h 545061"/>
                  <a:gd name="connsiteX62" fmla="*/ 156532 w 524345"/>
                  <a:gd name="connsiteY62" fmla="*/ 448173 h 545061"/>
                  <a:gd name="connsiteX63" fmla="*/ 158505 w 524345"/>
                  <a:gd name="connsiteY63" fmla="*/ 440584 h 545061"/>
                  <a:gd name="connsiteX64" fmla="*/ 145981 w 524345"/>
                  <a:gd name="connsiteY64" fmla="*/ 388443 h 545061"/>
                  <a:gd name="connsiteX65" fmla="*/ 151503 w 524345"/>
                  <a:gd name="connsiteY65" fmla="*/ 388936 h 545061"/>
                  <a:gd name="connsiteX66" fmla="*/ 161266 w 524345"/>
                  <a:gd name="connsiteY66" fmla="*/ 383120 h 545061"/>
                  <a:gd name="connsiteX67" fmla="*/ 163830 w 524345"/>
                  <a:gd name="connsiteY67" fmla="*/ 371983 h 545061"/>
                  <a:gd name="connsiteX68" fmla="*/ 137500 w 524345"/>
                  <a:gd name="connsiteY68" fmla="*/ 259619 h 545061"/>
                  <a:gd name="connsiteX69" fmla="*/ 202783 w 524345"/>
                  <a:gd name="connsiteY69" fmla="*/ 140652 h 545061"/>
                  <a:gd name="connsiteX70" fmla="*/ 215011 w 524345"/>
                  <a:gd name="connsiteY70" fmla="*/ 111181 h 545061"/>
                  <a:gd name="connsiteX71" fmla="*/ 202783 w 524345"/>
                  <a:gd name="connsiteY71" fmla="*/ 81710 h 545061"/>
                  <a:gd name="connsiteX72" fmla="*/ 173297 w 524345"/>
                  <a:gd name="connsiteY72" fmla="*/ 69488 h 545061"/>
                  <a:gd name="connsiteX73" fmla="*/ 143811 w 524345"/>
                  <a:gd name="connsiteY73" fmla="*/ 81710 h 545061"/>
                  <a:gd name="connsiteX74" fmla="*/ 131583 w 524345"/>
                  <a:gd name="connsiteY74" fmla="*/ 111181 h 545061"/>
                  <a:gd name="connsiteX75" fmla="*/ 143811 w 524345"/>
                  <a:gd name="connsiteY75" fmla="*/ 140652 h 545061"/>
                  <a:gd name="connsiteX76" fmla="*/ 173297 w 524345"/>
                  <a:gd name="connsiteY76" fmla="*/ 152874 h 545061"/>
                  <a:gd name="connsiteX77" fmla="*/ 202783 w 524345"/>
                  <a:gd name="connsiteY77" fmla="*/ 140652 h 545061"/>
                  <a:gd name="connsiteX78" fmla="*/ 294101 w 524345"/>
                  <a:gd name="connsiteY78" fmla="*/ 71164 h 545061"/>
                  <a:gd name="connsiteX79" fmla="*/ 306329 w 524345"/>
                  <a:gd name="connsiteY79" fmla="*/ 41693 h 545061"/>
                  <a:gd name="connsiteX80" fmla="*/ 294101 w 524345"/>
                  <a:gd name="connsiteY80" fmla="*/ 12222 h 545061"/>
                  <a:gd name="connsiteX81" fmla="*/ 264615 w 524345"/>
                  <a:gd name="connsiteY81" fmla="*/ 0 h 545061"/>
                  <a:gd name="connsiteX82" fmla="*/ 235129 w 524345"/>
                  <a:gd name="connsiteY82" fmla="*/ 12222 h 545061"/>
                  <a:gd name="connsiteX83" fmla="*/ 222900 w 524345"/>
                  <a:gd name="connsiteY83" fmla="*/ 41693 h 545061"/>
                  <a:gd name="connsiteX84" fmla="*/ 235129 w 524345"/>
                  <a:gd name="connsiteY84" fmla="*/ 71164 h 545061"/>
                  <a:gd name="connsiteX85" fmla="*/ 264615 w 524345"/>
                  <a:gd name="connsiteY85" fmla="*/ 83386 h 545061"/>
                  <a:gd name="connsiteX86" fmla="*/ 294101 w 524345"/>
                  <a:gd name="connsiteY86" fmla="*/ 71164 h 545061"/>
                  <a:gd name="connsiteX87" fmla="*/ 294101 w 524345"/>
                  <a:gd name="connsiteY87" fmla="*/ 210140 h 545061"/>
                  <a:gd name="connsiteX88" fmla="*/ 306329 w 524345"/>
                  <a:gd name="connsiteY88" fmla="*/ 180669 h 545061"/>
                  <a:gd name="connsiteX89" fmla="*/ 294101 w 524345"/>
                  <a:gd name="connsiteY89" fmla="*/ 151198 h 545061"/>
                  <a:gd name="connsiteX90" fmla="*/ 264615 w 524345"/>
                  <a:gd name="connsiteY90" fmla="*/ 138976 h 545061"/>
                  <a:gd name="connsiteX91" fmla="*/ 235129 w 524345"/>
                  <a:gd name="connsiteY91" fmla="*/ 151198 h 545061"/>
                  <a:gd name="connsiteX92" fmla="*/ 222900 w 524345"/>
                  <a:gd name="connsiteY92" fmla="*/ 180669 h 545061"/>
                  <a:gd name="connsiteX93" fmla="*/ 235129 w 524345"/>
                  <a:gd name="connsiteY93" fmla="*/ 210140 h 545061"/>
                  <a:gd name="connsiteX94" fmla="*/ 264615 w 524345"/>
                  <a:gd name="connsiteY94" fmla="*/ 222362 h 545061"/>
                  <a:gd name="connsiteX95" fmla="*/ 264615 w 524345"/>
                  <a:gd name="connsiteY95" fmla="*/ 222263 h 545061"/>
                  <a:gd name="connsiteX96" fmla="*/ 294101 w 524345"/>
                  <a:gd name="connsiteY96" fmla="*/ 210140 h 545061"/>
                  <a:gd name="connsiteX97" fmla="*/ 385418 w 524345"/>
                  <a:gd name="connsiteY97" fmla="*/ 140652 h 545061"/>
                  <a:gd name="connsiteX98" fmla="*/ 397646 w 524345"/>
                  <a:gd name="connsiteY98" fmla="*/ 111181 h 545061"/>
                  <a:gd name="connsiteX99" fmla="*/ 385418 w 524345"/>
                  <a:gd name="connsiteY99" fmla="*/ 81710 h 545061"/>
                  <a:gd name="connsiteX100" fmla="*/ 355932 w 524345"/>
                  <a:gd name="connsiteY100" fmla="*/ 69488 h 545061"/>
                  <a:gd name="connsiteX101" fmla="*/ 326446 w 524345"/>
                  <a:gd name="connsiteY101" fmla="*/ 81710 h 545061"/>
                  <a:gd name="connsiteX102" fmla="*/ 314218 w 524345"/>
                  <a:gd name="connsiteY102" fmla="*/ 111181 h 545061"/>
                  <a:gd name="connsiteX103" fmla="*/ 326446 w 524345"/>
                  <a:gd name="connsiteY103" fmla="*/ 140652 h 545061"/>
                  <a:gd name="connsiteX104" fmla="*/ 355932 w 524345"/>
                  <a:gd name="connsiteY104" fmla="*/ 152874 h 545061"/>
                  <a:gd name="connsiteX105" fmla="*/ 385418 w 524345"/>
                  <a:gd name="connsiteY105" fmla="*/ 140652 h 545061"/>
                  <a:gd name="connsiteX106" fmla="*/ 476736 w 524345"/>
                  <a:gd name="connsiteY106" fmla="*/ 210140 h 545061"/>
                  <a:gd name="connsiteX107" fmla="*/ 488964 w 524345"/>
                  <a:gd name="connsiteY107" fmla="*/ 180669 h 545061"/>
                  <a:gd name="connsiteX108" fmla="*/ 476736 w 524345"/>
                  <a:gd name="connsiteY108" fmla="*/ 151198 h 545061"/>
                  <a:gd name="connsiteX109" fmla="*/ 447250 w 524345"/>
                  <a:gd name="connsiteY109" fmla="*/ 138976 h 545061"/>
                  <a:gd name="connsiteX110" fmla="*/ 417764 w 524345"/>
                  <a:gd name="connsiteY110" fmla="*/ 151198 h 545061"/>
                  <a:gd name="connsiteX111" fmla="*/ 405535 w 524345"/>
                  <a:gd name="connsiteY111" fmla="*/ 180669 h 545061"/>
                  <a:gd name="connsiteX112" fmla="*/ 417764 w 524345"/>
                  <a:gd name="connsiteY112" fmla="*/ 210140 h 545061"/>
                  <a:gd name="connsiteX113" fmla="*/ 447250 w 524345"/>
                  <a:gd name="connsiteY113" fmla="*/ 222362 h 545061"/>
                  <a:gd name="connsiteX114" fmla="*/ 476736 w 524345"/>
                  <a:gd name="connsiteY114" fmla="*/ 210140 h 545061"/>
                  <a:gd name="connsiteX115" fmla="*/ 515491 w 524345"/>
                  <a:gd name="connsiteY115" fmla="*/ 245130 h 545061"/>
                  <a:gd name="connsiteX116" fmla="*/ 489161 w 524345"/>
                  <a:gd name="connsiteY116" fmla="*/ 233401 h 545061"/>
                  <a:gd name="connsiteX117" fmla="*/ 489161 w 524345"/>
                  <a:gd name="connsiteY117" fmla="*/ 233302 h 545061"/>
                  <a:gd name="connsiteX118" fmla="*/ 474763 w 524345"/>
                  <a:gd name="connsiteY118" fmla="*/ 233302 h 545061"/>
                  <a:gd name="connsiteX119" fmla="*/ 470030 w 524345"/>
                  <a:gd name="connsiteY119" fmla="*/ 235372 h 545061"/>
                  <a:gd name="connsiteX120" fmla="*/ 459083 w 524345"/>
                  <a:gd name="connsiteY120" fmla="*/ 244933 h 545061"/>
                  <a:gd name="connsiteX121" fmla="*/ 459083 w 524345"/>
                  <a:gd name="connsiteY121" fmla="*/ 244933 h 545061"/>
                  <a:gd name="connsiteX122" fmla="*/ 449814 w 524345"/>
                  <a:gd name="connsiteY122" fmla="*/ 248383 h 545061"/>
                  <a:gd name="connsiteX123" fmla="*/ 440544 w 524345"/>
                  <a:gd name="connsiteY123" fmla="*/ 244933 h 545061"/>
                  <a:gd name="connsiteX124" fmla="*/ 429598 w 524345"/>
                  <a:gd name="connsiteY124" fmla="*/ 235372 h 545061"/>
                  <a:gd name="connsiteX125" fmla="*/ 429598 w 524345"/>
                  <a:gd name="connsiteY125" fmla="*/ 235372 h 545061"/>
                  <a:gd name="connsiteX126" fmla="*/ 424864 w 524345"/>
                  <a:gd name="connsiteY126" fmla="*/ 233302 h 545061"/>
                  <a:gd name="connsiteX127" fmla="*/ 409973 w 524345"/>
                  <a:gd name="connsiteY127" fmla="*/ 233302 h 545061"/>
                  <a:gd name="connsiteX128" fmla="*/ 383643 w 524345"/>
                  <a:gd name="connsiteY128" fmla="*/ 245031 h 545061"/>
                  <a:gd name="connsiteX129" fmla="*/ 374866 w 524345"/>
                  <a:gd name="connsiteY129" fmla="*/ 272531 h 545061"/>
                  <a:gd name="connsiteX130" fmla="*/ 385122 w 524345"/>
                  <a:gd name="connsiteY130" fmla="*/ 349608 h 545061"/>
                  <a:gd name="connsiteX131" fmla="*/ 391335 w 524345"/>
                  <a:gd name="connsiteY131" fmla="*/ 364689 h 545061"/>
                  <a:gd name="connsiteX132" fmla="*/ 404549 w 524345"/>
                  <a:gd name="connsiteY132" fmla="*/ 374348 h 545061"/>
                  <a:gd name="connsiteX133" fmla="*/ 421807 w 524345"/>
                  <a:gd name="connsiteY133" fmla="*/ 532939 h 545061"/>
                  <a:gd name="connsiteX134" fmla="*/ 435416 w 524345"/>
                  <a:gd name="connsiteY134" fmla="*/ 545062 h 545061"/>
                  <a:gd name="connsiteX135" fmla="*/ 462732 w 524345"/>
                  <a:gd name="connsiteY135" fmla="*/ 545062 h 545061"/>
                  <a:gd name="connsiteX136" fmla="*/ 476341 w 524345"/>
                  <a:gd name="connsiteY136" fmla="*/ 532939 h 545061"/>
                  <a:gd name="connsiteX137" fmla="*/ 493599 w 524345"/>
                  <a:gd name="connsiteY137" fmla="*/ 374644 h 545061"/>
                  <a:gd name="connsiteX138" fmla="*/ 507306 w 524345"/>
                  <a:gd name="connsiteY138" fmla="*/ 365083 h 545061"/>
                  <a:gd name="connsiteX139" fmla="*/ 513815 w 524345"/>
                  <a:gd name="connsiteY139" fmla="*/ 349707 h 545061"/>
                  <a:gd name="connsiteX140" fmla="*/ 524071 w 524345"/>
                  <a:gd name="connsiteY140" fmla="*/ 272531 h 545061"/>
                  <a:gd name="connsiteX141" fmla="*/ 515491 w 524345"/>
                  <a:gd name="connsiteY141" fmla="*/ 245130 h 545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</a:cxnLst>
                <a:rect l="l" t="t" r="r" b="b"/>
                <a:pathLst>
                  <a:path w="524345" h="545061">
                    <a:moveTo>
                      <a:pt x="198740" y="245031"/>
                    </a:moveTo>
                    <a:cubicBezTo>
                      <a:pt x="192034" y="252522"/>
                      <a:pt x="188878" y="262477"/>
                      <a:pt x="189963" y="272531"/>
                    </a:cubicBezTo>
                    <a:lnTo>
                      <a:pt x="200219" y="349608"/>
                    </a:lnTo>
                    <a:cubicBezTo>
                      <a:pt x="200811" y="355128"/>
                      <a:pt x="202980" y="360352"/>
                      <a:pt x="206432" y="364689"/>
                    </a:cubicBezTo>
                    <a:cubicBezTo>
                      <a:pt x="209883" y="369026"/>
                      <a:pt x="214419" y="372377"/>
                      <a:pt x="219646" y="374348"/>
                    </a:cubicBezTo>
                    <a:lnTo>
                      <a:pt x="236904" y="532939"/>
                    </a:lnTo>
                    <a:cubicBezTo>
                      <a:pt x="237693" y="539838"/>
                      <a:pt x="243511" y="545062"/>
                      <a:pt x="250513" y="545062"/>
                    </a:cubicBezTo>
                    <a:lnTo>
                      <a:pt x="277928" y="545062"/>
                    </a:lnTo>
                    <a:cubicBezTo>
                      <a:pt x="284929" y="545062"/>
                      <a:pt x="290747" y="539838"/>
                      <a:pt x="291536" y="532939"/>
                    </a:cubicBezTo>
                    <a:lnTo>
                      <a:pt x="308794" y="374644"/>
                    </a:lnTo>
                    <a:cubicBezTo>
                      <a:pt x="314218" y="372870"/>
                      <a:pt x="318951" y="369519"/>
                      <a:pt x="322502" y="365083"/>
                    </a:cubicBezTo>
                    <a:cubicBezTo>
                      <a:pt x="326052" y="360648"/>
                      <a:pt x="328320" y="355325"/>
                      <a:pt x="328912" y="349707"/>
                    </a:cubicBezTo>
                    <a:lnTo>
                      <a:pt x="339168" y="272531"/>
                    </a:lnTo>
                    <a:cubicBezTo>
                      <a:pt x="340252" y="262576"/>
                      <a:pt x="337097" y="252621"/>
                      <a:pt x="330391" y="245130"/>
                    </a:cubicBezTo>
                    <a:cubicBezTo>
                      <a:pt x="323685" y="237639"/>
                      <a:pt x="314119" y="233401"/>
                      <a:pt x="304061" y="233401"/>
                    </a:cubicBezTo>
                    <a:lnTo>
                      <a:pt x="304061" y="233302"/>
                    </a:lnTo>
                    <a:lnTo>
                      <a:pt x="289564" y="233302"/>
                    </a:lnTo>
                    <a:cubicBezTo>
                      <a:pt x="287789" y="233499"/>
                      <a:pt x="286211" y="234189"/>
                      <a:pt x="284831" y="235372"/>
                    </a:cubicBezTo>
                    <a:lnTo>
                      <a:pt x="273884" y="244933"/>
                    </a:lnTo>
                    <a:lnTo>
                      <a:pt x="273884" y="244933"/>
                    </a:lnTo>
                    <a:cubicBezTo>
                      <a:pt x="271320" y="247101"/>
                      <a:pt x="268066" y="248383"/>
                      <a:pt x="264615" y="248383"/>
                    </a:cubicBezTo>
                    <a:cubicBezTo>
                      <a:pt x="261262" y="248383"/>
                      <a:pt x="257909" y="247200"/>
                      <a:pt x="255345" y="244933"/>
                    </a:cubicBezTo>
                    <a:lnTo>
                      <a:pt x="244398" y="235372"/>
                    </a:lnTo>
                    <a:lnTo>
                      <a:pt x="244398" y="235372"/>
                    </a:lnTo>
                    <a:cubicBezTo>
                      <a:pt x="243116" y="234288"/>
                      <a:pt x="241440" y="233499"/>
                      <a:pt x="239665" y="233302"/>
                    </a:cubicBezTo>
                    <a:lnTo>
                      <a:pt x="224774" y="233302"/>
                    </a:lnTo>
                    <a:cubicBezTo>
                      <a:pt x="215011" y="233302"/>
                      <a:pt x="205446" y="237541"/>
                      <a:pt x="198740" y="245031"/>
                    </a:cubicBezTo>
                    <a:moveTo>
                      <a:pt x="111465" y="210238"/>
                    </a:moveTo>
                    <a:cubicBezTo>
                      <a:pt x="119256" y="202452"/>
                      <a:pt x="123694" y="191807"/>
                      <a:pt x="123694" y="180767"/>
                    </a:cubicBezTo>
                    <a:cubicBezTo>
                      <a:pt x="123694" y="169728"/>
                      <a:pt x="119256" y="159083"/>
                      <a:pt x="111465" y="151297"/>
                    </a:cubicBezTo>
                    <a:cubicBezTo>
                      <a:pt x="103675" y="143510"/>
                      <a:pt x="93024" y="139075"/>
                      <a:pt x="81979" y="139075"/>
                    </a:cubicBezTo>
                    <a:cubicBezTo>
                      <a:pt x="70935" y="139075"/>
                      <a:pt x="60284" y="143510"/>
                      <a:pt x="52494" y="151297"/>
                    </a:cubicBezTo>
                    <a:cubicBezTo>
                      <a:pt x="44703" y="159083"/>
                      <a:pt x="40265" y="169728"/>
                      <a:pt x="40265" y="180767"/>
                    </a:cubicBezTo>
                    <a:cubicBezTo>
                      <a:pt x="40265" y="191807"/>
                      <a:pt x="44604" y="202452"/>
                      <a:pt x="52494" y="210238"/>
                    </a:cubicBezTo>
                    <a:cubicBezTo>
                      <a:pt x="60383" y="218025"/>
                      <a:pt x="70935" y="222460"/>
                      <a:pt x="81979" y="222460"/>
                    </a:cubicBezTo>
                    <a:cubicBezTo>
                      <a:pt x="93024" y="222460"/>
                      <a:pt x="103675" y="218025"/>
                      <a:pt x="111465" y="210238"/>
                    </a:cubicBezTo>
                    <a:moveTo>
                      <a:pt x="137500" y="259619"/>
                    </a:moveTo>
                    <a:cubicBezTo>
                      <a:pt x="135922" y="253015"/>
                      <a:pt x="132470" y="246904"/>
                      <a:pt x="127441" y="242370"/>
                    </a:cubicBezTo>
                    <a:cubicBezTo>
                      <a:pt x="122412" y="237738"/>
                      <a:pt x="116100" y="234781"/>
                      <a:pt x="109394" y="233795"/>
                    </a:cubicBezTo>
                    <a:cubicBezTo>
                      <a:pt x="106929" y="233401"/>
                      <a:pt x="104365" y="234189"/>
                      <a:pt x="102491" y="235766"/>
                    </a:cubicBezTo>
                    <a:lnTo>
                      <a:pt x="91545" y="245327"/>
                    </a:lnTo>
                    <a:cubicBezTo>
                      <a:pt x="88981" y="247496"/>
                      <a:pt x="85727" y="248777"/>
                      <a:pt x="82275" y="248777"/>
                    </a:cubicBezTo>
                    <a:cubicBezTo>
                      <a:pt x="78824" y="248777"/>
                      <a:pt x="75569" y="247594"/>
                      <a:pt x="73005" y="245327"/>
                    </a:cubicBezTo>
                    <a:lnTo>
                      <a:pt x="62059" y="235865"/>
                    </a:lnTo>
                    <a:lnTo>
                      <a:pt x="62059" y="235865"/>
                    </a:lnTo>
                    <a:cubicBezTo>
                      <a:pt x="60185" y="234189"/>
                      <a:pt x="57622" y="233499"/>
                      <a:pt x="55058" y="233894"/>
                    </a:cubicBezTo>
                    <a:cubicBezTo>
                      <a:pt x="48352" y="234879"/>
                      <a:pt x="42040" y="237836"/>
                      <a:pt x="37011" y="242469"/>
                    </a:cubicBezTo>
                    <a:cubicBezTo>
                      <a:pt x="31982" y="247101"/>
                      <a:pt x="28431" y="253114"/>
                      <a:pt x="26952" y="259718"/>
                    </a:cubicBezTo>
                    <a:lnTo>
                      <a:pt x="228" y="371983"/>
                    </a:lnTo>
                    <a:cubicBezTo>
                      <a:pt x="-463" y="375827"/>
                      <a:pt x="425" y="379868"/>
                      <a:pt x="2792" y="383120"/>
                    </a:cubicBezTo>
                    <a:cubicBezTo>
                      <a:pt x="5158" y="386275"/>
                      <a:pt x="8708" y="388443"/>
                      <a:pt x="12554" y="388936"/>
                    </a:cubicBezTo>
                    <a:cubicBezTo>
                      <a:pt x="14428" y="389133"/>
                      <a:pt x="16302" y="389034"/>
                      <a:pt x="18077" y="388443"/>
                    </a:cubicBezTo>
                    <a:lnTo>
                      <a:pt x="5750" y="440584"/>
                    </a:lnTo>
                    <a:cubicBezTo>
                      <a:pt x="5257" y="443245"/>
                      <a:pt x="5947" y="446103"/>
                      <a:pt x="7722" y="448173"/>
                    </a:cubicBezTo>
                    <a:cubicBezTo>
                      <a:pt x="9497" y="450243"/>
                      <a:pt x="12061" y="451524"/>
                      <a:pt x="14823" y="451524"/>
                    </a:cubicBezTo>
                    <a:lnTo>
                      <a:pt x="51902" y="451524"/>
                    </a:lnTo>
                    <a:lnTo>
                      <a:pt x="59199" y="532741"/>
                    </a:lnTo>
                    <a:cubicBezTo>
                      <a:pt x="59988" y="539641"/>
                      <a:pt x="65807" y="544865"/>
                      <a:pt x="72808" y="544865"/>
                    </a:cubicBezTo>
                    <a:lnTo>
                      <a:pt x="91447" y="544865"/>
                    </a:lnTo>
                    <a:cubicBezTo>
                      <a:pt x="98448" y="544865"/>
                      <a:pt x="104266" y="539641"/>
                      <a:pt x="105055" y="532741"/>
                    </a:cubicBezTo>
                    <a:lnTo>
                      <a:pt x="112353" y="451524"/>
                    </a:lnTo>
                    <a:lnTo>
                      <a:pt x="149432" y="451524"/>
                    </a:lnTo>
                    <a:cubicBezTo>
                      <a:pt x="152193" y="451524"/>
                      <a:pt x="154757" y="450243"/>
                      <a:pt x="156532" y="448173"/>
                    </a:cubicBezTo>
                    <a:cubicBezTo>
                      <a:pt x="158308" y="446103"/>
                      <a:pt x="158998" y="443245"/>
                      <a:pt x="158505" y="440584"/>
                    </a:cubicBezTo>
                    <a:lnTo>
                      <a:pt x="145981" y="388443"/>
                    </a:lnTo>
                    <a:cubicBezTo>
                      <a:pt x="147756" y="388936"/>
                      <a:pt x="149629" y="389133"/>
                      <a:pt x="151503" y="388936"/>
                    </a:cubicBezTo>
                    <a:cubicBezTo>
                      <a:pt x="155448" y="388443"/>
                      <a:pt x="158998" y="386373"/>
                      <a:pt x="161266" y="383120"/>
                    </a:cubicBezTo>
                    <a:cubicBezTo>
                      <a:pt x="163633" y="379966"/>
                      <a:pt x="164520" y="375925"/>
                      <a:pt x="163830" y="371983"/>
                    </a:cubicBezTo>
                    <a:lnTo>
                      <a:pt x="137500" y="259619"/>
                    </a:lnTo>
                    <a:close/>
                    <a:moveTo>
                      <a:pt x="202783" y="140652"/>
                    </a:moveTo>
                    <a:cubicBezTo>
                      <a:pt x="210573" y="132865"/>
                      <a:pt x="215011" y="122220"/>
                      <a:pt x="215011" y="111181"/>
                    </a:cubicBezTo>
                    <a:cubicBezTo>
                      <a:pt x="215011" y="100142"/>
                      <a:pt x="210573" y="89497"/>
                      <a:pt x="202783" y="81710"/>
                    </a:cubicBezTo>
                    <a:cubicBezTo>
                      <a:pt x="194992" y="73923"/>
                      <a:pt x="184342" y="69488"/>
                      <a:pt x="173297" y="69488"/>
                    </a:cubicBezTo>
                    <a:cubicBezTo>
                      <a:pt x="162252" y="69488"/>
                      <a:pt x="151602" y="73825"/>
                      <a:pt x="143811" y="81710"/>
                    </a:cubicBezTo>
                    <a:cubicBezTo>
                      <a:pt x="136020" y="89595"/>
                      <a:pt x="131583" y="100142"/>
                      <a:pt x="131583" y="111181"/>
                    </a:cubicBezTo>
                    <a:cubicBezTo>
                      <a:pt x="131583" y="122220"/>
                      <a:pt x="136020" y="132865"/>
                      <a:pt x="143811" y="140652"/>
                    </a:cubicBezTo>
                    <a:cubicBezTo>
                      <a:pt x="151602" y="148438"/>
                      <a:pt x="162252" y="152874"/>
                      <a:pt x="173297" y="152874"/>
                    </a:cubicBezTo>
                    <a:cubicBezTo>
                      <a:pt x="184342" y="152874"/>
                      <a:pt x="194992" y="148438"/>
                      <a:pt x="202783" y="140652"/>
                    </a:cubicBezTo>
                    <a:moveTo>
                      <a:pt x="294101" y="71164"/>
                    </a:moveTo>
                    <a:cubicBezTo>
                      <a:pt x="301891" y="63377"/>
                      <a:pt x="306329" y="52732"/>
                      <a:pt x="306329" y="41693"/>
                    </a:cubicBezTo>
                    <a:cubicBezTo>
                      <a:pt x="306329" y="30654"/>
                      <a:pt x="301990" y="20009"/>
                      <a:pt x="294101" y="12222"/>
                    </a:cubicBezTo>
                    <a:cubicBezTo>
                      <a:pt x="286310" y="4435"/>
                      <a:pt x="275659" y="0"/>
                      <a:pt x="264615" y="0"/>
                    </a:cubicBezTo>
                    <a:cubicBezTo>
                      <a:pt x="253570" y="0"/>
                      <a:pt x="242919" y="4435"/>
                      <a:pt x="235129" y="12222"/>
                    </a:cubicBezTo>
                    <a:cubicBezTo>
                      <a:pt x="227338" y="20009"/>
                      <a:pt x="222900" y="30654"/>
                      <a:pt x="222900" y="41693"/>
                    </a:cubicBezTo>
                    <a:cubicBezTo>
                      <a:pt x="222900" y="52732"/>
                      <a:pt x="227239" y="63377"/>
                      <a:pt x="235129" y="71164"/>
                    </a:cubicBezTo>
                    <a:cubicBezTo>
                      <a:pt x="242919" y="78950"/>
                      <a:pt x="253570" y="83386"/>
                      <a:pt x="264615" y="83386"/>
                    </a:cubicBezTo>
                    <a:cubicBezTo>
                      <a:pt x="275659" y="83287"/>
                      <a:pt x="286211" y="78950"/>
                      <a:pt x="294101" y="71164"/>
                    </a:cubicBezTo>
                    <a:moveTo>
                      <a:pt x="294101" y="210140"/>
                    </a:moveTo>
                    <a:cubicBezTo>
                      <a:pt x="301891" y="202353"/>
                      <a:pt x="306329" y="191708"/>
                      <a:pt x="306329" y="180669"/>
                    </a:cubicBezTo>
                    <a:cubicBezTo>
                      <a:pt x="306329" y="169630"/>
                      <a:pt x="301990" y="158985"/>
                      <a:pt x="294101" y="151198"/>
                    </a:cubicBezTo>
                    <a:cubicBezTo>
                      <a:pt x="286310" y="143411"/>
                      <a:pt x="275659" y="138976"/>
                      <a:pt x="264615" y="138976"/>
                    </a:cubicBezTo>
                    <a:cubicBezTo>
                      <a:pt x="253570" y="138976"/>
                      <a:pt x="242919" y="143411"/>
                      <a:pt x="235129" y="151198"/>
                    </a:cubicBezTo>
                    <a:cubicBezTo>
                      <a:pt x="227338" y="158985"/>
                      <a:pt x="222900" y="169630"/>
                      <a:pt x="222900" y="180669"/>
                    </a:cubicBezTo>
                    <a:cubicBezTo>
                      <a:pt x="222900" y="191708"/>
                      <a:pt x="227239" y="202353"/>
                      <a:pt x="235129" y="210140"/>
                    </a:cubicBezTo>
                    <a:cubicBezTo>
                      <a:pt x="242919" y="217926"/>
                      <a:pt x="253570" y="222362"/>
                      <a:pt x="264615" y="222362"/>
                    </a:cubicBezTo>
                    <a:lnTo>
                      <a:pt x="264615" y="222263"/>
                    </a:lnTo>
                    <a:cubicBezTo>
                      <a:pt x="275659" y="222362"/>
                      <a:pt x="286211" y="217926"/>
                      <a:pt x="294101" y="210140"/>
                    </a:cubicBezTo>
                    <a:moveTo>
                      <a:pt x="385418" y="140652"/>
                    </a:moveTo>
                    <a:cubicBezTo>
                      <a:pt x="393209" y="132865"/>
                      <a:pt x="397646" y="122220"/>
                      <a:pt x="397646" y="111181"/>
                    </a:cubicBezTo>
                    <a:cubicBezTo>
                      <a:pt x="397646" y="100142"/>
                      <a:pt x="393307" y="89497"/>
                      <a:pt x="385418" y="81710"/>
                    </a:cubicBezTo>
                    <a:cubicBezTo>
                      <a:pt x="377529" y="73923"/>
                      <a:pt x="366977" y="69488"/>
                      <a:pt x="355932" y="69488"/>
                    </a:cubicBezTo>
                    <a:cubicBezTo>
                      <a:pt x="344887" y="69488"/>
                      <a:pt x="334237" y="73825"/>
                      <a:pt x="326446" y="81710"/>
                    </a:cubicBezTo>
                    <a:cubicBezTo>
                      <a:pt x="318656" y="89497"/>
                      <a:pt x="314218" y="100142"/>
                      <a:pt x="314218" y="111181"/>
                    </a:cubicBezTo>
                    <a:cubicBezTo>
                      <a:pt x="314218" y="122220"/>
                      <a:pt x="318656" y="132865"/>
                      <a:pt x="326446" y="140652"/>
                    </a:cubicBezTo>
                    <a:cubicBezTo>
                      <a:pt x="334237" y="148438"/>
                      <a:pt x="344887" y="152874"/>
                      <a:pt x="355932" y="152874"/>
                    </a:cubicBezTo>
                    <a:cubicBezTo>
                      <a:pt x="366977" y="152874"/>
                      <a:pt x="377627" y="148438"/>
                      <a:pt x="385418" y="140652"/>
                    </a:cubicBezTo>
                    <a:moveTo>
                      <a:pt x="476736" y="210140"/>
                    </a:moveTo>
                    <a:cubicBezTo>
                      <a:pt x="484526" y="202353"/>
                      <a:pt x="488964" y="191708"/>
                      <a:pt x="488964" y="180669"/>
                    </a:cubicBezTo>
                    <a:cubicBezTo>
                      <a:pt x="488964" y="169630"/>
                      <a:pt x="484625" y="158985"/>
                      <a:pt x="476736" y="151198"/>
                    </a:cubicBezTo>
                    <a:cubicBezTo>
                      <a:pt x="468945" y="143411"/>
                      <a:pt x="458295" y="138976"/>
                      <a:pt x="447250" y="138976"/>
                    </a:cubicBezTo>
                    <a:cubicBezTo>
                      <a:pt x="436205" y="138976"/>
                      <a:pt x="425554" y="143313"/>
                      <a:pt x="417764" y="151198"/>
                    </a:cubicBezTo>
                    <a:cubicBezTo>
                      <a:pt x="409973" y="159083"/>
                      <a:pt x="405535" y="169630"/>
                      <a:pt x="405535" y="180669"/>
                    </a:cubicBezTo>
                    <a:cubicBezTo>
                      <a:pt x="405535" y="191708"/>
                      <a:pt x="409875" y="202353"/>
                      <a:pt x="417764" y="210140"/>
                    </a:cubicBezTo>
                    <a:cubicBezTo>
                      <a:pt x="425554" y="217926"/>
                      <a:pt x="436205" y="222362"/>
                      <a:pt x="447250" y="222362"/>
                    </a:cubicBezTo>
                    <a:cubicBezTo>
                      <a:pt x="458295" y="222362"/>
                      <a:pt x="468846" y="217926"/>
                      <a:pt x="476736" y="210140"/>
                    </a:cubicBezTo>
                    <a:moveTo>
                      <a:pt x="515491" y="245130"/>
                    </a:moveTo>
                    <a:cubicBezTo>
                      <a:pt x="508785" y="237639"/>
                      <a:pt x="499220" y="233401"/>
                      <a:pt x="489161" y="233401"/>
                    </a:cubicBezTo>
                    <a:lnTo>
                      <a:pt x="489161" y="233302"/>
                    </a:lnTo>
                    <a:lnTo>
                      <a:pt x="474763" y="233302"/>
                    </a:lnTo>
                    <a:cubicBezTo>
                      <a:pt x="472988" y="233499"/>
                      <a:pt x="471410" y="234189"/>
                      <a:pt x="470030" y="235372"/>
                    </a:cubicBezTo>
                    <a:lnTo>
                      <a:pt x="459083" y="244933"/>
                    </a:lnTo>
                    <a:lnTo>
                      <a:pt x="459083" y="244933"/>
                    </a:lnTo>
                    <a:cubicBezTo>
                      <a:pt x="456519" y="247101"/>
                      <a:pt x="453265" y="248383"/>
                      <a:pt x="449814" y="248383"/>
                    </a:cubicBezTo>
                    <a:cubicBezTo>
                      <a:pt x="446461" y="248383"/>
                      <a:pt x="443108" y="247200"/>
                      <a:pt x="440544" y="244933"/>
                    </a:cubicBezTo>
                    <a:lnTo>
                      <a:pt x="429598" y="235372"/>
                    </a:lnTo>
                    <a:lnTo>
                      <a:pt x="429598" y="235372"/>
                    </a:lnTo>
                    <a:cubicBezTo>
                      <a:pt x="428217" y="234288"/>
                      <a:pt x="426639" y="233499"/>
                      <a:pt x="424864" y="233302"/>
                    </a:cubicBezTo>
                    <a:lnTo>
                      <a:pt x="409973" y="233302"/>
                    </a:lnTo>
                    <a:cubicBezTo>
                      <a:pt x="399914" y="233302"/>
                      <a:pt x="390349" y="237541"/>
                      <a:pt x="383643" y="245031"/>
                    </a:cubicBezTo>
                    <a:cubicBezTo>
                      <a:pt x="376937" y="252522"/>
                      <a:pt x="373781" y="262477"/>
                      <a:pt x="374866" y="272531"/>
                    </a:cubicBezTo>
                    <a:lnTo>
                      <a:pt x="385122" y="349608"/>
                    </a:lnTo>
                    <a:cubicBezTo>
                      <a:pt x="385714" y="355128"/>
                      <a:pt x="387883" y="360352"/>
                      <a:pt x="391335" y="364689"/>
                    </a:cubicBezTo>
                    <a:cubicBezTo>
                      <a:pt x="394786" y="369026"/>
                      <a:pt x="399323" y="372377"/>
                      <a:pt x="404549" y="374348"/>
                    </a:cubicBezTo>
                    <a:lnTo>
                      <a:pt x="421807" y="532939"/>
                    </a:lnTo>
                    <a:cubicBezTo>
                      <a:pt x="422596" y="539838"/>
                      <a:pt x="428513" y="545062"/>
                      <a:pt x="435416" y="545062"/>
                    </a:cubicBezTo>
                    <a:lnTo>
                      <a:pt x="462732" y="545062"/>
                    </a:lnTo>
                    <a:cubicBezTo>
                      <a:pt x="469734" y="545062"/>
                      <a:pt x="475552" y="539838"/>
                      <a:pt x="476341" y="532939"/>
                    </a:cubicBezTo>
                    <a:lnTo>
                      <a:pt x="493599" y="374644"/>
                    </a:lnTo>
                    <a:cubicBezTo>
                      <a:pt x="499023" y="372870"/>
                      <a:pt x="503756" y="369519"/>
                      <a:pt x="507306" y="365083"/>
                    </a:cubicBezTo>
                    <a:cubicBezTo>
                      <a:pt x="510856" y="360648"/>
                      <a:pt x="513124" y="355325"/>
                      <a:pt x="513815" y="349707"/>
                    </a:cubicBezTo>
                    <a:lnTo>
                      <a:pt x="524071" y="272531"/>
                    </a:lnTo>
                    <a:cubicBezTo>
                      <a:pt x="525353" y="262576"/>
                      <a:pt x="522098" y="252522"/>
                      <a:pt x="515491" y="245130"/>
                    </a:cubicBezTo>
                  </a:path>
                </a:pathLst>
              </a:custGeom>
              <a:grpFill/>
              <a:ln w="9861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17220"/>
                <a:endParaRPr lang="fr-FR" sz="1215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p:grpSp>
      </p:grpSp>
      <p:sp>
        <p:nvSpPr>
          <p:cNvPr id="150" name="Titre 1">
            <a:extLst>
              <a:ext uri="{FF2B5EF4-FFF2-40B4-BE49-F238E27FC236}">
                <a16:creationId xmlns:a16="http://schemas.microsoft.com/office/drawing/2014/main" id="{6F18FC94-B88F-4DB5-AAC3-E9801E4F9C22}"/>
              </a:ext>
            </a:extLst>
          </p:cNvPr>
          <p:cNvSpPr txBox="1">
            <a:spLocks/>
          </p:cNvSpPr>
          <p:nvPr/>
        </p:nvSpPr>
        <p:spPr bwMode="auto">
          <a:xfrm>
            <a:off x="623888" y="276999"/>
            <a:ext cx="8329612" cy="908864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3200" dirty="0" err="1">
                <a:solidFill>
                  <a:srgbClr val="E60019"/>
                </a:solidFill>
              </a:rPr>
              <a:t>Irfu’s</a:t>
            </a:r>
            <a:r>
              <a:rPr lang="fr-FR" sz="3200" dirty="0">
                <a:solidFill>
                  <a:srgbClr val="E60019"/>
                </a:solidFill>
              </a:rPr>
              <a:t> control experts</a:t>
            </a:r>
          </a:p>
        </p:txBody>
      </p:sp>
      <p:pic>
        <p:nvPicPr>
          <p:cNvPr id="151" name="Picture 2" descr="Spring EPICS collaboration meeting 2026">
            <a:extLst>
              <a:ext uri="{FF2B5EF4-FFF2-40B4-BE49-F238E27FC236}">
                <a16:creationId xmlns:a16="http://schemas.microsoft.com/office/drawing/2014/main" id="{D632A03E-C454-488C-982D-989B2037BD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5" r="44070"/>
          <a:stretch/>
        </p:blipFill>
        <p:spPr bwMode="auto">
          <a:xfrm>
            <a:off x="7314147" y="3285922"/>
            <a:ext cx="1722710" cy="124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4" descr="You Are Here Icon - Images et vidéos libres de droits | Adobe Stock">
            <a:extLst>
              <a:ext uri="{FF2B5EF4-FFF2-40B4-BE49-F238E27FC236}">
                <a16:creationId xmlns:a16="http://schemas.microsoft.com/office/drawing/2014/main" id="{6799FEAD-3AEC-43F9-8037-18257B715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88" y="3336705"/>
            <a:ext cx="1341398" cy="134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" name="Espace réservé du pied de page 4">
            <a:extLst>
              <a:ext uri="{FF2B5EF4-FFF2-40B4-BE49-F238E27FC236}">
                <a16:creationId xmlns:a16="http://schemas.microsoft.com/office/drawing/2014/main" id="{889DD140-9390-4A8C-BEE5-6AF67DB24A16}"/>
              </a:ext>
            </a:extLst>
          </p:cNvPr>
          <p:cNvSpPr txBox="1">
            <a:spLocks/>
          </p:cNvSpPr>
          <p:nvPr/>
        </p:nvSpPr>
        <p:spPr bwMode="auto">
          <a:xfrm>
            <a:off x="736600" y="6372679"/>
            <a:ext cx="8839200" cy="28406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Spring EPICS collaboration meeting 2026 – Pierre MANIL</a:t>
            </a:r>
          </a:p>
        </p:txBody>
      </p:sp>
    </p:spTree>
    <p:extLst>
      <p:ext uri="{BB962C8B-B14F-4D97-AF65-F5344CB8AC3E}">
        <p14:creationId xmlns:p14="http://schemas.microsoft.com/office/powerpoint/2010/main" val="229964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u pied de page 4">
            <a:extLst>
              <a:ext uri="{FF2B5EF4-FFF2-40B4-BE49-F238E27FC236}">
                <a16:creationId xmlns:a16="http://schemas.microsoft.com/office/drawing/2014/main" id="{3D524073-F4CD-493F-81D6-7457802F3A75}"/>
              </a:ext>
            </a:extLst>
          </p:cNvPr>
          <p:cNvSpPr txBox="1">
            <a:spLocks/>
          </p:cNvSpPr>
          <p:nvPr/>
        </p:nvSpPr>
        <p:spPr bwMode="auto">
          <a:xfrm>
            <a:off x="736600" y="6372679"/>
            <a:ext cx="8839200" cy="28406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Spring EPICS collaboration meeting 2026 – Pierre MANIL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1025CF-51A0-4F58-87D2-BFE93610B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4F8BA51-B2E3-4078-A646-54E0EC201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57" y="1844902"/>
            <a:ext cx="4482443" cy="298948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B129F20-ADF0-4CF6-AFE1-73ADD5023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486" y="1844902"/>
            <a:ext cx="4482443" cy="298948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E5FBF93-501D-40B4-A5DE-12FDD114F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716" y="1844902"/>
            <a:ext cx="4492127" cy="2989489"/>
          </a:xfrm>
          <a:prstGeom prst="rect">
            <a:avLst/>
          </a:prstGeom>
        </p:spPr>
      </p:pic>
      <p:sp>
        <p:nvSpPr>
          <p:cNvPr id="18" name="Titre 1">
            <a:extLst>
              <a:ext uri="{FF2B5EF4-FFF2-40B4-BE49-F238E27FC236}">
                <a16:creationId xmlns:a16="http://schemas.microsoft.com/office/drawing/2014/main" id="{7DA86EBA-1132-4B59-888C-8572AC75C198}"/>
              </a:ext>
            </a:extLst>
          </p:cNvPr>
          <p:cNvSpPr txBox="1">
            <a:spLocks/>
          </p:cNvSpPr>
          <p:nvPr/>
        </p:nvSpPr>
        <p:spPr bwMode="auto">
          <a:xfrm>
            <a:off x="623888" y="276999"/>
            <a:ext cx="8329612" cy="908864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3200" dirty="0" err="1">
                <a:solidFill>
                  <a:srgbClr val="E60019"/>
                </a:solidFill>
              </a:rPr>
              <a:t>Irfu’s</a:t>
            </a:r>
            <a:r>
              <a:rPr lang="fr-FR" sz="3200" dirty="0">
                <a:solidFill>
                  <a:srgbClr val="E60019"/>
                </a:solidFill>
              </a:rPr>
              <a:t> control experts</a:t>
            </a:r>
          </a:p>
        </p:txBody>
      </p:sp>
      <p:sp>
        <p:nvSpPr>
          <p:cNvPr id="20" name="Espace réservé du contenu 6">
            <a:extLst>
              <a:ext uri="{FF2B5EF4-FFF2-40B4-BE49-F238E27FC236}">
                <a16:creationId xmlns:a16="http://schemas.microsoft.com/office/drawing/2014/main" id="{6AC0A22F-98F8-426F-AEE9-263F07D3F1B0}"/>
              </a:ext>
            </a:extLst>
          </p:cNvPr>
          <p:cNvSpPr txBox="1">
            <a:spLocks/>
          </p:cNvSpPr>
          <p:nvPr/>
        </p:nvSpPr>
        <p:spPr>
          <a:xfrm>
            <a:off x="964747" y="5034604"/>
            <a:ext cx="10728325" cy="13380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a strong experience on EPICS</a:t>
            </a:r>
          </a:p>
          <a:p>
            <a:pPr lvl="1"/>
            <a:r>
              <a:rPr lang="en-US" dirty="0"/>
              <a:t>a culture of service and transmission</a:t>
            </a:r>
          </a:p>
          <a:p>
            <a:pPr lvl="1"/>
            <a:r>
              <a:rPr lang="en-US" dirty="0"/>
              <a:t>an integrated roadmap including EPICS and home-made SCADA for specific (lightweights) projects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358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Following the </a:t>
            </a:r>
            <a:r>
              <a:rPr lang="fr-FR" dirty="0" err="1"/>
              <a:t>whole</a:t>
            </a:r>
            <a:r>
              <a:rPr lang="fr-FR" dirty="0"/>
              <a:t> </a:t>
            </a:r>
            <a:r>
              <a:rPr lang="fr-FR" dirty="0" err="1"/>
              <a:t>project</a:t>
            </a:r>
            <a:r>
              <a:rPr lang="fr-FR" dirty="0"/>
              <a:t> </a:t>
            </a:r>
            <a:r>
              <a:rPr lang="fr-FR" dirty="0" err="1"/>
              <a:t>lifecycle</a:t>
            </a:r>
            <a:endParaRPr lang="fr-FR" dirty="0"/>
          </a:p>
        </p:txBody>
      </p:sp>
      <p:grpSp>
        <p:nvGrpSpPr>
          <p:cNvPr id="36" name="Groupe 35"/>
          <p:cNvGrpSpPr/>
          <p:nvPr/>
        </p:nvGrpSpPr>
        <p:grpSpPr>
          <a:xfrm>
            <a:off x="491832" y="2132856"/>
            <a:ext cx="11100385" cy="2877029"/>
            <a:chOff x="615488" y="961472"/>
            <a:chExt cx="11100385" cy="2877029"/>
          </a:xfrm>
        </p:grpSpPr>
        <p:cxnSp>
          <p:nvCxnSpPr>
            <p:cNvPr id="5" name="Connecteur droit 4"/>
            <p:cNvCxnSpPr/>
            <p:nvPr/>
          </p:nvCxnSpPr>
          <p:spPr>
            <a:xfrm>
              <a:off x="8098971" y="2660650"/>
              <a:ext cx="1" cy="900852"/>
            </a:xfrm>
            <a:prstGeom prst="line">
              <a:avLst/>
            </a:prstGeom>
            <a:ln>
              <a:solidFill>
                <a:srgbClr val="333399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60"/>
            <p:cNvSpPr>
              <a:spLocks noChangeArrowheads="1"/>
            </p:cNvSpPr>
            <p:nvPr/>
          </p:nvSpPr>
          <p:spPr bwMode="auto">
            <a:xfrm>
              <a:off x="7724609" y="3561502"/>
              <a:ext cx="147839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  <a:sym typeface="Wingdings" pitchFamily="2" charset="2"/>
                </a:rPr>
                <a:t>Realization</a:t>
              </a:r>
              <a:endPara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Wingdings" pitchFamily="2" charset="2"/>
              </a:endParaRPr>
            </a:p>
          </p:txBody>
        </p:sp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488" y="961472"/>
              <a:ext cx="11100385" cy="2600030"/>
            </a:xfrm>
            <a:prstGeom prst="rect">
              <a:avLst/>
            </a:prstGeom>
          </p:spPr>
        </p:pic>
      </p:grp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747B80BE-385A-4F76-BA9E-87201651B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736600" y="6343650"/>
            <a:ext cx="8839200" cy="365125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Spring EPICS collaboration meeting 2026 – Pierre MANIL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6A5409D-1B09-412D-9F9C-A659521E0105}"/>
              </a:ext>
            </a:extLst>
          </p:cNvPr>
          <p:cNvSpPr txBox="1"/>
          <p:nvPr/>
        </p:nvSpPr>
        <p:spPr>
          <a:xfrm>
            <a:off x="516558" y="3758226"/>
            <a:ext cx="1708443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>
                <a:solidFill>
                  <a:schemeClr val="bg1"/>
                </a:solidFill>
              </a:rPr>
              <a:t>Upstream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studies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B95D86-28C7-4794-AD0D-A625313CAB0A}"/>
              </a:ext>
            </a:extLst>
          </p:cNvPr>
          <p:cNvSpPr txBox="1"/>
          <p:nvPr/>
        </p:nvSpPr>
        <p:spPr>
          <a:xfrm>
            <a:off x="2366622" y="3758226"/>
            <a:ext cx="1708443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</a:rPr>
              <a:t>Modeling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61066EC-9971-4116-91C1-5C29A7DBFDA9}"/>
              </a:ext>
            </a:extLst>
          </p:cNvPr>
          <p:cNvSpPr txBox="1"/>
          <p:nvPr/>
        </p:nvSpPr>
        <p:spPr>
          <a:xfrm>
            <a:off x="4216686" y="3758226"/>
            <a:ext cx="1708443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>
                <a:solidFill>
                  <a:schemeClr val="bg1"/>
                </a:solidFill>
              </a:rPr>
              <a:t>Detailed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studies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42FC142-01E8-4E48-A512-38EA6915FF21}"/>
              </a:ext>
            </a:extLst>
          </p:cNvPr>
          <p:cNvSpPr txBox="1"/>
          <p:nvPr/>
        </p:nvSpPr>
        <p:spPr>
          <a:xfrm>
            <a:off x="6066750" y="3758226"/>
            <a:ext cx="1708443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>
                <a:solidFill>
                  <a:schemeClr val="bg1"/>
                </a:solidFill>
              </a:rPr>
              <a:t>Tooling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studies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D132CA5-3678-4149-B860-25E1F68B4207}"/>
              </a:ext>
            </a:extLst>
          </p:cNvPr>
          <p:cNvSpPr txBox="1"/>
          <p:nvPr/>
        </p:nvSpPr>
        <p:spPr>
          <a:xfrm>
            <a:off x="8175438" y="3758226"/>
            <a:ext cx="1708443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>
                <a:solidFill>
                  <a:schemeClr val="bg1"/>
                </a:solidFill>
              </a:rPr>
              <a:t>Integration</a:t>
            </a:r>
            <a:r>
              <a:rPr lang="fr-FR" sz="1400" dirty="0">
                <a:solidFill>
                  <a:schemeClr val="bg1"/>
                </a:solidFill>
              </a:rPr>
              <a:t>, </a:t>
            </a:r>
            <a:r>
              <a:rPr lang="fr-FR" sz="1400" dirty="0" err="1">
                <a:solidFill>
                  <a:schemeClr val="bg1"/>
                </a:solidFill>
              </a:rPr>
              <a:t>commissionning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1D2042F-357F-4138-AFBD-1B8F9B596D17}"/>
              </a:ext>
            </a:extLst>
          </p:cNvPr>
          <p:cNvSpPr txBox="1"/>
          <p:nvPr/>
        </p:nvSpPr>
        <p:spPr>
          <a:xfrm>
            <a:off x="10025502" y="3758226"/>
            <a:ext cx="1708443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>
                <a:solidFill>
                  <a:schemeClr val="bg1"/>
                </a:solidFill>
              </a:rPr>
              <a:t>Operation</a:t>
            </a:r>
            <a:r>
              <a:rPr lang="fr-FR" sz="1400" dirty="0">
                <a:solidFill>
                  <a:schemeClr val="bg1"/>
                </a:solidFill>
              </a:rPr>
              <a:t> support</a:t>
            </a:r>
          </a:p>
        </p:txBody>
      </p:sp>
      <p:sp>
        <p:nvSpPr>
          <p:cNvPr id="18" name="Espace réservé du numéro de diapositive 6">
            <a:extLst>
              <a:ext uri="{FF2B5EF4-FFF2-40B4-BE49-F238E27FC236}">
                <a16:creationId xmlns:a16="http://schemas.microsoft.com/office/drawing/2014/main" id="{DF073D72-2BA6-4C5F-9B07-1E7A076FF352}"/>
              </a:ext>
            </a:extLst>
          </p:cNvPr>
          <p:cNvSpPr txBox="1">
            <a:spLocks/>
          </p:cNvSpPr>
          <p:nvPr/>
        </p:nvSpPr>
        <p:spPr bwMode="auto">
          <a:xfrm>
            <a:off x="11292568" y="6361401"/>
            <a:ext cx="693738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CBC77A0-1F4E-42FF-9FFC-F45C3A64AF90}" type="slidenum">
              <a:rPr lang="fr-FR" sz="1200" b="1" smtClean="0">
                <a:solidFill>
                  <a:srgbClr val="E60019"/>
                </a:solidFill>
              </a:rPr>
              <a:pPr>
                <a:defRPr/>
              </a:pPr>
              <a:t>17</a:t>
            </a:fld>
            <a:endParaRPr lang="fr-FR" b="1" dirty="0">
              <a:solidFill>
                <a:srgbClr val="E600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955491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36"/>
          <p:cNvSpPr txBox="1"/>
          <p:nvPr/>
        </p:nvSpPr>
        <p:spPr>
          <a:xfrm>
            <a:off x="1744637" y="4009122"/>
            <a:ext cx="1518618" cy="399533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8573" marR="3429" defTabSz="617220">
              <a:lnSpc>
                <a:spcPct val="106500"/>
              </a:lnSpc>
              <a:spcBef>
                <a:spcPts val="68"/>
              </a:spcBef>
            </a:pPr>
            <a:r>
              <a:rPr lang="fr-FR" sz="1148" b="1" spc="-7" dirty="0">
                <a:solidFill>
                  <a:srgbClr val="00403C"/>
                </a:solidFill>
                <a:latin typeface="Arial"/>
                <a:cs typeface="Arial"/>
              </a:rPr>
              <a:t>CRYOMAGNETIC</a:t>
            </a:r>
          </a:p>
          <a:p>
            <a:pPr marL="8573" marR="3429" defTabSz="617220">
              <a:lnSpc>
                <a:spcPct val="106500"/>
              </a:lnSpc>
              <a:spcBef>
                <a:spcPts val="68"/>
              </a:spcBef>
            </a:pPr>
            <a:r>
              <a:rPr lang="fr-FR" sz="1148" b="1" spc="-7" dirty="0">
                <a:solidFill>
                  <a:srgbClr val="00403C"/>
                </a:solidFill>
                <a:latin typeface="Arial"/>
                <a:cs typeface="Arial"/>
              </a:rPr>
              <a:t>SYSTEMS</a:t>
            </a:r>
            <a:endParaRPr sz="1148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759175" y="4009121"/>
            <a:ext cx="1869622" cy="575735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8573" marR="416624" defTabSz="617220">
              <a:lnSpc>
                <a:spcPct val="106500"/>
              </a:lnSpc>
              <a:spcBef>
                <a:spcPts val="68"/>
              </a:spcBef>
            </a:pPr>
            <a:r>
              <a:rPr lang="fr-FR" sz="1148" b="1" spc="-7" dirty="0">
                <a:solidFill>
                  <a:srgbClr val="00403C"/>
                </a:solidFill>
                <a:latin typeface="Arial"/>
                <a:cs typeface="Arial"/>
              </a:rPr>
              <a:t>SPACE DETECTOR SYSTEMS, TELESCOPES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5782285" y="4009122"/>
            <a:ext cx="1310735" cy="372987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8573" marR="3429" defTabSz="617220">
              <a:lnSpc>
                <a:spcPct val="106500"/>
              </a:lnSpc>
              <a:spcBef>
                <a:spcPts val="68"/>
              </a:spcBef>
            </a:pPr>
            <a:r>
              <a:rPr lang="fr-FR" sz="1148" b="1" spc="-7" dirty="0">
                <a:solidFill>
                  <a:srgbClr val="00403C"/>
                </a:solidFill>
                <a:latin typeface="Arial"/>
                <a:cs typeface="Arial"/>
              </a:rPr>
              <a:t>ACCELERATOR SYSTEMS</a:t>
            </a:r>
            <a:endParaRPr sz="1148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788248" y="4009121"/>
            <a:ext cx="1102852" cy="373210"/>
          </a:xfrm>
          <a:prstGeom prst="rect">
            <a:avLst/>
          </a:prstGeom>
        </p:spPr>
        <p:txBody>
          <a:bodyPr vert="horz" wrap="square" lIns="0" tIns="19716" rIns="0" bIns="0" rtlCol="0">
            <a:spAutoFit/>
          </a:bodyPr>
          <a:lstStyle/>
          <a:p>
            <a:pPr marL="8573" defTabSz="617220">
              <a:spcBef>
                <a:spcPts val="155"/>
              </a:spcBef>
            </a:pPr>
            <a:r>
              <a:rPr lang="fr-FR" sz="1148" b="1" spc="-7" dirty="0">
                <a:solidFill>
                  <a:srgbClr val="00403C"/>
                </a:solidFill>
                <a:latin typeface="Arial"/>
                <a:cs typeface="Arial"/>
              </a:rPr>
              <a:t>DETECTOR SYSTEMS</a:t>
            </a:r>
            <a:endParaRPr sz="1148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802786" y="4009122"/>
            <a:ext cx="849047" cy="386709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8573" marR="3429" defTabSz="617220">
              <a:lnSpc>
                <a:spcPct val="106500"/>
              </a:lnSpc>
              <a:spcBef>
                <a:spcPts val="68"/>
              </a:spcBef>
            </a:pPr>
            <a:r>
              <a:rPr lang="fr-FR" sz="1148" b="1" spc="-17" dirty="0">
                <a:solidFill>
                  <a:srgbClr val="62BB46"/>
                </a:solidFill>
                <a:latin typeface="Arial"/>
                <a:cs typeface="Arial"/>
              </a:rPr>
              <a:t>INTERNAL </a:t>
            </a:r>
            <a:r>
              <a:rPr sz="1148" b="1" spc="-17" dirty="0">
                <a:solidFill>
                  <a:srgbClr val="62BB46"/>
                </a:solidFill>
                <a:latin typeface="Arial"/>
                <a:cs typeface="Arial"/>
              </a:rPr>
              <a:t>R&amp;D</a:t>
            </a:r>
            <a:endParaRPr sz="1148" dirty="0">
              <a:solidFill>
                <a:srgbClr val="62BB46"/>
              </a:solidFill>
              <a:latin typeface="Arial"/>
              <a:cs typeface="Arial"/>
            </a:endParaRPr>
          </a:p>
        </p:txBody>
      </p:sp>
      <p:sp>
        <p:nvSpPr>
          <p:cNvPr id="71" name="Titre 9"/>
          <p:cNvSpPr>
            <a:spLocks noGrp="1"/>
          </p:cNvSpPr>
          <p:nvPr>
            <p:ph type="title"/>
          </p:nvPr>
        </p:nvSpPr>
        <p:spPr>
          <a:xfrm>
            <a:off x="623888" y="314036"/>
            <a:ext cx="10836275" cy="871826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chemeClr val="tx2"/>
                </a:solidFill>
                <a:latin typeface="+mj-lt"/>
              </a:rPr>
              <a:t>Our </a:t>
            </a:r>
            <a:r>
              <a:rPr lang="fr-FR" sz="3200" dirty="0" err="1">
                <a:solidFill>
                  <a:schemeClr val="tx2"/>
                </a:solidFill>
                <a:latin typeface="+mj-lt"/>
              </a:rPr>
              <a:t>domains</a:t>
            </a:r>
            <a:r>
              <a:rPr lang="fr-FR" sz="3200" dirty="0">
                <a:solidFill>
                  <a:schemeClr val="tx2"/>
                </a:solidFill>
                <a:latin typeface="+mj-lt"/>
              </a:rPr>
              <a:t> of application</a:t>
            </a: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B183D3B4-C15C-DB24-EB32-1E7F64424882}"/>
              </a:ext>
            </a:extLst>
          </p:cNvPr>
          <p:cNvGrpSpPr>
            <a:grpSpLocks noChangeAspect="1"/>
          </p:cNvGrpSpPr>
          <p:nvPr/>
        </p:nvGrpSpPr>
        <p:grpSpPr>
          <a:xfrm>
            <a:off x="1568286" y="2198451"/>
            <a:ext cx="1373652" cy="1386674"/>
            <a:chOff x="1489172" y="5734460"/>
            <a:chExt cx="1487672" cy="1486910"/>
          </a:xfrm>
        </p:grpSpPr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C21FC08B-93B2-DD4B-4D21-9A8770447653}"/>
                </a:ext>
              </a:extLst>
            </p:cNvPr>
            <p:cNvSpPr/>
            <p:nvPr/>
          </p:nvSpPr>
          <p:spPr>
            <a:xfrm>
              <a:off x="1489172" y="5734460"/>
              <a:ext cx="1487672" cy="1486910"/>
            </a:xfrm>
            <a:custGeom>
              <a:avLst/>
              <a:gdLst>
                <a:gd name="connsiteX0" fmla="*/ 1487673 w 1487672"/>
                <a:gd name="connsiteY0" fmla="*/ 743456 h 1486910"/>
                <a:gd name="connsiteX1" fmla="*/ 743837 w 1487672"/>
                <a:gd name="connsiteY1" fmla="*/ 1486911 h 1486910"/>
                <a:gd name="connsiteX2" fmla="*/ 0 w 1487672"/>
                <a:gd name="connsiteY2" fmla="*/ 743456 h 1486910"/>
                <a:gd name="connsiteX3" fmla="*/ 743837 w 1487672"/>
                <a:gd name="connsiteY3" fmla="*/ 0 h 1486910"/>
                <a:gd name="connsiteX4" fmla="*/ 1487673 w 1487672"/>
                <a:gd name="connsiteY4" fmla="*/ 743456 h 148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7672" h="1486910">
                  <a:moveTo>
                    <a:pt x="1487673" y="743456"/>
                  </a:moveTo>
                  <a:cubicBezTo>
                    <a:pt x="1487673" y="1154055"/>
                    <a:pt x="1154646" y="1486911"/>
                    <a:pt x="743837" y="1486911"/>
                  </a:cubicBezTo>
                  <a:cubicBezTo>
                    <a:pt x="333027" y="1486911"/>
                    <a:pt x="0" y="1154055"/>
                    <a:pt x="0" y="743456"/>
                  </a:cubicBezTo>
                  <a:cubicBezTo>
                    <a:pt x="0" y="332857"/>
                    <a:pt x="333027" y="0"/>
                    <a:pt x="743837" y="0"/>
                  </a:cubicBezTo>
                  <a:cubicBezTo>
                    <a:pt x="1154646" y="0"/>
                    <a:pt x="1487673" y="332857"/>
                    <a:pt x="1487673" y="743456"/>
                  </a:cubicBezTo>
                  <a:close/>
                </a:path>
              </a:pathLst>
            </a:custGeom>
            <a:noFill/>
            <a:ln w="19062" cap="flat">
              <a:solidFill>
                <a:srgbClr val="003B39"/>
              </a:solidFill>
              <a:prstDash val="solid"/>
              <a:miter/>
            </a:ln>
          </p:spPr>
          <p:txBody>
            <a:bodyPr rtlCol="0" anchor="ctr"/>
            <a:lstStyle/>
            <a:p>
              <a:pPr algn="l" defTabSz="1219170"/>
              <a:endParaRPr lang="fr-FR" sz="2399">
                <a:solidFill>
                  <a:srgbClr val="262626"/>
                </a:solidFill>
                <a:latin typeface="Arial"/>
                <a:cs typeface="Arial"/>
              </a:endParaRPr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FDDA32F8-DB96-0B82-87D8-A44C7D53A4FB}"/>
                </a:ext>
              </a:extLst>
            </p:cNvPr>
            <p:cNvSpPr/>
            <p:nvPr/>
          </p:nvSpPr>
          <p:spPr>
            <a:xfrm>
              <a:off x="1850357" y="6152350"/>
              <a:ext cx="675138" cy="651161"/>
            </a:xfrm>
            <a:custGeom>
              <a:avLst/>
              <a:gdLst>
                <a:gd name="connsiteX0" fmla="*/ 412278 w 675138"/>
                <a:gd name="connsiteY0" fmla="*/ 162006 h 651161"/>
                <a:gd name="connsiteX1" fmla="*/ 319712 w 675138"/>
                <a:gd name="connsiteY1" fmla="*/ 163404 h 651161"/>
                <a:gd name="connsiteX2" fmla="*/ 165985 w 675138"/>
                <a:gd name="connsiteY2" fmla="*/ 284008 h 651161"/>
                <a:gd name="connsiteX3" fmla="*/ 237572 w 675138"/>
                <a:gd name="connsiteY3" fmla="*/ 463836 h 651161"/>
                <a:gd name="connsiteX4" fmla="*/ 325561 w 675138"/>
                <a:gd name="connsiteY4" fmla="*/ 488364 h 651161"/>
                <a:gd name="connsiteX5" fmla="*/ 412151 w 675138"/>
                <a:gd name="connsiteY5" fmla="*/ 488999 h 651161"/>
                <a:gd name="connsiteX6" fmla="*/ 411896 w 675138"/>
                <a:gd name="connsiteY6" fmla="*/ 620915 h 651161"/>
                <a:gd name="connsiteX7" fmla="*/ 127331 w 675138"/>
                <a:gd name="connsiteY7" fmla="*/ 545171 h 651161"/>
                <a:gd name="connsiteX8" fmla="*/ 119194 w 675138"/>
                <a:gd name="connsiteY8" fmla="*/ 112696 h 651161"/>
                <a:gd name="connsiteX9" fmla="*/ 321873 w 675138"/>
                <a:gd name="connsiteY9" fmla="*/ 28057 h 651161"/>
                <a:gd name="connsiteX10" fmla="*/ 411896 w 675138"/>
                <a:gd name="connsiteY10" fmla="*/ 28565 h 651161"/>
                <a:gd name="connsiteX11" fmla="*/ 412278 w 675138"/>
                <a:gd name="connsiteY11" fmla="*/ 162006 h 651161"/>
                <a:gd name="connsiteX12" fmla="*/ 330392 w 675138"/>
                <a:gd name="connsiteY12" fmla="*/ 189965 h 651161"/>
                <a:gd name="connsiteX13" fmla="*/ 442158 w 675138"/>
                <a:gd name="connsiteY13" fmla="*/ 188948 h 651161"/>
                <a:gd name="connsiteX14" fmla="*/ 441650 w 675138"/>
                <a:gd name="connsiteY14" fmla="*/ 225 h 651161"/>
                <a:gd name="connsiteX15" fmla="*/ 338657 w 675138"/>
                <a:gd name="connsiteY15" fmla="*/ 97 h 651161"/>
                <a:gd name="connsiteX16" fmla="*/ 79649 w 675138"/>
                <a:gd name="connsiteY16" fmla="*/ 113586 h 651161"/>
                <a:gd name="connsiteX17" fmla="*/ 70876 w 675138"/>
                <a:gd name="connsiteY17" fmla="*/ 527760 h 651161"/>
                <a:gd name="connsiteX18" fmla="*/ 441904 w 675138"/>
                <a:gd name="connsiteY18" fmla="*/ 651034 h 651161"/>
                <a:gd name="connsiteX19" fmla="*/ 442286 w 675138"/>
                <a:gd name="connsiteY19" fmla="*/ 461421 h 651161"/>
                <a:gd name="connsiteX20" fmla="*/ 306996 w 675138"/>
                <a:gd name="connsiteY20" fmla="*/ 457990 h 651161"/>
                <a:gd name="connsiteX21" fmla="*/ 199299 w 675138"/>
                <a:gd name="connsiteY21" fmla="*/ 276764 h 651161"/>
                <a:gd name="connsiteX22" fmla="*/ 330392 w 675138"/>
                <a:gd name="connsiteY22" fmla="*/ 189965 h 651161"/>
                <a:gd name="connsiteX23" fmla="*/ 673574 w 675138"/>
                <a:gd name="connsiteY23" fmla="*/ 461675 h 651161"/>
                <a:gd name="connsiteX24" fmla="*/ 461104 w 675138"/>
                <a:gd name="connsiteY24" fmla="*/ 460912 h 651161"/>
                <a:gd name="connsiteX25" fmla="*/ 461104 w 675138"/>
                <a:gd name="connsiteY25" fmla="*/ 650780 h 651161"/>
                <a:gd name="connsiteX26" fmla="*/ 673193 w 675138"/>
                <a:gd name="connsiteY26" fmla="*/ 651161 h 651161"/>
                <a:gd name="connsiteX27" fmla="*/ 673574 w 675138"/>
                <a:gd name="connsiteY27" fmla="*/ 461675 h 651161"/>
                <a:gd name="connsiteX28" fmla="*/ 672938 w 675138"/>
                <a:gd name="connsiteY28" fmla="*/ 1241 h 651161"/>
                <a:gd name="connsiteX29" fmla="*/ 462121 w 675138"/>
                <a:gd name="connsiteY29" fmla="*/ 479 h 651161"/>
                <a:gd name="connsiteX30" fmla="*/ 462248 w 675138"/>
                <a:gd name="connsiteY30" fmla="*/ 189711 h 651161"/>
                <a:gd name="connsiteX31" fmla="*/ 674083 w 675138"/>
                <a:gd name="connsiteY31" fmla="*/ 190091 h 651161"/>
                <a:gd name="connsiteX32" fmla="*/ 672938 w 675138"/>
                <a:gd name="connsiteY32" fmla="*/ 1241 h 651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75138" h="651161">
                  <a:moveTo>
                    <a:pt x="412278" y="162006"/>
                  </a:moveTo>
                  <a:cubicBezTo>
                    <a:pt x="377438" y="162514"/>
                    <a:pt x="349592" y="163276"/>
                    <a:pt x="319712" y="163404"/>
                  </a:cubicBezTo>
                  <a:cubicBezTo>
                    <a:pt x="247108" y="163784"/>
                    <a:pt x="184804" y="212459"/>
                    <a:pt x="165985" y="284008"/>
                  </a:cubicBezTo>
                  <a:cubicBezTo>
                    <a:pt x="148184" y="351491"/>
                    <a:pt x="178955" y="428252"/>
                    <a:pt x="237572" y="463836"/>
                  </a:cubicBezTo>
                  <a:cubicBezTo>
                    <a:pt x="264782" y="480230"/>
                    <a:pt x="293518" y="489253"/>
                    <a:pt x="325561" y="488364"/>
                  </a:cubicBezTo>
                  <a:cubicBezTo>
                    <a:pt x="355187" y="488364"/>
                    <a:pt x="382524" y="488872"/>
                    <a:pt x="412151" y="488999"/>
                  </a:cubicBezTo>
                  <a:cubicBezTo>
                    <a:pt x="412787" y="534496"/>
                    <a:pt x="411896" y="575290"/>
                    <a:pt x="411896" y="620915"/>
                  </a:cubicBezTo>
                  <a:cubicBezTo>
                    <a:pt x="318949" y="620915"/>
                    <a:pt x="203368" y="614052"/>
                    <a:pt x="127331" y="545171"/>
                  </a:cubicBezTo>
                  <a:cubicBezTo>
                    <a:pt x="53" y="429777"/>
                    <a:pt x="-4779" y="232031"/>
                    <a:pt x="119194" y="112696"/>
                  </a:cubicBezTo>
                  <a:cubicBezTo>
                    <a:pt x="175903" y="58049"/>
                    <a:pt x="243929" y="30979"/>
                    <a:pt x="321873" y="28057"/>
                  </a:cubicBezTo>
                  <a:cubicBezTo>
                    <a:pt x="351499" y="26913"/>
                    <a:pt x="379091" y="28311"/>
                    <a:pt x="411896" y="28565"/>
                  </a:cubicBezTo>
                  <a:cubicBezTo>
                    <a:pt x="412278" y="73426"/>
                    <a:pt x="412278" y="115873"/>
                    <a:pt x="412278" y="162006"/>
                  </a:cubicBezTo>
                  <a:moveTo>
                    <a:pt x="330392" y="189965"/>
                  </a:moveTo>
                  <a:cubicBezTo>
                    <a:pt x="367012" y="189329"/>
                    <a:pt x="402741" y="189202"/>
                    <a:pt x="442158" y="188948"/>
                  </a:cubicBezTo>
                  <a:cubicBezTo>
                    <a:pt x="442413" y="125150"/>
                    <a:pt x="441396" y="64530"/>
                    <a:pt x="441650" y="225"/>
                  </a:cubicBezTo>
                  <a:cubicBezTo>
                    <a:pt x="403377" y="225"/>
                    <a:pt x="371971" y="733"/>
                    <a:pt x="338657" y="97"/>
                  </a:cubicBezTo>
                  <a:cubicBezTo>
                    <a:pt x="234647" y="-2190"/>
                    <a:pt x="148947" y="35809"/>
                    <a:pt x="79649" y="113586"/>
                  </a:cubicBezTo>
                  <a:cubicBezTo>
                    <a:pt x="-21436" y="226947"/>
                    <a:pt x="-28429" y="404740"/>
                    <a:pt x="70876" y="527760"/>
                  </a:cubicBezTo>
                  <a:cubicBezTo>
                    <a:pt x="167384" y="647476"/>
                    <a:pt x="283855" y="651034"/>
                    <a:pt x="441904" y="651034"/>
                  </a:cubicBezTo>
                  <a:cubicBezTo>
                    <a:pt x="442031" y="588889"/>
                    <a:pt x="442158" y="521279"/>
                    <a:pt x="442286" y="461421"/>
                  </a:cubicBezTo>
                  <a:cubicBezTo>
                    <a:pt x="419653" y="461421"/>
                    <a:pt x="338021" y="462057"/>
                    <a:pt x="306996" y="457990"/>
                  </a:cubicBezTo>
                  <a:cubicBezTo>
                    <a:pt x="221169" y="446806"/>
                    <a:pt x="167130" y="357210"/>
                    <a:pt x="199299" y="276764"/>
                  </a:cubicBezTo>
                  <a:cubicBezTo>
                    <a:pt x="222695" y="218051"/>
                    <a:pt x="268470" y="191235"/>
                    <a:pt x="330392" y="189965"/>
                  </a:cubicBezTo>
                  <a:moveTo>
                    <a:pt x="673574" y="461675"/>
                  </a:moveTo>
                  <a:cubicBezTo>
                    <a:pt x="601988" y="461421"/>
                    <a:pt x="533326" y="461167"/>
                    <a:pt x="461104" y="460912"/>
                  </a:cubicBezTo>
                  <a:cubicBezTo>
                    <a:pt x="461104" y="525473"/>
                    <a:pt x="461104" y="586601"/>
                    <a:pt x="461104" y="650780"/>
                  </a:cubicBezTo>
                  <a:cubicBezTo>
                    <a:pt x="533453" y="650907"/>
                    <a:pt x="600971" y="651034"/>
                    <a:pt x="673193" y="651161"/>
                  </a:cubicBezTo>
                  <a:cubicBezTo>
                    <a:pt x="673320" y="585711"/>
                    <a:pt x="673447" y="525345"/>
                    <a:pt x="673574" y="461675"/>
                  </a:cubicBezTo>
                  <a:moveTo>
                    <a:pt x="672938" y="1241"/>
                  </a:moveTo>
                  <a:cubicBezTo>
                    <a:pt x="602369" y="987"/>
                    <a:pt x="533835" y="733"/>
                    <a:pt x="462121" y="479"/>
                  </a:cubicBezTo>
                  <a:cubicBezTo>
                    <a:pt x="462121" y="65420"/>
                    <a:pt x="462121" y="126548"/>
                    <a:pt x="462248" y="189711"/>
                  </a:cubicBezTo>
                  <a:cubicBezTo>
                    <a:pt x="535742" y="189838"/>
                    <a:pt x="603387" y="189965"/>
                    <a:pt x="674083" y="190091"/>
                  </a:cubicBezTo>
                  <a:cubicBezTo>
                    <a:pt x="674210" y="125786"/>
                    <a:pt x="677007" y="65547"/>
                    <a:pt x="672938" y="1241"/>
                  </a:cubicBezTo>
                </a:path>
              </a:pathLst>
            </a:custGeom>
            <a:solidFill>
              <a:srgbClr val="003B39"/>
            </a:solidFill>
            <a:ln w="127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defTabSz="1219170"/>
              <a:endParaRPr lang="fr-FR" sz="2399">
                <a:solidFill>
                  <a:srgbClr val="262626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D084B404-06EA-4ED2-7105-23EA0980501B}"/>
              </a:ext>
            </a:extLst>
          </p:cNvPr>
          <p:cNvGrpSpPr>
            <a:grpSpLocks noChangeAspect="1"/>
          </p:cNvGrpSpPr>
          <p:nvPr/>
        </p:nvGrpSpPr>
        <p:grpSpPr>
          <a:xfrm>
            <a:off x="3561262" y="2198451"/>
            <a:ext cx="1373652" cy="1386674"/>
            <a:chOff x="3282008" y="5734460"/>
            <a:chExt cx="1487672" cy="1486910"/>
          </a:xfrm>
        </p:grpSpPr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B2411F9F-8381-119C-DE46-4729A18EDF27}"/>
                </a:ext>
              </a:extLst>
            </p:cNvPr>
            <p:cNvSpPr/>
            <p:nvPr/>
          </p:nvSpPr>
          <p:spPr>
            <a:xfrm>
              <a:off x="3282008" y="5734460"/>
              <a:ext cx="1487672" cy="1486910"/>
            </a:xfrm>
            <a:custGeom>
              <a:avLst/>
              <a:gdLst>
                <a:gd name="connsiteX0" fmla="*/ 1487673 w 1487672"/>
                <a:gd name="connsiteY0" fmla="*/ 743456 h 1486910"/>
                <a:gd name="connsiteX1" fmla="*/ 743836 w 1487672"/>
                <a:gd name="connsiteY1" fmla="*/ 1486911 h 1486910"/>
                <a:gd name="connsiteX2" fmla="*/ 0 w 1487672"/>
                <a:gd name="connsiteY2" fmla="*/ 743456 h 1486910"/>
                <a:gd name="connsiteX3" fmla="*/ 743836 w 1487672"/>
                <a:gd name="connsiteY3" fmla="*/ 0 h 1486910"/>
                <a:gd name="connsiteX4" fmla="*/ 1487673 w 1487672"/>
                <a:gd name="connsiteY4" fmla="*/ 743456 h 148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7672" h="1486910">
                  <a:moveTo>
                    <a:pt x="1487673" y="743456"/>
                  </a:moveTo>
                  <a:cubicBezTo>
                    <a:pt x="1487673" y="1154055"/>
                    <a:pt x="1154646" y="1486911"/>
                    <a:pt x="743836" y="1486911"/>
                  </a:cubicBezTo>
                  <a:cubicBezTo>
                    <a:pt x="333027" y="1486911"/>
                    <a:pt x="0" y="1154055"/>
                    <a:pt x="0" y="743456"/>
                  </a:cubicBezTo>
                  <a:cubicBezTo>
                    <a:pt x="0" y="332857"/>
                    <a:pt x="333027" y="0"/>
                    <a:pt x="743836" y="0"/>
                  </a:cubicBezTo>
                  <a:cubicBezTo>
                    <a:pt x="1154646" y="0"/>
                    <a:pt x="1487673" y="332857"/>
                    <a:pt x="1487673" y="743456"/>
                  </a:cubicBezTo>
                  <a:close/>
                </a:path>
              </a:pathLst>
            </a:custGeom>
            <a:noFill/>
            <a:ln w="19062" cap="flat">
              <a:solidFill>
                <a:srgbClr val="003B39"/>
              </a:solidFill>
              <a:prstDash val="solid"/>
              <a:miter/>
            </a:ln>
          </p:spPr>
          <p:txBody>
            <a:bodyPr rtlCol="0" anchor="ctr"/>
            <a:lstStyle/>
            <a:p>
              <a:pPr algn="l" defTabSz="1219170"/>
              <a:endParaRPr lang="fr-FR" sz="2399">
                <a:solidFill>
                  <a:srgbClr val="262626"/>
                </a:solidFill>
                <a:latin typeface="Arial"/>
                <a:cs typeface="Arial"/>
              </a:endParaRPr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15DA460F-9C79-BD82-4648-868E476F9152}"/>
                </a:ext>
              </a:extLst>
            </p:cNvPr>
            <p:cNvSpPr/>
            <p:nvPr/>
          </p:nvSpPr>
          <p:spPr>
            <a:xfrm>
              <a:off x="3644390" y="6058404"/>
              <a:ext cx="817838" cy="882488"/>
            </a:xfrm>
            <a:custGeom>
              <a:avLst/>
              <a:gdLst>
                <a:gd name="connsiteX0" fmla="*/ 90913 w 817838"/>
                <a:gd name="connsiteY0" fmla="*/ 118190 h 882488"/>
                <a:gd name="connsiteX1" fmla="*/ 125880 w 817838"/>
                <a:gd name="connsiteY1" fmla="*/ 174109 h 882488"/>
                <a:gd name="connsiteX2" fmla="*/ 69933 w 817838"/>
                <a:gd name="connsiteY2" fmla="*/ 209057 h 882488"/>
                <a:gd name="connsiteX3" fmla="*/ 34967 w 817838"/>
                <a:gd name="connsiteY3" fmla="*/ 153266 h 882488"/>
                <a:gd name="connsiteX4" fmla="*/ 90913 w 817838"/>
                <a:gd name="connsiteY4" fmla="*/ 118190 h 882488"/>
                <a:gd name="connsiteX5" fmla="*/ 160592 w 817838"/>
                <a:gd name="connsiteY5" fmla="*/ 74727 h 882488"/>
                <a:gd name="connsiteX6" fmla="*/ 195559 w 817838"/>
                <a:gd name="connsiteY6" fmla="*/ 130518 h 882488"/>
                <a:gd name="connsiteX7" fmla="*/ 139612 w 817838"/>
                <a:gd name="connsiteY7" fmla="*/ 165466 h 882488"/>
                <a:gd name="connsiteX8" fmla="*/ 104646 w 817838"/>
                <a:gd name="connsiteY8" fmla="*/ 109676 h 882488"/>
                <a:gd name="connsiteX9" fmla="*/ 160592 w 817838"/>
                <a:gd name="connsiteY9" fmla="*/ 74727 h 882488"/>
                <a:gd name="connsiteX10" fmla="*/ 230398 w 817838"/>
                <a:gd name="connsiteY10" fmla="*/ 31136 h 882488"/>
                <a:gd name="connsiteX11" fmla="*/ 265365 w 817838"/>
                <a:gd name="connsiteY11" fmla="*/ 86927 h 882488"/>
                <a:gd name="connsiteX12" fmla="*/ 209418 w 817838"/>
                <a:gd name="connsiteY12" fmla="*/ 121876 h 882488"/>
                <a:gd name="connsiteX13" fmla="*/ 174452 w 817838"/>
                <a:gd name="connsiteY13" fmla="*/ 66085 h 882488"/>
                <a:gd name="connsiteX14" fmla="*/ 230398 w 817838"/>
                <a:gd name="connsiteY14" fmla="*/ 31136 h 882488"/>
                <a:gd name="connsiteX15" fmla="*/ 134145 w 817838"/>
                <a:gd name="connsiteY15" fmla="*/ 187325 h 882488"/>
                <a:gd name="connsiteX16" fmla="*/ 169111 w 817838"/>
                <a:gd name="connsiteY16" fmla="*/ 243116 h 882488"/>
                <a:gd name="connsiteX17" fmla="*/ 113165 w 817838"/>
                <a:gd name="connsiteY17" fmla="*/ 278065 h 882488"/>
                <a:gd name="connsiteX18" fmla="*/ 78198 w 817838"/>
                <a:gd name="connsiteY18" fmla="*/ 222147 h 882488"/>
                <a:gd name="connsiteX19" fmla="*/ 134145 w 817838"/>
                <a:gd name="connsiteY19" fmla="*/ 187325 h 882488"/>
                <a:gd name="connsiteX20" fmla="*/ 203824 w 817838"/>
                <a:gd name="connsiteY20" fmla="*/ 143735 h 882488"/>
                <a:gd name="connsiteX21" fmla="*/ 238790 w 817838"/>
                <a:gd name="connsiteY21" fmla="*/ 199653 h 882488"/>
                <a:gd name="connsiteX22" fmla="*/ 182971 w 817838"/>
                <a:gd name="connsiteY22" fmla="*/ 234602 h 882488"/>
                <a:gd name="connsiteX23" fmla="*/ 148004 w 817838"/>
                <a:gd name="connsiteY23" fmla="*/ 178683 h 882488"/>
                <a:gd name="connsiteX24" fmla="*/ 203824 w 817838"/>
                <a:gd name="connsiteY24" fmla="*/ 143735 h 882488"/>
                <a:gd name="connsiteX25" fmla="*/ 273503 w 817838"/>
                <a:gd name="connsiteY25" fmla="*/ 100271 h 882488"/>
                <a:gd name="connsiteX26" fmla="*/ 308470 w 817838"/>
                <a:gd name="connsiteY26" fmla="*/ 156062 h 882488"/>
                <a:gd name="connsiteX27" fmla="*/ 252650 w 817838"/>
                <a:gd name="connsiteY27" fmla="*/ 191010 h 882488"/>
                <a:gd name="connsiteX28" fmla="*/ 217683 w 817838"/>
                <a:gd name="connsiteY28" fmla="*/ 135220 h 882488"/>
                <a:gd name="connsiteX29" fmla="*/ 273503 w 817838"/>
                <a:gd name="connsiteY29" fmla="*/ 100271 h 882488"/>
                <a:gd name="connsiteX30" fmla="*/ 176740 w 817838"/>
                <a:gd name="connsiteY30" fmla="*/ 255443 h 882488"/>
                <a:gd name="connsiteX31" fmla="*/ 211707 w 817838"/>
                <a:gd name="connsiteY31" fmla="*/ 311362 h 882488"/>
                <a:gd name="connsiteX32" fmla="*/ 155761 w 817838"/>
                <a:gd name="connsiteY32" fmla="*/ 346310 h 882488"/>
                <a:gd name="connsiteX33" fmla="*/ 120794 w 817838"/>
                <a:gd name="connsiteY33" fmla="*/ 290392 h 882488"/>
                <a:gd name="connsiteX34" fmla="*/ 176740 w 817838"/>
                <a:gd name="connsiteY34" fmla="*/ 255443 h 882488"/>
                <a:gd name="connsiteX35" fmla="*/ 246420 w 817838"/>
                <a:gd name="connsiteY35" fmla="*/ 211980 h 882488"/>
                <a:gd name="connsiteX36" fmla="*/ 281386 w 817838"/>
                <a:gd name="connsiteY36" fmla="*/ 267771 h 882488"/>
                <a:gd name="connsiteX37" fmla="*/ 225440 w 817838"/>
                <a:gd name="connsiteY37" fmla="*/ 302720 h 882488"/>
                <a:gd name="connsiteX38" fmla="*/ 190473 w 817838"/>
                <a:gd name="connsiteY38" fmla="*/ 246929 h 882488"/>
                <a:gd name="connsiteX39" fmla="*/ 246420 w 817838"/>
                <a:gd name="connsiteY39" fmla="*/ 211980 h 882488"/>
                <a:gd name="connsiteX40" fmla="*/ 316226 w 817838"/>
                <a:gd name="connsiteY40" fmla="*/ 168389 h 882488"/>
                <a:gd name="connsiteX41" fmla="*/ 351192 w 817838"/>
                <a:gd name="connsiteY41" fmla="*/ 224308 h 882488"/>
                <a:gd name="connsiteX42" fmla="*/ 295246 w 817838"/>
                <a:gd name="connsiteY42" fmla="*/ 259257 h 882488"/>
                <a:gd name="connsiteX43" fmla="*/ 260279 w 817838"/>
                <a:gd name="connsiteY43" fmla="*/ 203465 h 882488"/>
                <a:gd name="connsiteX44" fmla="*/ 316226 w 817838"/>
                <a:gd name="connsiteY44" fmla="*/ 168389 h 882488"/>
                <a:gd name="connsiteX45" fmla="*/ 585660 w 817838"/>
                <a:gd name="connsiteY45" fmla="*/ 436669 h 882488"/>
                <a:gd name="connsiteX46" fmla="*/ 247818 w 817838"/>
                <a:gd name="connsiteY46" fmla="*/ 652588 h 882488"/>
                <a:gd name="connsiteX47" fmla="*/ 121048 w 817838"/>
                <a:gd name="connsiteY47" fmla="*/ 446073 h 882488"/>
                <a:gd name="connsiteX48" fmla="*/ 462323 w 817838"/>
                <a:gd name="connsiteY48" fmla="*/ 230916 h 882488"/>
                <a:gd name="connsiteX49" fmla="*/ 585660 w 817838"/>
                <a:gd name="connsiteY49" fmla="*/ 436669 h 882488"/>
                <a:gd name="connsiteX50" fmla="*/ 583498 w 817838"/>
                <a:gd name="connsiteY50" fmla="*/ 96840 h 882488"/>
                <a:gd name="connsiteX51" fmla="*/ 763672 w 817838"/>
                <a:gd name="connsiteY51" fmla="*/ 389393 h 882488"/>
                <a:gd name="connsiteX52" fmla="*/ 607530 w 817838"/>
                <a:gd name="connsiteY52" fmla="*/ 295984 h 882488"/>
                <a:gd name="connsiteX53" fmla="*/ 583498 w 817838"/>
                <a:gd name="connsiteY53" fmla="*/ 96840 h 882488"/>
                <a:gd name="connsiteX54" fmla="*/ 737097 w 817838"/>
                <a:gd name="connsiteY54" fmla="*/ 179954 h 882488"/>
                <a:gd name="connsiteX55" fmla="*/ 764181 w 817838"/>
                <a:gd name="connsiteY55" fmla="*/ 186182 h 882488"/>
                <a:gd name="connsiteX56" fmla="*/ 757950 w 817838"/>
                <a:gd name="connsiteY56" fmla="*/ 213251 h 882488"/>
                <a:gd name="connsiteX57" fmla="*/ 730867 w 817838"/>
                <a:gd name="connsiteY57" fmla="*/ 207023 h 882488"/>
                <a:gd name="connsiteX58" fmla="*/ 737097 w 817838"/>
                <a:gd name="connsiteY58" fmla="*/ 179954 h 882488"/>
                <a:gd name="connsiteX59" fmla="*/ 81504 w 817838"/>
                <a:gd name="connsiteY59" fmla="*/ 605821 h 882488"/>
                <a:gd name="connsiteX60" fmla="*/ 101848 w 817838"/>
                <a:gd name="connsiteY60" fmla="*/ 488901 h 882488"/>
                <a:gd name="connsiteX61" fmla="*/ 124608 w 817838"/>
                <a:gd name="connsiteY61" fmla="*/ 516352 h 882488"/>
                <a:gd name="connsiteX62" fmla="*/ 205477 w 817838"/>
                <a:gd name="connsiteY62" fmla="*/ 648522 h 882488"/>
                <a:gd name="connsiteX63" fmla="*/ 81504 w 817838"/>
                <a:gd name="connsiteY63" fmla="*/ 605821 h 882488"/>
                <a:gd name="connsiteX64" fmla="*/ 410191 w 817838"/>
                <a:gd name="connsiteY64" fmla="*/ 622723 h 882488"/>
                <a:gd name="connsiteX65" fmla="*/ 445157 w 817838"/>
                <a:gd name="connsiteY65" fmla="*/ 678642 h 882488"/>
                <a:gd name="connsiteX66" fmla="*/ 389338 w 817838"/>
                <a:gd name="connsiteY66" fmla="*/ 713590 h 882488"/>
                <a:gd name="connsiteX67" fmla="*/ 354371 w 817838"/>
                <a:gd name="connsiteY67" fmla="*/ 657799 h 882488"/>
                <a:gd name="connsiteX68" fmla="*/ 410191 w 817838"/>
                <a:gd name="connsiteY68" fmla="*/ 622723 h 882488"/>
                <a:gd name="connsiteX69" fmla="*/ 479870 w 817838"/>
                <a:gd name="connsiteY69" fmla="*/ 579260 h 882488"/>
                <a:gd name="connsiteX70" fmla="*/ 514837 w 817838"/>
                <a:gd name="connsiteY70" fmla="*/ 635050 h 882488"/>
                <a:gd name="connsiteX71" fmla="*/ 459017 w 817838"/>
                <a:gd name="connsiteY71" fmla="*/ 669999 h 882488"/>
                <a:gd name="connsiteX72" fmla="*/ 424050 w 817838"/>
                <a:gd name="connsiteY72" fmla="*/ 614209 h 882488"/>
                <a:gd name="connsiteX73" fmla="*/ 479870 w 817838"/>
                <a:gd name="connsiteY73" fmla="*/ 579260 h 882488"/>
                <a:gd name="connsiteX74" fmla="*/ 549549 w 817838"/>
                <a:gd name="connsiteY74" fmla="*/ 535670 h 882488"/>
                <a:gd name="connsiteX75" fmla="*/ 584515 w 817838"/>
                <a:gd name="connsiteY75" fmla="*/ 591460 h 882488"/>
                <a:gd name="connsiteX76" fmla="*/ 528696 w 817838"/>
                <a:gd name="connsiteY76" fmla="*/ 626409 h 882488"/>
                <a:gd name="connsiteX77" fmla="*/ 493729 w 817838"/>
                <a:gd name="connsiteY77" fmla="*/ 570491 h 882488"/>
                <a:gd name="connsiteX78" fmla="*/ 549549 w 817838"/>
                <a:gd name="connsiteY78" fmla="*/ 535670 h 882488"/>
                <a:gd name="connsiteX79" fmla="*/ 453422 w 817838"/>
                <a:gd name="connsiteY79" fmla="*/ 691858 h 882488"/>
                <a:gd name="connsiteX80" fmla="*/ 488389 w 817838"/>
                <a:gd name="connsiteY80" fmla="*/ 747777 h 882488"/>
                <a:gd name="connsiteX81" fmla="*/ 432570 w 817838"/>
                <a:gd name="connsiteY81" fmla="*/ 782726 h 882488"/>
                <a:gd name="connsiteX82" fmla="*/ 397603 w 817838"/>
                <a:gd name="connsiteY82" fmla="*/ 726807 h 882488"/>
                <a:gd name="connsiteX83" fmla="*/ 453422 w 817838"/>
                <a:gd name="connsiteY83" fmla="*/ 691858 h 882488"/>
                <a:gd name="connsiteX84" fmla="*/ 523101 w 817838"/>
                <a:gd name="connsiteY84" fmla="*/ 648268 h 882488"/>
                <a:gd name="connsiteX85" fmla="*/ 558068 w 817838"/>
                <a:gd name="connsiteY85" fmla="*/ 704185 h 882488"/>
                <a:gd name="connsiteX86" fmla="*/ 502121 w 817838"/>
                <a:gd name="connsiteY86" fmla="*/ 739134 h 882488"/>
                <a:gd name="connsiteX87" fmla="*/ 467155 w 817838"/>
                <a:gd name="connsiteY87" fmla="*/ 683344 h 882488"/>
                <a:gd name="connsiteX88" fmla="*/ 523101 w 817838"/>
                <a:gd name="connsiteY88" fmla="*/ 648268 h 882488"/>
                <a:gd name="connsiteX89" fmla="*/ 592780 w 817838"/>
                <a:gd name="connsiteY89" fmla="*/ 604805 h 882488"/>
                <a:gd name="connsiteX90" fmla="*/ 627747 w 817838"/>
                <a:gd name="connsiteY90" fmla="*/ 660595 h 882488"/>
                <a:gd name="connsiteX91" fmla="*/ 571800 w 817838"/>
                <a:gd name="connsiteY91" fmla="*/ 695544 h 882488"/>
                <a:gd name="connsiteX92" fmla="*/ 536834 w 817838"/>
                <a:gd name="connsiteY92" fmla="*/ 639753 h 882488"/>
                <a:gd name="connsiteX93" fmla="*/ 592780 w 817838"/>
                <a:gd name="connsiteY93" fmla="*/ 604805 h 882488"/>
                <a:gd name="connsiteX94" fmla="*/ 496018 w 817838"/>
                <a:gd name="connsiteY94" fmla="*/ 760104 h 882488"/>
                <a:gd name="connsiteX95" fmla="*/ 530857 w 817838"/>
                <a:gd name="connsiteY95" fmla="*/ 815895 h 882488"/>
                <a:gd name="connsiteX96" fmla="*/ 475038 w 817838"/>
                <a:gd name="connsiteY96" fmla="*/ 850844 h 882488"/>
                <a:gd name="connsiteX97" fmla="*/ 440071 w 817838"/>
                <a:gd name="connsiteY97" fmla="*/ 795053 h 882488"/>
                <a:gd name="connsiteX98" fmla="*/ 496018 w 817838"/>
                <a:gd name="connsiteY98" fmla="*/ 760104 h 882488"/>
                <a:gd name="connsiteX99" fmla="*/ 565697 w 817838"/>
                <a:gd name="connsiteY99" fmla="*/ 716513 h 882488"/>
                <a:gd name="connsiteX100" fmla="*/ 600664 w 817838"/>
                <a:gd name="connsiteY100" fmla="*/ 772304 h 882488"/>
                <a:gd name="connsiteX101" fmla="*/ 544844 w 817838"/>
                <a:gd name="connsiteY101" fmla="*/ 807253 h 882488"/>
                <a:gd name="connsiteX102" fmla="*/ 509877 w 817838"/>
                <a:gd name="connsiteY102" fmla="*/ 751462 h 882488"/>
                <a:gd name="connsiteX103" fmla="*/ 565697 w 817838"/>
                <a:gd name="connsiteY103" fmla="*/ 716513 h 882488"/>
                <a:gd name="connsiteX104" fmla="*/ 635376 w 817838"/>
                <a:gd name="connsiteY104" fmla="*/ 673050 h 882488"/>
                <a:gd name="connsiteX105" fmla="*/ 670343 w 817838"/>
                <a:gd name="connsiteY105" fmla="*/ 728840 h 882488"/>
                <a:gd name="connsiteX106" fmla="*/ 614523 w 817838"/>
                <a:gd name="connsiteY106" fmla="*/ 763789 h 882488"/>
                <a:gd name="connsiteX107" fmla="*/ 579557 w 817838"/>
                <a:gd name="connsiteY107" fmla="*/ 707871 h 882488"/>
                <a:gd name="connsiteX108" fmla="*/ 635376 w 817838"/>
                <a:gd name="connsiteY108" fmla="*/ 673050 h 882488"/>
                <a:gd name="connsiteX109" fmla="*/ 0 w 817838"/>
                <a:gd name="connsiteY109" fmla="*/ 147674 h 882488"/>
                <a:gd name="connsiteX110" fmla="*/ 149784 w 817838"/>
                <a:gd name="connsiteY110" fmla="*/ 386724 h 882488"/>
                <a:gd name="connsiteX111" fmla="*/ 81377 w 817838"/>
                <a:gd name="connsiteY111" fmla="*/ 431712 h 882488"/>
                <a:gd name="connsiteX112" fmla="*/ 82013 w 817838"/>
                <a:gd name="connsiteY112" fmla="*/ 460053 h 882488"/>
                <a:gd name="connsiteX113" fmla="*/ 60524 w 817838"/>
                <a:gd name="connsiteY113" fmla="*/ 629459 h 882488"/>
                <a:gd name="connsiteX114" fmla="*/ 222388 w 817838"/>
                <a:gd name="connsiteY114" fmla="*/ 676608 h 882488"/>
                <a:gd name="connsiteX115" fmla="*/ 251251 w 817838"/>
                <a:gd name="connsiteY115" fmla="*/ 688681 h 882488"/>
                <a:gd name="connsiteX116" fmla="*/ 319023 w 817838"/>
                <a:gd name="connsiteY116" fmla="*/ 653605 h 882488"/>
                <a:gd name="connsiteX117" fmla="*/ 465374 w 817838"/>
                <a:gd name="connsiteY117" fmla="*/ 882488 h 882488"/>
                <a:gd name="connsiteX118" fmla="*/ 704546 w 817838"/>
                <a:gd name="connsiteY118" fmla="*/ 737228 h 882488"/>
                <a:gd name="connsiteX119" fmla="*/ 558577 w 817838"/>
                <a:gd name="connsiteY119" fmla="*/ 502499 h 882488"/>
                <a:gd name="connsiteX120" fmla="*/ 636393 w 817838"/>
                <a:gd name="connsiteY120" fmla="*/ 444167 h 882488"/>
                <a:gd name="connsiteX121" fmla="*/ 571419 w 817838"/>
                <a:gd name="connsiteY121" fmla="*/ 329535 h 882488"/>
                <a:gd name="connsiteX122" fmla="*/ 602825 w 817838"/>
                <a:gd name="connsiteY122" fmla="*/ 336652 h 882488"/>
                <a:gd name="connsiteX123" fmla="*/ 710650 w 817838"/>
                <a:gd name="connsiteY123" fmla="*/ 408456 h 882488"/>
                <a:gd name="connsiteX124" fmla="*/ 817839 w 817838"/>
                <a:gd name="connsiteY124" fmla="*/ 414301 h 882488"/>
                <a:gd name="connsiteX125" fmla="*/ 714083 w 817838"/>
                <a:gd name="connsiteY125" fmla="*/ 235237 h 882488"/>
                <a:gd name="connsiteX126" fmla="*/ 794061 w 817838"/>
                <a:gd name="connsiteY126" fmla="*/ 202068 h 882488"/>
                <a:gd name="connsiteX127" fmla="*/ 774480 w 817838"/>
                <a:gd name="connsiteY127" fmla="*/ 162416 h 882488"/>
                <a:gd name="connsiteX128" fmla="*/ 724255 w 817838"/>
                <a:gd name="connsiteY128" fmla="*/ 162925 h 882488"/>
                <a:gd name="connsiteX129" fmla="*/ 697172 w 817838"/>
                <a:gd name="connsiteY129" fmla="*/ 212743 h 882488"/>
                <a:gd name="connsiteX130" fmla="*/ 583244 w 817838"/>
                <a:gd name="connsiteY130" fmla="*/ 47911 h 882488"/>
                <a:gd name="connsiteX131" fmla="*/ 553236 w 817838"/>
                <a:gd name="connsiteY131" fmla="*/ 90358 h 882488"/>
                <a:gd name="connsiteX132" fmla="*/ 557941 w 817838"/>
                <a:gd name="connsiteY132" fmla="*/ 266373 h 882488"/>
                <a:gd name="connsiteX133" fmla="*/ 556161 w 817838"/>
                <a:gd name="connsiteY133" fmla="*/ 300051 h 882488"/>
                <a:gd name="connsiteX134" fmla="*/ 470842 w 817838"/>
                <a:gd name="connsiteY134" fmla="*/ 189232 h 882488"/>
                <a:gd name="connsiteX135" fmla="*/ 391754 w 817838"/>
                <a:gd name="connsiteY135" fmla="*/ 236127 h 882488"/>
                <a:gd name="connsiteX136" fmla="*/ 234722 w 817838"/>
                <a:gd name="connsiteY136" fmla="*/ 0 h 882488"/>
                <a:gd name="connsiteX137" fmla="*/ 0 w 817838"/>
                <a:gd name="connsiteY137" fmla="*/ 147674 h 88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</a:cxnLst>
              <a:rect l="l" t="t" r="r" b="b"/>
              <a:pathLst>
                <a:path w="817838" h="882488">
                  <a:moveTo>
                    <a:pt x="90913" y="118190"/>
                  </a:moveTo>
                  <a:lnTo>
                    <a:pt x="125880" y="174109"/>
                  </a:lnTo>
                  <a:lnTo>
                    <a:pt x="69933" y="209057"/>
                  </a:lnTo>
                  <a:lnTo>
                    <a:pt x="34967" y="153266"/>
                  </a:lnTo>
                  <a:lnTo>
                    <a:pt x="90913" y="118190"/>
                  </a:lnTo>
                  <a:close/>
                  <a:moveTo>
                    <a:pt x="160592" y="74727"/>
                  </a:moveTo>
                  <a:lnTo>
                    <a:pt x="195559" y="130518"/>
                  </a:lnTo>
                  <a:lnTo>
                    <a:pt x="139612" y="165466"/>
                  </a:lnTo>
                  <a:lnTo>
                    <a:pt x="104646" y="109676"/>
                  </a:lnTo>
                  <a:lnTo>
                    <a:pt x="160592" y="74727"/>
                  </a:lnTo>
                  <a:close/>
                  <a:moveTo>
                    <a:pt x="230398" y="31136"/>
                  </a:moveTo>
                  <a:lnTo>
                    <a:pt x="265365" y="86927"/>
                  </a:lnTo>
                  <a:lnTo>
                    <a:pt x="209418" y="121876"/>
                  </a:lnTo>
                  <a:lnTo>
                    <a:pt x="174452" y="66085"/>
                  </a:lnTo>
                  <a:lnTo>
                    <a:pt x="230398" y="31136"/>
                  </a:lnTo>
                  <a:close/>
                  <a:moveTo>
                    <a:pt x="134145" y="187325"/>
                  </a:moveTo>
                  <a:lnTo>
                    <a:pt x="169111" y="243116"/>
                  </a:lnTo>
                  <a:lnTo>
                    <a:pt x="113165" y="278065"/>
                  </a:lnTo>
                  <a:lnTo>
                    <a:pt x="78198" y="222147"/>
                  </a:lnTo>
                  <a:lnTo>
                    <a:pt x="134145" y="187325"/>
                  </a:lnTo>
                  <a:close/>
                  <a:moveTo>
                    <a:pt x="203824" y="143735"/>
                  </a:moveTo>
                  <a:lnTo>
                    <a:pt x="238790" y="199653"/>
                  </a:lnTo>
                  <a:lnTo>
                    <a:pt x="182971" y="234602"/>
                  </a:lnTo>
                  <a:lnTo>
                    <a:pt x="148004" y="178683"/>
                  </a:lnTo>
                  <a:lnTo>
                    <a:pt x="203824" y="143735"/>
                  </a:lnTo>
                  <a:close/>
                  <a:moveTo>
                    <a:pt x="273503" y="100271"/>
                  </a:moveTo>
                  <a:lnTo>
                    <a:pt x="308470" y="156062"/>
                  </a:lnTo>
                  <a:lnTo>
                    <a:pt x="252650" y="191010"/>
                  </a:lnTo>
                  <a:lnTo>
                    <a:pt x="217683" y="135220"/>
                  </a:lnTo>
                  <a:lnTo>
                    <a:pt x="273503" y="100271"/>
                  </a:lnTo>
                  <a:close/>
                  <a:moveTo>
                    <a:pt x="176740" y="255443"/>
                  </a:moveTo>
                  <a:lnTo>
                    <a:pt x="211707" y="311362"/>
                  </a:lnTo>
                  <a:lnTo>
                    <a:pt x="155761" y="346310"/>
                  </a:lnTo>
                  <a:lnTo>
                    <a:pt x="120794" y="290392"/>
                  </a:lnTo>
                  <a:lnTo>
                    <a:pt x="176740" y="255443"/>
                  </a:lnTo>
                  <a:close/>
                  <a:moveTo>
                    <a:pt x="246420" y="211980"/>
                  </a:moveTo>
                  <a:lnTo>
                    <a:pt x="281386" y="267771"/>
                  </a:lnTo>
                  <a:lnTo>
                    <a:pt x="225440" y="302720"/>
                  </a:lnTo>
                  <a:lnTo>
                    <a:pt x="190473" y="246929"/>
                  </a:lnTo>
                  <a:lnTo>
                    <a:pt x="246420" y="211980"/>
                  </a:lnTo>
                  <a:close/>
                  <a:moveTo>
                    <a:pt x="316226" y="168389"/>
                  </a:moveTo>
                  <a:lnTo>
                    <a:pt x="351192" y="224308"/>
                  </a:lnTo>
                  <a:lnTo>
                    <a:pt x="295246" y="259257"/>
                  </a:lnTo>
                  <a:lnTo>
                    <a:pt x="260279" y="203465"/>
                  </a:lnTo>
                  <a:lnTo>
                    <a:pt x="316226" y="168389"/>
                  </a:lnTo>
                  <a:close/>
                  <a:moveTo>
                    <a:pt x="585660" y="436669"/>
                  </a:moveTo>
                  <a:cubicBezTo>
                    <a:pt x="479234" y="504660"/>
                    <a:pt x="363781" y="578370"/>
                    <a:pt x="247818" y="652588"/>
                  </a:cubicBezTo>
                  <a:cubicBezTo>
                    <a:pt x="205604" y="583835"/>
                    <a:pt x="162881" y="514318"/>
                    <a:pt x="121048" y="446073"/>
                  </a:cubicBezTo>
                  <a:cubicBezTo>
                    <a:pt x="233959" y="374905"/>
                    <a:pt x="349031" y="302338"/>
                    <a:pt x="462323" y="230916"/>
                  </a:cubicBezTo>
                  <a:cubicBezTo>
                    <a:pt x="503901" y="300178"/>
                    <a:pt x="545607" y="369821"/>
                    <a:pt x="585660" y="436669"/>
                  </a:cubicBezTo>
                  <a:moveTo>
                    <a:pt x="583498" y="96840"/>
                  </a:moveTo>
                  <a:cubicBezTo>
                    <a:pt x="644658" y="196221"/>
                    <a:pt x="703275" y="291282"/>
                    <a:pt x="763672" y="389393"/>
                  </a:cubicBezTo>
                  <a:cubicBezTo>
                    <a:pt x="696663" y="383166"/>
                    <a:pt x="644785" y="350250"/>
                    <a:pt x="607530" y="295984"/>
                  </a:cubicBezTo>
                  <a:cubicBezTo>
                    <a:pt x="566206" y="235872"/>
                    <a:pt x="557813" y="169914"/>
                    <a:pt x="583498" y="96840"/>
                  </a:cubicBezTo>
                  <a:moveTo>
                    <a:pt x="737097" y="179954"/>
                  </a:moveTo>
                  <a:cubicBezTo>
                    <a:pt x="746379" y="174235"/>
                    <a:pt x="758459" y="177031"/>
                    <a:pt x="764181" y="186182"/>
                  </a:cubicBezTo>
                  <a:cubicBezTo>
                    <a:pt x="769903" y="195459"/>
                    <a:pt x="767105" y="207532"/>
                    <a:pt x="757950" y="213251"/>
                  </a:cubicBezTo>
                  <a:cubicBezTo>
                    <a:pt x="748795" y="218970"/>
                    <a:pt x="736589" y="216174"/>
                    <a:pt x="730867" y="207023"/>
                  </a:cubicBezTo>
                  <a:cubicBezTo>
                    <a:pt x="725018" y="197874"/>
                    <a:pt x="727815" y="185673"/>
                    <a:pt x="737097" y="179954"/>
                  </a:cubicBezTo>
                  <a:moveTo>
                    <a:pt x="81504" y="605821"/>
                  </a:moveTo>
                  <a:cubicBezTo>
                    <a:pt x="58235" y="563628"/>
                    <a:pt x="65610" y="521435"/>
                    <a:pt x="101848" y="488901"/>
                  </a:cubicBezTo>
                  <a:cubicBezTo>
                    <a:pt x="114563" y="493730"/>
                    <a:pt x="118632" y="506185"/>
                    <a:pt x="124608" y="516352"/>
                  </a:cubicBezTo>
                  <a:cubicBezTo>
                    <a:pt x="151183" y="560451"/>
                    <a:pt x="181954" y="602008"/>
                    <a:pt x="205477" y="648522"/>
                  </a:cubicBezTo>
                  <a:cubicBezTo>
                    <a:pt x="151183" y="665424"/>
                    <a:pt x="105281" y="648903"/>
                    <a:pt x="81504" y="605821"/>
                  </a:cubicBezTo>
                  <a:moveTo>
                    <a:pt x="410191" y="622723"/>
                  </a:moveTo>
                  <a:lnTo>
                    <a:pt x="445157" y="678642"/>
                  </a:lnTo>
                  <a:lnTo>
                    <a:pt x="389338" y="713590"/>
                  </a:lnTo>
                  <a:lnTo>
                    <a:pt x="354371" y="657799"/>
                  </a:lnTo>
                  <a:lnTo>
                    <a:pt x="410191" y="622723"/>
                  </a:lnTo>
                  <a:close/>
                  <a:moveTo>
                    <a:pt x="479870" y="579260"/>
                  </a:moveTo>
                  <a:lnTo>
                    <a:pt x="514837" y="635050"/>
                  </a:lnTo>
                  <a:lnTo>
                    <a:pt x="459017" y="669999"/>
                  </a:lnTo>
                  <a:lnTo>
                    <a:pt x="424050" y="614209"/>
                  </a:lnTo>
                  <a:lnTo>
                    <a:pt x="479870" y="579260"/>
                  </a:lnTo>
                  <a:close/>
                  <a:moveTo>
                    <a:pt x="549549" y="535670"/>
                  </a:moveTo>
                  <a:lnTo>
                    <a:pt x="584515" y="591460"/>
                  </a:lnTo>
                  <a:lnTo>
                    <a:pt x="528696" y="626409"/>
                  </a:lnTo>
                  <a:lnTo>
                    <a:pt x="493729" y="570491"/>
                  </a:lnTo>
                  <a:lnTo>
                    <a:pt x="549549" y="535670"/>
                  </a:lnTo>
                  <a:close/>
                  <a:moveTo>
                    <a:pt x="453422" y="691858"/>
                  </a:moveTo>
                  <a:lnTo>
                    <a:pt x="488389" y="747777"/>
                  </a:lnTo>
                  <a:lnTo>
                    <a:pt x="432570" y="782726"/>
                  </a:lnTo>
                  <a:lnTo>
                    <a:pt x="397603" y="726807"/>
                  </a:lnTo>
                  <a:lnTo>
                    <a:pt x="453422" y="691858"/>
                  </a:lnTo>
                  <a:close/>
                  <a:moveTo>
                    <a:pt x="523101" y="648268"/>
                  </a:moveTo>
                  <a:lnTo>
                    <a:pt x="558068" y="704185"/>
                  </a:lnTo>
                  <a:lnTo>
                    <a:pt x="502121" y="739134"/>
                  </a:lnTo>
                  <a:lnTo>
                    <a:pt x="467155" y="683344"/>
                  </a:lnTo>
                  <a:lnTo>
                    <a:pt x="523101" y="648268"/>
                  </a:lnTo>
                  <a:close/>
                  <a:moveTo>
                    <a:pt x="592780" y="604805"/>
                  </a:moveTo>
                  <a:lnTo>
                    <a:pt x="627747" y="660595"/>
                  </a:lnTo>
                  <a:lnTo>
                    <a:pt x="571800" y="695544"/>
                  </a:lnTo>
                  <a:lnTo>
                    <a:pt x="536834" y="639753"/>
                  </a:lnTo>
                  <a:lnTo>
                    <a:pt x="592780" y="604805"/>
                  </a:lnTo>
                  <a:close/>
                  <a:moveTo>
                    <a:pt x="496018" y="760104"/>
                  </a:moveTo>
                  <a:lnTo>
                    <a:pt x="530857" y="815895"/>
                  </a:lnTo>
                  <a:lnTo>
                    <a:pt x="475038" y="850844"/>
                  </a:lnTo>
                  <a:lnTo>
                    <a:pt x="440071" y="795053"/>
                  </a:lnTo>
                  <a:lnTo>
                    <a:pt x="496018" y="760104"/>
                  </a:lnTo>
                  <a:close/>
                  <a:moveTo>
                    <a:pt x="565697" y="716513"/>
                  </a:moveTo>
                  <a:lnTo>
                    <a:pt x="600664" y="772304"/>
                  </a:lnTo>
                  <a:lnTo>
                    <a:pt x="544844" y="807253"/>
                  </a:lnTo>
                  <a:lnTo>
                    <a:pt x="509877" y="751462"/>
                  </a:lnTo>
                  <a:lnTo>
                    <a:pt x="565697" y="716513"/>
                  </a:lnTo>
                  <a:close/>
                  <a:moveTo>
                    <a:pt x="635376" y="673050"/>
                  </a:moveTo>
                  <a:lnTo>
                    <a:pt x="670343" y="728840"/>
                  </a:lnTo>
                  <a:lnTo>
                    <a:pt x="614523" y="763789"/>
                  </a:lnTo>
                  <a:lnTo>
                    <a:pt x="579557" y="707871"/>
                  </a:lnTo>
                  <a:lnTo>
                    <a:pt x="635376" y="673050"/>
                  </a:lnTo>
                  <a:close/>
                  <a:moveTo>
                    <a:pt x="0" y="147674"/>
                  </a:moveTo>
                  <a:cubicBezTo>
                    <a:pt x="51751" y="230281"/>
                    <a:pt x="100450" y="308057"/>
                    <a:pt x="149784" y="386724"/>
                  </a:cubicBezTo>
                  <a:cubicBezTo>
                    <a:pt x="124481" y="403372"/>
                    <a:pt x="102993" y="417479"/>
                    <a:pt x="81377" y="431712"/>
                  </a:cubicBezTo>
                  <a:cubicBezTo>
                    <a:pt x="81631" y="442388"/>
                    <a:pt x="81758" y="451792"/>
                    <a:pt x="82013" y="460053"/>
                  </a:cubicBezTo>
                  <a:cubicBezTo>
                    <a:pt x="25557" y="520927"/>
                    <a:pt x="32551" y="586631"/>
                    <a:pt x="60524" y="629459"/>
                  </a:cubicBezTo>
                  <a:cubicBezTo>
                    <a:pt x="93711" y="680420"/>
                    <a:pt x="146606" y="695925"/>
                    <a:pt x="222388" y="676608"/>
                  </a:cubicBezTo>
                  <a:cubicBezTo>
                    <a:pt x="230398" y="680293"/>
                    <a:pt x="236502" y="692494"/>
                    <a:pt x="251251" y="688681"/>
                  </a:cubicBezTo>
                  <a:cubicBezTo>
                    <a:pt x="273630" y="681437"/>
                    <a:pt x="290923" y="659324"/>
                    <a:pt x="319023" y="653605"/>
                  </a:cubicBezTo>
                  <a:cubicBezTo>
                    <a:pt x="369121" y="731891"/>
                    <a:pt x="418710" y="809541"/>
                    <a:pt x="465374" y="882488"/>
                  </a:cubicBezTo>
                  <a:cubicBezTo>
                    <a:pt x="547133" y="832797"/>
                    <a:pt x="623551" y="786411"/>
                    <a:pt x="704546" y="737228"/>
                  </a:cubicBezTo>
                  <a:cubicBezTo>
                    <a:pt x="655848" y="658943"/>
                    <a:pt x="607276" y="580785"/>
                    <a:pt x="558577" y="502499"/>
                  </a:cubicBezTo>
                  <a:cubicBezTo>
                    <a:pt x="581718" y="478226"/>
                    <a:pt x="615540" y="471872"/>
                    <a:pt x="636393" y="444167"/>
                  </a:cubicBezTo>
                  <a:cubicBezTo>
                    <a:pt x="620245" y="402737"/>
                    <a:pt x="587313" y="370330"/>
                    <a:pt x="571419" y="329535"/>
                  </a:cubicBezTo>
                  <a:cubicBezTo>
                    <a:pt x="588330" y="314539"/>
                    <a:pt x="595451" y="327756"/>
                    <a:pt x="602825" y="336652"/>
                  </a:cubicBezTo>
                  <a:cubicBezTo>
                    <a:pt x="631689" y="371346"/>
                    <a:pt x="669580" y="392188"/>
                    <a:pt x="710650" y="408456"/>
                  </a:cubicBezTo>
                  <a:cubicBezTo>
                    <a:pt x="744218" y="421800"/>
                    <a:pt x="778421" y="423833"/>
                    <a:pt x="817839" y="414301"/>
                  </a:cubicBezTo>
                  <a:cubicBezTo>
                    <a:pt x="790246" y="349488"/>
                    <a:pt x="741039" y="300432"/>
                    <a:pt x="714083" y="235237"/>
                  </a:cubicBezTo>
                  <a:cubicBezTo>
                    <a:pt x="768377" y="244896"/>
                    <a:pt x="774098" y="242227"/>
                    <a:pt x="794061" y="202068"/>
                  </a:cubicBezTo>
                  <a:cubicBezTo>
                    <a:pt x="793553" y="186055"/>
                    <a:pt x="786814" y="173346"/>
                    <a:pt x="774480" y="162416"/>
                  </a:cubicBezTo>
                  <a:cubicBezTo>
                    <a:pt x="757950" y="155046"/>
                    <a:pt x="741548" y="152885"/>
                    <a:pt x="724255" y="162925"/>
                  </a:cubicBezTo>
                  <a:cubicBezTo>
                    <a:pt x="706327" y="173219"/>
                    <a:pt x="709760" y="195840"/>
                    <a:pt x="697172" y="212743"/>
                  </a:cubicBezTo>
                  <a:cubicBezTo>
                    <a:pt x="655339" y="157079"/>
                    <a:pt x="628128" y="95823"/>
                    <a:pt x="583244" y="47911"/>
                  </a:cubicBezTo>
                  <a:cubicBezTo>
                    <a:pt x="562391" y="58841"/>
                    <a:pt x="558322" y="75108"/>
                    <a:pt x="553236" y="90358"/>
                  </a:cubicBezTo>
                  <a:cubicBezTo>
                    <a:pt x="533528" y="149581"/>
                    <a:pt x="535435" y="208295"/>
                    <a:pt x="557941" y="266373"/>
                  </a:cubicBezTo>
                  <a:cubicBezTo>
                    <a:pt x="561882" y="276540"/>
                    <a:pt x="574343" y="287342"/>
                    <a:pt x="556161" y="300051"/>
                  </a:cubicBezTo>
                  <a:cubicBezTo>
                    <a:pt x="517507" y="272346"/>
                    <a:pt x="511276" y="217953"/>
                    <a:pt x="470842" y="189232"/>
                  </a:cubicBezTo>
                  <a:cubicBezTo>
                    <a:pt x="444267" y="204990"/>
                    <a:pt x="418710" y="220114"/>
                    <a:pt x="391754" y="236127"/>
                  </a:cubicBezTo>
                  <a:cubicBezTo>
                    <a:pt x="335553" y="159493"/>
                    <a:pt x="294101" y="75235"/>
                    <a:pt x="234722" y="0"/>
                  </a:cubicBezTo>
                  <a:cubicBezTo>
                    <a:pt x="155633" y="51851"/>
                    <a:pt x="76545" y="93663"/>
                    <a:pt x="0" y="147674"/>
                  </a:cubicBezTo>
                </a:path>
              </a:pathLst>
            </a:custGeom>
            <a:solidFill>
              <a:srgbClr val="003B39"/>
            </a:solidFill>
            <a:ln w="127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defTabSz="1219170"/>
              <a:endParaRPr lang="fr-FR" sz="2399">
                <a:solidFill>
                  <a:srgbClr val="262626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51AA1429-0B72-AA8F-D51E-CFAA0CD6E7A6}"/>
              </a:ext>
            </a:extLst>
          </p:cNvPr>
          <p:cNvGrpSpPr>
            <a:grpSpLocks noChangeAspect="1"/>
          </p:cNvGrpSpPr>
          <p:nvPr/>
        </p:nvGrpSpPr>
        <p:grpSpPr>
          <a:xfrm>
            <a:off x="5554238" y="2198451"/>
            <a:ext cx="1373652" cy="1386674"/>
            <a:chOff x="5074845" y="5734460"/>
            <a:chExt cx="1487672" cy="1486910"/>
          </a:xfrm>
        </p:grpSpPr>
        <p:sp>
          <p:nvSpPr>
            <p:cNvPr id="63" name="Forme libre 62">
              <a:extLst>
                <a:ext uri="{FF2B5EF4-FFF2-40B4-BE49-F238E27FC236}">
                  <a16:creationId xmlns:a16="http://schemas.microsoft.com/office/drawing/2014/main" id="{A40CC17C-9BBC-7F3C-B06C-2291F6589A0F}"/>
                </a:ext>
              </a:extLst>
            </p:cNvPr>
            <p:cNvSpPr/>
            <p:nvPr/>
          </p:nvSpPr>
          <p:spPr>
            <a:xfrm>
              <a:off x="5074845" y="5734460"/>
              <a:ext cx="1487672" cy="1486910"/>
            </a:xfrm>
            <a:custGeom>
              <a:avLst/>
              <a:gdLst>
                <a:gd name="connsiteX0" fmla="*/ 1487673 w 1487672"/>
                <a:gd name="connsiteY0" fmla="*/ 743456 h 1486910"/>
                <a:gd name="connsiteX1" fmla="*/ 743836 w 1487672"/>
                <a:gd name="connsiteY1" fmla="*/ 1486911 h 1486910"/>
                <a:gd name="connsiteX2" fmla="*/ 0 w 1487672"/>
                <a:gd name="connsiteY2" fmla="*/ 743456 h 1486910"/>
                <a:gd name="connsiteX3" fmla="*/ 743836 w 1487672"/>
                <a:gd name="connsiteY3" fmla="*/ 0 h 1486910"/>
                <a:gd name="connsiteX4" fmla="*/ 1487673 w 1487672"/>
                <a:gd name="connsiteY4" fmla="*/ 743456 h 148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7672" h="1486910">
                  <a:moveTo>
                    <a:pt x="1487673" y="743456"/>
                  </a:moveTo>
                  <a:cubicBezTo>
                    <a:pt x="1487673" y="1154055"/>
                    <a:pt x="1154646" y="1486911"/>
                    <a:pt x="743836" y="1486911"/>
                  </a:cubicBezTo>
                  <a:cubicBezTo>
                    <a:pt x="333027" y="1486911"/>
                    <a:pt x="0" y="1154055"/>
                    <a:pt x="0" y="743456"/>
                  </a:cubicBezTo>
                  <a:cubicBezTo>
                    <a:pt x="0" y="332857"/>
                    <a:pt x="333027" y="0"/>
                    <a:pt x="743836" y="0"/>
                  </a:cubicBezTo>
                  <a:cubicBezTo>
                    <a:pt x="1154646" y="0"/>
                    <a:pt x="1487673" y="332857"/>
                    <a:pt x="1487673" y="743456"/>
                  </a:cubicBezTo>
                  <a:close/>
                </a:path>
              </a:pathLst>
            </a:custGeom>
            <a:noFill/>
            <a:ln w="19062" cap="flat">
              <a:solidFill>
                <a:srgbClr val="003B39"/>
              </a:solidFill>
              <a:prstDash val="solid"/>
              <a:miter/>
            </a:ln>
          </p:spPr>
          <p:txBody>
            <a:bodyPr rtlCol="0" anchor="ctr"/>
            <a:lstStyle/>
            <a:p>
              <a:pPr algn="l" defTabSz="1219170"/>
              <a:endParaRPr lang="fr-FR" sz="2399">
                <a:solidFill>
                  <a:srgbClr val="262626"/>
                </a:solidFill>
                <a:latin typeface="Arial"/>
                <a:cs typeface="Arial"/>
              </a:endParaRPr>
            </a:p>
          </p:txBody>
        </p:sp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5B5E9D41-5251-CF9C-BE5E-5679AF8B3202}"/>
                </a:ext>
              </a:extLst>
            </p:cNvPr>
            <p:cNvSpPr/>
            <p:nvPr/>
          </p:nvSpPr>
          <p:spPr>
            <a:xfrm>
              <a:off x="5345042" y="6195149"/>
              <a:ext cx="940031" cy="559433"/>
            </a:xfrm>
            <a:custGeom>
              <a:avLst/>
              <a:gdLst>
                <a:gd name="connsiteX0" fmla="*/ 0 w 940031"/>
                <a:gd name="connsiteY0" fmla="*/ 338431 h 559433"/>
                <a:gd name="connsiteX1" fmla="*/ 19073 w 940031"/>
                <a:gd name="connsiteY1" fmla="*/ 357494 h 559433"/>
                <a:gd name="connsiteX2" fmla="*/ 67772 w 940031"/>
                <a:gd name="connsiteY2" fmla="*/ 357494 h 559433"/>
                <a:gd name="connsiteX3" fmla="*/ 91295 w 940031"/>
                <a:gd name="connsiteY3" fmla="*/ 398035 h 559433"/>
                <a:gd name="connsiteX4" fmla="*/ 91041 w 940031"/>
                <a:gd name="connsiteY4" fmla="*/ 423960 h 559433"/>
                <a:gd name="connsiteX5" fmla="*/ 95364 w 940031"/>
                <a:gd name="connsiteY5" fmla="*/ 495510 h 559433"/>
                <a:gd name="connsiteX6" fmla="*/ 168857 w 940031"/>
                <a:gd name="connsiteY6" fmla="*/ 559434 h 559433"/>
                <a:gd name="connsiteX7" fmla="*/ 244513 w 940031"/>
                <a:gd name="connsiteY7" fmla="*/ 494620 h 559433"/>
                <a:gd name="connsiteX8" fmla="*/ 253413 w 940031"/>
                <a:gd name="connsiteY8" fmla="*/ 399941 h 559433"/>
                <a:gd name="connsiteX9" fmla="*/ 270452 w 940031"/>
                <a:gd name="connsiteY9" fmla="*/ 377065 h 559433"/>
                <a:gd name="connsiteX10" fmla="*/ 287363 w 940031"/>
                <a:gd name="connsiteY10" fmla="*/ 397272 h 559433"/>
                <a:gd name="connsiteX11" fmla="*/ 288888 w 940031"/>
                <a:gd name="connsiteY11" fmla="*/ 417987 h 559433"/>
                <a:gd name="connsiteX12" fmla="*/ 295882 w 940031"/>
                <a:gd name="connsiteY12" fmla="*/ 496654 h 559433"/>
                <a:gd name="connsiteX13" fmla="*/ 371410 w 940031"/>
                <a:gd name="connsiteY13" fmla="*/ 558799 h 559433"/>
                <a:gd name="connsiteX14" fmla="*/ 443123 w 940031"/>
                <a:gd name="connsiteY14" fmla="*/ 495764 h 559433"/>
                <a:gd name="connsiteX15" fmla="*/ 453168 w 940031"/>
                <a:gd name="connsiteY15" fmla="*/ 398162 h 559433"/>
                <a:gd name="connsiteX16" fmla="*/ 471097 w 940031"/>
                <a:gd name="connsiteY16" fmla="*/ 376938 h 559433"/>
                <a:gd name="connsiteX17" fmla="*/ 486736 w 940031"/>
                <a:gd name="connsiteY17" fmla="*/ 396255 h 559433"/>
                <a:gd name="connsiteX18" fmla="*/ 494111 w 940031"/>
                <a:gd name="connsiteY18" fmla="*/ 495128 h 559433"/>
                <a:gd name="connsiteX19" fmla="*/ 565443 w 940031"/>
                <a:gd name="connsiteY19" fmla="*/ 557020 h 559433"/>
                <a:gd name="connsiteX20" fmla="*/ 639699 w 940031"/>
                <a:gd name="connsiteY20" fmla="*/ 497416 h 559433"/>
                <a:gd name="connsiteX21" fmla="*/ 651397 w 940031"/>
                <a:gd name="connsiteY21" fmla="*/ 397526 h 559433"/>
                <a:gd name="connsiteX22" fmla="*/ 668563 w 940031"/>
                <a:gd name="connsiteY22" fmla="*/ 378082 h 559433"/>
                <a:gd name="connsiteX23" fmla="*/ 686237 w 940031"/>
                <a:gd name="connsiteY23" fmla="*/ 399051 h 559433"/>
                <a:gd name="connsiteX24" fmla="*/ 687127 w 940031"/>
                <a:gd name="connsiteY24" fmla="*/ 419258 h 559433"/>
                <a:gd name="connsiteX25" fmla="*/ 693230 w 940031"/>
                <a:gd name="connsiteY25" fmla="*/ 497035 h 559433"/>
                <a:gd name="connsiteX26" fmla="*/ 767741 w 940031"/>
                <a:gd name="connsiteY26" fmla="*/ 558545 h 559433"/>
                <a:gd name="connsiteX27" fmla="*/ 841362 w 940031"/>
                <a:gd name="connsiteY27" fmla="*/ 496018 h 559433"/>
                <a:gd name="connsiteX28" fmla="*/ 847465 w 940031"/>
                <a:gd name="connsiteY28" fmla="*/ 425867 h 559433"/>
                <a:gd name="connsiteX29" fmla="*/ 849499 w 940031"/>
                <a:gd name="connsiteY29" fmla="*/ 396636 h 559433"/>
                <a:gd name="connsiteX30" fmla="*/ 869844 w 940031"/>
                <a:gd name="connsiteY30" fmla="*/ 356604 h 559433"/>
                <a:gd name="connsiteX31" fmla="*/ 920959 w 940031"/>
                <a:gd name="connsiteY31" fmla="*/ 356604 h 559433"/>
                <a:gd name="connsiteX32" fmla="*/ 940032 w 940031"/>
                <a:gd name="connsiteY32" fmla="*/ 337541 h 559433"/>
                <a:gd name="connsiteX33" fmla="*/ 920959 w 940031"/>
                <a:gd name="connsiteY33" fmla="*/ 318479 h 559433"/>
                <a:gd name="connsiteX34" fmla="*/ 869844 w 940031"/>
                <a:gd name="connsiteY34" fmla="*/ 318479 h 559433"/>
                <a:gd name="connsiteX35" fmla="*/ 811608 w 940031"/>
                <a:gd name="connsiteY35" fmla="*/ 393333 h 559433"/>
                <a:gd name="connsiteX36" fmla="*/ 809447 w 940031"/>
                <a:gd name="connsiteY36" fmla="*/ 423452 h 559433"/>
                <a:gd name="connsiteX37" fmla="*/ 803725 w 940031"/>
                <a:gd name="connsiteY37" fmla="*/ 490426 h 559433"/>
                <a:gd name="connsiteX38" fmla="*/ 767741 w 940031"/>
                <a:gd name="connsiteY38" fmla="*/ 520419 h 559433"/>
                <a:gd name="connsiteX39" fmla="*/ 730613 w 940031"/>
                <a:gd name="connsiteY39" fmla="*/ 489536 h 559433"/>
                <a:gd name="connsiteX40" fmla="*/ 725272 w 940031"/>
                <a:gd name="connsiteY40" fmla="*/ 417987 h 559433"/>
                <a:gd name="connsiteX41" fmla="*/ 724382 w 940031"/>
                <a:gd name="connsiteY41" fmla="*/ 396510 h 559433"/>
                <a:gd name="connsiteX42" fmla="*/ 668690 w 940031"/>
                <a:gd name="connsiteY42" fmla="*/ 339956 h 559433"/>
                <a:gd name="connsiteX43" fmla="*/ 613506 w 940031"/>
                <a:gd name="connsiteY43" fmla="*/ 393586 h 559433"/>
                <a:gd name="connsiteX44" fmla="*/ 601935 w 940031"/>
                <a:gd name="connsiteY44" fmla="*/ 491825 h 559433"/>
                <a:gd name="connsiteX45" fmla="*/ 565443 w 940031"/>
                <a:gd name="connsiteY45" fmla="*/ 518767 h 559433"/>
                <a:gd name="connsiteX46" fmla="*/ 532002 w 940031"/>
                <a:gd name="connsiteY46" fmla="*/ 491443 h 559433"/>
                <a:gd name="connsiteX47" fmla="*/ 524755 w 940031"/>
                <a:gd name="connsiteY47" fmla="*/ 394095 h 559433"/>
                <a:gd name="connsiteX48" fmla="*/ 470969 w 940031"/>
                <a:gd name="connsiteY48" fmla="*/ 338685 h 559433"/>
                <a:gd name="connsiteX49" fmla="*/ 414895 w 940031"/>
                <a:gd name="connsiteY49" fmla="*/ 395366 h 559433"/>
                <a:gd name="connsiteX50" fmla="*/ 405105 w 940031"/>
                <a:gd name="connsiteY50" fmla="*/ 490808 h 559433"/>
                <a:gd name="connsiteX51" fmla="*/ 371283 w 940031"/>
                <a:gd name="connsiteY51" fmla="*/ 520292 h 559433"/>
                <a:gd name="connsiteX52" fmla="*/ 333646 w 940031"/>
                <a:gd name="connsiteY52" fmla="*/ 491570 h 559433"/>
                <a:gd name="connsiteX53" fmla="*/ 326780 w 940031"/>
                <a:gd name="connsiteY53" fmla="*/ 414810 h 559433"/>
                <a:gd name="connsiteX54" fmla="*/ 325254 w 940031"/>
                <a:gd name="connsiteY54" fmla="*/ 393841 h 559433"/>
                <a:gd name="connsiteX55" fmla="*/ 270324 w 940031"/>
                <a:gd name="connsiteY55" fmla="*/ 338558 h 559433"/>
                <a:gd name="connsiteX56" fmla="*/ 215649 w 940031"/>
                <a:gd name="connsiteY56" fmla="*/ 393459 h 559433"/>
                <a:gd name="connsiteX57" fmla="*/ 206367 w 940031"/>
                <a:gd name="connsiteY57" fmla="*/ 491825 h 559433"/>
                <a:gd name="connsiteX58" fmla="*/ 168857 w 940031"/>
                <a:gd name="connsiteY58" fmla="*/ 521054 h 559433"/>
                <a:gd name="connsiteX59" fmla="*/ 132746 w 940031"/>
                <a:gd name="connsiteY59" fmla="*/ 487758 h 559433"/>
                <a:gd name="connsiteX60" fmla="*/ 129186 w 940031"/>
                <a:gd name="connsiteY60" fmla="*/ 424342 h 559433"/>
                <a:gd name="connsiteX61" fmla="*/ 129441 w 940031"/>
                <a:gd name="connsiteY61" fmla="*/ 397908 h 559433"/>
                <a:gd name="connsiteX62" fmla="*/ 67772 w 940031"/>
                <a:gd name="connsiteY62" fmla="*/ 319241 h 559433"/>
                <a:gd name="connsiteX63" fmla="*/ 19073 w 940031"/>
                <a:gd name="connsiteY63" fmla="*/ 319241 h 559433"/>
                <a:gd name="connsiteX64" fmla="*/ 0 w 940031"/>
                <a:gd name="connsiteY64" fmla="*/ 338431 h 559433"/>
                <a:gd name="connsiteX65" fmla="*/ 940032 w 940031"/>
                <a:gd name="connsiteY65" fmla="*/ 221892 h 559433"/>
                <a:gd name="connsiteX66" fmla="*/ 920959 w 940031"/>
                <a:gd name="connsiteY66" fmla="*/ 202829 h 559433"/>
                <a:gd name="connsiteX67" fmla="*/ 869844 w 940031"/>
                <a:gd name="connsiteY67" fmla="*/ 202829 h 559433"/>
                <a:gd name="connsiteX68" fmla="*/ 849499 w 940031"/>
                <a:gd name="connsiteY68" fmla="*/ 162798 h 559433"/>
                <a:gd name="connsiteX69" fmla="*/ 847465 w 940031"/>
                <a:gd name="connsiteY69" fmla="*/ 133568 h 559433"/>
                <a:gd name="connsiteX70" fmla="*/ 841362 w 940031"/>
                <a:gd name="connsiteY70" fmla="*/ 63416 h 559433"/>
                <a:gd name="connsiteX71" fmla="*/ 767741 w 940031"/>
                <a:gd name="connsiteY71" fmla="*/ 889 h 559433"/>
                <a:gd name="connsiteX72" fmla="*/ 693230 w 940031"/>
                <a:gd name="connsiteY72" fmla="*/ 62399 h 559433"/>
                <a:gd name="connsiteX73" fmla="*/ 687127 w 940031"/>
                <a:gd name="connsiteY73" fmla="*/ 140176 h 559433"/>
                <a:gd name="connsiteX74" fmla="*/ 686237 w 940031"/>
                <a:gd name="connsiteY74" fmla="*/ 160383 h 559433"/>
                <a:gd name="connsiteX75" fmla="*/ 668563 w 940031"/>
                <a:gd name="connsiteY75" fmla="*/ 181352 h 559433"/>
                <a:gd name="connsiteX76" fmla="*/ 651397 w 940031"/>
                <a:gd name="connsiteY76" fmla="*/ 161908 h 559433"/>
                <a:gd name="connsiteX77" fmla="*/ 639699 w 940031"/>
                <a:gd name="connsiteY77" fmla="*/ 62018 h 559433"/>
                <a:gd name="connsiteX78" fmla="*/ 565443 w 940031"/>
                <a:gd name="connsiteY78" fmla="*/ 2415 h 559433"/>
                <a:gd name="connsiteX79" fmla="*/ 494111 w 940031"/>
                <a:gd name="connsiteY79" fmla="*/ 64306 h 559433"/>
                <a:gd name="connsiteX80" fmla="*/ 486736 w 940031"/>
                <a:gd name="connsiteY80" fmla="*/ 163179 h 559433"/>
                <a:gd name="connsiteX81" fmla="*/ 471097 w 940031"/>
                <a:gd name="connsiteY81" fmla="*/ 182496 h 559433"/>
                <a:gd name="connsiteX82" fmla="*/ 453168 w 940031"/>
                <a:gd name="connsiteY82" fmla="*/ 161273 h 559433"/>
                <a:gd name="connsiteX83" fmla="*/ 443123 w 940031"/>
                <a:gd name="connsiteY83" fmla="*/ 63670 h 559433"/>
                <a:gd name="connsiteX84" fmla="*/ 371410 w 940031"/>
                <a:gd name="connsiteY84" fmla="*/ 762 h 559433"/>
                <a:gd name="connsiteX85" fmla="*/ 295882 w 940031"/>
                <a:gd name="connsiteY85" fmla="*/ 62908 h 559433"/>
                <a:gd name="connsiteX86" fmla="*/ 288888 w 940031"/>
                <a:gd name="connsiteY86" fmla="*/ 141574 h 559433"/>
                <a:gd name="connsiteX87" fmla="*/ 287363 w 940031"/>
                <a:gd name="connsiteY87" fmla="*/ 162162 h 559433"/>
                <a:gd name="connsiteX88" fmla="*/ 270452 w 940031"/>
                <a:gd name="connsiteY88" fmla="*/ 182369 h 559433"/>
                <a:gd name="connsiteX89" fmla="*/ 253413 w 940031"/>
                <a:gd name="connsiteY89" fmla="*/ 159493 h 559433"/>
                <a:gd name="connsiteX90" fmla="*/ 244513 w 940031"/>
                <a:gd name="connsiteY90" fmla="*/ 64814 h 559433"/>
                <a:gd name="connsiteX91" fmla="*/ 168857 w 940031"/>
                <a:gd name="connsiteY91" fmla="*/ 0 h 559433"/>
                <a:gd name="connsiteX92" fmla="*/ 95364 w 940031"/>
                <a:gd name="connsiteY92" fmla="*/ 64051 h 559433"/>
                <a:gd name="connsiteX93" fmla="*/ 91041 w 940031"/>
                <a:gd name="connsiteY93" fmla="*/ 135601 h 559433"/>
                <a:gd name="connsiteX94" fmla="*/ 91295 w 940031"/>
                <a:gd name="connsiteY94" fmla="*/ 161526 h 559433"/>
                <a:gd name="connsiteX95" fmla="*/ 67772 w 940031"/>
                <a:gd name="connsiteY95" fmla="*/ 202067 h 559433"/>
                <a:gd name="connsiteX96" fmla="*/ 19073 w 940031"/>
                <a:gd name="connsiteY96" fmla="*/ 202067 h 559433"/>
                <a:gd name="connsiteX97" fmla="*/ 0 w 940031"/>
                <a:gd name="connsiteY97" fmla="*/ 221130 h 559433"/>
                <a:gd name="connsiteX98" fmla="*/ 19073 w 940031"/>
                <a:gd name="connsiteY98" fmla="*/ 240193 h 559433"/>
                <a:gd name="connsiteX99" fmla="*/ 67772 w 940031"/>
                <a:gd name="connsiteY99" fmla="*/ 240193 h 559433"/>
                <a:gd name="connsiteX100" fmla="*/ 129441 w 940031"/>
                <a:gd name="connsiteY100" fmla="*/ 161526 h 559433"/>
                <a:gd name="connsiteX101" fmla="*/ 129186 w 940031"/>
                <a:gd name="connsiteY101" fmla="*/ 135093 h 559433"/>
                <a:gd name="connsiteX102" fmla="*/ 132746 w 940031"/>
                <a:gd name="connsiteY102" fmla="*/ 71677 h 559433"/>
                <a:gd name="connsiteX103" fmla="*/ 168857 w 940031"/>
                <a:gd name="connsiteY103" fmla="*/ 38380 h 559433"/>
                <a:gd name="connsiteX104" fmla="*/ 206494 w 940031"/>
                <a:gd name="connsiteY104" fmla="*/ 67610 h 559433"/>
                <a:gd name="connsiteX105" fmla="*/ 215776 w 940031"/>
                <a:gd name="connsiteY105" fmla="*/ 165975 h 559433"/>
                <a:gd name="connsiteX106" fmla="*/ 270452 w 940031"/>
                <a:gd name="connsiteY106" fmla="*/ 220876 h 559433"/>
                <a:gd name="connsiteX107" fmla="*/ 325381 w 940031"/>
                <a:gd name="connsiteY107" fmla="*/ 165593 h 559433"/>
                <a:gd name="connsiteX108" fmla="*/ 326907 w 940031"/>
                <a:gd name="connsiteY108" fmla="*/ 144624 h 559433"/>
                <a:gd name="connsiteX109" fmla="*/ 333773 w 940031"/>
                <a:gd name="connsiteY109" fmla="*/ 67864 h 559433"/>
                <a:gd name="connsiteX110" fmla="*/ 371410 w 940031"/>
                <a:gd name="connsiteY110" fmla="*/ 39142 h 559433"/>
                <a:gd name="connsiteX111" fmla="*/ 405232 w 940031"/>
                <a:gd name="connsiteY111" fmla="*/ 68626 h 559433"/>
                <a:gd name="connsiteX112" fmla="*/ 415023 w 940031"/>
                <a:gd name="connsiteY112" fmla="*/ 164068 h 559433"/>
                <a:gd name="connsiteX113" fmla="*/ 471097 w 940031"/>
                <a:gd name="connsiteY113" fmla="*/ 220749 h 559433"/>
                <a:gd name="connsiteX114" fmla="*/ 524881 w 940031"/>
                <a:gd name="connsiteY114" fmla="*/ 165340 h 559433"/>
                <a:gd name="connsiteX115" fmla="*/ 532129 w 940031"/>
                <a:gd name="connsiteY115" fmla="*/ 67991 h 559433"/>
                <a:gd name="connsiteX116" fmla="*/ 565570 w 940031"/>
                <a:gd name="connsiteY116" fmla="*/ 40667 h 559433"/>
                <a:gd name="connsiteX117" fmla="*/ 602063 w 940031"/>
                <a:gd name="connsiteY117" fmla="*/ 67610 h 559433"/>
                <a:gd name="connsiteX118" fmla="*/ 613633 w 940031"/>
                <a:gd name="connsiteY118" fmla="*/ 165848 h 559433"/>
                <a:gd name="connsiteX119" fmla="*/ 668817 w 940031"/>
                <a:gd name="connsiteY119" fmla="*/ 219478 h 559433"/>
                <a:gd name="connsiteX120" fmla="*/ 724510 w 940031"/>
                <a:gd name="connsiteY120" fmla="*/ 162925 h 559433"/>
                <a:gd name="connsiteX121" fmla="*/ 725400 w 940031"/>
                <a:gd name="connsiteY121" fmla="*/ 141447 h 559433"/>
                <a:gd name="connsiteX122" fmla="*/ 730740 w 940031"/>
                <a:gd name="connsiteY122" fmla="*/ 69898 h 559433"/>
                <a:gd name="connsiteX123" fmla="*/ 767868 w 940031"/>
                <a:gd name="connsiteY123" fmla="*/ 39015 h 559433"/>
                <a:gd name="connsiteX124" fmla="*/ 803852 w 940031"/>
                <a:gd name="connsiteY124" fmla="*/ 69008 h 559433"/>
                <a:gd name="connsiteX125" fmla="*/ 809574 w 940031"/>
                <a:gd name="connsiteY125" fmla="*/ 135983 h 559433"/>
                <a:gd name="connsiteX126" fmla="*/ 811735 w 940031"/>
                <a:gd name="connsiteY126" fmla="*/ 166102 h 559433"/>
                <a:gd name="connsiteX127" fmla="*/ 869971 w 940031"/>
                <a:gd name="connsiteY127" fmla="*/ 240955 h 559433"/>
                <a:gd name="connsiteX128" fmla="*/ 921086 w 940031"/>
                <a:gd name="connsiteY128" fmla="*/ 240955 h 559433"/>
                <a:gd name="connsiteX129" fmla="*/ 940032 w 940031"/>
                <a:gd name="connsiteY129" fmla="*/ 221892 h 55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940031" h="559433">
                  <a:moveTo>
                    <a:pt x="0" y="338431"/>
                  </a:moveTo>
                  <a:cubicBezTo>
                    <a:pt x="0" y="348979"/>
                    <a:pt x="8519" y="357494"/>
                    <a:pt x="19073" y="357494"/>
                  </a:cubicBezTo>
                  <a:lnTo>
                    <a:pt x="67772" y="357494"/>
                  </a:lnTo>
                  <a:cubicBezTo>
                    <a:pt x="77563" y="357494"/>
                    <a:pt x="91295" y="370076"/>
                    <a:pt x="91295" y="398035"/>
                  </a:cubicBezTo>
                  <a:cubicBezTo>
                    <a:pt x="91295" y="407439"/>
                    <a:pt x="91168" y="416081"/>
                    <a:pt x="91041" y="423960"/>
                  </a:cubicBezTo>
                  <a:cubicBezTo>
                    <a:pt x="90659" y="449885"/>
                    <a:pt x="90278" y="470347"/>
                    <a:pt x="95364" y="495510"/>
                  </a:cubicBezTo>
                  <a:cubicBezTo>
                    <a:pt x="102611" y="531984"/>
                    <a:pt x="134272" y="559434"/>
                    <a:pt x="168857" y="559434"/>
                  </a:cubicBezTo>
                  <a:cubicBezTo>
                    <a:pt x="206876" y="559434"/>
                    <a:pt x="242224" y="529188"/>
                    <a:pt x="244513" y="494620"/>
                  </a:cubicBezTo>
                  <a:cubicBezTo>
                    <a:pt x="247437" y="450521"/>
                    <a:pt x="250361" y="418623"/>
                    <a:pt x="253413" y="399941"/>
                  </a:cubicBezTo>
                  <a:cubicBezTo>
                    <a:pt x="257100" y="377065"/>
                    <a:pt x="266764" y="377065"/>
                    <a:pt x="270452" y="377065"/>
                  </a:cubicBezTo>
                  <a:cubicBezTo>
                    <a:pt x="285328" y="377065"/>
                    <a:pt x="287235" y="395238"/>
                    <a:pt x="287363" y="397272"/>
                  </a:cubicBezTo>
                  <a:cubicBezTo>
                    <a:pt x="287871" y="403118"/>
                    <a:pt x="288380" y="410235"/>
                    <a:pt x="288888" y="417987"/>
                  </a:cubicBezTo>
                  <a:cubicBezTo>
                    <a:pt x="290669" y="442388"/>
                    <a:pt x="292957" y="472634"/>
                    <a:pt x="295882" y="496654"/>
                  </a:cubicBezTo>
                  <a:cubicBezTo>
                    <a:pt x="300841" y="537067"/>
                    <a:pt x="338477" y="558799"/>
                    <a:pt x="371410" y="558799"/>
                  </a:cubicBezTo>
                  <a:cubicBezTo>
                    <a:pt x="402180" y="558799"/>
                    <a:pt x="438291" y="534780"/>
                    <a:pt x="443123" y="495764"/>
                  </a:cubicBezTo>
                  <a:cubicBezTo>
                    <a:pt x="446811" y="466280"/>
                    <a:pt x="451261" y="424723"/>
                    <a:pt x="453168" y="398162"/>
                  </a:cubicBezTo>
                  <a:cubicBezTo>
                    <a:pt x="454058" y="385072"/>
                    <a:pt x="465375" y="376938"/>
                    <a:pt x="471097" y="376938"/>
                  </a:cubicBezTo>
                  <a:cubicBezTo>
                    <a:pt x="476183" y="376938"/>
                    <a:pt x="486100" y="382657"/>
                    <a:pt x="486736" y="396255"/>
                  </a:cubicBezTo>
                  <a:cubicBezTo>
                    <a:pt x="488008" y="421545"/>
                    <a:pt x="491314" y="465009"/>
                    <a:pt x="494111" y="495128"/>
                  </a:cubicBezTo>
                  <a:cubicBezTo>
                    <a:pt x="497671" y="533890"/>
                    <a:pt x="533274" y="557020"/>
                    <a:pt x="565443" y="557020"/>
                  </a:cubicBezTo>
                  <a:cubicBezTo>
                    <a:pt x="605877" y="557020"/>
                    <a:pt x="634232" y="534144"/>
                    <a:pt x="639699" y="497416"/>
                  </a:cubicBezTo>
                  <a:cubicBezTo>
                    <a:pt x="643768" y="469711"/>
                    <a:pt x="648346" y="427773"/>
                    <a:pt x="651397" y="397526"/>
                  </a:cubicBezTo>
                  <a:cubicBezTo>
                    <a:pt x="651906" y="392951"/>
                    <a:pt x="654449" y="378082"/>
                    <a:pt x="668563" y="378082"/>
                  </a:cubicBezTo>
                  <a:cubicBezTo>
                    <a:pt x="678989" y="378082"/>
                    <a:pt x="685601" y="390409"/>
                    <a:pt x="686237" y="399051"/>
                  </a:cubicBezTo>
                  <a:cubicBezTo>
                    <a:pt x="686491" y="403880"/>
                    <a:pt x="686746" y="410871"/>
                    <a:pt x="687127" y="419258"/>
                  </a:cubicBezTo>
                  <a:cubicBezTo>
                    <a:pt x="688017" y="443531"/>
                    <a:pt x="689161" y="476701"/>
                    <a:pt x="693230" y="497035"/>
                  </a:cubicBezTo>
                  <a:cubicBezTo>
                    <a:pt x="701749" y="539355"/>
                    <a:pt x="737733" y="558545"/>
                    <a:pt x="767741" y="558545"/>
                  </a:cubicBezTo>
                  <a:cubicBezTo>
                    <a:pt x="798639" y="558545"/>
                    <a:pt x="835640" y="534653"/>
                    <a:pt x="841362" y="496018"/>
                  </a:cubicBezTo>
                  <a:cubicBezTo>
                    <a:pt x="844032" y="477845"/>
                    <a:pt x="845812" y="450267"/>
                    <a:pt x="847465" y="425867"/>
                  </a:cubicBezTo>
                  <a:cubicBezTo>
                    <a:pt x="848228" y="414429"/>
                    <a:pt x="848864" y="404135"/>
                    <a:pt x="849499" y="396636"/>
                  </a:cubicBezTo>
                  <a:cubicBezTo>
                    <a:pt x="850898" y="380497"/>
                    <a:pt x="857510" y="356604"/>
                    <a:pt x="869844" y="356604"/>
                  </a:cubicBezTo>
                  <a:lnTo>
                    <a:pt x="920959" y="356604"/>
                  </a:lnTo>
                  <a:cubicBezTo>
                    <a:pt x="931512" y="356604"/>
                    <a:pt x="940032" y="348090"/>
                    <a:pt x="940032" y="337541"/>
                  </a:cubicBezTo>
                  <a:cubicBezTo>
                    <a:pt x="940032" y="326993"/>
                    <a:pt x="931512" y="318479"/>
                    <a:pt x="920959" y="318479"/>
                  </a:cubicBezTo>
                  <a:lnTo>
                    <a:pt x="869844" y="318479"/>
                  </a:lnTo>
                  <a:cubicBezTo>
                    <a:pt x="837928" y="318479"/>
                    <a:pt x="815550" y="347200"/>
                    <a:pt x="811608" y="393333"/>
                  </a:cubicBezTo>
                  <a:cubicBezTo>
                    <a:pt x="810972" y="401085"/>
                    <a:pt x="810210" y="411759"/>
                    <a:pt x="809447" y="423452"/>
                  </a:cubicBezTo>
                  <a:cubicBezTo>
                    <a:pt x="808048" y="445946"/>
                    <a:pt x="806268" y="473905"/>
                    <a:pt x="803725" y="490426"/>
                  </a:cubicBezTo>
                  <a:cubicBezTo>
                    <a:pt x="800928" y="508981"/>
                    <a:pt x="780965" y="520419"/>
                    <a:pt x="767741" y="520419"/>
                  </a:cubicBezTo>
                  <a:cubicBezTo>
                    <a:pt x="756297" y="520419"/>
                    <a:pt x="735572" y="513937"/>
                    <a:pt x="730613" y="489536"/>
                  </a:cubicBezTo>
                  <a:cubicBezTo>
                    <a:pt x="727180" y="472253"/>
                    <a:pt x="726035" y="439591"/>
                    <a:pt x="725272" y="417987"/>
                  </a:cubicBezTo>
                  <a:cubicBezTo>
                    <a:pt x="725018" y="409091"/>
                    <a:pt x="724637" y="401593"/>
                    <a:pt x="724382" y="396510"/>
                  </a:cubicBezTo>
                  <a:cubicBezTo>
                    <a:pt x="722475" y="368678"/>
                    <a:pt x="701241" y="339956"/>
                    <a:pt x="668690" y="339956"/>
                  </a:cubicBezTo>
                  <a:cubicBezTo>
                    <a:pt x="639445" y="339956"/>
                    <a:pt x="616812" y="362069"/>
                    <a:pt x="613506" y="393586"/>
                  </a:cubicBezTo>
                  <a:cubicBezTo>
                    <a:pt x="610963" y="417987"/>
                    <a:pt x="606131" y="463230"/>
                    <a:pt x="601935" y="491825"/>
                  </a:cubicBezTo>
                  <a:cubicBezTo>
                    <a:pt x="599265" y="509743"/>
                    <a:pt x="587059" y="518767"/>
                    <a:pt x="565443" y="518767"/>
                  </a:cubicBezTo>
                  <a:cubicBezTo>
                    <a:pt x="552601" y="518767"/>
                    <a:pt x="533782" y="510251"/>
                    <a:pt x="532002" y="491443"/>
                  </a:cubicBezTo>
                  <a:cubicBezTo>
                    <a:pt x="529205" y="461705"/>
                    <a:pt x="526026" y="419004"/>
                    <a:pt x="524755" y="394095"/>
                  </a:cubicBezTo>
                  <a:cubicBezTo>
                    <a:pt x="522974" y="359400"/>
                    <a:pt x="496018" y="338685"/>
                    <a:pt x="470969" y="338685"/>
                  </a:cubicBezTo>
                  <a:cubicBezTo>
                    <a:pt x="445793" y="338685"/>
                    <a:pt x="417311" y="361434"/>
                    <a:pt x="414895" y="395366"/>
                  </a:cubicBezTo>
                  <a:cubicBezTo>
                    <a:pt x="413116" y="421165"/>
                    <a:pt x="408665" y="461832"/>
                    <a:pt x="405105" y="490808"/>
                  </a:cubicBezTo>
                  <a:cubicBezTo>
                    <a:pt x="402816" y="509871"/>
                    <a:pt x="383616" y="520292"/>
                    <a:pt x="371283" y="520292"/>
                  </a:cubicBezTo>
                  <a:cubicBezTo>
                    <a:pt x="358059" y="520292"/>
                    <a:pt x="336189" y="512540"/>
                    <a:pt x="333646" y="491570"/>
                  </a:cubicBezTo>
                  <a:cubicBezTo>
                    <a:pt x="330849" y="468568"/>
                    <a:pt x="328559" y="438702"/>
                    <a:pt x="326780" y="414810"/>
                  </a:cubicBezTo>
                  <a:cubicBezTo>
                    <a:pt x="326144" y="406930"/>
                    <a:pt x="325635" y="399813"/>
                    <a:pt x="325254" y="393841"/>
                  </a:cubicBezTo>
                  <a:cubicBezTo>
                    <a:pt x="322583" y="361307"/>
                    <a:pt x="299950" y="338558"/>
                    <a:pt x="270324" y="338558"/>
                  </a:cubicBezTo>
                  <a:cubicBezTo>
                    <a:pt x="241206" y="338558"/>
                    <a:pt x="221244" y="358637"/>
                    <a:pt x="215649" y="393459"/>
                  </a:cubicBezTo>
                  <a:cubicBezTo>
                    <a:pt x="212470" y="413412"/>
                    <a:pt x="209292" y="446455"/>
                    <a:pt x="206367" y="491825"/>
                  </a:cubicBezTo>
                  <a:cubicBezTo>
                    <a:pt x="205477" y="504660"/>
                    <a:pt x="187676" y="521054"/>
                    <a:pt x="168857" y="521054"/>
                  </a:cubicBezTo>
                  <a:cubicBezTo>
                    <a:pt x="154362" y="521054"/>
                    <a:pt x="136942" y="508599"/>
                    <a:pt x="132746" y="487758"/>
                  </a:cubicBezTo>
                  <a:cubicBezTo>
                    <a:pt x="128550" y="466661"/>
                    <a:pt x="128805" y="448869"/>
                    <a:pt x="129186" y="424342"/>
                  </a:cubicBezTo>
                  <a:cubicBezTo>
                    <a:pt x="129313" y="416208"/>
                    <a:pt x="129441" y="407566"/>
                    <a:pt x="129441" y="397908"/>
                  </a:cubicBezTo>
                  <a:cubicBezTo>
                    <a:pt x="129441" y="346819"/>
                    <a:pt x="97653" y="319241"/>
                    <a:pt x="67772" y="319241"/>
                  </a:cubicBezTo>
                  <a:lnTo>
                    <a:pt x="19073" y="319241"/>
                  </a:lnTo>
                  <a:cubicBezTo>
                    <a:pt x="8519" y="319368"/>
                    <a:pt x="0" y="327883"/>
                    <a:pt x="0" y="338431"/>
                  </a:cubicBezTo>
                  <a:moveTo>
                    <a:pt x="940032" y="221892"/>
                  </a:moveTo>
                  <a:cubicBezTo>
                    <a:pt x="940032" y="211345"/>
                    <a:pt x="931512" y="202829"/>
                    <a:pt x="920959" y="202829"/>
                  </a:cubicBezTo>
                  <a:lnTo>
                    <a:pt x="869844" y="202829"/>
                  </a:lnTo>
                  <a:cubicBezTo>
                    <a:pt x="857510" y="202829"/>
                    <a:pt x="850898" y="178811"/>
                    <a:pt x="849499" y="162798"/>
                  </a:cubicBezTo>
                  <a:cubicBezTo>
                    <a:pt x="848864" y="155299"/>
                    <a:pt x="848228" y="144878"/>
                    <a:pt x="847465" y="133568"/>
                  </a:cubicBezTo>
                  <a:cubicBezTo>
                    <a:pt x="845939" y="109167"/>
                    <a:pt x="844159" y="81589"/>
                    <a:pt x="841362" y="63416"/>
                  </a:cubicBezTo>
                  <a:cubicBezTo>
                    <a:pt x="835640" y="24782"/>
                    <a:pt x="798639" y="889"/>
                    <a:pt x="767741" y="889"/>
                  </a:cubicBezTo>
                  <a:cubicBezTo>
                    <a:pt x="737860" y="889"/>
                    <a:pt x="701749" y="20207"/>
                    <a:pt x="693230" y="62399"/>
                  </a:cubicBezTo>
                  <a:cubicBezTo>
                    <a:pt x="689161" y="82733"/>
                    <a:pt x="688017" y="115903"/>
                    <a:pt x="687127" y="140176"/>
                  </a:cubicBezTo>
                  <a:cubicBezTo>
                    <a:pt x="686873" y="148564"/>
                    <a:pt x="686618" y="155681"/>
                    <a:pt x="686237" y="160383"/>
                  </a:cubicBezTo>
                  <a:cubicBezTo>
                    <a:pt x="685601" y="168898"/>
                    <a:pt x="678989" y="181352"/>
                    <a:pt x="668563" y="181352"/>
                  </a:cubicBezTo>
                  <a:cubicBezTo>
                    <a:pt x="654449" y="181352"/>
                    <a:pt x="651779" y="166483"/>
                    <a:pt x="651397" y="161908"/>
                  </a:cubicBezTo>
                  <a:cubicBezTo>
                    <a:pt x="648346" y="131661"/>
                    <a:pt x="643768" y="89850"/>
                    <a:pt x="639699" y="62018"/>
                  </a:cubicBezTo>
                  <a:cubicBezTo>
                    <a:pt x="634359" y="25290"/>
                    <a:pt x="605877" y="2415"/>
                    <a:pt x="565443" y="2415"/>
                  </a:cubicBezTo>
                  <a:cubicBezTo>
                    <a:pt x="533147" y="2415"/>
                    <a:pt x="497671" y="25544"/>
                    <a:pt x="494111" y="64306"/>
                  </a:cubicBezTo>
                  <a:cubicBezTo>
                    <a:pt x="491314" y="94425"/>
                    <a:pt x="488008" y="137888"/>
                    <a:pt x="486736" y="163179"/>
                  </a:cubicBezTo>
                  <a:cubicBezTo>
                    <a:pt x="485973" y="176396"/>
                    <a:pt x="476945" y="182496"/>
                    <a:pt x="471097" y="182496"/>
                  </a:cubicBezTo>
                  <a:cubicBezTo>
                    <a:pt x="465247" y="182496"/>
                    <a:pt x="454058" y="174489"/>
                    <a:pt x="453168" y="161273"/>
                  </a:cubicBezTo>
                  <a:cubicBezTo>
                    <a:pt x="451388" y="134838"/>
                    <a:pt x="446811" y="93155"/>
                    <a:pt x="443123" y="63670"/>
                  </a:cubicBezTo>
                  <a:cubicBezTo>
                    <a:pt x="438291" y="24782"/>
                    <a:pt x="402180" y="762"/>
                    <a:pt x="371410" y="762"/>
                  </a:cubicBezTo>
                  <a:cubicBezTo>
                    <a:pt x="338477" y="762"/>
                    <a:pt x="300841" y="22494"/>
                    <a:pt x="295882" y="62908"/>
                  </a:cubicBezTo>
                  <a:cubicBezTo>
                    <a:pt x="292957" y="86927"/>
                    <a:pt x="290669" y="117173"/>
                    <a:pt x="288888" y="141574"/>
                  </a:cubicBezTo>
                  <a:cubicBezTo>
                    <a:pt x="288253" y="149327"/>
                    <a:pt x="287744" y="156443"/>
                    <a:pt x="287363" y="162162"/>
                  </a:cubicBezTo>
                  <a:cubicBezTo>
                    <a:pt x="287235" y="164195"/>
                    <a:pt x="285328" y="182369"/>
                    <a:pt x="270452" y="182369"/>
                  </a:cubicBezTo>
                  <a:cubicBezTo>
                    <a:pt x="266764" y="182369"/>
                    <a:pt x="257100" y="182369"/>
                    <a:pt x="253413" y="159493"/>
                  </a:cubicBezTo>
                  <a:cubicBezTo>
                    <a:pt x="250361" y="140685"/>
                    <a:pt x="247437" y="108913"/>
                    <a:pt x="244513" y="64814"/>
                  </a:cubicBezTo>
                  <a:cubicBezTo>
                    <a:pt x="242224" y="30246"/>
                    <a:pt x="206876" y="0"/>
                    <a:pt x="168857" y="0"/>
                  </a:cubicBezTo>
                  <a:cubicBezTo>
                    <a:pt x="134272" y="0"/>
                    <a:pt x="102739" y="27578"/>
                    <a:pt x="95364" y="64051"/>
                  </a:cubicBezTo>
                  <a:cubicBezTo>
                    <a:pt x="90278" y="89214"/>
                    <a:pt x="90659" y="109676"/>
                    <a:pt x="91041" y="135601"/>
                  </a:cubicBezTo>
                  <a:cubicBezTo>
                    <a:pt x="91168" y="143480"/>
                    <a:pt x="91295" y="151995"/>
                    <a:pt x="91295" y="161526"/>
                  </a:cubicBezTo>
                  <a:cubicBezTo>
                    <a:pt x="91295" y="189485"/>
                    <a:pt x="77563" y="202067"/>
                    <a:pt x="67772" y="202067"/>
                  </a:cubicBezTo>
                  <a:lnTo>
                    <a:pt x="19073" y="202067"/>
                  </a:lnTo>
                  <a:cubicBezTo>
                    <a:pt x="8519" y="202067"/>
                    <a:pt x="0" y="210582"/>
                    <a:pt x="0" y="221130"/>
                  </a:cubicBezTo>
                  <a:cubicBezTo>
                    <a:pt x="0" y="231678"/>
                    <a:pt x="8519" y="240193"/>
                    <a:pt x="19073" y="240193"/>
                  </a:cubicBezTo>
                  <a:lnTo>
                    <a:pt x="67772" y="240193"/>
                  </a:lnTo>
                  <a:cubicBezTo>
                    <a:pt x="97653" y="240193"/>
                    <a:pt x="129441" y="212615"/>
                    <a:pt x="129441" y="161526"/>
                  </a:cubicBezTo>
                  <a:cubicBezTo>
                    <a:pt x="129441" y="151868"/>
                    <a:pt x="129313" y="143099"/>
                    <a:pt x="129186" y="135093"/>
                  </a:cubicBezTo>
                  <a:cubicBezTo>
                    <a:pt x="128805" y="110565"/>
                    <a:pt x="128550" y="92773"/>
                    <a:pt x="132746" y="71677"/>
                  </a:cubicBezTo>
                  <a:cubicBezTo>
                    <a:pt x="136942" y="50835"/>
                    <a:pt x="154362" y="38380"/>
                    <a:pt x="168857" y="38380"/>
                  </a:cubicBezTo>
                  <a:cubicBezTo>
                    <a:pt x="187676" y="38380"/>
                    <a:pt x="205604" y="54774"/>
                    <a:pt x="206494" y="67610"/>
                  </a:cubicBezTo>
                  <a:cubicBezTo>
                    <a:pt x="209419" y="112980"/>
                    <a:pt x="212597" y="146022"/>
                    <a:pt x="215776" y="165975"/>
                  </a:cubicBezTo>
                  <a:cubicBezTo>
                    <a:pt x="221371" y="200924"/>
                    <a:pt x="241334" y="220876"/>
                    <a:pt x="270452" y="220876"/>
                  </a:cubicBezTo>
                  <a:cubicBezTo>
                    <a:pt x="300205" y="220876"/>
                    <a:pt x="322711" y="198127"/>
                    <a:pt x="325381" y="165593"/>
                  </a:cubicBezTo>
                  <a:cubicBezTo>
                    <a:pt x="325889" y="159620"/>
                    <a:pt x="326398" y="152504"/>
                    <a:pt x="326907" y="144624"/>
                  </a:cubicBezTo>
                  <a:cubicBezTo>
                    <a:pt x="328687" y="120732"/>
                    <a:pt x="330849" y="90866"/>
                    <a:pt x="333773" y="67864"/>
                  </a:cubicBezTo>
                  <a:cubicBezTo>
                    <a:pt x="336316" y="46895"/>
                    <a:pt x="358313" y="39142"/>
                    <a:pt x="371410" y="39142"/>
                  </a:cubicBezTo>
                  <a:cubicBezTo>
                    <a:pt x="383744" y="39142"/>
                    <a:pt x="402943" y="49690"/>
                    <a:pt x="405232" y="68626"/>
                  </a:cubicBezTo>
                  <a:cubicBezTo>
                    <a:pt x="408792" y="97602"/>
                    <a:pt x="413242" y="138397"/>
                    <a:pt x="415023" y="164068"/>
                  </a:cubicBezTo>
                  <a:cubicBezTo>
                    <a:pt x="417311" y="198001"/>
                    <a:pt x="445920" y="220749"/>
                    <a:pt x="471097" y="220749"/>
                  </a:cubicBezTo>
                  <a:cubicBezTo>
                    <a:pt x="496145" y="220749"/>
                    <a:pt x="522974" y="200034"/>
                    <a:pt x="524881" y="165340"/>
                  </a:cubicBezTo>
                  <a:cubicBezTo>
                    <a:pt x="526153" y="140430"/>
                    <a:pt x="529332" y="97729"/>
                    <a:pt x="532129" y="67991"/>
                  </a:cubicBezTo>
                  <a:cubicBezTo>
                    <a:pt x="533910" y="49182"/>
                    <a:pt x="552728" y="40667"/>
                    <a:pt x="565570" y="40667"/>
                  </a:cubicBezTo>
                  <a:cubicBezTo>
                    <a:pt x="587186" y="40667"/>
                    <a:pt x="599392" y="49690"/>
                    <a:pt x="602063" y="67610"/>
                  </a:cubicBezTo>
                  <a:cubicBezTo>
                    <a:pt x="606259" y="96077"/>
                    <a:pt x="611090" y="141447"/>
                    <a:pt x="613633" y="165848"/>
                  </a:cubicBezTo>
                  <a:cubicBezTo>
                    <a:pt x="616939" y="197365"/>
                    <a:pt x="639572" y="219478"/>
                    <a:pt x="668817" y="219478"/>
                  </a:cubicBezTo>
                  <a:cubicBezTo>
                    <a:pt x="701368" y="219478"/>
                    <a:pt x="722729" y="190757"/>
                    <a:pt x="724510" y="162925"/>
                  </a:cubicBezTo>
                  <a:cubicBezTo>
                    <a:pt x="724891" y="157841"/>
                    <a:pt x="725145" y="150343"/>
                    <a:pt x="725400" y="141447"/>
                  </a:cubicBezTo>
                  <a:cubicBezTo>
                    <a:pt x="726163" y="119842"/>
                    <a:pt x="727307" y="87181"/>
                    <a:pt x="730740" y="69898"/>
                  </a:cubicBezTo>
                  <a:cubicBezTo>
                    <a:pt x="735572" y="45497"/>
                    <a:pt x="756297" y="39015"/>
                    <a:pt x="767868" y="39015"/>
                  </a:cubicBezTo>
                  <a:cubicBezTo>
                    <a:pt x="780965" y="39015"/>
                    <a:pt x="801055" y="50453"/>
                    <a:pt x="803852" y="69008"/>
                  </a:cubicBezTo>
                  <a:cubicBezTo>
                    <a:pt x="806395" y="85529"/>
                    <a:pt x="808175" y="113488"/>
                    <a:pt x="809574" y="135983"/>
                  </a:cubicBezTo>
                  <a:cubicBezTo>
                    <a:pt x="810337" y="147674"/>
                    <a:pt x="810972" y="158349"/>
                    <a:pt x="811735" y="166102"/>
                  </a:cubicBezTo>
                  <a:cubicBezTo>
                    <a:pt x="815804" y="212361"/>
                    <a:pt x="838056" y="240955"/>
                    <a:pt x="869971" y="240955"/>
                  </a:cubicBezTo>
                  <a:lnTo>
                    <a:pt x="921086" y="240955"/>
                  </a:lnTo>
                  <a:cubicBezTo>
                    <a:pt x="931512" y="240955"/>
                    <a:pt x="940032" y="232441"/>
                    <a:pt x="940032" y="221892"/>
                  </a:cubicBezTo>
                </a:path>
              </a:pathLst>
            </a:custGeom>
            <a:solidFill>
              <a:srgbClr val="003B39"/>
            </a:solidFill>
            <a:ln w="127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defTabSz="1219170"/>
              <a:endParaRPr lang="fr-FR" sz="2399">
                <a:solidFill>
                  <a:srgbClr val="262626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C97BCCB6-F3DE-3EA1-41D1-B7477D806BA9}"/>
              </a:ext>
            </a:extLst>
          </p:cNvPr>
          <p:cNvGrpSpPr>
            <a:grpSpLocks noChangeAspect="1"/>
          </p:cNvGrpSpPr>
          <p:nvPr/>
        </p:nvGrpSpPr>
        <p:grpSpPr>
          <a:xfrm>
            <a:off x="7547214" y="2198451"/>
            <a:ext cx="1373652" cy="1386674"/>
            <a:chOff x="6867681" y="5734460"/>
            <a:chExt cx="1487672" cy="1486910"/>
          </a:xfrm>
        </p:grpSpPr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D864E721-F7B2-3C8C-E403-046F22E3E77A}"/>
                </a:ext>
              </a:extLst>
            </p:cNvPr>
            <p:cNvSpPr/>
            <p:nvPr/>
          </p:nvSpPr>
          <p:spPr>
            <a:xfrm>
              <a:off x="6867681" y="5734460"/>
              <a:ext cx="1487672" cy="1486910"/>
            </a:xfrm>
            <a:custGeom>
              <a:avLst/>
              <a:gdLst>
                <a:gd name="connsiteX0" fmla="*/ 1487673 w 1487672"/>
                <a:gd name="connsiteY0" fmla="*/ 743456 h 1486910"/>
                <a:gd name="connsiteX1" fmla="*/ 743837 w 1487672"/>
                <a:gd name="connsiteY1" fmla="*/ 1486911 h 1486910"/>
                <a:gd name="connsiteX2" fmla="*/ 0 w 1487672"/>
                <a:gd name="connsiteY2" fmla="*/ 743456 h 1486910"/>
                <a:gd name="connsiteX3" fmla="*/ 743837 w 1487672"/>
                <a:gd name="connsiteY3" fmla="*/ 0 h 1486910"/>
                <a:gd name="connsiteX4" fmla="*/ 1487673 w 1487672"/>
                <a:gd name="connsiteY4" fmla="*/ 743456 h 148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7672" h="1486910">
                  <a:moveTo>
                    <a:pt x="1487673" y="743456"/>
                  </a:moveTo>
                  <a:cubicBezTo>
                    <a:pt x="1487673" y="1154055"/>
                    <a:pt x="1154646" y="1486911"/>
                    <a:pt x="743837" y="1486911"/>
                  </a:cubicBezTo>
                  <a:cubicBezTo>
                    <a:pt x="333027" y="1486911"/>
                    <a:pt x="0" y="1154055"/>
                    <a:pt x="0" y="743456"/>
                  </a:cubicBezTo>
                  <a:cubicBezTo>
                    <a:pt x="0" y="332857"/>
                    <a:pt x="333027" y="0"/>
                    <a:pt x="743837" y="0"/>
                  </a:cubicBezTo>
                  <a:cubicBezTo>
                    <a:pt x="1154646" y="0"/>
                    <a:pt x="1487673" y="332857"/>
                    <a:pt x="1487673" y="743456"/>
                  </a:cubicBezTo>
                  <a:close/>
                </a:path>
              </a:pathLst>
            </a:custGeom>
            <a:noFill/>
            <a:ln w="19062" cap="flat">
              <a:solidFill>
                <a:srgbClr val="003B39"/>
              </a:solidFill>
              <a:prstDash val="solid"/>
              <a:miter/>
            </a:ln>
          </p:spPr>
          <p:txBody>
            <a:bodyPr rtlCol="0" anchor="ctr"/>
            <a:lstStyle/>
            <a:p>
              <a:pPr algn="l" defTabSz="1219170"/>
              <a:endParaRPr lang="fr-FR" sz="2399">
                <a:solidFill>
                  <a:srgbClr val="262626"/>
                </a:solidFill>
                <a:latin typeface="Arial"/>
                <a:cs typeface="Arial"/>
              </a:endParaRPr>
            </a:p>
          </p:txBody>
        </p:sp>
        <p:grpSp>
          <p:nvGrpSpPr>
            <p:cNvPr id="67" name="Groupe 66">
              <a:extLst>
                <a:ext uri="{FF2B5EF4-FFF2-40B4-BE49-F238E27FC236}">
                  <a16:creationId xmlns:a16="http://schemas.microsoft.com/office/drawing/2014/main" id="{525817DA-3344-6628-DA7A-0FC71C820EEB}"/>
                </a:ext>
              </a:extLst>
            </p:cNvPr>
            <p:cNvGrpSpPr/>
            <p:nvPr/>
          </p:nvGrpSpPr>
          <p:grpSpPr>
            <a:xfrm>
              <a:off x="7192554" y="6164042"/>
              <a:ext cx="837801" cy="628041"/>
              <a:chOff x="7192554" y="6164042"/>
              <a:chExt cx="837801" cy="628041"/>
            </a:xfrm>
          </p:grpSpPr>
          <p:sp>
            <p:nvSpPr>
              <p:cNvPr id="68" name="Forme libre 67">
                <a:extLst>
                  <a:ext uri="{FF2B5EF4-FFF2-40B4-BE49-F238E27FC236}">
                    <a16:creationId xmlns:a16="http://schemas.microsoft.com/office/drawing/2014/main" id="{7AB7FA38-853A-047E-0718-728048D5B258}"/>
                  </a:ext>
                </a:extLst>
              </p:cNvPr>
              <p:cNvSpPr/>
              <p:nvPr/>
            </p:nvSpPr>
            <p:spPr>
              <a:xfrm>
                <a:off x="7192554" y="6164042"/>
                <a:ext cx="837801" cy="342721"/>
              </a:xfrm>
              <a:custGeom>
                <a:avLst/>
                <a:gdLst>
                  <a:gd name="connsiteX0" fmla="*/ 736461 w 837801"/>
                  <a:gd name="connsiteY0" fmla="*/ 248551 h 342721"/>
                  <a:gd name="connsiteX1" fmla="*/ 837802 w 837801"/>
                  <a:gd name="connsiteY1" fmla="*/ 157430 h 342721"/>
                  <a:gd name="connsiteX2" fmla="*/ 814278 w 837801"/>
                  <a:gd name="connsiteY2" fmla="*/ 134428 h 342721"/>
                  <a:gd name="connsiteX3" fmla="*/ 705946 w 837801"/>
                  <a:gd name="connsiteY3" fmla="*/ 227836 h 342721"/>
                  <a:gd name="connsiteX4" fmla="*/ 644149 w 837801"/>
                  <a:gd name="connsiteY4" fmla="*/ 185770 h 342721"/>
                  <a:gd name="connsiteX5" fmla="*/ 697553 w 837801"/>
                  <a:gd name="connsiteY5" fmla="*/ 69232 h 342721"/>
                  <a:gd name="connsiteX6" fmla="*/ 668308 w 837801"/>
                  <a:gd name="connsiteY6" fmla="*/ 56524 h 342721"/>
                  <a:gd name="connsiteX7" fmla="*/ 608929 w 837801"/>
                  <a:gd name="connsiteY7" fmla="*/ 169504 h 342721"/>
                  <a:gd name="connsiteX8" fmla="*/ 514201 w 837801"/>
                  <a:gd name="connsiteY8" fmla="*/ 133156 h 342721"/>
                  <a:gd name="connsiteX9" fmla="*/ 521194 w 837801"/>
                  <a:gd name="connsiteY9" fmla="*/ 4291 h 342721"/>
                  <a:gd name="connsiteX10" fmla="*/ 488898 w 837801"/>
                  <a:gd name="connsiteY10" fmla="*/ 6578 h 342721"/>
                  <a:gd name="connsiteX11" fmla="*/ 472495 w 837801"/>
                  <a:gd name="connsiteY11" fmla="*/ 127819 h 342721"/>
                  <a:gd name="connsiteX12" fmla="*/ 352210 w 837801"/>
                  <a:gd name="connsiteY12" fmla="*/ 133792 h 342721"/>
                  <a:gd name="connsiteX13" fmla="*/ 312920 w 837801"/>
                  <a:gd name="connsiteY13" fmla="*/ 19160 h 342721"/>
                  <a:gd name="connsiteX14" fmla="*/ 284056 w 837801"/>
                  <a:gd name="connsiteY14" fmla="*/ 30471 h 342721"/>
                  <a:gd name="connsiteX15" fmla="*/ 311776 w 837801"/>
                  <a:gd name="connsiteY15" fmla="*/ 140655 h 342721"/>
                  <a:gd name="connsiteX16" fmla="*/ 238027 w 837801"/>
                  <a:gd name="connsiteY16" fmla="*/ 167089 h 342721"/>
                  <a:gd name="connsiteX17" fmla="*/ 171909 w 837801"/>
                  <a:gd name="connsiteY17" fmla="*/ 71265 h 342721"/>
                  <a:gd name="connsiteX18" fmla="*/ 146352 w 837801"/>
                  <a:gd name="connsiteY18" fmla="*/ 93633 h 342721"/>
                  <a:gd name="connsiteX19" fmla="*/ 206239 w 837801"/>
                  <a:gd name="connsiteY19" fmla="*/ 182466 h 342721"/>
                  <a:gd name="connsiteX20" fmla="*/ 104137 w 837801"/>
                  <a:gd name="connsiteY20" fmla="*/ 250966 h 342721"/>
                  <a:gd name="connsiteX21" fmla="*/ 25048 w 837801"/>
                  <a:gd name="connsiteY21" fmla="*/ 161243 h 342721"/>
                  <a:gd name="connsiteX22" fmla="*/ 0 w 837801"/>
                  <a:gd name="connsiteY22" fmla="*/ 184880 h 342721"/>
                  <a:gd name="connsiteX23" fmla="*/ 77054 w 837801"/>
                  <a:gd name="connsiteY23" fmla="*/ 272189 h 342721"/>
                  <a:gd name="connsiteX24" fmla="*/ 41197 w 837801"/>
                  <a:gd name="connsiteY24" fmla="*/ 317813 h 342721"/>
                  <a:gd name="connsiteX25" fmla="*/ 65229 w 837801"/>
                  <a:gd name="connsiteY25" fmla="*/ 336114 h 342721"/>
                  <a:gd name="connsiteX26" fmla="*/ 426720 w 837801"/>
                  <a:gd name="connsiteY26" fmla="*/ 163022 h 342721"/>
                  <a:gd name="connsiteX27" fmla="*/ 784016 w 837801"/>
                  <a:gd name="connsiteY27" fmla="*/ 342722 h 342721"/>
                  <a:gd name="connsiteX28" fmla="*/ 805124 w 837801"/>
                  <a:gd name="connsiteY28" fmla="*/ 319719 h 342721"/>
                  <a:gd name="connsiteX29" fmla="*/ 736461 w 837801"/>
                  <a:gd name="connsiteY29" fmla="*/ 248551 h 34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37801" h="342721">
                    <a:moveTo>
                      <a:pt x="736461" y="248551"/>
                    </a:moveTo>
                    <a:cubicBezTo>
                      <a:pt x="771810" y="216779"/>
                      <a:pt x="805505" y="186533"/>
                      <a:pt x="837802" y="157430"/>
                    </a:cubicBezTo>
                    <a:cubicBezTo>
                      <a:pt x="834114" y="143832"/>
                      <a:pt x="828901" y="136461"/>
                      <a:pt x="814278" y="134428"/>
                    </a:cubicBezTo>
                    <a:cubicBezTo>
                      <a:pt x="779184" y="164674"/>
                      <a:pt x="742311" y="196446"/>
                      <a:pt x="705946" y="227836"/>
                    </a:cubicBezTo>
                    <a:cubicBezTo>
                      <a:pt x="684202" y="212967"/>
                      <a:pt x="664621" y="199623"/>
                      <a:pt x="644149" y="185770"/>
                    </a:cubicBezTo>
                    <a:cubicBezTo>
                      <a:pt x="662586" y="145484"/>
                      <a:pt x="680388" y="106723"/>
                      <a:pt x="697553" y="69232"/>
                    </a:cubicBezTo>
                    <a:cubicBezTo>
                      <a:pt x="688144" y="59446"/>
                      <a:pt x="681405" y="52838"/>
                      <a:pt x="668308" y="56524"/>
                    </a:cubicBezTo>
                    <a:cubicBezTo>
                      <a:pt x="645167" y="90837"/>
                      <a:pt x="635122" y="133792"/>
                      <a:pt x="608929" y="169504"/>
                    </a:cubicBezTo>
                    <a:cubicBezTo>
                      <a:pt x="578030" y="151457"/>
                      <a:pt x="542555" y="148280"/>
                      <a:pt x="514201" y="133156"/>
                    </a:cubicBezTo>
                    <a:cubicBezTo>
                      <a:pt x="509877" y="87533"/>
                      <a:pt x="525263" y="45594"/>
                      <a:pt x="521194" y="4291"/>
                    </a:cubicBezTo>
                    <a:cubicBezTo>
                      <a:pt x="508097" y="-920"/>
                      <a:pt x="499070" y="-2699"/>
                      <a:pt x="488898" y="6578"/>
                    </a:cubicBezTo>
                    <a:cubicBezTo>
                      <a:pt x="482540" y="45594"/>
                      <a:pt x="485210" y="87786"/>
                      <a:pt x="472495" y="127819"/>
                    </a:cubicBezTo>
                    <a:cubicBezTo>
                      <a:pt x="431552" y="130106"/>
                      <a:pt x="391881" y="122735"/>
                      <a:pt x="352210" y="133792"/>
                    </a:cubicBezTo>
                    <a:cubicBezTo>
                      <a:pt x="335426" y="95666"/>
                      <a:pt x="330212" y="54744"/>
                      <a:pt x="312920" y="19160"/>
                    </a:cubicBezTo>
                    <a:cubicBezTo>
                      <a:pt x="299061" y="16491"/>
                      <a:pt x="290541" y="20939"/>
                      <a:pt x="284056" y="30471"/>
                    </a:cubicBezTo>
                    <a:cubicBezTo>
                      <a:pt x="290795" y="67834"/>
                      <a:pt x="309360" y="102021"/>
                      <a:pt x="311776" y="140655"/>
                    </a:cubicBezTo>
                    <a:cubicBezTo>
                      <a:pt x="286472" y="149805"/>
                      <a:pt x="263077" y="158193"/>
                      <a:pt x="238027" y="167089"/>
                    </a:cubicBezTo>
                    <a:cubicBezTo>
                      <a:pt x="215648" y="134681"/>
                      <a:pt x="194033" y="103291"/>
                      <a:pt x="171909" y="71265"/>
                    </a:cubicBezTo>
                    <a:cubicBezTo>
                      <a:pt x="160211" y="75968"/>
                      <a:pt x="150547" y="79781"/>
                      <a:pt x="146352" y="93633"/>
                    </a:cubicBezTo>
                    <a:cubicBezTo>
                      <a:pt x="165552" y="122227"/>
                      <a:pt x="185514" y="151838"/>
                      <a:pt x="206239" y="182466"/>
                    </a:cubicBezTo>
                    <a:cubicBezTo>
                      <a:pt x="171019" y="206104"/>
                      <a:pt x="137832" y="228344"/>
                      <a:pt x="104137" y="250966"/>
                    </a:cubicBezTo>
                    <a:cubicBezTo>
                      <a:pt x="76799" y="219829"/>
                      <a:pt x="50733" y="190472"/>
                      <a:pt x="25048" y="161243"/>
                    </a:cubicBezTo>
                    <a:cubicBezTo>
                      <a:pt x="12206" y="166072"/>
                      <a:pt x="3942" y="171791"/>
                      <a:pt x="0" y="184880"/>
                    </a:cubicBezTo>
                    <a:cubicBezTo>
                      <a:pt x="25685" y="213984"/>
                      <a:pt x="51751" y="243467"/>
                      <a:pt x="77054" y="272189"/>
                    </a:cubicBezTo>
                    <a:cubicBezTo>
                      <a:pt x="67517" y="291506"/>
                      <a:pt x="47300" y="299513"/>
                      <a:pt x="41197" y="317813"/>
                    </a:cubicBezTo>
                    <a:cubicBezTo>
                      <a:pt x="47300" y="327345"/>
                      <a:pt x="53785" y="334080"/>
                      <a:pt x="65229" y="336114"/>
                    </a:cubicBezTo>
                    <a:cubicBezTo>
                      <a:pt x="165424" y="237240"/>
                      <a:pt x="277953" y="162768"/>
                      <a:pt x="426720" y="163022"/>
                    </a:cubicBezTo>
                    <a:cubicBezTo>
                      <a:pt x="576251" y="163276"/>
                      <a:pt x="684965" y="244993"/>
                      <a:pt x="784016" y="342722"/>
                    </a:cubicBezTo>
                    <a:cubicBezTo>
                      <a:pt x="795333" y="336876"/>
                      <a:pt x="803598" y="332174"/>
                      <a:pt x="805124" y="319719"/>
                    </a:cubicBezTo>
                    <a:cubicBezTo>
                      <a:pt x="785924" y="293794"/>
                      <a:pt x="758205" y="274476"/>
                      <a:pt x="736461" y="248551"/>
                    </a:cubicBezTo>
                  </a:path>
                </a:pathLst>
              </a:custGeom>
              <a:solidFill>
                <a:srgbClr val="003B39"/>
              </a:solidFill>
              <a:ln w="127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defTabSz="1219170"/>
                <a:endParaRPr lang="fr-FR" sz="2399">
                  <a:solidFill>
                    <a:srgbClr val="262626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69" name="Forme libre 68">
                <a:extLst>
                  <a:ext uri="{FF2B5EF4-FFF2-40B4-BE49-F238E27FC236}">
                    <a16:creationId xmlns:a16="http://schemas.microsoft.com/office/drawing/2014/main" id="{146F77AF-D421-A3C9-E471-44E4415FD431}"/>
                  </a:ext>
                </a:extLst>
              </p:cNvPr>
              <p:cNvSpPr/>
              <p:nvPr/>
            </p:nvSpPr>
            <p:spPr>
              <a:xfrm>
                <a:off x="7646866" y="6407002"/>
                <a:ext cx="268290" cy="282386"/>
              </a:xfrm>
              <a:custGeom>
                <a:avLst/>
                <a:gdLst>
                  <a:gd name="connsiteX0" fmla="*/ 268290 w 268290"/>
                  <a:gd name="connsiteY0" fmla="*/ 150724 h 282386"/>
                  <a:gd name="connsiteX1" fmla="*/ 20471 w 268290"/>
                  <a:gd name="connsiteY1" fmla="*/ 0 h 282386"/>
                  <a:gd name="connsiteX2" fmla="*/ 62177 w 268290"/>
                  <a:gd name="connsiteY2" fmla="*/ 145641 h 282386"/>
                  <a:gd name="connsiteX3" fmla="*/ 0 w 268290"/>
                  <a:gd name="connsiteY3" fmla="*/ 282386 h 282386"/>
                  <a:gd name="connsiteX4" fmla="*/ 268290 w 268290"/>
                  <a:gd name="connsiteY4" fmla="*/ 150724 h 282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290" h="282386">
                    <a:moveTo>
                      <a:pt x="268290" y="150724"/>
                    </a:moveTo>
                    <a:cubicBezTo>
                      <a:pt x="193525" y="81336"/>
                      <a:pt x="118505" y="23892"/>
                      <a:pt x="20471" y="0"/>
                    </a:cubicBezTo>
                    <a:cubicBezTo>
                      <a:pt x="53277" y="44226"/>
                      <a:pt x="64339" y="92392"/>
                      <a:pt x="62177" y="145641"/>
                    </a:cubicBezTo>
                    <a:cubicBezTo>
                      <a:pt x="59889" y="199907"/>
                      <a:pt x="36239" y="242989"/>
                      <a:pt x="0" y="282386"/>
                    </a:cubicBezTo>
                    <a:cubicBezTo>
                      <a:pt x="105790" y="271584"/>
                      <a:pt x="191617" y="224435"/>
                      <a:pt x="268290" y="150724"/>
                    </a:cubicBezTo>
                  </a:path>
                </a:pathLst>
              </a:custGeom>
              <a:solidFill>
                <a:srgbClr val="003B39"/>
              </a:solidFill>
              <a:ln w="127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defTabSz="1219170"/>
                <a:endParaRPr lang="fr-FR" sz="2399">
                  <a:solidFill>
                    <a:srgbClr val="262626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70" name="Forme libre 69">
                <a:extLst>
                  <a:ext uri="{FF2B5EF4-FFF2-40B4-BE49-F238E27FC236}">
                    <a16:creationId xmlns:a16="http://schemas.microsoft.com/office/drawing/2014/main" id="{AA70A283-646C-32C7-3AC2-3A3B95339452}"/>
                  </a:ext>
                </a:extLst>
              </p:cNvPr>
              <p:cNvSpPr/>
              <p:nvPr/>
            </p:nvSpPr>
            <p:spPr>
              <a:xfrm>
                <a:off x="7312966" y="6398741"/>
                <a:ext cx="208274" cy="275795"/>
              </a:xfrm>
              <a:custGeom>
                <a:avLst/>
                <a:gdLst>
                  <a:gd name="connsiteX0" fmla="*/ 0 w 208274"/>
                  <a:gd name="connsiteY0" fmla="*/ 149073 h 275795"/>
                  <a:gd name="connsiteX1" fmla="*/ 202171 w 208274"/>
                  <a:gd name="connsiteY1" fmla="*/ 275650 h 275795"/>
                  <a:gd name="connsiteX2" fmla="*/ 208274 w 208274"/>
                  <a:gd name="connsiteY2" fmla="*/ 0 h 275795"/>
                  <a:gd name="connsiteX3" fmla="*/ 0 w 208274"/>
                  <a:gd name="connsiteY3" fmla="*/ 149073 h 275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274" h="275795">
                    <a:moveTo>
                      <a:pt x="0" y="149073"/>
                    </a:moveTo>
                    <a:cubicBezTo>
                      <a:pt x="55311" y="216683"/>
                      <a:pt x="156778" y="279209"/>
                      <a:pt x="202171" y="275650"/>
                    </a:cubicBezTo>
                    <a:cubicBezTo>
                      <a:pt x="134654" y="185801"/>
                      <a:pt x="138595" y="95696"/>
                      <a:pt x="208274" y="0"/>
                    </a:cubicBezTo>
                    <a:cubicBezTo>
                      <a:pt x="113420" y="25036"/>
                      <a:pt x="50733" y="78794"/>
                      <a:pt x="0" y="149073"/>
                    </a:cubicBezTo>
                  </a:path>
                </a:pathLst>
              </a:custGeom>
              <a:solidFill>
                <a:srgbClr val="003B39"/>
              </a:solidFill>
              <a:ln w="127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defTabSz="1219170"/>
                <a:endParaRPr lang="fr-FR" sz="2399">
                  <a:solidFill>
                    <a:srgbClr val="262626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72" name="Forme libre 71">
                <a:extLst>
                  <a:ext uri="{FF2B5EF4-FFF2-40B4-BE49-F238E27FC236}">
                    <a16:creationId xmlns:a16="http://schemas.microsoft.com/office/drawing/2014/main" id="{485058DF-6FB5-E9FE-016A-02F9213AB9F7}"/>
                  </a:ext>
                </a:extLst>
              </p:cNvPr>
              <p:cNvSpPr/>
              <p:nvPr/>
            </p:nvSpPr>
            <p:spPr>
              <a:xfrm>
                <a:off x="7260326" y="6606019"/>
                <a:ext cx="709505" cy="186064"/>
              </a:xfrm>
              <a:custGeom>
                <a:avLst/>
                <a:gdLst>
                  <a:gd name="connsiteX0" fmla="*/ 682803 w 709505"/>
                  <a:gd name="connsiteY0" fmla="*/ 3558 h 186064"/>
                  <a:gd name="connsiteX1" fmla="*/ 22124 w 709505"/>
                  <a:gd name="connsiteY1" fmla="*/ 0 h 186064"/>
                  <a:gd name="connsiteX2" fmla="*/ 0 w 709505"/>
                  <a:gd name="connsiteY2" fmla="*/ 19825 h 186064"/>
                  <a:gd name="connsiteX3" fmla="*/ 709505 w 709505"/>
                  <a:gd name="connsiteY3" fmla="*/ 15377 h 186064"/>
                  <a:gd name="connsiteX4" fmla="*/ 682803 w 709505"/>
                  <a:gd name="connsiteY4" fmla="*/ 3558 h 186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9505" h="186064">
                    <a:moveTo>
                      <a:pt x="682803" y="3558"/>
                    </a:moveTo>
                    <a:cubicBezTo>
                      <a:pt x="518651" y="168643"/>
                      <a:pt x="284564" y="232822"/>
                      <a:pt x="22124" y="0"/>
                    </a:cubicBezTo>
                    <a:cubicBezTo>
                      <a:pt x="12079" y="2033"/>
                      <a:pt x="5467" y="8387"/>
                      <a:pt x="0" y="19825"/>
                    </a:cubicBezTo>
                    <a:cubicBezTo>
                      <a:pt x="205731" y="226976"/>
                      <a:pt x="499451" y="257096"/>
                      <a:pt x="709505" y="15377"/>
                    </a:cubicBezTo>
                    <a:cubicBezTo>
                      <a:pt x="702130" y="7752"/>
                      <a:pt x="695137" y="-254"/>
                      <a:pt x="682803" y="3558"/>
                    </a:cubicBezTo>
                  </a:path>
                </a:pathLst>
              </a:custGeom>
              <a:solidFill>
                <a:srgbClr val="003B39"/>
              </a:solidFill>
              <a:ln w="127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defTabSz="1219170"/>
                <a:endParaRPr lang="fr-FR" sz="2399">
                  <a:solidFill>
                    <a:srgbClr val="262626"/>
                  </a:solidFill>
                  <a:latin typeface="Arial"/>
                  <a:cs typeface="Arial"/>
                </a:endParaRPr>
              </a:p>
            </p:txBody>
          </p:sp>
        </p:grpSp>
      </p:grpSp>
      <p:pic>
        <p:nvPicPr>
          <p:cNvPr id="73" name="Image 7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540189" y="2218718"/>
            <a:ext cx="1374240" cy="1386674"/>
          </a:xfrm>
          <a:prstGeom prst="rect">
            <a:avLst/>
          </a:prstGeom>
        </p:spPr>
      </p:pic>
      <p:sp>
        <p:nvSpPr>
          <p:cNvPr id="29" name="Espace réservé du pied de page 4">
            <a:extLst>
              <a:ext uri="{FF2B5EF4-FFF2-40B4-BE49-F238E27FC236}">
                <a16:creationId xmlns:a16="http://schemas.microsoft.com/office/drawing/2014/main" id="{1D5F57F9-5FAE-4CC7-9A71-6074A83A90C4}"/>
              </a:ext>
            </a:extLst>
          </p:cNvPr>
          <p:cNvSpPr txBox="1">
            <a:spLocks/>
          </p:cNvSpPr>
          <p:nvPr/>
        </p:nvSpPr>
        <p:spPr bwMode="auto">
          <a:xfrm>
            <a:off x="736600" y="6362700"/>
            <a:ext cx="8839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Spring EPICS collaboration meeting 2026 – Pierre MANIL</a:t>
            </a:r>
          </a:p>
        </p:txBody>
      </p:sp>
      <p:sp>
        <p:nvSpPr>
          <p:cNvPr id="31" name="Espace réservé du numéro de diapositive 6">
            <a:extLst>
              <a:ext uri="{FF2B5EF4-FFF2-40B4-BE49-F238E27FC236}">
                <a16:creationId xmlns:a16="http://schemas.microsoft.com/office/drawing/2014/main" id="{55275BE9-EAC0-42C5-AD77-B60CE82804E6}"/>
              </a:ext>
            </a:extLst>
          </p:cNvPr>
          <p:cNvSpPr txBox="1">
            <a:spLocks/>
          </p:cNvSpPr>
          <p:nvPr/>
        </p:nvSpPr>
        <p:spPr bwMode="auto">
          <a:xfrm>
            <a:off x="11292568" y="6361401"/>
            <a:ext cx="693738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CBC77A0-1F4E-42FF-9FFC-F45C3A64AF90}" type="slidenum">
              <a:rPr lang="fr-FR" sz="1200" b="1" smtClean="0">
                <a:solidFill>
                  <a:srgbClr val="E60019"/>
                </a:solidFill>
              </a:rPr>
              <a:pPr>
                <a:defRPr/>
              </a:pPr>
              <a:t>18</a:t>
            </a:fld>
            <a:endParaRPr lang="fr-FR" b="1" dirty="0">
              <a:solidFill>
                <a:srgbClr val="E600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008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re 9"/>
          <p:cNvSpPr>
            <a:spLocks noGrp="1"/>
          </p:cNvSpPr>
          <p:nvPr>
            <p:ph type="title"/>
          </p:nvPr>
        </p:nvSpPr>
        <p:spPr>
          <a:xfrm>
            <a:off x="623888" y="314036"/>
            <a:ext cx="10836275" cy="871826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chemeClr val="tx2"/>
                </a:solidFill>
                <a:latin typeface="+mj-lt"/>
              </a:rPr>
              <a:t>Our </a:t>
            </a:r>
            <a:r>
              <a:rPr lang="fr-FR" sz="3200" dirty="0" err="1">
                <a:solidFill>
                  <a:schemeClr val="tx2"/>
                </a:solidFill>
                <a:latin typeface="+mj-lt"/>
              </a:rPr>
              <a:t>involvement</a:t>
            </a:r>
            <a:r>
              <a:rPr lang="fr-FR" sz="3200" dirty="0">
                <a:solidFill>
                  <a:schemeClr val="tx2"/>
                </a:solidFill>
                <a:latin typeface="+mj-lt"/>
              </a:rPr>
              <a:t> per </a:t>
            </a:r>
            <a:r>
              <a:rPr lang="fr-FR" sz="3200" dirty="0" err="1">
                <a:solidFill>
                  <a:schemeClr val="tx2"/>
                </a:solidFill>
                <a:latin typeface="+mj-lt"/>
              </a:rPr>
              <a:t>domain</a:t>
            </a:r>
            <a:endParaRPr lang="fr-FR" sz="32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53" t="2066" r="5653" b="2066"/>
          <a:stretch/>
        </p:blipFill>
        <p:spPr>
          <a:xfrm>
            <a:off x="4222050" y="1403318"/>
            <a:ext cx="4426094" cy="4210186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E48C795F-233D-C304-20E8-B6E4ADA1BE1E}"/>
              </a:ext>
            </a:extLst>
          </p:cNvPr>
          <p:cNvGrpSpPr/>
          <p:nvPr/>
        </p:nvGrpSpPr>
        <p:grpSpPr>
          <a:xfrm>
            <a:off x="5830251" y="5695045"/>
            <a:ext cx="715535" cy="715167"/>
            <a:chOff x="1489172" y="5734460"/>
            <a:chExt cx="1487672" cy="1486910"/>
          </a:xfrm>
        </p:grpSpPr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DB1A04D2-7A84-4A51-791F-90408AAB58DB}"/>
                </a:ext>
              </a:extLst>
            </p:cNvPr>
            <p:cNvSpPr/>
            <p:nvPr/>
          </p:nvSpPr>
          <p:spPr>
            <a:xfrm>
              <a:off x="1489172" y="5734460"/>
              <a:ext cx="1487672" cy="1486910"/>
            </a:xfrm>
            <a:custGeom>
              <a:avLst/>
              <a:gdLst>
                <a:gd name="connsiteX0" fmla="*/ 1487673 w 1487672"/>
                <a:gd name="connsiteY0" fmla="*/ 743456 h 1486910"/>
                <a:gd name="connsiteX1" fmla="*/ 743837 w 1487672"/>
                <a:gd name="connsiteY1" fmla="*/ 1486911 h 1486910"/>
                <a:gd name="connsiteX2" fmla="*/ 0 w 1487672"/>
                <a:gd name="connsiteY2" fmla="*/ 743456 h 1486910"/>
                <a:gd name="connsiteX3" fmla="*/ 743837 w 1487672"/>
                <a:gd name="connsiteY3" fmla="*/ 0 h 1486910"/>
                <a:gd name="connsiteX4" fmla="*/ 1487673 w 1487672"/>
                <a:gd name="connsiteY4" fmla="*/ 743456 h 148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7672" h="1486910">
                  <a:moveTo>
                    <a:pt x="1487673" y="743456"/>
                  </a:moveTo>
                  <a:cubicBezTo>
                    <a:pt x="1487673" y="1154055"/>
                    <a:pt x="1154646" y="1486911"/>
                    <a:pt x="743837" y="1486911"/>
                  </a:cubicBezTo>
                  <a:cubicBezTo>
                    <a:pt x="333027" y="1486911"/>
                    <a:pt x="0" y="1154055"/>
                    <a:pt x="0" y="743456"/>
                  </a:cubicBezTo>
                  <a:cubicBezTo>
                    <a:pt x="0" y="332857"/>
                    <a:pt x="333027" y="0"/>
                    <a:pt x="743837" y="0"/>
                  </a:cubicBezTo>
                  <a:cubicBezTo>
                    <a:pt x="1154646" y="0"/>
                    <a:pt x="1487673" y="332857"/>
                    <a:pt x="1487673" y="743456"/>
                  </a:cubicBezTo>
                  <a:close/>
                </a:path>
              </a:pathLst>
            </a:custGeom>
            <a:noFill/>
            <a:ln w="19062" cap="flat">
              <a:solidFill>
                <a:srgbClr val="003B3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822940"/>
              <a:endParaRPr lang="fr-FR" sz="1619">
                <a:solidFill>
                  <a:srgbClr val="262626"/>
                </a:solidFill>
                <a:latin typeface="Arial"/>
                <a:cs typeface="Arial"/>
              </a:endParaRPr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BF6CF058-ED09-7E71-344D-3D846BCC2542}"/>
                </a:ext>
              </a:extLst>
            </p:cNvPr>
            <p:cNvSpPr/>
            <p:nvPr/>
          </p:nvSpPr>
          <p:spPr>
            <a:xfrm>
              <a:off x="1850357" y="6152350"/>
              <a:ext cx="675138" cy="651161"/>
            </a:xfrm>
            <a:custGeom>
              <a:avLst/>
              <a:gdLst>
                <a:gd name="connsiteX0" fmla="*/ 412278 w 675138"/>
                <a:gd name="connsiteY0" fmla="*/ 162006 h 651161"/>
                <a:gd name="connsiteX1" fmla="*/ 319712 w 675138"/>
                <a:gd name="connsiteY1" fmla="*/ 163404 h 651161"/>
                <a:gd name="connsiteX2" fmla="*/ 165985 w 675138"/>
                <a:gd name="connsiteY2" fmla="*/ 284008 h 651161"/>
                <a:gd name="connsiteX3" fmla="*/ 237572 w 675138"/>
                <a:gd name="connsiteY3" fmla="*/ 463836 h 651161"/>
                <a:gd name="connsiteX4" fmla="*/ 325561 w 675138"/>
                <a:gd name="connsiteY4" fmla="*/ 488364 h 651161"/>
                <a:gd name="connsiteX5" fmla="*/ 412151 w 675138"/>
                <a:gd name="connsiteY5" fmla="*/ 488999 h 651161"/>
                <a:gd name="connsiteX6" fmla="*/ 411896 w 675138"/>
                <a:gd name="connsiteY6" fmla="*/ 620915 h 651161"/>
                <a:gd name="connsiteX7" fmla="*/ 127331 w 675138"/>
                <a:gd name="connsiteY7" fmla="*/ 545171 h 651161"/>
                <a:gd name="connsiteX8" fmla="*/ 119194 w 675138"/>
                <a:gd name="connsiteY8" fmla="*/ 112696 h 651161"/>
                <a:gd name="connsiteX9" fmla="*/ 321873 w 675138"/>
                <a:gd name="connsiteY9" fmla="*/ 28057 h 651161"/>
                <a:gd name="connsiteX10" fmla="*/ 411896 w 675138"/>
                <a:gd name="connsiteY10" fmla="*/ 28565 h 651161"/>
                <a:gd name="connsiteX11" fmla="*/ 412278 w 675138"/>
                <a:gd name="connsiteY11" fmla="*/ 162006 h 651161"/>
                <a:gd name="connsiteX12" fmla="*/ 330392 w 675138"/>
                <a:gd name="connsiteY12" fmla="*/ 189965 h 651161"/>
                <a:gd name="connsiteX13" fmla="*/ 442158 w 675138"/>
                <a:gd name="connsiteY13" fmla="*/ 188948 h 651161"/>
                <a:gd name="connsiteX14" fmla="*/ 441650 w 675138"/>
                <a:gd name="connsiteY14" fmla="*/ 225 h 651161"/>
                <a:gd name="connsiteX15" fmla="*/ 338657 w 675138"/>
                <a:gd name="connsiteY15" fmla="*/ 97 h 651161"/>
                <a:gd name="connsiteX16" fmla="*/ 79649 w 675138"/>
                <a:gd name="connsiteY16" fmla="*/ 113586 h 651161"/>
                <a:gd name="connsiteX17" fmla="*/ 70876 w 675138"/>
                <a:gd name="connsiteY17" fmla="*/ 527760 h 651161"/>
                <a:gd name="connsiteX18" fmla="*/ 441904 w 675138"/>
                <a:gd name="connsiteY18" fmla="*/ 651034 h 651161"/>
                <a:gd name="connsiteX19" fmla="*/ 442286 w 675138"/>
                <a:gd name="connsiteY19" fmla="*/ 461421 h 651161"/>
                <a:gd name="connsiteX20" fmla="*/ 306996 w 675138"/>
                <a:gd name="connsiteY20" fmla="*/ 457990 h 651161"/>
                <a:gd name="connsiteX21" fmla="*/ 199299 w 675138"/>
                <a:gd name="connsiteY21" fmla="*/ 276764 h 651161"/>
                <a:gd name="connsiteX22" fmla="*/ 330392 w 675138"/>
                <a:gd name="connsiteY22" fmla="*/ 189965 h 651161"/>
                <a:gd name="connsiteX23" fmla="*/ 673574 w 675138"/>
                <a:gd name="connsiteY23" fmla="*/ 461675 h 651161"/>
                <a:gd name="connsiteX24" fmla="*/ 461104 w 675138"/>
                <a:gd name="connsiteY24" fmla="*/ 460912 h 651161"/>
                <a:gd name="connsiteX25" fmla="*/ 461104 w 675138"/>
                <a:gd name="connsiteY25" fmla="*/ 650780 h 651161"/>
                <a:gd name="connsiteX26" fmla="*/ 673193 w 675138"/>
                <a:gd name="connsiteY26" fmla="*/ 651161 h 651161"/>
                <a:gd name="connsiteX27" fmla="*/ 673574 w 675138"/>
                <a:gd name="connsiteY27" fmla="*/ 461675 h 651161"/>
                <a:gd name="connsiteX28" fmla="*/ 672938 w 675138"/>
                <a:gd name="connsiteY28" fmla="*/ 1241 h 651161"/>
                <a:gd name="connsiteX29" fmla="*/ 462121 w 675138"/>
                <a:gd name="connsiteY29" fmla="*/ 479 h 651161"/>
                <a:gd name="connsiteX30" fmla="*/ 462248 w 675138"/>
                <a:gd name="connsiteY30" fmla="*/ 189711 h 651161"/>
                <a:gd name="connsiteX31" fmla="*/ 674083 w 675138"/>
                <a:gd name="connsiteY31" fmla="*/ 190091 h 651161"/>
                <a:gd name="connsiteX32" fmla="*/ 672938 w 675138"/>
                <a:gd name="connsiteY32" fmla="*/ 1241 h 651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75138" h="651161">
                  <a:moveTo>
                    <a:pt x="412278" y="162006"/>
                  </a:moveTo>
                  <a:cubicBezTo>
                    <a:pt x="377438" y="162514"/>
                    <a:pt x="349592" y="163276"/>
                    <a:pt x="319712" y="163404"/>
                  </a:cubicBezTo>
                  <a:cubicBezTo>
                    <a:pt x="247108" y="163784"/>
                    <a:pt x="184804" y="212459"/>
                    <a:pt x="165985" y="284008"/>
                  </a:cubicBezTo>
                  <a:cubicBezTo>
                    <a:pt x="148184" y="351491"/>
                    <a:pt x="178955" y="428252"/>
                    <a:pt x="237572" y="463836"/>
                  </a:cubicBezTo>
                  <a:cubicBezTo>
                    <a:pt x="264782" y="480230"/>
                    <a:pt x="293518" y="489253"/>
                    <a:pt x="325561" y="488364"/>
                  </a:cubicBezTo>
                  <a:cubicBezTo>
                    <a:pt x="355187" y="488364"/>
                    <a:pt x="382524" y="488872"/>
                    <a:pt x="412151" y="488999"/>
                  </a:cubicBezTo>
                  <a:cubicBezTo>
                    <a:pt x="412787" y="534496"/>
                    <a:pt x="411896" y="575290"/>
                    <a:pt x="411896" y="620915"/>
                  </a:cubicBezTo>
                  <a:cubicBezTo>
                    <a:pt x="318949" y="620915"/>
                    <a:pt x="203368" y="614052"/>
                    <a:pt x="127331" y="545171"/>
                  </a:cubicBezTo>
                  <a:cubicBezTo>
                    <a:pt x="53" y="429777"/>
                    <a:pt x="-4779" y="232031"/>
                    <a:pt x="119194" y="112696"/>
                  </a:cubicBezTo>
                  <a:cubicBezTo>
                    <a:pt x="175903" y="58049"/>
                    <a:pt x="243929" y="30979"/>
                    <a:pt x="321873" y="28057"/>
                  </a:cubicBezTo>
                  <a:cubicBezTo>
                    <a:pt x="351499" y="26913"/>
                    <a:pt x="379091" y="28311"/>
                    <a:pt x="411896" y="28565"/>
                  </a:cubicBezTo>
                  <a:cubicBezTo>
                    <a:pt x="412278" y="73426"/>
                    <a:pt x="412278" y="115873"/>
                    <a:pt x="412278" y="162006"/>
                  </a:cubicBezTo>
                  <a:moveTo>
                    <a:pt x="330392" y="189965"/>
                  </a:moveTo>
                  <a:cubicBezTo>
                    <a:pt x="367012" y="189329"/>
                    <a:pt x="402741" y="189202"/>
                    <a:pt x="442158" y="188948"/>
                  </a:cubicBezTo>
                  <a:cubicBezTo>
                    <a:pt x="442413" y="125150"/>
                    <a:pt x="441396" y="64530"/>
                    <a:pt x="441650" y="225"/>
                  </a:cubicBezTo>
                  <a:cubicBezTo>
                    <a:pt x="403377" y="225"/>
                    <a:pt x="371971" y="733"/>
                    <a:pt x="338657" y="97"/>
                  </a:cubicBezTo>
                  <a:cubicBezTo>
                    <a:pt x="234647" y="-2190"/>
                    <a:pt x="148947" y="35809"/>
                    <a:pt x="79649" y="113586"/>
                  </a:cubicBezTo>
                  <a:cubicBezTo>
                    <a:pt x="-21436" y="226947"/>
                    <a:pt x="-28429" y="404740"/>
                    <a:pt x="70876" y="527760"/>
                  </a:cubicBezTo>
                  <a:cubicBezTo>
                    <a:pt x="167384" y="647476"/>
                    <a:pt x="283855" y="651034"/>
                    <a:pt x="441904" y="651034"/>
                  </a:cubicBezTo>
                  <a:cubicBezTo>
                    <a:pt x="442031" y="588889"/>
                    <a:pt x="442158" y="521279"/>
                    <a:pt x="442286" y="461421"/>
                  </a:cubicBezTo>
                  <a:cubicBezTo>
                    <a:pt x="419653" y="461421"/>
                    <a:pt x="338021" y="462057"/>
                    <a:pt x="306996" y="457990"/>
                  </a:cubicBezTo>
                  <a:cubicBezTo>
                    <a:pt x="221169" y="446806"/>
                    <a:pt x="167130" y="357210"/>
                    <a:pt x="199299" y="276764"/>
                  </a:cubicBezTo>
                  <a:cubicBezTo>
                    <a:pt x="222695" y="218051"/>
                    <a:pt x="268470" y="191235"/>
                    <a:pt x="330392" y="189965"/>
                  </a:cubicBezTo>
                  <a:moveTo>
                    <a:pt x="673574" y="461675"/>
                  </a:moveTo>
                  <a:cubicBezTo>
                    <a:pt x="601988" y="461421"/>
                    <a:pt x="533326" y="461167"/>
                    <a:pt x="461104" y="460912"/>
                  </a:cubicBezTo>
                  <a:cubicBezTo>
                    <a:pt x="461104" y="525473"/>
                    <a:pt x="461104" y="586601"/>
                    <a:pt x="461104" y="650780"/>
                  </a:cubicBezTo>
                  <a:cubicBezTo>
                    <a:pt x="533453" y="650907"/>
                    <a:pt x="600971" y="651034"/>
                    <a:pt x="673193" y="651161"/>
                  </a:cubicBezTo>
                  <a:cubicBezTo>
                    <a:pt x="673320" y="585711"/>
                    <a:pt x="673447" y="525345"/>
                    <a:pt x="673574" y="461675"/>
                  </a:cubicBezTo>
                  <a:moveTo>
                    <a:pt x="672938" y="1241"/>
                  </a:moveTo>
                  <a:cubicBezTo>
                    <a:pt x="602369" y="987"/>
                    <a:pt x="533835" y="733"/>
                    <a:pt x="462121" y="479"/>
                  </a:cubicBezTo>
                  <a:cubicBezTo>
                    <a:pt x="462121" y="65420"/>
                    <a:pt x="462121" y="126548"/>
                    <a:pt x="462248" y="189711"/>
                  </a:cubicBezTo>
                  <a:cubicBezTo>
                    <a:pt x="535742" y="189838"/>
                    <a:pt x="603387" y="189965"/>
                    <a:pt x="674083" y="190091"/>
                  </a:cubicBezTo>
                  <a:cubicBezTo>
                    <a:pt x="674210" y="125786"/>
                    <a:pt x="677007" y="65547"/>
                    <a:pt x="672938" y="1241"/>
                  </a:cubicBezTo>
                </a:path>
              </a:pathLst>
            </a:custGeom>
            <a:solidFill>
              <a:srgbClr val="003B39"/>
            </a:solidFill>
            <a:ln w="127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22940"/>
              <a:endParaRPr lang="fr-FR" sz="1619">
                <a:solidFill>
                  <a:srgbClr val="262626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E65543B3-F142-AD30-490E-5EB51C621831}"/>
              </a:ext>
            </a:extLst>
          </p:cNvPr>
          <p:cNvGrpSpPr/>
          <p:nvPr/>
        </p:nvGrpSpPr>
        <p:grpSpPr>
          <a:xfrm>
            <a:off x="3718112" y="4079233"/>
            <a:ext cx="610038" cy="609725"/>
            <a:chOff x="3282007" y="5734458"/>
            <a:chExt cx="1487672" cy="1486910"/>
          </a:xfrm>
        </p:grpSpPr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6E8A51C2-4258-41A8-6340-91AAB96A4A81}"/>
                </a:ext>
              </a:extLst>
            </p:cNvPr>
            <p:cNvSpPr/>
            <p:nvPr/>
          </p:nvSpPr>
          <p:spPr>
            <a:xfrm>
              <a:off x="3282007" y="5734458"/>
              <a:ext cx="1487672" cy="1486910"/>
            </a:xfrm>
            <a:custGeom>
              <a:avLst/>
              <a:gdLst>
                <a:gd name="connsiteX0" fmla="*/ 1487673 w 1487672"/>
                <a:gd name="connsiteY0" fmla="*/ 743456 h 1486910"/>
                <a:gd name="connsiteX1" fmla="*/ 743836 w 1487672"/>
                <a:gd name="connsiteY1" fmla="*/ 1486911 h 1486910"/>
                <a:gd name="connsiteX2" fmla="*/ 0 w 1487672"/>
                <a:gd name="connsiteY2" fmla="*/ 743456 h 1486910"/>
                <a:gd name="connsiteX3" fmla="*/ 743836 w 1487672"/>
                <a:gd name="connsiteY3" fmla="*/ 0 h 1486910"/>
                <a:gd name="connsiteX4" fmla="*/ 1487673 w 1487672"/>
                <a:gd name="connsiteY4" fmla="*/ 743456 h 148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7672" h="1486910">
                  <a:moveTo>
                    <a:pt x="1487673" y="743456"/>
                  </a:moveTo>
                  <a:cubicBezTo>
                    <a:pt x="1487673" y="1154055"/>
                    <a:pt x="1154646" y="1486911"/>
                    <a:pt x="743836" y="1486911"/>
                  </a:cubicBezTo>
                  <a:cubicBezTo>
                    <a:pt x="333027" y="1486911"/>
                    <a:pt x="0" y="1154055"/>
                    <a:pt x="0" y="743456"/>
                  </a:cubicBezTo>
                  <a:cubicBezTo>
                    <a:pt x="0" y="332857"/>
                    <a:pt x="333027" y="0"/>
                    <a:pt x="743836" y="0"/>
                  </a:cubicBezTo>
                  <a:cubicBezTo>
                    <a:pt x="1154646" y="0"/>
                    <a:pt x="1487673" y="332857"/>
                    <a:pt x="1487673" y="743456"/>
                  </a:cubicBezTo>
                  <a:close/>
                </a:path>
              </a:pathLst>
            </a:custGeom>
            <a:noFill/>
            <a:ln w="19062" cap="flat">
              <a:solidFill>
                <a:srgbClr val="003B3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822940"/>
              <a:endParaRPr lang="fr-FR" sz="1619">
                <a:solidFill>
                  <a:srgbClr val="262626"/>
                </a:solidFill>
                <a:latin typeface="Arial"/>
                <a:cs typeface="Arial"/>
              </a:endParaRPr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5CC1BF6A-4A08-FDC3-8F90-0671766EE6D4}"/>
                </a:ext>
              </a:extLst>
            </p:cNvPr>
            <p:cNvSpPr/>
            <p:nvPr/>
          </p:nvSpPr>
          <p:spPr>
            <a:xfrm>
              <a:off x="3644390" y="6058404"/>
              <a:ext cx="817838" cy="882488"/>
            </a:xfrm>
            <a:custGeom>
              <a:avLst/>
              <a:gdLst>
                <a:gd name="connsiteX0" fmla="*/ 90913 w 817838"/>
                <a:gd name="connsiteY0" fmla="*/ 118190 h 882488"/>
                <a:gd name="connsiteX1" fmla="*/ 125880 w 817838"/>
                <a:gd name="connsiteY1" fmla="*/ 174109 h 882488"/>
                <a:gd name="connsiteX2" fmla="*/ 69933 w 817838"/>
                <a:gd name="connsiteY2" fmla="*/ 209057 h 882488"/>
                <a:gd name="connsiteX3" fmla="*/ 34967 w 817838"/>
                <a:gd name="connsiteY3" fmla="*/ 153266 h 882488"/>
                <a:gd name="connsiteX4" fmla="*/ 90913 w 817838"/>
                <a:gd name="connsiteY4" fmla="*/ 118190 h 882488"/>
                <a:gd name="connsiteX5" fmla="*/ 160592 w 817838"/>
                <a:gd name="connsiteY5" fmla="*/ 74727 h 882488"/>
                <a:gd name="connsiteX6" fmla="*/ 195559 w 817838"/>
                <a:gd name="connsiteY6" fmla="*/ 130518 h 882488"/>
                <a:gd name="connsiteX7" fmla="*/ 139612 w 817838"/>
                <a:gd name="connsiteY7" fmla="*/ 165466 h 882488"/>
                <a:gd name="connsiteX8" fmla="*/ 104646 w 817838"/>
                <a:gd name="connsiteY8" fmla="*/ 109676 h 882488"/>
                <a:gd name="connsiteX9" fmla="*/ 160592 w 817838"/>
                <a:gd name="connsiteY9" fmla="*/ 74727 h 882488"/>
                <a:gd name="connsiteX10" fmla="*/ 230398 w 817838"/>
                <a:gd name="connsiteY10" fmla="*/ 31136 h 882488"/>
                <a:gd name="connsiteX11" fmla="*/ 265365 w 817838"/>
                <a:gd name="connsiteY11" fmla="*/ 86927 h 882488"/>
                <a:gd name="connsiteX12" fmla="*/ 209418 w 817838"/>
                <a:gd name="connsiteY12" fmla="*/ 121876 h 882488"/>
                <a:gd name="connsiteX13" fmla="*/ 174452 w 817838"/>
                <a:gd name="connsiteY13" fmla="*/ 66085 h 882488"/>
                <a:gd name="connsiteX14" fmla="*/ 230398 w 817838"/>
                <a:gd name="connsiteY14" fmla="*/ 31136 h 882488"/>
                <a:gd name="connsiteX15" fmla="*/ 134145 w 817838"/>
                <a:gd name="connsiteY15" fmla="*/ 187325 h 882488"/>
                <a:gd name="connsiteX16" fmla="*/ 169111 w 817838"/>
                <a:gd name="connsiteY16" fmla="*/ 243116 h 882488"/>
                <a:gd name="connsiteX17" fmla="*/ 113165 w 817838"/>
                <a:gd name="connsiteY17" fmla="*/ 278065 h 882488"/>
                <a:gd name="connsiteX18" fmla="*/ 78198 w 817838"/>
                <a:gd name="connsiteY18" fmla="*/ 222147 h 882488"/>
                <a:gd name="connsiteX19" fmla="*/ 134145 w 817838"/>
                <a:gd name="connsiteY19" fmla="*/ 187325 h 882488"/>
                <a:gd name="connsiteX20" fmla="*/ 203824 w 817838"/>
                <a:gd name="connsiteY20" fmla="*/ 143735 h 882488"/>
                <a:gd name="connsiteX21" fmla="*/ 238790 w 817838"/>
                <a:gd name="connsiteY21" fmla="*/ 199653 h 882488"/>
                <a:gd name="connsiteX22" fmla="*/ 182971 w 817838"/>
                <a:gd name="connsiteY22" fmla="*/ 234602 h 882488"/>
                <a:gd name="connsiteX23" fmla="*/ 148004 w 817838"/>
                <a:gd name="connsiteY23" fmla="*/ 178683 h 882488"/>
                <a:gd name="connsiteX24" fmla="*/ 203824 w 817838"/>
                <a:gd name="connsiteY24" fmla="*/ 143735 h 882488"/>
                <a:gd name="connsiteX25" fmla="*/ 273503 w 817838"/>
                <a:gd name="connsiteY25" fmla="*/ 100271 h 882488"/>
                <a:gd name="connsiteX26" fmla="*/ 308470 w 817838"/>
                <a:gd name="connsiteY26" fmla="*/ 156062 h 882488"/>
                <a:gd name="connsiteX27" fmla="*/ 252650 w 817838"/>
                <a:gd name="connsiteY27" fmla="*/ 191010 h 882488"/>
                <a:gd name="connsiteX28" fmla="*/ 217683 w 817838"/>
                <a:gd name="connsiteY28" fmla="*/ 135220 h 882488"/>
                <a:gd name="connsiteX29" fmla="*/ 273503 w 817838"/>
                <a:gd name="connsiteY29" fmla="*/ 100271 h 882488"/>
                <a:gd name="connsiteX30" fmla="*/ 176740 w 817838"/>
                <a:gd name="connsiteY30" fmla="*/ 255443 h 882488"/>
                <a:gd name="connsiteX31" fmla="*/ 211707 w 817838"/>
                <a:gd name="connsiteY31" fmla="*/ 311362 h 882488"/>
                <a:gd name="connsiteX32" fmla="*/ 155761 w 817838"/>
                <a:gd name="connsiteY32" fmla="*/ 346310 h 882488"/>
                <a:gd name="connsiteX33" fmla="*/ 120794 w 817838"/>
                <a:gd name="connsiteY33" fmla="*/ 290392 h 882488"/>
                <a:gd name="connsiteX34" fmla="*/ 176740 w 817838"/>
                <a:gd name="connsiteY34" fmla="*/ 255443 h 882488"/>
                <a:gd name="connsiteX35" fmla="*/ 246420 w 817838"/>
                <a:gd name="connsiteY35" fmla="*/ 211980 h 882488"/>
                <a:gd name="connsiteX36" fmla="*/ 281386 w 817838"/>
                <a:gd name="connsiteY36" fmla="*/ 267771 h 882488"/>
                <a:gd name="connsiteX37" fmla="*/ 225440 w 817838"/>
                <a:gd name="connsiteY37" fmla="*/ 302720 h 882488"/>
                <a:gd name="connsiteX38" fmla="*/ 190473 w 817838"/>
                <a:gd name="connsiteY38" fmla="*/ 246929 h 882488"/>
                <a:gd name="connsiteX39" fmla="*/ 246420 w 817838"/>
                <a:gd name="connsiteY39" fmla="*/ 211980 h 882488"/>
                <a:gd name="connsiteX40" fmla="*/ 316226 w 817838"/>
                <a:gd name="connsiteY40" fmla="*/ 168389 h 882488"/>
                <a:gd name="connsiteX41" fmla="*/ 351192 w 817838"/>
                <a:gd name="connsiteY41" fmla="*/ 224308 h 882488"/>
                <a:gd name="connsiteX42" fmla="*/ 295246 w 817838"/>
                <a:gd name="connsiteY42" fmla="*/ 259257 h 882488"/>
                <a:gd name="connsiteX43" fmla="*/ 260279 w 817838"/>
                <a:gd name="connsiteY43" fmla="*/ 203465 h 882488"/>
                <a:gd name="connsiteX44" fmla="*/ 316226 w 817838"/>
                <a:gd name="connsiteY44" fmla="*/ 168389 h 882488"/>
                <a:gd name="connsiteX45" fmla="*/ 585660 w 817838"/>
                <a:gd name="connsiteY45" fmla="*/ 436669 h 882488"/>
                <a:gd name="connsiteX46" fmla="*/ 247818 w 817838"/>
                <a:gd name="connsiteY46" fmla="*/ 652588 h 882488"/>
                <a:gd name="connsiteX47" fmla="*/ 121048 w 817838"/>
                <a:gd name="connsiteY47" fmla="*/ 446073 h 882488"/>
                <a:gd name="connsiteX48" fmla="*/ 462323 w 817838"/>
                <a:gd name="connsiteY48" fmla="*/ 230916 h 882488"/>
                <a:gd name="connsiteX49" fmla="*/ 585660 w 817838"/>
                <a:gd name="connsiteY49" fmla="*/ 436669 h 882488"/>
                <a:gd name="connsiteX50" fmla="*/ 583498 w 817838"/>
                <a:gd name="connsiteY50" fmla="*/ 96840 h 882488"/>
                <a:gd name="connsiteX51" fmla="*/ 763672 w 817838"/>
                <a:gd name="connsiteY51" fmla="*/ 389393 h 882488"/>
                <a:gd name="connsiteX52" fmla="*/ 607530 w 817838"/>
                <a:gd name="connsiteY52" fmla="*/ 295984 h 882488"/>
                <a:gd name="connsiteX53" fmla="*/ 583498 w 817838"/>
                <a:gd name="connsiteY53" fmla="*/ 96840 h 882488"/>
                <a:gd name="connsiteX54" fmla="*/ 737097 w 817838"/>
                <a:gd name="connsiteY54" fmla="*/ 179954 h 882488"/>
                <a:gd name="connsiteX55" fmla="*/ 764181 w 817838"/>
                <a:gd name="connsiteY55" fmla="*/ 186182 h 882488"/>
                <a:gd name="connsiteX56" fmla="*/ 757950 w 817838"/>
                <a:gd name="connsiteY56" fmla="*/ 213251 h 882488"/>
                <a:gd name="connsiteX57" fmla="*/ 730867 w 817838"/>
                <a:gd name="connsiteY57" fmla="*/ 207023 h 882488"/>
                <a:gd name="connsiteX58" fmla="*/ 737097 w 817838"/>
                <a:gd name="connsiteY58" fmla="*/ 179954 h 882488"/>
                <a:gd name="connsiteX59" fmla="*/ 81504 w 817838"/>
                <a:gd name="connsiteY59" fmla="*/ 605821 h 882488"/>
                <a:gd name="connsiteX60" fmla="*/ 101848 w 817838"/>
                <a:gd name="connsiteY60" fmla="*/ 488901 h 882488"/>
                <a:gd name="connsiteX61" fmla="*/ 124608 w 817838"/>
                <a:gd name="connsiteY61" fmla="*/ 516352 h 882488"/>
                <a:gd name="connsiteX62" fmla="*/ 205477 w 817838"/>
                <a:gd name="connsiteY62" fmla="*/ 648522 h 882488"/>
                <a:gd name="connsiteX63" fmla="*/ 81504 w 817838"/>
                <a:gd name="connsiteY63" fmla="*/ 605821 h 882488"/>
                <a:gd name="connsiteX64" fmla="*/ 410191 w 817838"/>
                <a:gd name="connsiteY64" fmla="*/ 622723 h 882488"/>
                <a:gd name="connsiteX65" fmla="*/ 445157 w 817838"/>
                <a:gd name="connsiteY65" fmla="*/ 678642 h 882488"/>
                <a:gd name="connsiteX66" fmla="*/ 389338 w 817838"/>
                <a:gd name="connsiteY66" fmla="*/ 713590 h 882488"/>
                <a:gd name="connsiteX67" fmla="*/ 354371 w 817838"/>
                <a:gd name="connsiteY67" fmla="*/ 657799 h 882488"/>
                <a:gd name="connsiteX68" fmla="*/ 410191 w 817838"/>
                <a:gd name="connsiteY68" fmla="*/ 622723 h 882488"/>
                <a:gd name="connsiteX69" fmla="*/ 479870 w 817838"/>
                <a:gd name="connsiteY69" fmla="*/ 579260 h 882488"/>
                <a:gd name="connsiteX70" fmla="*/ 514837 w 817838"/>
                <a:gd name="connsiteY70" fmla="*/ 635050 h 882488"/>
                <a:gd name="connsiteX71" fmla="*/ 459017 w 817838"/>
                <a:gd name="connsiteY71" fmla="*/ 669999 h 882488"/>
                <a:gd name="connsiteX72" fmla="*/ 424050 w 817838"/>
                <a:gd name="connsiteY72" fmla="*/ 614209 h 882488"/>
                <a:gd name="connsiteX73" fmla="*/ 479870 w 817838"/>
                <a:gd name="connsiteY73" fmla="*/ 579260 h 882488"/>
                <a:gd name="connsiteX74" fmla="*/ 549549 w 817838"/>
                <a:gd name="connsiteY74" fmla="*/ 535670 h 882488"/>
                <a:gd name="connsiteX75" fmla="*/ 584515 w 817838"/>
                <a:gd name="connsiteY75" fmla="*/ 591460 h 882488"/>
                <a:gd name="connsiteX76" fmla="*/ 528696 w 817838"/>
                <a:gd name="connsiteY76" fmla="*/ 626409 h 882488"/>
                <a:gd name="connsiteX77" fmla="*/ 493729 w 817838"/>
                <a:gd name="connsiteY77" fmla="*/ 570491 h 882488"/>
                <a:gd name="connsiteX78" fmla="*/ 549549 w 817838"/>
                <a:gd name="connsiteY78" fmla="*/ 535670 h 882488"/>
                <a:gd name="connsiteX79" fmla="*/ 453422 w 817838"/>
                <a:gd name="connsiteY79" fmla="*/ 691858 h 882488"/>
                <a:gd name="connsiteX80" fmla="*/ 488389 w 817838"/>
                <a:gd name="connsiteY80" fmla="*/ 747777 h 882488"/>
                <a:gd name="connsiteX81" fmla="*/ 432570 w 817838"/>
                <a:gd name="connsiteY81" fmla="*/ 782726 h 882488"/>
                <a:gd name="connsiteX82" fmla="*/ 397603 w 817838"/>
                <a:gd name="connsiteY82" fmla="*/ 726807 h 882488"/>
                <a:gd name="connsiteX83" fmla="*/ 453422 w 817838"/>
                <a:gd name="connsiteY83" fmla="*/ 691858 h 882488"/>
                <a:gd name="connsiteX84" fmla="*/ 523101 w 817838"/>
                <a:gd name="connsiteY84" fmla="*/ 648268 h 882488"/>
                <a:gd name="connsiteX85" fmla="*/ 558068 w 817838"/>
                <a:gd name="connsiteY85" fmla="*/ 704185 h 882488"/>
                <a:gd name="connsiteX86" fmla="*/ 502121 w 817838"/>
                <a:gd name="connsiteY86" fmla="*/ 739134 h 882488"/>
                <a:gd name="connsiteX87" fmla="*/ 467155 w 817838"/>
                <a:gd name="connsiteY87" fmla="*/ 683344 h 882488"/>
                <a:gd name="connsiteX88" fmla="*/ 523101 w 817838"/>
                <a:gd name="connsiteY88" fmla="*/ 648268 h 882488"/>
                <a:gd name="connsiteX89" fmla="*/ 592780 w 817838"/>
                <a:gd name="connsiteY89" fmla="*/ 604805 h 882488"/>
                <a:gd name="connsiteX90" fmla="*/ 627747 w 817838"/>
                <a:gd name="connsiteY90" fmla="*/ 660595 h 882488"/>
                <a:gd name="connsiteX91" fmla="*/ 571800 w 817838"/>
                <a:gd name="connsiteY91" fmla="*/ 695544 h 882488"/>
                <a:gd name="connsiteX92" fmla="*/ 536834 w 817838"/>
                <a:gd name="connsiteY92" fmla="*/ 639753 h 882488"/>
                <a:gd name="connsiteX93" fmla="*/ 592780 w 817838"/>
                <a:gd name="connsiteY93" fmla="*/ 604805 h 882488"/>
                <a:gd name="connsiteX94" fmla="*/ 496018 w 817838"/>
                <a:gd name="connsiteY94" fmla="*/ 760104 h 882488"/>
                <a:gd name="connsiteX95" fmla="*/ 530857 w 817838"/>
                <a:gd name="connsiteY95" fmla="*/ 815895 h 882488"/>
                <a:gd name="connsiteX96" fmla="*/ 475038 w 817838"/>
                <a:gd name="connsiteY96" fmla="*/ 850844 h 882488"/>
                <a:gd name="connsiteX97" fmla="*/ 440071 w 817838"/>
                <a:gd name="connsiteY97" fmla="*/ 795053 h 882488"/>
                <a:gd name="connsiteX98" fmla="*/ 496018 w 817838"/>
                <a:gd name="connsiteY98" fmla="*/ 760104 h 882488"/>
                <a:gd name="connsiteX99" fmla="*/ 565697 w 817838"/>
                <a:gd name="connsiteY99" fmla="*/ 716513 h 882488"/>
                <a:gd name="connsiteX100" fmla="*/ 600664 w 817838"/>
                <a:gd name="connsiteY100" fmla="*/ 772304 h 882488"/>
                <a:gd name="connsiteX101" fmla="*/ 544844 w 817838"/>
                <a:gd name="connsiteY101" fmla="*/ 807253 h 882488"/>
                <a:gd name="connsiteX102" fmla="*/ 509877 w 817838"/>
                <a:gd name="connsiteY102" fmla="*/ 751462 h 882488"/>
                <a:gd name="connsiteX103" fmla="*/ 565697 w 817838"/>
                <a:gd name="connsiteY103" fmla="*/ 716513 h 882488"/>
                <a:gd name="connsiteX104" fmla="*/ 635376 w 817838"/>
                <a:gd name="connsiteY104" fmla="*/ 673050 h 882488"/>
                <a:gd name="connsiteX105" fmla="*/ 670343 w 817838"/>
                <a:gd name="connsiteY105" fmla="*/ 728840 h 882488"/>
                <a:gd name="connsiteX106" fmla="*/ 614523 w 817838"/>
                <a:gd name="connsiteY106" fmla="*/ 763789 h 882488"/>
                <a:gd name="connsiteX107" fmla="*/ 579557 w 817838"/>
                <a:gd name="connsiteY107" fmla="*/ 707871 h 882488"/>
                <a:gd name="connsiteX108" fmla="*/ 635376 w 817838"/>
                <a:gd name="connsiteY108" fmla="*/ 673050 h 882488"/>
                <a:gd name="connsiteX109" fmla="*/ 0 w 817838"/>
                <a:gd name="connsiteY109" fmla="*/ 147674 h 882488"/>
                <a:gd name="connsiteX110" fmla="*/ 149784 w 817838"/>
                <a:gd name="connsiteY110" fmla="*/ 386724 h 882488"/>
                <a:gd name="connsiteX111" fmla="*/ 81377 w 817838"/>
                <a:gd name="connsiteY111" fmla="*/ 431712 h 882488"/>
                <a:gd name="connsiteX112" fmla="*/ 82013 w 817838"/>
                <a:gd name="connsiteY112" fmla="*/ 460053 h 882488"/>
                <a:gd name="connsiteX113" fmla="*/ 60524 w 817838"/>
                <a:gd name="connsiteY113" fmla="*/ 629459 h 882488"/>
                <a:gd name="connsiteX114" fmla="*/ 222388 w 817838"/>
                <a:gd name="connsiteY114" fmla="*/ 676608 h 882488"/>
                <a:gd name="connsiteX115" fmla="*/ 251251 w 817838"/>
                <a:gd name="connsiteY115" fmla="*/ 688681 h 882488"/>
                <a:gd name="connsiteX116" fmla="*/ 319023 w 817838"/>
                <a:gd name="connsiteY116" fmla="*/ 653605 h 882488"/>
                <a:gd name="connsiteX117" fmla="*/ 465374 w 817838"/>
                <a:gd name="connsiteY117" fmla="*/ 882488 h 882488"/>
                <a:gd name="connsiteX118" fmla="*/ 704546 w 817838"/>
                <a:gd name="connsiteY118" fmla="*/ 737228 h 882488"/>
                <a:gd name="connsiteX119" fmla="*/ 558577 w 817838"/>
                <a:gd name="connsiteY119" fmla="*/ 502499 h 882488"/>
                <a:gd name="connsiteX120" fmla="*/ 636393 w 817838"/>
                <a:gd name="connsiteY120" fmla="*/ 444167 h 882488"/>
                <a:gd name="connsiteX121" fmla="*/ 571419 w 817838"/>
                <a:gd name="connsiteY121" fmla="*/ 329535 h 882488"/>
                <a:gd name="connsiteX122" fmla="*/ 602825 w 817838"/>
                <a:gd name="connsiteY122" fmla="*/ 336652 h 882488"/>
                <a:gd name="connsiteX123" fmla="*/ 710650 w 817838"/>
                <a:gd name="connsiteY123" fmla="*/ 408456 h 882488"/>
                <a:gd name="connsiteX124" fmla="*/ 817839 w 817838"/>
                <a:gd name="connsiteY124" fmla="*/ 414301 h 882488"/>
                <a:gd name="connsiteX125" fmla="*/ 714083 w 817838"/>
                <a:gd name="connsiteY125" fmla="*/ 235237 h 882488"/>
                <a:gd name="connsiteX126" fmla="*/ 794061 w 817838"/>
                <a:gd name="connsiteY126" fmla="*/ 202068 h 882488"/>
                <a:gd name="connsiteX127" fmla="*/ 774480 w 817838"/>
                <a:gd name="connsiteY127" fmla="*/ 162416 h 882488"/>
                <a:gd name="connsiteX128" fmla="*/ 724255 w 817838"/>
                <a:gd name="connsiteY128" fmla="*/ 162925 h 882488"/>
                <a:gd name="connsiteX129" fmla="*/ 697172 w 817838"/>
                <a:gd name="connsiteY129" fmla="*/ 212743 h 882488"/>
                <a:gd name="connsiteX130" fmla="*/ 583244 w 817838"/>
                <a:gd name="connsiteY130" fmla="*/ 47911 h 882488"/>
                <a:gd name="connsiteX131" fmla="*/ 553236 w 817838"/>
                <a:gd name="connsiteY131" fmla="*/ 90358 h 882488"/>
                <a:gd name="connsiteX132" fmla="*/ 557941 w 817838"/>
                <a:gd name="connsiteY132" fmla="*/ 266373 h 882488"/>
                <a:gd name="connsiteX133" fmla="*/ 556161 w 817838"/>
                <a:gd name="connsiteY133" fmla="*/ 300051 h 882488"/>
                <a:gd name="connsiteX134" fmla="*/ 470842 w 817838"/>
                <a:gd name="connsiteY134" fmla="*/ 189232 h 882488"/>
                <a:gd name="connsiteX135" fmla="*/ 391754 w 817838"/>
                <a:gd name="connsiteY135" fmla="*/ 236127 h 882488"/>
                <a:gd name="connsiteX136" fmla="*/ 234722 w 817838"/>
                <a:gd name="connsiteY136" fmla="*/ 0 h 882488"/>
                <a:gd name="connsiteX137" fmla="*/ 0 w 817838"/>
                <a:gd name="connsiteY137" fmla="*/ 147674 h 88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</a:cxnLst>
              <a:rect l="l" t="t" r="r" b="b"/>
              <a:pathLst>
                <a:path w="817838" h="882488">
                  <a:moveTo>
                    <a:pt x="90913" y="118190"/>
                  </a:moveTo>
                  <a:lnTo>
                    <a:pt x="125880" y="174109"/>
                  </a:lnTo>
                  <a:lnTo>
                    <a:pt x="69933" y="209057"/>
                  </a:lnTo>
                  <a:lnTo>
                    <a:pt x="34967" y="153266"/>
                  </a:lnTo>
                  <a:lnTo>
                    <a:pt x="90913" y="118190"/>
                  </a:lnTo>
                  <a:close/>
                  <a:moveTo>
                    <a:pt x="160592" y="74727"/>
                  </a:moveTo>
                  <a:lnTo>
                    <a:pt x="195559" y="130518"/>
                  </a:lnTo>
                  <a:lnTo>
                    <a:pt x="139612" y="165466"/>
                  </a:lnTo>
                  <a:lnTo>
                    <a:pt x="104646" y="109676"/>
                  </a:lnTo>
                  <a:lnTo>
                    <a:pt x="160592" y="74727"/>
                  </a:lnTo>
                  <a:close/>
                  <a:moveTo>
                    <a:pt x="230398" y="31136"/>
                  </a:moveTo>
                  <a:lnTo>
                    <a:pt x="265365" y="86927"/>
                  </a:lnTo>
                  <a:lnTo>
                    <a:pt x="209418" y="121876"/>
                  </a:lnTo>
                  <a:lnTo>
                    <a:pt x="174452" y="66085"/>
                  </a:lnTo>
                  <a:lnTo>
                    <a:pt x="230398" y="31136"/>
                  </a:lnTo>
                  <a:close/>
                  <a:moveTo>
                    <a:pt x="134145" y="187325"/>
                  </a:moveTo>
                  <a:lnTo>
                    <a:pt x="169111" y="243116"/>
                  </a:lnTo>
                  <a:lnTo>
                    <a:pt x="113165" y="278065"/>
                  </a:lnTo>
                  <a:lnTo>
                    <a:pt x="78198" y="222147"/>
                  </a:lnTo>
                  <a:lnTo>
                    <a:pt x="134145" y="187325"/>
                  </a:lnTo>
                  <a:close/>
                  <a:moveTo>
                    <a:pt x="203824" y="143735"/>
                  </a:moveTo>
                  <a:lnTo>
                    <a:pt x="238790" y="199653"/>
                  </a:lnTo>
                  <a:lnTo>
                    <a:pt x="182971" y="234602"/>
                  </a:lnTo>
                  <a:lnTo>
                    <a:pt x="148004" y="178683"/>
                  </a:lnTo>
                  <a:lnTo>
                    <a:pt x="203824" y="143735"/>
                  </a:lnTo>
                  <a:close/>
                  <a:moveTo>
                    <a:pt x="273503" y="100271"/>
                  </a:moveTo>
                  <a:lnTo>
                    <a:pt x="308470" y="156062"/>
                  </a:lnTo>
                  <a:lnTo>
                    <a:pt x="252650" y="191010"/>
                  </a:lnTo>
                  <a:lnTo>
                    <a:pt x="217683" y="135220"/>
                  </a:lnTo>
                  <a:lnTo>
                    <a:pt x="273503" y="100271"/>
                  </a:lnTo>
                  <a:close/>
                  <a:moveTo>
                    <a:pt x="176740" y="255443"/>
                  </a:moveTo>
                  <a:lnTo>
                    <a:pt x="211707" y="311362"/>
                  </a:lnTo>
                  <a:lnTo>
                    <a:pt x="155761" y="346310"/>
                  </a:lnTo>
                  <a:lnTo>
                    <a:pt x="120794" y="290392"/>
                  </a:lnTo>
                  <a:lnTo>
                    <a:pt x="176740" y="255443"/>
                  </a:lnTo>
                  <a:close/>
                  <a:moveTo>
                    <a:pt x="246420" y="211980"/>
                  </a:moveTo>
                  <a:lnTo>
                    <a:pt x="281386" y="267771"/>
                  </a:lnTo>
                  <a:lnTo>
                    <a:pt x="225440" y="302720"/>
                  </a:lnTo>
                  <a:lnTo>
                    <a:pt x="190473" y="246929"/>
                  </a:lnTo>
                  <a:lnTo>
                    <a:pt x="246420" y="211980"/>
                  </a:lnTo>
                  <a:close/>
                  <a:moveTo>
                    <a:pt x="316226" y="168389"/>
                  </a:moveTo>
                  <a:lnTo>
                    <a:pt x="351192" y="224308"/>
                  </a:lnTo>
                  <a:lnTo>
                    <a:pt x="295246" y="259257"/>
                  </a:lnTo>
                  <a:lnTo>
                    <a:pt x="260279" y="203465"/>
                  </a:lnTo>
                  <a:lnTo>
                    <a:pt x="316226" y="168389"/>
                  </a:lnTo>
                  <a:close/>
                  <a:moveTo>
                    <a:pt x="585660" y="436669"/>
                  </a:moveTo>
                  <a:cubicBezTo>
                    <a:pt x="479234" y="504660"/>
                    <a:pt x="363781" y="578370"/>
                    <a:pt x="247818" y="652588"/>
                  </a:cubicBezTo>
                  <a:cubicBezTo>
                    <a:pt x="205604" y="583835"/>
                    <a:pt x="162881" y="514318"/>
                    <a:pt x="121048" y="446073"/>
                  </a:cubicBezTo>
                  <a:cubicBezTo>
                    <a:pt x="233959" y="374905"/>
                    <a:pt x="349031" y="302338"/>
                    <a:pt x="462323" y="230916"/>
                  </a:cubicBezTo>
                  <a:cubicBezTo>
                    <a:pt x="503901" y="300178"/>
                    <a:pt x="545607" y="369821"/>
                    <a:pt x="585660" y="436669"/>
                  </a:cubicBezTo>
                  <a:moveTo>
                    <a:pt x="583498" y="96840"/>
                  </a:moveTo>
                  <a:cubicBezTo>
                    <a:pt x="644658" y="196221"/>
                    <a:pt x="703275" y="291282"/>
                    <a:pt x="763672" y="389393"/>
                  </a:cubicBezTo>
                  <a:cubicBezTo>
                    <a:pt x="696663" y="383166"/>
                    <a:pt x="644785" y="350250"/>
                    <a:pt x="607530" y="295984"/>
                  </a:cubicBezTo>
                  <a:cubicBezTo>
                    <a:pt x="566206" y="235872"/>
                    <a:pt x="557813" y="169914"/>
                    <a:pt x="583498" y="96840"/>
                  </a:cubicBezTo>
                  <a:moveTo>
                    <a:pt x="737097" y="179954"/>
                  </a:moveTo>
                  <a:cubicBezTo>
                    <a:pt x="746379" y="174235"/>
                    <a:pt x="758459" y="177031"/>
                    <a:pt x="764181" y="186182"/>
                  </a:cubicBezTo>
                  <a:cubicBezTo>
                    <a:pt x="769903" y="195459"/>
                    <a:pt x="767105" y="207532"/>
                    <a:pt x="757950" y="213251"/>
                  </a:cubicBezTo>
                  <a:cubicBezTo>
                    <a:pt x="748795" y="218970"/>
                    <a:pt x="736589" y="216174"/>
                    <a:pt x="730867" y="207023"/>
                  </a:cubicBezTo>
                  <a:cubicBezTo>
                    <a:pt x="725018" y="197874"/>
                    <a:pt x="727815" y="185673"/>
                    <a:pt x="737097" y="179954"/>
                  </a:cubicBezTo>
                  <a:moveTo>
                    <a:pt x="81504" y="605821"/>
                  </a:moveTo>
                  <a:cubicBezTo>
                    <a:pt x="58235" y="563628"/>
                    <a:pt x="65610" y="521435"/>
                    <a:pt x="101848" y="488901"/>
                  </a:cubicBezTo>
                  <a:cubicBezTo>
                    <a:pt x="114563" y="493730"/>
                    <a:pt x="118632" y="506185"/>
                    <a:pt x="124608" y="516352"/>
                  </a:cubicBezTo>
                  <a:cubicBezTo>
                    <a:pt x="151183" y="560451"/>
                    <a:pt x="181954" y="602008"/>
                    <a:pt x="205477" y="648522"/>
                  </a:cubicBezTo>
                  <a:cubicBezTo>
                    <a:pt x="151183" y="665424"/>
                    <a:pt x="105281" y="648903"/>
                    <a:pt x="81504" y="605821"/>
                  </a:cubicBezTo>
                  <a:moveTo>
                    <a:pt x="410191" y="622723"/>
                  </a:moveTo>
                  <a:lnTo>
                    <a:pt x="445157" y="678642"/>
                  </a:lnTo>
                  <a:lnTo>
                    <a:pt x="389338" y="713590"/>
                  </a:lnTo>
                  <a:lnTo>
                    <a:pt x="354371" y="657799"/>
                  </a:lnTo>
                  <a:lnTo>
                    <a:pt x="410191" y="622723"/>
                  </a:lnTo>
                  <a:close/>
                  <a:moveTo>
                    <a:pt x="479870" y="579260"/>
                  </a:moveTo>
                  <a:lnTo>
                    <a:pt x="514837" y="635050"/>
                  </a:lnTo>
                  <a:lnTo>
                    <a:pt x="459017" y="669999"/>
                  </a:lnTo>
                  <a:lnTo>
                    <a:pt x="424050" y="614209"/>
                  </a:lnTo>
                  <a:lnTo>
                    <a:pt x="479870" y="579260"/>
                  </a:lnTo>
                  <a:close/>
                  <a:moveTo>
                    <a:pt x="549549" y="535670"/>
                  </a:moveTo>
                  <a:lnTo>
                    <a:pt x="584515" y="591460"/>
                  </a:lnTo>
                  <a:lnTo>
                    <a:pt x="528696" y="626409"/>
                  </a:lnTo>
                  <a:lnTo>
                    <a:pt x="493729" y="570491"/>
                  </a:lnTo>
                  <a:lnTo>
                    <a:pt x="549549" y="535670"/>
                  </a:lnTo>
                  <a:close/>
                  <a:moveTo>
                    <a:pt x="453422" y="691858"/>
                  </a:moveTo>
                  <a:lnTo>
                    <a:pt x="488389" y="747777"/>
                  </a:lnTo>
                  <a:lnTo>
                    <a:pt x="432570" y="782726"/>
                  </a:lnTo>
                  <a:lnTo>
                    <a:pt x="397603" y="726807"/>
                  </a:lnTo>
                  <a:lnTo>
                    <a:pt x="453422" y="691858"/>
                  </a:lnTo>
                  <a:close/>
                  <a:moveTo>
                    <a:pt x="523101" y="648268"/>
                  </a:moveTo>
                  <a:lnTo>
                    <a:pt x="558068" y="704185"/>
                  </a:lnTo>
                  <a:lnTo>
                    <a:pt x="502121" y="739134"/>
                  </a:lnTo>
                  <a:lnTo>
                    <a:pt x="467155" y="683344"/>
                  </a:lnTo>
                  <a:lnTo>
                    <a:pt x="523101" y="648268"/>
                  </a:lnTo>
                  <a:close/>
                  <a:moveTo>
                    <a:pt x="592780" y="604805"/>
                  </a:moveTo>
                  <a:lnTo>
                    <a:pt x="627747" y="660595"/>
                  </a:lnTo>
                  <a:lnTo>
                    <a:pt x="571800" y="695544"/>
                  </a:lnTo>
                  <a:lnTo>
                    <a:pt x="536834" y="639753"/>
                  </a:lnTo>
                  <a:lnTo>
                    <a:pt x="592780" y="604805"/>
                  </a:lnTo>
                  <a:close/>
                  <a:moveTo>
                    <a:pt x="496018" y="760104"/>
                  </a:moveTo>
                  <a:lnTo>
                    <a:pt x="530857" y="815895"/>
                  </a:lnTo>
                  <a:lnTo>
                    <a:pt x="475038" y="850844"/>
                  </a:lnTo>
                  <a:lnTo>
                    <a:pt x="440071" y="795053"/>
                  </a:lnTo>
                  <a:lnTo>
                    <a:pt x="496018" y="760104"/>
                  </a:lnTo>
                  <a:close/>
                  <a:moveTo>
                    <a:pt x="565697" y="716513"/>
                  </a:moveTo>
                  <a:lnTo>
                    <a:pt x="600664" y="772304"/>
                  </a:lnTo>
                  <a:lnTo>
                    <a:pt x="544844" y="807253"/>
                  </a:lnTo>
                  <a:lnTo>
                    <a:pt x="509877" y="751462"/>
                  </a:lnTo>
                  <a:lnTo>
                    <a:pt x="565697" y="716513"/>
                  </a:lnTo>
                  <a:close/>
                  <a:moveTo>
                    <a:pt x="635376" y="673050"/>
                  </a:moveTo>
                  <a:lnTo>
                    <a:pt x="670343" y="728840"/>
                  </a:lnTo>
                  <a:lnTo>
                    <a:pt x="614523" y="763789"/>
                  </a:lnTo>
                  <a:lnTo>
                    <a:pt x="579557" y="707871"/>
                  </a:lnTo>
                  <a:lnTo>
                    <a:pt x="635376" y="673050"/>
                  </a:lnTo>
                  <a:close/>
                  <a:moveTo>
                    <a:pt x="0" y="147674"/>
                  </a:moveTo>
                  <a:cubicBezTo>
                    <a:pt x="51751" y="230281"/>
                    <a:pt x="100450" y="308057"/>
                    <a:pt x="149784" y="386724"/>
                  </a:cubicBezTo>
                  <a:cubicBezTo>
                    <a:pt x="124481" y="403372"/>
                    <a:pt x="102993" y="417479"/>
                    <a:pt x="81377" y="431712"/>
                  </a:cubicBezTo>
                  <a:cubicBezTo>
                    <a:pt x="81631" y="442388"/>
                    <a:pt x="81758" y="451792"/>
                    <a:pt x="82013" y="460053"/>
                  </a:cubicBezTo>
                  <a:cubicBezTo>
                    <a:pt x="25557" y="520927"/>
                    <a:pt x="32551" y="586631"/>
                    <a:pt x="60524" y="629459"/>
                  </a:cubicBezTo>
                  <a:cubicBezTo>
                    <a:pt x="93711" y="680420"/>
                    <a:pt x="146606" y="695925"/>
                    <a:pt x="222388" y="676608"/>
                  </a:cubicBezTo>
                  <a:cubicBezTo>
                    <a:pt x="230398" y="680293"/>
                    <a:pt x="236502" y="692494"/>
                    <a:pt x="251251" y="688681"/>
                  </a:cubicBezTo>
                  <a:cubicBezTo>
                    <a:pt x="273630" y="681437"/>
                    <a:pt x="290923" y="659324"/>
                    <a:pt x="319023" y="653605"/>
                  </a:cubicBezTo>
                  <a:cubicBezTo>
                    <a:pt x="369121" y="731891"/>
                    <a:pt x="418710" y="809541"/>
                    <a:pt x="465374" y="882488"/>
                  </a:cubicBezTo>
                  <a:cubicBezTo>
                    <a:pt x="547133" y="832797"/>
                    <a:pt x="623551" y="786411"/>
                    <a:pt x="704546" y="737228"/>
                  </a:cubicBezTo>
                  <a:cubicBezTo>
                    <a:pt x="655848" y="658943"/>
                    <a:pt x="607276" y="580785"/>
                    <a:pt x="558577" y="502499"/>
                  </a:cubicBezTo>
                  <a:cubicBezTo>
                    <a:pt x="581718" y="478226"/>
                    <a:pt x="615540" y="471872"/>
                    <a:pt x="636393" y="444167"/>
                  </a:cubicBezTo>
                  <a:cubicBezTo>
                    <a:pt x="620245" y="402737"/>
                    <a:pt x="587313" y="370330"/>
                    <a:pt x="571419" y="329535"/>
                  </a:cubicBezTo>
                  <a:cubicBezTo>
                    <a:pt x="588330" y="314539"/>
                    <a:pt x="595451" y="327756"/>
                    <a:pt x="602825" y="336652"/>
                  </a:cubicBezTo>
                  <a:cubicBezTo>
                    <a:pt x="631689" y="371346"/>
                    <a:pt x="669580" y="392188"/>
                    <a:pt x="710650" y="408456"/>
                  </a:cubicBezTo>
                  <a:cubicBezTo>
                    <a:pt x="744218" y="421800"/>
                    <a:pt x="778421" y="423833"/>
                    <a:pt x="817839" y="414301"/>
                  </a:cubicBezTo>
                  <a:cubicBezTo>
                    <a:pt x="790246" y="349488"/>
                    <a:pt x="741039" y="300432"/>
                    <a:pt x="714083" y="235237"/>
                  </a:cubicBezTo>
                  <a:cubicBezTo>
                    <a:pt x="768377" y="244896"/>
                    <a:pt x="774098" y="242227"/>
                    <a:pt x="794061" y="202068"/>
                  </a:cubicBezTo>
                  <a:cubicBezTo>
                    <a:pt x="793553" y="186055"/>
                    <a:pt x="786814" y="173346"/>
                    <a:pt x="774480" y="162416"/>
                  </a:cubicBezTo>
                  <a:cubicBezTo>
                    <a:pt x="757950" y="155046"/>
                    <a:pt x="741548" y="152885"/>
                    <a:pt x="724255" y="162925"/>
                  </a:cubicBezTo>
                  <a:cubicBezTo>
                    <a:pt x="706327" y="173219"/>
                    <a:pt x="709760" y="195840"/>
                    <a:pt x="697172" y="212743"/>
                  </a:cubicBezTo>
                  <a:cubicBezTo>
                    <a:pt x="655339" y="157079"/>
                    <a:pt x="628128" y="95823"/>
                    <a:pt x="583244" y="47911"/>
                  </a:cubicBezTo>
                  <a:cubicBezTo>
                    <a:pt x="562391" y="58841"/>
                    <a:pt x="558322" y="75108"/>
                    <a:pt x="553236" y="90358"/>
                  </a:cubicBezTo>
                  <a:cubicBezTo>
                    <a:pt x="533528" y="149581"/>
                    <a:pt x="535435" y="208295"/>
                    <a:pt x="557941" y="266373"/>
                  </a:cubicBezTo>
                  <a:cubicBezTo>
                    <a:pt x="561882" y="276540"/>
                    <a:pt x="574343" y="287342"/>
                    <a:pt x="556161" y="300051"/>
                  </a:cubicBezTo>
                  <a:cubicBezTo>
                    <a:pt x="517507" y="272346"/>
                    <a:pt x="511276" y="217953"/>
                    <a:pt x="470842" y="189232"/>
                  </a:cubicBezTo>
                  <a:cubicBezTo>
                    <a:pt x="444267" y="204990"/>
                    <a:pt x="418710" y="220114"/>
                    <a:pt x="391754" y="236127"/>
                  </a:cubicBezTo>
                  <a:cubicBezTo>
                    <a:pt x="335553" y="159493"/>
                    <a:pt x="294101" y="75235"/>
                    <a:pt x="234722" y="0"/>
                  </a:cubicBezTo>
                  <a:cubicBezTo>
                    <a:pt x="155633" y="51851"/>
                    <a:pt x="76545" y="93663"/>
                    <a:pt x="0" y="147674"/>
                  </a:cubicBezTo>
                </a:path>
              </a:pathLst>
            </a:custGeom>
            <a:solidFill>
              <a:srgbClr val="003B39"/>
            </a:solidFill>
            <a:ln w="127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22940"/>
              <a:endParaRPr lang="fr-FR" sz="1619">
                <a:solidFill>
                  <a:srgbClr val="262626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C47CF17-4B4F-EA44-BDC4-804373B97F21}"/>
              </a:ext>
            </a:extLst>
          </p:cNvPr>
          <p:cNvGrpSpPr/>
          <p:nvPr/>
        </p:nvGrpSpPr>
        <p:grpSpPr>
          <a:xfrm>
            <a:off x="8518281" y="2337280"/>
            <a:ext cx="771716" cy="771319"/>
            <a:chOff x="5074845" y="5734460"/>
            <a:chExt cx="1487672" cy="1486910"/>
          </a:xfrm>
        </p:grpSpPr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641ED35B-2983-A8BB-0D46-7FDF678C35D8}"/>
                </a:ext>
              </a:extLst>
            </p:cNvPr>
            <p:cNvSpPr/>
            <p:nvPr/>
          </p:nvSpPr>
          <p:spPr>
            <a:xfrm>
              <a:off x="5074845" y="5734460"/>
              <a:ext cx="1487672" cy="1486910"/>
            </a:xfrm>
            <a:custGeom>
              <a:avLst/>
              <a:gdLst>
                <a:gd name="connsiteX0" fmla="*/ 1487673 w 1487672"/>
                <a:gd name="connsiteY0" fmla="*/ 743456 h 1486910"/>
                <a:gd name="connsiteX1" fmla="*/ 743836 w 1487672"/>
                <a:gd name="connsiteY1" fmla="*/ 1486911 h 1486910"/>
                <a:gd name="connsiteX2" fmla="*/ 0 w 1487672"/>
                <a:gd name="connsiteY2" fmla="*/ 743456 h 1486910"/>
                <a:gd name="connsiteX3" fmla="*/ 743836 w 1487672"/>
                <a:gd name="connsiteY3" fmla="*/ 0 h 1486910"/>
                <a:gd name="connsiteX4" fmla="*/ 1487673 w 1487672"/>
                <a:gd name="connsiteY4" fmla="*/ 743456 h 148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7672" h="1486910">
                  <a:moveTo>
                    <a:pt x="1487673" y="743456"/>
                  </a:moveTo>
                  <a:cubicBezTo>
                    <a:pt x="1487673" y="1154055"/>
                    <a:pt x="1154646" y="1486911"/>
                    <a:pt x="743836" y="1486911"/>
                  </a:cubicBezTo>
                  <a:cubicBezTo>
                    <a:pt x="333027" y="1486911"/>
                    <a:pt x="0" y="1154055"/>
                    <a:pt x="0" y="743456"/>
                  </a:cubicBezTo>
                  <a:cubicBezTo>
                    <a:pt x="0" y="332857"/>
                    <a:pt x="333027" y="0"/>
                    <a:pt x="743836" y="0"/>
                  </a:cubicBezTo>
                  <a:cubicBezTo>
                    <a:pt x="1154646" y="0"/>
                    <a:pt x="1487673" y="332857"/>
                    <a:pt x="1487673" y="743456"/>
                  </a:cubicBezTo>
                  <a:close/>
                </a:path>
              </a:pathLst>
            </a:custGeom>
            <a:noFill/>
            <a:ln w="19062" cap="flat">
              <a:solidFill>
                <a:srgbClr val="003B3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822940"/>
              <a:endParaRPr lang="fr-FR" sz="1619">
                <a:solidFill>
                  <a:srgbClr val="262626"/>
                </a:solidFill>
                <a:latin typeface="Arial"/>
                <a:cs typeface="Arial"/>
              </a:endParaRPr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202BF33B-F5B1-CEC6-BDA2-1D904A543C79}"/>
                </a:ext>
              </a:extLst>
            </p:cNvPr>
            <p:cNvSpPr/>
            <p:nvPr/>
          </p:nvSpPr>
          <p:spPr>
            <a:xfrm>
              <a:off x="5345042" y="6195149"/>
              <a:ext cx="940031" cy="559433"/>
            </a:xfrm>
            <a:custGeom>
              <a:avLst/>
              <a:gdLst>
                <a:gd name="connsiteX0" fmla="*/ 0 w 940031"/>
                <a:gd name="connsiteY0" fmla="*/ 338431 h 559433"/>
                <a:gd name="connsiteX1" fmla="*/ 19073 w 940031"/>
                <a:gd name="connsiteY1" fmla="*/ 357494 h 559433"/>
                <a:gd name="connsiteX2" fmla="*/ 67772 w 940031"/>
                <a:gd name="connsiteY2" fmla="*/ 357494 h 559433"/>
                <a:gd name="connsiteX3" fmla="*/ 91295 w 940031"/>
                <a:gd name="connsiteY3" fmla="*/ 398035 h 559433"/>
                <a:gd name="connsiteX4" fmla="*/ 91041 w 940031"/>
                <a:gd name="connsiteY4" fmla="*/ 423960 h 559433"/>
                <a:gd name="connsiteX5" fmla="*/ 95364 w 940031"/>
                <a:gd name="connsiteY5" fmla="*/ 495510 h 559433"/>
                <a:gd name="connsiteX6" fmla="*/ 168857 w 940031"/>
                <a:gd name="connsiteY6" fmla="*/ 559434 h 559433"/>
                <a:gd name="connsiteX7" fmla="*/ 244513 w 940031"/>
                <a:gd name="connsiteY7" fmla="*/ 494620 h 559433"/>
                <a:gd name="connsiteX8" fmla="*/ 253413 w 940031"/>
                <a:gd name="connsiteY8" fmla="*/ 399941 h 559433"/>
                <a:gd name="connsiteX9" fmla="*/ 270452 w 940031"/>
                <a:gd name="connsiteY9" fmla="*/ 377065 h 559433"/>
                <a:gd name="connsiteX10" fmla="*/ 287363 w 940031"/>
                <a:gd name="connsiteY10" fmla="*/ 397272 h 559433"/>
                <a:gd name="connsiteX11" fmla="*/ 288888 w 940031"/>
                <a:gd name="connsiteY11" fmla="*/ 417987 h 559433"/>
                <a:gd name="connsiteX12" fmla="*/ 295882 w 940031"/>
                <a:gd name="connsiteY12" fmla="*/ 496654 h 559433"/>
                <a:gd name="connsiteX13" fmla="*/ 371410 w 940031"/>
                <a:gd name="connsiteY13" fmla="*/ 558799 h 559433"/>
                <a:gd name="connsiteX14" fmla="*/ 443123 w 940031"/>
                <a:gd name="connsiteY14" fmla="*/ 495764 h 559433"/>
                <a:gd name="connsiteX15" fmla="*/ 453168 w 940031"/>
                <a:gd name="connsiteY15" fmla="*/ 398162 h 559433"/>
                <a:gd name="connsiteX16" fmla="*/ 471097 w 940031"/>
                <a:gd name="connsiteY16" fmla="*/ 376938 h 559433"/>
                <a:gd name="connsiteX17" fmla="*/ 486736 w 940031"/>
                <a:gd name="connsiteY17" fmla="*/ 396255 h 559433"/>
                <a:gd name="connsiteX18" fmla="*/ 494111 w 940031"/>
                <a:gd name="connsiteY18" fmla="*/ 495128 h 559433"/>
                <a:gd name="connsiteX19" fmla="*/ 565443 w 940031"/>
                <a:gd name="connsiteY19" fmla="*/ 557020 h 559433"/>
                <a:gd name="connsiteX20" fmla="*/ 639699 w 940031"/>
                <a:gd name="connsiteY20" fmla="*/ 497416 h 559433"/>
                <a:gd name="connsiteX21" fmla="*/ 651397 w 940031"/>
                <a:gd name="connsiteY21" fmla="*/ 397526 h 559433"/>
                <a:gd name="connsiteX22" fmla="*/ 668563 w 940031"/>
                <a:gd name="connsiteY22" fmla="*/ 378082 h 559433"/>
                <a:gd name="connsiteX23" fmla="*/ 686237 w 940031"/>
                <a:gd name="connsiteY23" fmla="*/ 399051 h 559433"/>
                <a:gd name="connsiteX24" fmla="*/ 687127 w 940031"/>
                <a:gd name="connsiteY24" fmla="*/ 419258 h 559433"/>
                <a:gd name="connsiteX25" fmla="*/ 693230 w 940031"/>
                <a:gd name="connsiteY25" fmla="*/ 497035 h 559433"/>
                <a:gd name="connsiteX26" fmla="*/ 767741 w 940031"/>
                <a:gd name="connsiteY26" fmla="*/ 558545 h 559433"/>
                <a:gd name="connsiteX27" fmla="*/ 841362 w 940031"/>
                <a:gd name="connsiteY27" fmla="*/ 496018 h 559433"/>
                <a:gd name="connsiteX28" fmla="*/ 847465 w 940031"/>
                <a:gd name="connsiteY28" fmla="*/ 425867 h 559433"/>
                <a:gd name="connsiteX29" fmla="*/ 849499 w 940031"/>
                <a:gd name="connsiteY29" fmla="*/ 396636 h 559433"/>
                <a:gd name="connsiteX30" fmla="*/ 869844 w 940031"/>
                <a:gd name="connsiteY30" fmla="*/ 356604 h 559433"/>
                <a:gd name="connsiteX31" fmla="*/ 920959 w 940031"/>
                <a:gd name="connsiteY31" fmla="*/ 356604 h 559433"/>
                <a:gd name="connsiteX32" fmla="*/ 940032 w 940031"/>
                <a:gd name="connsiteY32" fmla="*/ 337541 h 559433"/>
                <a:gd name="connsiteX33" fmla="*/ 920959 w 940031"/>
                <a:gd name="connsiteY33" fmla="*/ 318479 h 559433"/>
                <a:gd name="connsiteX34" fmla="*/ 869844 w 940031"/>
                <a:gd name="connsiteY34" fmla="*/ 318479 h 559433"/>
                <a:gd name="connsiteX35" fmla="*/ 811608 w 940031"/>
                <a:gd name="connsiteY35" fmla="*/ 393333 h 559433"/>
                <a:gd name="connsiteX36" fmla="*/ 809447 w 940031"/>
                <a:gd name="connsiteY36" fmla="*/ 423452 h 559433"/>
                <a:gd name="connsiteX37" fmla="*/ 803725 w 940031"/>
                <a:gd name="connsiteY37" fmla="*/ 490426 h 559433"/>
                <a:gd name="connsiteX38" fmla="*/ 767741 w 940031"/>
                <a:gd name="connsiteY38" fmla="*/ 520419 h 559433"/>
                <a:gd name="connsiteX39" fmla="*/ 730613 w 940031"/>
                <a:gd name="connsiteY39" fmla="*/ 489536 h 559433"/>
                <a:gd name="connsiteX40" fmla="*/ 725272 w 940031"/>
                <a:gd name="connsiteY40" fmla="*/ 417987 h 559433"/>
                <a:gd name="connsiteX41" fmla="*/ 724382 w 940031"/>
                <a:gd name="connsiteY41" fmla="*/ 396510 h 559433"/>
                <a:gd name="connsiteX42" fmla="*/ 668690 w 940031"/>
                <a:gd name="connsiteY42" fmla="*/ 339956 h 559433"/>
                <a:gd name="connsiteX43" fmla="*/ 613506 w 940031"/>
                <a:gd name="connsiteY43" fmla="*/ 393586 h 559433"/>
                <a:gd name="connsiteX44" fmla="*/ 601935 w 940031"/>
                <a:gd name="connsiteY44" fmla="*/ 491825 h 559433"/>
                <a:gd name="connsiteX45" fmla="*/ 565443 w 940031"/>
                <a:gd name="connsiteY45" fmla="*/ 518767 h 559433"/>
                <a:gd name="connsiteX46" fmla="*/ 532002 w 940031"/>
                <a:gd name="connsiteY46" fmla="*/ 491443 h 559433"/>
                <a:gd name="connsiteX47" fmla="*/ 524755 w 940031"/>
                <a:gd name="connsiteY47" fmla="*/ 394095 h 559433"/>
                <a:gd name="connsiteX48" fmla="*/ 470969 w 940031"/>
                <a:gd name="connsiteY48" fmla="*/ 338685 h 559433"/>
                <a:gd name="connsiteX49" fmla="*/ 414895 w 940031"/>
                <a:gd name="connsiteY49" fmla="*/ 395366 h 559433"/>
                <a:gd name="connsiteX50" fmla="*/ 405105 w 940031"/>
                <a:gd name="connsiteY50" fmla="*/ 490808 h 559433"/>
                <a:gd name="connsiteX51" fmla="*/ 371283 w 940031"/>
                <a:gd name="connsiteY51" fmla="*/ 520292 h 559433"/>
                <a:gd name="connsiteX52" fmla="*/ 333646 w 940031"/>
                <a:gd name="connsiteY52" fmla="*/ 491570 h 559433"/>
                <a:gd name="connsiteX53" fmla="*/ 326780 w 940031"/>
                <a:gd name="connsiteY53" fmla="*/ 414810 h 559433"/>
                <a:gd name="connsiteX54" fmla="*/ 325254 w 940031"/>
                <a:gd name="connsiteY54" fmla="*/ 393841 h 559433"/>
                <a:gd name="connsiteX55" fmla="*/ 270324 w 940031"/>
                <a:gd name="connsiteY55" fmla="*/ 338558 h 559433"/>
                <a:gd name="connsiteX56" fmla="*/ 215649 w 940031"/>
                <a:gd name="connsiteY56" fmla="*/ 393459 h 559433"/>
                <a:gd name="connsiteX57" fmla="*/ 206367 w 940031"/>
                <a:gd name="connsiteY57" fmla="*/ 491825 h 559433"/>
                <a:gd name="connsiteX58" fmla="*/ 168857 w 940031"/>
                <a:gd name="connsiteY58" fmla="*/ 521054 h 559433"/>
                <a:gd name="connsiteX59" fmla="*/ 132746 w 940031"/>
                <a:gd name="connsiteY59" fmla="*/ 487758 h 559433"/>
                <a:gd name="connsiteX60" fmla="*/ 129186 w 940031"/>
                <a:gd name="connsiteY60" fmla="*/ 424342 h 559433"/>
                <a:gd name="connsiteX61" fmla="*/ 129441 w 940031"/>
                <a:gd name="connsiteY61" fmla="*/ 397908 h 559433"/>
                <a:gd name="connsiteX62" fmla="*/ 67772 w 940031"/>
                <a:gd name="connsiteY62" fmla="*/ 319241 h 559433"/>
                <a:gd name="connsiteX63" fmla="*/ 19073 w 940031"/>
                <a:gd name="connsiteY63" fmla="*/ 319241 h 559433"/>
                <a:gd name="connsiteX64" fmla="*/ 0 w 940031"/>
                <a:gd name="connsiteY64" fmla="*/ 338431 h 559433"/>
                <a:gd name="connsiteX65" fmla="*/ 940032 w 940031"/>
                <a:gd name="connsiteY65" fmla="*/ 221892 h 559433"/>
                <a:gd name="connsiteX66" fmla="*/ 920959 w 940031"/>
                <a:gd name="connsiteY66" fmla="*/ 202829 h 559433"/>
                <a:gd name="connsiteX67" fmla="*/ 869844 w 940031"/>
                <a:gd name="connsiteY67" fmla="*/ 202829 h 559433"/>
                <a:gd name="connsiteX68" fmla="*/ 849499 w 940031"/>
                <a:gd name="connsiteY68" fmla="*/ 162798 h 559433"/>
                <a:gd name="connsiteX69" fmla="*/ 847465 w 940031"/>
                <a:gd name="connsiteY69" fmla="*/ 133568 h 559433"/>
                <a:gd name="connsiteX70" fmla="*/ 841362 w 940031"/>
                <a:gd name="connsiteY70" fmla="*/ 63416 h 559433"/>
                <a:gd name="connsiteX71" fmla="*/ 767741 w 940031"/>
                <a:gd name="connsiteY71" fmla="*/ 889 h 559433"/>
                <a:gd name="connsiteX72" fmla="*/ 693230 w 940031"/>
                <a:gd name="connsiteY72" fmla="*/ 62399 h 559433"/>
                <a:gd name="connsiteX73" fmla="*/ 687127 w 940031"/>
                <a:gd name="connsiteY73" fmla="*/ 140176 h 559433"/>
                <a:gd name="connsiteX74" fmla="*/ 686237 w 940031"/>
                <a:gd name="connsiteY74" fmla="*/ 160383 h 559433"/>
                <a:gd name="connsiteX75" fmla="*/ 668563 w 940031"/>
                <a:gd name="connsiteY75" fmla="*/ 181352 h 559433"/>
                <a:gd name="connsiteX76" fmla="*/ 651397 w 940031"/>
                <a:gd name="connsiteY76" fmla="*/ 161908 h 559433"/>
                <a:gd name="connsiteX77" fmla="*/ 639699 w 940031"/>
                <a:gd name="connsiteY77" fmla="*/ 62018 h 559433"/>
                <a:gd name="connsiteX78" fmla="*/ 565443 w 940031"/>
                <a:gd name="connsiteY78" fmla="*/ 2415 h 559433"/>
                <a:gd name="connsiteX79" fmla="*/ 494111 w 940031"/>
                <a:gd name="connsiteY79" fmla="*/ 64306 h 559433"/>
                <a:gd name="connsiteX80" fmla="*/ 486736 w 940031"/>
                <a:gd name="connsiteY80" fmla="*/ 163179 h 559433"/>
                <a:gd name="connsiteX81" fmla="*/ 471097 w 940031"/>
                <a:gd name="connsiteY81" fmla="*/ 182496 h 559433"/>
                <a:gd name="connsiteX82" fmla="*/ 453168 w 940031"/>
                <a:gd name="connsiteY82" fmla="*/ 161273 h 559433"/>
                <a:gd name="connsiteX83" fmla="*/ 443123 w 940031"/>
                <a:gd name="connsiteY83" fmla="*/ 63670 h 559433"/>
                <a:gd name="connsiteX84" fmla="*/ 371410 w 940031"/>
                <a:gd name="connsiteY84" fmla="*/ 762 h 559433"/>
                <a:gd name="connsiteX85" fmla="*/ 295882 w 940031"/>
                <a:gd name="connsiteY85" fmla="*/ 62908 h 559433"/>
                <a:gd name="connsiteX86" fmla="*/ 288888 w 940031"/>
                <a:gd name="connsiteY86" fmla="*/ 141574 h 559433"/>
                <a:gd name="connsiteX87" fmla="*/ 287363 w 940031"/>
                <a:gd name="connsiteY87" fmla="*/ 162162 h 559433"/>
                <a:gd name="connsiteX88" fmla="*/ 270452 w 940031"/>
                <a:gd name="connsiteY88" fmla="*/ 182369 h 559433"/>
                <a:gd name="connsiteX89" fmla="*/ 253413 w 940031"/>
                <a:gd name="connsiteY89" fmla="*/ 159493 h 559433"/>
                <a:gd name="connsiteX90" fmla="*/ 244513 w 940031"/>
                <a:gd name="connsiteY90" fmla="*/ 64814 h 559433"/>
                <a:gd name="connsiteX91" fmla="*/ 168857 w 940031"/>
                <a:gd name="connsiteY91" fmla="*/ 0 h 559433"/>
                <a:gd name="connsiteX92" fmla="*/ 95364 w 940031"/>
                <a:gd name="connsiteY92" fmla="*/ 64051 h 559433"/>
                <a:gd name="connsiteX93" fmla="*/ 91041 w 940031"/>
                <a:gd name="connsiteY93" fmla="*/ 135601 h 559433"/>
                <a:gd name="connsiteX94" fmla="*/ 91295 w 940031"/>
                <a:gd name="connsiteY94" fmla="*/ 161526 h 559433"/>
                <a:gd name="connsiteX95" fmla="*/ 67772 w 940031"/>
                <a:gd name="connsiteY95" fmla="*/ 202067 h 559433"/>
                <a:gd name="connsiteX96" fmla="*/ 19073 w 940031"/>
                <a:gd name="connsiteY96" fmla="*/ 202067 h 559433"/>
                <a:gd name="connsiteX97" fmla="*/ 0 w 940031"/>
                <a:gd name="connsiteY97" fmla="*/ 221130 h 559433"/>
                <a:gd name="connsiteX98" fmla="*/ 19073 w 940031"/>
                <a:gd name="connsiteY98" fmla="*/ 240193 h 559433"/>
                <a:gd name="connsiteX99" fmla="*/ 67772 w 940031"/>
                <a:gd name="connsiteY99" fmla="*/ 240193 h 559433"/>
                <a:gd name="connsiteX100" fmla="*/ 129441 w 940031"/>
                <a:gd name="connsiteY100" fmla="*/ 161526 h 559433"/>
                <a:gd name="connsiteX101" fmla="*/ 129186 w 940031"/>
                <a:gd name="connsiteY101" fmla="*/ 135093 h 559433"/>
                <a:gd name="connsiteX102" fmla="*/ 132746 w 940031"/>
                <a:gd name="connsiteY102" fmla="*/ 71677 h 559433"/>
                <a:gd name="connsiteX103" fmla="*/ 168857 w 940031"/>
                <a:gd name="connsiteY103" fmla="*/ 38380 h 559433"/>
                <a:gd name="connsiteX104" fmla="*/ 206494 w 940031"/>
                <a:gd name="connsiteY104" fmla="*/ 67610 h 559433"/>
                <a:gd name="connsiteX105" fmla="*/ 215776 w 940031"/>
                <a:gd name="connsiteY105" fmla="*/ 165975 h 559433"/>
                <a:gd name="connsiteX106" fmla="*/ 270452 w 940031"/>
                <a:gd name="connsiteY106" fmla="*/ 220876 h 559433"/>
                <a:gd name="connsiteX107" fmla="*/ 325381 w 940031"/>
                <a:gd name="connsiteY107" fmla="*/ 165593 h 559433"/>
                <a:gd name="connsiteX108" fmla="*/ 326907 w 940031"/>
                <a:gd name="connsiteY108" fmla="*/ 144624 h 559433"/>
                <a:gd name="connsiteX109" fmla="*/ 333773 w 940031"/>
                <a:gd name="connsiteY109" fmla="*/ 67864 h 559433"/>
                <a:gd name="connsiteX110" fmla="*/ 371410 w 940031"/>
                <a:gd name="connsiteY110" fmla="*/ 39142 h 559433"/>
                <a:gd name="connsiteX111" fmla="*/ 405232 w 940031"/>
                <a:gd name="connsiteY111" fmla="*/ 68626 h 559433"/>
                <a:gd name="connsiteX112" fmla="*/ 415023 w 940031"/>
                <a:gd name="connsiteY112" fmla="*/ 164068 h 559433"/>
                <a:gd name="connsiteX113" fmla="*/ 471097 w 940031"/>
                <a:gd name="connsiteY113" fmla="*/ 220749 h 559433"/>
                <a:gd name="connsiteX114" fmla="*/ 524881 w 940031"/>
                <a:gd name="connsiteY114" fmla="*/ 165340 h 559433"/>
                <a:gd name="connsiteX115" fmla="*/ 532129 w 940031"/>
                <a:gd name="connsiteY115" fmla="*/ 67991 h 559433"/>
                <a:gd name="connsiteX116" fmla="*/ 565570 w 940031"/>
                <a:gd name="connsiteY116" fmla="*/ 40667 h 559433"/>
                <a:gd name="connsiteX117" fmla="*/ 602063 w 940031"/>
                <a:gd name="connsiteY117" fmla="*/ 67610 h 559433"/>
                <a:gd name="connsiteX118" fmla="*/ 613633 w 940031"/>
                <a:gd name="connsiteY118" fmla="*/ 165848 h 559433"/>
                <a:gd name="connsiteX119" fmla="*/ 668817 w 940031"/>
                <a:gd name="connsiteY119" fmla="*/ 219478 h 559433"/>
                <a:gd name="connsiteX120" fmla="*/ 724510 w 940031"/>
                <a:gd name="connsiteY120" fmla="*/ 162925 h 559433"/>
                <a:gd name="connsiteX121" fmla="*/ 725400 w 940031"/>
                <a:gd name="connsiteY121" fmla="*/ 141447 h 559433"/>
                <a:gd name="connsiteX122" fmla="*/ 730740 w 940031"/>
                <a:gd name="connsiteY122" fmla="*/ 69898 h 559433"/>
                <a:gd name="connsiteX123" fmla="*/ 767868 w 940031"/>
                <a:gd name="connsiteY123" fmla="*/ 39015 h 559433"/>
                <a:gd name="connsiteX124" fmla="*/ 803852 w 940031"/>
                <a:gd name="connsiteY124" fmla="*/ 69008 h 559433"/>
                <a:gd name="connsiteX125" fmla="*/ 809574 w 940031"/>
                <a:gd name="connsiteY125" fmla="*/ 135983 h 559433"/>
                <a:gd name="connsiteX126" fmla="*/ 811735 w 940031"/>
                <a:gd name="connsiteY126" fmla="*/ 166102 h 559433"/>
                <a:gd name="connsiteX127" fmla="*/ 869971 w 940031"/>
                <a:gd name="connsiteY127" fmla="*/ 240955 h 559433"/>
                <a:gd name="connsiteX128" fmla="*/ 921086 w 940031"/>
                <a:gd name="connsiteY128" fmla="*/ 240955 h 559433"/>
                <a:gd name="connsiteX129" fmla="*/ 940032 w 940031"/>
                <a:gd name="connsiteY129" fmla="*/ 221892 h 55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940031" h="559433">
                  <a:moveTo>
                    <a:pt x="0" y="338431"/>
                  </a:moveTo>
                  <a:cubicBezTo>
                    <a:pt x="0" y="348979"/>
                    <a:pt x="8519" y="357494"/>
                    <a:pt x="19073" y="357494"/>
                  </a:cubicBezTo>
                  <a:lnTo>
                    <a:pt x="67772" y="357494"/>
                  </a:lnTo>
                  <a:cubicBezTo>
                    <a:pt x="77563" y="357494"/>
                    <a:pt x="91295" y="370076"/>
                    <a:pt x="91295" y="398035"/>
                  </a:cubicBezTo>
                  <a:cubicBezTo>
                    <a:pt x="91295" y="407439"/>
                    <a:pt x="91168" y="416081"/>
                    <a:pt x="91041" y="423960"/>
                  </a:cubicBezTo>
                  <a:cubicBezTo>
                    <a:pt x="90659" y="449885"/>
                    <a:pt x="90278" y="470347"/>
                    <a:pt x="95364" y="495510"/>
                  </a:cubicBezTo>
                  <a:cubicBezTo>
                    <a:pt x="102611" y="531984"/>
                    <a:pt x="134272" y="559434"/>
                    <a:pt x="168857" y="559434"/>
                  </a:cubicBezTo>
                  <a:cubicBezTo>
                    <a:pt x="206876" y="559434"/>
                    <a:pt x="242224" y="529188"/>
                    <a:pt x="244513" y="494620"/>
                  </a:cubicBezTo>
                  <a:cubicBezTo>
                    <a:pt x="247437" y="450521"/>
                    <a:pt x="250361" y="418623"/>
                    <a:pt x="253413" y="399941"/>
                  </a:cubicBezTo>
                  <a:cubicBezTo>
                    <a:pt x="257100" y="377065"/>
                    <a:pt x="266764" y="377065"/>
                    <a:pt x="270452" y="377065"/>
                  </a:cubicBezTo>
                  <a:cubicBezTo>
                    <a:pt x="285328" y="377065"/>
                    <a:pt x="287235" y="395238"/>
                    <a:pt x="287363" y="397272"/>
                  </a:cubicBezTo>
                  <a:cubicBezTo>
                    <a:pt x="287871" y="403118"/>
                    <a:pt x="288380" y="410235"/>
                    <a:pt x="288888" y="417987"/>
                  </a:cubicBezTo>
                  <a:cubicBezTo>
                    <a:pt x="290669" y="442388"/>
                    <a:pt x="292957" y="472634"/>
                    <a:pt x="295882" y="496654"/>
                  </a:cubicBezTo>
                  <a:cubicBezTo>
                    <a:pt x="300841" y="537067"/>
                    <a:pt x="338477" y="558799"/>
                    <a:pt x="371410" y="558799"/>
                  </a:cubicBezTo>
                  <a:cubicBezTo>
                    <a:pt x="402180" y="558799"/>
                    <a:pt x="438291" y="534780"/>
                    <a:pt x="443123" y="495764"/>
                  </a:cubicBezTo>
                  <a:cubicBezTo>
                    <a:pt x="446811" y="466280"/>
                    <a:pt x="451261" y="424723"/>
                    <a:pt x="453168" y="398162"/>
                  </a:cubicBezTo>
                  <a:cubicBezTo>
                    <a:pt x="454058" y="385072"/>
                    <a:pt x="465375" y="376938"/>
                    <a:pt x="471097" y="376938"/>
                  </a:cubicBezTo>
                  <a:cubicBezTo>
                    <a:pt x="476183" y="376938"/>
                    <a:pt x="486100" y="382657"/>
                    <a:pt x="486736" y="396255"/>
                  </a:cubicBezTo>
                  <a:cubicBezTo>
                    <a:pt x="488008" y="421545"/>
                    <a:pt x="491314" y="465009"/>
                    <a:pt x="494111" y="495128"/>
                  </a:cubicBezTo>
                  <a:cubicBezTo>
                    <a:pt x="497671" y="533890"/>
                    <a:pt x="533274" y="557020"/>
                    <a:pt x="565443" y="557020"/>
                  </a:cubicBezTo>
                  <a:cubicBezTo>
                    <a:pt x="605877" y="557020"/>
                    <a:pt x="634232" y="534144"/>
                    <a:pt x="639699" y="497416"/>
                  </a:cubicBezTo>
                  <a:cubicBezTo>
                    <a:pt x="643768" y="469711"/>
                    <a:pt x="648346" y="427773"/>
                    <a:pt x="651397" y="397526"/>
                  </a:cubicBezTo>
                  <a:cubicBezTo>
                    <a:pt x="651906" y="392951"/>
                    <a:pt x="654449" y="378082"/>
                    <a:pt x="668563" y="378082"/>
                  </a:cubicBezTo>
                  <a:cubicBezTo>
                    <a:pt x="678989" y="378082"/>
                    <a:pt x="685601" y="390409"/>
                    <a:pt x="686237" y="399051"/>
                  </a:cubicBezTo>
                  <a:cubicBezTo>
                    <a:pt x="686491" y="403880"/>
                    <a:pt x="686746" y="410871"/>
                    <a:pt x="687127" y="419258"/>
                  </a:cubicBezTo>
                  <a:cubicBezTo>
                    <a:pt x="688017" y="443531"/>
                    <a:pt x="689161" y="476701"/>
                    <a:pt x="693230" y="497035"/>
                  </a:cubicBezTo>
                  <a:cubicBezTo>
                    <a:pt x="701749" y="539355"/>
                    <a:pt x="737733" y="558545"/>
                    <a:pt x="767741" y="558545"/>
                  </a:cubicBezTo>
                  <a:cubicBezTo>
                    <a:pt x="798639" y="558545"/>
                    <a:pt x="835640" y="534653"/>
                    <a:pt x="841362" y="496018"/>
                  </a:cubicBezTo>
                  <a:cubicBezTo>
                    <a:pt x="844032" y="477845"/>
                    <a:pt x="845812" y="450267"/>
                    <a:pt x="847465" y="425867"/>
                  </a:cubicBezTo>
                  <a:cubicBezTo>
                    <a:pt x="848228" y="414429"/>
                    <a:pt x="848864" y="404135"/>
                    <a:pt x="849499" y="396636"/>
                  </a:cubicBezTo>
                  <a:cubicBezTo>
                    <a:pt x="850898" y="380497"/>
                    <a:pt x="857510" y="356604"/>
                    <a:pt x="869844" y="356604"/>
                  </a:cubicBezTo>
                  <a:lnTo>
                    <a:pt x="920959" y="356604"/>
                  </a:lnTo>
                  <a:cubicBezTo>
                    <a:pt x="931512" y="356604"/>
                    <a:pt x="940032" y="348090"/>
                    <a:pt x="940032" y="337541"/>
                  </a:cubicBezTo>
                  <a:cubicBezTo>
                    <a:pt x="940032" y="326993"/>
                    <a:pt x="931512" y="318479"/>
                    <a:pt x="920959" y="318479"/>
                  </a:cubicBezTo>
                  <a:lnTo>
                    <a:pt x="869844" y="318479"/>
                  </a:lnTo>
                  <a:cubicBezTo>
                    <a:pt x="837928" y="318479"/>
                    <a:pt x="815550" y="347200"/>
                    <a:pt x="811608" y="393333"/>
                  </a:cubicBezTo>
                  <a:cubicBezTo>
                    <a:pt x="810972" y="401085"/>
                    <a:pt x="810210" y="411759"/>
                    <a:pt x="809447" y="423452"/>
                  </a:cubicBezTo>
                  <a:cubicBezTo>
                    <a:pt x="808048" y="445946"/>
                    <a:pt x="806268" y="473905"/>
                    <a:pt x="803725" y="490426"/>
                  </a:cubicBezTo>
                  <a:cubicBezTo>
                    <a:pt x="800928" y="508981"/>
                    <a:pt x="780965" y="520419"/>
                    <a:pt x="767741" y="520419"/>
                  </a:cubicBezTo>
                  <a:cubicBezTo>
                    <a:pt x="756297" y="520419"/>
                    <a:pt x="735572" y="513937"/>
                    <a:pt x="730613" y="489536"/>
                  </a:cubicBezTo>
                  <a:cubicBezTo>
                    <a:pt x="727180" y="472253"/>
                    <a:pt x="726035" y="439591"/>
                    <a:pt x="725272" y="417987"/>
                  </a:cubicBezTo>
                  <a:cubicBezTo>
                    <a:pt x="725018" y="409091"/>
                    <a:pt x="724637" y="401593"/>
                    <a:pt x="724382" y="396510"/>
                  </a:cubicBezTo>
                  <a:cubicBezTo>
                    <a:pt x="722475" y="368678"/>
                    <a:pt x="701241" y="339956"/>
                    <a:pt x="668690" y="339956"/>
                  </a:cubicBezTo>
                  <a:cubicBezTo>
                    <a:pt x="639445" y="339956"/>
                    <a:pt x="616812" y="362069"/>
                    <a:pt x="613506" y="393586"/>
                  </a:cubicBezTo>
                  <a:cubicBezTo>
                    <a:pt x="610963" y="417987"/>
                    <a:pt x="606131" y="463230"/>
                    <a:pt x="601935" y="491825"/>
                  </a:cubicBezTo>
                  <a:cubicBezTo>
                    <a:pt x="599265" y="509743"/>
                    <a:pt x="587059" y="518767"/>
                    <a:pt x="565443" y="518767"/>
                  </a:cubicBezTo>
                  <a:cubicBezTo>
                    <a:pt x="552601" y="518767"/>
                    <a:pt x="533782" y="510251"/>
                    <a:pt x="532002" y="491443"/>
                  </a:cubicBezTo>
                  <a:cubicBezTo>
                    <a:pt x="529205" y="461705"/>
                    <a:pt x="526026" y="419004"/>
                    <a:pt x="524755" y="394095"/>
                  </a:cubicBezTo>
                  <a:cubicBezTo>
                    <a:pt x="522974" y="359400"/>
                    <a:pt x="496018" y="338685"/>
                    <a:pt x="470969" y="338685"/>
                  </a:cubicBezTo>
                  <a:cubicBezTo>
                    <a:pt x="445793" y="338685"/>
                    <a:pt x="417311" y="361434"/>
                    <a:pt x="414895" y="395366"/>
                  </a:cubicBezTo>
                  <a:cubicBezTo>
                    <a:pt x="413116" y="421165"/>
                    <a:pt x="408665" y="461832"/>
                    <a:pt x="405105" y="490808"/>
                  </a:cubicBezTo>
                  <a:cubicBezTo>
                    <a:pt x="402816" y="509871"/>
                    <a:pt x="383616" y="520292"/>
                    <a:pt x="371283" y="520292"/>
                  </a:cubicBezTo>
                  <a:cubicBezTo>
                    <a:pt x="358059" y="520292"/>
                    <a:pt x="336189" y="512540"/>
                    <a:pt x="333646" y="491570"/>
                  </a:cubicBezTo>
                  <a:cubicBezTo>
                    <a:pt x="330849" y="468568"/>
                    <a:pt x="328559" y="438702"/>
                    <a:pt x="326780" y="414810"/>
                  </a:cubicBezTo>
                  <a:cubicBezTo>
                    <a:pt x="326144" y="406930"/>
                    <a:pt x="325635" y="399813"/>
                    <a:pt x="325254" y="393841"/>
                  </a:cubicBezTo>
                  <a:cubicBezTo>
                    <a:pt x="322583" y="361307"/>
                    <a:pt x="299950" y="338558"/>
                    <a:pt x="270324" y="338558"/>
                  </a:cubicBezTo>
                  <a:cubicBezTo>
                    <a:pt x="241206" y="338558"/>
                    <a:pt x="221244" y="358637"/>
                    <a:pt x="215649" y="393459"/>
                  </a:cubicBezTo>
                  <a:cubicBezTo>
                    <a:pt x="212470" y="413412"/>
                    <a:pt x="209292" y="446455"/>
                    <a:pt x="206367" y="491825"/>
                  </a:cubicBezTo>
                  <a:cubicBezTo>
                    <a:pt x="205477" y="504660"/>
                    <a:pt x="187676" y="521054"/>
                    <a:pt x="168857" y="521054"/>
                  </a:cubicBezTo>
                  <a:cubicBezTo>
                    <a:pt x="154362" y="521054"/>
                    <a:pt x="136942" y="508599"/>
                    <a:pt x="132746" y="487758"/>
                  </a:cubicBezTo>
                  <a:cubicBezTo>
                    <a:pt x="128550" y="466661"/>
                    <a:pt x="128805" y="448869"/>
                    <a:pt x="129186" y="424342"/>
                  </a:cubicBezTo>
                  <a:cubicBezTo>
                    <a:pt x="129313" y="416208"/>
                    <a:pt x="129441" y="407566"/>
                    <a:pt x="129441" y="397908"/>
                  </a:cubicBezTo>
                  <a:cubicBezTo>
                    <a:pt x="129441" y="346819"/>
                    <a:pt x="97653" y="319241"/>
                    <a:pt x="67772" y="319241"/>
                  </a:cubicBezTo>
                  <a:lnTo>
                    <a:pt x="19073" y="319241"/>
                  </a:lnTo>
                  <a:cubicBezTo>
                    <a:pt x="8519" y="319368"/>
                    <a:pt x="0" y="327883"/>
                    <a:pt x="0" y="338431"/>
                  </a:cubicBezTo>
                  <a:moveTo>
                    <a:pt x="940032" y="221892"/>
                  </a:moveTo>
                  <a:cubicBezTo>
                    <a:pt x="940032" y="211345"/>
                    <a:pt x="931512" y="202829"/>
                    <a:pt x="920959" y="202829"/>
                  </a:cubicBezTo>
                  <a:lnTo>
                    <a:pt x="869844" y="202829"/>
                  </a:lnTo>
                  <a:cubicBezTo>
                    <a:pt x="857510" y="202829"/>
                    <a:pt x="850898" y="178811"/>
                    <a:pt x="849499" y="162798"/>
                  </a:cubicBezTo>
                  <a:cubicBezTo>
                    <a:pt x="848864" y="155299"/>
                    <a:pt x="848228" y="144878"/>
                    <a:pt x="847465" y="133568"/>
                  </a:cubicBezTo>
                  <a:cubicBezTo>
                    <a:pt x="845939" y="109167"/>
                    <a:pt x="844159" y="81589"/>
                    <a:pt x="841362" y="63416"/>
                  </a:cubicBezTo>
                  <a:cubicBezTo>
                    <a:pt x="835640" y="24782"/>
                    <a:pt x="798639" y="889"/>
                    <a:pt x="767741" y="889"/>
                  </a:cubicBezTo>
                  <a:cubicBezTo>
                    <a:pt x="737860" y="889"/>
                    <a:pt x="701749" y="20207"/>
                    <a:pt x="693230" y="62399"/>
                  </a:cubicBezTo>
                  <a:cubicBezTo>
                    <a:pt x="689161" y="82733"/>
                    <a:pt x="688017" y="115903"/>
                    <a:pt x="687127" y="140176"/>
                  </a:cubicBezTo>
                  <a:cubicBezTo>
                    <a:pt x="686873" y="148564"/>
                    <a:pt x="686618" y="155681"/>
                    <a:pt x="686237" y="160383"/>
                  </a:cubicBezTo>
                  <a:cubicBezTo>
                    <a:pt x="685601" y="168898"/>
                    <a:pt x="678989" y="181352"/>
                    <a:pt x="668563" y="181352"/>
                  </a:cubicBezTo>
                  <a:cubicBezTo>
                    <a:pt x="654449" y="181352"/>
                    <a:pt x="651779" y="166483"/>
                    <a:pt x="651397" y="161908"/>
                  </a:cubicBezTo>
                  <a:cubicBezTo>
                    <a:pt x="648346" y="131661"/>
                    <a:pt x="643768" y="89850"/>
                    <a:pt x="639699" y="62018"/>
                  </a:cubicBezTo>
                  <a:cubicBezTo>
                    <a:pt x="634359" y="25290"/>
                    <a:pt x="605877" y="2415"/>
                    <a:pt x="565443" y="2415"/>
                  </a:cubicBezTo>
                  <a:cubicBezTo>
                    <a:pt x="533147" y="2415"/>
                    <a:pt x="497671" y="25544"/>
                    <a:pt x="494111" y="64306"/>
                  </a:cubicBezTo>
                  <a:cubicBezTo>
                    <a:pt x="491314" y="94425"/>
                    <a:pt x="488008" y="137888"/>
                    <a:pt x="486736" y="163179"/>
                  </a:cubicBezTo>
                  <a:cubicBezTo>
                    <a:pt x="485973" y="176396"/>
                    <a:pt x="476945" y="182496"/>
                    <a:pt x="471097" y="182496"/>
                  </a:cubicBezTo>
                  <a:cubicBezTo>
                    <a:pt x="465247" y="182496"/>
                    <a:pt x="454058" y="174489"/>
                    <a:pt x="453168" y="161273"/>
                  </a:cubicBezTo>
                  <a:cubicBezTo>
                    <a:pt x="451388" y="134838"/>
                    <a:pt x="446811" y="93155"/>
                    <a:pt x="443123" y="63670"/>
                  </a:cubicBezTo>
                  <a:cubicBezTo>
                    <a:pt x="438291" y="24782"/>
                    <a:pt x="402180" y="762"/>
                    <a:pt x="371410" y="762"/>
                  </a:cubicBezTo>
                  <a:cubicBezTo>
                    <a:pt x="338477" y="762"/>
                    <a:pt x="300841" y="22494"/>
                    <a:pt x="295882" y="62908"/>
                  </a:cubicBezTo>
                  <a:cubicBezTo>
                    <a:pt x="292957" y="86927"/>
                    <a:pt x="290669" y="117173"/>
                    <a:pt x="288888" y="141574"/>
                  </a:cubicBezTo>
                  <a:cubicBezTo>
                    <a:pt x="288253" y="149327"/>
                    <a:pt x="287744" y="156443"/>
                    <a:pt x="287363" y="162162"/>
                  </a:cubicBezTo>
                  <a:cubicBezTo>
                    <a:pt x="287235" y="164195"/>
                    <a:pt x="285328" y="182369"/>
                    <a:pt x="270452" y="182369"/>
                  </a:cubicBezTo>
                  <a:cubicBezTo>
                    <a:pt x="266764" y="182369"/>
                    <a:pt x="257100" y="182369"/>
                    <a:pt x="253413" y="159493"/>
                  </a:cubicBezTo>
                  <a:cubicBezTo>
                    <a:pt x="250361" y="140685"/>
                    <a:pt x="247437" y="108913"/>
                    <a:pt x="244513" y="64814"/>
                  </a:cubicBezTo>
                  <a:cubicBezTo>
                    <a:pt x="242224" y="30246"/>
                    <a:pt x="206876" y="0"/>
                    <a:pt x="168857" y="0"/>
                  </a:cubicBezTo>
                  <a:cubicBezTo>
                    <a:pt x="134272" y="0"/>
                    <a:pt x="102739" y="27578"/>
                    <a:pt x="95364" y="64051"/>
                  </a:cubicBezTo>
                  <a:cubicBezTo>
                    <a:pt x="90278" y="89214"/>
                    <a:pt x="90659" y="109676"/>
                    <a:pt x="91041" y="135601"/>
                  </a:cubicBezTo>
                  <a:cubicBezTo>
                    <a:pt x="91168" y="143480"/>
                    <a:pt x="91295" y="151995"/>
                    <a:pt x="91295" y="161526"/>
                  </a:cubicBezTo>
                  <a:cubicBezTo>
                    <a:pt x="91295" y="189485"/>
                    <a:pt x="77563" y="202067"/>
                    <a:pt x="67772" y="202067"/>
                  </a:cubicBezTo>
                  <a:lnTo>
                    <a:pt x="19073" y="202067"/>
                  </a:lnTo>
                  <a:cubicBezTo>
                    <a:pt x="8519" y="202067"/>
                    <a:pt x="0" y="210582"/>
                    <a:pt x="0" y="221130"/>
                  </a:cubicBezTo>
                  <a:cubicBezTo>
                    <a:pt x="0" y="231678"/>
                    <a:pt x="8519" y="240193"/>
                    <a:pt x="19073" y="240193"/>
                  </a:cubicBezTo>
                  <a:lnTo>
                    <a:pt x="67772" y="240193"/>
                  </a:lnTo>
                  <a:cubicBezTo>
                    <a:pt x="97653" y="240193"/>
                    <a:pt x="129441" y="212615"/>
                    <a:pt x="129441" y="161526"/>
                  </a:cubicBezTo>
                  <a:cubicBezTo>
                    <a:pt x="129441" y="151868"/>
                    <a:pt x="129313" y="143099"/>
                    <a:pt x="129186" y="135093"/>
                  </a:cubicBezTo>
                  <a:cubicBezTo>
                    <a:pt x="128805" y="110565"/>
                    <a:pt x="128550" y="92773"/>
                    <a:pt x="132746" y="71677"/>
                  </a:cubicBezTo>
                  <a:cubicBezTo>
                    <a:pt x="136942" y="50835"/>
                    <a:pt x="154362" y="38380"/>
                    <a:pt x="168857" y="38380"/>
                  </a:cubicBezTo>
                  <a:cubicBezTo>
                    <a:pt x="187676" y="38380"/>
                    <a:pt x="205604" y="54774"/>
                    <a:pt x="206494" y="67610"/>
                  </a:cubicBezTo>
                  <a:cubicBezTo>
                    <a:pt x="209419" y="112980"/>
                    <a:pt x="212597" y="146022"/>
                    <a:pt x="215776" y="165975"/>
                  </a:cubicBezTo>
                  <a:cubicBezTo>
                    <a:pt x="221371" y="200924"/>
                    <a:pt x="241334" y="220876"/>
                    <a:pt x="270452" y="220876"/>
                  </a:cubicBezTo>
                  <a:cubicBezTo>
                    <a:pt x="300205" y="220876"/>
                    <a:pt x="322711" y="198127"/>
                    <a:pt x="325381" y="165593"/>
                  </a:cubicBezTo>
                  <a:cubicBezTo>
                    <a:pt x="325889" y="159620"/>
                    <a:pt x="326398" y="152504"/>
                    <a:pt x="326907" y="144624"/>
                  </a:cubicBezTo>
                  <a:cubicBezTo>
                    <a:pt x="328687" y="120732"/>
                    <a:pt x="330849" y="90866"/>
                    <a:pt x="333773" y="67864"/>
                  </a:cubicBezTo>
                  <a:cubicBezTo>
                    <a:pt x="336316" y="46895"/>
                    <a:pt x="358313" y="39142"/>
                    <a:pt x="371410" y="39142"/>
                  </a:cubicBezTo>
                  <a:cubicBezTo>
                    <a:pt x="383744" y="39142"/>
                    <a:pt x="402943" y="49690"/>
                    <a:pt x="405232" y="68626"/>
                  </a:cubicBezTo>
                  <a:cubicBezTo>
                    <a:pt x="408792" y="97602"/>
                    <a:pt x="413242" y="138397"/>
                    <a:pt x="415023" y="164068"/>
                  </a:cubicBezTo>
                  <a:cubicBezTo>
                    <a:pt x="417311" y="198001"/>
                    <a:pt x="445920" y="220749"/>
                    <a:pt x="471097" y="220749"/>
                  </a:cubicBezTo>
                  <a:cubicBezTo>
                    <a:pt x="496145" y="220749"/>
                    <a:pt x="522974" y="200034"/>
                    <a:pt x="524881" y="165340"/>
                  </a:cubicBezTo>
                  <a:cubicBezTo>
                    <a:pt x="526153" y="140430"/>
                    <a:pt x="529332" y="97729"/>
                    <a:pt x="532129" y="67991"/>
                  </a:cubicBezTo>
                  <a:cubicBezTo>
                    <a:pt x="533910" y="49182"/>
                    <a:pt x="552728" y="40667"/>
                    <a:pt x="565570" y="40667"/>
                  </a:cubicBezTo>
                  <a:cubicBezTo>
                    <a:pt x="587186" y="40667"/>
                    <a:pt x="599392" y="49690"/>
                    <a:pt x="602063" y="67610"/>
                  </a:cubicBezTo>
                  <a:cubicBezTo>
                    <a:pt x="606259" y="96077"/>
                    <a:pt x="611090" y="141447"/>
                    <a:pt x="613633" y="165848"/>
                  </a:cubicBezTo>
                  <a:cubicBezTo>
                    <a:pt x="616939" y="197365"/>
                    <a:pt x="639572" y="219478"/>
                    <a:pt x="668817" y="219478"/>
                  </a:cubicBezTo>
                  <a:cubicBezTo>
                    <a:pt x="701368" y="219478"/>
                    <a:pt x="722729" y="190757"/>
                    <a:pt x="724510" y="162925"/>
                  </a:cubicBezTo>
                  <a:cubicBezTo>
                    <a:pt x="724891" y="157841"/>
                    <a:pt x="725145" y="150343"/>
                    <a:pt x="725400" y="141447"/>
                  </a:cubicBezTo>
                  <a:cubicBezTo>
                    <a:pt x="726163" y="119842"/>
                    <a:pt x="727307" y="87181"/>
                    <a:pt x="730740" y="69898"/>
                  </a:cubicBezTo>
                  <a:cubicBezTo>
                    <a:pt x="735572" y="45497"/>
                    <a:pt x="756297" y="39015"/>
                    <a:pt x="767868" y="39015"/>
                  </a:cubicBezTo>
                  <a:cubicBezTo>
                    <a:pt x="780965" y="39015"/>
                    <a:pt x="801055" y="50453"/>
                    <a:pt x="803852" y="69008"/>
                  </a:cubicBezTo>
                  <a:cubicBezTo>
                    <a:pt x="806395" y="85529"/>
                    <a:pt x="808175" y="113488"/>
                    <a:pt x="809574" y="135983"/>
                  </a:cubicBezTo>
                  <a:cubicBezTo>
                    <a:pt x="810337" y="147674"/>
                    <a:pt x="810972" y="158349"/>
                    <a:pt x="811735" y="166102"/>
                  </a:cubicBezTo>
                  <a:cubicBezTo>
                    <a:pt x="815804" y="212361"/>
                    <a:pt x="838056" y="240955"/>
                    <a:pt x="869971" y="240955"/>
                  </a:cubicBezTo>
                  <a:lnTo>
                    <a:pt x="921086" y="240955"/>
                  </a:lnTo>
                  <a:cubicBezTo>
                    <a:pt x="931512" y="240955"/>
                    <a:pt x="940032" y="232441"/>
                    <a:pt x="940032" y="221892"/>
                  </a:cubicBezTo>
                </a:path>
              </a:pathLst>
            </a:custGeom>
            <a:solidFill>
              <a:srgbClr val="003B39"/>
            </a:solidFill>
            <a:ln w="127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22940"/>
              <a:endParaRPr lang="fr-FR" sz="1619">
                <a:solidFill>
                  <a:srgbClr val="262626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1110D161-EF52-0D21-55A3-DF83B898C444}"/>
              </a:ext>
            </a:extLst>
          </p:cNvPr>
          <p:cNvGrpSpPr/>
          <p:nvPr/>
        </p:nvGrpSpPr>
        <p:grpSpPr>
          <a:xfrm>
            <a:off x="4328150" y="5051115"/>
            <a:ext cx="530806" cy="530534"/>
            <a:chOff x="6867681" y="5734460"/>
            <a:chExt cx="1487672" cy="1486910"/>
          </a:xfrm>
        </p:grpSpPr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A2518B27-A356-F674-5DB4-D428D37F8DDB}"/>
                </a:ext>
              </a:extLst>
            </p:cNvPr>
            <p:cNvSpPr/>
            <p:nvPr/>
          </p:nvSpPr>
          <p:spPr>
            <a:xfrm>
              <a:off x="6867681" y="5734460"/>
              <a:ext cx="1487672" cy="1486910"/>
            </a:xfrm>
            <a:custGeom>
              <a:avLst/>
              <a:gdLst>
                <a:gd name="connsiteX0" fmla="*/ 1487673 w 1487672"/>
                <a:gd name="connsiteY0" fmla="*/ 743456 h 1486910"/>
                <a:gd name="connsiteX1" fmla="*/ 743837 w 1487672"/>
                <a:gd name="connsiteY1" fmla="*/ 1486911 h 1486910"/>
                <a:gd name="connsiteX2" fmla="*/ 0 w 1487672"/>
                <a:gd name="connsiteY2" fmla="*/ 743456 h 1486910"/>
                <a:gd name="connsiteX3" fmla="*/ 743837 w 1487672"/>
                <a:gd name="connsiteY3" fmla="*/ 0 h 1486910"/>
                <a:gd name="connsiteX4" fmla="*/ 1487673 w 1487672"/>
                <a:gd name="connsiteY4" fmla="*/ 743456 h 148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7672" h="1486910">
                  <a:moveTo>
                    <a:pt x="1487673" y="743456"/>
                  </a:moveTo>
                  <a:cubicBezTo>
                    <a:pt x="1487673" y="1154055"/>
                    <a:pt x="1154646" y="1486911"/>
                    <a:pt x="743837" y="1486911"/>
                  </a:cubicBezTo>
                  <a:cubicBezTo>
                    <a:pt x="333027" y="1486911"/>
                    <a:pt x="0" y="1154055"/>
                    <a:pt x="0" y="743456"/>
                  </a:cubicBezTo>
                  <a:cubicBezTo>
                    <a:pt x="0" y="332857"/>
                    <a:pt x="333027" y="0"/>
                    <a:pt x="743837" y="0"/>
                  </a:cubicBezTo>
                  <a:cubicBezTo>
                    <a:pt x="1154646" y="0"/>
                    <a:pt x="1487673" y="332857"/>
                    <a:pt x="1487673" y="743456"/>
                  </a:cubicBezTo>
                  <a:close/>
                </a:path>
              </a:pathLst>
            </a:custGeom>
            <a:noFill/>
            <a:ln w="19062" cap="flat">
              <a:solidFill>
                <a:srgbClr val="003B3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822940"/>
              <a:endParaRPr lang="fr-FR" sz="1619">
                <a:solidFill>
                  <a:srgbClr val="262626"/>
                </a:solidFill>
                <a:latin typeface="Arial"/>
                <a:cs typeface="Arial"/>
              </a:endParaRPr>
            </a:p>
          </p:txBody>
        </p:sp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2D458B3D-51A4-6E69-8FD9-B4D409A07B12}"/>
                </a:ext>
              </a:extLst>
            </p:cNvPr>
            <p:cNvGrpSpPr/>
            <p:nvPr/>
          </p:nvGrpSpPr>
          <p:grpSpPr>
            <a:xfrm>
              <a:off x="7192554" y="6164042"/>
              <a:ext cx="837801" cy="628041"/>
              <a:chOff x="7192554" y="6164042"/>
              <a:chExt cx="837801" cy="628041"/>
            </a:xfrm>
          </p:grpSpPr>
          <p:sp>
            <p:nvSpPr>
              <p:cNvPr id="41" name="Forme libre 40">
                <a:extLst>
                  <a:ext uri="{FF2B5EF4-FFF2-40B4-BE49-F238E27FC236}">
                    <a16:creationId xmlns:a16="http://schemas.microsoft.com/office/drawing/2014/main" id="{9BD47C92-0C24-D800-88D7-306DD4F34EBC}"/>
                  </a:ext>
                </a:extLst>
              </p:cNvPr>
              <p:cNvSpPr/>
              <p:nvPr/>
            </p:nvSpPr>
            <p:spPr>
              <a:xfrm>
                <a:off x="7192554" y="6164042"/>
                <a:ext cx="837801" cy="342721"/>
              </a:xfrm>
              <a:custGeom>
                <a:avLst/>
                <a:gdLst>
                  <a:gd name="connsiteX0" fmla="*/ 736461 w 837801"/>
                  <a:gd name="connsiteY0" fmla="*/ 248551 h 342721"/>
                  <a:gd name="connsiteX1" fmla="*/ 837802 w 837801"/>
                  <a:gd name="connsiteY1" fmla="*/ 157430 h 342721"/>
                  <a:gd name="connsiteX2" fmla="*/ 814278 w 837801"/>
                  <a:gd name="connsiteY2" fmla="*/ 134428 h 342721"/>
                  <a:gd name="connsiteX3" fmla="*/ 705946 w 837801"/>
                  <a:gd name="connsiteY3" fmla="*/ 227836 h 342721"/>
                  <a:gd name="connsiteX4" fmla="*/ 644149 w 837801"/>
                  <a:gd name="connsiteY4" fmla="*/ 185770 h 342721"/>
                  <a:gd name="connsiteX5" fmla="*/ 697553 w 837801"/>
                  <a:gd name="connsiteY5" fmla="*/ 69232 h 342721"/>
                  <a:gd name="connsiteX6" fmla="*/ 668308 w 837801"/>
                  <a:gd name="connsiteY6" fmla="*/ 56524 h 342721"/>
                  <a:gd name="connsiteX7" fmla="*/ 608929 w 837801"/>
                  <a:gd name="connsiteY7" fmla="*/ 169504 h 342721"/>
                  <a:gd name="connsiteX8" fmla="*/ 514201 w 837801"/>
                  <a:gd name="connsiteY8" fmla="*/ 133156 h 342721"/>
                  <a:gd name="connsiteX9" fmla="*/ 521194 w 837801"/>
                  <a:gd name="connsiteY9" fmla="*/ 4291 h 342721"/>
                  <a:gd name="connsiteX10" fmla="*/ 488898 w 837801"/>
                  <a:gd name="connsiteY10" fmla="*/ 6578 h 342721"/>
                  <a:gd name="connsiteX11" fmla="*/ 472495 w 837801"/>
                  <a:gd name="connsiteY11" fmla="*/ 127819 h 342721"/>
                  <a:gd name="connsiteX12" fmla="*/ 352210 w 837801"/>
                  <a:gd name="connsiteY12" fmla="*/ 133792 h 342721"/>
                  <a:gd name="connsiteX13" fmla="*/ 312920 w 837801"/>
                  <a:gd name="connsiteY13" fmla="*/ 19160 h 342721"/>
                  <a:gd name="connsiteX14" fmla="*/ 284056 w 837801"/>
                  <a:gd name="connsiteY14" fmla="*/ 30471 h 342721"/>
                  <a:gd name="connsiteX15" fmla="*/ 311776 w 837801"/>
                  <a:gd name="connsiteY15" fmla="*/ 140655 h 342721"/>
                  <a:gd name="connsiteX16" fmla="*/ 238027 w 837801"/>
                  <a:gd name="connsiteY16" fmla="*/ 167089 h 342721"/>
                  <a:gd name="connsiteX17" fmla="*/ 171909 w 837801"/>
                  <a:gd name="connsiteY17" fmla="*/ 71265 h 342721"/>
                  <a:gd name="connsiteX18" fmla="*/ 146352 w 837801"/>
                  <a:gd name="connsiteY18" fmla="*/ 93633 h 342721"/>
                  <a:gd name="connsiteX19" fmla="*/ 206239 w 837801"/>
                  <a:gd name="connsiteY19" fmla="*/ 182466 h 342721"/>
                  <a:gd name="connsiteX20" fmla="*/ 104137 w 837801"/>
                  <a:gd name="connsiteY20" fmla="*/ 250966 h 342721"/>
                  <a:gd name="connsiteX21" fmla="*/ 25048 w 837801"/>
                  <a:gd name="connsiteY21" fmla="*/ 161243 h 342721"/>
                  <a:gd name="connsiteX22" fmla="*/ 0 w 837801"/>
                  <a:gd name="connsiteY22" fmla="*/ 184880 h 342721"/>
                  <a:gd name="connsiteX23" fmla="*/ 77054 w 837801"/>
                  <a:gd name="connsiteY23" fmla="*/ 272189 h 342721"/>
                  <a:gd name="connsiteX24" fmla="*/ 41197 w 837801"/>
                  <a:gd name="connsiteY24" fmla="*/ 317813 h 342721"/>
                  <a:gd name="connsiteX25" fmla="*/ 65229 w 837801"/>
                  <a:gd name="connsiteY25" fmla="*/ 336114 h 342721"/>
                  <a:gd name="connsiteX26" fmla="*/ 426720 w 837801"/>
                  <a:gd name="connsiteY26" fmla="*/ 163022 h 342721"/>
                  <a:gd name="connsiteX27" fmla="*/ 784016 w 837801"/>
                  <a:gd name="connsiteY27" fmla="*/ 342722 h 342721"/>
                  <a:gd name="connsiteX28" fmla="*/ 805124 w 837801"/>
                  <a:gd name="connsiteY28" fmla="*/ 319719 h 342721"/>
                  <a:gd name="connsiteX29" fmla="*/ 736461 w 837801"/>
                  <a:gd name="connsiteY29" fmla="*/ 248551 h 34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37801" h="342721">
                    <a:moveTo>
                      <a:pt x="736461" y="248551"/>
                    </a:moveTo>
                    <a:cubicBezTo>
                      <a:pt x="771810" y="216779"/>
                      <a:pt x="805505" y="186533"/>
                      <a:pt x="837802" y="157430"/>
                    </a:cubicBezTo>
                    <a:cubicBezTo>
                      <a:pt x="834114" y="143832"/>
                      <a:pt x="828901" y="136461"/>
                      <a:pt x="814278" y="134428"/>
                    </a:cubicBezTo>
                    <a:cubicBezTo>
                      <a:pt x="779184" y="164674"/>
                      <a:pt x="742311" y="196446"/>
                      <a:pt x="705946" y="227836"/>
                    </a:cubicBezTo>
                    <a:cubicBezTo>
                      <a:pt x="684202" y="212967"/>
                      <a:pt x="664621" y="199623"/>
                      <a:pt x="644149" y="185770"/>
                    </a:cubicBezTo>
                    <a:cubicBezTo>
                      <a:pt x="662586" y="145484"/>
                      <a:pt x="680388" y="106723"/>
                      <a:pt x="697553" y="69232"/>
                    </a:cubicBezTo>
                    <a:cubicBezTo>
                      <a:pt x="688144" y="59446"/>
                      <a:pt x="681405" y="52838"/>
                      <a:pt x="668308" y="56524"/>
                    </a:cubicBezTo>
                    <a:cubicBezTo>
                      <a:pt x="645167" y="90837"/>
                      <a:pt x="635122" y="133792"/>
                      <a:pt x="608929" y="169504"/>
                    </a:cubicBezTo>
                    <a:cubicBezTo>
                      <a:pt x="578030" y="151457"/>
                      <a:pt x="542555" y="148280"/>
                      <a:pt x="514201" y="133156"/>
                    </a:cubicBezTo>
                    <a:cubicBezTo>
                      <a:pt x="509877" y="87533"/>
                      <a:pt x="525263" y="45594"/>
                      <a:pt x="521194" y="4291"/>
                    </a:cubicBezTo>
                    <a:cubicBezTo>
                      <a:pt x="508097" y="-920"/>
                      <a:pt x="499070" y="-2699"/>
                      <a:pt x="488898" y="6578"/>
                    </a:cubicBezTo>
                    <a:cubicBezTo>
                      <a:pt x="482540" y="45594"/>
                      <a:pt x="485210" y="87786"/>
                      <a:pt x="472495" y="127819"/>
                    </a:cubicBezTo>
                    <a:cubicBezTo>
                      <a:pt x="431552" y="130106"/>
                      <a:pt x="391881" y="122735"/>
                      <a:pt x="352210" y="133792"/>
                    </a:cubicBezTo>
                    <a:cubicBezTo>
                      <a:pt x="335426" y="95666"/>
                      <a:pt x="330212" y="54744"/>
                      <a:pt x="312920" y="19160"/>
                    </a:cubicBezTo>
                    <a:cubicBezTo>
                      <a:pt x="299061" y="16491"/>
                      <a:pt x="290541" y="20939"/>
                      <a:pt x="284056" y="30471"/>
                    </a:cubicBezTo>
                    <a:cubicBezTo>
                      <a:pt x="290795" y="67834"/>
                      <a:pt x="309360" y="102021"/>
                      <a:pt x="311776" y="140655"/>
                    </a:cubicBezTo>
                    <a:cubicBezTo>
                      <a:pt x="286472" y="149805"/>
                      <a:pt x="263077" y="158193"/>
                      <a:pt x="238027" y="167089"/>
                    </a:cubicBezTo>
                    <a:cubicBezTo>
                      <a:pt x="215648" y="134681"/>
                      <a:pt x="194033" y="103291"/>
                      <a:pt x="171909" y="71265"/>
                    </a:cubicBezTo>
                    <a:cubicBezTo>
                      <a:pt x="160211" y="75968"/>
                      <a:pt x="150547" y="79781"/>
                      <a:pt x="146352" y="93633"/>
                    </a:cubicBezTo>
                    <a:cubicBezTo>
                      <a:pt x="165552" y="122227"/>
                      <a:pt x="185514" y="151838"/>
                      <a:pt x="206239" y="182466"/>
                    </a:cubicBezTo>
                    <a:cubicBezTo>
                      <a:pt x="171019" y="206104"/>
                      <a:pt x="137832" y="228344"/>
                      <a:pt x="104137" y="250966"/>
                    </a:cubicBezTo>
                    <a:cubicBezTo>
                      <a:pt x="76799" y="219829"/>
                      <a:pt x="50733" y="190472"/>
                      <a:pt x="25048" y="161243"/>
                    </a:cubicBezTo>
                    <a:cubicBezTo>
                      <a:pt x="12206" y="166072"/>
                      <a:pt x="3942" y="171791"/>
                      <a:pt x="0" y="184880"/>
                    </a:cubicBezTo>
                    <a:cubicBezTo>
                      <a:pt x="25685" y="213984"/>
                      <a:pt x="51751" y="243467"/>
                      <a:pt x="77054" y="272189"/>
                    </a:cubicBezTo>
                    <a:cubicBezTo>
                      <a:pt x="67517" y="291506"/>
                      <a:pt x="47300" y="299513"/>
                      <a:pt x="41197" y="317813"/>
                    </a:cubicBezTo>
                    <a:cubicBezTo>
                      <a:pt x="47300" y="327345"/>
                      <a:pt x="53785" y="334080"/>
                      <a:pt x="65229" y="336114"/>
                    </a:cubicBezTo>
                    <a:cubicBezTo>
                      <a:pt x="165424" y="237240"/>
                      <a:pt x="277953" y="162768"/>
                      <a:pt x="426720" y="163022"/>
                    </a:cubicBezTo>
                    <a:cubicBezTo>
                      <a:pt x="576251" y="163276"/>
                      <a:pt x="684965" y="244993"/>
                      <a:pt x="784016" y="342722"/>
                    </a:cubicBezTo>
                    <a:cubicBezTo>
                      <a:pt x="795333" y="336876"/>
                      <a:pt x="803598" y="332174"/>
                      <a:pt x="805124" y="319719"/>
                    </a:cubicBezTo>
                    <a:cubicBezTo>
                      <a:pt x="785924" y="293794"/>
                      <a:pt x="758205" y="274476"/>
                      <a:pt x="736461" y="248551"/>
                    </a:cubicBezTo>
                  </a:path>
                </a:pathLst>
              </a:custGeom>
              <a:solidFill>
                <a:srgbClr val="003B39"/>
              </a:solidFill>
              <a:ln w="127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822940"/>
                <a:endParaRPr lang="fr-FR" sz="1619">
                  <a:solidFill>
                    <a:srgbClr val="262626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2" name="Forme libre 41">
                <a:extLst>
                  <a:ext uri="{FF2B5EF4-FFF2-40B4-BE49-F238E27FC236}">
                    <a16:creationId xmlns:a16="http://schemas.microsoft.com/office/drawing/2014/main" id="{392AE19B-A0FB-E2BE-DC28-EBA5FD04014C}"/>
                  </a:ext>
                </a:extLst>
              </p:cNvPr>
              <p:cNvSpPr/>
              <p:nvPr/>
            </p:nvSpPr>
            <p:spPr>
              <a:xfrm>
                <a:off x="7646866" y="6407002"/>
                <a:ext cx="268290" cy="282386"/>
              </a:xfrm>
              <a:custGeom>
                <a:avLst/>
                <a:gdLst>
                  <a:gd name="connsiteX0" fmla="*/ 268290 w 268290"/>
                  <a:gd name="connsiteY0" fmla="*/ 150724 h 282386"/>
                  <a:gd name="connsiteX1" fmla="*/ 20471 w 268290"/>
                  <a:gd name="connsiteY1" fmla="*/ 0 h 282386"/>
                  <a:gd name="connsiteX2" fmla="*/ 62177 w 268290"/>
                  <a:gd name="connsiteY2" fmla="*/ 145641 h 282386"/>
                  <a:gd name="connsiteX3" fmla="*/ 0 w 268290"/>
                  <a:gd name="connsiteY3" fmla="*/ 282386 h 282386"/>
                  <a:gd name="connsiteX4" fmla="*/ 268290 w 268290"/>
                  <a:gd name="connsiteY4" fmla="*/ 150724 h 282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290" h="282386">
                    <a:moveTo>
                      <a:pt x="268290" y="150724"/>
                    </a:moveTo>
                    <a:cubicBezTo>
                      <a:pt x="193525" y="81336"/>
                      <a:pt x="118505" y="23892"/>
                      <a:pt x="20471" y="0"/>
                    </a:cubicBezTo>
                    <a:cubicBezTo>
                      <a:pt x="53277" y="44226"/>
                      <a:pt x="64339" y="92392"/>
                      <a:pt x="62177" y="145641"/>
                    </a:cubicBezTo>
                    <a:cubicBezTo>
                      <a:pt x="59889" y="199907"/>
                      <a:pt x="36239" y="242989"/>
                      <a:pt x="0" y="282386"/>
                    </a:cubicBezTo>
                    <a:cubicBezTo>
                      <a:pt x="105790" y="271584"/>
                      <a:pt x="191617" y="224435"/>
                      <a:pt x="268290" y="150724"/>
                    </a:cubicBezTo>
                  </a:path>
                </a:pathLst>
              </a:custGeom>
              <a:solidFill>
                <a:srgbClr val="003B39"/>
              </a:solidFill>
              <a:ln w="127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822940"/>
                <a:endParaRPr lang="fr-FR" sz="1619">
                  <a:solidFill>
                    <a:srgbClr val="262626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3" name="Forme libre 42">
                <a:extLst>
                  <a:ext uri="{FF2B5EF4-FFF2-40B4-BE49-F238E27FC236}">
                    <a16:creationId xmlns:a16="http://schemas.microsoft.com/office/drawing/2014/main" id="{8C115474-813D-6CE5-AAFD-7B1115FA0ED1}"/>
                  </a:ext>
                </a:extLst>
              </p:cNvPr>
              <p:cNvSpPr/>
              <p:nvPr/>
            </p:nvSpPr>
            <p:spPr>
              <a:xfrm>
                <a:off x="7312966" y="6398741"/>
                <a:ext cx="208274" cy="275795"/>
              </a:xfrm>
              <a:custGeom>
                <a:avLst/>
                <a:gdLst>
                  <a:gd name="connsiteX0" fmla="*/ 0 w 208274"/>
                  <a:gd name="connsiteY0" fmla="*/ 149073 h 275795"/>
                  <a:gd name="connsiteX1" fmla="*/ 202171 w 208274"/>
                  <a:gd name="connsiteY1" fmla="*/ 275650 h 275795"/>
                  <a:gd name="connsiteX2" fmla="*/ 208274 w 208274"/>
                  <a:gd name="connsiteY2" fmla="*/ 0 h 275795"/>
                  <a:gd name="connsiteX3" fmla="*/ 0 w 208274"/>
                  <a:gd name="connsiteY3" fmla="*/ 149073 h 275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274" h="275795">
                    <a:moveTo>
                      <a:pt x="0" y="149073"/>
                    </a:moveTo>
                    <a:cubicBezTo>
                      <a:pt x="55311" y="216683"/>
                      <a:pt x="156778" y="279209"/>
                      <a:pt x="202171" y="275650"/>
                    </a:cubicBezTo>
                    <a:cubicBezTo>
                      <a:pt x="134654" y="185801"/>
                      <a:pt x="138595" y="95696"/>
                      <a:pt x="208274" y="0"/>
                    </a:cubicBezTo>
                    <a:cubicBezTo>
                      <a:pt x="113420" y="25036"/>
                      <a:pt x="50733" y="78794"/>
                      <a:pt x="0" y="149073"/>
                    </a:cubicBezTo>
                  </a:path>
                </a:pathLst>
              </a:custGeom>
              <a:solidFill>
                <a:srgbClr val="003B39"/>
              </a:solidFill>
              <a:ln w="127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822940"/>
                <a:endParaRPr lang="fr-FR" sz="1619">
                  <a:solidFill>
                    <a:srgbClr val="262626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4" name="Forme libre 43">
                <a:extLst>
                  <a:ext uri="{FF2B5EF4-FFF2-40B4-BE49-F238E27FC236}">
                    <a16:creationId xmlns:a16="http://schemas.microsoft.com/office/drawing/2014/main" id="{4A6757C0-7FCD-5677-DAC7-26412E1BFC1F}"/>
                  </a:ext>
                </a:extLst>
              </p:cNvPr>
              <p:cNvSpPr/>
              <p:nvPr/>
            </p:nvSpPr>
            <p:spPr>
              <a:xfrm>
                <a:off x="7260326" y="6606019"/>
                <a:ext cx="709505" cy="186064"/>
              </a:xfrm>
              <a:custGeom>
                <a:avLst/>
                <a:gdLst>
                  <a:gd name="connsiteX0" fmla="*/ 682803 w 709505"/>
                  <a:gd name="connsiteY0" fmla="*/ 3558 h 186064"/>
                  <a:gd name="connsiteX1" fmla="*/ 22124 w 709505"/>
                  <a:gd name="connsiteY1" fmla="*/ 0 h 186064"/>
                  <a:gd name="connsiteX2" fmla="*/ 0 w 709505"/>
                  <a:gd name="connsiteY2" fmla="*/ 19825 h 186064"/>
                  <a:gd name="connsiteX3" fmla="*/ 709505 w 709505"/>
                  <a:gd name="connsiteY3" fmla="*/ 15377 h 186064"/>
                  <a:gd name="connsiteX4" fmla="*/ 682803 w 709505"/>
                  <a:gd name="connsiteY4" fmla="*/ 3558 h 186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9505" h="186064">
                    <a:moveTo>
                      <a:pt x="682803" y="3558"/>
                    </a:moveTo>
                    <a:cubicBezTo>
                      <a:pt x="518651" y="168643"/>
                      <a:pt x="284564" y="232822"/>
                      <a:pt x="22124" y="0"/>
                    </a:cubicBezTo>
                    <a:cubicBezTo>
                      <a:pt x="12079" y="2033"/>
                      <a:pt x="5467" y="8387"/>
                      <a:pt x="0" y="19825"/>
                    </a:cubicBezTo>
                    <a:cubicBezTo>
                      <a:pt x="205731" y="226976"/>
                      <a:pt x="499451" y="257096"/>
                      <a:pt x="709505" y="15377"/>
                    </a:cubicBezTo>
                    <a:cubicBezTo>
                      <a:pt x="702130" y="7752"/>
                      <a:pt x="695137" y="-254"/>
                      <a:pt x="682803" y="3558"/>
                    </a:cubicBezTo>
                  </a:path>
                </a:pathLst>
              </a:custGeom>
              <a:solidFill>
                <a:srgbClr val="003B39"/>
              </a:solidFill>
              <a:ln w="127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822940"/>
                <a:endParaRPr lang="fr-FR" sz="1619">
                  <a:solidFill>
                    <a:srgbClr val="262626"/>
                  </a:solidFill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53084C4-E693-9679-1517-54C8E684E203}"/>
              </a:ext>
            </a:extLst>
          </p:cNvPr>
          <p:cNvGrpSpPr/>
          <p:nvPr/>
        </p:nvGrpSpPr>
        <p:grpSpPr>
          <a:xfrm>
            <a:off x="3648005" y="2786688"/>
            <a:ext cx="644152" cy="643821"/>
            <a:chOff x="8660516" y="5734460"/>
            <a:chExt cx="1487672" cy="1486910"/>
          </a:xfrm>
        </p:grpSpPr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1B6E9A55-ED1C-89C0-3A6F-F77953264528}"/>
                </a:ext>
              </a:extLst>
            </p:cNvPr>
            <p:cNvSpPr/>
            <p:nvPr/>
          </p:nvSpPr>
          <p:spPr>
            <a:xfrm>
              <a:off x="8660516" y="5734460"/>
              <a:ext cx="1487672" cy="1486910"/>
            </a:xfrm>
            <a:custGeom>
              <a:avLst/>
              <a:gdLst>
                <a:gd name="connsiteX0" fmla="*/ 1487673 w 1487672"/>
                <a:gd name="connsiteY0" fmla="*/ 743456 h 1486910"/>
                <a:gd name="connsiteX1" fmla="*/ 743837 w 1487672"/>
                <a:gd name="connsiteY1" fmla="*/ 1486911 h 1486910"/>
                <a:gd name="connsiteX2" fmla="*/ 0 w 1487672"/>
                <a:gd name="connsiteY2" fmla="*/ 743456 h 1486910"/>
                <a:gd name="connsiteX3" fmla="*/ 743837 w 1487672"/>
                <a:gd name="connsiteY3" fmla="*/ 0 h 1486910"/>
                <a:gd name="connsiteX4" fmla="*/ 1487673 w 1487672"/>
                <a:gd name="connsiteY4" fmla="*/ 743456 h 148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7672" h="1486910">
                  <a:moveTo>
                    <a:pt x="1487673" y="743456"/>
                  </a:moveTo>
                  <a:cubicBezTo>
                    <a:pt x="1487673" y="1154055"/>
                    <a:pt x="1154646" y="1486911"/>
                    <a:pt x="743837" y="1486911"/>
                  </a:cubicBezTo>
                  <a:cubicBezTo>
                    <a:pt x="333027" y="1486911"/>
                    <a:pt x="0" y="1154055"/>
                    <a:pt x="0" y="743456"/>
                  </a:cubicBezTo>
                  <a:cubicBezTo>
                    <a:pt x="0" y="332857"/>
                    <a:pt x="333027" y="0"/>
                    <a:pt x="743837" y="0"/>
                  </a:cubicBezTo>
                  <a:cubicBezTo>
                    <a:pt x="1154646" y="0"/>
                    <a:pt x="1487673" y="332857"/>
                    <a:pt x="1487673" y="743456"/>
                  </a:cubicBezTo>
                  <a:close/>
                </a:path>
              </a:pathLst>
            </a:custGeom>
            <a:noFill/>
            <a:ln w="19062" cap="flat">
              <a:solidFill>
                <a:srgbClr val="003B3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822940"/>
              <a:endParaRPr lang="fr-FR" sz="1619">
                <a:solidFill>
                  <a:srgbClr val="262626"/>
                </a:solidFill>
                <a:latin typeface="Arial"/>
                <a:cs typeface="Arial"/>
              </a:endParaRPr>
            </a:p>
          </p:txBody>
        </p: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D9CBFF87-7A5C-5CAA-A930-1C440FCE80C0}"/>
                </a:ext>
              </a:extLst>
            </p:cNvPr>
            <p:cNvGrpSpPr/>
            <p:nvPr/>
          </p:nvGrpSpPr>
          <p:grpSpPr>
            <a:xfrm>
              <a:off x="9042608" y="6045973"/>
              <a:ext cx="723237" cy="879160"/>
              <a:chOff x="9042608" y="6045973"/>
              <a:chExt cx="723237" cy="879160"/>
            </a:xfrm>
          </p:grpSpPr>
          <p:sp>
            <p:nvSpPr>
              <p:cNvPr id="32" name="Forme libre 31">
                <a:extLst>
                  <a:ext uri="{FF2B5EF4-FFF2-40B4-BE49-F238E27FC236}">
                    <a16:creationId xmlns:a16="http://schemas.microsoft.com/office/drawing/2014/main" id="{E0EB9D70-7BDD-5E5D-B7E0-E4FD1822E101}"/>
                  </a:ext>
                </a:extLst>
              </p:cNvPr>
              <p:cNvSpPr/>
              <p:nvPr/>
            </p:nvSpPr>
            <p:spPr>
              <a:xfrm>
                <a:off x="9168580" y="6482996"/>
                <a:ext cx="464493" cy="442137"/>
              </a:xfrm>
              <a:custGeom>
                <a:avLst/>
                <a:gdLst>
                  <a:gd name="connsiteX0" fmla="*/ 231578 w 464493"/>
                  <a:gd name="connsiteY0" fmla="*/ 442137 h 442137"/>
                  <a:gd name="connsiteX1" fmla="*/ 107097 w 464493"/>
                  <a:gd name="connsiteY1" fmla="*/ 405409 h 442137"/>
                  <a:gd name="connsiteX2" fmla="*/ 34 w 464493"/>
                  <a:gd name="connsiteY2" fmla="*/ 206900 h 442137"/>
                  <a:gd name="connsiteX3" fmla="*/ 116124 w 464493"/>
                  <a:gd name="connsiteY3" fmla="*/ 8391 h 442137"/>
                  <a:gd name="connsiteX4" fmla="*/ 171816 w 464493"/>
                  <a:gd name="connsiteY4" fmla="*/ 14110 h 442137"/>
                  <a:gd name="connsiteX5" fmla="*/ 177284 w 464493"/>
                  <a:gd name="connsiteY5" fmla="*/ 18939 h 442137"/>
                  <a:gd name="connsiteX6" fmla="*/ 171053 w 464493"/>
                  <a:gd name="connsiteY6" fmla="*/ 22752 h 442137"/>
                  <a:gd name="connsiteX7" fmla="*/ 45173 w 464493"/>
                  <a:gd name="connsiteY7" fmla="*/ 190887 h 442137"/>
                  <a:gd name="connsiteX8" fmla="*/ 86879 w 464493"/>
                  <a:gd name="connsiteY8" fmla="*/ 329792 h 442137"/>
                  <a:gd name="connsiteX9" fmla="*/ 335333 w 464493"/>
                  <a:gd name="connsiteY9" fmla="*/ 367791 h 442137"/>
                  <a:gd name="connsiteX10" fmla="*/ 419889 w 464493"/>
                  <a:gd name="connsiteY10" fmla="*/ 186439 h 442137"/>
                  <a:gd name="connsiteX11" fmla="*/ 302147 w 464493"/>
                  <a:gd name="connsiteY11" fmla="*/ 24785 h 442137"/>
                  <a:gd name="connsiteX12" fmla="*/ 295789 w 464493"/>
                  <a:gd name="connsiteY12" fmla="*/ 20464 h 442137"/>
                  <a:gd name="connsiteX13" fmla="*/ 302019 w 464493"/>
                  <a:gd name="connsiteY13" fmla="*/ 16016 h 442137"/>
                  <a:gd name="connsiteX14" fmla="*/ 366867 w 464493"/>
                  <a:gd name="connsiteY14" fmla="*/ 19448 h 442137"/>
                  <a:gd name="connsiteX15" fmla="*/ 369028 w 464493"/>
                  <a:gd name="connsiteY15" fmla="*/ 21100 h 442137"/>
                  <a:gd name="connsiteX16" fmla="*/ 462103 w 464493"/>
                  <a:gd name="connsiteY16" fmla="*/ 240959 h 442137"/>
                  <a:gd name="connsiteX17" fmla="*/ 321855 w 464493"/>
                  <a:gd name="connsiteY17" fmla="*/ 423328 h 442137"/>
                  <a:gd name="connsiteX18" fmla="*/ 231578 w 464493"/>
                  <a:gd name="connsiteY18" fmla="*/ 442137 h 442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64493" h="442137">
                    <a:moveTo>
                      <a:pt x="231578" y="442137"/>
                    </a:moveTo>
                    <a:cubicBezTo>
                      <a:pt x="188346" y="442137"/>
                      <a:pt x="145115" y="429682"/>
                      <a:pt x="107097" y="405409"/>
                    </a:cubicBezTo>
                    <a:cubicBezTo>
                      <a:pt x="40469" y="362708"/>
                      <a:pt x="1434" y="290269"/>
                      <a:pt x="34" y="206900"/>
                    </a:cubicBezTo>
                    <a:cubicBezTo>
                      <a:pt x="-1364" y="123150"/>
                      <a:pt x="39833" y="52617"/>
                      <a:pt x="116124" y="8391"/>
                    </a:cubicBezTo>
                    <a:cubicBezTo>
                      <a:pt x="131255" y="-378"/>
                      <a:pt x="148039" y="-7114"/>
                      <a:pt x="171816" y="14110"/>
                    </a:cubicBezTo>
                    <a:lnTo>
                      <a:pt x="177284" y="18939"/>
                    </a:lnTo>
                    <a:lnTo>
                      <a:pt x="171053" y="22752"/>
                    </a:lnTo>
                    <a:cubicBezTo>
                      <a:pt x="109131" y="60496"/>
                      <a:pt x="50895" y="107010"/>
                      <a:pt x="45173" y="190887"/>
                    </a:cubicBezTo>
                    <a:cubicBezTo>
                      <a:pt x="41486" y="244136"/>
                      <a:pt x="55219" y="289633"/>
                      <a:pt x="86879" y="329792"/>
                    </a:cubicBezTo>
                    <a:cubicBezTo>
                      <a:pt x="148294" y="407569"/>
                      <a:pt x="270867" y="414178"/>
                      <a:pt x="335333" y="367791"/>
                    </a:cubicBezTo>
                    <a:cubicBezTo>
                      <a:pt x="400053" y="321278"/>
                      <a:pt x="427772" y="261929"/>
                      <a:pt x="419889" y="186439"/>
                    </a:cubicBezTo>
                    <a:cubicBezTo>
                      <a:pt x="412006" y="109425"/>
                      <a:pt x="358602" y="63292"/>
                      <a:pt x="302147" y="24785"/>
                    </a:cubicBezTo>
                    <a:lnTo>
                      <a:pt x="295789" y="20464"/>
                    </a:lnTo>
                    <a:lnTo>
                      <a:pt x="302019" y="16016"/>
                    </a:lnTo>
                    <a:cubicBezTo>
                      <a:pt x="333044" y="-6224"/>
                      <a:pt x="352499" y="8645"/>
                      <a:pt x="366867" y="19448"/>
                    </a:cubicBezTo>
                    <a:lnTo>
                      <a:pt x="369028" y="21100"/>
                    </a:lnTo>
                    <a:cubicBezTo>
                      <a:pt x="442522" y="76509"/>
                      <a:pt x="473801" y="150346"/>
                      <a:pt x="462103" y="240959"/>
                    </a:cubicBezTo>
                    <a:cubicBezTo>
                      <a:pt x="451295" y="324836"/>
                      <a:pt x="402850" y="387871"/>
                      <a:pt x="321855" y="423328"/>
                    </a:cubicBezTo>
                    <a:cubicBezTo>
                      <a:pt x="292992" y="435910"/>
                      <a:pt x="262221" y="442137"/>
                      <a:pt x="231578" y="442137"/>
                    </a:cubicBezTo>
                    <a:close/>
                  </a:path>
                </a:pathLst>
              </a:custGeom>
              <a:solidFill>
                <a:srgbClr val="003B39"/>
              </a:solidFill>
              <a:ln w="127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822940"/>
                <a:endParaRPr lang="fr-FR" sz="1619">
                  <a:solidFill>
                    <a:srgbClr val="262626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5" name="Forme libre 34">
                <a:extLst>
                  <a:ext uri="{FF2B5EF4-FFF2-40B4-BE49-F238E27FC236}">
                    <a16:creationId xmlns:a16="http://schemas.microsoft.com/office/drawing/2014/main" id="{71B4C79F-F8AD-2AE8-200C-57023BDFCDD2}"/>
                  </a:ext>
                </a:extLst>
              </p:cNvPr>
              <p:cNvSpPr/>
              <p:nvPr/>
            </p:nvSpPr>
            <p:spPr>
              <a:xfrm>
                <a:off x="9042608" y="6045973"/>
                <a:ext cx="572181" cy="705424"/>
              </a:xfrm>
              <a:custGeom>
                <a:avLst/>
                <a:gdLst>
                  <a:gd name="connsiteX0" fmla="*/ 572182 w 572181"/>
                  <a:gd name="connsiteY0" fmla="*/ 166968 h 705424"/>
                  <a:gd name="connsiteX1" fmla="*/ 356533 w 572181"/>
                  <a:gd name="connsiteY1" fmla="*/ 308542 h 705424"/>
                  <a:gd name="connsiteX2" fmla="*/ 181572 w 572181"/>
                  <a:gd name="connsiteY2" fmla="*/ 101137 h 705424"/>
                  <a:gd name="connsiteX3" fmla="*/ 221117 w 572181"/>
                  <a:gd name="connsiteY3" fmla="*/ 142822 h 705424"/>
                  <a:gd name="connsiteX4" fmla="*/ 312030 w 572181"/>
                  <a:gd name="connsiteY4" fmla="*/ 278168 h 705424"/>
                  <a:gd name="connsiteX5" fmla="*/ 160083 w 572181"/>
                  <a:gd name="connsiteY5" fmla="*/ 144601 h 705424"/>
                  <a:gd name="connsiteX6" fmla="*/ 72477 w 572181"/>
                  <a:gd name="connsiteY6" fmla="*/ 49159 h 705424"/>
                  <a:gd name="connsiteX7" fmla="*/ 366832 w 572181"/>
                  <a:gd name="connsiteY7" fmla="*/ 268001 h 705424"/>
                  <a:gd name="connsiteX8" fmla="*/ 262949 w 572181"/>
                  <a:gd name="connsiteY8" fmla="*/ 66570 h 705424"/>
                  <a:gd name="connsiteX9" fmla="*/ 124608 w 572181"/>
                  <a:gd name="connsiteY9" fmla="*/ 15354 h 705424"/>
                  <a:gd name="connsiteX10" fmla="*/ 0 w 572181"/>
                  <a:gd name="connsiteY10" fmla="*/ 4806 h 705424"/>
                  <a:gd name="connsiteX11" fmla="*/ 136942 w 572181"/>
                  <a:gd name="connsiteY11" fmla="*/ 170399 h 705424"/>
                  <a:gd name="connsiteX12" fmla="*/ 297916 w 572181"/>
                  <a:gd name="connsiteY12" fmla="*/ 286175 h 705424"/>
                  <a:gd name="connsiteX13" fmla="*/ 321948 w 572181"/>
                  <a:gd name="connsiteY13" fmla="*/ 295198 h 705424"/>
                  <a:gd name="connsiteX14" fmla="*/ 336952 w 572181"/>
                  <a:gd name="connsiteY14" fmla="*/ 328114 h 705424"/>
                  <a:gd name="connsiteX15" fmla="*/ 351955 w 572181"/>
                  <a:gd name="connsiteY15" fmla="*/ 548227 h 705424"/>
                  <a:gd name="connsiteX16" fmla="*/ 349412 w 572181"/>
                  <a:gd name="connsiteY16" fmla="*/ 704035 h 705424"/>
                  <a:gd name="connsiteX17" fmla="*/ 386922 w 572181"/>
                  <a:gd name="connsiteY17" fmla="*/ 665528 h 705424"/>
                  <a:gd name="connsiteX18" fmla="*/ 365815 w 572181"/>
                  <a:gd name="connsiteY18" fmla="*/ 328367 h 705424"/>
                  <a:gd name="connsiteX19" fmla="*/ 414005 w 572181"/>
                  <a:gd name="connsiteY19" fmla="*/ 281092 h 705424"/>
                  <a:gd name="connsiteX20" fmla="*/ 572182 w 572181"/>
                  <a:gd name="connsiteY20" fmla="*/ 166968 h 705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72181" h="705424">
                    <a:moveTo>
                      <a:pt x="572182" y="166968"/>
                    </a:moveTo>
                    <a:cubicBezTo>
                      <a:pt x="488008" y="193910"/>
                      <a:pt x="420108" y="246651"/>
                      <a:pt x="356533" y="308542"/>
                    </a:cubicBezTo>
                    <a:cubicBezTo>
                      <a:pt x="317879" y="218565"/>
                      <a:pt x="262567" y="148667"/>
                      <a:pt x="181572" y="101137"/>
                    </a:cubicBezTo>
                    <a:cubicBezTo>
                      <a:pt x="192508" y="117023"/>
                      <a:pt x="207257" y="129477"/>
                      <a:pt x="221117" y="142822"/>
                    </a:cubicBezTo>
                    <a:cubicBezTo>
                      <a:pt x="261042" y="181456"/>
                      <a:pt x="297408" y="222631"/>
                      <a:pt x="312030" y="278168"/>
                    </a:cubicBezTo>
                    <a:cubicBezTo>
                      <a:pt x="270960" y="222759"/>
                      <a:pt x="217556" y="181583"/>
                      <a:pt x="160083" y="144601"/>
                    </a:cubicBezTo>
                    <a:cubicBezTo>
                      <a:pt x="124227" y="121471"/>
                      <a:pt x="91422" y="94783"/>
                      <a:pt x="72477" y="49159"/>
                    </a:cubicBezTo>
                    <a:cubicBezTo>
                      <a:pt x="216158" y="65299"/>
                      <a:pt x="330594" y="112575"/>
                      <a:pt x="366832" y="268001"/>
                    </a:cubicBezTo>
                    <a:cubicBezTo>
                      <a:pt x="360729" y="184506"/>
                      <a:pt x="338095" y="111812"/>
                      <a:pt x="262949" y="66570"/>
                    </a:cubicBezTo>
                    <a:cubicBezTo>
                      <a:pt x="220099" y="40771"/>
                      <a:pt x="172926" y="24250"/>
                      <a:pt x="124608" y="15354"/>
                    </a:cubicBezTo>
                    <a:cubicBezTo>
                      <a:pt x="85318" y="8110"/>
                      <a:pt x="45393" y="-8030"/>
                      <a:pt x="0" y="4806"/>
                    </a:cubicBezTo>
                    <a:cubicBezTo>
                      <a:pt x="29117" y="76482"/>
                      <a:pt x="70696" y="133671"/>
                      <a:pt x="136942" y="170399"/>
                    </a:cubicBezTo>
                    <a:cubicBezTo>
                      <a:pt x="195177" y="202806"/>
                      <a:pt x="253031" y="235340"/>
                      <a:pt x="297916" y="286175"/>
                    </a:cubicBezTo>
                    <a:cubicBezTo>
                      <a:pt x="304274" y="293419"/>
                      <a:pt x="311139" y="299392"/>
                      <a:pt x="321948" y="295198"/>
                    </a:cubicBezTo>
                    <a:cubicBezTo>
                      <a:pt x="332883" y="303459"/>
                      <a:pt x="333391" y="316803"/>
                      <a:pt x="336952" y="328114"/>
                    </a:cubicBezTo>
                    <a:cubicBezTo>
                      <a:pt x="359584" y="400172"/>
                      <a:pt x="357168" y="474009"/>
                      <a:pt x="351955" y="548227"/>
                    </a:cubicBezTo>
                    <a:cubicBezTo>
                      <a:pt x="348268" y="600205"/>
                      <a:pt x="346233" y="652311"/>
                      <a:pt x="349412" y="704035"/>
                    </a:cubicBezTo>
                    <a:cubicBezTo>
                      <a:pt x="389974" y="711660"/>
                      <a:pt x="387558" y="686370"/>
                      <a:pt x="386922" y="665528"/>
                    </a:cubicBezTo>
                    <a:cubicBezTo>
                      <a:pt x="383361" y="553692"/>
                      <a:pt x="393534" y="440966"/>
                      <a:pt x="365815" y="328367"/>
                    </a:cubicBezTo>
                    <a:cubicBezTo>
                      <a:pt x="380945" y="311719"/>
                      <a:pt x="392135" y="291386"/>
                      <a:pt x="414005" y="281092"/>
                    </a:cubicBezTo>
                    <a:cubicBezTo>
                      <a:pt x="458127" y="230892"/>
                      <a:pt x="518905" y="204205"/>
                      <a:pt x="572182" y="166968"/>
                    </a:cubicBezTo>
                  </a:path>
                </a:pathLst>
              </a:custGeom>
              <a:solidFill>
                <a:srgbClr val="003B39"/>
              </a:solidFill>
              <a:ln w="127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822940"/>
                <a:endParaRPr lang="fr-FR" sz="1619">
                  <a:solidFill>
                    <a:srgbClr val="262626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7" name="Forme libre 36">
                <a:extLst>
                  <a:ext uri="{FF2B5EF4-FFF2-40B4-BE49-F238E27FC236}">
                    <a16:creationId xmlns:a16="http://schemas.microsoft.com/office/drawing/2014/main" id="{CD057CDA-AD8B-80B0-4FEE-B048CCABCB21}"/>
                  </a:ext>
                </a:extLst>
              </p:cNvPr>
              <p:cNvSpPr/>
              <p:nvPr/>
            </p:nvSpPr>
            <p:spPr>
              <a:xfrm>
                <a:off x="9454070" y="6145154"/>
                <a:ext cx="311775" cy="195762"/>
              </a:xfrm>
              <a:custGeom>
                <a:avLst/>
                <a:gdLst>
                  <a:gd name="connsiteX0" fmla="*/ 0 w 311775"/>
                  <a:gd name="connsiteY0" fmla="*/ 133491 h 195762"/>
                  <a:gd name="connsiteX1" fmla="*/ 265111 w 311775"/>
                  <a:gd name="connsiteY1" fmla="*/ 24959 h 195762"/>
                  <a:gd name="connsiteX2" fmla="*/ 235612 w 311775"/>
                  <a:gd name="connsiteY2" fmla="*/ 55078 h 195762"/>
                  <a:gd name="connsiteX3" fmla="*/ 3052 w 311775"/>
                  <a:gd name="connsiteY3" fmla="*/ 182038 h 195762"/>
                  <a:gd name="connsiteX4" fmla="*/ 13605 w 311775"/>
                  <a:gd name="connsiteY4" fmla="*/ 195763 h 195762"/>
                  <a:gd name="connsiteX5" fmla="*/ 153090 w 311775"/>
                  <a:gd name="connsiteY5" fmla="*/ 126882 h 195762"/>
                  <a:gd name="connsiteX6" fmla="*/ 282658 w 311775"/>
                  <a:gd name="connsiteY6" fmla="*/ 46944 h 195762"/>
                  <a:gd name="connsiteX7" fmla="*/ 311776 w 311775"/>
                  <a:gd name="connsiteY7" fmla="*/ 3862 h 195762"/>
                  <a:gd name="connsiteX8" fmla="*/ 0 w 311775"/>
                  <a:gd name="connsiteY8" fmla="*/ 133491 h 195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1775" h="195762">
                    <a:moveTo>
                      <a:pt x="0" y="133491"/>
                    </a:moveTo>
                    <a:cubicBezTo>
                      <a:pt x="124608" y="40209"/>
                      <a:pt x="158304" y="26357"/>
                      <a:pt x="265111" y="24959"/>
                    </a:cubicBezTo>
                    <a:cubicBezTo>
                      <a:pt x="257227" y="38049"/>
                      <a:pt x="247055" y="47072"/>
                      <a:pt x="235612" y="55078"/>
                    </a:cubicBezTo>
                    <a:cubicBezTo>
                      <a:pt x="162754" y="106040"/>
                      <a:pt x="79724" y="138066"/>
                      <a:pt x="3052" y="182038"/>
                    </a:cubicBezTo>
                    <a:cubicBezTo>
                      <a:pt x="6739" y="186104"/>
                      <a:pt x="4705" y="193984"/>
                      <a:pt x="13605" y="195763"/>
                    </a:cubicBezTo>
                    <a:cubicBezTo>
                      <a:pt x="56455" y="167041"/>
                      <a:pt x="104645" y="146835"/>
                      <a:pt x="153090" y="126882"/>
                    </a:cubicBezTo>
                    <a:cubicBezTo>
                      <a:pt x="200518" y="107437"/>
                      <a:pt x="243623" y="80241"/>
                      <a:pt x="282658" y="46944"/>
                    </a:cubicBezTo>
                    <a:cubicBezTo>
                      <a:pt x="296009" y="35634"/>
                      <a:pt x="310250" y="23942"/>
                      <a:pt x="311776" y="3862"/>
                    </a:cubicBezTo>
                    <a:cubicBezTo>
                      <a:pt x="184115" y="-17742"/>
                      <a:pt x="21870" y="54824"/>
                      <a:pt x="0" y="133491"/>
                    </a:cubicBezTo>
                  </a:path>
                </a:pathLst>
              </a:custGeom>
              <a:solidFill>
                <a:srgbClr val="003B39"/>
              </a:solidFill>
              <a:ln w="127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822940"/>
                <a:endParaRPr lang="fr-FR" sz="1619">
                  <a:solidFill>
                    <a:srgbClr val="262626"/>
                  </a:solidFill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9057D3F1-13AD-6C26-4313-8453E780B4AE}"/>
              </a:ext>
            </a:extLst>
          </p:cNvPr>
          <p:cNvGrpSpPr/>
          <p:nvPr/>
        </p:nvGrpSpPr>
        <p:grpSpPr>
          <a:xfrm>
            <a:off x="4487029" y="1185862"/>
            <a:ext cx="720463" cy="639913"/>
            <a:chOff x="7058409" y="1159350"/>
            <a:chExt cx="1506745" cy="1505973"/>
          </a:xfrm>
        </p:grpSpPr>
        <p:sp>
          <p:nvSpPr>
            <p:cNvPr id="28" name="Forme libre 27">
              <a:extLst>
                <a:ext uri="{FF2B5EF4-FFF2-40B4-BE49-F238E27FC236}">
                  <a16:creationId xmlns:a16="http://schemas.microsoft.com/office/drawing/2014/main" id="{7801F0E9-D50B-08F9-383C-4147EB8A99CA}"/>
                </a:ext>
              </a:extLst>
            </p:cNvPr>
            <p:cNvSpPr/>
            <p:nvPr/>
          </p:nvSpPr>
          <p:spPr>
            <a:xfrm>
              <a:off x="7058409" y="1159350"/>
              <a:ext cx="1506745" cy="1505973"/>
            </a:xfrm>
            <a:custGeom>
              <a:avLst/>
              <a:gdLst>
                <a:gd name="connsiteX0" fmla="*/ 1506746 w 1506745"/>
                <a:gd name="connsiteY0" fmla="*/ 752987 h 1505973"/>
                <a:gd name="connsiteX1" fmla="*/ 753373 w 1506745"/>
                <a:gd name="connsiteY1" fmla="*/ 1505974 h 1505973"/>
                <a:gd name="connsiteX2" fmla="*/ 0 w 1506745"/>
                <a:gd name="connsiteY2" fmla="*/ 752987 h 1505973"/>
                <a:gd name="connsiteX3" fmla="*/ 753373 w 1506745"/>
                <a:gd name="connsiteY3" fmla="*/ 0 h 1505973"/>
                <a:gd name="connsiteX4" fmla="*/ 1506746 w 1506745"/>
                <a:gd name="connsiteY4" fmla="*/ 752987 h 1505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6745" h="1505973">
                  <a:moveTo>
                    <a:pt x="1506746" y="752987"/>
                  </a:moveTo>
                  <a:cubicBezTo>
                    <a:pt x="1506746" y="1168850"/>
                    <a:pt x="1169450" y="1505974"/>
                    <a:pt x="753373" y="1505974"/>
                  </a:cubicBezTo>
                  <a:cubicBezTo>
                    <a:pt x="337296" y="1505974"/>
                    <a:pt x="0" y="1168850"/>
                    <a:pt x="0" y="752987"/>
                  </a:cubicBezTo>
                  <a:cubicBezTo>
                    <a:pt x="0" y="337124"/>
                    <a:pt x="337296" y="0"/>
                    <a:pt x="753373" y="0"/>
                  </a:cubicBezTo>
                  <a:cubicBezTo>
                    <a:pt x="1169450" y="0"/>
                    <a:pt x="1506746" y="337124"/>
                    <a:pt x="1506746" y="752987"/>
                  </a:cubicBezTo>
                  <a:close/>
                </a:path>
              </a:pathLst>
            </a:custGeom>
            <a:noFill/>
            <a:ln w="19062" cap="flat">
              <a:solidFill>
                <a:srgbClr val="003B39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822940"/>
              <a:endParaRPr lang="fr-FR" sz="1619">
                <a:solidFill>
                  <a:srgbClr val="262626"/>
                </a:solidFill>
                <a:latin typeface="Arial"/>
                <a:cs typeface="Arial"/>
              </a:endParaRPr>
            </a:p>
          </p:txBody>
        </p:sp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3DA980F1-E59A-FD12-4A5C-B869657F609A}"/>
                </a:ext>
              </a:extLst>
            </p:cNvPr>
            <p:cNvSpPr/>
            <p:nvPr/>
          </p:nvSpPr>
          <p:spPr>
            <a:xfrm>
              <a:off x="7409219" y="1489784"/>
              <a:ext cx="804640" cy="845115"/>
            </a:xfrm>
            <a:custGeom>
              <a:avLst/>
              <a:gdLst>
                <a:gd name="connsiteX0" fmla="*/ 793807 w 804640"/>
                <a:gd name="connsiteY0" fmla="*/ 457375 h 845115"/>
                <a:gd name="connsiteX1" fmla="*/ 763418 w 804640"/>
                <a:gd name="connsiteY1" fmla="*/ 427509 h 845115"/>
                <a:gd name="connsiteX2" fmla="*/ 763418 w 804640"/>
                <a:gd name="connsiteY2" fmla="*/ 360789 h 845115"/>
                <a:gd name="connsiteX3" fmla="*/ 702767 w 804640"/>
                <a:gd name="connsiteY3" fmla="*/ 160374 h 845115"/>
                <a:gd name="connsiteX4" fmla="*/ 540776 w 804640"/>
                <a:gd name="connsiteY4" fmla="*/ 27441 h 845115"/>
                <a:gd name="connsiteX5" fmla="*/ 332247 w 804640"/>
                <a:gd name="connsiteY5" fmla="*/ 6980 h 845115"/>
                <a:gd name="connsiteX6" fmla="*/ 147623 w 804640"/>
                <a:gd name="connsiteY6" fmla="*/ 105981 h 845115"/>
                <a:gd name="connsiteX7" fmla="*/ 69043 w 804640"/>
                <a:gd name="connsiteY7" fmla="*/ 222773 h 845115"/>
                <a:gd name="connsiteX8" fmla="*/ 41579 w 804640"/>
                <a:gd name="connsiteY8" fmla="*/ 360789 h 845115"/>
                <a:gd name="connsiteX9" fmla="*/ 41579 w 804640"/>
                <a:gd name="connsiteY9" fmla="*/ 427509 h 845115"/>
                <a:gd name="connsiteX10" fmla="*/ 11189 w 804640"/>
                <a:gd name="connsiteY10" fmla="*/ 457375 h 845115"/>
                <a:gd name="connsiteX11" fmla="*/ 0 w 804640"/>
                <a:gd name="connsiteY11" fmla="*/ 498423 h 845115"/>
                <a:gd name="connsiteX12" fmla="*/ 0 w 804640"/>
                <a:gd name="connsiteY12" fmla="*/ 596153 h 845115"/>
                <a:gd name="connsiteX13" fmla="*/ 19455 w 804640"/>
                <a:gd name="connsiteY13" fmla="*/ 648894 h 845115"/>
                <a:gd name="connsiteX14" fmla="*/ 68408 w 804640"/>
                <a:gd name="connsiteY14" fmla="*/ 676471 h 845115"/>
                <a:gd name="connsiteX15" fmla="*/ 68408 w 804640"/>
                <a:gd name="connsiteY15" fmla="*/ 676471 h 845115"/>
                <a:gd name="connsiteX16" fmla="*/ 106172 w 804640"/>
                <a:gd name="connsiteY16" fmla="*/ 734042 h 845115"/>
                <a:gd name="connsiteX17" fmla="*/ 174961 w 804640"/>
                <a:gd name="connsiteY17" fmla="*/ 731754 h 845115"/>
                <a:gd name="connsiteX18" fmla="*/ 208783 w 804640"/>
                <a:gd name="connsiteY18" fmla="*/ 671769 h 845115"/>
                <a:gd name="connsiteX19" fmla="*/ 208783 w 804640"/>
                <a:gd name="connsiteY19" fmla="*/ 422807 h 845115"/>
                <a:gd name="connsiteX20" fmla="*/ 188184 w 804640"/>
                <a:gd name="connsiteY20" fmla="*/ 373116 h 845115"/>
                <a:gd name="connsiteX21" fmla="*/ 138468 w 804640"/>
                <a:gd name="connsiteY21" fmla="*/ 352528 h 845115"/>
                <a:gd name="connsiteX22" fmla="*/ 130712 w 804640"/>
                <a:gd name="connsiteY22" fmla="*/ 352910 h 845115"/>
                <a:gd name="connsiteX23" fmla="*/ 212979 w 804640"/>
                <a:gd name="connsiteY23" fmla="*/ 165965 h 845115"/>
                <a:gd name="connsiteX24" fmla="*/ 402308 w 804640"/>
                <a:gd name="connsiteY24" fmla="*/ 89205 h 845115"/>
                <a:gd name="connsiteX25" fmla="*/ 591636 w 804640"/>
                <a:gd name="connsiteY25" fmla="*/ 165965 h 845115"/>
                <a:gd name="connsiteX26" fmla="*/ 673903 w 804640"/>
                <a:gd name="connsiteY26" fmla="*/ 352910 h 845115"/>
                <a:gd name="connsiteX27" fmla="*/ 666147 w 804640"/>
                <a:gd name="connsiteY27" fmla="*/ 352528 h 845115"/>
                <a:gd name="connsiteX28" fmla="*/ 616431 w 804640"/>
                <a:gd name="connsiteY28" fmla="*/ 373116 h 845115"/>
                <a:gd name="connsiteX29" fmla="*/ 595832 w 804640"/>
                <a:gd name="connsiteY29" fmla="*/ 422807 h 845115"/>
                <a:gd name="connsiteX30" fmla="*/ 595832 w 804640"/>
                <a:gd name="connsiteY30" fmla="*/ 671769 h 845115"/>
                <a:gd name="connsiteX31" fmla="*/ 619228 w 804640"/>
                <a:gd name="connsiteY31" fmla="*/ 724129 h 845115"/>
                <a:gd name="connsiteX32" fmla="*/ 673903 w 804640"/>
                <a:gd name="connsiteY32" fmla="*/ 741540 h 845115"/>
                <a:gd name="connsiteX33" fmla="*/ 673903 w 804640"/>
                <a:gd name="connsiteY33" fmla="*/ 774328 h 845115"/>
                <a:gd name="connsiteX34" fmla="*/ 655721 w 804640"/>
                <a:gd name="connsiteY34" fmla="*/ 792501 h 845115"/>
                <a:gd name="connsiteX35" fmla="*/ 545480 w 804640"/>
                <a:gd name="connsiteY35" fmla="*/ 792501 h 845115"/>
                <a:gd name="connsiteX36" fmla="*/ 530985 w 804640"/>
                <a:gd name="connsiteY36" fmla="*/ 773438 h 845115"/>
                <a:gd name="connsiteX37" fmla="*/ 508225 w 804640"/>
                <a:gd name="connsiteY37" fmla="*/ 766195 h 845115"/>
                <a:gd name="connsiteX38" fmla="*/ 428501 w 804640"/>
                <a:gd name="connsiteY38" fmla="*/ 766195 h 845115"/>
                <a:gd name="connsiteX39" fmla="*/ 394297 w 804640"/>
                <a:gd name="connsiteY39" fmla="*/ 785893 h 845115"/>
                <a:gd name="connsiteX40" fmla="*/ 394297 w 804640"/>
                <a:gd name="connsiteY40" fmla="*/ 825417 h 845115"/>
                <a:gd name="connsiteX41" fmla="*/ 428501 w 804640"/>
                <a:gd name="connsiteY41" fmla="*/ 845115 h 845115"/>
                <a:gd name="connsiteX42" fmla="*/ 508225 w 804640"/>
                <a:gd name="connsiteY42" fmla="*/ 845115 h 845115"/>
                <a:gd name="connsiteX43" fmla="*/ 530985 w 804640"/>
                <a:gd name="connsiteY43" fmla="*/ 837871 h 845115"/>
                <a:gd name="connsiteX44" fmla="*/ 545480 w 804640"/>
                <a:gd name="connsiteY44" fmla="*/ 818808 h 845115"/>
                <a:gd name="connsiteX45" fmla="*/ 655721 w 804640"/>
                <a:gd name="connsiteY45" fmla="*/ 818808 h 845115"/>
                <a:gd name="connsiteX46" fmla="*/ 687254 w 804640"/>
                <a:gd name="connsiteY46" fmla="*/ 805719 h 845115"/>
                <a:gd name="connsiteX47" fmla="*/ 700351 w 804640"/>
                <a:gd name="connsiteY47" fmla="*/ 774201 h 845115"/>
                <a:gd name="connsiteX48" fmla="*/ 700351 w 804640"/>
                <a:gd name="connsiteY48" fmla="*/ 733025 h 845115"/>
                <a:gd name="connsiteX49" fmla="*/ 736208 w 804640"/>
                <a:gd name="connsiteY49" fmla="*/ 676471 h 845115"/>
                <a:gd name="connsiteX50" fmla="*/ 785161 w 804640"/>
                <a:gd name="connsiteY50" fmla="*/ 648894 h 845115"/>
                <a:gd name="connsiteX51" fmla="*/ 804615 w 804640"/>
                <a:gd name="connsiteY51" fmla="*/ 596153 h 845115"/>
                <a:gd name="connsiteX52" fmla="*/ 804615 w 804640"/>
                <a:gd name="connsiteY52" fmla="*/ 498423 h 845115"/>
                <a:gd name="connsiteX53" fmla="*/ 793807 w 804640"/>
                <a:gd name="connsiteY53" fmla="*/ 457375 h 845115"/>
                <a:gd name="connsiteX54" fmla="*/ 518142 w 804640"/>
                <a:gd name="connsiteY54" fmla="*/ 814996 h 845115"/>
                <a:gd name="connsiteX55" fmla="*/ 508733 w 804640"/>
                <a:gd name="connsiteY55" fmla="*/ 818681 h 845115"/>
                <a:gd name="connsiteX56" fmla="*/ 508733 w 804640"/>
                <a:gd name="connsiteY56" fmla="*/ 818681 h 845115"/>
                <a:gd name="connsiteX57" fmla="*/ 429009 w 804640"/>
                <a:gd name="connsiteY57" fmla="*/ 818681 h 845115"/>
                <a:gd name="connsiteX58" fmla="*/ 415913 w 804640"/>
                <a:gd name="connsiteY58" fmla="*/ 805591 h 845115"/>
                <a:gd name="connsiteX59" fmla="*/ 419727 w 804640"/>
                <a:gd name="connsiteY59" fmla="*/ 796314 h 845115"/>
                <a:gd name="connsiteX60" fmla="*/ 429009 w 804640"/>
                <a:gd name="connsiteY60" fmla="*/ 792501 h 845115"/>
                <a:gd name="connsiteX61" fmla="*/ 508733 w 804640"/>
                <a:gd name="connsiteY61" fmla="*/ 792501 h 845115"/>
                <a:gd name="connsiteX62" fmla="*/ 518142 w 804640"/>
                <a:gd name="connsiteY62" fmla="*/ 796187 h 845115"/>
                <a:gd name="connsiteX63" fmla="*/ 522084 w 804640"/>
                <a:gd name="connsiteY63" fmla="*/ 805591 h 845115"/>
                <a:gd name="connsiteX64" fmla="*/ 518142 w 804640"/>
                <a:gd name="connsiteY64" fmla="*/ 814996 h 845115"/>
                <a:gd name="connsiteX65" fmla="*/ 68408 w 804640"/>
                <a:gd name="connsiteY65" fmla="*/ 649529 h 845115"/>
                <a:gd name="connsiteX66" fmla="*/ 38273 w 804640"/>
                <a:gd name="connsiteY66" fmla="*/ 630085 h 845115"/>
                <a:gd name="connsiteX67" fmla="*/ 26575 w 804640"/>
                <a:gd name="connsiteY67" fmla="*/ 596153 h 845115"/>
                <a:gd name="connsiteX68" fmla="*/ 26575 w 804640"/>
                <a:gd name="connsiteY68" fmla="*/ 498423 h 845115"/>
                <a:gd name="connsiteX69" fmla="*/ 38273 w 804640"/>
                <a:gd name="connsiteY69" fmla="*/ 464491 h 845115"/>
                <a:gd name="connsiteX70" fmla="*/ 68408 w 804640"/>
                <a:gd name="connsiteY70" fmla="*/ 444920 h 845115"/>
                <a:gd name="connsiteX71" fmla="*/ 68408 w 804640"/>
                <a:gd name="connsiteY71" fmla="*/ 649529 h 845115"/>
                <a:gd name="connsiteX72" fmla="*/ 778549 w 804640"/>
                <a:gd name="connsiteY72" fmla="*/ 596153 h 845115"/>
                <a:gd name="connsiteX73" fmla="*/ 766851 w 804640"/>
                <a:gd name="connsiteY73" fmla="*/ 630085 h 845115"/>
                <a:gd name="connsiteX74" fmla="*/ 736716 w 804640"/>
                <a:gd name="connsiteY74" fmla="*/ 649656 h 845115"/>
                <a:gd name="connsiteX75" fmla="*/ 736716 w 804640"/>
                <a:gd name="connsiteY75" fmla="*/ 445047 h 845115"/>
                <a:gd name="connsiteX76" fmla="*/ 766851 w 804640"/>
                <a:gd name="connsiteY76" fmla="*/ 464618 h 845115"/>
                <a:gd name="connsiteX77" fmla="*/ 778549 w 804640"/>
                <a:gd name="connsiteY77" fmla="*/ 498550 h 845115"/>
                <a:gd name="connsiteX78" fmla="*/ 778549 w 804640"/>
                <a:gd name="connsiteY78" fmla="*/ 596153 h 845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804640" h="845115">
                  <a:moveTo>
                    <a:pt x="793807" y="457375"/>
                  </a:moveTo>
                  <a:cubicBezTo>
                    <a:pt x="786559" y="444920"/>
                    <a:pt x="776006" y="434626"/>
                    <a:pt x="763418" y="427509"/>
                  </a:cubicBezTo>
                  <a:lnTo>
                    <a:pt x="763418" y="360789"/>
                  </a:lnTo>
                  <a:cubicBezTo>
                    <a:pt x="763545" y="289493"/>
                    <a:pt x="742438" y="219723"/>
                    <a:pt x="702767" y="160374"/>
                  </a:cubicBezTo>
                  <a:cubicBezTo>
                    <a:pt x="663096" y="101024"/>
                    <a:pt x="606767" y="54765"/>
                    <a:pt x="540776" y="27441"/>
                  </a:cubicBezTo>
                  <a:cubicBezTo>
                    <a:pt x="474784" y="118"/>
                    <a:pt x="402180" y="-6999"/>
                    <a:pt x="332247" y="6980"/>
                  </a:cubicBezTo>
                  <a:cubicBezTo>
                    <a:pt x="262186" y="20960"/>
                    <a:pt x="197975" y="55400"/>
                    <a:pt x="147623" y="105981"/>
                  </a:cubicBezTo>
                  <a:cubicBezTo>
                    <a:pt x="113928" y="139277"/>
                    <a:pt x="87353" y="179055"/>
                    <a:pt x="69043" y="222773"/>
                  </a:cubicBezTo>
                  <a:cubicBezTo>
                    <a:pt x="50861" y="266491"/>
                    <a:pt x="41579" y="313386"/>
                    <a:pt x="41579" y="360789"/>
                  </a:cubicBezTo>
                  <a:lnTo>
                    <a:pt x="41579" y="427509"/>
                  </a:lnTo>
                  <a:cubicBezTo>
                    <a:pt x="28991" y="434626"/>
                    <a:pt x="18564" y="444920"/>
                    <a:pt x="11189" y="457375"/>
                  </a:cubicBezTo>
                  <a:cubicBezTo>
                    <a:pt x="3814" y="469829"/>
                    <a:pt x="0" y="484063"/>
                    <a:pt x="0" y="498423"/>
                  </a:cubicBezTo>
                  <a:lnTo>
                    <a:pt x="0" y="596153"/>
                  </a:lnTo>
                  <a:cubicBezTo>
                    <a:pt x="0" y="615470"/>
                    <a:pt x="6993" y="634152"/>
                    <a:pt x="19455" y="648894"/>
                  </a:cubicBezTo>
                  <a:cubicBezTo>
                    <a:pt x="32042" y="663636"/>
                    <a:pt x="49335" y="673422"/>
                    <a:pt x="68408" y="676471"/>
                  </a:cubicBezTo>
                  <a:lnTo>
                    <a:pt x="68408" y="676471"/>
                  </a:lnTo>
                  <a:cubicBezTo>
                    <a:pt x="70061" y="700872"/>
                    <a:pt x="84429" y="722731"/>
                    <a:pt x="106172" y="734042"/>
                  </a:cubicBezTo>
                  <a:cubicBezTo>
                    <a:pt x="127914" y="745352"/>
                    <a:pt x="153980" y="744463"/>
                    <a:pt x="174961" y="731754"/>
                  </a:cubicBezTo>
                  <a:cubicBezTo>
                    <a:pt x="195941" y="719045"/>
                    <a:pt x="208783" y="696297"/>
                    <a:pt x="208783" y="671769"/>
                  </a:cubicBezTo>
                  <a:lnTo>
                    <a:pt x="208783" y="422807"/>
                  </a:lnTo>
                  <a:cubicBezTo>
                    <a:pt x="208783" y="404125"/>
                    <a:pt x="201281" y="386333"/>
                    <a:pt x="188184" y="373116"/>
                  </a:cubicBezTo>
                  <a:cubicBezTo>
                    <a:pt x="174961" y="359899"/>
                    <a:pt x="157159" y="352528"/>
                    <a:pt x="138468" y="352528"/>
                  </a:cubicBezTo>
                  <a:cubicBezTo>
                    <a:pt x="135925" y="352528"/>
                    <a:pt x="133255" y="352655"/>
                    <a:pt x="130712" y="352910"/>
                  </a:cubicBezTo>
                  <a:cubicBezTo>
                    <a:pt x="132746" y="282250"/>
                    <a:pt x="162245" y="215148"/>
                    <a:pt x="212979" y="165965"/>
                  </a:cubicBezTo>
                  <a:cubicBezTo>
                    <a:pt x="263712" y="116783"/>
                    <a:pt x="331611" y="89205"/>
                    <a:pt x="402308" y="89205"/>
                  </a:cubicBezTo>
                  <a:cubicBezTo>
                    <a:pt x="473004" y="89205"/>
                    <a:pt x="540903" y="116783"/>
                    <a:pt x="591636" y="165965"/>
                  </a:cubicBezTo>
                  <a:cubicBezTo>
                    <a:pt x="642370" y="215275"/>
                    <a:pt x="671869" y="282250"/>
                    <a:pt x="673903" y="352910"/>
                  </a:cubicBezTo>
                  <a:cubicBezTo>
                    <a:pt x="671360" y="352655"/>
                    <a:pt x="668690" y="352528"/>
                    <a:pt x="666147" y="352528"/>
                  </a:cubicBezTo>
                  <a:cubicBezTo>
                    <a:pt x="647583" y="352528"/>
                    <a:pt x="629655" y="359899"/>
                    <a:pt x="616431" y="373116"/>
                  </a:cubicBezTo>
                  <a:cubicBezTo>
                    <a:pt x="603207" y="386333"/>
                    <a:pt x="595832" y="404125"/>
                    <a:pt x="595832" y="422807"/>
                  </a:cubicBezTo>
                  <a:lnTo>
                    <a:pt x="595832" y="671769"/>
                  </a:lnTo>
                  <a:cubicBezTo>
                    <a:pt x="595832" y="691722"/>
                    <a:pt x="604352" y="710912"/>
                    <a:pt x="619228" y="724129"/>
                  </a:cubicBezTo>
                  <a:cubicBezTo>
                    <a:pt x="634105" y="737473"/>
                    <a:pt x="654067" y="743827"/>
                    <a:pt x="673903" y="741540"/>
                  </a:cubicBezTo>
                  <a:lnTo>
                    <a:pt x="673903" y="774328"/>
                  </a:lnTo>
                  <a:cubicBezTo>
                    <a:pt x="673903" y="784368"/>
                    <a:pt x="665765" y="792501"/>
                    <a:pt x="655721" y="792501"/>
                  </a:cubicBezTo>
                  <a:lnTo>
                    <a:pt x="545480" y="792501"/>
                  </a:lnTo>
                  <a:cubicBezTo>
                    <a:pt x="542683" y="784876"/>
                    <a:pt x="537724" y="778141"/>
                    <a:pt x="530985" y="773438"/>
                  </a:cubicBezTo>
                  <a:cubicBezTo>
                    <a:pt x="524373" y="768736"/>
                    <a:pt x="516362" y="766195"/>
                    <a:pt x="508225" y="766195"/>
                  </a:cubicBezTo>
                  <a:lnTo>
                    <a:pt x="428501" y="766195"/>
                  </a:lnTo>
                  <a:cubicBezTo>
                    <a:pt x="414387" y="766195"/>
                    <a:pt x="401290" y="773693"/>
                    <a:pt x="394297" y="785893"/>
                  </a:cubicBezTo>
                  <a:cubicBezTo>
                    <a:pt x="387304" y="798093"/>
                    <a:pt x="387304" y="813217"/>
                    <a:pt x="394297" y="825417"/>
                  </a:cubicBezTo>
                  <a:cubicBezTo>
                    <a:pt x="401290" y="837617"/>
                    <a:pt x="414387" y="845115"/>
                    <a:pt x="428501" y="845115"/>
                  </a:cubicBezTo>
                  <a:lnTo>
                    <a:pt x="508225" y="845115"/>
                  </a:lnTo>
                  <a:cubicBezTo>
                    <a:pt x="516362" y="845115"/>
                    <a:pt x="524373" y="842573"/>
                    <a:pt x="530985" y="837871"/>
                  </a:cubicBezTo>
                  <a:cubicBezTo>
                    <a:pt x="537597" y="833169"/>
                    <a:pt x="542683" y="826561"/>
                    <a:pt x="545480" y="818808"/>
                  </a:cubicBezTo>
                  <a:lnTo>
                    <a:pt x="655721" y="818808"/>
                  </a:lnTo>
                  <a:cubicBezTo>
                    <a:pt x="667546" y="818808"/>
                    <a:pt x="678862" y="814106"/>
                    <a:pt x="687254" y="805719"/>
                  </a:cubicBezTo>
                  <a:cubicBezTo>
                    <a:pt x="695646" y="797331"/>
                    <a:pt x="700351" y="786020"/>
                    <a:pt x="700351" y="774201"/>
                  </a:cubicBezTo>
                  <a:lnTo>
                    <a:pt x="700351" y="733025"/>
                  </a:lnTo>
                  <a:cubicBezTo>
                    <a:pt x="721077" y="721460"/>
                    <a:pt x="734555" y="700110"/>
                    <a:pt x="736208" y="676471"/>
                  </a:cubicBezTo>
                  <a:cubicBezTo>
                    <a:pt x="755280" y="673294"/>
                    <a:pt x="772573" y="663509"/>
                    <a:pt x="785161" y="648894"/>
                  </a:cubicBezTo>
                  <a:cubicBezTo>
                    <a:pt x="797622" y="634152"/>
                    <a:pt x="804615" y="615470"/>
                    <a:pt x="804615" y="596153"/>
                  </a:cubicBezTo>
                  <a:lnTo>
                    <a:pt x="804615" y="498423"/>
                  </a:lnTo>
                  <a:cubicBezTo>
                    <a:pt x="804996" y="483936"/>
                    <a:pt x="801055" y="469829"/>
                    <a:pt x="793807" y="457375"/>
                  </a:cubicBezTo>
                  <a:close/>
                  <a:moveTo>
                    <a:pt x="518142" y="814996"/>
                  </a:moveTo>
                  <a:cubicBezTo>
                    <a:pt x="515599" y="817410"/>
                    <a:pt x="512167" y="818808"/>
                    <a:pt x="508733" y="818681"/>
                  </a:cubicBezTo>
                  <a:lnTo>
                    <a:pt x="508733" y="818681"/>
                  </a:lnTo>
                  <a:lnTo>
                    <a:pt x="429009" y="818681"/>
                  </a:lnTo>
                  <a:cubicBezTo>
                    <a:pt x="421761" y="818681"/>
                    <a:pt x="415913" y="812835"/>
                    <a:pt x="415913" y="805591"/>
                  </a:cubicBezTo>
                  <a:cubicBezTo>
                    <a:pt x="415913" y="802160"/>
                    <a:pt x="417311" y="798729"/>
                    <a:pt x="419727" y="796314"/>
                  </a:cubicBezTo>
                  <a:cubicBezTo>
                    <a:pt x="422143" y="793772"/>
                    <a:pt x="425577" y="792501"/>
                    <a:pt x="429009" y="792501"/>
                  </a:cubicBezTo>
                  <a:lnTo>
                    <a:pt x="508733" y="792501"/>
                  </a:lnTo>
                  <a:cubicBezTo>
                    <a:pt x="512294" y="792374"/>
                    <a:pt x="515727" y="793772"/>
                    <a:pt x="518142" y="796187"/>
                  </a:cubicBezTo>
                  <a:cubicBezTo>
                    <a:pt x="520686" y="798602"/>
                    <a:pt x="522084" y="802033"/>
                    <a:pt x="522084" y="805591"/>
                  </a:cubicBezTo>
                  <a:cubicBezTo>
                    <a:pt x="522084" y="809150"/>
                    <a:pt x="520558" y="812581"/>
                    <a:pt x="518142" y="814996"/>
                  </a:cubicBezTo>
                  <a:close/>
                  <a:moveTo>
                    <a:pt x="68408" y="649529"/>
                  </a:moveTo>
                  <a:cubicBezTo>
                    <a:pt x="56455" y="646606"/>
                    <a:pt x="45902" y="639743"/>
                    <a:pt x="38273" y="630085"/>
                  </a:cubicBezTo>
                  <a:cubicBezTo>
                    <a:pt x="30644" y="620427"/>
                    <a:pt x="26575" y="608480"/>
                    <a:pt x="26575" y="596153"/>
                  </a:cubicBezTo>
                  <a:lnTo>
                    <a:pt x="26575" y="498423"/>
                  </a:lnTo>
                  <a:cubicBezTo>
                    <a:pt x="26575" y="486096"/>
                    <a:pt x="30770" y="474150"/>
                    <a:pt x="38273" y="464491"/>
                  </a:cubicBezTo>
                  <a:cubicBezTo>
                    <a:pt x="45902" y="454833"/>
                    <a:pt x="56455" y="447970"/>
                    <a:pt x="68408" y="444920"/>
                  </a:cubicBezTo>
                  <a:lnTo>
                    <a:pt x="68408" y="649529"/>
                  </a:lnTo>
                  <a:close/>
                  <a:moveTo>
                    <a:pt x="778549" y="596153"/>
                  </a:moveTo>
                  <a:cubicBezTo>
                    <a:pt x="778549" y="608480"/>
                    <a:pt x="774353" y="620427"/>
                    <a:pt x="766851" y="630085"/>
                  </a:cubicBezTo>
                  <a:cubicBezTo>
                    <a:pt x="759222" y="639743"/>
                    <a:pt x="748668" y="646606"/>
                    <a:pt x="736716" y="649656"/>
                  </a:cubicBezTo>
                  <a:lnTo>
                    <a:pt x="736716" y="445047"/>
                  </a:lnTo>
                  <a:cubicBezTo>
                    <a:pt x="748668" y="447970"/>
                    <a:pt x="759222" y="454833"/>
                    <a:pt x="766851" y="464618"/>
                  </a:cubicBezTo>
                  <a:cubicBezTo>
                    <a:pt x="774480" y="474277"/>
                    <a:pt x="778549" y="486223"/>
                    <a:pt x="778549" y="498550"/>
                  </a:cubicBezTo>
                  <a:lnTo>
                    <a:pt x="778549" y="596153"/>
                  </a:lnTo>
                  <a:close/>
                </a:path>
              </a:pathLst>
            </a:custGeom>
            <a:solidFill>
              <a:srgbClr val="003B39"/>
            </a:solidFill>
            <a:ln w="127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822940"/>
              <a:endParaRPr lang="fr-FR" sz="1619">
                <a:solidFill>
                  <a:srgbClr val="262626"/>
                </a:solidFill>
                <a:latin typeface="Arial"/>
                <a:cs typeface="Arial"/>
              </a:endParaRPr>
            </a:p>
          </p:txBody>
        </p:sp>
      </p:grpSp>
      <p:cxnSp>
        <p:nvCxnSpPr>
          <p:cNvPr id="53" name="Connecteur droit 52"/>
          <p:cNvCxnSpPr/>
          <p:nvPr/>
        </p:nvCxnSpPr>
        <p:spPr>
          <a:xfrm>
            <a:off x="8902259" y="3291895"/>
            <a:ext cx="0" cy="1092200"/>
          </a:xfrm>
          <a:prstGeom prst="line">
            <a:avLst/>
          </a:prstGeom>
          <a:ln>
            <a:solidFill>
              <a:srgbClr val="E600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>
            <a:cxnSpLocks/>
          </p:cNvCxnSpPr>
          <p:nvPr/>
        </p:nvCxnSpPr>
        <p:spPr>
          <a:xfrm flipH="1">
            <a:off x="8902259" y="4384095"/>
            <a:ext cx="1415463" cy="0"/>
          </a:xfrm>
          <a:prstGeom prst="line">
            <a:avLst/>
          </a:prstGeom>
          <a:ln>
            <a:solidFill>
              <a:srgbClr val="E600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10317722" y="4199429"/>
            <a:ext cx="15012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E60019"/>
                </a:solidFill>
              </a:rPr>
              <a:t>ESS</a:t>
            </a:r>
          </a:p>
          <a:p>
            <a:r>
              <a:rPr lang="fr-FR" dirty="0">
                <a:solidFill>
                  <a:srgbClr val="E60019"/>
                </a:solidFill>
              </a:rPr>
              <a:t>SARAF</a:t>
            </a:r>
          </a:p>
          <a:p>
            <a:r>
              <a:rPr lang="fr-FR" dirty="0">
                <a:solidFill>
                  <a:srgbClr val="E60019"/>
                </a:solidFill>
              </a:rPr>
              <a:t>TITAN</a:t>
            </a:r>
          </a:p>
          <a:p>
            <a:r>
              <a:rPr lang="fr-FR" dirty="0">
                <a:solidFill>
                  <a:srgbClr val="E60019"/>
                </a:solidFill>
              </a:rPr>
              <a:t>PIP-II…</a:t>
            </a:r>
          </a:p>
        </p:txBody>
      </p:sp>
      <p:pic>
        <p:nvPicPr>
          <p:cNvPr id="33" name="Picture 2" descr="Spring EPICS collaboration meeting 2026">
            <a:extLst>
              <a:ext uri="{FF2B5EF4-FFF2-40B4-BE49-F238E27FC236}">
                <a16:creationId xmlns:a16="http://schemas.microsoft.com/office/drawing/2014/main" id="{C3B0D4F0-AF5F-43F4-B6ED-56024F8278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5" r="44070"/>
          <a:stretch/>
        </p:blipFill>
        <p:spPr bwMode="auto">
          <a:xfrm>
            <a:off x="9479763" y="2361784"/>
            <a:ext cx="948373" cy="68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Spring EPICS collaboration meeting 2026">
            <a:extLst>
              <a:ext uri="{FF2B5EF4-FFF2-40B4-BE49-F238E27FC236}">
                <a16:creationId xmlns:a16="http://schemas.microsoft.com/office/drawing/2014/main" id="{AC01D0D1-E617-425A-8895-ED85929F21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5" r="44070"/>
          <a:stretch/>
        </p:blipFill>
        <p:spPr bwMode="auto">
          <a:xfrm>
            <a:off x="3153392" y="4744934"/>
            <a:ext cx="948373" cy="68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Spring EPICS collaboration meeting 2026">
            <a:extLst>
              <a:ext uri="{FF2B5EF4-FFF2-40B4-BE49-F238E27FC236}">
                <a16:creationId xmlns:a16="http://schemas.microsoft.com/office/drawing/2014/main" id="{7F95254A-6248-40D0-B89B-F524D6A965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5" r="44070"/>
          <a:stretch/>
        </p:blipFill>
        <p:spPr bwMode="auto">
          <a:xfrm>
            <a:off x="3225954" y="1997025"/>
            <a:ext cx="948373" cy="68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5FB508CD-A2D2-4099-A56A-F4B6DFC84C92}"/>
              </a:ext>
            </a:extLst>
          </p:cNvPr>
          <p:cNvCxnSpPr>
            <a:cxnSpLocks/>
          </p:cNvCxnSpPr>
          <p:nvPr/>
        </p:nvCxnSpPr>
        <p:spPr>
          <a:xfrm flipH="1">
            <a:off x="2654414" y="3108598"/>
            <a:ext cx="852935" cy="0"/>
          </a:xfrm>
          <a:prstGeom prst="line">
            <a:avLst/>
          </a:prstGeom>
          <a:ln>
            <a:solidFill>
              <a:srgbClr val="E600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4590358C-AC72-4F91-896C-0BE40170FFB4}"/>
              </a:ext>
            </a:extLst>
          </p:cNvPr>
          <p:cNvSpPr txBox="1"/>
          <p:nvPr/>
        </p:nvSpPr>
        <p:spPr>
          <a:xfrm>
            <a:off x="0" y="2937483"/>
            <a:ext cx="26544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solidFill>
                  <a:srgbClr val="E60019"/>
                </a:solidFill>
              </a:rPr>
              <a:t>SCADA</a:t>
            </a:r>
          </a:p>
          <a:p>
            <a:pPr algn="r"/>
            <a:r>
              <a:rPr lang="fr-FR" dirty="0">
                <a:solidFill>
                  <a:srgbClr val="E60019"/>
                </a:solidFill>
              </a:rPr>
              <a:t>GUI</a:t>
            </a:r>
          </a:p>
          <a:p>
            <a:pPr algn="r"/>
            <a:r>
              <a:rPr lang="fr-FR" dirty="0">
                <a:solidFill>
                  <a:srgbClr val="E60019"/>
                </a:solidFill>
              </a:rPr>
              <a:t>EPICS </a:t>
            </a:r>
            <a:r>
              <a:rPr lang="fr-FR" dirty="0" err="1">
                <a:solidFill>
                  <a:srgbClr val="E60019"/>
                </a:solidFill>
              </a:rPr>
              <a:t>developments</a:t>
            </a:r>
            <a:endParaRPr lang="fr-FR" dirty="0">
              <a:solidFill>
                <a:srgbClr val="E60019"/>
              </a:solidFill>
            </a:endParaRPr>
          </a:p>
          <a:p>
            <a:pPr algn="r"/>
            <a:r>
              <a:rPr lang="fr-FR" dirty="0">
                <a:solidFill>
                  <a:srgbClr val="E60019"/>
                </a:solidFill>
              </a:rPr>
              <a:t>Data acquisition</a:t>
            </a:r>
          </a:p>
          <a:p>
            <a:pPr algn="r"/>
            <a:r>
              <a:rPr lang="fr-FR" dirty="0" err="1">
                <a:solidFill>
                  <a:srgbClr val="E60019"/>
                </a:solidFill>
              </a:rPr>
              <a:t>Cybersecurity</a:t>
            </a:r>
            <a:endParaRPr lang="fr-FR" dirty="0">
              <a:solidFill>
                <a:srgbClr val="E60019"/>
              </a:solidFill>
            </a:endParaRPr>
          </a:p>
          <a:p>
            <a:pPr algn="r"/>
            <a:r>
              <a:rPr lang="fr-FR" dirty="0">
                <a:solidFill>
                  <a:srgbClr val="E60019"/>
                </a:solidFill>
              </a:rPr>
              <a:t>AI</a:t>
            </a:r>
          </a:p>
          <a:p>
            <a:pPr algn="r"/>
            <a:endParaRPr lang="fr-FR" dirty="0">
              <a:solidFill>
                <a:srgbClr val="E60019"/>
              </a:solidFill>
            </a:endParaRPr>
          </a:p>
        </p:txBody>
      </p:sp>
      <p:sp>
        <p:nvSpPr>
          <p:cNvPr id="56" name="Espace réservé du pied de page 4">
            <a:extLst>
              <a:ext uri="{FF2B5EF4-FFF2-40B4-BE49-F238E27FC236}">
                <a16:creationId xmlns:a16="http://schemas.microsoft.com/office/drawing/2014/main" id="{6B6C9E5B-2364-45BC-8C8A-9678E9BF1D94}"/>
              </a:ext>
            </a:extLst>
          </p:cNvPr>
          <p:cNvSpPr txBox="1">
            <a:spLocks/>
          </p:cNvSpPr>
          <p:nvPr/>
        </p:nvSpPr>
        <p:spPr bwMode="auto">
          <a:xfrm>
            <a:off x="736600" y="6362700"/>
            <a:ext cx="8839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Spring EPICS collaboration meeting 2026 – Pierre MANIL</a:t>
            </a:r>
          </a:p>
        </p:txBody>
      </p:sp>
      <p:sp>
        <p:nvSpPr>
          <p:cNvPr id="57" name="Espace réservé du numéro de diapositive 6">
            <a:extLst>
              <a:ext uri="{FF2B5EF4-FFF2-40B4-BE49-F238E27FC236}">
                <a16:creationId xmlns:a16="http://schemas.microsoft.com/office/drawing/2014/main" id="{52093719-B0F8-4513-A24E-CC668AD49090}"/>
              </a:ext>
            </a:extLst>
          </p:cNvPr>
          <p:cNvSpPr txBox="1">
            <a:spLocks/>
          </p:cNvSpPr>
          <p:nvPr/>
        </p:nvSpPr>
        <p:spPr bwMode="auto">
          <a:xfrm>
            <a:off x="11292568" y="6361401"/>
            <a:ext cx="693738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CBC77A0-1F4E-42FF-9FFC-F45C3A64AF90}" type="slidenum">
              <a:rPr lang="fr-FR" sz="1200" b="1" smtClean="0">
                <a:solidFill>
                  <a:srgbClr val="E60019"/>
                </a:solidFill>
              </a:rPr>
              <a:pPr>
                <a:defRPr/>
              </a:pPr>
              <a:t>19</a:t>
            </a:fld>
            <a:endParaRPr lang="fr-FR" b="1" dirty="0">
              <a:solidFill>
                <a:srgbClr val="E600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35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683659" y="2171700"/>
            <a:ext cx="10276112" cy="2400300"/>
          </a:xfrm>
        </p:spPr>
        <p:txBody>
          <a:bodyPr/>
          <a:lstStyle/>
          <a:p>
            <a:r>
              <a:rPr lang="fr-FR" dirty="0" err="1"/>
              <a:t>Welcome</a:t>
            </a:r>
            <a:br>
              <a:rPr lang="fr-FR" dirty="0"/>
            </a:br>
            <a:r>
              <a:rPr lang="fr-FR" dirty="0"/>
              <a:t>and warm </a:t>
            </a:r>
            <a:r>
              <a:rPr lang="fr-FR" dirty="0" err="1"/>
              <a:t>thanks</a:t>
            </a:r>
            <a:r>
              <a:rPr lang="fr-FR" dirty="0"/>
              <a:t> for </a:t>
            </a:r>
            <a:r>
              <a:rPr lang="fr-FR" dirty="0" err="1"/>
              <a:t>joining</a:t>
            </a:r>
            <a:br>
              <a:rPr lang="fr-FR" dirty="0"/>
            </a:br>
            <a:r>
              <a:rPr lang="fr-FR" dirty="0" err="1"/>
              <a:t>this</a:t>
            </a:r>
            <a:r>
              <a:rPr lang="fr-FR" dirty="0"/>
              <a:t> EPICS collaboration meeting!</a:t>
            </a:r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1D5C8CCE-87B4-45EC-84FC-41914E413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Spring EPICS collaboration meeting 2026 – Pierre MANIL</a:t>
            </a:r>
          </a:p>
        </p:txBody>
      </p:sp>
    </p:spTree>
    <p:extLst>
      <p:ext uri="{BB962C8B-B14F-4D97-AF65-F5344CB8AC3E}">
        <p14:creationId xmlns:p14="http://schemas.microsoft.com/office/powerpoint/2010/main" val="1746894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arte du monde vierge à imprimer et à remplir avec noms des pays (pdf)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51" y="1264149"/>
            <a:ext cx="10967240" cy="544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lipse 12"/>
          <p:cNvSpPr/>
          <p:nvPr/>
        </p:nvSpPr>
        <p:spPr>
          <a:xfrm>
            <a:off x="9808757" y="2916073"/>
            <a:ext cx="144000" cy="14404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5" name="Ellipse 14"/>
          <p:cNvSpPr/>
          <p:nvPr/>
        </p:nvSpPr>
        <p:spPr>
          <a:xfrm>
            <a:off x="2583038" y="2687187"/>
            <a:ext cx="144000" cy="14404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1788292" y="2740015"/>
            <a:ext cx="839963" cy="306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latin typeface="Candara" panose="020E0502030303020204" pitchFamily="34" charset="0"/>
                <a:ea typeface="Cambria Math" panose="02040503050406030204" pitchFamily="18" charset="0"/>
              </a:rPr>
              <a:t>Chicago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9826238" y="2637043"/>
            <a:ext cx="9429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andara" panose="020E0502030303020204" pitchFamily="34" charset="0"/>
                <a:ea typeface="Cambria Math" panose="02040503050406030204" pitchFamily="18" charset="0"/>
              </a:rPr>
              <a:t>Tokai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Contributions </a:t>
            </a:r>
            <a:r>
              <a:rPr lang="fr-FR" dirty="0" err="1"/>
              <a:t>worldwide</a:t>
            </a:r>
            <a:r>
              <a:rPr lang="fr-FR" dirty="0"/>
              <a:t>…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1456628" y="978351"/>
            <a:ext cx="112641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Candara" panose="020E0502030303020204" pitchFamily="34" charset="0"/>
              </a:rPr>
              <a:t>PIP-II</a:t>
            </a:r>
            <a:endParaRPr lang="fr-FR" sz="1400" dirty="0">
              <a:latin typeface="Candara" panose="020E0502030303020204" pitchFamily="34" charset="0"/>
            </a:endParaRPr>
          </a:p>
        </p:txBody>
      </p:sp>
      <p:pic>
        <p:nvPicPr>
          <p:cNvPr id="1028" name="Picture 4" descr="Neutrino detector modu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65" y="1308510"/>
            <a:ext cx="3791070" cy="118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09" b="98818" l="568" r="99645">
                        <a14:foregroundMark x1="15412" y1="84966" x2="15412" y2="84966"/>
                        <a14:foregroundMark x1="15483" y1="88007" x2="15483" y2="88007"/>
                        <a14:foregroundMark x1="13352" y1="85642" x2="13352" y2="85642"/>
                        <a14:foregroundMark x1="21378" y1="93243" x2="21378" y2="93243"/>
                        <a14:foregroundMark x1="22159" y1="93581" x2="22159" y2="93581"/>
                        <a14:foregroundMark x1="26278" y1="96453" x2="26278" y2="96453"/>
                        <a14:foregroundMark x1="30398" y1="94088" x2="30398" y2="94088"/>
                        <a14:foregroundMark x1="33381" y1="91554" x2="33381" y2="91554"/>
                        <a14:foregroundMark x1="37287" y1="84797" x2="37287" y2="84797"/>
                        <a14:foregroundMark x1="36861" y1="82095" x2="36648" y2="82095"/>
                      </a14:backgroundRemoval>
                    </a14:imgEffect>
                  </a14:imgLayer>
                </a14:imgProps>
              </a:ext>
            </a:extLst>
          </a:blip>
          <a:srcRect l="10321" t="32323" r="2261" b="7398"/>
          <a:stretch/>
        </p:blipFill>
        <p:spPr>
          <a:xfrm>
            <a:off x="-119637" y="1165649"/>
            <a:ext cx="7107862" cy="2060774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30" b="99468" l="2200" r="9915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4394" y="1080188"/>
            <a:ext cx="1292586" cy="822356"/>
          </a:xfrm>
          <a:prstGeom prst="rect">
            <a:avLst/>
          </a:prstGeom>
        </p:spPr>
      </p:pic>
      <p:sp>
        <p:nvSpPr>
          <p:cNvPr id="40" name="Flèche droite 39"/>
          <p:cNvSpPr/>
          <p:nvPr/>
        </p:nvSpPr>
        <p:spPr>
          <a:xfrm rot="20849387">
            <a:off x="355094" y="3067620"/>
            <a:ext cx="405183" cy="140156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grpSp>
        <p:nvGrpSpPr>
          <p:cNvPr id="42" name="Groupe 41"/>
          <p:cNvGrpSpPr/>
          <p:nvPr/>
        </p:nvGrpSpPr>
        <p:grpSpPr>
          <a:xfrm>
            <a:off x="57150" y="3523984"/>
            <a:ext cx="3447983" cy="2848609"/>
            <a:chOff x="57150" y="3523984"/>
            <a:chExt cx="3447983" cy="2848609"/>
          </a:xfrm>
        </p:grpSpPr>
        <p:grpSp>
          <p:nvGrpSpPr>
            <p:cNvPr id="33" name="Groupe 32"/>
            <p:cNvGrpSpPr/>
            <p:nvPr/>
          </p:nvGrpSpPr>
          <p:grpSpPr>
            <a:xfrm>
              <a:off x="157446" y="3523984"/>
              <a:ext cx="3347687" cy="1828303"/>
              <a:chOff x="157446" y="3523984"/>
              <a:chExt cx="3347687" cy="1828303"/>
            </a:xfrm>
          </p:grpSpPr>
          <p:sp>
            <p:nvSpPr>
              <p:cNvPr id="11" name="Ellipse 10"/>
              <p:cNvSpPr/>
              <p:nvPr/>
            </p:nvSpPr>
            <p:spPr>
              <a:xfrm>
                <a:off x="3054502" y="5194506"/>
                <a:ext cx="144000" cy="144049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/>
              </a:p>
            </p:txBody>
          </p:sp>
          <p:grpSp>
            <p:nvGrpSpPr>
              <p:cNvPr id="5" name="Groupe 4"/>
              <p:cNvGrpSpPr/>
              <p:nvPr/>
            </p:nvGrpSpPr>
            <p:grpSpPr>
              <a:xfrm>
                <a:off x="157446" y="3523984"/>
                <a:ext cx="3347687" cy="1828303"/>
                <a:chOff x="157446" y="3523984"/>
                <a:chExt cx="3347687" cy="1828303"/>
              </a:xfrm>
            </p:grpSpPr>
            <p:pic>
              <p:nvPicPr>
                <p:cNvPr id="4102" name="Picture 6" descr="Astronomie - Sur le Très grand télescope, au Chili, ce spectrographe 3D  sonde la naissance de l'Univers. Deux labos grenoblois participent au  projet. Muse, la machine à remonter le temps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175" r="4205"/>
                <a:stretch/>
              </p:blipFill>
              <p:spPr bwMode="auto">
                <a:xfrm>
                  <a:off x="157446" y="3863220"/>
                  <a:ext cx="2228194" cy="119816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" name="Image 9">
                  <a:extLst>
                    <a:ext uri="{FF2B5EF4-FFF2-40B4-BE49-F238E27FC236}">
                      <a16:creationId xmlns:a16="http://schemas.microsoft.com/office/drawing/2014/main" id="{784E3916-8912-B649-9953-C8838341EC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98431" l="121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48559" y="3885808"/>
                  <a:ext cx="1756574" cy="1241355"/>
                </a:xfrm>
                <a:prstGeom prst="rect">
                  <a:avLst/>
                </a:prstGeom>
              </p:spPr>
            </p:pic>
            <p:sp>
              <p:nvSpPr>
                <p:cNvPr id="12" name="ZoneTexte 11"/>
                <p:cNvSpPr txBox="1"/>
                <p:nvPr/>
              </p:nvSpPr>
              <p:spPr>
                <a:xfrm>
                  <a:off x="2180190" y="5044510"/>
                  <a:ext cx="94292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fr-FR" sz="1400" dirty="0">
                      <a:latin typeface="Candara" panose="020E0502030303020204" pitchFamily="34" charset="0"/>
                      <a:ea typeface="Cambria Math" panose="02040503050406030204" pitchFamily="18" charset="0"/>
                    </a:rPr>
                    <a:t>Atacama</a:t>
                  </a:r>
                </a:p>
              </p:txBody>
            </p:sp>
            <p:sp>
              <p:nvSpPr>
                <p:cNvPr id="37" name="ZoneTexte 36"/>
                <p:cNvSpPr txBox="1"/>
                <p:nvPr/>
              </p:nvSpPr>
              <p:spPr>
                <a:xfrm>
                  <a:off x="157446" y="3523984"/>
                  <a:ext cx="3347687" cy="3077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400" b="1" dirty="0" err="1">
                      <a:latin typeface="Candara" panose="020E0502030303020204" pitchFamily="34" charset="0"/>
                    </a:rPr>
                    <a:t>BlueMUSE</a:t>
                  </a:r>
                  <a:r>
                    <a:rPr lang="fr-FR" sz="1400" b="1" dirty="0">
                      <a:latin typeface="Candara" panose="020E0502030303020204" pitchFamily="34" charset="0"/>
                    </a:rPr>
                    <a:t> </a:t>
                  </a:r>
                  <a:r>
                    <a:rPr lang="fr-FR" sz="1400" b="1" dirty="0" err="1">
                      <a:latin typeface="Candara" panose="020E0502030303020204" pitchFamily="34" charset="0"/>
                    </a:rPr>
                    <a:t>telescope</a:t>
                  </a:r>
                  <a:endParaRPr lang="fr-FR" sz="1400" dirty="0">
                    <a:latin typeface="Candara" panose="020E0502030303020204" pitchFamily="34" charset="0"/>
                  </a:endParaRPr>
                </a:p>
              </p:txBody>
            </p:sp>
          </p:grpSp>
        </p:grpSp>
        <p:pic>
          <p:nvPicPr>
            <p:cNvPr id="41" name="Image 40"/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919" b="93919" l="22388" r="91841">
                          <a14:foregroundMark x1="70448" y1="74189" x2="70448" y2="74189"/>
                          <a14:foregroundMark x1="59801" y1="46757" x2="59801" y2="46757"/>
                          <a14:foregroundMark x1="61493" y1="43378" x2="61493" y2="43378"/>
                          <a14:foregroundMark x1="65473" y1="40676" x2="65473" y2="40676"/>
                          <a14:foregroundMark x1="66965" y1="38919" x2="66965" y2="38919"/>
                          <a14:foregroundMark x1="68259" y1="37838" x2="68259" y2="37838"/>
                          <a14:foregroundMark x1="63184" y1="41216" x2="63582" y2="41351"/>
                          <a14:foregroundMark x1="63582" y1="42027" x2="63582" y2="42027"/>
                          <a14:foregroundMark x1="61891" y1="42838" x2="61891" y2="42838"/>
                          <a14:foregroundMark x1="60498" y1="44054" x2="60498" y2="44054"/>
                          <a14:foregroundMark x1="60597" y1="44324" x2="60597" y2="44324"/>
                          <a14:foregroundMark x1="59602" y1="44324" x2="59602" y2="44324"/>
                          <a14:foregroundMark x1="59403" y1="43649" x2="59403" y2="43649"/>
                          <a14:foregroundMark x1="65871" y1="39865" x2="65871" y2="39865"/>
                          <a14:foregroundMark x1="66965" y1="38649" x2="66965" y2="38649"/>
                          <a14:foregroundMark x1="70348" y1="70000" x2="70348" y2="70000"/>
                          <a14:foregroundMark x1="67363" y1="74189" x2="67363" y2="74189"/>
                          <a14:foregroundMark x1="66766" y1="74459" x2="66766" y2="74459"/>
                          <a14:foregroundMark x1="87164" y1="50270" x2="87164" y2="502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78"/>
            <a:stretch/>
          </p:blipFill>
          <p:spPr>
            <a:xfrm>
              <a:off x="57150" y="4496133"/>
              <a:ext cx="2011265" cy="1876460"/>
            </a:xfrm>
            <a:prstGeom prst="rect">
              <a:avLst/>
            </a:prstGeom>
          </p:spPr>
        </p:pic>
      </p:grpSp>
      <p:grpSp>
        <p:nvGrpSpPr>
          <p:cNvPr id="26" name="Groupe 25"/>
          <p:cNvGrpSpPr/>
          <p:nvPr/>
        </p:nvGrpSpPr>
        <p:grpSpPr>
          <a:xfrm>
            <a:off x="2716831" y="4394167"/>
            <a:ext cx="6176390" cy="2290523"/>
            <a:chOff x="2716831" y="4394167"/>
            <a:chExt cx="6176390" cy="2290523"/>
          </a:xfrm>
        </p:grpSpPr>
        <p:sp>
          <p:nvSpPr>
            <p:cNvPr id="19" name="ZoneTexte 18"/>
            <p:cNvSpPr txBox="1"/>
            <p:nvPr/>
          </p:nvSpPr>
          <p:spPr>
            <a:xfrm>
              <a:off x="4763363" y="4394167"/>
              <a:ext cx="4129858" cy="4924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latin typeface="Candara" panose="020E0502030303020204" pitchFamily="34" charset="0"/>
                </a:rPr>
                <a:t>ELT-METIS </a:t>
              </a:r>
              <a:r>
                <a:rPr lang="fr-FR" sz="1400" dirty="0">
                  <a:latin typeface="Candara" panose="020E0502030303020204" pitchFamily="34" charset="0"/>
                </a:rPr>
                <a:t>(</a:t>
              </a:r>
              <a:r>
                <a:rPr lang="en-US" sz="1400" dirty="0">
                  <a:latin typeface="Candara" panose="020E0502030303020204" pitchFamily="34" charset="0"/>
                </a:rPr>
                <a:t>Extremely Large Telescope)</a:t>
              </a:r>
            </a:p>
            <a:p>
              <a:pPr algn="ctr"/>
              <a:r>
                <a:rPr lang="en-US" sz="1200" dirty="0">
                  <a:latin typeface="Candara" panose="020E0502030303020204" pitchFamily="34" charset="0"/>
                </a:rPr>
                <a:t>(Mid-infrared ELT Imager and Spectrograph)</a:t>
              </a:r>
              <a:endParaRPr lang="fr-FR" sz="1200" dirty="0">
                <a:latin typeface="Candara" panose="020E0502030303020204" pitchFamily="34" charset="0"/>
              </a:endParaRPr>
            </a:p>
          </p:txBody>
        </p:sp>
        <p:pic>
          <p:nvPicPr>
            <p:cNvPr id="34" name="Image 33"/>
            <p:cNvPicPr>
              <a:picLocks noChangeAspect="1"/>
            </p:cNvPicPr>
            <p:nvPr/>
          </p:nvPicPr>
          <p:blipFill rotWithShape="1">
            <a:blip r:embed="rId14"/>
            <a:srcRect l="17691" r="11372"/>
            <a:stretch/>
          </p:blipFill>
          <p:spPr>
            <a:xfrm>
              <a:off x="4789496" y="4979953"/>
              <a:ext cx="1233580" cy="1120067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5" name="Ellipse 34"/>
            <p:cNvSpPr/>
            <p:nvPr/>
          </p:nvSpPr>
          <p:spPr>
            <a:xfrm>
              <a:off x="3105878" y="5493944"/>
              <a:ext cx="144000" cy="14404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2716831" y="5448920"/>
              <a:ext cx="20471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400" dirty="0">
                  <a:latin typeface="Candara" panose="020E0502030303020204" pitchFamily="34" charset="0"/>
                  <a:ea typeface="Cambria Math" panose="02040503050406030204" pitchFamily="18" charset="0"/>
                </a:rPr>
                <a:t>Cerro </a:t>
              </a:r>
              <a:r>
                <a:rPr lang="fr-FR" sz="1400" dirty="0" err="1">
                  <a:latin typeface="Candara" panose="020E0502030303020204" pitchFamily="34" charset="0"/>
                  <a:ea typeface="Cambria Math" panose="02040503050406030204" pitchFamily="18" charset="0"/>
                </a:rPr>
                <a:t>Armanzones</a:t>
              </a:r>
              <a:endParaRPr lang="fr-FR" sz="1400" dirty="0">
                <a:latin typeface="Candara" panose="020E0502030303020204" pitchFamily="34" charset="0"/>
                <a:ea typeface="Cambria Math" panose="02040503050406030204" pitchFamily="18" charset="0"/>
              </a:endParaRPr>
            </a:p>
          </p:txBody>
        </p:sp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131932" y="4962383"/>
              <a:ext cx="2293946" cy="1722307"/>
            </a:xfrm>
            <a:prstGeom prst="rect">
              <a:avLst/>
            </a:prstGeom>
          </p:spPr>
        </p:pic>
      </p:grpSp>
      <p:grpSp>
        <p:nvGrpSpPr>
          <p:cNvPr id="9" name="Groupe 8"/>
          <p:cNvGrpSpPr/>
          <p:nvPr/>
        </p:nvGrpSpPr>
        <p:grpSpPr>
          <a:xfrm>
            <a:off x="3543571" y="1646767"/>
            <a:ext cx="3363602" cy="2278179"/>
            <a:chOff x="2906161" y="1997826"/>
            <a:chExt cx="3363602" cy="2278179"/>
          </a:xfrm>
        </p:grpSpPr>
        <p:grpSp>
          <p:nvGrpSpPr>
            <p:cNvPr id="7" name="Groupe 6"/>
            <p:cNvGrpSpPr/>
            <p:nvPr/>
          </p:nvGrpSpPr>
          <p:grpSpPr>
            <a:xfrm>
              <a:off x="2906161" y="1997826"/>
              <a:ext cx="3320669" cy="1283986"/>
              <a:chOff x="2906161" y="1997826"/>
              <a:chExt cx="3320669" cy="1283986"/>
            </a:xfrm>
          </p:grpSpPr>
          <p:sp>
            <p:nvSpPr>
              <p:cNvPr id="53" name="Ellipse 52"/>
              <p:cNvSpPr/>
              <p:nvPr/>
            </p:nvSpPr>
            <p:spPr>
              <a:xfrm>
                <a:off x="3036357" y="2826737"/>
                <a:ext cx="144000" cy="144049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fr-FR" dirty="0"/>
              </a:p>
            </p:txBody>
          </p:sp>
          <p:sp>
            <p:nvSpPr>
              <p:cNvPr id="55" name="ZoneTexte 54"/>
              <p:cNvSpPr txBox="1"/>
              <p:nvPr/>
            </p:nvSpPr>
            <p:spPr>
              <a:xfrm>
                <a:off x="2906161" y="2974035"/>
                <a:ext cx="9429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>
                    <a:latin typeface="Candara" panose="020E0502030303020204" pitchFamily="34" charset="0"/>
                    <a:ea typeface="Cambria Math" panose="02040503050406030204" pitchFamily="18" charset="0"/>
                  </a:rPr>
                  <a:t>New York</a:t>
                </a:r>
              </a:p>
            </p:txBody>
          </p:sp>
          <p:sp>
            <p:nvSpPr>
              <p:cNvPr id="57" name="ZoneTexte 56"/>
              <p:cNvSpPr txBox="1"/>
              <p:nvPr/>
            </p:nvSpPr>
            <p:spPr>
              <a:xfrm>
                <a:off x="5584406" y="1997826"/>
                <a:ext cx="642424" cy="3077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latin typeface="Candara" panose="020E0502030303020204" pitchFamily="34" charset="0"/>
                  </a:rPr>
                  <a:t>ESS</a:t>
                </a:r>
                <a:endParaRPr lang="fr-FR" sz="1400" dirty="0">
                  <a:latin typeface="Candara" panose="020E0502030303020204" pitchFamily="34" charset="0"/>
                </a:endParaRPr>
              </a:p>
            </p:txBody>
          </p:sp>
        </p:grpSp>
        <p:sp>
          <p:nvSpPr>
            <p:cNvPr id="60" name="ZoneTexte 59"/>
            <p:cNvSpPr txBox="1"/>
            <p:nvPr/>
          </p:nvSpPr>
          <p:spPr>
            <a:xfrm>
              <a:off x="5438053" y="3999006"/>
              <a:ext cx="8317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i="1" dirty="0">
                  <a:latin typeface="Candara" panose="020E0502030303020204" pitchFamily="34" charset="0"/>
                  <a:ea typeface="Cambria Math" panose="02040503050406030204" pitchFamily="18" charset="0"/>
                </a:rPr>
                <a:t>EIC Spin</a:t>
              </a:r>
            </a:p>
          </p:txBody>
        </p:sp>
      </p:grpSp>
      <p:pic>
        <p:nvPicPr>
          <p:cNvPr id="61" name="Picture 4" descr="https://ars.els-cdn.com/content/image/1-s2.0-S0168900219315554-gr1_lrg.jpg">
            <a:extLst>
              <a:ext uri="{FF2B5EF4-FFF2-40B4-BE49-F238E27FC236}">
                <a16:creationId xmlns:a16="http://schemas.microsoft.com/office/drawing/2014/main" id="{953EB8B5-D136-44A4-8455-19504F45E4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28" b="100000" l="0" r="997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798"/>
          <a:stretch/>
        </p:blipFill>
        <p:spPr bwMode="auto">
          <a:xfrm>
            <a:off x="7113210" y="1404196"/>
            <a:ext cx="5201005" cy="152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ZoneTexte 61">
            <a:extLst>
              <a:ext uri="{FF2B5EF4-FFF2-40B4-BE49-F238E27FC236}">
                <a16:creationId xmlns:a16="http://schemas.microsoft.com/office/drawing/2014/main" id="{6B9B4367-6071-403C-BCD6-B957A748826C}"/>
              </a:ext>
            </a:extLst>
          </p:cNvPr>
          <p:cNvSpPr txBox="1"/>
          <p:nvPr/>
        </p:nvSpPr>
        <p:spPr>
          <a:xfrm>
            <a:off x="8575128" y="1825188"/>
            <a:ext cx="87609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Candara" panose="020E0502030303020204" pitchFamily="34" charset="0"/>
              </a:rPr>
              <a:t>SARAF</a:t>
            </a:r>
            <a:endParaRPr lang="fr-FR" sz="1400" dirty="0">
              <a:latin typeface="Candara" panose="020E0502030303020204" pitchFamily="34" charset="0"/>
            </a:endParaRPr>
          </a:p>
        </p:txBody>
      </p: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705A43D6-2BF2-4A1D-AF85-855BF992FB41}"/>
              </a:ext>
            </a:extLst>
          </p:cNvPr>
          <p:cNvGrpSpPr/>
          <p:nvPr/>
        </p:nvGrpSpPr>
        <p:grpSpPr>
          <a:xfrm>
            <a:off x="5608279" y="2204392"/>
            <a:ext cx="1234249" cy="574597"/>
            <a:chOff x="5535032" y="2262178"/>
            <a:chExt cx="1234249" cy="574597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48D963F4-6418-4B09-9648-B86CBC3E3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602" y="2532164"/>
              <a:ext cx="304611" cy="304611"/>
            </a:xfrm>
            <a:prstGeom prst="rect">
              <a:avLst/>
            </a:prstGeom>
          </p:spPr>
        </p:pic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7B56816B-2C0D-4F00-BD83-6D80D9FAA943}"/>
                </a:ext>
              </a:extLst>
            </p:cNvPr>
            <p:cNvSpPr/>
            <p:nvPr/>
          </p:nvSpPr>
          <p:spPr>
            <a:xfrm>
              <a:off x="5535032" y="2338091"/>
              <a:ext cx="144000" cy="14404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121CDC0A-0694-4228-9BBD-BBEB5775EC9E}"/>
                </a:ext>
              </a:extLst>
            </p:cNvPr>
            <p:cNvSpPr txBox="1"/>
            <p:nvPr/>
          </p:nvSpPr>
          <p:spPr>
            <a:xfrm>
              <a:off x="5657160" y="2262178"/>
              <a:ext cx="11121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latin typeface="Candara" panose="020E0502030303020204" pitchFamily="34" charset="0"/>
                  <a:ea typeface="Cambria Math" panose="02040503050406030204" pitchFamily="18" charset="0"/>
                </a:rPr>
                <a:t>Hambourg</a:t>
              </a:r>
            </a:p>
          </p:txBody>
        </p:sp>
      </p:grpSp>
      <p:sp>
        <p:nvSpPr>
          <p:cNvPr id="72" name="ZoneTexte 71">
            <a:extLst>
              <a:ext uri="{FF2B5EF4-FFF2-40B4-BE49-F238E27FC236}">
                <a16:creationId xmlns:a16="http://schemas.microsoft.com/office/drawing/2014/main" id="{3B767DF8-C9C1-4AF5-A80A-23F617CEE58A}"/>
              </a:ext>
            </a:extLst>
          </p:cNvPr>
          <p:cNvSpPr txBox="1"/>
          <p:nvPr/>
        </p:nvSpPr>
        <p:spPr>
          <a:xfrm>
            <a:off x="4197222" y="2505849"/>
            <a:ext cx="130494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Candara" panose="020E0502030303020204" pitchFamily="34" charset="0"/>
              </a:rPr>
              <a:t>IFMIF-DONES</a:t>
            </a:r>
            <a:endParaRPr lang="fr-FR" sz="1400" dirty="0">
              <a:latin typeface="Candara" panose="020E0502030303020204" pitchFamily="34" charset="0"/>
            </a:endParaRP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4B7B7E72-3C98-42B7-A797-1755092C03F3}"/>
              </a:ext>
            </a:extLst>
          </p:cNvPr>
          <p:cNvSpPr/>
          <p:nvPr/>
        </p:nvSpPr>
        <p:spPr>
          <a:xfrm>
            <a:off x="5220162" y="2873769"/>
            <a:ext cx="144000" cy="14404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E36B93B5-A9F3-4830-B52C-802DE5AED0EC}"/>
              </a:ext>
            </a:extLst>
          </p:cNvPr>
          <p:cNvSpPr txBox="1"/>
          <p:nvPr/>
        </p:nvSpPr>
        <p:spPr>
          <a:xfrm>
            <a:off x="5342291" y="2797856"/>
            <a:ext cx="851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andara" panose="020E0502030303020204" pitchFamily="34" charset="0"/>
                <a:ea typeface="Cambria Math" panose="02040503050406030204" pitchFamily="18" charset="0"/>
              </a:rPr>
              <a:t>Granada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DF734062-9EC5-4295-A39F-EF717A276558}"/>
              </a:ext>
            </a:extLst>
          </p:cNvPr>
          <p:cNvSpPr/>
          <p:nvPr/>
        </p:nvSpPr>
        <p:spPr>
          <a:xfrm>
            <a:off x="6512438" y="3005928"/>
            <a:ext cx="144000" cy="14404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42605DB8-3B6C-4C9C-8D15-305B6C9BD39A}"/>
              </a:ext>
            </a:extLst>
          </p:cNvPr>
          <p:cNvSpPr txBox="1"/>
          <p:nvPr/>
        </p:nvSpPr>
        <p:spPr>
          <a:xfrm>
            <a:off x="6634567" y="2930015"/>
            <a:ext cx="6520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latin typeface="Candara" panose="020E0502030303020204" pitchFamily="34" charset="0"/>
                <a:ea typeface="Cambria Math" panose="02040503050406030204" pitchFamily="18" charset="0"/>
              </a:rPr>
              <a:t>Soreq</a:t>
            </a:r>
            <a:endParaRPr lang="fr-FR" sz="1400" dirty="0">
              <a:latin typeface="Candara" panose="020E0502030303020204" pitchFamily="34" charset="0"/>
              <a:ea typeface="Cambria Math" panose="02040503050406030204" pitchFamily="18" charset="0"/>
            </a:endParaRPr>
          </a:p>
        </p:txBody>
      </p: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24D8219C-6ACC-4E6F-9EBB-83194F938FA7}"/>
              </a:ext>
            </a:extLst>
          </p:cNvPr>
          <p:cNvGrpSpPr/>
          <p:nvPr/>
        </p:nvGrpSpPr>
        <p:grpSpPr>
          <a:xfrm>
            <a:off x="5790626" y="1890347"/>
            <a:ext cx="1234249" cy="574597"/>
            <a:chOff x="5535032" y="2262178"/>
            <a:chExt cx="1234249" cy="574597"/>
          </a:xfrm>
        </p:grpSpPr>
        <p:pic>
          <p:nvPicPr>
            <p:cNvPr id="80" name="Image 79">
              <a:extLst>
                <a:ext uri="{FF2B5EF4-FFF2-40B4-BE49-F238E27FC236}">
                  <a16:creationId xmlns:a16="http://schemas.microsoft.com/office/drawing/2014/main" id="{776554DB-7C3E-4762-B593-9E14F4E72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602" y="2532164"/>
              <a:ext cx="304611" cy="304611"/>
            </a:xfrm>
            <a:prstGeom prst="rect">
              <a:avLst/>
            </a:prstGeom>
          </p:spPr>
        </p:pic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19B4E719-57C2-4CC8-BFAD-42C0BC0D7BD9}"/>
                </a:ext>
              </a:extLst>
            </p:cNvPr>
            <p:cNvSpPr/>
            <p:nvPr/>
          </p:nvSpPr>
          <p:spPr>
            <a:xfrm>
              <a:off x="5535032" y="2338091"/>
              <a:ext cx="144000" cy="14404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F350C9FB-0C26-4DD5-AEBF-5A1E33A4ADC1}"/>
                </a:ext>
              </a:extLst>
            </p:cNvPr>
            <p:cNvSpPr txBox="1"/>
            <p:nvPr/>
          </p:nvSpPr>
          <p:spPr>
            <a:xfrm>
              <a:off x="5657160" y="2262178"/>
              <a:ext cx="11121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latin typeface="Candara" panose="020E0502030303020204" pitchFamily="34" charset="0"/>
                  <a:ea typeface="Cambria Math" panose="02040503050406030204" pitchFamily="18" charset="0"/>
                </a:rPr>
                <a:t>Lund</a:t>
              </a:r>
            </a:p>
          </p:txBody>
        </p:sp>
      </p:grpSp>
      <p:sp>
        <p:nvSpPr>
          <p:cNvPr id="83" name="ZoneTexte 82">
            <a:extLst>
              <a:ext uri="{FF2B5EF4-FFF2-40B4-BE49-F238E27FC236}">
                <a16:creationId xmlns:a16="http://schemas.microsoft.com/office/drawing/2014/main" id="{0D61F783-4A4D-40F6-95B8-69A211414EF0}"/>
              </a:ext>
            </a:extLst>
          </p:cNvPr>
          <p:cNvSpPr txBox="1"/>
          <p:nvPr/>
        </p:nvSpPr>
        <p:spPr>
          <a:xfrm>
            <a:off x="9889414" y="3062094"/>
            <a:ext cx="64242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Candara" panose="020E0502030303020204" pitchFamily="34" charset="0"/>
              </a:rPr>
              <a:t>T2K</a:t>
            </a:r>
            <a:endParaRPr lang="fr-FR" sz="1400" dirty="0">
              <a:latin typeface="Candara" panose="020E0502030303020204" pitchFamily="34" charset="0"/>
            </a:endParaRP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F6A9C96-6FAC-4560-AD25-4DF58028E3B2}"/>
              </a:ext>
            </a:extLst>
          </p:cNvPr>
          <p:cNvSpPr txBox="1"/>
          <p:nvPr/>
        </p:nvSpPr>
        <p:spPr>
          <a:xfrm>
            <a:off x="3412343" y="2908205"/>
            <a:ext cx="46004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Candara" panose="020E0502030303020204" pitchFamily="34" charset="0"/>
              </a:rPr>
              <a:t>EIC</a:t>
            </a:r>
            <a:endParaRPr lang="fr-FR" sz="1400" dirty="0">
              <a:latin typeface="Candara" panose="020E0502030303020204" pitchFamily="34" charset="0"/>
            </a:endParaRPr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53DC7F2B-659E-4D28-85AF-471BAB754969}"/>
              </a:ext>
            </a:extLst>
          </p:cNvPr>
          <p:cNvSpPr txBox="1"/>
          <p:nvPr/>
        </p:nvSpPr>
        <p:spPr>
          <a:xfrm>
            <a:off x="1814817" y="3124459"/>
            <a:ext cx="72276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Candara" panose="020E0502030303020204" pitchFamily="34" charset="0"/>
              </a:rPr>
              <a:t>DESI</a:t>
            </a:r>
            <a:endParaRPr lang="fr-FR" sz="1400" dirty="0">
              <a:latin typeface="Candara" panose="020E0502030303020204" pitchFamily="34" charset="0"/>
            </a:endParaRPr>
          </a:p>
        </p:txBody>
      </p:sp>
      <p:pic>
        <p:nvPicPr>
          <p:cNvPr id="95" name="Image 94">
            <a:extLst>
              <a:ext uri="{FF2B5EF4-FFF2-40B4-BE49-F238E27FC236}">
                <a16:creationId xmlns:a16="http://schemas.microsoft.com/office/drawing/2014/main" id="{07D28601-6F24-4338-817C-C9A608D7C5D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8077" l="0" r="9942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58737">
            <a:off x="3559083" y="2728589"/>
            <a:ext cx="4155761" cy="1480134"/>
          </a:xfrm>
          <a:prstGeom prst="rect">
            <a:avLst/>
          </a:prstGeom>
        </p:spPr>
      </p:pic>
      <p:sp>
        <p:nvSpPr>
          <p:cNvPr id="96" name="ZoneTexte 95">
            <a:extLst>
              <a:ext uri="{FF2B5EF4-FFF2-40B4-BE49-F238E27FC236}">
                <a16:creationId xmlns:a16="http://schemas.microsoft.com/office/drawing/2014/main" id="{1252EC06-C2CD-44F5-AAB0-CFFD41588100}"/>
              </a:ext>
            </a:extLst>
          </p:cNvPr>
          <p:cNvSpPr txBox="1"/>
          <p:nvPr/>
        </p:nvSpPr>
        <p:spPr>
          <a:xfrm>
            <a:off x="10688100" y="3591443"/>
            <a:ext cx="1459602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Candara" panose="020E0502030303020204" pitchFamily="34" charset="0"/>
              </a:rPr>
              <a:t>In </a:t>
            </a:r>
            <a:r>
              <a:rPr lang="fr-FR" sz="1400" b="1" dirty="0" err="1">
                <a:latin typeface="Candara" panose="020E0502030303020204" pitchFamily="34" charset="0"/>
              </a:rPr>
              <a:t>space</a:t>
            </a:r>
            <a:r>
              <a:rPr lang="fr-FR" sz="1400" b="1" dirty="0">
                <a:latin typeface="Candara" panose="020E0502030303020204" pitchFamily="34" charset="0"/>
              </a:rPr>
              <a:t> :</a:t>
            </a:r>
          </a:p>
          <a:p>
            <a:pPr algn="ctr"/>
            <a:r>
              <a:rPr lang="fr-FR" sz="1400" b="1" dirty="0">
                <a:latin typeface="Candara" panose="020E0502030303020204" pitchFamily="34" charset="0"/>
              </a:rPr>
              <a:t>EUCLID</a:t>
            </a:r>
          </a:p>
          <a:p>
            <a:pPr algn="ctr"/>
            <a:r>
              <a:rPr lang="fr-FR" sz="1400" b="1" dirty="0">
                <a:latin typeface="Candara" panose="020E0502030303020204" pitchFamily="34" charset="0"/>
              </a:rPr>
              <a:t>SVOM</a:t>
            </a:r>
          </a:p>
          <a:p>
            <a:pPr algn="ctr"/>
            <a:r>
              <a:rPr lang="fr-FR" sz="1400" b="1" dirty="0">
                <a:latin typeface="Candara" panose="020E0502030303020204" pitchFamily="34" charset="0"/>
              </a:rPr>
              <a:t>JWST</a:t>
            </a:r>
          </a:p>
          <a:p>
            <a:pPr algn="ctr"/>
            <a:r>
              <a:rPr lang="fr-FR" sz="1400" b="1" dirty="0">
                <a:latin typeface="Candara" panose="020E0502030303020204" pitchFamily="34" charset="0"/>
              </a:rPr>
              <a:t>To </a:t>
            </a:r>
            <a:r>
              <a:rPr lang="fr-FR" sz="1400" b="1" dirty="0" err="1">
                <a:latin typeface="Candara" panose="020E0502030303020204" pitchFamily="34" charset="0"/>
              </a:rPr>
              <a:t>be</a:t>
            </a:r>
            <a:r>
              <a:rPr lang="fr-FR" sz="1400" b="1" dirty="0">
                <a:latin typeface="Candara" panose="020E0502030303020204" pitchFamily="34" charset="0"/>
              </a:rPr>
              <a:t> </a:t>
            </a:r>
            <a:r>
              <a:rPr lang="fr-FR" sz="1400" b="1" dirty="0" err="1">
                <a:latin typeface="Candara" panose="020E0502030303020204" pitchFamily="34" charset="0"/>
              </a:rPr>
              <a:t>launched</a:t>
            </a:r>
            <a:r>
              <a:rPr lang="fr-FR" sz="1400" b="1" dirty="0">
                <a:latin typeface="Candara" panose="020E0502030303020204" pitchFamily="34" charset="0"/>
              </a:rPr>
              <a:t>:</a:t>
            </a:r>
          </a:p>
          <a:p>
            <a:pPr algn="ctr"/>
            <a:r>
              <a:rPr lang="fr-FR" sz="1400" b="1" dirty="0">
                <a:latin typeface="Candara" panose="020E0502030303020204" pitchFamily="34" charset="0"/>
              </a:rPr>
              <a:t>ARIEL</a:t>
            </a:r>
          </a:p>
          <a:p>
            <a:pPr algn="ctr"/>
            <a:r>
              <a:rPr lang="fr-FR" sz="1400" b="1" dirty="0">
                <a:latin typeface="Candara" panose="020E0502030303020204" pitchFamily="34" charset="0"/>
              </a:rPr>
              <a:t>THESEUS</a:t>
            </a:r>
          </a:p>
          <a:p>
            <a:pPr algn="ctr"/>
            <a:r>
              <a:rPr lang="fr-FR" sz="1400" b="1" dirty="0">
                <a:latin typeface="Candara" panose="020E0502030303020204" pitchFamily="34" charset="0"/>
              </a:rPr>
              <a:t>…</a:t>
            </a:r>
            <a:endParaRPr lang="fr-FR" sz="1400" dirty="0">
              <a:latin typeface="Candara" panose="020E0502030303020204" pitchFamily="34" charset="0"/>
            </a:endParaRPr>
          </a:p>
        </p:txBody>
      </p:sp>
      <p:sp>
        <p:nvSpPr>
          <p:cNvPr id="97" name="Espace réservé du pied de page 4">
            <a:extLst>
              <a:ext uri="{FF2B5EF4-FFF2-40B4-BE49-F238E27FC236}">
                <a16:creationId xmlns:a16="http://schemas.microsoft.com/office/drawing/2014/main" id="{929DE297-1B83-4295-8716-61016D38C869}"/>
              </a:ext>
            </a:extLst>
          </p:cNvPr>
          <p:cNvSpPr txBox="1">
            <a:spLocks/>
          </p:cNvSpPr>
          <p:nvPr/>
        </p:nvSpPr>
        <p:spPr bwMode="auto">
          <a:xfrm>
            <a:off x="736600" y="6362700"/>
            <a:ext cx="8839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Spring EPICS collaboration meeting 2026 – Pierre MANIL</a:t>
            </a:r>
          </a:p>
        </p:txBody>
      </p:sp>
      <p:sp>
        <p:nvSpPr>
          <p:cNvPr id="98" name="Espace réservé du numéro de diapositive 6">
            <a:extLst>
              <a:ext uri="{FF2B5EF4-FFF2-40B4-BE49-F238E27FC236}">
                <a16:creationId xmlns:a16="http://schemas.microsoft.com/office/drawing/2014/main" id="{BBA0C17E-B503-4AE7-AB42-78CE85AA890F}"/>
              </a:ext>
            </a:extLst>
          </p:cNvPr>
          <p:cNvSpPr txBox="1">
            <a:spLocks/>
          </p:cNvSpPr>
          <p:nvPr/>
        </p:nvSpPr>
        <p:spPr bwMode="auto">
          <a:xfrm>
            <a:off x="11339809" y="6408703"/>
            <a:ext cx="693738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CBC77A0-1F4E-42FF-9FFC-F45C3A64AF90}" type="slidenum">
              <a:rPr lang="fr-FR" sz="1200" b="1" smtClean="0">
                <a:solidFill>
                  <a:srgbClr val="E60019"/>
                </a:solidFill>
              </a:rPr>
              <a:pPr>
                <a:defRPr/>
              </a:pPr>
              <a:t>20</a:t>
            </a:fld>
            <a:endParaRPr lang="fr-FR" b="1" dirty="0">
              <a:solidFill>
                <a:srgbClr val="E60019"/>
              </a:solidFill>
            </a:endParaRPr>
          </a:p>
        </p:txBody>
      </p:sp>
      <p:sp>
        <p:nvSpPr>
          <p:cNvPr id="100" name="Espace réservé de la date 4">
            <a:extLst>
              <a:ext uri="{FF2B5EF4-FFF2-40B4-BE49-F238E27FC236}">
                <a16:creationId xmlns:a16="http://schemas.microsoft.com/office/drawing/2014/main" id="{75C26622-50A9-4997-9568-3D67BA232BE6}"/>
              </a:ext>
            </a:extLst>
          </p:cNvPr>
          <p:cNvSpPr txBox="1">
            <a:spLocks/>
          </p:cNvSpPr>
          <p:nvPr/>
        </p:nvSpPr>
        <p:spPr>
          <a:xfrm rot="16200000">
            <a:off x="11191876" y="5671440"/>
            <a:ext cx="1640528" cy="324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F. Rossi</a:t>
            </a:r>
          </a:p>
        </p:txBody>
      </p:sp>
    </p:spTree>
    <p:extLst>
      <p:ext uri="{BB962C8B-B14F-4D97-AF65-F5344CB8AC3E}">
        <p14:creationId xmlns:p14="http://schemas.microsoft.com/office/powerpoint/2010/main" val="3599127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Developping</a:t>
            </a:r>
            <a:r>
              <a:rPr lang="fr-FR" dirty="0"/>
              <a:t> long-</a:t>
            </a:r>
            <a:r>
              <a:rPr lang="fr-FR" dirty="0" err="1"/>
              <a:t>term</a:t>
            </a:r>
            <a:r>
              <a:rPr lang="fr-FR" dirty="0"/>
              <a:t> </a:t>
            </a:r>
            <a:r>
              <a:rPr lang="fr-FR" dirty="0" err="1"/>
              <a:t>technological</a:t>
            </a:r>
            <a:r>
              <a:rPr lang="fr-FR" dirty="0"/>
              <a:t> lignes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643126" y="845133"/>
            <a:ext cx="5674487" cy="5839247"/>
            <a:chOff x="2606293" y="1049579"/>
            <a:chExt cx="5674487" cy="5839247"/>
          </a:xfrm>
        </p:grpSpPr>
        <p:sp>
          <p:nvSpPr>
            <p:cNvPr id="18" name="Flèche droite 17"/>
            <p:cNvSpPr/>
            <p:nvPr/>
          </p:nvSpPr>
          <p:spPr>
            <a:xfrm rot="5400000">
              <a:off x="5429483" y="3484295"/>
              <a:ext cx="4007025" cy="44048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lèche droite 18"/>
            <p:cNvSpPr/>
            <p:nvPr/>
          </p:nvSpPr>
          <p:spPr>
            <a:xfrm rot="5400000">
              <a:off x="2054326" y="3460949"/>
              <a:ext cx="4007025" cy="44048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2719782" y="3135315"/>
              <a:ext cx="7100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Spiral 2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2823999" y="1719180"/>
              <a:ext cx="6585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IPHI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2850650" y="4517178"/>
              <a:ext cx="7100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ESS</a:t>
              </a: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2655533" y="5666864"/>
              <a:ext cx="9821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Spiral 2 Injecteur A/Q=7</a:t>
              </a: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2606293" y="1049579"/>
              <a:ext cx="34355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b="1" kern="1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Radiofrequence</a:t>
              </a:r>
              <a:r>
                <a:rPr lang="fr-FR" b="1" kern="1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b="1" kern="1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quadrupoles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6589063" y="1069892"/>
              <a:ext cx="16726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Cryomodules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6031837" y="2912176"/>
              <a:ext cx="9821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IFMIF</a:t>
              </a: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5981008" y="1857678"/>
              <a:ext cx="7100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Spiral 2</a:t>
              </a: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6087956" y="4183944"/>
              <a:ext cx="7100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ESS</a:t>
              </a: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6036372" y="6164718"/>
              <a:ext cx="9821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PIP II</a:t>
              </a:r>
            </a:p>
          </p:txBody>
        </p:sp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3971" y="2733231"/>
              <a:ext cx="1335651" cy="1001739"/>
            </a:xfrm>
            <a:prstGeom prst="rect">
              <a:avLst/>
            </a:prstGeom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Picture 2" descr="*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2656" y="1427581"/>
              <a:ext cx="1336967" cy="828919"/>
            </a:xfrm>
            <a:prstGeom prst="rect">
              <a:avLst/>
            </a:prstGeom>
            <a:noFill/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Image 3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99255" y="4215342"/>
              <a:ext cx="1330371" cy="826855"/>
            </a:xfrm>
            <a:prstGeom prst="rect">
              <a:avLst/>
            </a:prstGeom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2043" y="5563219"/>
              <a:ext cx="1336967" cy="984537"/>
            </a:xfrm>
            <a:prstGeom prst="rect">
              <a:avLst/>
            </a:prstGeom>
          </p:spPr>
        </p:pic>
        <p:pic>
          <p:nvPicPr>
            <p:cNvPr id="35" name="Picture 2" descr="/var/folders/8y/m7598jh90d7b731rt6zttjqc0000gp/T/com.microsoft.Powerpoint/WebArchiveCopyPasteTempFiles/2Q==">
              <a:extLst>
                <a:ext uri="{FF2B5EF4-FFF2-40B4-BE49-F238E27FC236}">
                  <a16:creationId xmlns:a16="http://schemas.microsoft.com/office/drawing/2014/main" id="{9B502EE0-CEAB-47A8-903B-F95C5135E2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9063" y="5725238"/>
              <a:ext cx="1691717" cy="1163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Image 3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58855" y="2666795"/>
              <a:ext cx="1552137" cy="828919"/>
            </a:xfrm>
            <a:prstGeom prst="rect">
              <a:avLst/>
            </a:prstGeom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Picture 4" descr="Le premier type de cryomodules renfermant les cavités accélératrices. 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8856" y="1479834"/>
              <a:ext cx="1552137" cy="1032689"/>
            </a:xfrm>
            <a:prstGeom prst="rect">
              <a:avLst/>
            </a:prstGeom>
            <a:noFill/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Image 3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6658855" y="3665275"/>
              <a:ext cx="1552137" cy="1399029"/>
            </a:xfrm>
            <a:prstGeom prst="rect">
              <a:avLst/>
            </a:prstGeom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9" name="Flèche droite 38"/>
          <p:cNvSpPr/>
          <p:nvPr/>
        </p:nvSpPr>
        <p:spPr>
          <a:xfrm rot="5400000">
            <a:off x="6100964" y="3269064"/>
            <a:ext cx="4007025" cy="4404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7260544" y="854661"/>
            <a:ext cx="1672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Magnet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safety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systems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747" y="2437274"/>
            <a:ext cx="1752019" cy="987189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1" t="2401" r="7475" b="19201"/>
          <a:stretch/>
        </p:blipFill>
        <p:spPr>
          <a:xfrm>
            <a:off x="7483929" y="3700004"/>
            <a:ext cx="1155653" cy="1115803"/>
          </a:xfrm>
          <a:prstGeom prst="rect">
            <a:avLst/>
          </a:prstGeom>
        </p:spPr>
      </p:pic>
      <p:sp>
        <p:nvSpPr>
          <p:cNvPr id="43" name="ZoneTexte 42"/>
          <p:cNvSpPr txBox="1"/>
          <p:nvPr/>
        </p:nvSpPr>
        <p:spPr>
          <a:xfrm>
            <a:off x="6462429" y="2802913"/>
            <a:ext cx="710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ISEULT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6770638" y="4124258"/>
            <a:ext cx="710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LNCMI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7619055" y="5768362"/>
            <a:ext cx="932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STAARQ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1" kern="1200" dirty="0">
                <a:solidFill>
                  <a:prstClr val="black"/>
                </a:solidFill>
                <a:latin typeface="Arial"/>
              </a:rPr>
              <a:t>…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7017023" y="1645967"/>
            <a:ext cx="927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JT-60SA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i="1" kern="1200" dirty="0">
              <a:solidFill>
                <a:prstClr val="black"/>
              </a:solidFill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Q4</a:t>
            </a:r>
          </a:p>
        </p:txBody>
      </p:sp>
      <p:sp>
        <p:nvSpPr>
          <p:cNvPr id="48" name="Flèche droite 38">
            <a:extLst>
              <a:ext uri="{FF2B5EF4-FFF2-40B4-BE49-F238E27FC236}">
                <a16:creationId xmlns:a16="http://schemas.microsoft.com/office/drawing/2014/main" id="{93CB2E0A-87BF-45AD-B0BE-B985DB283446}"/>
              </a:ext>
            </a:extLst>
          </p:cNvPr>
          <p:cNvSpPr/>
          <p:nvPr/>
        </p:nvSpPr>
        <p:spPr>
          <a:xfrm rot="5400000">
            <a:off x="8561411" y="3269064"/>
            <a:ext cx="4007025" cy="4404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4F0733AE-D437-42BF-9F8A-6A3C8FDB5C68}"/>
              </a:ext>
            </a:extLst>
          </p:cNvPr>
          <p:cNvSpPr txBox="1"/>
          <p:nvPr/>
        </p:nvSpPr>
        <p:spPr>
          <a:xfrm>
            <a:off x="9720991" y="854661"/>
            <a:ext cx="1672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Control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1" name="Espace réservé du pied de page 4">
            <a:extLst>
              <a:ext uri="{FF2B5EF4-FFF2-40B4-BE49-F238E27FC236}">
                <a16:creationId xmlns:a16="http://schemas.microsoft.com/office/drawing/2014/main" id="{AB7FFA60-A566-43AF-926E-072E46F1E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92366" y="6343310"/>
            <a:ext cx="8839200" cy="365125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Spring EPICS collaboration meeting 2026 – Pierre MANIL</a:t>
            </a:r>
          </a:p>
        </p:txBody>
      </p:sp>
      <p:sp>
        <p:nvSpPr>
          <p:cNvPr id="62" name="Espace réservé du numéro de diapositive 3">
            <a:extLst>
              <a:ext uri="{FF2B5EF4-FFF2-40B4-BE49-F238E27FC236}">
                <a16:creationId xmlns:a16="http://schemas.microsoft.com/office/drawing/2014/main" id="{F33C6D3E-A099-4B81-825F-65A6858AC9CE}"/>
              </a:ext>
            </a:extLst>
          </p:cNvPr>
          <p:cNvSpPr txBox="1">
            <a:spLocks/>
          </p:cNvSpPr>
          <p:nvPr/>
        </p:nvSpPr>
        <p:spPr>
          <a:xfrm>
            <a:off x="11113294" y="6343309"/>
            <a:ext cx="6500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CBC77A0-1F4E-42FF-9FFC-F45C3A64AF90}" type="slidenum">
              <a:rPr lang="fr-FR" smtClean="0"/>
              <a:pPr>
                <a:defRPr/>
              </a:pPr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2646985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Developping</a:t>
            </a:r>
            <a:r>
              <a:rPr lang="fr-FR" dirty="0"/>
              <a:t> long-</a:t>
            </a:r>
            <a:r>
              <a:rPr lang="fr-FR" dirty="0" err="1"/>
              <a:t>term</a:t>
            </a:r>
            <a:r>
              <a:rPr lang="fr-FR" dirty="0"/>
              <a:t> </a:t>
            </a:r>
            <a:r>
              <a:rPr lang="fr-FR" dirty="0" err="1"/>
              <a:t>technological</a:t>
            </a:r>
            <a:r>
              <a:rPr lang="fr-FR" dirty="0"/>
              <a:t> lignes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643126" y="845133"/>
            <a:ext cx="5674487" cy="5839247"/>
            <a:chOff x="2606293" y="1049579"/>
            <a:chExt cx="5674487" cy="5839247"/>
          </a:xfrm>
        </p:grpSpPr>
        <p:sp>
          <p:nvSpPr>
            <p:cNvPr id="18" name="Flèche droite 17"/>
            <p:cNvSpPr/>
            <p:nvPr/>
          </p:nvSpPr>
          <p:spPr>
            <a:xfrm rot="5400000">
              <a:off x="5429483" y="3484295"/>
              <a:ext cx="4007025" cy="440489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lèche droite 18"/>
            <p:cNvSpPr/>
            <p:nvPr/>
          </p:nvSpPr>
          <p:spPr>
            <a:xfrm rot="5400000">
              <a:off x="2054326" y="3460949"/>
              <a:ext cx="4007025" cy="440489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2719782" y="3135315"/>
              <a:ext cx="7100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1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Spiral 2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2823999" y="1719180"/>
              <a:ext cx="6585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1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IPHI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2850650" y="4517178"/>
              <a:ext cx="7100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1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ESS</a:t>
              </a: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2655533" y="5666864"/>
              <a:ext cx="9821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1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Spiral 2 Injecteur A/Q=7</a:t>
              </a: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2606293" y="1049579"/>
              <a:ext cx="34355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b="1" kern="1200" dirty="0" err="1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Radiofrequence</a:t>
              </a:r>
              <a:r>
                <a:rPr lang="fr-FR" b="1" kern="1200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b="1" kern="1200" dirty="0" err="1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quadrupoles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6589063" y="1069892"/>
              <a:ext cx="16726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Cryomodules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6031837" y="2912176"/>
              <a:ext cx="9821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1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IFMIF</a:t>
              </a: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5981008" y="1857678"/>
              <a:ext cx="7100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1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Spiral 2</a:t>
              </a: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6087956" y="4183944"/>
              <a:ext cx="7100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1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ESS</a:t>
              </a: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6036372" y="6164718"/>
              <a:ext cx="9821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1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PIP II</a:t>
              </a:r>
            </a:p>
          </p:txBody>
        </p:sp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3971" y="2733231"/>
              <a:ext cx="1335651" cy="1001739"/>
            </a:xfrm>
            <a:prstGeom prst="rect">
              <a:avLst/>
            </a:prstGeom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Picture 2" descr="*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2656" y="1427581"/>
              <a:ext cx="1336967" cy="828919"/>
            </a:xfrm>
            <a:prstGeom prst="rect">
              <a:avLst/>
            </a:prstGeom>
            <a:noFill/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Image 32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99255" y="4215342"/>
              <a:ext cx="1330371" cy="826855"/>
            </a:xfrm>
            <a:prstGeom prst="rect">
              <a:avLst/>
            </a:prstGeom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2043" y="5563219"/>
              <a:ext cx="1336967" cy="984537"/>
            </a:xfrm>
            <a:prstGeom prst="rect">
              <a:avLst/>
            </a:prstGeom>
          </p:spPr>
        </p:pic>
        <p:pic>
          <p:nvPicPr>
            <p:cNvPr id="35" name="Picture 2" descr="/var/folders/8y/m7598jh90d7b731rt6zttjqc0000gp/T/com.microsoft.Powerpoint/WebArchiveCopyPasteTempFiles/2Q==">
              <a:extLst>
                <a:ext uri="{FF2B5EF4-FFF2-40B4-BE49-F238E27FC236}">
                  <a16:creationId xmlns:a16="http://schemas.microsoft.com/office/drawing/2014/main" id="{9B502EE0-CEAB-47A8-903B-F95C5135E2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9063" y="5725238"/>
              <a:ext cx="1691717" cy="1163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Image 35"/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58855" y="2666795"/>
              <a:ext cx="1552137" cy="828919"/>
            </a:xfrm>
            <a:prstGeom prst="rect">
              <a:avLst/>
            </a:prstGeom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Picture 4" descr="Le premier type de cryomodules renfermant les cavités accélératrices. 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8856" y="1479834"/>
              <a:ext cx="1552137" cy="1032689"/>
            </a:xfrm>
            <a:prstGeom prst="rect">
              <a:avLst/>
            </a:prstGeom>
            <a:noFill/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Image 37"/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6658855" y="3665275"/>
              <a:ext cx="1552137" cy="1399029"/>
            </a:xfrm>
            <a:prstGeom prst="rect">
              <a:avLst/>
            </a:prstGeom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9" name="Flèche droite 38"/>
          <p:cNvSpPr/>
          <p:nvPr/>
        </p:nvSpPr>
        <p:spPr>
          <a:xfrm rot="5400000">
            <a:off x="6100964" y="3269064"/>
            <a:ext cx="4007025" cy="44048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7260544" y="854661"/>
            <a:ext cx="1672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Magnet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safety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systems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747" y="2437274"/>
            <a:ext cx="1752019" cy="987189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1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1" t="2401" r="7475" b="19201"/>
          <a:stretch/>
        </p:blipFill>
        <p:spPr>
          <a:xfrm>
            <a:off x="7483929" y="3700004"/>
            <a:ext cx="1155653" cy="1115803"/>
          </a:xfrm>
          <a:prstGeom prst="rect">
            <a:avLst/>
          </a:prstGeom>
        </p:spPr>
      </p:pic>
      <p:sp>
        <p:nvSpPr>
          <p:cNvPr id="43" name="ZoneTexte 42"/>
          <p:cNvSpPr txBox="1"/>
          <p:nvPr/>
        </p:nvSpPr>
        <p:spPr>
          <a:xfrm>
            <a:off x="6462429" y="2802913"/>
            <a:ext cx="710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ISEULT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6770638" y="4124258"/>
            <a:ext cx="710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LNCMI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7619055" y="5768362"/>
            <a:ext cx="932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STAARQ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1" kern="120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…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7017023" y="1645967"/>
            <a:ext cx="927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JT-60SA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i="1" kern="1200" dirty="0">
              <a:solidFill>
                <a:schemeClr val="bg1">
                  <a:lumMod val="85000"/>
                </a:schemeClr>
              </a:solidFill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Q4</a:t>
            </a:r>
          </a:p>
        </p:txBody>
      </p:sp>
      <p:sp>
        <p:nvSpPr>
          <p:cNvPr id="47" name="Espace réservé du pied de page 4">
            <a:extLst>
              <a:ext uri="{FF2B5EF4-FFF2-40B4-BE49-F238E27FC236}">
                <a16:creationId xmlns:a16="http://schemas.microsoft.com/office/drawing/2014/main" id="{B7642DCA-69C4-4DAF-BFB2-1322014D2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92366" y="6343310"/>
            <a:ext cx="8839200" cy="365125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Spring EPICS collaboration meeting 2026 – Pierre MANIL</a:t>
            </a:r>
          </a:p>
        </p:txBody>
      </p:sp>
      <p:sp>
        <p:nvSpPr>
          <p:cNvPr id="48" name="Flèche droite 38">
            <a:extLst>
              <a:ext uri="{FF2B5EF4-FFF2-40B4-BE49-F238E27FC236}">
                <a16:creationId xmlns:a16="http://schemas.microsoft.com/office/drawing/2014/main" id="{93CB2E0A-87BF-45AD-B0BE-B985DB283446}"/>
              </a:ext>
            </a:extLst>
          </p:cNvPr>
          <p:cNvSpPr/>
          <p:nvPr/>
        </p:nvSpPr>
        <p:spPr>
          <a:xfrm rot="5400000">
            <a:off x="7965631" y="3864843"/>
            <a:ext cx="5198584" cy="4404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4F0733AE-D437-42BF-9F8A-6A3C8FDB5C68}"/>
              </a:ext>
            </a:extLst>
          </p:cNvPr>
          <p:cNvSpPr txBox="1"/>
          <p:nvPr/>
        </p:nvSpPr>
        <p:spPr>
          <a:xfrm>
            <a:off x="9720991" y="854661"/>
            <a:ext cx="1672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Control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F234467-738E-415B-96CB-827AEB05378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31697" y="1637594"/>
            <a:ext cx="1251201" cy="100445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6079C69-074B-49B7-8E41-61F91CDA19C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42870" y="2707730"/>
            <a:ext cx="1752019" cy="101965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2590B0D-25CB-489F-ABFB-6DD8A661837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3513" t="24628" r="2377" b="17273"/>
          <a:stretch/>
        </p:blipFill>
        <p:spPr>
          <a:xfrm>
            <a:off x="9531566" y="3907707"/>
            <a:ext cx="2120632" cy="112873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E878C13-003B-4617-B07D-9B4942E9BDA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263" y="5191403"/>
            <a:ext cx="1968068" cy="996948"/>
          </a:xfrm>
          <a:prstGeom prst="rect">
            <a:avLst/>
          </a:prstGeom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51D997DD-CEAF-4910-8225-D74888F2D94B}"/>
              </a:ext>
            </a:extLst>
          </p:cNvPr>
          <p:cNvSpPr txBox="1"/>
          <p:nvPr/>
        </p:nvSpPr>
        <p:spPr>
          <a:xfrm>
            <a:off x="11281844" y="1965861"/>
            <a:ext cx="710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1993: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1" dirty="0">
                <a:solidFill>
                  <a:prstClr val="black"/>
                </a:solidFill>
                <a:latin typeface="Arial"/>
              </a:rPr>
              <a:t>TTF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BBFC21F4-591E-4AB2-871B-C0D12A0BC29B}"/>
              </a:ext>
            </a:extLst>
          </p:cNvPr>
          <p:cNvSpPr txBox="1"/>
          <p:nvPr/>
        </p:nvSpPr>
        <p:spPr>
          <a:xfrm>
            <a:off x="11379263" y="2962798"/>
            <a:ext cx="828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2007: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1" dirty="0">
                <a:solidFill>
                  <a:prstClr val="black"/>
                </a:solidFill>
                <a:latin typeface="Arial"/>
              </a:rPr>
              <a:t>SPIRAL2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6A42E8E7-5AC0-40EC-9FBA-37161EFF6858}"/>
              </a:ext>
            </a:extLst>
          </p:cNvPr>
          <p:cNvSpPr txBox="1"/>
          <p:nvPr/>
        </p:nvSpPr>
        <p:spPr>
          <a:xfrm>
            <a:off x="11620430" y="4170424"/>
            <a:ext cx="828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2014: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ESS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48D29072-FC19-4E68-83D9-DFF5A8BF7CF5}"/>
              </a:ext>
            </a:extLst>
          </p:cNvPr>
          <p:cNvSpPr txBox="1"/>
          <p:nvPr/>
        </p:nvSpPr>
        <p:spPr>
          <a:xfrm>
            <a:off x="11523048" y="5378050"/>
            <a:ext cx="828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2018: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1" dirty="0">
                <a:solidFill>
                  <a:prstClr val="black"/>
                </a:solidFill>
                <a:latin typeface="Arial"/>
              </a:rPr>
              <a:t>SARAF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Espace réservé du contenu 6">
            <a:extLst>
              <a:ext uri="{FF2B5EF4-FFF2-40B4-BE49-F238E27FC236}">
                <a16:creationId xmlns:a16="http://schemas.microsoft.com/office/drawing/2014/main" id="{6D2709D2-0206-4EEA-A741-E6A37C15AC3C}"/>
              </a:ext>
            </a:extLst>
          </p:cNvPr>
          <p:cNvSpPr txBox="1">
            <a:spLocks/>
          </p:cNvSpPr>
          <p:nvPr/>
        </p:nvSpPr>
        <p:spPr>
          <a:xfrm>
            <a:off x="5421005" y="6383507"/>
            <a:ext cx="10728325" cy="13380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EPICS journey started 30 years ago at </a:t>
            </a:r>
            <a:r>
              <a:rPr lang="en-US" dirty="0" err="1"/>
              <a:t>Irfu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58" name="Espace réservé du numéro de diapositive 3">
            <a:extLst>
              <a:ext uri="{FF2B5EF4-FFF2-40B4-BE49-F238E27FC236}">
                <a16:creationId xmlns:a16="http://schemas.microsoft.com/office/drawing/2014/main" id="{6E094E03-41CB-4999-8236-D42D542B8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3294" y="6343309"/>
            <a:ext cx="650081" cy="365125"/>
          </a:xfrm>
        </p:spPr>
        <p:txBody>
          <a:bodyPr/>
          <a:lstStyle/>
          <a:p>
            <a:pPr>
              <a:defRPr/>
            </a:pPr>
            <a:fld id="{0CBC77A0-1F4E-42FF-9FFC-F45C3A64AF90}" type="slidenum">
              <a:rPr lang="fr-FR" smtClean="0"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219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1"/>
            </p:par>
          </p:childTnLst>
        </p:cTn>
      </p:par>
    </p:tnLst>
    <p:bldLst>
      <p:bldP spid="52" grpId="0"/>
      <p:bldP spid="53" grpId="0"/>
      <p:bldP spid="5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0F27D195-2528-49E4-A3AD-DC2EA286F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38" y="2076448"/>
            <a:ext cx="8959690" cy="4047133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113294" y="6343309"/>
            <a:ext cx="650081" cy="365125"/>
          </a:xfrm>
        </p:spPr>
        <p:txBody>
          <a:bodyPr/>
          <a:lstStyle/>
          <a:p>
            <a:pPr>
              <a:defRPr/>
            </a:pPr>
            <a:fld id="{0CBC77A0-1F4E-42FF-9FFC-F45C3A64AF90}" type="slidenum">
              <a:rPr lang="fr-FR" smtClean="0"/>
              <a:t>23</a:t>
            </a:fld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Our </a:t>
            </a:r>
            <a:r>
              <a:rPr lang="fr-FR" dirty="0" err="1"/>
              <a:t>involvment</a:t>
            </a:r>
            <a:r>
              <a:rPr lang="fr-FR" dirty="0"/>
              <a:t> for </a:t>
            </a:r>
            <a:r>
              <a:rPr lang="fr-FR" dirty="0" err="1"/>
              <a:t>accelerator</a:t>
            </a:r>
            <a:r>
              <a:rPr lang="fr-FR" dirty="0"/>
              <a:t> </a:t>
            </a:r>
            <a:r>
              <a:rPr lang="fr-FR" dirty="0" err="1"/>
              <a:t>projects</a:t>
            </a:r>
            <a:endParaRPr lang="fr-FR" dirty="0"/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FE2F6F02-B9F4-45A4-99E4-8CB5A40FD7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84" r="60704" b="11161"/>
          <a:stretch/>
        </p:blipFill>
        <p:spPr>
          <a:xfrm>
            <a:off x="9370536" y="407797"/>
            <a:ext cx="2476501" cy="228920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B53646F-EA6D-47FF-A812-B0B50D93246E}"/>
              </a:ext>
            </a:extLst>
          </p:cNvPr>
          <p:cNvSpPr txBox="1"/>
          <p:nvPr/>
        </p:nvSpPr>
        <p:spPr>
          <a:xfrm>
            <a:off x="4473496" y="4695825"/>
            <a:ext cx="147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Mechanics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9D853CDD-B65A-44CC-91FF-76E2B63889F0}"/>
              </a:ext>
            </a:extLst>
          </p:cNvPr>
          <p:cNvSpPr txBox="1"/>
          <p:nvPr/>
        </p:nvSpPr>
        <p:spPr>
          <a:xfrm>
            <a:off x="6242131" y="4305300"/>
            <a:ext cx="1476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Industrial</a:t>
            </a:r>
            <a:endParaRPr lang="fr-FR" b="1" dirty="0">
              <a:solidFill>
                <a:schemeClr val="bg1"/>
              </a:solidFill>
            </a:endParaRPr>
          </a:p>
          <a:p>
            <a:r>
              <a:rPr lang="fr-FR" b="1" dirty="0">
                <a:solidFill>
                  <a:schemeClr val="bg1"/>
                </a:solidFill>
              </a:rPr>
              <a:t>follow-up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707AD44A-79B2-4581-8BE5-9DF123C86F2D}"/>
              </a:ext>
            </a:extLst>
          </p:cNvPr>
          <p:cNvSpPr txBox="1"/>
          <p:nvPr/>
        </p:nvSpPr>
        <p:spPr>
          <a:xfrm>
            <a:off x="5654596" y="3730683"/>
            <a:ext cx="147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Control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F8DA8AFC-AB49-4387-8D4A-491075FEACD0}"/>
              </a:ext>
            </a:extLst>
          </p:cNvPr>
          <p:cNvSpPr txBox="1"/>
          <p:nvPr/>
        </p:nvSpPr>
        <p:spPr>
          <a:xfrm>
            <a:off x="7930516" y="4061915"/>
            <a:ext cx="147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PLCs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4696CA49-FD65-4838-9502-88410D2962C4}"/>
              </a:ext>
            </a:extLst>
          </p:cNvPr>
          <p:cNvSpPr txBox="1"/>
          <p:nvPr/>
        </p:nvSpPr>
        <p:spPr>
          <a:xfrm rot="21393786">
            <a:off x="5740321" y="3283908"/>
            <a:ext cx="20568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chemeClr val="bg1"/>
                </a:solidFill>
              </a:rPr>
              <a:t>System </a:t>
            </a:r>
            <a:r>
              <a:rPr lang="fr-FR" sz="1100" b="1" dirty="0" err="1">
                <a:solidFill>
                  <a:schemeClr val="bg1"/>
                </a:solidFill>
              </a:rPr>
              <a:t>adminsitration</a:t>
            </a:r>
            <a:endParaRPr lang="fr-FR" sz="1100" b="1" dirty="0">
              <a:solidFill>
                <a:schemeClr val="bg1"/>
              </a:solidFill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89FEAE88-FF2C-420E-8952-8C55BBC6E604}"/>
              </a:ext>
            </a:extLst>
          </p:cNvPr>
          <p:cNvSpPr txBox="1"/>
          <p:nvPr/>
        </p:nvSpPr>
        <p:spPr>
          <a:xfrm>
            <a:off x="6123068" y="2853158"/>
            <a:ext cx="147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Electrical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6687865E-B0B3-49AC-B159-B8C7AF64A347}"/>
              </a:ext>
            </a:extLst>
          </p:cNvPr>
          <p:cNvSpPr txBox="1"/>
          <p:nvPr/>
        </p:nvSpPr>
        <p:spPr>
          <a:xfrm>
            <a:off x="7766764" y="3037824"/>
            <a:ext cx="147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Electronics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C265B238-CD61-4465-8C54-BE97C38F874C}"/>
              </a:ext>
            </a:extLst>
          </p:cNvPr>
          <p:cNvSpPr txBox="1"/>
          <p:nvPr/>
        </p:nvSpPr>
        <p:spPr>
          <a:xfrm>
            <a:off x="9691528" y="4464992"/>
            <a:ext cx="1476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E60019"/>
                </a:solidFill>
              </a:rPr>
              <a:t>Main control system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4E79B5C-0DF7-4A70-8CB3-E8F3F77D84D9}"/>
              </a:ext>
            </a:extLst>
          </p:cNvPr>
          <p:cNvCxnSpPr/>
          <p:nvPr/>
        </p:nvCxnSpPr>
        <p:spPr>
          <a:xfrm>
            <a:off x="9691528" y="4383535"/>
            <a:ext cx="0" cy="681622"/>
          </a:xfrm>
          <a:prstGeom prst="straightConnector1">
            <a:avLst/>
          </a:prstGeom>
          <a:ln>
            <a:solidFill>
              <a:srgbClr val="E6001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:a16="http://schemas.microsoft.com/office/drawing/2014/main" id="{F00BAAB6-FEEF-4753-A7F5-761740A01A18}"/>
              </a:ext>
            </a:extLst>
          </p:cNvPr>
          <p:cNvSpPr txBox="1"/>
          <p:nvPr/>
        </p:nvSpPr>
        <p:spPr>
          <a:xfrm>
            <a:off x="10608015" y="2708715"/>
            <a:ext cx="1476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rgbClr val="E60019"/>
                </a:solidFill>
              </a:rPr>
              <a:t>Remote</a:t>
            </a:r>
            <a:r>
              <a:rPr lang="fr-FR" sz="1200" b="1" dirty="0">
                <a:solidFill>
                  <a:srgbClr val="E60019"/>
                </a:solidFill>
              </a:rPr>
              <a:t> support</a:t>
            </a:r>
          </a:p>
        </p:txBody>
      </p:sp>
      <p:pic>
        <p:nvPicPr>
          <p:cNvPr id="56" name="Picture 2" descr="Spring EPICS collaboration meeting 2026">
            <a:extLst>
              <a:ext uri="{FF2B5EF4-FFF2-40B4-BE49-F238E27FC236}">
                <a16:creationId xmlns:a16="http://schemas.microsoft.com/office/drawing/2014/main" id="{30D79861-F131-4204-AF4A-629187631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5" r="44070"/>
          <a:stretch/>
        </p:blipFill>
        <p:spPr bwMode="auto">
          <a:xfrm>
            <a:off x="4575299" y="2085212"/>
            <a:ext cx="1179479" cy="85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You Are Here Icon - Images et vidéos libres de droits | Adobe Stock">
            <a:extLst>
              <a:ext uri="{FF2B5EF4-FFF2-40B4-BE49-F238E27FC236}">
                <a16:creationId xmlns:a16="http://schemas.microsoft.com/office/drawing/2014/main" id="{8A1174A9-E688-45BE-B1F2-A397851AA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488" y="2561256"/>
            <a:ext cx="1341398" cy="134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Espace réservé du pied de page 4">
            <a:extLst>
              <a:ext uri="{FF2B5EF4-FFF2-40B4-BE49-F238E27FC236}">
                <a16:creationId xmlns:a16="http://schemas.microsoft.com/office/drawing/2014/main" id="{6833E040-7AB2-418F-9483-EEE11F771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92366" y="6343310"/>
            <a:ext cx="8839200" cy="365125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Spring EPICS collaboration meeting 2026 – Pierre MANIL</a:t>
            </a:r>
          </a:p>
        </p:txBody>
      </p:sp>
      <p:sp>
        <p:nvSpPr>
          <p:cNvPr id="61" name="Espace réservé du contenu 6">
            <a:extLst>
              <a:ext uri="{FF2B5EF4-FFF2-40B4-BE49-F238E27FC236}">
                <a16:creationId xmlns:a16="http://schemas.microsoft.com/office/drawing/2014/main" id="{F1DA0A3B-4633-4B1F-B8B6-CEF274C7E8AC}"/>
              </a:ext>
            </a:extLst>
          </p:cNvPr>
          <p:cNvSpPr txBox="1">
            <a:spLocks/>
          </p:cNvSpPr>
          <p:nvPr/>
        </p:nvSpPr>
        <p:spPr>
          <a:xfrm>
            <a:off x="797719" y="1127415"/>
            <a:ext cx="10728325" cy="4532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EPICS developers are strongly involved up to the very end of our projects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068DFE-A516-470C-9C87-D02437BEB7E1}"/>
              </a:ext>
            </a:extLst>
          </p:cNvPr>
          <p:cNvSpPr/>
          <p:nvPr/>
        </p:nvSpPr>
        <p:spPr>
          <a:xfrm>
            <a:off x="2785109" y="2697000"/>
            <a:ext cx="1341398" cy="288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6D23BBD-D790-46D1-B851-EE367EF27213}"/>
              </a:ext>
            </a:extLst>
          </p:cNvPr>
          <p:cNvSpPr txBox="1"/>
          <p:nvPr/>
        </p:nvSpPr>
        <p:spPr>
          <a:xfrm>
            <a:off x="928212" y="2688642"/>
            <a:ext cx="36470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b="1" dirty="0"/>
              <a:t>Manpower dedicated to</a:t>
            </a:r>
          </a:p>
          <a:p>
            <a:pPr lvl="1" algn="ctr"/>
            <a:r>
              <a:rPr lang="en-US" b="1" dirty="0"/>
              <a:t>SARAF accelerator</a:t>
            </a:r>
          </a:p>
          <a:p>
            <a:pPr lvl="1" algn="ctr"/>
            <a:r>
              <a:rPr lang="en-US" dirty="0"/>
              <a:t>(general engineering only)</a:t>
            </a:r>
          </a:p>
        </p:txBody>
      </p:sp>
    </p:spTree>
    <p:extLst>
      <p:ext uri="{BB962C8B-B14F-4D97-AF65-F5344CB8AC3E}">
        <p14:creationId xmlns:p14="http://schemas.microsoft.com/office/powerpoint/2010/main" val="209120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What’s</a:t>
            </a:r>
            <a:r>
              <a:rPr lang="fr-FR" dirty="0"/>
              <a:t> </a:t>
            </a:r>
            <a:r>
              <a:rPr lang="fr-FR" dirty="0" err="1"/>
              <a:t>next</a:t>
            </a:r>
            <a:r>
              <a:rPr lang="fr-FR" dirty="0"/>
              <a:t>?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24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784" y="1300411"/>
            <a:ext cx="5754497" cy="360674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496541" y="4589985"/>
            <a:ext cx="90987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>
                <a:latin typeface="Candara" panose="020E0502030303020204" pitchFamily="34" charset="0"/>
              </a:rPr>
              <a:t>Proton source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473713" y="3422407"/>
            <a:ext cx="93270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>
                <a:latin typeface="Candara" panose="020E0502030303020204" pitchFamily="34" charset="0"/>
              </a:rPr>
              <a:t>RFQ </a:t>
            </a:r>
            <a:r>
              <a:rPr lang="fr-FR" sz="1200" b="1" i="1" dirty="0">
                <a:latin typeface="Candara" panose="020E0502030303020204" pitchFamily="34" charset="0"/>
              </a:rPr>
              <a:t>(IPHI)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407679" y="2096666"/>
            <a:ext cx="93270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>
                <a:latin typeface="Candara" panose="020E0502030303020204" pitchFamily="34" charset="0"/>
              </a:rPr>
              <a:t>Transfer line</a:t>
            </a:r>
          </a:p>
        </p:txBody>
      </p:sp>
      <p:cxnSp>
        <p:nvCxnSpPr>
          <p:cNvPr id="20" name="Connecteur droit avec flèche 19"/>
          <p:cNvCxnSpPr>
            <a:stCxn id="12" idx="2"/>
          </p:cNvCxnSpPr>
          <p:nvPr/>
        </p:nvCxnSpPr>
        <p:spPr>
          <a:xfrm flipH="1">
            <a:off x="5580957" y="2558331"/>
            <a:ext cx="293074" cy="72814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>
            <a:stCxn id="10" idx="1"/>
          </p:cNvCxnSpPr>
          <p:nvPr/>
        </p:nvCxnSpPr>
        <p:spPr>
          <a:xfrm flipH="1" flipV="1">
            <a:off x="6223808" y="3526454"/>
            <a:ext cx="249905" cy="3445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stCxn id="9" idx="0"/>
          </p:cNvCxnSpPr>
          <p:nvPr/>
        </p:nvCxnSpPr>
        <p:spPr>
          <a:xfrm flipH="1" flipV="1">
            <a:off x="6412231" y="3893535"/>
            <a:ext cx="539248" cy="69645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contenu 6">
            <a:extLst>
              <a:ext uri="{FF2B5EF4-FFF2-40B4-BE49-F238E27FC236}">
                <a16:creationId xmlns:a16="http://schemas.microsoft.com/office/drawing/2014/main" id="{D109E675-3E2D-44D0-AD85-BA062C372BD9}"/>
              </a:ext>
            </a:extLst>
          </p:cNvPr>
          <p:cNvSpPr txBox="1">
            <a:spLocks/>
          </p:cNvSpPr>
          <p:nvPr/>
        </p:nvSpPr>
        <p:spPr>
          <a:xfrm>
            <a:off x="819150" y="5313217"/>
            <a:ext cx="11372850" cy="4532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Neutron source at Saclay: TITAN</a:t>
            </a:r>
          </a:p>
          <a:p>
            <a:pPr lvl="1"/>
            <a:r>
              <a:rPr lang="en-US" dirty="0"/>
              <a:t>Delivering not only a full accelerator complex, but an </a:t>
            </a:r>
            <a:r>
              <a:rPr lang="en-US" b="1" dirty="0"/>
              <a:t>operational installation </a:t>
            </a:r>
            <a:r>
              <a:rPr lang="en-US" dirty="0"/>
              <a:t>including experimental areas</a:t>
            </a:r>
          </a:p>
          <a:p>
            <a:pPr lvl="1"/>
            <a:r>
              <a:rPr lang="en-US" dirty="0"/>
              <a:t>EPICS at the core of the development and operation</a:t>
            </a:r>
          </a:p>
          <a:p>
            <a:pPr lvl="1"/>
            <a:r>
              <a:rPr lang="en-US" dirty="0"/>
              <a:t>Next projects: ICONE, DONES...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04A9537-7EC8-4237-8219-3B8A66DE115E}"/>
              </a:ext>
            </a:extLst>
          </p:cNvPr>
          <p:cNvSpPr txBox="1"/>
          <p:nvPr/>
        </p:nvSpPr>
        <p:spPr>
          <a:xfrm>
            <a:off x="3747408" y="3560907"/>
            <a:ext cx="103855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err="1">
                <a:latin typeface="Candara" panose="020E0502030303020204" pitchFamily="34" charset="0"/>
              </a:rPr>
              <a:t>Experimental</a:t>
            </a:r>
            <a:r>
              <a:rPr lang="fr-FR" sz="1200" i="1" dirty="0">
                <a:latin typeface="Candara" panose="020E0502030303020204" pitchFamily="34" charset="0"/>
              </a:rPr>
              <a:t> areas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C4AAF9BB-4F3C-45DC-98C6-A786EC1C7316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4266686" y="3286471"/>
            <a:ext cx="800680" cy="27443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9109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Spring EPICS collaboration meeting 2026 – Pierre MANIL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25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Key messages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514475"/>
            <a:ext cx="10728325" cy="4398963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Our usage of EPICS has been uninterrupted and growing since 1993 at </a:t>
            </a:r>
            <a:r>
              <a:rPr lang="en-US" dirty="0" err="1"/>
              <a:t>Irfu</a:t>
            </a:r>
            <a:endParaRPr lang="en-US" dirty="0"/>
          </a:p>
          <a:p>
            <a:pPr lvl="1"/>
            <a:r>
              <a:rPr lang="en-US" dirty="0" err="1"/>
              <a:t>Pionners</a:t>
            </a:r>
            <a:r>
              <a:rPr lang="en-US" dirty="0"/>
              <a:t> have paved the way for a strong, integrated and rejuvenated EPICS team</a:t>
            </a:r>
          </a:p>
          <a:p>
            <a:pPr lvl="1"/>
            <a:r>
              <a:rPr lang="en-US" dirty="0"/>
              <a:t>EPICS if our baseline framework for any accelerator project</a:t>
            </a:r>
          </a:p>
          <a:p>
            <a:pPr lvl="1"/>
            <a:r>
              <a:rPr lang="en-US" dirty="0"/>
              <a:t>EPICS will be deployed for other applications</a:t>
            </a:r>
          </a:p>
          <a:p>
            <a:pPr lvl="1"/>
            <a:r>
              <a:rPr lang="en-US" dirty="0"/>
              <a:t>Strong desire to pursue and reinforce our involvement in the EPICS community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51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683659" y="2171700"/>
            <a:ext cx="10276112" cy="2400300"/>
          </a:xfrm>
        </p:spPr>
        <p:txBody>
          <a:bodyPr/>
          <a:lstStyle/>
          <a:p>
            <a:r>
              <a:rPr lang="fr-FR" dirty="0"/>
              <a:t>More </a:t>
            </a:r>
            <a:r>
              <a:rPr lang="fr-FR" dirty="0" err="1"/>
              <a:t>than</a:t>
            </a:r>
            <a:r>
              <a:rPr lang="fr-FR" dirty="0"/>
              <a:t> a meeting</a:t>
            </a:r>
            <a:br>
              <a:rPr lang="fr-FR" dirty="0"/>
            </a:br>
            <a:br>
              <a:rPr lang="fr-FR" dirty="0"/>
            </a:br>
            <a:r>
              <a:rPr lang="fr-FR" dirty="0"/>
              <a:t> </a:t>
            </a:r>
          </a:p>
        </p:txBody>
      </p:sp>
      <p:sp>
        <p:nvSpPr>
          <p:cNvPr id="3" name="Titre 3">
            <a:extLst>
              <a:ext uri="{FF2B5EF4-FFF2-40B4-BE49-F238E27FC236}">
                <a16:creationId xmlns:a16="http://schemas.microsoft.com/office/drawing/2014/main" id="{D07EB960-4189-452F-B49F-81EA8B13010E}"/>
              </a:ext>
            </a:extLst>
          </p:cNvPr>
          <p:cNvSpPr txBox="1">
            <a:spLocks/>
          </p:cNvSpPr>
          <p:nvPr/>
        </p:nvSpPr>
        <p:spPr bwMode="auto">
          <a:xfrm>
            <a:off x="2013613" y="3034313"/>
            <a:ext cx="10276112" cy="2400300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Wingdings" panose="05000000000000000000" pitchFamily="2" charset="2"/>
              <a:buChar char="§"/>
            </a:pPr>
            <a:endParaRPr lang="fr-FR" dirty="0"/>
          </a:p>
        </p:txBody>
      </p:sp>
      <p:sp>
        <p:nvSpPr>
          <p:cNvPr id="5" name="Titre 3">
            <a:extLst>
              <a:ext uri="{FF2B5EF4-FFF2-40B4-BE49-F238E27FC236}">
                <a16:creationId xmlns:a16="http://schemas.microsoft.com/office/drawing/2014/main" id="{9BD61C33-EAD0-428B-855C-9D1FBE44076D}"/>
              </a:ext>
            </a:extLst>
          </p:cNvPr>
          <p:cNvSpPr txBox="1">
            <a:spLocks/>
          </p:cNvSpPr>
          <p:nvPr/>
        </p:nvSpPr>
        <p:spPr bwMode="auto">
          <a:xfrm>
            <a:off x="2111267" y="3034313"/>
            <a:ext cx="10276112" cy="2400300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Clr>
                <a:srgbClr val="E60019"/>
              </a:buClr>
              <a:buFont typeface="Wingdings" panose="05000000000000000000" pitchFamily="2" charset="2"/>
              <a:buChar char="§"/>
            </a:pPr>
            <a:r>
              <a:rPr lang="fr-FR" sz="2400" dirty="0" err="1">
                <a:latin typeface="+mn-lt"/>
              </a:rPr>
              <a:t>Industrial</a:t>
            </a:r>
            <a:r>
              <a:rPr lang="fr-FR" sz="2400" dirty="0">
                <a:latin typeface="+mn-lt"/>
              </a:rPr>
              <a:t> exhibition</a:t>
            </a:r>
          </a:p>
          <a:p>
            <a:pPr marL="571500" indent="-571500">
              <a:buClr>
                <a:srgbClr val="E60019"/>
              </a:buClr>
              <a:buFont typeface="Wingdings" panose="05000000000000000000" pitchFamily="2" charset="2"/>
              <a:buChar char="§"/>
            </a:pPr>
            <a:r>
              <a:rPr lang="fr-FR" sz="2400" dirty="0">
                <a:latin typeface="+mn-lt"/>
              </a:rPr>
              <a:t>Workshops</a:t>
            </a:r>
          </a:p>
          <a:p>
            <a:pPr marL="571500" indent="-571500">
              <a:buClr>
                <a:srgbClr val="E60019"/>
              </a:buClr>
              <a:buFont typeface="Wingdings" panose="05000000000000000000" pitchFamily="2" charset="2"/>
              <a:buChar char="§"/>
            </a:pPr>
            <a:r>
              <a:rPr lang="fr-FR" sz="2400" dirty="0" err="1">
                <a:latin typeface="+mn-lt"/>
              </a:rPr>
              <a:t>Technical</a:t>
            </a:r>
            <a:r>
              <a:rPr lang="fr-FR" sz="2400" dirty="0">
                <a:latin typeface="+mn-lt"/>
              </a:rPr>
              <a:t> </a:t>
            </a:r>
            <a:r>
              <a:rPr lang="fr-FR" sz="2400" dirty="0" err="1">
                <a:latin typeface="+mn-lt"/>
              </a:rPr>
              <a:t>visits</a:t>
            </a:r>
            <a:endParaRPr lang="fr-FR" sz="2400" dirty="0">
              <a:latin typeface="+mn-lt"/>
            </a:endParaRPr>
          </a:p>
          <a:p>
            <a:pPr marL="571500" indent="-571500">
              <a:buClr>
                <a:srgbClr val="E60019"/>
              </a:buClr>
              <a:buFont typeface="Wingdings" panose="05000000000000000000" pitchFamily="2" charset="2"/>
              <a:buChar char="§"/>
            </a:pPr>
            <a:r>
              <a:rPr lang="fr-FR" sz="2400" dirty="0">
                <a:latin typeface="+mn-lt"/>
              </a:rPr>
              <a:t>Community </a:t>
            </a:r>
            <a:r>
              <a:rPr lang="fr-FR" sz="2400" dirty="0" err="1">
                <a:latin typeface="+mn-lt"/>
              </a:rPr>
              <a:t>events</a:t>
            </a:r>
            <a:endParaRPr lang="fr-FR" sz="2400" dirty="0">
              <a:latin typeface="+mn-lt"/>
            </a:endParaRPr>
          </a:p>
          <a:p>
            <a:pPr marL="571500" indent="-571500">
              <a:buClr>
                <a:srgbClr val="E60019"/>
              </a:buClr>
              <a:buFont typeface="Wingdings" panose="05000000000000000000" pitchFamily="2" charset="2"/>
              <a:buChar char="§"/>
            </a:pPr>
            <a:r>
              <a:rPr lang="fr-FR" sz="2400" dirty="0" err="1">
                <a:latin typeface="+mn-lt"/>
              </a:rPr>
              <a:t>Fostering</a:t>
            </a:r>
            <a:r>
              <a:rPr lang="fr-FR" sz="2400" dirty="0">
                <a:latin typeface="+mn-lt"/>
              </a:rPr>
              <a:t> collaboration</a:t>
            </a:r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935783E1-3B27-43ED-A53A-03AC9C03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Spring EPICS collaboration meeting 2026 – Paul Lotrus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4CF9B71E-B908-4534-A5B0-34B0E8831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>
                <a:solidFill>
                  <a:srgbClr val="E60019"/>
                </a:solidFill>
              </a:rPr>
              <a:t>26</a:t>
            </a:fld>
            <a:endParaRPr lang="fr-FR" dirty="0">
              <a:solidFill>
                <a:srgbClr val="E600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6197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C209DC7-3756-4183-BFFC-708CC7D8E5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800" y="0"/>
            <a:ext cx="12496800" cy="7029451"/>
          </a:xfrm>
          <a:prstGeom prst="rect">
            <a:avLst/>
          </a:prstGeom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defTabSz="822940">
              <a:defRPr/>
            </a:pPr>
            <a:fld id="{0CBC77A0-1F4E-42FF-9FFC-F45C3A64AF90}" type="slidenum">
              <a:rPr lang="fr-FR">
                <a:solidFill>
                  <a:prstClr val="white"/>
                </a:solidFill>
                <a:latin typeface="Arial"/>
                <a:cs typeface="Arial"/>
              </a:rPr>
              <a:pPr defTabSz="822940">
                <a:defRPr/>
              </a:pPr>
              <a:t>27</a:t>
            </a:fld>
            <a:endParaRPr lang="fr-FR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2431259" y="4467225"/>
            <a:ext cx="6975158" cy="2390775"/>
          </a:xfrm>
        </p:spPr>
        <p:txBody>
          <a:bodyPr/>
          <a:lstStyle/>
          <a:p>
            <a:pPr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8748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B7CC06D-EB49-4041-B165-910C184E7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8" y="3629"/>
            <a:ext cx="12197608" cy="77216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7873664F-64B9-48D3-AF20-23B135179544}"/>
              </a:ext>
            </a:extLst>
          </p:cNvPr>
          <p:cNvSpPr txBox="1">
            <a:spLocks/>
          </p:cNvSpPr>
          <p:nvPr/>
        </p:nvSpPr>
        <p:spPr bwMode="auto">
          <a:xfrm>
            <a:off x="609373" y="700405"/>
            <a:ext cx="8329612" cy="90886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dirty="0" err="1">
                <a:solidFill>
                  <a:srgbClr val="62003C"/>
                </a:solidFill>
              </a:rPr>
              <a:t>Welcome</a:t>
            </a:r>
            <a:r>
              <a:rPr lang="fr-FR" dirty="0">
                <a:solidFill>
                  <a:srgbClr val="62003C"/>
                </a:solidFill>
              </a:rPr>
              <a:t> at the </a:t>
            </a:r>
            <a:r>
              <a:rPr lang="fr-FR" dirty="0" err="1">
                <a:solidFill>
                  <a:srgbClr val="62003C"/>
                </a:solidFill>
              </a:rPr>
              <a:t>heart</a:t>
            </a:r>
            <a:r>
              <a:rPr lang="fr-FR" dirty="0">
                <a:solidFill>
                  <a:srgbClr val="62003C"/>
                </a:solidFill>
              </a:rPr>
              <a:t> of</a:t>
            </a:r>
          </a:p>
        </p:txBody>
      </p:sp>
      <p:pic>
        <p:nvPicPr>
          <p:cNvPr id="11" name="Picture 4" descr="You Are Here Icon - Images et vidéos libres de droits | Adobe Stock">
            <a:extLst>
              <a:ext uri="{FF2B5EF4-FFF2-40B4-BE49-F238E27FC236}">
                <a16:creationId xmlns:a16="http://schemas.microsoft.com/office/drawing/2014/main" id="{73251315-6098-43A9-9182-360A15F9E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831" y="5014596"/>
            <a:ext cx="1968498" cy="196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E46CF271-587A-4B4F-AF70-E8FF76BA1D16}"/>
              </a:ext>
            </a:extLst>
          </p:cNvPr>
          <p:cNvGrpSpPr/>
          <p:nvPr/>
        </p:nvGrpSpPr>
        <p:grpSpPr>
          <a:xfrm>
            <a:off x="923897" y="1708319"/>
            <a:ext cx="2431579" cy="3792637"/>
            <a:chOff x="923897" y="1708319"/>
            <a:chExt cx="2431579" cy="379263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1EF1BFE9-1120-48EB-BDFC-BFD443641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897" y="1708319"/>
              <a:ext cx="2431579" cy="3240000"/>
            </a:xfrm>
            <a:prstGeom prst="rect">
              <a:avLst/>
            </a:prstGeom>
          </p:spPr>
        </p:pic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951548EC-94C4-4523-A42B-81DDF9E6FD18}"/>
                </a:ext>
              </a:extLst>
            </p:cNvPr>
            <p:cNvSpPr txBox="1"/>
            <p:nvPr/>
          </p:nvSpPr>
          <p:spPr bwMode="auto">
            <a:xfrm>
              <a:off x="1096948" y="4798405"/>
              <a:ext cx="2085476" cy="70255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fr-FR" sz="1200" b="1" cap="all" spc="200" dirty="0">
                  <a:solidFill>
                    <a:schemeClr val="bg1"/>
                  </a:solidFill>
                  <a:latin typeface="+mj-lt"/>
                  <a:ea typeface="Titillium"/>
                  <a:cs typeface="Titillium"/>
                </a:rPr>
                <a:t>RENZO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fr-FR" sz="1200" b="1" cap="all" spc="200" dirty="0">
                  <a:solidFill>
                    <a:schemeClr val="bg1"/>
                  </a:solidFill>
                  <a:latin typeface="+mj-lt"/>
                  <a:ea typeface="Titillium"/>
                  <a:cs typeface="Titillium"/>
                </a:rPr>
                <a:t>PIANO</a:t>
              </a:r>
            </a:p>
          </p:txBody>
        </p:sp>
      </p:grpSp>
      <p:sp>
        <p:nvSpPr>
          <p:cNvPr id="15" name="Titre 1">
            <a:extLst>
              <a:ext uri="{FF2B5EF4-FFF2-40B4-BE49-F238E27FC236}">
                <a16:creationId xmlns:a16="http://schemas.microsoft.com/office/drawing/2014/main" id="{4E14DADB-0187-46F1-80B3-25ABE49008A4}"/>
              </a:ext>
            </a:extLst>
          </p:cNvPr>
          <p:cNvSpPr txBox="1">
            <a:spLocks/>
          </p:cNvSpPr>
          <p:nvPr/>
        </p:nvSpPr>
        <p:spPr bwMode="auto">
          <a:xfrm>
            <a:off x="7175079" y="5248731"/>
            <a:ext cx="4173083" cy="908864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dirty="0" err="1">
                <a:ln>
                  <a:solidFill>
                    <a:schemeClr val="tx1"/>
                  </a:solidFill>
                </a:ln>
                <a:solidFill>
                  <a:srgbClr val="E60019"/>
                </a:solidFill>
              </a:rPr>
              <a:t>We</a:t>
            </a:r>
            <a:r>
              <a:rPr lang="fr-FR" dirty="0">
                <a:ln>
                  <a:solidFill>
                    <a:schemeClr val="tx1"/>
                  </a:solidFill>
                </a:ln>
                <a:solidFill>
                  <a:srgbClr val="E60019"/>
                </a:solidFill>
              </a:rPr>
              <a:t> are </a:t>
            </a:r>
            <a:r>
              <a:rPr lang="fr-FR" dirty="0" err="1">
                <a:ln>
                  <a:solidFill>
                    <a:schemeClr val="tx1"/>
                  </a:solidFill>
                </a:ln>
                <a:solidFill>
                  <a:srgbClr val="E60019"/>
                </a:solidFill>
              </a:rPr>
              <a:t>here</a:t>
            </a:r>
            <a:endParaRPr lang="fr-FR" dirty="0">
              <a:ln>
                <a:solidFill>
                  <a:schemeClr val="tx1"/>
                </a:solidFill>
              </a:ln>
              <a:solidFill>
                <a:srgbClr val="E60019"/>
              </a:solidFill>
            </a:endParaRPr>
          </a:p>
          <a:p>
            <a:pPr>
              <a:defRPr/>
            </a:pPr>
            <a:r>
              <a:rPr lang="fr-FR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ENS Paris-Saclay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55D0F39-C818-4973-80A0-CBD8160E86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7431" y="121997"/>
            <a:ext cx="3490683" cy="121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0126BD3-2A48-4DD4-B830-4C34FCDCF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980218"/>
          </a:xfrm>
          <a:prstGeom prst="rect">
            <a:avLst/>
          </a:prstGeom>
        </p:spPr>
      </p:pic>
      <p:pic>
        <p:nvPicPr>
          <p:cNvPr id="1028" name="Picture 4" descr="You Are Here Icon - Images et vidéos libres de droits | Adobe Stock">
            <a:extLst>
              <a:ext uri="{FF2B5EF4-FFF2-40B4-BE49-F238E27FC236}">
                <a16:creationId xmlns:a16="http://schemas.microsoft.com/office/drawing/2014/main" id="{5F883ED9-A9D1-4772-9192-C9654AFCE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488" y="2692310"/>
            <a:ext cx="1968498" cy="196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You Are Here Icon - Images et vidéos libres de droits | Adobe Stock">
            <a:extLst>
              <a:ext uri="{FF2B5EF4-FFF2-40B4-BE49-F238E27FC236}">
                <a16:creationId xmlns:a16="http://schemas.microsoft.com/office/drawing/2014/main" id="{758AA02A-F3F1-4457-AF9E-96811CF6B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259" y="-56863"/>
            <a:ext cx="1341398" cy="134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You Are Here Icon - Images et vidéos libres de droits | Adobe Stock">
            <a:extLst>
              <a:ext uri="{FF2B5EF4-FFF2-40B4-BE49-F238E27FC236}">
                <a16:creationId xmlns:a16="http://schemas.microsoft.com/office/drawing/2014/main" id="{BEB5022A-106C-439E-97AE-42D79B34F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134" y="-55201"/>
            <a:ext cx="1341398" cy="134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8169DA52-0EFB-4C87-AECE-8B3C2A179300}"/>
              </a:ext>
            </a:extLst>
          </p:cNvPr>
          <p:cNvGrpSpPr/>
          <p:nvPr/>
        </p:nvGrpSpPr>
        <p:grpSpPr>
          <a:xfrm>
            <a:off x="9833492" y="1845287"/>
            <a:ext cx="2629401" cy="3352843"/>
            <a:chOff x="9093199" y="1494970"/>
            <a:chExt cx="2629401" cy="3352843"/>
          </a:xfrm>
        </p:grpSpPr>
        <p:pic>
          <p:nvPicPr>
            <p:cNvPr id="1026" name="Picture 2" descr="UPSaclay professor Alain Aspect Laureate of Nobel Prize 2022 - Eugloh">
              <a:extLst>
                <a:ext uri="{FF2B5EF4-FFF2-40B4-BE49-F238E27FC236}">
                  <a16:creationId xmlns:a16="http://schemas.microsoft.com/office/drawing/2014/main" id="{046A333B-4695-49F1-9A0B-3A6A1B8172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3199" y="1494970"/>
              <a:ext cx="2160000" cy="3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7ABAB459-0652-4DFB-AA36-84345F92810A}"/>
                </a:ext>
              </a:extLst>
            </p:cNvPr>
            <p:cNvSpPr txBox="1"/>
            <p:nvPr/>
          </p:nvSpPr>
          <p:spPr bwMode="auto">
            <a:xfrm>
              <a:off x="9637124" y="4145262"/>
              <a:ext cx="2085476" cy="70255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fr-FR" sz="1200" b="1" cap="all" spc="200" dirty="0">
                  <a:solidFill>
                    <a:schemeClr val="bg1"/>
                  </a:solidFill>
                  <a:latin typeface="+mj-lt"/>
                  <a:ea typeface="Titillium"/>
                  <a:cs typeface="Titillium"/>
                </a:rPr>
                <a:t>ALAIN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fr-FR" sz="1200" b="1" cap="all" spc="200" dirty="0">
                  <a:solidFill>
                    <a:schemeClr val="bg1"/>
                  </a:solidFill>
                  <a:latin typeface="+mj-lt"/>
                  <a:ea typeface="Titillium"/>
                  <a:cs typeface="Titillium"/>
                </a:rPr>
                <a:t>ASPECT</a:t>
              </a:r>
            </a:p>
          </p:txBody>
        </p:sp>
      </p:grpSp>
      <p:sp>
        <p:nvSpPr>
          <p:cNvPr id="12" name="Titre 1">
            <a:extLst>
              <a:ext uri="{FF2B5EF4-FFF2-40B4-BE49-F238E27FC236}">
                <a16:creationId xmlns:a16="http://schemas.microsoft.com/office/drawing/2014/main" id="{48BBF5C9-7882-4A22-B0DD-B79AEF680050}"/>
              </a:ext>
            </a:extLst>
          </p:cNvPr>
          <p:cNvSpPr txBox="1">
            <a:spLocks/>
          </p:cNvSpPr>
          <p:nvPr/>
        </p:nvSpPr>
        <p:spPr bwMode="auto">
          <a:xfrm>
            <a:off x="3701164" y="2712662"/>
            <a:ext cx="4173083" cy="908864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dirty="0" err="1">
                <a:ln>
                  <a:solidFill>
                    <a:schemeClr val="tx1"/>
                  </a:solidFill>
                </a:ln>
                <a:solidFill>
                  <a:srgbClr val="E60019"/>
                </a:solidFill>
              </a:rPr>
              <a:t>We</a:t>
            </a:r>
            <a:r>
              <a:rPr lang="fr-FR" dirty="0">
                <a:ln>
                  <a:solidFill>
                    <a:schemeClr val="tx1"/>
                  </a:solidFill>
                </a:ln>
                <a:solidFill>
                  <a:srgbClr val="E60019"/>
                </a:solidFill>
              </a:rPr>
              <a:t> are </a:t>
            </a:r>
            <a:r>
              <a:rPr lang="fr-FR" dirty="0" err="1">
                <a:ln>
                  <a:solidFill>
                    <a:schemeClr val="tx1"/>
                  </a:solidFill>
                </a:ln>
                <a:solidFill>
                  <a:srgbClr val="E60019"/>
                </a:solidFill>
              </a:rPr>
              <a:t>here</a:t>
            </a:r>
            <a:endParaRPr lang="fr-FR" dirty="0">
              <a:ln>
                <a:solidFill>
                  <a:schemeClr val="tx1"/>
                </a:solidFill>
              </a:ln>
              <a:solidFill>
                <a:srgbClr val="E60019"/>
              </a:solidFill>
            </a:endParaRPr>
          </a:p>
          <a:p>
            <a:pPr>
              <a:defRPr/>
            </a:pPr>
            <a:r>
              <a:rPr lang="fr-FR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ENS Paris-Saclay</a:t>
            </a:r>
          </a:p>
        </p:txBody>
      </p:sp>
      <p:pic>
        <p:nvPicPr>
          <p:cNvPr id="13" name="Picture 4" descr="You Are Here Icon - Images et vidéos libres de droits | Adobe Stock">
            <a:extLst>
              <a:ext uri="{FF2B5EF4-FFF2-40B4-BE49-F238E27FC236}">
                <a16:creationId xmlns:a16="http://schemas.microsoft.com/office/drawing/2014/main" id="{2C1C01C8-B71E-4763-92A9-797FFEC4B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137" y="1174588"/>
            <a:ext cx="1341398" cy="134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You Are Here Icon - Images et vidéos libres de droits | Adobe Stock">
            <a:extLst>
              <a:ext uri="{FF2B5EF4-FFF2-40B4-BE49-F238E27FC236}">
                <a16:creationId xmlns:a16="http://schemas.microsoft.com/office/drawing/2014/main" id="{79F98AEC-2262-4F85-9D16-46A899EC0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064" y="850418"/>
            <a:ext cx="1341398" cy="134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8446A6E8-0592-4CFB-AAA7-89FD960FC153}"/>
              </a:ext>
            </a:extLst>
          </p:cNvPr>
          <p:cNvSpPr txBox="1">
            <a:spLocks/>
          </p:cNvSpPr>
          <p:nvPr/>
        </p:nvSpPr>
        <p:spPr bwMode="auto">
          <a:xfrm>
            <a:off x="2846197" y="410111"/>
            <a:ext cx="5883021" cy="90886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dirty="0">
                <a:solidFill>
                  <a:schemeClr val="bg1"/>
                </a:solidFill>
              </a:rPr>
              <a:t>Vallée de Chevreuse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D99E825B-57C9-4AAB-BC0C-CFC7EB606350}"/>
              </a:ext>
            </a:extLst>
          </p:cNvPr>
          <p:cNvSpPr txBox="1">
            <a:spLocks/>
          </p:cNvSpPr>
          <p:nvPr/>
        </p:nvSpPr>
        <p:spPr bwMode="auto">
          <a:xfrm>
            <a:off x="765185" y="240603"/>
            <a:ext cx="1057562" cy="90886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1800" dirty="0">
                <a:solidFill>
                  <a:schemeClr val="tx1"/>
                </a:solidFill>
              </a:rPr>
              <a:t>Orsay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C9A826BF-0381-418A-BE05-62A94BFD2B38}"/>
              </a:ext>
            </a:extLst>
          </p:cNvPr>
          <p:cNvSpPr txBox="1">
            <a:spLocks/>
          </p:cNvSpPr>
          <p:nvPr/>
        </p:nvSpPr>
        <p:spPr bwMode="auto">
          <a:xfrm>
            <a:off x="8737421" y="264396"/>
            <a:ext cx="3279992" cy="90886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1800" dirty="0">
                <a:solidFill>
                  <a:schemeClr val="tx1"/>
                </a:solidFill>
              </a:rPr>
              <a:t>Gif-sur-Yvette</a:t>
            </a: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B54D0274-D282-42E2-9042-2031A13B00BE}"/>
              </a:ext>
            </a:extLst>
          </p:cNvPr>
          <p:cNvSpPr txBox="1">
            <a:spLocks/>
          </p:cNvSpPr>
          <p:nvPr/>
        </p:nvSpPr>
        <p:spPr bwMode="auto">
          <a:xfrm>
            <a:off x="3701165" y="1430270"/>
            <a:ext cx="4173083" cy="90886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1800" dirty="0">
                <a:solidFill>
                  <a:schemeClr val="bg1"/>
                </a:solidFill>
              </a:rPr>
              <a:t>CentraleSupélec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243E91C5-1838-44A4-9D4F-420A4D0BD5B6}"/>
              </a:ext>
            </a:extLst>
          </p:cNvPr>
          <p:cNvSpPr txBox="1">
            <a:spLocks/>
          </p:cNvSpPr>
          <p:nvPr/>
        </p:nvSpPr>
        <p:spPr bwMode="auto">
          <a:xfrm>
            <a:off x="6985903" y="1161819"/>
            <a:ext cx="4173083" cy="90886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1800" dirty="0" err="1">
                <a:solidFill>
                  <a:schemeClr val="bg1"/>
                </a:solidFill>
              </a:rPr>
              <a:t>University</a:t>
            </a:r>
            <a:r>
              <a:rPr lang="fr-FR" sz="1800" dirty="0">
                <a:solidFill>
                  <a:schemeClr val="bg1"/>
                </a:solidFill>
              </a:rPr>
              <a:t> </a:t>
            </a:r>
            <a:r>
              <a:rPr lang="fr-FR" sz="1800" dirty="0" err="1">
                <a:solidFill>
                  <a:schemeClr val="bg1"/>
                </a:solidFill>
              </a:rPr>
              <a:t>headquarters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20" name="Picture 4" descr="You Are Here Icon - Images et vidéos libres de droits | Adobe Stock">
            <a:extLst>
              <a:ext uri="{FF2B5EF4-FFF2-40B4-BE49-F238E27FC236}">
                <a16:creationId xmlns:a16="http://schemas.microsoft.com/office/drawing/2014/main" id="{564658E8-CB08-40C2-BA6D-2A90D6BD6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305" y="938580"/>
            <a:ext cx="1341398" cy="134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re 1">
            <a:extLst>
              <a:ext uri="{FF2B5EF4-FFF2-40B4-BE49-F238E27FC236}">
                <a16:creationId xmlns:a16="http://schemas.microsoft.com/office/drawing/2014/main" id="{8E558845-092B-4603-94F4-C5EC7732CDB8}"/>
              </a:ext>
            </a:extLst>
          </p:cNvPr>
          <p:cNvSpPr txBox="1">
            <a:spLocks/>
          </p:cNvSpPr>
          <p:nvPr/>
        </p:nvSpPr>
        <p:spPr bwMode="auto">
          <a:xfrm>
            <a:off x="1331999" y="1238071"/>
            <a:ext cx="3086632" cy="90886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1800" dirty="0" err="1">
                <a:solidFill>
                  <a:schemeClr val="bg1"/>
                </a:solidFill>
              </a:rPr>
              <a:t>Hotel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95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6A06C70-7626-493A-AB9A-8C958A34D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7003" cy="8287657"/>
          </a:xfrm>
          <a:prstGeom prst="rect">
            <a:avLst/>
          </a:prstGeom>
        </p:spPr>
      </p:pic>
      <p:pic>
        <p:nvPicPr>
          <p:cNvPr id="2050" name="Picture 2" descr="Peut inclure: Silhouette noire de la tour Eiffel, un monument célèbre de Paris, France.">
            <a:extLst>
              <a:ext uri="{FF2B5EF4-FFF2-40B4-BE49-F238E27FC236}">
                <a16:creationId xmlns:a16="http://schemas.microsoft.com/office/drawing/2014/main" id="{901BE6C9-2886-4065-93C7-70F3AB922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409" y="-324630"/>
            <a:ext cx="1114576" cy="143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Étoile : 5 branches 3">
            <a:extLst>
              <a:ext uri="{FF2B5EF4-FFF2-40B4-BE49-F238E27FC236}">
                <a16:creationId xmlns:a16="http://schemas.microsoft.com/office/drawing/2014/main" id="{58031332-EE24-4BC9-82BC-7C539377363B}"/>
              </a:ext>
            </a:extLst>
          </p:cNvPr>
          <p:cNvSpPr/>
          <p:nvPr/>
        </p:nvSpPr>
        <p:spPr>
          <a:xfrm>
            <a:off x="9892697" y="43543"/>
            <a:ext cx="406400" cy="406400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09ED5AA-ADCD-42C5-A475-758D7179B2D6}"/>
              </a:ext>
            </a:extLst>
          </p:cNvPr>
          <p:cNvSpPr txBox="1">
            <a:spLocks/>
          </p:cNvSpPr>
          <p:nvPr/>
        </p:nvSpPr>
        <p:spPr bwMode="auto">
          <a:xfrm>
            <a:off x="5317235" y="1365734"/>
            <a:ext cx="4173083" cy="908864"/>
          </a:xfrm>
          <a:prstGeom prst="rect">
            <a:avLst/>
          </a:prstGeom>
          <a:ln>
            <a:noFill/>
          </a:ln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dirty="0" err="1">
                <a:ln>
                  <a:solidFill>
                    <a:schemeClr val="tx1"/>
                  </a:solidFill>
                </a:ln>
                <a:solidFill>
                  <a:srgbClr val="E60019"/>
                </a:solidFill>
              </a:rPr>
              <a:t>We</a:t>
            </a:r>
            <a:r>
              <a:rPr lang="fr-FR" dirty="0">
                <a:ln>
                  <a:solidFill>
                    <a:schemeClr val="tx1"/>
                  </a:solidFill>
                </a:ln>
                <a:solidFill>
                  <a:srgbClr val="E60019"/>
                </a:solidFill>
              </a:rPr>
              <a:t> are </a:t>
            </a:r>
            <a:r>
              <a:rPr lang="fr-FR" dirty="0" err="1">
                <a:ln>
                  <a:solidFill>
                    <a:schemeClr val="tx1"/>
                  </a:solidFill>
                </a:ln>
                <a:solidFill>
                  <a:srgbClr val="E60019"/>
                </a:solidFill>
              </a:rPr>
              <a:t>here</a:t>
            </a:r>
            <a:endParaRPr lang="fr-FR" dirty="0">
              <a:ln>
                <a:solidFill>
                  <a:schemeClr val="tx1"/>
                </a:solidFill>
              </a:ln>
              <a:solidFill>
                <a:srgbClr val="E60019"/>
              </a:solidFill>
            </a:endParaRPr>
          </a:p>
        </p:txBody>
      </p:sp>
      <p:pic>
        <p:nvPicPr>
          <p:cNvPr id="10" name="Picture 4" descr="You Are Here Icon - Images et vidéos libres de droits | Adobe Stock">
            <a:extLst>
              <a:ext uri="{FF2B5EF4-FFF2-40B4-BE49-F238E27FC236}">
                <a16:creationId xmlns:a16="http://schemas.microsoft.com/office/drawing/2014/main" id="{0A1E099E-A95B-49EA-AC5A-175560981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659" y="1149467"/>
            <a:ext cx="1341398" cy="134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You Are Here Icon - Images et vidéos libres de droits | Adobe Stock">
            <a:extLst>
              <a:ext uri="{FF2B5EF4-FFF2-40B4-BE49-F238E27FC236}">
                <a16:creationId xmlns:a16="http://schemas.microsoft.com/office/drawing/2014/main" id="{FC3CA33F-24AD-42AC-83D5-C0640AFD9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863" y="-220756"/>
            <a:ext cx="1341398" cy="134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pring EPICS collaboration meeting 2026">
            <a:extLst>
              <a:ext uri="{FF2B5EF4-FFF2-40B4-BE49-F238E27FC236}">
                <a16:creationId xmlns:a16="http://schemas.microsoft.com/office/drawing/2014/main" id="{D8755F87-E3A8-4836-9E7F-CBD835C088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112"/>
          <a:stretch/>
        </p:blipFill>
        <p:spPr bwMode="auto">
          <a:xfrm>
            <a:off x="2805222" y="-62549"/>
            <a:ext cx="700250" cy="90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Étoile : 5 branches 16">
            <a:extLst>
              <a:ext uri="{FF2B5EF4-FFF2-40B4-BE49-F238E27FC236}">
                <a16:creationId xmlns:a16="http://schemas.microsoft.com/office/drawing/2014/main" id="{C00A8609-62AA-4C64-B2EE-32B1E17C2F7A}"/>
              </a:ext>
            </a:extLst>
          </p:cNvPr>
          <p:cNvSpPr/>
          <p:nvPr/>
        </p:nvSpPr>
        <p:spPr>
          <a:xfrm>
            <a:off x="3996875" y="497975"/>
            <a:ext cx="406400" cy="406400"/>
          </a:xfrm>
          <a:prstGeom prst="star5">
            <a:avLst/>
          </a:prstGeom>
          <a:solidFill>
            <a:srgbClr val="E60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356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2AA666E-BB5E-4549-A039-A73FD2216A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9995" y="1699569"/>
            <a:ext cx="2154937" cy="3240000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 bwMode="auto">
          <a:xfrm>
            <a:off x="623888" y="276999"/>
            <a:ext cx="8329612" cy="908864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fr-FR" dirty="0"/>
              <a:t>Our </a:t>
            </a:r>
            <a:r>
              <a:rPr lang="fr-FR" dirty="0" err="1"/>
              <a:t>scientific</a:t>
            </a:r>
            <a:r>
              <a:rPr lang="fr-FR" dirty="0"/>
              <a:t> </a:t>
            </a:r>
            <a:r>
              <a:rPr lang="fr-FR" dirty="0" err="1"/>
              <a:t>committee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>
          <a:xfrm>
            <a:off x="10783310" y="6343651"/>
            <a:ext cx="693738" cy="365125"/>
          </a:xfrm>
        </p:spPr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6</a:t>
            </a:fld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307" y="1691364"/>
            <a:ext cx="2090988" cy="3112721"/>
          </a:xfrm>
          <a:prstGeom prst="rect">
            <a:avLst/>
          </a:prstGeom>
        </p:spPr>
      </p:pic>
      <p:sp>
        <p:nvSpPr>
          <p:cNvPr id="26" name="TextBox 6"/>
          <p:cNvSpPr txBox="1"/>
          <p:nvPr/>
        </p:nvSpPr>
        <p:spPr bwMode="auto">
          <a:xfrm>
            <a:off x="2563800" y="4819254"/>
            <a:ext cx="2085476" cy="70255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fr-FR" sz="1200" b="1" cap="all" spc="200" dirty="0">
                <a:latin typeface="+mj-lt"/>
                <a:ea typeface="Titillium"/>
                <a:cs typeface="Titillium"/>
              </a:rPr>
              <a:t>PAUL</a:t>
            </a:r>
          </a:p>
          <a:p>
            <a:pPr algn="ctr">
              <a:lnSpc>
                <a:spcPct val="80000"/>
              </a:lnSpc>
              <a:defRPr/>
            </a:pPr>
            <a:r>
              <a:rPr lang="fr-FR" sz="1200" b="1" cap="all" spc="200" dirty="0">
                <a:latin typeface="+mj-lt"/>
                <a:ea typeface="Titillium"/>
                <a:cs typeface="Titillium"/>
              </a:rPr>
              <a:t>LOTRUS</a:t>
            </a:r>
            <a:endParaRPr sz="1400" dirty="0"/>
          </a:p>
        </p:txBody>
      </p:sp>
      <p:sp>
        <p:nvSpPr>
          <p:cNvPr id="27" name="TextBox 6"/>
          <p:cNvSpPr txBox="1"/>
          <p:nvPr/>
        </p:nvSpPr>
        <p:spPr bwMode="auto">
          <a:xfrm>
            <a:off x="4942819" y="4877270"/>
            <a:ext cx="2085476" cy="70255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fr-FR" sz="1200" b="1" cap="all" spc="200" dirty="0">
                <a:latin typeface="+mj-lt"/>
                <a:ea typeface="Titillium"/>
                <a:cs typeface="Titillium"/>
              </a:rPr>
              <a:t>FRANÇOISE GOUGNAUD</a:t>
            </a:r>
            <a:endParaRPr sz="1400" dirty="0"/>
          </a:p>
        </p:txBody>
      </p:sp>
      <p:sp>
        <p:nvSpPr>
          <p:cNvPr id="29" name="TextBox 6"/>
          <p:cNvSpPr txBox="1"/>
          <p:nvPr/>
        </p:nvSpPr>
        <p:spPr bwMode="auto">
          <a:xfrm>
            <a:off x="7406864" y="4839356"/>
            <a:ext cx="2085476" cy="70255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fr-FR" sz="1200" b="1" cap="all" spc="200" dirty="0">
                <a:latin typeface="+mj-lt"/>
              </a:rPr>
              <a:t>ALEXIS</a:t>
            </a:r>
          </a:p>
          <a:p>
            <a:pPr algn="ctr">
              <a:lnSpc>
                <a:spcPct val="80000"/>
              </a:lnSpc>
              <a:defRPr/>
            </a:pPr>
            <a:r>
              <a:rPr lang="fr-FR" sz="1200" b="1" cap="all" spc="200" dirty="0">
                <a:latin typeface="+mj-lt"/>
              </a:rPr>
              <a:t>GAGET</a:t>
            </a:r>
            <a:endParaRPr sz="1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2DFB537-63D7-4492-AAEF-CC9F20C0EE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5" r="16060"/>
          <a:stretch/>
        </p:blipFill>
        <p:spPr>
          <a:xfrm>
            <a:off x="7259121" y="1699569"/>
            <a:ext cx="2154937" cy="3240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7C32B5D-AB3D-4563-82FE-720FA700BF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60" y="1691364"/>
            <a:ext cx="2154937" cy="3240000"/>
          </a:xfrm>
          <a:prstGeom prst="rect">
            <a:avLst/>
          </a:prstGeom>
        </p:spPr>
      </p:pic>
      <p:sp>
        <p:nvSpPr>
          <p:cNvPr id="19" name="Espace réservé du contenu 6">
            <a:extLst>
              <a:ext uri="{FF2B5EF4-FFF2-40B4-BE49-F238E27FC236}">
                <a16:creationId xmlns:a16="http://schemas.microsoft.com/office/drawing/2014/main" id="{2B131338-DD1A-4A6C-A920-1A658E77E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5281438"/>
            <a:ext cx="10728325" cy="1299563"/>
          </a:xfrm>
        </p:spPr>
        <p:txBody>
          <a:bodyPr numCol="1">
            <a:noAutofit/>
          </a:bodyPr>
          <a:lstStyle/>
          <a:p>
            <a:pPr lvl="2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644525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Organization comity and practical information to be introduced in next talk</a:t>
            </a:r>
            <a:endParaRPr lang="en-US" dirty="0"/>
          </a:p>
        </p:txBody>
      </p:sp>
      <p:sp>
        <p:nvSpPr>
          <p:cNvPr id="22" name="Espace réservé du pied de page 4">
            <a:extLst>
              <a:ext uri="{FF2B5EF4-FFF2-40B4-BE49-F238E27FC236}">
                <a16:creationId xmlns:a16="http://schemas.microsoft.com/office/drawing/2014/main" id="{EB1BC2BA-0CF4-4BD9-8A67-AC6FD82C2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Spring EPICS collaboration meeting 2026 – Pierre MANIL</a:t>
            </a:r>
          </a:p>
        </p:txBody>
      </p:sp>
    </p:spTree>
    <p:extLst>
      <p:ext uri="{BB962C8B-B14F-4D97-AF65-F5344CB8AC3E}">
        <p14:creationId xmlns:p14="http://schemas.microsoft.com/office/powerpoint/2010/main" val="3417453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 bwMode="auto">
          <a:xfrm>
            <a:off x="623888" y="276999"/>
            <a:ext cx="8329612" cy="908864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fr-FR" dirty="0" err="1"/>
              <a:t>Indico</a:t>
            </a:r>
            <a:r>
              <a:rPr lang="fr-FR" dirty="0"/>
              <a:t> page of the meeting 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>
          <a:xfrm>
            <a:off x="10783310" y="6343651"/>
            <a:ext cx="693738" cy="365125"/>
          </a:xfrm>
        </p:spPr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7</a:t>
            </a:fld>
            <a:endParaRPr lang="fr-FR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A4F097C8-7756-4FC6-8D37-6ADD86431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Spring EPICS collaboration meeting 2026 – Pierre MANIL</a:t>
            </a:r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6BB61786-7236-4AFB-9579-7640C97084C1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4165600" y="5281438"/>
            <a:ext cx="7294562" cy="1299563"/>
          </a:xfrm>
        </p:spPr>
        <p:txBody>
          <a:bodyPr numCol="1">
            <a:noAutofit/>
          </a:bodyPr>
          <a:lstStyle/>
          <a:p>
            <a:pPr lvl="2">
              <a:buFont typeface="Wingdings" panose="05000000000000000000" pitchFamily="2" charset="2"/>
              <a:buChar char="§"/>
            </a:pPr>
            <a:endParaRPr lang="en-US" sz="2000" dirty="0"/>
          </a:p>
          <a:p>
            <a:pPr lvl="1"/>
            <a:r>
              <a:rPr lang="en-US" sz="1600" dirty="0">
                <a:hlinkClick r:id="rId3"/>
              </a:rPr>
              <a:t>https://indico.in2p3.fr/event/37441/</a:t>
            </a:r>
            <a:r>
              <a:rPr lang="en-US" sz="1600" dirty="0"/>
              <a:t> </a:t>
            </a:r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CB83A96-051A-40CB-ADF0-BA21210A9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049" y="1428868"/>
            <a:ext cx="3581900" cy="372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41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 bwMode="auto">
          <a:xfrm>
            <a:off x="623888" y="276999"/>
            <a:ext cx="8329612" cy="908864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fr-FR" dirty="0"/>
              <a:t>Our sponsors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>
          <a:xfrm>
            <a:off x="10783310" y="6343651"/>
            <a:ext cx="693738" cy="365125"/>
          </a:xfrm>
        </p:spPr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8</a:t>
            </a:fld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5DC590D-D09B-4615-A25D-7E63E3CF7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4343" y="1815837"/>
            <a:ext cx="4680513" cy="4487899"/>
          </a:xfrm>
          <a:prstGeom prst="rect">
            <a:avLst/>
          </a:prstGeom>
        </p:spPr>
      </p:pic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A4F097C8-7756-4FC6-8D37-6ADD86431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Spring EPICS collaboration meeting 2026 – Pierre MANIL</a:t>
            </a:r>
          </a:p>
        </p:txBody>
      </p:sp>
      <p:pic>
        <p:nvPicPr>
          <p:cNvPr id="16" name="Picture 2" descr="Spring EPICS collaboration meeting 2026">
            <a:extLst>
              <a:ext uri="{FF2B5EF4-FFF2-40B4-BE49-F238E27FC236}">
                <a16:creationId xmlns:a16="http://schemas.microsoft.com/office/drawing/2014/main" id="{39B4CDF4-D9DA-499B-9D42-F67A4CCE0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38"/>
          <a:stretch/>
        </p:blipFill>
        <p:spPr bwMode="auto">
          <a:xfrm>
            <a:off x="4034972" y="306519"/>
            <a:ext cx="2213190" cy="143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3248F9E-72A5-471C-88BB-698FABED7C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9661" y="452828"/>
            <a:ext cx="2634340" cy="91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25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Exploring</a:t>
            </a:r>
            <a:r>
              <a:rPr lang="fr-FR" dirty="0"/>
              <a:t> the </a:t>
            </a:r>
            <a:r>
              <a:rPr lang="fr-FR" dirty="0" err="1"/>
              <a:t>fundamental</a:t>
            </a:r>
            <a:r>
              <a:rPr lang="fr-FR" dirty="0"/>
              <a:t> </a:t>
            </a:r>
            <a:r>
              <a:rPr lang="fr-FR" dirty="0" err="1"/>
              <a:t>laws</a:t>
            </a:r>
            <a:br>
              <a:rPr lang="fr-FR" dirty="0"/>
            </a:br>
            <a:r>
              <a:rPr lang="fr-FR" dirty="0"/>
              <a:t>of the </a:t>
            </a:r>
            <a:r>
              <a:rPr lang="fr-FR" dirty="0" err="1"/>
              <a:t>Universe</a:t>
            </a:r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6A59F0A9-462B-458B-B30C-31595FDA5A57}"/>
              </a:ext>
            </a:extLst>
          </p:cNvPr>
          <p:cNvSpPr txBox="1">
            <a:spLocks/>
          </p:cNvSpPr>
          <p:nvPr/>
        </p:nvSpPr>
        <p:spPr bwMode="auto">
          <a:xfrm>
            <a:off x="623888" y="276999"/>
            <a:ext cx="8329612" cy="908864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3200" dirty="0">
                <a:solidFill>
                  <a:schemeClr val="bg1"/>
                </a:solidFill>
              </a:rPr>
              <a:t>CEA </a:t>
            </a:r>
            <a:r>
              <a:rPr lang="fr-FR" sz="3200" dirty="0" err="1">
                <a:solidFill>
                  <a:schemeClr val="bg1"/>
                </a:solidFill>
              </a:rPr>
              <a:t>Irfu</a:t>
            </a:r>
            <a:r>
              <a:rPr lang="fr-FR" sz="3200" dirty="0">
                <a:solidFill>
                  <a:schemeClr val="bg1"/>
                </a:solidFill>
              </a:rPr>
              <a:t> </a:t>
            </a:r>
            <a:r>
              <a:rPr lang="fr-FR" sz="3200" dirty="0">
                <a:solidFill>
                  <a:srgbClr val="E60019"/>
                </a:solidFill>
              </a:rPr>
              <a:t>missions</a:t>
            </a:r>
          </a:p>
        </p:txBody>
      </p:sp>
      <p:pic>
        <p:nvPicPr>
          <p:cNvPr id="3" name="Picture 2" descr="Spring EPICS collaboration meeting 2026">
            <a:extLst>
              <a:ext uri="{FF2B5EF4-FFF2-40B4-BE49-F238E27FC236}">
                <a16:creationId xmlns:a16="http://schemas.microsoft.com/office/drawing/2014/main" id="{665730E1-45DE-43C9-A93B-93E59F61FB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38"/>
          <a:stretch/>
        </p:blipFill>
        <p:spPr bwMode="auto">
          <a:xfrm>
            <a:off x="445453" y="-114525"/>
            <a:ext cx="2040982" cy="132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1B571E87-18A4-4459-B9EA-F2C9B69F4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736600" y="6343650"/>
            <a:ext cx="8839200" cy="365125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Spring EPICS collaboration meeting 2026 – Pierre MANIL</a:t>
            </a:r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BE033951-A08C-46E6-B2F7-A7FC9E0A6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783310" y="6343651"/>
            <a:ext cx="693738" cy="365125"/>
          </a:xfrm>
        </p:spPr>
        <p:txBody>
          <a:bodyPr/>
          <a:lstStyle/>
          <a:p>
            <a:pPr>
              <a:defRPr/>
            </a:pPr>
            <a:fld id="{0CBC77A0-1F4E-42FF-9FFC-F45C3A64AF90}" type="slidenum">
              <a:rPr lang="fr-FR">
                <a:solidFill>
                  <a:srgbClr val="E60019"/>
                </a:solidFill>
              </a:rPr>
              <a:t>9</a:t>
            </a:fld>
            <a:endParaRPr lang="fr-FR" dirty="0">
              <a:solidFill>
                <a:srgbClr val="E600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65682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5.potx" id="{8CEE0DFF-1C06-4716-850E-804B5EEE4D0F}" vid="{3A69881D-C6CB-41F7-A0C0-1CB4B9E5CEE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 bureautique" ma:contentTypeID="0x0101009AC65FE4C57B4241B7BB126C82049321006502EDEDC0136B40BE1694CA6DFB09E5" ma:contentTypeVersion="20" ma:contentTypeDescription="Crée un document." ma:contentTypeScope="" ma:versionID="f1b05a092d0904e6962f83cebf818255">
  <xsd:schema xmlns:xsd="http://www.w3.org/2001/XMLSchema" xmlns:xs="http://www.w3.org/2001/XMLSchema" xmlns:p="http://schemas.microsoft.com/office/2006/metadata/properties" xmlns:ns1="http://schemas.microsoft.com/sharepoint/v3" xmlns:ns2="582fa2ad-bcfb-4c30-8490-7bbd511b1880" xmlns:ns3="151dffeb-2989-4a61-aef8-844a993007f8" targetNamespace="http://schemas.microsoft.com/office/2006/metadata/properties" ma:root="true" ma:fieldsID="7c3819e88b0869059371fc3b24198fff" ns1:_="" ns2:_="" ns3:_="">
    <xsd:import namespace="http://schemas.microsoft.com/sharepoint/v3"/>
    <xsd:import namespace="582fa2ad-bcfb-4c30-8490-7bbd511b1880"/>
    <xsd:import namespace="151dffeb-2989-4a61-aef8-844a993007f8"/>
    <xsd:element name="properties">
      <xsd:complexType>
        <xsd:sequence>
          <xsd:element name="documentManagement">
            <xsd:complexType>
              <xsd:all>
                <xsd:element ref="ns1:Language" minOccurs="0"/>
                <xsd:element ref="ns2:BackwardLinks" minOccurs="0"/>
                <xsd:element ref="ns2:ThematicsTaxHTField0" minOccurs="0"/>
                <xsd:element ref="ns3:TaxCatchAll" minOccurs="0"/>
                <xsd:element ref="ns3:TaxCatchAllLabel" minOccurs="0"/>
                <xsd:element ref="ns2:CenterAndUnitTaxHTField0" minOccurs="0"/>
                <xsd:element ref="ns3:TaxKeywordTaxHTField" minOccurs="0"/>
                <xsd:element ref="ns2:TypologyTaxHTField0" minOccurs="0"/>
                <xsd:element ref="ns2:OrganisationTaxHTField0" minOccurs="0"/>
                <xsd:element ref="ns2:PublicTaxHTField0" minOccurs="0"/>
                <xsd:element ref="ns2:Summary" minOccurs="0"/>
                <xsd:element ref="ns2:ThumbnailImage" minOccurs="0"/>
                <xsd:element ref="ns2:ThumbnailImageUrl" minOccurs="0"/>
                <xsd:element ref="ns2:BigPicture" minOccurs="0"/>
                <xsd:element ref="ns2:BigPictureUrl" minOccurs="0"/>
                <xsd:element ref="ns2:ManualDate" minOccurs="0"/>
                <xsd:element ref="ns2:Displayed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5" nillable="true" ma:displayName="Langue" ma:default="Français (France)" ma:internalName="Language">
      <xsd:simpleType>
        <xsd:union memberTypes="dms:Text">
          <xsd:simpleType>
            <xsd:restriction base="dms:Choice">
              <xsd:enumeration value="Arabe (Arabie saoudite)"/>
              <xsd:enumeration value="Bulgare (Bulgarie)"/>
              <xsd:enumeration value="Chinois (R.A.S. de Hong Kong)"/>
              <xsd:enumeration value="Chinois (République populaire de Chine)"/>
              <xsd:enumeration value="Chinois (Taïwan)"/>
              <xsd:enumeration value="Croate (Croatie)"/>
              <xsd:enumeration value="Tchèque (République tchèque)"/>
              <xsd:enumeration value="Danois (Danemark)"/>
              <xsd:enumeration value="Néerlandais (Pays-Bas)"/>
              <xsd:enumeration value="Anglais"/>
              <xsd:enumeration value="Estonien (Estonie)"/>
              <xsd:enumeration value="Finnois (Finlande)"/>
              <xsd:enumeration value="Français (France)"/>
              <xsd:enumeration value="Allemand (Allemagne)"/>
              <xsd:enumeration value="Grec (Grèce)"/>
              <xsd:enumeration value="Hébreu (Israël)"/>
              <xsd:enumeration value="Hindi (Inde)"/>
              <xsd:enumeration value="Hongrois (Hongrie)"/>
              <xsd:enumeration value="Indonésien (Indonésie)"/>
              <xsd:enumeration value="Italien (Italie)"/>
              <xsd:enumeration value="Japonais (Japon)"/>
              <xsd:enumeration value="Coréen (Corée)"/>
              <xsd:enumeration value="Letton (Lettonie)"/>
              <xsd:enumeration value="Lituanien (Lituanie)"/>
              <xsd:enumeration value="Malais (Malaisie)"/>
              <xsd:enumeration value="Norvégien (Bokmal) (Norvège)"/>
              <xsd:enumeration value="Polonais (Pologne)"/>
              <xsd:enumeration value="Portugais (Brésil)"/>
              <xsd:enumeration value="Portugais (Portugal)"/>
              <xsd:enumeration value="Roumain (Roumanie)"/>
              <xsd:enumeration value="Russe (Russie)"/>
              <xsd:enumeration value="Serbe (Latin, Serbie)"/>
              <xsd:enumeration value="Slovaque (Slovaquie)"/>
              <xsd:enumeration value="Slovène (Slovénie)"/>
              <xsd:enumeration value="Espagnol (Espagne)"/>
              <xsd:enumeration value="Suédois (Suède)"/>
              <xsd:enumeration value="Thaï (Thaïlande)"/>
              <xsd:enumeration value="Turc (Turquie)"/>
              <xsd:enumeration value="Ukrainien (Ukraine)"/>
              <xsd:enumeration value="Ourdou (République islamique du Pakistan)"/>
              <xsd:enumeration value="Vietnamien (Vietnam)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2fa2ad-bcfb-4c30-8490-7bbd511b1880" elementFormDefault="qualified">
    <xsd:import namespace="http://schemas.microsoft.com/office/2006/documentManagement/types"/>
    <xsd:import namespace="http://schemas.microsoft.com/office/infopath/2007/PartnerControls"/>
    <xsd:element name="BackwardLinks" ma:index="6" nillable="true" ma:displayName="Liens entrants" ma:internalName="BackwardLinks" ma:readOnly="false">
      <xsd:simpleType>
        <xsd:restriction base="dms:Text"/>
      </xsd:simpleType>
    </xsd:element>
    <xsd:element name="ThematicsTaxHTField0" ma:index="8" nillable="true" ma:taxonomy="true" ma:internalName="ThematicsTaxHTField0" ma:taxonomyFieldName="Thematics" ma:displayName="Thématiques" ma:fieldId="{c4af68e9-307a-4318-8504-f93285936fc7}" ma:taxonomyMulti="true" ma:sspId="a6e70cbb-a60f-4600-a53f-b7ff8cffd0af" ma:termSetId="a10a44d9-d1f6-48e5-bb68-cccd1ea072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enterAndUnitTaxHTField0" ma:index="12" nillable="true" ma:taxonomy="true" ma:internalName="CenterAndUnitTaxHTField0" ma:taxonomyFieldName="CenterAndUnit" ma:displayName="Centre et unité" ma:fieldId="{facf9d3d-8cf6-4fab-8f4b-dfbbe29f3a4b}" ma:taxonomyMulti="true" ma:sspId="a6e70cbb-a60f-4600-a53f-b7ff8cffd0af" ma:termSetId="88381266-4cf9-4d0f-9f66-bc7ee8b8f5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ypologyTaxHTField0" ma:index="18" nillable="true" ma:taxonomy="true" ma:internalName="TypologyTaxHTField0" ma:taxonomyFieldName="Typology" ma:displayName="Type de contenu" ma:readOnly="false" ma:default="" ma:fieldId="{fca8d298-920d-4815-a20b-c1a36091f1f7}" ma:taxonomyMulti="true" ma:sspId="a6e70cbb-a60f-4600-a53f-b7ff8cffd0af" ma:termSetId="092849f7-9260-4df9-99c4-635fefe8f60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rganisationTaxHTField0" ma:index="20" nillable="true" ma:taxonomy="true" ma:internalName="OrganisationTaxHTField0" ma:taxonomyFieldName="Organisation" ma:displayName="Organisation" ma:readOnly="false" ma:fieldId="{dacc8977-bae2-4cdb-ba56-0a020a4af99a}" ma:taxonomyMulti="true" ma:sspId="a6e70cbb-a60f-4600-a53f-b7ff8cffd0af" ma:termSetId="88381266-4cf9-4d0f-9f66-bc7ee8b8f5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ublicTaxHTField0" ma:index="22" nillable="true" ma:taxonomy="true" ma:internalName="PublicTaxHTField0" ma:taxonomyFieldName="Public" ma:displayName="Public" ma:readOnly="false" ma:fieldId="{7196c7f4-9f00-45cf-9674-ae6fd7f8c9dc}" ma:taxonomyMulti="true" ma:sspId="a6e70cbb-a60f-4600-a53f-b7ff8cffd0af" ma:termSetId="d1bb7582-47f0-4b95-a8a0-54d382c0433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ummary" ma:index="24" nillable="true" ma:displayName="Résumé" ma:internalName="Summary" ma:readOnly="false">
      <xsd:simpleType>
        <xsd:restriction base="dms:Note">
          <xsd:maxLength value="255"/>
        </xsd:restriction>
      </xsd:simpleType>
    </xsd:element>
    <xsd:element name="ThumbnailImage" ma:index="25" nillable="true" ma:displayName="Image poster" ma:internalName="ThumbnailImage" ma:readOnly="false">
      <xsd:simpleType>
        <xsd:restriction base="dms:Unknown"/>
      </xsd:simpleType>
    </xsd:element>
    <xsd:element name="ThumbnailImageUrl" ma:index="26" nillable="true" ma:displayName="ThumbnailImageUrl" ma:hidden="true" ma:internalName="ThumbnailImageUrl" ma:readOnly="false" ma:showField="FALSE">
      <xsd:simpleType>
        <xsd:restriction base="dms:Text"/>
      </xsd:simpleType>
    </xsd:element>
    <xsd:element name="BigPicture" ma:index="27" nillable="true" ma:displayName="Grande image" ma:internalName="BigPicture" ma:readOnly="false">
      <xsd:simpleType>
        <xsd:restriction base="dms:Unknown"/>
      </xsd:simpleType>
    </xsd:element>
    <xsd:element name="BigPictureUrl" ma:index="28" nillable="true" ma:displayName="BigPictureUrl" ma:hidden="true" ma:internalName="BigPictureUrl" ma:readOnly="false" ma:showField="FALSE">
      <xsd:simpleType>
        <xsd:restriction base="dms:Text"/>
      </xsd:simpleType>
    </xsd:element>
    <xsd:element name="ManualDate" ma:index="29" nillable="true" ma:displayName="Date manuelle" ma:format="DateTime" ma:LCID="1036" ma:internalName="ManualDate" ma:readOnly="false">
      <xsd:simpleType>
        <xsd:restriction base="dms:DateTime"/>
      </xsd:simpleType>
    </xsd:element>
    <xsd:element name="DisplayedDate" ma:index="30" nillable="true" ma:displayName="Date affichée" ma:format="DateTime" ma:LCID="1036" ma:internalName="Displayed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1dffeb-2989-4a61-aef8-844a993007f8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0d3ac70b-b933-4e26-b91d-fb6c0c0cea2a}" ma:internalName="TaxCatchAll" ma:showField="CatchAllData" ma:web="151dffeb-2989-4a61-aef8-844a99300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0d3ac70b-b933-4e26-b91d-fb6c0c0cea2a}" ma:internalName="TaxCatchAllLabel" ma:readOnly="true" ma:showField="CatchAllDataLabel" ma:web="151dffeb-2989-4a61-aef8-844a99300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4" nillable="true" ma:taxonomy="true" ma:internalName="TaxKeywordTaxHTField" ma:taxonomyFieldName="TaxKeyword" ma:displayName="Mots clés d’entreprise" ma:fieldId="{23f27201-bee3-471e-b2e7-b64fd8b7ca38}" ma:taxonomyMulti="true" ma:sspId="a6e70cbb-a60f-4600-a53f-b7ff8cffd0af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Type de contenu"/>
        <xsd:element ref="dc:title" minOccurs="0" maxOccurs="1" ma:index="1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uage xmlns="http://schemas.microsoft.com/sharepoint/v3">Français (France)</Language>
    <TypologyTaxHTField0 xmlns="582fa2ad-bcfb-4c30-8490-7bbd511b1880">
      <Terms xmlns="http://schemas.microsoft.com/office/infopath/2007/PartnerControls"/>
    </TypologyTaxHTField0>
    <PublicTaxHTField0 xmlns="582fa2ad-bcfb-4c30-8490-7bbd511b1880">
      <Terms xmlns="http://schemas.microsoft.com/office/infopath/2007/PartnerControls"/>
    </PublicTaxHTField0>
    <Summary xmlns="582fa2ad-bcfb-4c30-8490-7bbd511b1880" xsi:nil="true"/>
    <ManualDate xmlns="582fa2ad-bcfb-4c30-8490-7bbd511b1880" xsi:nil="true"/>
    <TaxKeywordTaxHTField xmlns="151dffeb-2989-4a61-aef8-844a993007f8">
      <Terms xmlns="http://schemas.microsoft.com/office/infopath/2007/PartnerControls">
        <TermInfo xmlns="http://schemas.microsoft.com/office/infopath/2007/PartnerControls">
          <TermName xmlns="http://schemas.microsoft.com/office/infopath/2007/PartnerControls">LDISC</TermName>
          <TermId xmlns="http://schemas.microsoft.com/office/infopath/2007/PartnerControls">11111111-1111-1111-1111-111111111111</TermId>
        </TermInfo>
        <TermInfo xmlns="http://schemas.microsoft.com/office/infopath/2007/PartnerControls">
          <TermName xmlns="http://schemas.microsoft.com/office/infopath/2007/PartnerControls">réunion labo</TermName>
          <TermId xmlns="http://schemas.microsoft.com/office/infopath/2007/PartnerControls">11111111-1111-1111-1111-111111111111</TermId>
        </TermInfo>
      </Terms>
    </TaxKeywordTaxHTField>
    <ThumbnailImageUrl xmlns="582fa2ad-bcfb-4c30-8490-7bbd511b1880" xsi:nil="true"/>
    <TaxCatchAll xmlns="151dffeb-2989-4a61-aef8-844a993007f8"/>
    <ThumbnailImage xmlns="582fa2ad-bcfb-4c30-8490-7bbd511b1880" xsi:nil="true"/>
    <OrganisationTaxHTField0 xmlns="582fa2ad-bcfb-4c30-8490-7bbd511b1880">
      <Terms xmlns="http://schemas.microsoft.com/office/infopath/2007/PartnerControls"/>
    </OrganisationTaxHTField0>
    <BigPictureUrl xmlns="582fa2ad-bcfb-4c30-8490-7bbd511b1880" xsi:nil="true"/>
    <BigPicture xmlns="582fa2ad-bcfb-4c30-8490-7bbd511b1880" xsi:nil="true"/>
    <BackwardLinks xmlns="582fa2ad-bcfb-4c30-8490-7bbd511b1880">2</BackwardLinks>
    <ThematicsTaxHTField0 xmlns="582fa2ad-bcfb-4c30-8490-7bbd511b1880">
      <Terms xmlns="http://schemas.microsoft.com/office/infopath/2007/PartnerControls"/>
    </ThematicsTaxHTField0>
    <CenterAndUnitTaxHTField0 xmlns="582fa2ad-bcfb-4c30-8490-7bbd511b1880">
      <Terms xmlns="http://schemas.microsoft.com/office/infopath/2007/PartnerControls"/>
    </CenterAndUnitTaxHTField0>
    <DisplayedDate xmlns="582fa2ad-bcfb-4c30-8490-7bbd511b1880">2023-01-25T10:00:27+00:00</DisplayedDate>
  </documentManagement>
</p:properties>
</file>

<file path=customXml/item4.xml><?xml version="1.0" encoding="utf-8"?>
<?mso-contentType ?>
<spe:Receivers xmlns:spe="http://schemas.microsoft.com/sharepoint/events">
  <Receiver>
    <Name>Office document_ItemAdded</Name>
    <Synchronization>Synchronous</Synchronization>
    <Type>10001</Type>
    <SequenceNumber>11001</SequenceNumber>
    <Url/>
    <Assembly>CEA.I2I.Web.Core, Version=1.0.0.0, Culture=neutral, PublicKeyToken=39d5d856cb1a3e17</Assembly>
    <Class>CEA.I2I.Web.Core.Receivers.OfficeDocumentEventReceiver</Class>
    <Data/>
    <Filter/>
  </Receiver>
  <Receiver>
    <Name>Office document_ItemUpdated</Name>
    <Synchronization>Synchronous</Synchronization>
    <Type>10002</Type>
    <SequenceNumber>11001</SequenceNumber>
    <Url/>
    <Assembly>CEA.I2I.Web.Core, Version=1.0.0.0, Culture=neutral, PublicKeyToken=39d5d856cb1a3e17</Assembly>
    <Class>CEA.I2I.Web.Core.Receivers.OfficeDocumentEventReceiver</Class>
    <Data/>
    <Filter/>
  </Receiver>
</spe:Receivers>
</file>

<file path=customXml/itemProps1.xml><?xml version="1.0" encoding="utf-8"?>
<ds:datastoreItem xmlns:ds="http://schemas.openxmlformats.org/officeDocument/2006/customXml" ds:itemID="{6F971FD6-17CC-4F23-9DB3-D1FB3A6D1EC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6654F01-D451-414A-9EDC-9425484D29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82fa2ad-bcfb-4c30-8490-7bbd511b1880"/>
    <ds:schemaRef ds:uri="151dffeb-2989-4a61-aef8-844a993007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F5003DA-E900-47F2-BA91-7AD870D471EB}">
  <ds:schemaRefs>
    <ds:schemaRef ds:uri="http://purl.org/dc/elements/1.1/"/>
    <ds:schemaRef ds:uri="151dffeb-2989-4a61-aef8-844a993007f8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schemas.microsoft.com/sharepoint/v3"/>
    <ds:schemaRef ds:uri="http://purl.org/dc/dcmitype/"/>
    <ds:schemaRef ds:uri="http://www.w3.org/XML/1998/namespace"/>
    <ds:schemaRef ds:uri="582fa2ad-bcfb-4c30-8490-7bbd511b1880"/>
  </ds:schemaRefs>
</ds:datastoreItem>
</file>

<file path=customXml/itemProps4.xml><?xml version="1.0" encoding="utf-8"?>
<ds:datastoreItem xmlns:ds="http://schemas.openxmlformats.org/officeDocument/2006/customXml" ds:itemID="{EEC6F6A1-DBB8-49CB-9A01-6DDECDCC9EEC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PPT-CEA final-V5</Template>
  <TotalTime>87713</TotalTime>
  <Words>1088</Words>
  <Application>Microsoft Office PowerPoint</Application>
  <PresentationFormat>Grand écran</PresentationFormat>
  <Paragraphs>362</Paragraphs>
  <Slides>27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4" baseType="lpstr">
      <vt:lpstr>Arial</vt:lpstr>
      <vt:lpstr>Arial Black</vt:lpstr>
      <vt:lpstr>Arial MT Std</vt:lpstr>
      <vt:lpstr>Calibri</vt:lpstr>
      <vt:lpstr>Candara</vt:lpstr>
      <vt:lpstr>Wingdings</vt:lpstr>
      <vt:lpstr>Thème Office</vt:lpstr>
      <vt:lpstr>Spring EPICS collaboration meeting 2026</vt:lpstr>
      <vt:lpstr>Welcome and warm thanks for joining this EPICS collaboration meeting!</vt:lpstr>
      <vt:lpstr>Présentation PowerPoint</vt:lpstr>
      <vt:lpstr>Présentation PowerPoint</vt:lpstr>
      <vt:lpstr>Présentation PowerPoint</vt:lpstr>
      <vt:lpstr>Our scientific committee</vt:lpstr>
      <vt:lpstr>Indico page of the meeting </vt:lpstr>
      <vt:lpstr>Our sponsors</vt:lpstr>
      <vt:lpstr>Exploring the fundamental laws of the Universe</vt:lpstr>
      <vt:lpstr>Présentation PowerPoint</vt:lpstr>
      <vt:lpstr>Présentation PowerPoint</vt:lpstr>
      <vt:lpstr>Designing and commissioning instruments for physics</vt:lpstr>
      <vt:lpstr>Présentation PowerPoint</vt:lpstr>
      <vt:lpstr>Présentation PowerPoint</vt:lpstr>
      <vt:lpstr>Présentation PowerPoint</vt:lpstr>
      <vt:lpstr>Présentation PowerPoint</vt:lpstr>
      <vt:lpstr>Following the whole project lifecycle</vt:lpstr>
      <vt:lpstr>Our domains of application</vt:lpstr>
      <vt:lpstr>Our involvement per domain</vt:lpstr>
      <vt:lpstr>Contributions worldwide…</vt:lpstr>
      <vt:lpstr>Developping long-term technological lignes</vt:lpstr>
      <vt:lpstr>Developping long-term technological lignes</vt:lpstr>
      <vt:lpstr>Our involvment for accelerator projects</vt:lpstr>
      <vt:lpstr>What’s next?</vt:lpstr>
      <vt:lpstr>Key messages</vt:lpstr>
      <vt:lpstr>More than a meeting   </vt:lpstr>
      <vt:lpstr>Présentation PowerPoint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meeting EPICS organization</dc:title>
  <dc:creator>LOTRUS Paul</dc:creator>
  <cp:keywords>meeting EPICS</cp:keywords>
  <cp:lastModifiedBy>Pierre MANIL</cp:lastModifiedBy>
  <cp:revision>770</cp:revision>
  <dcterms:created xsi:type="dcterms:W3CDTF">2023-01-13T15:17:34Z</dcterms:created>
  <dcterms:modified xsi:type="dcterms:W3CDTF">2026-04-19T19:29:24Z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0x0101009AC65FE4C57B4241B7BB126C82049321006502EDEDC0136B40BE1694CA6DFB09E5</vt:lpwstr>
  </property>
  <property fmtid="{D5CDD505-2E9C-101B-9397-08002B2CF9AE}" pid="3" name="TaxKeyword">
    <vt:lpwstr/>
  </property>
  <property fmtid="{D5CDD505-2E9C-101B-9397-08002B2CF9AE}" pid="4" name="I2ICODE">
    <vt:lpwstr>WEB</vt:lpwstr>
  </property>
  <property fmtid="{D5CDD505-2E9C-101B-9397-08002B2CF9AE}" pid="5" name="WebApplicationID">
    <vt:lpwstr>3f72b11a-dedf-47a1-b48a-dfd7b45017bd</vt:lpwstr>
  </property>
  <property fmtid="{D5CDD505-2E9C-101B-9397-08002B2CF9AE}" pid="6" name="I2ISITECODE">
    <vt:lpwstr/>
  </property>
</Properties>
</file>