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5"/>
  </p:sldMasterIdLst>
  <p:notesMasterIdLst>
    <p:notesMasterId r:id="rId27"/>
  </p:notesMasterIdLst>
  <p:handoutMasterIdLst>
    <p:handoutMasterId r:id="rId28"/>
  </p:handoutMasterIdLst>
  <p:sldIdLst>
    <p:sldId id="436" r:id="rId6"/>
    <p:sldId id="259" r:id="rId7"/>
    <p:sldId id="258" r:id="rId8"/>
    <p:sldId id="1112" r:id="rId9"/>
    <p:sldId id="1104" r:id="rId10"/>
    <p:sldId id="1105" r:id="rId11"/>
    <p:sldId id="1108" r:id="rId12"/>
    <p:sldId id="271" r:id="rId13"/>
    <p:sldId id="268" r:id="rId14"/>
    <p:sldId id="272" r:id="rId15"/>
    <p:sldId id="261" r:id="rId16"/>
    <p:sldId id="262" r:id="rId17"/>
    <p:sldId id="274" r:id="rId18"/>
    <p:sldId id="1109" r:id="rId19"/>
    <p:sldId id="1110" r:id="rId20"/>
    <p:sldId id="428" r:id="rId21"/>
    <p:sldId id="425" r:id="rId22"/>
    <p:sldId id="430" r:id="rId23"/>
    <p:sldId id="1111" r:id="rId24"/>
    <p:sldId id="256" r:id="rId25"/>
    <p:sldId id="427" r:id="rId26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URIS Aline" initials="MA" lastIdx="1" clrIdx="0">
    <p:extLst>
      <p:ext uri="{19B8F6BF-5375-455C-9EA6-DF929625EA0E}">
        <p15:presenceInfo xmlns:p15="http://schemas.microsoft.com/office/powerpoint/2012/main" userId="S-1-5-21-343818398-2000478354-839522115-10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87A"/>
    <a:srgbClr val="000000"/>
    <a:srgbClr val="3E4A83"/>
    <a:srgbClr val="E60019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5" autoAdjust="0"/>
    <p:restoredTop sz="91278" autoAdjust="0"/>
  </p:normalViewPr>
  <p:slideViewPr>
    <p:cSldViewPr snapToGrid="0">
      <p:cViewPr varScale="1">
        <p:scale>
          <a:sx n="72" d="100"/>
          <a:sy n="72" d="100"/>
        </p:scale>
        <p:origin x="234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398CF4-0D8F-4DD3-B28A-923FF3FEE419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57BD6-0A34-47E4-9D7D-D4D6BB6549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C2B5AC-F81D-469C-ADE7-402A20B32007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7C14E6-2559-451E-807A-4A34163A34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4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23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0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2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9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A9967D-CE3E-4603-BDEF-6BC9DEF603BD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5DBE1345-D2F9-4DA1-B971-02D32F9ACAE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DC93267-6E95-4852-BC24-D23E26707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4" name="Image 3">
            <a:extLst>
              <a:ext uri="{FF2B5EF4-FFF2-40B4-BE49-F238E27FC236}">
                <a16:creationId xmlns:a16="http://schemas.microsoft.com/office/drawing/2014/main" id="{94DE32BE-B324-4C7E-8B7E-657BDB5BE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50CBE-122B-405C-A6E9-2F2F56CF59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7C809-F6AA-442C-9374-821343A602F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28">
            <a:extLst>
              <a:ext uri="{FF2B5EF4-FFF2-40B4-BE49-F238E27FC236}">
                <a16:creationId xmlns:a16="http://schemas.microsoft.com/office/drawing/2014/main" id="{FCAFB930-D884-4F38-B93C-6B9353597AEC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8" name="Logo CEA">
            <a:extLst>
              <a:ext uri="{FF2B5EF4-FFF2-40B4-BE49-F238E27FC236}">
                <a16:creationId xmlns:a16="http://schemas.microsoft.com/office/drawing/2014/main" id="{D16FB8BA-EF78-40F0-8A8A-18938A8197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9" name="PATTERN 14">
            <a:extLst>
              <a:ext uri="{FF2B5EF4-FFF2-40B4-BE49-F238E27FC236}">
                <a16:creationId xmlns:a16="http://schemas.microsoft.com/office/drawing/2014/main" id="{D2ABA284-D54F-45EF-ADDD-53596EBE8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C096FE94-E90F-49AD-BC15-53F5A0C1A1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C537D4AD-2933-4EA4-8C61-0BD7217E4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0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DDF53ED2-56B6-4694-A760-3DC15495B63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13C93930-53C1-4B61-A8C5-EB5D2838C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4D96BB8A-A806-4C67-B190-0E12674C9E2B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30C48C47-0A00-4738-812F-AB6A542DD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3" name="ZoneTexte 9">
            <a:extLst>
              <a:ext uri="{FF2B5EF4-FFF2-40B4-BE49-F238E27FC236}">
                <a16:creationId xmlns:a16="http://schemas.microsoft.com/office/drawing/2014/main" id="{12E730DE-82AD-400F-9608-4A59F21F48F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81CA8A13-60BB-47CD-ABD2-CAACE6485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6D55C-5046-412A-A89A-4275BEDEB8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070E256F-E775-4A6B-9A34-3D1A53A1CD4E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8EC71483-2CE4-4B71-92C4-935AD9636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64902B-8FF7-42FD-A0EF-FEEBC7A99E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5" name="ZoneTexte 7">
            <a:extLst>
              <a:ext uri="{FF2B5EF4-FFF2-40B4-BE49-F238E27FC236}">
                <a16:creationId xmlns:a16="http://schemas.microsoft.com/office/drawing/2014/main" id="{08138A3D-8C54-465A-9A9F-33E698E7E3F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0FD68031-6594-43BA-8FE1-14E3B6AE19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F89A7C44-EC57-444B-A624-4F592EBB105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6110500E-D85A-483C-B84B-3BA737BCC4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62062614-BAF9-4872-96B1-8FD6526072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2E7EF7A4-E974-42C8-A085-AE2730F371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CEB959CA-3E75-4154-90FF-DC9910F356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8B12617A-07D2-4781-9076-F89BC0C002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098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36E9688B-158A-444E-9035-350D75EEFDFB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35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grpSp>
        <p:nvGrpSpPr>
          <p:cNvPr id="14" name="Groupe 19">
            <a:extLst>
              <a:ext uri="{FF2B5EF4-FFF2-40B4-BE49-F238E27FC236}">
                <a16:creationId xmlns:a16="http://schemas.microsoft.com/office/drawing/2014/main" id="{E583FF6F-6CEC-4991-A3E1-5BCDDC479EF2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23FD7C-BCEC-4015-88DA-17BBC573ABF8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6" name="Logo CEA">
              <a:extLst>
                <a:ext uri="{FF2B5EF4-FFF2-40B4-BE49-F238E27FC236}">
                  <a16:creationId xmlns:a16="http://schemas.microsoft.com/office/drawing/2014/main" id="{211DBE10-7051-44C3-8B2E-CEC1CA4A9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C6E8A-AF2B-423A-9150-549D7C401140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8" name="ZoneTexte 6">
            <a:extLst>
              <a:ext uri="{FF2B5EF4-FFF2-40B4-BE49-F238E27FC236}">
                <a16:creationId xmlns:a16="http://schemas.microsoft.com/office/drawing/2014/main" id="{9AB35F68-D9F3-471D-B1D8-2D06D885A90B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7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CBD5A68B-46D1-465C-9FE4-594A768E3D97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20">
            <a:extLst>
              <a:ext uri="{FF2B5EF4-FFF2-40B4-BE49-F238E27FC236}">
                <a16:creationId xmlns:a16="http://schemas.microsoft.com/office/drawing/2014/main" id="{A3056E2D-92C9-42D7-914E-E4557542FC16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9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  <p:sp>
        <p:nvSpPr>
          <p:cNvPr id="11" name="ZoneTexte 9">
            <a:extLst>
              <a:ext uri="{FF2B5EF4-FFF2-40B4-BE49-F238E27FC236}">
                <a16:creationId xmlns:a16="http://schemas.microsoft.com/office/drawing/2014/main" id="{E7FC3865-5F92-45EE-B131-9B2ED9F13F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6239A5D5-7ED6-4259-BA83-D69D4E2C6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8">
            <a:extLst>
              <a:ext uri="{FF2B5EF4-FFF2-40B4-BE49-F238E27FC236}">
                <a16:creationId xmlns:a16="http://schemas.microsoft.com/office/drawing/2014/main" id="{7611ECE3-3ED4-40CF-8216-5A521308E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05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7CD986C5-B44F-49E5-B060-81D16FFBEB7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28">
            <a:extLst>
              <a:ext uri="{FF2B5EF4-FFF2-40B4-BE49-F238E27FC236}">
                <a16:creationId xmlns:a16="http://schemas.microsoft.com/office/drawing/2014/main" id="{C7CA9603-7610-4C15-A7DD-4935E44F6910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</p:spTree>
    <p:extLst>
      <p:ext uri="{BB962C8B-B14F-4D97-AF65-F5344CB8AC3E}">
        <p14:creationId xmlns:p14="http://schemas.microsoft.com/office/powerpoint/2010/main" val="287628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BE503ABE-EBF2-423B-9D51-49D59FDEEA2B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E16794D8-F42A-4B5F-ADE7-186F55A5C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F941BAC6-46E1-4C63-8E03-E2C80AA9469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10" name="PATTERN CARRE DECAL">
            <a:extLst>
              <a:ext uri="{FF2B5EF4-FFF2-40B4-BE49-F238E27FC236}">
                <a16:creationId xmlns:a16="http://schemas.microsoft.com/office/drawing/2014/main" id="{AD82F2FB-6A1B-4A0D-A9C4-CEBDB1418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E523C202-7D7B-4F37-912C-EE9BF546CC0A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8A7DADC6-7C8B-42BA-BBA4-AE8024CC7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8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1B4329-D24F-4D05-9136-A5CFED1B6497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0" name="ZoneTexte 5">
            <a:extLst>
              <a:ext uri="{FF2B5EF4-FFF2-40B4-BE49-F238E27FC236}">
                <a16:creationId xmlns:a16="http://schemas.microsoft.com/office/drawing/2014/main" id="{F8922BEA-F18C-4A50-9E37-2F378B5E109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21" name="ZoneTexte 35">
            <a:extLst>
              <a:ext uri="{FF2B5EF4-FFF2-40B4-BE49-F238E27FC236}">
                <a16:creationId xmlns:a16="http://schemas.microsoft.com/office/drawing/2014/main" id="{1BB0EF0E-CC51-4A32-98BB-E7D2CE8707C7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22" name="PATTERN CARRE DECAL">
            <a:extLst>
              <a:ext uri="{FF2B5EF4-FFF2-40B4-BE49-F238E27FC236}">
                <a16:creationId xmlns:a16="http://schemas.microsoft.com/office/drawing/2014/main" id="{4B61981F-0709-4B91-ABBC-07FD3A1A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1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6552D-D3B4-48D1-AD22-A85649C28087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id="{92446B77-8C74-4F68-9D1A-D7D92A6D5C4B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18" name="ZoneTexte 35">
            <a:extLst>
              <a:ext uri="{FF2B5EF4-FFF2-40B4-BE49-F238E27FC236}">
                <a16:creationId xmlns:a16="http://schemas.microsoft.com/office/drawing/2014/main" id="{4929B6E2-3172-45C4-844F-7D1B28932EE1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20" name="PATTERN CARRE DECAL">
            <a:extLst>
              <a:ext uri="{FF2B5EF4-FFF2-40B4-BE49-F238E27FC236}">
                <a16:creationId xmlns:a16="http://schemas.microsoft.com/office/drawing/2014/main" id="{8E05123A-477A-4F7C-874C-656A9395F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7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D51A33-AF35-4E55-84BB-5E6CA223BA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F75DFCE9-E585-4451-AEE3-D874B743608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3C017E99-A5F4-4487-AE0C-858690232ED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B5AE9278-B2A2-45D9-B52F-09E541A0B0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BC57037F-9D27-483A-B5DC-D69108E40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201A1B2A-EC00-425E-B031-4B8DB95BF2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36E101C5-7F07-4A1A-8DBD-4116B47ED7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id="{00812859-E809-41BA-ACEA-7B36111A46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ZoneTexte 28">
            <a:extLst>
              <a:ext uri="{FF2B5EF4-FFF2-40B4-BE49-F238E27FC236}">
                <a16:creationId xmlns:a16="http://schemas.microsoft.com/office/drawing/2014/main" id="{03365B23-38AB-4575-A2E5-0B0855C6EA43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ZoneTexte 12">
            <a:extLst>
              <a:ext uri="{FF2B5EF4-FFF2-40B4-BE49-F238E27FC236}">
                <a16:creationId xmlns:a16="http://schemas.microsoft.com/office/drawing/2014/main" id="{AD1335D6-1C9A-43B4-B79C-281085F147A0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36" name="ZoneTexte 14">
            <a:extLst>
              <a:ext uri="{FF2B5EF4-FFF2-40B4-BE49-F238E27FC236}">
                <a16:creationId xmlns:a16="http://schemas.microsoft.com/office/drawing/2014/main" id="{AE25A179-5908-4713-A97E-73867F1A13A0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Image 23">
            <a:extLst>
              <a:ext uri="{FF2B5EF4-FFF2-40B4-BE49-F238E27FC236}">
                <a16:creationId xmlns:a16="http://schemas.microsoft.com/office/drawing/2014/main" id="{ADCCA80D-FFC4-451F-B06B-3C1405C79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CFDEA0-4981-45E7-83B5-33B1E2790C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" name="ZoneTexte 28">
            <a:extLst>
              <a:ext uri="{FF2B5EF4-FFF2-40B4-BE49-F238E27FC236}">
                <a16:creationId xmlns:a16="http://schemas.microsoft.com/office/drawing/2014/main" id="{8CAA750F-8B00-4929-96FA-7B9DFD44D272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658FD185-A39E-44E3-99E3-F9B95D3D899E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B188C470-4857-4176-B5BA-12C90BD90E6F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 13">
            <a:extLst>
              <a:ext uri="{FF2B5EF4-FFF2-40B4-BE49-F238E27FC236}">
                <a16:creationId xmlns:a16="http://schemas.microsoft.com/office/drawing/2014/main" id="{07E00262-BC76-4433-BF4E-915DFEAE8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22" name="Logo CEA">
            <a:extLst>
              <a:ext uri="{FF2B5EF4-FFF2-40B4-BE49-F238E27FC236}">
                <a16:creationId xmlns:a16="http://schemas.microsoft.com/office/drawing/2014/main" id="{72AB339C-B757-4E64-AA61-6C02A34C5A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CC8F2F-6642-45BF-B668-564BA0AF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" name="ZoneTexte 28">
            <a:extLst>
              <a:ext uri="{FF2B5EF4-FFF2-40B4-BE49-F238E27FC236}">
                <a16:creationId xmlns:a16="http://schemas.microsoft.com/office/drawing/2014/main" id="{E8F574D0-9D24-4411-8D70-36107030662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1C9A9185-2845-4475-B749-E47EC819E26A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55122FE7-4717-4270-AA52-DB0836B73097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ATTERN CARRE DECAL">
            <a:extLst>
              <a:ext uri="{FF2B5EF4-FFF2-40B4-BE49-F238E27FC236}">
                <a16:creationId xmlns:a16="http://schemas.microsoft.com/office/drawing/2014/main" id="{E9B2CA2B-A69A-43D9-9448-FA3F9ECEA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22" name="Logo CEA">
            <a:extLst>
              <a:ext uri="{FF2B5EF4-FFF2-40B4-BE49-F238E27FC236}">
                <a16:creationId xmlns:a16="http://schemas.microsoft.com/office/drawing/2014/main" id="{3FCED611-66D8-4897-939D-76C9FEB0C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6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C5066-E0C7-43B6-92DF-75B7890F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8" name="ZoneTexte 28">
            <a:extLst>
              <a:ext uri="{FF2B5EF4-FFF2-40B4-BE49-F238E27FC236}">
                <a16:creationId xmlns:a16="http://schemas.microsoft.com/office/drawing/2014/main" id="{D3E99B33-1B4B-4E34-B85B-1AD527CE374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091EBCB8-8567-4AE7-AF90-ADFE0EEA327A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DB3E65BD-BFB3-44F0-9B6B-3C2786E522F6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 13">
            <a:extLst>
              <a:ext uri="{FF2B5EF4-FFF2-40B4-BE49-F238E27FC236}">
                <a16:creationId xmlns:a16="http://schemas.microsoft.com/office/drawing/2014/main" id="{47346FDE-2DC7-4C11-9714-9915C3053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22" name="Logo CEA">
            <a:extLst>
              <a:ext uri="{FF2B5EF4-FFF2-40B4-BE49-F238E27FC236}">
                <a16:creationId xmlns:a16="http://schemas.microsoft.com/office/drawing/2014/main" id="{7B0B0082-371B-458D-B3BC-86B79A37D4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9BFA48D8-E768-4000-B7FF-97981341479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2E610-2804-44C7-B99A-7CFDF1594C2A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ED81E837-7801-4D88-B39F-C22D5833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14F98154-6C02-4CDC-ACBF-92A3F6290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6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  <p:grpSp>
        <p:nvGrpSpPr>
          <p:cNvPr id="13" name="Groupe 18">
            <a:extLst>
              <a:ext uri="{FF2B5EF4-FFF2-40B4-BE49-F238E27FC236}">
                <a16:creationId xmlns:a16="http://schemas.microsoft.com/office/drawing/2014/main" id="{3E78DCBA-41EA-41A4-9467-F0C99693B59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970B49-DE9F-472C-B6EB-46BEE4885EAD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6" name="Logo CEA">
              <a:extLst>
                <a:ext uri="{FF2B5EF4-FFF2-40B4-BE49-F238E27FC236}">
                  <a16:creationId xmlns:a16="http://schemas.microsoft.com/office/drawing/2014/main" id="{F293BE84-35D7-46E6-A354-CE420DD77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7" name="ZoneTexte 28">
            <a:extLst>
              <a:ext uri="{FF2B5EF4-FFF2-40B4-BE49-F238E27FC236}">
                <a16:creationId xmlns:a16="http://schemas.microsoft.com/office/drawing/2014/main" id="{48CFDAF9-BFAD-4850-9F65-D5BE0441C342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96263A67-FC51-4038-90D9-C9BD06B3B132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864073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e 10">
            <a:extLst>
              <a:ext uri="{FF2B5EF4-FFF2-40B4-BE49-F238E27FC236}">
                <a16:creationId xmlns:a16="http://schemas.microsoft.com/office/drawing/2014/main" id="{190FAA8A-F7C0-4E54-9150-25CE959ECA0D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71240F-4DF2-47D3-8C6F-19A961A8AFF5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407786D2-39AC-4CDD-A50C-47937F9DB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8" name="ZoneTexte 28">
            <a:extLst>
              <a:ext uri="{FF2B5EF4-FFF2-40B4-BE49-F238E27FC236}">
                <a16:creationId xmlns:a16="http://schemas.microsoft.com/office/drawing/2014/main" id="{7223946D-49B6-4649-AFE7-284130C11AB8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F9F5F7C0-690A-4423-ABFB-6CF40D56120D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4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16" name="Groupe 9">
            <a:extLst>
              <a:ext uri="{FF2B5EF4-FFF2-40B4-BE49-F238E27FC236}">
                <a16:creationId xmlns:a16="http://schemas.microsoft.com/office/drawing/2014/main" id="{9ACE5448-3A8B-409D-8DB7-0A1941B4E03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3371C6-1092-4B19-92FA-0A97634D4978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9" name="Logo CEA">
              <a:extLst>
                <a:ext uri="{FF2B5EF4-FFF2-40B4-BE49-F238E27FC236}">
                  <a16:creationId xmlns:a16="http://schemas.microsoft.com/office/drawing/2014/main" id="{6FED863D-E458-4F54-ACFF-45090649AB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20" name="ZoneTexte 28">
            <a:extLst>
              <a:ext uri="{FF2B5EF4-FFF2-40B4-BE49-F238E27FC236}">
                <a16:creationId xmlns:a16="http://schemas.microsoft.com/office/drawing/2014/main" id="{6F11ACE2-ED0C-4AC5-A399-83D85DB6DD4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ZoneTexte 14">
            <a:extLst>
              <a:ext uri="{FF2B5EF4-FFF2-40B4-BE49-F238E27FC236}">
                <a16:creationId xmlns:a16="http://schemas.microsoft.com/office/drawing/2014/main" id="{5F339D53-EDD6-4258-9BE5-8978A8C1E370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8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ZoneTexte 5">
            <a:extLst>
              <a:ext uri="{FF2B5EF4-FFF2-40B4-BE49-F238E27FC236}">
                <a16:creationId xmlns:a16="http://schemas.microsoft.com/office/drawing/2014/main" id="{F4355CB2-F13F-47E4-BD6C-0C129EC2A79B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21" name="ZoneTexte 29">
            <a:extLst>
              <a:ext uri="{FF2B5EF4-FFF2-40B4-BE49-F238E27FC236}">
                <a16:creationId xmlns:a16="http://schemas.microsoft.com/office/drawing/2014/main" id="{002BB708-ABC9-402C-85EC-1CADDB3136CB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31" name="PATTERN CARRE DECAL">
            <a:extLst>
              <a:ext uri="{FF2B5EF4-FFF2-40B4-BE49-F238E27FC236}">
                <a16:creationId xmlns:a16="http://schemas.microsoft.com/office/drawing/2014/main" id="{78DB056F-11CC-4934-91F6-33F79D6AB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7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2" name="ZoneTexte 5">
            <a:extLst>
              <a:ext uri="{FF2B5EF4-FFF2-40B4-BE49-F238E27FC236}">
                <a16:creationId xmlns:a16="http://schemas.microsoft.com/office/drawing/2014/main" id="{97CCD220-BAC8-4753-9FFF-225E15726B0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ZoneTexte 29">
            <a:extLst>
              <a:ext uri="{FF2B5EF4-FFF2-40B4-BE49-F238E27FC236}">
                <a16:creationId xmlns:a16="http://schemas.microsoft.com/office/drawing/2014/main" id="{BE86BEDB-E194-4013-95EF-22DEFC537051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24" name="PATTERN CARRE DECAL">
            <a:extLst>
              <a:ext uri="{FF2B5EF4-FFF2-40B4-BE49-F238E27FC236}">
                <a16:creationId xmlns:a16="http://schemas.microsoft.com/office/drawing/2014/main" id="{FB66C788-034A-4A86-BA12-E4E4E339E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24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  <p:sp>
        <p:nvSpPr>
          <p:cNvPr id="11" name="ZoneTexte 28">
            <a:extLst>
              <a:ext uri="{FF2B5EF4-FFF2-40B4-BE49-F238E27FC236}">
                <a16:creationId xmlns:a16="http://schemas.microsoft.com/office/drawing/2014/main" id="{FF3B8828-8D38-412C-9B40-FEB654AF1E5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A894E1D3-03C8-4E5A-B0C9-4483F0858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ED707C04-D363-47CB-9115-6C7FB34A8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0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  <p:sp>
        <p:nvSpPr>
          <p:cNvPr id="11" name="ZoneTexte 28">
            <a:extLst>
              <a:ext uri="{FF2B5EF4-FFF2-40B4-BE49-F238E27FC236}">
                <a16:creationId xmlns:a16="http://schemas.microsoft.com/office/drawing/2014/main" id="{E40C365E-2BED-4707-8F41-5E161A17DDEC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E9228449-3FEA-4196-8345-A31CF6D5F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9AC482DA-87C8-44BB-A168-07168F2AA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6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5D4FF0-255D-4866-9515-B7D15E67BE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28">
            <a:extLst>
              <a:ext uri="{FF2B5EF4-FFF2-40B4-BE49-F238E27FC236}">
                <a16:creationId xmlns:a16="http://schemas.microsoft.com/office/drawing/2014/main" id="{79D73FB0-B719-49CA-A076-4EED09FDA1A5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pic>
        <p:nvPicPr>
          <p:cNvPr id="14" name="Image 8">
            <a:extLst>
              <a:ext uri="{FF2B5EF4-FFF2-40B4-BE49-F238E27FC236}">
                <a16:creationId xmlns:a16="http://schemas.microsoft.com/office/drawing/2014/main" id="{6476F450-8DDA-41F6-8A13-327B80CA8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BFB2DF46-EDAC-4656-8A84-1CACA9DCD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1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5E80C-3C5B-4BA2-9A35-43014C145B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28">
            <a:extLst>
              <a:ext uri="{FF2B5EF4-FFF2-40B4-BE49-F238E27FC236}">
                <a16:creationId xmlns:a16="http://schemas.microsoft.com/office/drawing/2014/main" id="{FB6A253A-7A71-4AC6-92E7-4626E2FF4C4A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A03B2F60-5E23-4D91-B7D2-0653B26E0746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 15">
            <a:extLst>
              <a:ext uri="{FF2B5EF4-FFF2-40B4-BE49-F238E27FC236}">
                <a16:creationId xmlns:a16="http://schemas.microsoft.com/office/drawing/2014/main" id="{9B35DA7E-B9B0-41CA-BA47-C29E3CE1C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B08A97C8-0A94-4C94-8D73-8041DB52C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9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701C-64D3-4B38-AF75-F90226CD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E1BC-9856-4D4B-BD70-CADEBCEB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877C0-BC8C-4E8D-B9DF-0E25FDEF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89CB-C5D1-4FE2-A156-70BACD05E20D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1565-304A-47E0-9EDD-C9FACF87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1F8A9-0F62-462E-9A7E-67A50AB4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3A9-2BAD-4FC7-A478-D0B23D077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8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  <p:sp>
        <p:nvSpPr>
          <p:cNvPr id="9" name="ZoneTexte 5">
            <a:extLst>
              <a:ext uri="{FF2B5EF4-FFF2-40B4-BE49-F238E27FC236}">
                <a16:creationId xmlns:a16="http://schemas.microsoft.com/office/drawing/2014/main" id="{EE1EA9EC-2BAA-40C6-8407-AA25F2FDED6C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36167-C44E-41F4-BC9F-7E66C63DD8AA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2A615252-5ED2-474D-A41D-BAA722A3E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5AB87F6D-DB92-4686-B5DC-278AEDD09D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BB0F-C628-4A2A-8C5F-BAFCC276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FA6E-9C56-4018-9093-830D0E2A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7A7B-18E4-4386-AFE7-7F841063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89CB-C5D1-4FE2-A156-70BACD05E20D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AECF9-B03F-455C-AA90-A3BAAF12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4BDD-CEF5-4BD5-93EE-3EA1D0DD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3A9-2BAD-4FC7-A478-D0B23D077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922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29F8F8-A04F-455D-AAF0-AF015A0C01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27" name="ZoneTexte 6">
            <a:extLst>
              <a:ext uri="{FF2B5EF4-FFF2-40B4-BE49-F238E27FC236}">
                <a16:creationId xmlns:a16="http://schemas.microsoft.com/office/drawing/2014/main" id="{AA216218-23AB-417F-83B1-1FA19EF5309B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DD8AA619-F949-4B5D-96DA-C2F7ED67E1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99A5F8CE-2460-4359-B3CF-0AC00485494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710F3A3B-A57F-4D0B-BCAA-7BA973BBC4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512C198F-F2F7-4C8F-8CE9-D6E70F3A3C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1348F30B-BEF5-452D-AF25-9BBF03F6B8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A4F0A0AD-8A9E-4ECA-A3DD-B98D314C11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07E290EE-BF74-490A-A97B-6FB85541D1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5" name="Image 11">
            <a:extLst>
              <a:ext uri="{FF2B5EF4-FFF2-40B4-BE49-F238E27FC236}">
                <a16:creationId xmlns:a16="http://schemas.microsoft.com/office/drawing/2014/main" id="{2FADB931-1011-42C2-A2A9-70E6FDDD2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38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5D972ABF-4116-4C74-A68D-EC0B94F5DEB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">
            <a:extLst>
              <a:ext uri="{FF2B5EF4-FFF2-40B4-BE49-F238E27FC236}">
                <a16:creationId xmlns:a16="http://schemas.microsoft.com/office/drawing/2014/main" id="{A743F9A9-F65C-4217-AA0E-2EF5966663E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Image 10">
            <a:extLst>
              <a:ext uri="{FF2B5EF4-FFF2-40B4-BE49-F238E27FC236}">
                <a16:creationId xmlns:a16="http://schemas.microsoft.com/office/drawing/2014/main" id="{49CE3A4B-E0AB-4B11-8D0B-CF18DA99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D98326A-4998-43E6-B163-1FCC990FA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11EAD-5A27-41AC-9797-A9052E81D12A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8">
            <a:extLst>
              <a:ext uri="{FF2B5EF4-FFF2-40B4-BE49-F238E27FC236}">
                <a16:creationId xmlns:a16="http://schemas.microsoft.com/office/drawing/2014/main" id="{C6D2B08B-3063-4FA1-8945-D478224A29F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2" name="PATTERN 14">
            <a:extLst>
              <a:ext uri="{FF2B5EF4-FFF2-40B4-BE49-F238E27FC236}">
                <a16:creationId xmlns:a16="http://schemas.microsoft.com/office/drawing/2014/main" id="{1E4CB6F6-39C4-49FF-A4EF-E3DC3984A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3" name="Group 12">
            <a:extLst>
              <a:ext uri="{FF2B5EF4-FFF2-40B4-BE49-F238E27FC236}">
                <a16:creationId xmlns:a16="http://schemas.microsoft.com/office/drawing/2014/main" id="{7FF425A8-32E8-4C03-B1F3-F6DB95A5DC7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3710A18C-778E-49C3-BF65-C85E29433D9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0FB53D44-F418-4B0B-B8B5-B6D3AF3AC5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7DC410BF-51B3-4247-9B29-C96F71EDC6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171B0E60-AF62-4E85-A45A-B7802419C2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ACA16FE3-827C-45BC-A4E0-05CE005A0E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E31E9F3A-43D0-44CC-967C-D3F47A47C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3151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F3995-79EF-400E-A577-D718E5029196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CD773-94A3-4753-9205-ADE64534CA44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4" name="ZoneTexte 28">
            <a:extLst>
              <a:ext uri="{FF2B5EF4-FFF2-40B4-BE49-F238E27FC236}">
                <a16:creationId xmlns:a16="http://schemas.microsoft.com/office/drawing/2014/main" id="{70612AA9-055A-46E9-A93C-8EA1CBBFD08C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15" name="PATTERN 14">
            <a:extLst>
              <a:ext uri="{FF2B5EF4-FFF2-40B4-BE49-F238E27FC236}">
                <a16:creationId xmlns:a16="http://schemas.microsoft.com/office/drawing/2014/main" id="{101D3A3B-1A2C-4E63-805F-78467ABFE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45CB5-9CF8-4AC6-9A48-7D16576521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AEBA6B-6BC7-4562-9741-AE618A0349DE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28">
            <a:extLst>
              <a:ext uri="{FF2B5EF4-FFF2-40B4-BE49-F238E27FC236}">
                <a16:creationId xmlns:a16="http://schemas.microsoft.com/office/drawing/2014/main" id="{A94CB563-95EF-4A14-A884-F6837156CEA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8" name="Logo CEA">
            <a:extLst>
              <a:ext uri="{FF2B5EF4-FFF2-40B4-BE49-F238E27FC236}">
                <a16:creationId xmlns:a16="http://schemas.microsoft.com/office/drawing/2014/main" id="{11BE6D15-8073-4C03-92C1-9723153F0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9" name="PATTERN 14">
            <a:extLst>
              <a:ext uri="{FF2B5EF4-FFF2-40B4-BE49-F238E27FC236}">
                <a16:creationId xmlns:a16="http://schemas.microsoft.com/office/drawing/2014/main" id="{0E77E9E7-643B-4FE0-973D-83858D4F8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/>
        </p:nvPicPr>
        <p:blipFill rotWithShape="1">
          <a:blip r:embed="rId78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9" name="Logo CEA">
            <a:extLst>
              <a:ext uri="{FF2B5EF4-FFF2-40B4-BE49-F238E27FC236}">
                <a16:creationId xmlns:a16="http://schemas.microsoft.com/office/drawing/2014/main" id="{17325995-F74A-42A5-BBFE-8F33A6B67C89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1" name="PATTERN CARRE DECAL" hidden="1">
            <a:extLst>
              <a:ext uri="{FF2B5EF4-FFF2-40B4-BE49-F238E27FC236}">
                <a16:creationId xmlns:a16="http://schemas.microsoft.com/office/drawing/2014/main" id="{B3E4BCCB-3A4D-4D2C-AC85-D260B56F1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8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649" r:id="rId41"/>
    <p:sldLayoutId id="2147483670" r:id="rId42"/>
    <p:sldLayoutId id="2147483664" r:id="rId43"/>
    <p:sldLayoutId id="2147483665" r:id="rId44"/>
    <p:sldLayoutId id="2147483651" r:id="rId45"/>
    <p:sldLayoutId id="2147483683" r:id="rId46"/>
    <p:sldLayoutId id="2147483678" r:id="rId47"/>
    <p:sldLayoutId id="2147483676" r:id="rId48"/>
    <p:sldLayoutId id="2147483650" r:id="rId49"/>
    <p:sldLayoutId id="2147483666" r:id="rId50"/>
    <p:sldLayoutId id="2147483669" r:id="rId51"/>
    <p:sldLayoutId id="2147483653" r:id="rId52"/>
    <p:sldLayoutId id="2147483685" r:id="rId53"/>
    <p:sldLayoutId id="2147483684" r:id="rId54"/>
    <p:sldLayoutId id="2147483671" r:id="rId55"/>
    <p:sldLayoutId id="2147483690" r:id="rId56"/>
    <p:sldLayoutId id="2147483672" r:id="rId57"/>
    <p:sldLayoutId id="2147483687" r:id="rId58"/>
    <p:sldLayoutId id="2147483686" r:id="rId59"/>
    <p:sldLayoutId id="2147483654" r:id="rId60"/>
    <p:sldLayoutId id="2147483691" r:id="rId61"/>
    <p:sldLayoutId id="2147483692" r:id="rId62"/>
    <p:sldLayoutId id="2147483667" r:id="rId63"/>
    <p:sldLayoutId id="2147483673" r:id="rId64"/>
    <p:sldLayoutId id="2147483674" r:id="rId65"/>
    <p:sldLayoutId id="2147483675" r:id="rId66"/>
    <p:sldLayoutId id="2147483681" r:id="rId67"/>
    <p:sldLayoutId id="2147483682" r:id="rId68"/>
    <p:sldLayoutId id="2147483693" r:id="rId69"/>
    <p:sldLayoutId id="2147483688" r:id="rId70"/>
    <p:sldLayoutId id="2147483689" r:id="rId71"/>
    <p:sldLayoutId id="2147483662" r:id="rId72"/>
    <p:sldLayoutId id="2147483695" r:id="rId73"/>
    <p:sldLayoutId id="2147483694" r:id="rId74"/>
    <p:sldLayoutId id="2147483668" r:id="rId7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459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pos="461" userDrawn="1">
          <p15:clr>
            <a:srgbClr val="F26B43"/>
          </p15:clr>
        </p15:guide>
        <p15:guide id="11" pos="7219" userDrawn="1">
          <p15:clr>
            <a:srgbClr val="F26B43"/>
          </p15:clr>
        </p15:guide>
        <p15:guide id="12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</a:t>
            </a:fld>
            <a:endParaRPr lang="fr-FR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r="18334"/>
          <a:stretch>
            <a:fillRect/>
          </a:stretch>
        </p:blipFill>
        <p:spPr/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1838" y="3538330"/>
            <a:ext cx="6437587" cy="237510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40" y="1955800"/>
            <a:ext cx="6437586" cy="1209674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+mn-lt"/>
              </a:rPr>
              <a:t>Camera Thermal </a:t>
            </a:r>
            <a:r>
              <a:rPr lang="fr-FR" sz="4400" b="1" dirty="0" err="1">
                <a:solidFill>
                  <a:srgbClr val="FF0000"/>
                </a:solidFill>
                <a:latin typeface="+mn-lt"/>
              </a:rPr>
              <a:t>Models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 for global IRT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8F78D0DC-7889-4324-BF04-29F70DF1CD04}"/>
              </a:ext>
            </a:extLst>
          </p:cNvPr>
          <p:cNvSpPr txBox="1">
            <a:spLocks/>
          </p:cNvSpPr>
          <p:nvPr/>
        </p:nvSpPr>
        <p:spPr>
          <a:xfrm>
            <a:off x="226499" y="6343650"/>
            <a:ext cx="5284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THESEUS IRT consortium meeting #5 | 4-5 November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99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79" y="1500645"/>
            <a:ext cx="6218190" cy="3399235"/>
          </a:xfrm>
        </p:spPr>
      </p:pic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B6C8F7DF-E24A-4053-862A-520B357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838" y="6343650"/>
            <a:ext cx="5284178" cy="365125"/>
          </a:xfrm>
        </p:spPr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err="1">
                <a:solidFill>
                  <a:srgbClr val="FF0000"/>
                </a:solidFill>
                <a:latin typeface="+mn-lt"/>
              </a:rPr>
              <a:t>Thermoelastic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+mn-lt"/>
              </a:rPr>
              <a:t>characterisation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 of the camera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8174" y="1971705"/>
            <a:ext cx="37066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Goals:</a:t>
            </a:r>
          </a:p>
          <a:p>
            <a:pPr marL="257175" indent="-257175">
              <a:buAutoNum type="arabicPeriod"/>
            </a:pPr>
            <a:r>
              <a:rPr lang="fr-FR" dirty="0" err="1"/>
              <a:t>Measurement</a:t>
            </a:r>
            <a:r>
              <a:rPr lang="fr-FR" dirty="0"/>
              <a:t> of the relative </a:t>
            </a:r>
            <a:r>
              <a:rPr lang="fr-FR" dirty="0" err="1"/>
              <a:t>displacements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mechanical</a:t>
            </a:r>
            <a:r>
              <a:rPr lang="fr-FR" dirty="0"/>
              <a:t> interfaces (</a:t>
            </a:r>
            <a:r>
              <a:rPr lang="fr-FR" dirty="0" err="1"/>
              <a:t>pupil</a:t>
            </a:r>
            <a:r>
              <a:rPr lang="fr-FR" dirty="0"/>
              <a:t>, </a:t>
            </a:r>
            <a:r>
              <a:rPr lang="fr-FR" dirty="0" err="1"/>
              <a:t>wheel</a:t>
            </a:r>
            <a:r>
              <a:rPr lang="fr-FR" dirty="0"/>
              <a:t>, FPA structure) – Configuration#1</a:t>
            </a:r>
          </a:p>
          <a:p>
            <a:pPr marL="257175" indent="-257175">
              <a:buAutoNum type="arabicPeriod"/>
            </a:pPr>
            <a:endParaRPr lang="fr-FR" dirty="0"/>
          </a:p>
          <a:p>
            <a:pPr marL="257175" indent="-257175">
              <a:buAutoNum type="arabicPeriod"/>
            </a:pPr>
            <a:r>
              <a:rPr lang="fr-FR" dirty="0" err="1"/>
              <a:t>Measurement</a:t>
            </a:r>
            <a:r>
              <a:rPr lang="fr-FR" dirty="0"/>
              <a:t> of the variation in the line of </a:t>
            </a:r>
            <a:r>
              <a:rPr lang="fr-FR" dirty="0" err="1"/>
              <a:t>sight</a:t>
            </a:r>
            <a:r>
              <a:rPr lang="fr-FR" dirty="0"/>
              <a:t> (</a:t>
            </a:r>
            <a:r>
              <a:rPr lang="fr-FR" dirty="0" err="1"/>
              <a:t>pupil</a:t>
            </a:r>
            <a:r>
              <a:rPr lang="fr-FR" dirty="0"/>
              <a:t>/centre of detector) – Configuration#2</a:t>
            </a:r>
          </a:p>
          <a:p>
            <a:pPr marL="257175" indent="-257175">
              <a:buAutoNum type="arabicPeriod"/>
            </a:pPr>
            <a:endParaRPr lang="fr-FR" dirty="0"/>
          </a:p>
          <a:p>
            <a:pPr marL="257175" indent="-257175">
              <a:buAutoNum type="arabicPeriod"/>
            </a:pP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thermo-</a:t>
            </a:r>
            <a:r>
              <a:rPr lang="fr-FR" dirty="0" err="1"/>
              <a:t>elastic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40195" y="4716581"/>
            <a:ext cx="353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Representative</a:t>
            </a:r>
            <a:r>
              <a:rPr lang="fr-FR" b="1" dirty="0"/>
              <a:t> thermal conditions:</a:t>
            </a:r>
          </a:p>
          <a:p>
            <a:r>
              <a:rPr lang="fr-FR" b="1" dirty="0">
                <a:solidFill>
                  <a:srgbClr val="FF0000"/>
                </a:solidFill>
              </a:rPr>
              <a:t>Optical </a:t>
            </a:r>
            <a:r>
              <a:rPr lang="fr-FR" b="1" dirty="0" err="1">
                <a:solidFill>
                  <a:srgbClr val="FF0000"/>
                </a:solidFill>
              </a:rPr>
              <a:t>bench</a:t>
            </a:r>
            <a:r>
              <a:rPr lang="fr-FR" b="1" dirty="0">
                <a:solidFill>
                  <a:srgbClr val="FF0000"/>
                </a:solidFill>
              </a:rPr>
              <a:t> @240 K</a:t>
            </a:r>
          </a:p>
          <a:p>
            <a:r>
              <a:rPr lang="fr-FR" b="1" dirty="0">
                <a:solidFill>
                  <a:srgbClr val="FF0000"/>
                </a:solidFill>
              </a:rPr>
              <a:t>CF1 @160K</a:t>
            </a:r>
          </a:p>
          <a:p>
            <a:r>
              <a:rPr lang="fr-FR" b="1" dirty="0">
                <a:solidFill>
                  <a:srgbClr val="FF0000"/>
                </a:solidFill>
              </a:rPr>
              <a:t>CF2 @ 120K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1857D205-BE29-4A22-8A01-AB0493CC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1F375-64CF-49E4-8E6C-A67E0C84FA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3"/>
            <a:ext cx="10515600" cy="11366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Configuration 1 results </a:t>
            </a:r>
            <a:br>
              <a:rPr lang="fr-FR" sz="40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2D89-BC4E-4FBF-B955-08894FFEF3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5065" y="1736114"/>
            <a:ext cx="6905625" cy="16906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Configuration 1:</a:t>
            </a: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Aim: quantify </a:t>
            </a:r>
            <a:r>
              <a:rPr lang="en-US" sz="1800" b="1" dirty="0"/>
              <a:t>deformations</a:t>
            </a:r>
            <a:r>
              <a:rPr lang="en-US" sz="1800" dirty="0"/>
              <a:t> at </a:t>
            </a:r>
            <a:r>
              <a:rPr lang="en-US" sz="1800" b="1" dirty="0"/>
              <a:t>interfaces IF1 &amp; IF2</a:t>
            </a:r>
            <a:r>
              <a:rPr lang="en-US" sz="1800" dirty="0"/>
              <a:t> (wheel and focal plane)</a:t>
            </a:r>
          </a:p>
          <a:p>
            <a:pPr marL="0" indent="0">
              <a:buNone/>
            </a:pPr>
            <a:r>
              <a:rPr lang="en-US" sz="1800" b="1" dirty="0"/>
              <a:t>Sensitivity study: </a:t>
            </a:r>
            <a:r>
              <a:rPr lang="en-US" sz="1800" b="1" dirty="0">
                <a:solidFill>
                  <a:srgbClr val="00B050"/>
                </a:solidFill>
              </a:rPr>
              <a:t>Optical Bench varied (230 K / 250 K), and Cold Finger 2 varied (155K/165K)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6D6E32-90C7-4D0F-A1CC-211BCF7F01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64" y="1582355"/>
            <a:ext cx="3796518" cy="200309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73E27-BB6F-4134-A5BB-F938F9C0F730}"/>
              </a:ext>
            </a:extLst>
          </p:cNvPr>
          <p:cNvSpPr txBox="1"/>
          <p:nvPr/>
        </p:nvSpPr>
        <p:spPr>
          <a:xfrm>
            <a:off x="597748" y="793502"/>
            <a:ext cx="1115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Objective: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Compare thermo-mechanical behavior of </a:t>
            </a:r>
            <a:r>
              <a:rPr lang="en-US" sz="1800" b="1" dirty="0" err="1"/>
              <a:t>SiC</a:t>
            </a:r>
            <a:r>
              <a:rPr lang="en-US" sz="1800" dirty="0"/>
              <a:t> vs </a:t>
            </a:r>
            <a:r>
              <a:rPr lang="en-US" sz="1800" b="1" dirty="0"/>
              <a:t>Aluminum 6061 T6</a:t>
            </a:r>
            <a:r>
              <a:rPr lang="en-US" sz="1800" dirty="0"/>
              <a:t> structure under identical design and conditions. Structure at 160 K, connected to optical bench (240 K)</a:t>
            </a:r>
          </a:p>
          <a:p>
            <a:endParaRPr lang="en-US" sz="1800" dirty="0"/>
          </a:p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66AFC-C3C4-40F9-BC10-CFE9E3A1B444}"/>
              </a:ext>
            </a:extLst>
          </p:cNvPr>
          <p:cNvSpPr txBox="1"/>
          <p:nvPr/>
        </p:nvSpPr>
        <p:spPr>
          <a:xfrm>
            <a:off x="353590" y="5813687"/>
            <a:ext cx="607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tilt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wheel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(IF1) or FPA (IF2) interfaces.</a:t>
            </a:r>
          </a:p>
          <a:p>
            <a:endParaRPr lang="fr-FR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4C6A28-376D-4BBA-96E1-E5C891DB3956}"/>
              </a:ext>
            </a:extLst>
          </p:cNvPr>
          <p:cNvGraphicFramePr>
            <a:graphicFrameLocks noGrp="1"/>
          </p:cNvGraphicFramePr>
          <p:nvPr/>
        </p:nvGraphicFramePr>
        <p:xfrm>
          <a:off x="353590" y="3604627"/>
          <a:ext cx="5384356" cy="1629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845">
                  <a:extLst>
                    <a:ext uri="{9D8B030D-6E8A-4147-A177-3AD203B41FA5}">
                      <a16:colId xmlns:a16="http://schemas.microsoft.com/office/drawing/2014/main" val="1136011703"/>
                    </a:ext>
                  </a:extLst>
                </a:gridCol>
                <a:gridCol w="1108288">
                  <a:extLst>
                    <a:ext uri="{9D8B030D-6E8A-4147-A177-3AD203B41FA5}">
                      <a16:colId xmlns:a16="http://schemas.microsoft.com/office/drawing/2014/main" val="3007489771"/>
                    </a:ext>
                  </a:extLst>
                </a:gridCol>
                <a:gridCol w="1096165">
                  <a:extLst>
                    <a:ext uri="{9D8B030D-6E8A-4147-A177-3AD203B41FA5}">
                      <a16:colId xmlns:a16="http://schemas.microsoft.com/office/drawing/2014/main" val="1403902611"/>
                    </a:ext>
                  </a:extLst>
                </a:gridCol>
                <a:gridCol w="1197509">
                  <a:extLst>
                    <a:ext uri="{9D8B030D-6E8A-4147-A177-3AD203B41FA5}">
                      <a16:colId xmlns:a16="http://schemas.microsoft.com/office/drawing/2014/main" val="555201242"/>
                    </a:ext>
                  </a:extLst>
                </a:gridCol>
                <a:gridCol w="846549">
                  <a:extLst>
                    <a:ext uri="{9D8B030D-6E8A-4147-A177-3AD203B41FA5}">
                      <a16:colId xmlns:a16="http://schemas.microsoft.com/office/drawing/2014/main" val="2483044208"/>
                    </a:ext>
                  </a:extLst>
                </a:gridCol>
              </a:tblGrid>
              <a:tr h="3459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Material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en-US" sz="1100" baseline="-25000">
                          <a:effectLst/>
                        </a:rPr>
                        <a:t>OB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∆X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∆Y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∆Z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923202"/>
                  </a:ext>
                </a:extLst>
              </a:tr>
              <a:tr h="206217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6061 T6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250K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-18µm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475544"/>
                  </a:ext>
                </a:extLst>
              </a:tr>
              <a:tr h="1677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240K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052437"/>
                  </a:ext>
                </a:extLst>
              </a:tr>
              <a:tr h="2553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230K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+18µm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797"/>
                  </a:ext>
                </a:extLst>
              </a:tr>
              <a:tr h="206217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SiC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250K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-18µm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7413432"/>
                  </a:ext>
                </a:extLst>
              </a:tr>
              <a:tr h="1677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240K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330588"/>
                  </a:ext>
                </a:extLst>
              </a:tr>
              <a:tr h="2553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230K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+18µm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59826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367D6D-5392-4731-B650-F5EC5082D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24653"/>
              </p:ext>
            </p:extLst>
          </p:nvPr>
        </p:nvGraphicFramePr>
        <p:xfrm>
          <a:off x="6096000" y="3789942"/>
          <a:ext cx="5468815" cy="1629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662">
                  <a:extLst>
                    <a:ext uri="{9D8B030D-6E8A-4147-A177-3AD203B41FA5}">
                      <a16:colId xmlns:a16="http://schemas.microsoft.com/office/drawing/2014/main" val="1136011703"/>
                    </a:ext>
                  </a:extLst>
                </a:gridCol>
                <a:gridCol w="1125673">
                  <a:extLst>
                    <a:ext uri="{9D8B030D-6E8A-4147-A177-3AD203B41FA5}">
                      <a16:colId xmlns:a16="http://schemas.microsoft.com/office/drawing/2014/main" val="3007489771"/>
                    </a:ext>
                  </a:extLst>
                </a:gridCol>
                <a:gridCol w="1113359">
                  <a:extLst>
                    <a:ext uri="{9D8B030D-6E8A-4147-A177-3AD203B41FA5}">
                      <a16:colId xmlns:a16="http://schemas.microsoft.com/office/drawing/2014/main" val="1403902611"/>
                    </a:ext>
                  </a:extLst>
                </a:gridCol>
                <a:gridCol w="1135345">
                  <a:extLst>
                    <a:ext uri="{9D8B030D-6E8A-4147-A177-3AD203B41FA5}">
                      <a16:colId xmlns:a16="http://schemas.microsoft.com/office/drawing/2014/main" val="555201242"/>
                    </a:ext>
                  </a:extLst>
                </a:gridCol>
                <a:gridCol w="940776">
                  <a:extLst>
                    <a:ext uri="{9D8B030D-6E8A-4147-A177-3AD203B41FA5}">
                      <a16:colId xmlns:a16="http://schemas.microsoft.com/office/drawing/2014/main" val="2483044208"/>
                    </a:ext>
                  </a:extLst>
                </a:gridCol>
              </a:tblGrid>
              <a:tr h="3459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Material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T</a:t>
                      </a:r>
                      <a:r>
                        <a:rPr lang="en-US" sz="1100" baseline="-25000" dirty="0">
                          <a:effectLst/>
                        </a:rPr>
                        <a:t>CF2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∆X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∆Y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∆Z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923202"/>
                  </a:ext>
                </a:extLst>
              </a:tr>
              <a:tr h="206217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6061 T6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155K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+15µm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  <a:r>
                        <a:rPr lang="en-US" sz="1100" dirty="0">
                          <a:effectLst/>
                        </a:rPr>
                        <a:t>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  <a:r>
                        <a:rPr lang="en-US" sz="1100" dirty="0">
                          <a:effectLst/>
                        </a:rPr>
                        <a:t>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475544"/>
                  </a:ext>
                </a:extLst>
              </a:tr>
              <a:tr h="1677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160K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Ref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052437"/>
                  </a:ext>
                </a:extLst>
              </a:tr>
              <a:tr h="2553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165K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-15µm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100" dirty="0">
                          <a:effectLst/>
                        </a:rPr>
                        <a:t>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100" dirty="0">
                          <a:effectLst/>
                        </a:rPr>
                        <a:t>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797"/>
                  </a:ext>
                </a:extLst>
              </a:tr>
              <a:tr h="206217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SiC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155K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+7µm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7413432"/>
                  </a:ext>
                </a:extLst>
              </a:tr>
              <a:tr h="1677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160K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Ref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ref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330588"/>
                  </a:ext>
                </a:extLst>
              </a:tr>
              <a:tr h="2553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165K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-7µm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59826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3BBF1EF-A5BA-4A4A-B062-FDE30F4E257B}"/>
              </a:ext>
            </a:extLst>
          </p:cNvPr>
          <p:cNvSpPr txBox="1"/>
          <p:nvPr/>
        </p:nvSpPr>
        <p:spPr>
          <a:xfrm>
            <a:off x="339436" y="5276136"/>
            <a:ext cx="5654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Optical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bench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±10K variation →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only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±18 µm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displacement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X axis.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874647-0EEC-452F-8F3E-356B1A0627B3}"/>
              </a:ext>
            </a:extLst>
          </p:cNvPr>
          <p:cNvSpPr txBox="1"/>
          <p:nvPr/>
        </p:nvSpPr>
        <p:spPr>
          <a:xfrm>
            <a:off x="6008576" y="5513306"/>
            <a:ext cx="609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/>
              <a:t>Cold Finger2 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±5K variation →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only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±15 µm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displacement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X axis and ±5 µm in Z-axis for Al-6061-T6 version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9610D6-1260-4D7E-8E77-2C092CCD9D64}"/>
              </a:ext>
            </a:extLst>
          </p:cNvPr>
          <p:cNvSpPr txBox="1"/>
          <p:nvPr/>
        </p:nvSpPr>
        <p:spPr>
          <a:xfrm>
            <a:off x="5968282" y="6080592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tilt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wheel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(IF1) or FPA (IF2) interfaces.</a:t>
            </a:r>
          </a:p>
        </p:txBody>
      </p:sp>
    </p:spTree>
    <p:extLst>
      <p:ext uri="{BB962C8B-B14F-4D97-AF65-F5344CB8AC3E}">
        <p14:creationId xmlns:p14="http://schemas.microsoft.com/office/powerpoint/2010/main" val="64526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F8F465A2-1DAB-4108-BFB9-EA189092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75D26-86F6-4738-9765-E54EBC6DF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Configuration 2 Results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092DB-D97F-4EB9-A9C0-D65D3E97CF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6828" y="1355952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configuration 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composed of the elements of the previous configuration 1 completed by the FPA assembly and the internal heat dissipations.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23">
            <a:extLst>
              <a:ext uri="{FF2B5EF4-FFF2-40B4-BE49-F238E27FC236}">
                <a16:creationId xmlns:a16="http://schemas.microsoft.com/office/drawing/2014/main" id="{579E92F2-A718-452C-BBCC-D8B8A1315E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6" y="2431472"/>
            <a:ext cx="4371426" cy="396222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9CFA34-1A73-49C1-9DD6-83D11C5BFC75}"/>
              </a:ext>
            </a:extLst>
          </p:cNvPr>
          <p:cNvSpPr txBox="1"/>
          <p:nvPr/>
        </p:nvSpPr>
        <p:spPr>
          <a:xfrm>
            <a:off x="170688" y="2321546"/>
            <a:ext cx="651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this analysis configuration, we have mainly analyzed the results for the detector.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D484D-A3ED-47A9-93F4-848D1AA32463}"/>
              </a:ext>
            </a:extLst>
          </p:cNvPr>
          <p:cNvSpPr txBox="1"/>
          <p:nvPr/>
        </p:nvSpPr>
        <p:spPr>
          <a:xfrm>
            <a:off x="268758" y="4720079"/>
            <a:ext cx="7086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Aluminum shows: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Lower XZ-plane tilt</a:t>
            </a:r>
            <a:r>
              <a:rPr lang="en-US" dirty="0"/>
              <a:t> (due to same material for structure and FPA housing).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Slightly higher displacements but within acceptable range.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Thermal fluctuations better damped</a:t>
            </a:r>
            <a:r>
              <a:rPr lang="en-US" dirty="0"/>
              <a:t> than with </a:t>
            </a:r>
            <a:r>
              <a:rPr lang="en-US" dirty="0" err="1"/>
              <a:t>SiC.</a:t>
            </a:r>
            <a:endParaRPr lang="en-US" dirty="0"/>
          </a:p>
          <a:p>
            <a:endParaRPr lang="fr-FR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263FBD-167E-490C-AE64-09FC002E719C}"/>
              </a:ext>
            </a:extLst>
          </p:cNvPr>
          <p:cNvGraphicFramePr>
            <a:graphicFrameLocks noGrp="1"/>
          </p:cNvGraphicFramePr>
          <p:nvPr/>
        </p:nvGraphicFramePr>
        <p:xfrm>
          <a:off x="607224" y="3021804"/>
          <a:ext cx="3084759" cy="144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127">
                  <a:extLst>
                    <a:ext uri="{9D8B030D-6E8A-4147-A177-3AD203B41FA5}">
                      <a16:colId xmlns:a16="http://schemas.microsoft.com/office/drawing/2014/main" val="3649499241"/>
                    </a:ext>
                  </a:extLst>
                </a:gridCol>
                <a:gridCol w="1164492">
                  <a:extLst>
                    <a:ext uri="{9D8B030D-6E8A-4147-A177-3AD203B41FA5}">
                      <a16:colId xmlns:a16="http://schemas.microsoft.com/office/drawing/2014/main" val="753817546"/>
                    </a:ext>
                  </a:extLst>
                </a:gridCol>
                <a:gridCol w="1100140">
                  <a:extLst>
                    <a:ext uri="{9D8B030D-6E8A-4147-A177-3AD203B41FA5}">
                      <a16:colId xmlns:a16="http://schemas.microsoft.com/office/drawing/2014/main" val="648655474"/>
                    </a:ext>
                  </a:extLst>
                </a:gridCol>
              </a:tblGrid>
              <a:tr h="36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CF2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Tilt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6576662"/>
                  </a:ext>
                </a:extLst>
              </a:tr>
              <a:tr h="36045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Al_6061_T6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155 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-1’’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4823119"/>
                  </a:ext>
                </a:extLst>
              </a:tr>
              <a:tr h="36045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160K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4269601"/>
                  </a:ext>
                </a:extLst>
              </a:tr>
              <a:tr h="36045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165K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+1’’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63298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140299-359D-4AA9-962D-8AB16C3E4EDF}"/>
              </a:ext>
            </a:extLst>
          </p:cNvPr>
          <p:cNvGraphicFramePr>
            <a:graphicFrameLocks noGrp="1"/>
          </p:cNvGraphicFramePr>
          <p:nvPr/>
        </p:nvGraphicFramePr>
        <p:xfrm>
          <a:off x="4078248" y="3020412"/>
          <a:ext cx="2658614" cy="1443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898">
                  <a:extLst>
                    <a:ext uri="{9D8B030D-6E8A-4147-A177-3AD203B41FA5}">
                      <a16:colId xmlns:a16="http://schemas.microsoft.com/office/drawing/2014/main" val="3649499241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753817546"/>
                    </a:ext>
                  </a:extLst>
                </a:gridCol>
                <a:gridCol w="894301">
                  <a:extLst>
                    <a:ext uri="{9D8B030D-6E8A-4147-A177-3AD203B41FA5}">
                      <a16:colId xmlns:a16="http://schemas.microsoft.com/office/drawing/2014/main" val="648655474"/>
                    </a:ext>
                  </a:extLst>
                </a:gridCol>
              </a:tblGrid>
              <a:tr h="360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CF2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Tilt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6576662"/>
                  </a:ext>
                </a:extLst>
              </a:tr>
              <a:tr h="3608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SIC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155 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-3’’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4823119"/>
                  </a:ext>
                </a:extLst>
              </a:tr>
              <a:tr h="3608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160K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4269601"/>
                  </a:ext>
                </a:extLst>
              </a:tr>
              <a:tr h="3608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165K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+3’’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632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51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C359FCC6-2D2F-40BC-9F62-E0FCEF50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0F6BC-3971-494C-B6C5-51FB5677FD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10728325" cy="87153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6ABB-0224-40C5-A6B3-48ADAFBAAB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2589213"/>
            <a:ext cx="10515600" cy="235108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displacements caused by OB and CF2 temperature variations remain within acceptable limits : +2</a:t>
            </a:r>
            <a:r>
              <a:rPr lang="en-US" sz="2400" dirty="0">
                <a:effectLst/>
              </a:rPr>
              <a:t>µm/K for OB and 3µm/K for CF2</a:t>
            </a:r>
            <a:endParaRPr lang="en-US" sz="2400" dirty="0"/>
          </a:p>
          <a:p>
            <a:r>
              <a:rPr lang="en-US" sz="2400" dirty="0"/>
              <a:t>The total angular deformations of the detector are comparable for both materials.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US" sz="2400" dirty="0"/>
              <a:t> Choosing an </a:t>
            </a:r>
            <a:r>
              <a:rPr lang="en-US" sz="2400" b="1" dirty="0"/>
              <a:t>aluminum structure</a:t>
            </a:r>
            <a:r>
              <a:rPr lang="en-US" sz="2400" dirty="0"/>
              <a:t> poses </a:t>
            </a:r>
            <a:r>
              <a:rPr lang="en-US" sz="2400" b="1" dirty="0"/>
              <a:t>no greater risk</a:t>
            </a:r>
            <a:r>
              <a:rPr lang="en-US" sz="2400" dirty="0"/>
              <a:t> than a </a:t>
            </a:r>
            <a:r>
              <a:rPr lang="en-US" sz="2400" b="1" dirty="0" err="1"/>
              <a:t>SiC</a:t>
            </a:r>
            <a:r>
              <a:rPr lang="en-US" sz="2400" b="1" dirty="0"/>
              <a:t> structure</a:t>
            </a:r>
            <a:r>
              <a:rPr lang="en-US" sz="2400" dirty="0"/>
              <a:t> in terms of dimensional stability.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25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5F0C8608-45D9-4CA4-923A-5EBE5D16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838" y="6343650"/>
            <a:ext cx="5284178" cy="365125"/>
          </a:xfrm>
        </p:spPr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r="18334"/>
          <a:stretch>
            <a:fillRect/>
          </a:stretch>
        </p:blipFill>
        <p:spPr/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1838" y="3538330"/>
            <a:ext cx="6437587" cy="237510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40" y="1354015"/>
            <a:ext cx="6437586" cy="245305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>
                <a:solidFill>
                  <a:srgbClr val="FF0000"/>
                </a:solidFill>
                <a:latin typeface="+mn-lt"/>
              </a:rPr>
              <a:t>Mechanical</a:t>
            </a:r>
            <a:r>
              <a:rPr lang="fr-FR" sz="4800" b="1" dirty="0">
                <a:solidFill>
                  <a:srgbClr val="FF0000"/>
                </a:solidFill>
                <a:latin typeface="+mn-lt"/>
              </a:rPr>
              <a:t> and Thermo-</a:t>
            </a:r>
            <a:r>
              <a:rPr lang="fr-FR" sz="4800" b="1" dirty="0" err="1">
                <a:solidFill>
                  <a:srgbClr val="FF0000"/>
                </a:solidFill>
                <a:latin typeface="+mn-lt"/>
              </a:rPr>
              <a:t>elastic</a:t>
            </a:r>
            <a:r>
              <a:rPr lang="fr-FR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+mn-lt"/>
              </a:rPr>
              <a:t>activities</a:t>
            </a:r>
            <a:r>
              <a:rPr lang="fr-FR" sz="4800" b="1" dirty="0">
                <a:solidFill>
                  <a:srgbClr val="FF0000"/>
                </a:solidFill>
                <a:latin typeface="+mn-lt"/>
              </a:rPr>
              <a:t> on IRT_CAM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42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838144D4-B275-41B9-AA54-3826CFE7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515938"/>
            <a:ext cx="10515600" cy="868362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+mn-lt"/>
              </a:rPr>
              <a:t>IRT-CAM </a:t>
            </a:r>
            <a:r>
              <a:rPr lang="fr-FR" sz="4400" b="1" dirty="0" err="1">
                <a:solidFill>
                  <a:srgbClr val="FF0000"/>
                </a:solidFill>
                <a:latin typeface="+mn-lt"/>
              </a:rPr>
              <a:t>Finite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+mn-lt"/>
              </a:rPr>
              <a:t>Element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+mn-lt"/>
              </a:rPr>
              <a:t>Analysis</a:t>
            </a:r>
            <a:endParaRPr lang="fr-FR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AutoShape 6" descr="data:image/png;base64,iVBORw0KGgoAAAANSUhEUgAABSAAAAJWCAYAAABIySlDAAAAAXNSR0IArs4c6QAAIABJREFUeF7svQeUned93vncMnOnF9RBBwgQBEmQYG8SVSJKImVJ3o2sxHYk9/hsitfZtU/K2pt4d+1jb4pT7E28m42zm8SbXes4lhQpIiU2iWInxQIQIECAJOoMBtN7uWXP877z3HlxMSgEMCjEc33Gt33f+73f7/2G+PSbf8lUKpUK/DABEzABEzABEzABEzABEzABEzABEzABEzABEzCBRSCQsYBcBKoe0gRMwARMwARMwARMwARMwARMwARMwARMwARMIBCwgPSF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ImYAImYAImYAImYAImYAImYAImYAImsGgELCAXDa0HNgETMAETMAETMAETMAETMAETMAETMAETMAETsID0NWACJmACJmACJmACJmACJmACJmACJmACJmACJrBoBCwgFw2tBzYBEzABEzABEzABEzABEzABEzABEzABEzABE7CA9DVgAiZgAiZgAiZgAiZgAiZgAiZgAiZgAiZgAiawaAQsIBcNrQc2ARMwARMwARMwARMwARMwARMwARMwARMwAROwgPQ1YAImYAJXCIFSqYRcLgc9a1rlchnZbDa8TV/rPZ/T7zOZDPjjhwmYgAmYgAmYgAmYgAmYgAmYgAlcCQQsIK+EVfAcTMAErlkCFIoUjnV1dahUKkEc8pkPSUR+T8FY+52257YL7UOZ6YcJmIAJmIAJmIAJmIAJmIAJmIAJXG4CFpCXewV8fBMwgWuWQG00o4SiPp+dnQ1iko+FIh+5vSRjKiOvWaA+cRMwARMwARMwARMwARMwARMwgSuSgAXkFbksnpQJmMC1RICiMZ/Pn5Q2zahHRjwqtTrlUZuiXSsfLSOvpavH52oCJmACJmACJmACJmACJmACVz4BC8grf408QxMwgWuIQLFYDDKy9pFGQ87MzKC+vr66SW369TWEy6dqAiZgAiZgAiZgAiZgAiZgAiZwFRCwgLwKFslTNAET+HASUOSjIhoZ8SjRyOeRkZGQYt3T04O9e/eis7MTN954IwqFQoiObGxsXFBWktbpROaHk6TPygRMwARMwARMwARMwARMwARM4EomYAF5Ja+O52YCJnBNEEijGwcHBzEwMID3338fzz//fGguc+jQIbz++uvo6OjAXXfdheXLl6O9vR0PPvhgEJBtbW3hPetFslaku2BfE5eNT9IETMAETMAETMAETMAETMAErhoCFpBXzVJ5oiZgAh82AlNTU2hoaAinRem4b98+PPXUUzhw4AD279+Pt956KwhIRjzywYhHRjZOT09j06ZN2Lx5c6gRydcUk2vWrAnbtba2YvXq1WhqavqwIfP5mIAJmIAJmIAJmIAJmIAJmIAJXIUELCCvwkXzlE3ABK4cArX1F89Uj3Ghrtbj4+PYs2cPnnjiCTz99NM4fPhwSMPmOIxu7O/vx+joaHjd3NxcjXJkpCPTsykg+bx06dIgHrkvheSnP/3pICgpLLdv3x7St/kda0em80hfc1uOxQhKHl/nokY46fdagdqGOPy8Nv27lgnnnnbwvnJW0zMxARMwARMwARMwARMwARMwARNYDAIWkItB1WOagAlcMwQW6jitz/ishjGUeqmco6R77rnnQpr1s88+WxWPEoAUe2NjYyHakWNICHI//igyklKS2/KHkZKUexSGTNdWrciHH34Y27ZtC/vt2LEjvKbU5DZqZqP9NEfNIxWUWlRuy+Mx5VuPhTpx8zvJR752avg182vhEzUBEzABEzABEzABEzABEzCBkwhYQPqCMAETMIGLQECiTSJOwlFDT05OVtOte3t7sXv3bvzBH/wBDh48GJrNMF2awnBiYgLDw8PhmftQEDL1WqKQEpHyLxWS3Jbv1ZSGx6Yc5JiUmNqXYvKOO+7AnXfeGb7fuHEjbrvttlA/kvusWLHiJElK0cgH9+P4PC4jMVPBqvPktqo/SXnphwmYgAmYgAmYgAmYgAmYgAmYgAmIgAWkrwUTMAETOE8CC0U/1g6VbnP8+PFQ5/HRRx/FK6+8Ar7X94x0ZAMapmRT4FEQMrpRUYN8pvyjTOR3fE8xODQ0BNaS5GtGSjKyUd21KSvZoIafcx+maCuaku83bNgQ0rUpKru6unD//feHZ4pGSsm1a9eG46WNbTRfSdBUSPLcFUm5UGp2yiaNuDxP/N7NBEzABEzABEzABEzABEzABEzgKiFgAXmVLJSnaQImcOURSOWiIhJVP1ECjqKNUpANZb71rW/hRz/6UehqTXHHH4pHRjAq3ZpRkBSP/G7JkiXhpDl2Gl2oiEQJPwpLbkMRScHIbSkhKTQlJikS+R1/OC6Pw2Pze27PGpLr168Px+N7dtr+whe+EIQkBSXTtikwOdfa5jY8VwlRrZLmq/lzfjyWIibPRd5eeSvuGZmACZiACZiACZiACZiACZiACZwPAQvI86HmfUzABEwgISD5qGYt/IpSjuJRdR6feeaZIAQlE/k9U6y5jSIUW1paQuQhBR/H4vcUkRSMFHqMaKwVkTwWpZ7qQHJb/vA9haSOx+14fEpHdt7mcfkdj6koR6V383ulZXMu/P7jH/84br311hBJSRm5atWqsD+/Z+q3jnO69GvOhw+nZ/tXxwRMwARMwARMwARMwARMwASuPQIWkNfemvuMTcAELhKBhWohUiYeO3Ys/Dz++OP44Q9/GF5TJiodmiKQso9RjxR6lH3sUk3RR5ko2cjX3I7RjPxR+jSjFyUGeSqUlRSVqYjk55KX3I/jKHKS7xnJyPRtHpOikkKScjDttM3xGPVIeag6ktzm7rvvxn333Rc+Z6dtikl+znkxklJCtrZRTZrKfZGWwMOYgAmYgAmYgAmYgAmYgAmYgAlcBQQsIK+CRfIUTcAErkwCaRoxZRvF4q5du4J4fOGFF3D06NEwcdVe7O7urkZGUvRRPDLakK8pBxUlSFlIYcl6kEpvpqjk8Sgi+UzhR9mnTtfaTunYkoASlHxWPUluSxnIMRkRSRGqY/M1ZSQfHIPzUwQmz4P7KDKT369btw7bt28P86eM/OQnPxmiKik/eX58rZRtNeqpbdBzZa6uZ2UCJmACJmACJmACJmACJmACJnCxCFhAXiySHscETOCqJHAmKVbbKIVikGJNco4ijdGElHavvfYannrqKbz88ss4fPhwNfpQkY7sdE3Zx0hCRkJSyvFHx0ibyHBMPij7dDxKQL7mdxSdPObq1avDGJSEaZ3IcxV8ShlP08IVbcl5KTKS50DRyYca3vC4irrkPLk9z2vNmjXV+pLssv3Zz342NLPh/qwxyW24LfdN+fK8FGWZ1s9M611KovKZ8yQTnYO6cPMz1eFMt78qL05P2gRMwARMwARMwARMwARMwAQ+JAQsID8kC+nTMAETOD8CpxOQShdOnyUAlfJ84sSJ0Fzm6aefxpNPPone3t4Qzch91AyGUYyKMGQ0YEdHRzXiUd2qOQdFHkr2USpS2qlJDD9XwxqJUKZtczsJQB73g0i30527PlfEJcfla0VL8pkPzo3nxxqQPG+JQQpARUGqvuSyZcvwqU99CrfddluQpny/devWsA/PQdKQx1IUp9LRJSy5reQsx+WcxGIh6arzqL0yzlXQnt8V5b1MwARMwARMwARMwARMwARMwARO+d9hldP9LzSzMgETMIFriEBtV2ZF5+lzvac07O/vx+7du/Hss8/ipZdewjvvvBNIUbrx++Hh4fCeqcwUZRRsinikLGSEH7fjQ2nQrMfI6EKlZCtCUBKQ4o3f84dikiJT8lEp0rWdp88m2tL//GtbpWmrnmSats15K1qSzzxP1pKUKGRqtqIXyYJSlefNrtucP8+Jc6awZNo260jyc6Zx33HHHWFbjsXU8tp6kaphqVR1NbNJz1nHlsysPX+ngF9Dv9A+VRMwARMwARMwARMwARMwgSuKgCMgr6jl8GRMwAQuJYFa6Vh7bAktRSpStr3++uv4sz/7s/DMGo+UXGoIw2jAvr6+EClIScgfRgbye3WmVq1F7keZxh9KRQpICjxJMx5TUX6cJ7dTSjYFHlOZuU2aRq3teB5nOzduo2Ol9SJrGaQpzvwuTXGmFOSD2zDFnHz4vepXKq1c9SvVMZvny3NQSjrTtikkWWOSrxkpyWed38qVK8NxtB56PtO1wrlprpfymvKxTMAETMAETMAETMAETMAETMAETiVgAemrwgRM4JolkNYgVGSfYPA9I/bUXGbPnj34+te/jjfffBNMvaY8U+dnRvENDAyEiD/VeOQzowAl+RQ9KPGoDteUc3xQ2jFikhKP43F7plirzqKOxe25r6IeNd/aiMFzEZC1C3+6iEGKREU58rz5w/mpAQ5lIh8SkjwHSkbOna/5o+90PpSL3J+MlHbNMSkht23bFjhyH9a5fOihh4KQ5GesK8ltJCfTGpHp69oIzrNFg16zvwQ+cRMwARMwARMwARMwARMwARO4BAQsIC8BZB/CBEzgyiagCEBF+3G2lGKMSqR4fPTRR/HEE0+EeocSkxRalGxMQ+Z2jO5jWjSfKdZUN1EpzBxTrzmGulYralHyjGJNgo+yUV2oJRS1L8dLO16LcNqA5WzUU0mZCro0NVvzTJvk8Ly5DcUi58d6jpKRinaUAOT+FIl8T0FLVkor5/z5HYUr2VEs8j2/p5Cl2OR+y5cvD7zYVfvzn/887r333hB1yaY2jI5UbU7OhQ/JXjXwEQetc7omZ2Pk703ABEzABEzABEzABEzABEzABC6cgAXkhTP0CCZgAlcxATVukXykDGNq9bFjx/Dd734Xr7zyCg4dOhSkFqP1KN8oCBWtyBRrii7KMko4vmakniIkJRYlxZR2rUhIjcf3EmaUkJyHogT5ufYjar6mbFNUYa3cvJDlkHzksxrIqGYlBSx/lN5Mocgoza6urjB3fS6pyP2VSq5oUp6X6jlynqynSdkoicjxKSYpcikc2fFb77k9OStq8oEHHsANN9wQBKWa2nAf8uFzbVQo91+o7uWF8PK+JmACJmACJmACJmACJmACJmACZydgAXl2Rt7CBEzgGiBAMcU6hkyxZsQjG8x0d3efFNkn6Ujxxkg/SjLWYlRzFYo6CjaJO2FTpKEkJwUcxZzSsCkh1cAlFY3cnxJNIk0dsXlsSjgeJ60lmUYxnkskZFoDUnPVZ5qb6ihSqFIOcq5KAec8+D0jF7W9zlFNYrgfpaH2IzOeaypmKW65HaMjFTHJbfiebCV4lQauWpLcR0w2bdqEW2+9NawJIyOZts1mNpyj6nFenWnYlQV++/hZZu7nGvjl9CmagAmYgAmYgAmYgAmYgAlc9QQsIK/6JfQJmIAJ1Ea6pbUd027WqjUoYpKFfP/aa6/ha1/7Gp5//vkQdZc2gZEcU5MVpQtns7EWY23twUolRtqpY7NSfovFUrWTNccsFmeDIOOPxtB+HFeNayjvKP8o59T5mvsrapIikpJNTWp0PD2rhiPPM611maZwpx2i0xTltOt12qxG4jM9VhpdqGOd6erk+aRz0z6KuOR583vVx1QDH24XZWQlCOBcLhskLTmQAdeHNSO5PkzR/sQnPoGtW7cGOcl13bx5c9g2m82dMr3T1c5MG9/U1g7VfM7rN1F+kT7x1NlwxeY+5XP6mjtw/gvueF5T8U4mYAImYAImYAImYAImYAImsFgELCAXi6zHNQETWHQCjCSsrfOXHlT1ErWN0q0lyijgGOX48ssv4zvf+Q5efPHFatozpRfHZ7QjIx/5munWTDlmxB9FV7lcCodLa0hKjKVyjdJrfHwiSERKM0YENjc3oVIpn5RarflqfhJufOZ8KEx5LvHY5WrUIT+XXKWI5PgUbGnqdq3o4zzTRi5pN22liyuKUVIurWGZ1lOsZX6uQi7tsK1zTSNA0y7klJESk2Ih+TY5ORFYcF0kVSlqS6ViYLVy5YpqJOmSJUvwxS9+EbfccisymSw2bNiAFStWhFPgsdUUiMfjGOqArujLNEI0ldtas7SO6Dn9AqQBjqe4xFrpWCsgs5z1OR3GG5mACZiACZiACZiACZiACZjA5SRgAXk56fvYJmACF42AUpWVMpxGqdUehMKOtQcpHJ988km8+uqrITKRD0YW8rU6W6v7NOUjo+3U6ESNVdIO0RKcEnXT0zNBHCq1uL29I0jMGD3ICL4oMFOplUYc6hj8XinQ/J5zoFzU8TiGzp/7UNQpIlCRlIqOVEoz561mOdxWAjBN6ZZcTc9rIeEqvrX1FWsjIhda7No08FRyai46H8lFsojyNBfmPTY2GtaL58S1ozTmsSkkKXkpZBklyfPlfkzNprzM5fJgHcnbbrstrC0/37JlS5DMPAbH4DElsBlBmUaN1kaKKnpV6/GBZeSCvw2nS8EOV87cHo6CvGj/IfFAJmACJmACJmACJmACJmACi0LAAnJRsHpQEzCBS0XgdCmzEmWK9JNE6unpwUsvvYTHH3881Hvs6+sLUkrpuZSFTLWmyIuRis3Veou1UYR8L+HH15KClI4TE5NBYjHKTjUP2SyF481HzpWDIJN0VOdsPacMORbFGoWbGt6kglI1HyUi+awmNWntwzR1mnORYFO0pMZJ0601j9rU7oXEZLrt2QRkmjqfyjydg9ZWx4lp0zHdWpGmsZN2bNrD81VTH26nmpVTU5NhWp2dHdWGNrOz7MydDZGifFDQbty4Edu3bw8iUgJS8lN1JSkoFXl7umsvTWdf3N+DM4ZPLu6hPboJmIAJmIAJmIAJmIAJmIAJfAACFpAfAJY3NQETuPIIqPNyKs74muJI0pEyaWBgIEQ8Ujy+/fbbIfWaD3VnZt1H/vDByDl1YVZK8EIptqz1mEZA8jiUl7G+YxH19YUguCjF+L61pS3IQ86vvlCH2dmZkwSkUp8l4yhG01Rrjs1tOKZkXG3UYSoJeUyJREU5pqnTYqc6lErbJhOOo+hJ1adMG+KIN3ml7NMrJBWfC105qpGZNtmp3UfCUdJWcjZGIqoWZIwkVcShOJIXt6e4nZgYD99TVjISktGThUJDdR8eVxJW66i0b8pN1pL86Z/+afzSL/1SqCephyJH03R1Mbmovy21gZAh6FEp2qeLgHRk5EVdAw9mAiZgAiZgAiZgAiZgAiZw3gQsIM8bnXc0ARO4EgikzUHS15ybula/8cYbeOyxx/DCCy9geHg4CCjKN/5QTLL7NQUSIwIpCCkf+ZoCUCndqVRSrUZ1IlaNRkVOUugxTTrWISyFeTDiriOkYLcEKUYRVq5QEMZIRR5L4jKNoFNtRx4/FZJ8z/Ep1dQIpzZ6UUKuNs05lWfioJqVnLuauagmIt+nqcdikcrOoMMqlerPuUi4GMVYDtOpTWXnWOqcLfGpY6grNlOo42cxirR2jSQ4ueaUkBS+ZEhuPKfGxtiURtGO6uqdimQei9tyDRnB+vM///Phh5GQeigSMpW7Z5OvH/h354wCcqHRnJ79gRl7BxMwARMwARMwARMwARMwgUUjYAG5aGg9sAmYwKUgUCsdeUyKq2PHjuHdd9/FN7/5TTz33HMhDZpykTKLqbl8HD16tNqshVKK3ZMpH7lN2nyE20qCndwkpYyRkdEgpyicOEaIrsswOm9eiElycd+mppj2zAYpA4N9oRYk36c1GiUU02YwkmmSjByTx1VEoCSYUqpT+SgZlm6r+oapROPxlFIuIZlKSIlJzU9RiSmTdM3PNQVb8pHHVH1H7ss1E3vJPW5DVpLEitKUFFYqPPfjtrwWWO9Tkak8B0Yzcq3ZEIjnwG3IkpGOHJvymWvJsSkuW1pawjyYvs9akV/+8pfxsz/7s1i/fl21aY2OV5umf36/A+eaWp02qbGEPD/W3ssETMAETMAETMAETMAETOBSELCAvBSUfQwTMIFFIyAJJvHINGo2lXn66adDrUdGOCpKkJKKgovbqLYf060pJiUAOQ6FnTpNpyJR8o/CampqOshHNanh9jFVmXGRscEJH4zOU/1GSkN1qJ4tzqCtrRWZTIz+S5vDqCakxGEqEBWJSFkm6cVx+aM6iBKNEoNpN+x0IRY6t7T+Io+lscU5jQilmJPwTKMwFRl5NgGZRmbyOJHrVJC3nDPXJo3q5PlRFJInj7du3bqwbZoirvlxPH7Hmp68BjgepSLFZZx3PlwDk5PxmBLIio5MJbDS+bkNZSZrRH7mM5/GL/7iL4TXEttklHZcP78mNAtJxdpUar2vDYtcqGGNIyEX7T8+HtgETMAETMAETMAETMAETOCcCVhAnjMqb2gCJnApCKQpuVHgxSg1PlRnL50HRRPlH8XUU089he985zvYvXt3EEUURur0zO/5w6g6pVs3NDQGaUehxWNQJFFOcTxJsDSiTRF6sUv2LOryMTVZ0klRelF45oMYY+3B8YlxzMxMh+0owCQ86+ooKReSRh+ctCIAlc7Nuabz5fdpBKOOIGGX1rhUBKg4SEqmclKiVmnh5Ex2PDfVbZSU5ba1a5iuM9eAkYZcB47DKEPVyhRTfsdUaqbL88HvV6xYcVKkKdeb58/xOK+hoeFwXJ4j58ZxOSeuH6+D0dGxwITSUWsiaaiIUnFKRWiU1yV8+tMP4Stf+UqYB4+7ZMmSufqS2bCbpK3WJr1O4niU3fEIfE1ZzYjY+dqOQLFUjGUAqh2vtS33zVYFLSNq4/iVsO4n/65YQn7w3yjvYQImYAImYAImYAImYAImcDEJWEBeTJoeywRM4AMTmK+nGAVjWjsvjW6sHVhRfkyjfv311/HEE0+EyEcJRspGNYChtKJ0UlQbx4pRh3WMdwxSisdlajZFF9NzV61aFUQOH+quzLEldyh7KCBsUOE3AAAgAElEQVRjHcgokiSpFF3JtN8gI/MxwlH1FWNEIgVUFKsX+qitN5jWTEyFnOo9Us5xjurIrShCRUyKE7c7U51HHkfHVgSmxC3PlVJPEaIUi2LJZzLgd5SFXB+y5zaUeBSCkqCcpwSlUs65DaUfP0/Twbl2HIfcgyCuq0NbWzva29vDOsTu5LHDOedNGZymv6fysTZ6M41CFV9Kv4aGOOe1a9fiM5/5DLZt2xbmxffqpq1anTxvXdOsCVqXz6NYrCCT5fWYmZORlVCrktdMll8kj1K5hEq5EuQ25WOxyIjLXHWL+DshiRmvx/kHX7spzYX+rnl/EzABEzABEzABEzABEzCB8yNgAXl+3LyXCZjARSBAEaSoMA2niMc05VfiJo0oO3HiRBCP3/rWt0JzGY5FgUTRKMHFbTieUpMlASm6ohzLh+YwStGmnKIMozBatmxZkFOUWhRXFGwaV01ZWOtxXupUwP9jcxmlLXN7pf3GzstRKEW5xYYtFyYg0xTm2nTtNI07FaOSo/yeso5s+Fkq2FT3UanFaRRqKiTJRuzUUEaRl6qtyPNmKjVlJ/kr8lHdx/meYpGp0nwwSlFNgpgqz/XkNtyf4yhFWinzksNqOMS5MrKV27W3dwTW3IZrq2uDY1E+UiDrfLQuZ0obT6MgKyijv78Pg4MDYV58KL2e7z//+c/jpptuCmwpJdm0hteFolDDNV2K0Yxz2fpzvwLxuqA7nC0yypaSPG5H6RgfbN5TQTZ0e4/NiQoNlOhqBDQvIed/TS0gL8J/sjyECZiACZiACZiACZiACZjAeRKwgDxPcN7NBEzg4hNIaxJydEUbSjzyfXd3N370ox/h8ccfDwKSwlA1AdWoRSJR0W1Ko5b8Ucrt9DTlW6zRSBnHH0omCiSKML5XtCDHoBjjGJJtGcyn2gbpWJyppvzGdOvGauSj9lHkZhRfF8YwFWILjaTIxlRUBn2VyQRxKDFLQSdRx/Pgez4UNUrZpw7R/FznQOGmMTimak0q6pJro47gkn7kp7XlMfk9j8ltFTHKcTiexuZcuSb8UVo495VU1DpxP3YZj6Kysdp4huvLh8RzTA3PzWW/zy9CKh8lJms/4zgxLbwcupgPDPSH64RCk9cVU8l5nTL6URG927dvxw033BAE5XXXXYcdO3aEeVIkkktzcyOKRUbbxtqX6oweU/QzQZLncnVhvkND5DQZ5w+gq2sZ6LVZpSD47UyM2I2RkbXNbC7wgruwy9V7m4AJmIAJmIAJmIAJmIAJXMMELCCv4cX3qZvAlUBA6axpLUKl9koo8j1l0w9/+EN8+9vfxp49e0JHYqXfUtpQVvX19QWRRdHT2dkZpBD3Y3QcH5SKlETz0YFZjI/HqEdKGzUoic1JJqsdshXxKOEniSeRppqDnCe3pVRqbGyYa47CtFgKq/ijfdOxzncdFhJmtXPUuS60rVKulQavtVAdSaVBk4Wa3kgo8jwpDjVGKjklKLmPog6ZBs3UdjX34TZpTcS0zqR4cH1Vw1H1JDUm58gIVz44lygo28KYbBDEOVMG8jteDyE6sS5Goaa1LFVHMV2DNHV5IQEZJWSZ1RZDunRvb2+13qjmo3R9zlOp6DwuO3Bv2rQp1KRkDcoHHngADz30EFat6griUrUneZ0yjbxSZpRjJVy7fSeG8e1v/xf86NXXwXTs9evX4KGHPoV77r01yOyZmTLqC1GKs+ZolL2SkI6APN/fM+9nAiZgAiZgAiZgAiZgAiZw4QQsIC+coUcwARM4TwISjbU1DDUcvz9y5Ajeeuut0NWaApIdjVVPkDKJkomCUenclD2KtlOaMRvSqHmJag9GOcNIwFw1Ui2VoYr6U4pxmj4twcbIOgkqjlso1FelZZSnMbJQj9p03/PEdtJuaep1KgF13FrpmW5DgSgJqDRsddlW/UcJTElJnrMiEzkRRZku1AWbEo5p1HxQvLFWYpR3MfKRx1Q9RkU9KkVb8pnbiz2PrWZCFJsUmpKL3J9RhIxqVWMcpUTzeqFoLJcog+OcuX1a41LzSuHWSuKTxWQUkEy5Jw9Fz1Ji87w4No/DH0WE6lzElFGKFKerV68O1yyjcWO6fxH19QW0tXagvX0JGgrN2HbDzVi3biOOHO5GT8/xUDNydGwAbe3N+NjHPoqPfPRu5BjUyVTtbGQcI2xTAcn3joK8GL93HsMETMAETMAETMAETMAETOCDEbCA/GC8vLUJmMAiEZAAk2yiwHn//ffxR3/0R0E+KiKRQoevuR0jHtUohgKHUXZqKCOBFTtRT4Qag5SVlEGMLoudlptCBCRlVmxKExujUE5SWqWRgUpbVqqyhBz3iSndDXPp2TF1XDUpIy7KIKZcR/kjAaU02tMhPZ2Y1fa1qdX6XIK0tmu4ZKS+r62/eaZ6iPONV9gBulxtpkK2/JFwUxo2j6V0ZIpA1tRk1J8iQVUDMj0mxyU7SV+xUoo215BrxbWh6KPUVERjnMdkEHD8jj9Kl1eqfOQ+H4kq/ifVdkyiVDn2mVKwm5oLGB8fC+fOaEzOnUKR+/D4Kg3A7/mZrqlYT7QSJOL0zFS4LkpFykd2554OIrK5qRU7dtyBrpVr2SYJ123ailtvvQMZsI4mO5rnUclM4u29O4P4fvDBj+DWHTehrg4ohUY1J3fTjteGu2Ev0n++PKwJmIAJmIAJmIAJmIAJmMBZCFhA+hIxARO47AQk5CjMKGf27t2LXbt24dFHH8Wbb75ZlYyKWKPsoYTkfhRbEo9pNB+/k8xUYxTVYYxRd0y/Hg+yh9tyXwqr2rRgCTV1Y2a0m6QUpSOFJ8WSavelEYcSaLHhzKmRkMlHC67B2QSkdqqNckyPtdDAadSk6j0qBV5pwGJXu3/tnNRZW/KQgpDiUSnIjHrkD9lKLHJbckzTtxUNqwhMSVyONTw8HGRerKvZFEQmpS+FGo/DH86rqYmp77HuJh8xhbsSOkdzvdMo1hgheHKX6bNxPDnCtIxSmZ22Y+d2NcHReShKV3JTAlv1Nuvr60L0ZLlSis15SpVwLQLZEAGZz9WHBjNtrZ2YmpzF2rUbsGnj9aHzddfKVdh+y02oq2fbI/6+vI1icQaPfO6zuP/+O4NnjE1rwhW4wCXgKMjL/h89T8AETMAETMAELhqB2Nxw/nEuZVe4vZohzhWRPmk+8+NVTsqe4Dt+F4+hVyefSmzMOH+3wRuTzMJJGLW3KdWdTvtFMu/kPM96uyNG58Lmoi2MBzIBE6ghYAHpS8IETOC8CaheXRpxp+i4VOTVCrFUDKrOH4UT06u///3vhzqP+/fvD+KJgo8PRTHymTKH43d1rQzyT1GPSt+lWNLcdHJRPlaqDWcoyrgdxZhqPKbpv4p+U8Qjt1fKckzxbgz7sQagBCaPlaYUa7zzBnyZd0zrJZKfIirnIxVjIxSKLn3H9WHaNYVcc3NTiDRlVCD3l3zT+tfVxTqSKTOOpzRvimbtQ/FI0cxn8mZ9REavMrqR60/xSCmpTtu8nlSnkmOy47nkqtLFKUG1fSpgNVedU21qexSnGZTKRZTLpWrXbkbk8jppaIjXpKI51WxI0Z/6fUivsRgJmp2Lko1337xeZ6YZLcnrncIyyvIlnUtD2nYmyxICGQwNDaKnpxu33LIdv/IrfxMf+/hHQlMaRVnquLW/d5f58vLhTcAETMAETMAEzofASdVV+IaN7CQTeQ9BoRjv0U75O2RV8JVQwUy8j0MBqCR/lM1EgcgxZ/hH0XxDbHJXKSJPj1gpIZvJoQz+oTcDJl3MzAAF3rKzDAyKrJKNHLLIUDyGseea/2UTEVnrTeNk4iOj86neyc99yZ1iJkmlnA1ZImGfVECmVjQ055tBvo48ynG7TGzyd2Y+tUJ3gao257N23scErnECFpDX+AXg0zeBCyFAEZVKlNNFzdUeIxV9lCMHDhzAs88+i+eeew47d+6s1nnkdoxuU3QZJQ1FU0yfbgx3AopalBQL9yxzIkcCjRKLjUkohxhlJpmmKLW4z3yKdLhfq1SCHFO9Q8oo1RuM0pQNQ2IjlTTKTRF8PGZtCvSFsL4c+0rinlz7cP6GjFKMD9a65DpRPir1PErBhrlGQZmqEJ7nUwprQX6SzFwfrjXrdap5DaMdVeuRa0w5yR/We2xsaEah0BDEo8ZNIyk5F12jWiNdr0qLjjJzppoeHyMpmxZskJOm4XP9eTOrRjw8B55/f38sC9De3hbYRCE/31xG8pPzYKQjnzWutldEcDp3jinRH4ViBsXZcrV7NuUnH5/73CP463/jr+Ezn3kovGdaN9dBj1oxfzmuKx/TBEzABEzABEzgAgicr4CsOjdJS4o8qrh6oDInLHnvUikHAZjlH/SDzIzebnJ6HI2Fwtw++ZBtMTNdRqFAEcjXpdgML1MMdbLj4fj/KR9jdkoYOjcnFykmFwp0zCg6cz7SUhGXlIjlMrNoOG7dvDhNxinOArl4OGTCaVE88phz4wUBWfOoLZl9AcvjXU3ABE5PwALSV4cJmMB5E5Ag4QCq4RhuLuZyi9N02lSyKCKLUY6vvfYannrqqZByzYhH7ctnNo+h4OHYFDyUUYymS7sK63iSMxI6/JyCh3IpNvZQJFk+yCWJw3BzMicfeUyl/vKZ6b88Fo+rY85vH2/HJDnj+KiKqw+DgDzdhSFeFIixK3Xskk1+6jqteodstBKvjygD56MJyYqNgPhX85kgHlnjUXUTOQ5rPEriah05BoVjQ0MjCvUN1dTqheo4cmwJvyihp6oNYXhN8Hih/mKpdJIsluBWer1qSUreRUEYBaTEt7Zh1ObYGKM/m8FzT9O6JT/nSwLEtHCJe40lQc/nmNofZbjEuYQ6BSQlMEW4rnGKz0c+9zB++Zd/GXfddRfq6ijI5+uOpqL9XFP8z/s/EN7RBEzABEzABExgkQkojLAm7O+UpnNxO/4f2+jxXdSG8TUlYZbRimm7ugpQKgIzs9NobKwPUnJ2pohMoYBiEWigm6xQWAJT0xNoam6KNWDCTwnIlFBmxggjJWM8ZNCZWUyDn4LiE/lTs8dRnIvoVLq0nmUJ51PG52t7s7QO689QnM4jj1R4Lzq3zynyNjWgc1GgC2Z/c76cFx9zoZ6LvLIe3gQ+jAQsID+Mq+pzMoFLRECdp093uJiOGqOv0m1Z4/Hll18OzWX4uru7u9r4hQKKIpJCiuJFEY+UgJRaai5DOaP0bYkhCU/KKsrHWIcwNjZRcxmla0s2Sliqc7FSfilnmPIr6XNqFGDsMpym9er4aaTcJVqKRTmMpF64GU0krdKmGVUaowyjIGbkYOw4zXT32KgmCsD4nqJsXkQz4jSHkZHRIJope7kWinikwOO+vIYUWcn3UT7GVOtclmnVcX25npJ5acoxj8v58ppiajivL82P23MsiUF+x2tG0pPnwmuANSxjxO28aM/lsiiWikHw6ficE689Hovz5nc8d9UR1e9B5KcO4DECUlGP4X8CBGbxJri2Jie3C2K0nk2PCiG1nLUkFR08OjqC+kId7rjjDvzCL/xCaE6jRxr96EjIRfmV8aAmYAImYAImcAkILJAevOBRtZ2i/2JlRspAPs+1RpzbM4Pg70KUIjM0MqjM5uaylRm2OIN9u17Fse4eTJbrUUEdWguN6OzowPbbbqkenSVy6jLcL89cbRQrJRQzjKOsm4ulpOqUgGQkIuXgfPRlTCVPLWEqH2Ot7Fjsmlkm8WW8ZeI+UVzOlqZj3fEQ6chzzaJciqngOR7qpDqTtcdaoJxmdWxKSD4oINM5X4Il9yFM4ENCwALyQ7KQPg0TuFwE1IU6TTeWTOFnSh3l/CgamWb9xBNPYPfu3SECjTKG4opShdFjvb294VQohthghhJIKbaSWpIn/KunpBOfFeVGiUQRFLsFxxqPoSZlJYoePoJQy8YUWaVaS1TymKotKRmkKDR1fZ6engIbiShKjeegBiiprLtc63IxjiupJ/lKPpR0qocZknZCx/D5OpqSf3xWp+sYHYuwxryh5TrxBnVoaCR0riZ/rjFFHwUkH4qKVNQkv6eU5PG0Zvw7OjtZa361NTw5V6Zz84dCW3JREY6MpuWYktpaW50nt+c5cBumgXONJax5Ppqb9lcEKPfjtTwxOR7OO5XXfK1u65p7+j2vN0Xo8hpMU9p5PHVsb2xgl+8CxsbGA3/uF1PJGYlQCq/vu+8+fOUrfwX33HN34Kbr/mJcGx7DBEzABEzABEzgchBQ+jSPHeMJw2NBJymZl0o9ZlawVvrJZRBVATLeR0wgG2owxrqN40OD+Dt/929i2fIs9u7diZmZLH70+tsYGgPWb9yMe+7+CH7/n/4Bspk8Cg1NIbYx3HPE+EZky0BxegbZ+gqyOQpByTseg1tr8pKRNfUZa3rnlUuSjgn/uQZ85cosckkIZGiZU461u7kfzy+bVYp3TVSkJh0kqH7m08BjOjrFrRvZXI4r38f8cBCwgPxwrKPPwgSuCAKSJYreogShdDp69CiefPJJPPbYY9i3b19VolCwsBM1pYrEFkUJZY8EoE4sjRBTFF3sYhyj63gsCiSOw20pZKLwys5FoMWbKN5wxaiyMmaLM+F1GiFJ0aWmNDwOx+UcObbq/cVt6jA+Phampyg1yrPOzs5wPKXMXhELc56TSKPwuEZKYRZT1l8k45jmG1OZUykn4aUIP0bqKaIx1uOshFRqCj7KW46rVGuuYxw7dhnXWkrWhSjG0nx363SuSttnJKLqSWocpfFzTG6X1gGV4JbMVgduCkXKRwlSCUeus1LGeb0pypfjsDFMiDOYE5AqEaBI3FQIzqelxxtwSXXtI6GtyM3AuVRBodAYeLHpjaQpX/PXgvPiNXvffffiN3/zN7Bp06awRtxeUt0p2Of5i+HdTMAETMAETOCyEaAYUyrwnLCrTRk+RaSlUX756u6h7CPvU9J+L8FEjmOqOIiGfBaPPfZ1/JN/+A9x7OhB3HH3GqzsWoqdr+/H3n0TmOYfjEvA8CCwYkUzbr3lbvyP/+B3sGXbTWhu7gi9YpimnQuHLwN57sG6j4XQFDtKPjbCicqSUZUxurAmFTxlPXcvrwZ/pVKMhMzmmEESRylXiqFJZKG+MFf1MdZ8ZDo5t4n7zonFU8StBK8a+8SmPlGazjVfvGxr7wObwNVPwALy6l9Dn4EJXDYCqnOYRqBJBFHaHT9+HK+88goef/zxUOORMiiVKxQ8lDsah5KHUWmUM2lNyXnhqO7AsRsw008ZSSeBqWjM+rpCVSKqEYlSqXlTE1O0Z1AszYb58HhK7U3rVlLgcH4cX01ouB3HokzjX1MlKPlMubV06dJq9+WrXfBIzqorNYUYRZ4kreoTKqpUwlHPFHyKjOUYXG+yVO3Qjo7O0ERGwpbXDLdL10TRqJE5byhjrc0gQXPsNB2vhXArOddQhuNw3fjDzzgGryuliEsWcrtw+1suV6MrJaMVZcttmLrNsTiOGuKE1J65CF/NJ50H09J13SrFO00Nr702tK+ko8ZM07M5DvlzW6Zws8xALCnAeqezc3VNgekZRufWh1TwlpZm/Oqv/rf40pe+FCRvWrf1sv2Hwwc2ARMwARMwARM4TwKpgAzxhafpdK0ov3BXNv+jwD5+nAYiVh1lEZOlEfzwhW/je4//35iZOo7rr1uLt/fsxH/6+lHMzAKbrwM++YkHMV0cw/HeE3jiiSNYt64R3UenMDJUwf33fhw/+9VfxCOPfD78YT5GAMwC2VmUZsrI5VujgAzmk1KSTWv4wVxNyGqydpHxi/NdvZkizqFCJtPcsPwsxCNEcVgsTiOfz+LI0UPhXmhqcgbr1m0IKdi5PLt912Cvysg0SjRuE+eU/sTPawIyz3MdvZsJXJsELCCvzXX3WZvARSOQShcKEgqO9957LzSX+fM//3McOnQoiEiKEka6qR4fxY5qBPJzpsVyG0XQ8TWFkx6SN+Ef/lCPMBvSTxX1GLsuN6Kujp38KJXYKZgp2rG7NceNqb8z4ZnftbW3hug9iiXJNH6nSD5GbvI7iSvJVYmliYnxEB2paD3WC1TtQo6h7S8a7Es8kFLkyY43ceSgmomKFkzTzWtFJJlyfSjCtN7zMpAdrAuhS7MYqsajUvIl7haKBAwRl0V2YY93zxKclJx8zX3UsIhimPOXVOTaUCgeOXIkrDW/W7VqVbgGdc3pmuF3PIdjx46FNG6OydIAnCPHIw+JUXXzVtOkVKKnvye6hsPN7Zw85Wuld2uZ0/21bVq7kefO3ydew7q++Zo34VFS8lou4rbbduC3fuu3sHHjxqqAPFv91kt8qflwJmACJmACJmAC50RAacvceK65ymml2nz6cFW88aOqbGRtR+Yux5qKFUyjkhnH3/67fw3f+e6f4vobmnD7bdfjxefeQGkG+Jmv/lcYGpzEy6+8jW9+4yBmp4E77gR+7Aufxc633sFrr7+LyXGgrzse47Y7bsHf+43fxMOf+0K1bmOQjOx+zU3CEyMgKSD5oIBMizRKQPK7PDJzTXLizrOxtniOOrCI2ZkJHD7yHo4cPYj+/l784R/+Ifbu3YeWljb81j/4bXz0I5/A2nXXoRQ6ZMf69OERbKKiHfVBzLCKAvLUhwXkOV2o3sgEFv79qaT/68eQTMAErjkCSm2WVFsIQFo3MfwzHWr6ZarNOyTsenp68IMf/CDUeKSE5HtKGYooCg9FpSlSsbW1rRpNR/mkNF6lUKfvFTnJcSiE2ABlapJ/5cwHgVSbokuvE4VoKTQLYc1GReRRVPKHadSh+1/StZvnpzRhzp9SkdJJkWdKbeU8JB4pHdUkRxFrEnNnuqAUjSbZFW575pq9hHurRE4tNE5tunPtNlHAxpu8VBhKdElS8Xs150kjFTkXSUettyIaJVjTSD69lpAbHIxdrbkteZOlxB3XgvKRz6qdSI5qYqNrLE1PTq/D8HklE64Dpchz3fjQ+nJNOF+OyfE4LwpDXoeHDx9G74leNDc1hzkpfZ7biqt4qvYim+VQpnKeXV1d4Tich6IyVZ9Scu8sy1dTsOmD/6dnfvz0f3nMhQfMCc3BwQFs3Xo9fv/3fx9btmwJ58bH1S7HPzgt72ECJmACJmACHwYCaWTjfDdoZRTHM1ROdYzeK1K6ZaNrDLcBWcRO0YxKzPCP8iVUsiX850f/HI8++idoLZzAju0b8Cd/8k3s3Qss6QQ2rV2JQiWHykwZW7Zuw66de3Fgbzc2bFyLidlh5BrL2H77VjQ2N+KpJ57DsR4gVw8cPAJ8+Sc/i8898hO49ab7sGHdDWht4f33XInJ4D4pGoHZEpDPsbnf/Hy5GUsm1ecpJstApQja0KNHDmJ6ZgLv7N+Dp7//XUzPjCKTncUbb76Kg4f6sePWTRgeHsPsDLBn9wlct3ENvvQXfxJf+om/gsampVi6bCXq6utQKs4ix7GDqxXPyCyUj+f/7pnztGp2o/Y9H4aryedgApeagCMgLzVxH88EriACSjdNp1SbChqat8wJrNNJC4q6733veyHV+u233w5CiGJGskdNYVQXUcKH6bfhL4yVyiliRHJOYpIiS/Uiq41JCqwbGDsG86+gaYorP1PqcKlcrDYTmY/gY2fs2IE4rc+nOoSUWYyA1PlLLCp6krKJaSVKF06jKM8mDsVbspHrENPCY0q4pO3ZUrg1pzQ6VGOnkXISTlo/ficJLPHI46vGo9aD58hjpI14NBa5pOx0LjyH2PQldrXmGlPYiXta45H7UOJJPOo6kyRTOrxEqs43Cu8KBvoHgoCMzVfi9ZaOJ4GtcZRCzkhGCkheT9qe0Y8SzboeeFyeJ9+rxiKjeXldMQqSQpXrLl5pxGbcb6GiTCf9tl3Qfw3ORUCyK/aGDetDJAAjIFMpfUEH984mYAImYAImYAJXGIF438E/vsf72SLqmRnER6iBHmsllrMs3TKNfGYK+XwRb+x8Hi//6If4f//036EuO4bN6wqYHh3D2hXbMT3WiO/+lxcxNjiLbZu24PCBg9i8cTN6jw9gchLoXNqJPUfeRlsrsOGGpdj7fj8+/tBGZOqzOHr8BIZGpzE0MotDhyq4Zft23LztTvzCz/1VPPCRj4Ra4CVm2RTYmObkh+o18tNMhhGK09jz9it4/rkfIFOu4K1db+LVV19CLl9G/0A33j9Uwr33tSFfBxw/PgImUbHpTHtbATffdAfGx2Zx8P1uHD3ah7Xrt+Cv/42/hU9+4i9g+YrVwYSWiiztxEaHscGNnsO9ljr0hPqSJeQyJ7XSvsKuAU/HBK5sAhaQV/b6eHYmsKgEUkkliZJ2s5YQ0rPSlClkKH0Y5fjmm2/imWeeCc+MEJOQ43gUPJRRFDaxW3JMdab0ip2pY6FpRRfGdNLYeERRlepszTEUaaYuwqz1qEosTLXmn0950yWZl8oy1RKUUAxFqufq9KUCSRJJnbElnxQ1qEY7lKjikUaPSgaeTR6KaZqizH0owhQpKBF3uotAKe8Snpqjjp3WHlQEpJhIRkqspQ18JEC5jyIYJfP4GUWf0pvFk5KZYi82l4kyeOXKriAvVSsxXUMev7WlrVoTVHIxnZ+ErOaqa4FzVe1NpuLzWqLElOjUNawIzzTik99xHn19faG2I9/zXMhc3dbDffpcCrOa1aipETu5U7hzW0ZBqos253b6qNfTJeucTVCe+df/bAKS5zA1NYnrrtuEf/7P/zk2bNhQHXChPz4s6n9sPLgJmIAJmIAJmMAiEEhzqpOU67n04dmZCurq2CgwNmLMMaovw6TjaUxiCO8ffh3/2+//JsYHDuH+O7bj+R8+g1dfncWSFmBFwxbsefkolufWoWvpOmQbCug+dBzbum7G7p7duG7ldcgUsujuPY7G9nq8c3wnOlfmsPLGLIZLh9G1vh3Xb70e4yMlPPa9VzFZBIaHgfoM8ONf+Mv4ma/+Ndx778fD/fvExAyamutQKrOLdRfMgCsAACAASURBVA5Hj3ajWCxjeKgf/+Jf/B5mioPoXJrBzjdfxexkGe1t7Th+vDtET7a0NKCltQFj44PY904ZjzyyMWS2VCoZ/On/txPr1wHsG8m7sc1btuDQ0WN4970JfOzBu/Df/3d/D9tvuhttrctQaGicX58MUCyVQj3Jmdmp8L9NeF86/7894r1dbZbYIiywhzSBDxUBC8gP1XL6ZEzg/AikNfbSKMdUUKbCYv/+/XjjjTfwjW98A7t37w5ChiKGIofbUToyVZUPCbuY8hyby/Af8Ciy+A99JuzH/dOUYkoidcZWai2lD4VQVayFlIhY45EPRjryeKrj2NTUWG0uI4Gm1GEKpVRA1qZhSyTqWSJNTW2Ubqv9aqMez0VAcqyBgQH09vaGtGAyWL58eYis1PhnWtE0PVk3Qek80ghJcUqfVS8xSsPYDZzfS9aSd5omrk7jPBbnx4Y73JdrrXqRTU3N4fO2tvYwllLW+cwHx4w1NRvAFBbV6uR36fnURj3yOJyv5CO/V6o1rx9FWEpca3/VGdX6K5Wf2504cSJcK2p+VCtuua8a5Kh7Nc+T1/vMzHRYK0VvphG7UV4ywlbV3S+PgCSzQqEeDz30Kfzar/1aWBc9aiNkz++/HN7LBEzABEzABEzgkhNIm1qH2EE1UIkdmxlZmAtliGI0X7HE+xmG8ZVRLM8gk62gb/QI/tG/+Ps4cmQnpgYPY3lzA5qQQ3a2Cddfdz/+4x8/homeAjZ03ozx3lksb1uFwbEh9Jb7cVvTnWhtbsePTrwU7uM3dF6HgZE+VAqz6Fibx+5jP0BL1yzaVmZwYngILW0ZbNt+I1qXtmHPvnfwwrP9aKgHGgtt+NJf/Fncd98n8YUf/3EcPXYA3/zPfxak4pEjh7HrzbcwMzOJEycO4933TuDGm7JYtrwD/b0jyFRymJhgKaaYOb18OZtA5tHdczykmtfVAQMDQEtL7H7d3NyAbDaPY91jYPzCxz72CZw4PoJduw6gs30VfuarfxW//N/8KmamZlHP+t5s7lc/l/adFNBkXcgMmB12soBM72Mv+fXgA5rAVUTAAvIqWixP1QQWg0Baz5HjS0bW1g7kX/4of9555x187WtfC+nWFE/cjgKHD8oZfkZRxR91l1Yqb1p/jvtNTEyGTr7sLEw5QgHE/ZRuLempqMnaJh2SaYrUk+SKYqohHD/0sJuTlBJMaT1EfbfQXzBTWSXBJEYaK43cS28++PnZIhi5PaUaf7itUtOV9nu2On2pTD2dgFRTFa4fhRjlr5q+KDKVx1F0KUUepRq3V71GHof7MMJRnaW5D+fJz/nD152dS8JaMrKVx9V5cW4cr1AfBbKiJmPUYEyDT+efromuBR6D14ZqOqopDsdTgxnJYc5N8k9Sm2OKhSJoVcczrROZrrPmlIpcfkbB3td3AtlcFm1tMXpyvslN7EbJKNDTr5+E5IVFQM73YVy4BiR/H1et6sKv//qv4eGHHw7z0e97baTzYvy3xWOagAmYgAmYgAksAoGTBGTaQGW+Kc3sbJRwsWP0LEqVSWQzs6Hhyref/BZ+7/f+Bzz80E3YsGYJ/vRP/hxPf6+M+iKw47r1qPS3ITPehGUdq3Cg7whWZDeio6UDy9oaMdh3At1Tfbyzw+a26zE8MoQD2MsWMdjauRlHKTM7l6LQlsN7fXvRsjqLStso6tpm8e6hIyg0AzvuWhsawXzjz/djaAC4cdsqNDQ2Yd3GLjQ0ZdBz/D2UK9PY/04fWJ6RJdtv3bEGkxPDeO21MazuAu6+aweWL+/C1772GA6+z4CHyPmLX9yMtrYW/Oi1N3DoEO+zY+3Lzz68DJs2bcLsbBnf+var4N+IOe6OHbeE7tjPP/cKVnVtxN/5238fX/zxLwMZNcQBZqYnUV9g1hZZU+Tydfwjc20AQvq/BRZh5T2kCVz1BCwgr/ol9AmYwPkTWEi6LRQZRfHDLsBf//rX8eyzzwYJyc8oqBSZRilDQUmxoS7GFD0STpKHkiDc/8SJPuRyFFedIQpSzV8kQWOadkzZTuvr6YzVWESNTPL5XDXiMdY2jA1zUulSO05t2mx6I6EIOH6WNl1JU541l1qWC92Q1K5UKrYUsaf56XhnW91U3ulcU/HJ78U+Nn6ZDCKOn6tmIiUfZRVZr1y5Mqwf10cPrgsjNbnGiijkOlMwclumjcdO02z2Uq5KSY7PdYiRqw2hsDilmaIUJVp1zaWCmNtwTjw258wHxTKPo+srFZWqaSlpXI2KLZWqdQ9r117pNBw7TWdPU7ZVN5LPIfVmLor3+PEe9PWfQEtLM1asWBkYaJtsRnVJlQp1ysonDWjOV0LGwvLxsbCAZEmE1atX4Z/8k3+MO++8cz5SuJRGZ57tCvP3JmACJmACJmACVxSBqoAMLVLmIiB5TxDzq6engEIBYClq1nwExlHGKA5378XXv/kf8fTTj6E+O4WljSVUpsuoz65GobIGO1/uxttvH8MdS+7D+MA0GvIFFBpacWSsHysLK4HpMZxAN1rQgaaGNrTm2zExNo4VyzoxMjaI8alRTGASKwprMDY9jpYVjZguDOOlw0+ignEUGoEbdqxDtnMC9a15HDnci0ymAbPFDPbuGwOTZTqWxLuapkbglltW4URvD8qlSqjlyChO3jMe751CpQz09wOruigSGXjQHOqC83Hs2Ciu37oMa9euQs/xY5iensR777GBZeSxYX0jCoUmvPtuf0hJZ6TkTTe3YfN1N4Y6kQcOHMWPfe4v4itf+UXcddd9qKuPNevDHVe5gkyWArJaGDJ+nnQePJcsqCvqevJkTOASErCAvISwfSgTuNIIpLIxjRTjPCmgKKoOHDiAl19+GU8//TTeeuut8BmlolJhJR4lmrivpA2lYirAFOGoVNrp6Rm0tLQGqcTvKJu4LyWPOlvX1i7k+BJYFGead0NDIUTuxc7WcRs+4k1A7HSdSsIoo+KKnOlGIa2jqKhGjkN5JklYO7ZuRM52AyLpKGa1Iu5s14siFxVxqtRzRQJKNCp9nONxHzVeUXMWij7KKr5nJCrPjWvEaFalNqciUE1pGPnHteN4MbJyIkS06lrg5+HY2flGRmIu4ac56T2Pw0hLXl9pUx5Kx5i6HVPw04f4Sz7ympB0luTls4SnBK2unXR/jau6lZqfttEY4+Nj6D3RE+bI63zZsuUnXRMU62W2TaxKwoVWc75j9dnW+pTvWcCpevN7egG5fPky/ON//I9wzz33VCNP9fvhKMgPTN07mIAJmIAJmMDlJ1D9+ybvM3i/q04pc22b524LJqcqaGyqYLZ8Anv2vYjf+b2/g80bO7G8tYLXX3oFrzxbxOwI8JHb7sfAkQpas6vw7oFDGEIflmIpljWsRLZSQGk2i472pRgZG0Z9Qz2a21pwrLs7dGppyLG8UhGtdc1Y3bUavcd7MDIzjHGMsto6BjCAW7u2Y3xmHG8P7MEsK09melC3tIRPf+4OLO9qwvtH9uGll3sxNATkMghRkUuXMDJyPfr7ejA4OBNSyVnu/botdVi9rgtHjx3FW2+Vw10Wb/VvvaU9/BG9vaMNL730Cvr6gPYOYM2atvC/XUZGJnDgQIx6ZMOcm27aiFwug7HxEZTKJYyNj+LI0RIaGzjWNtTlW/Dee7zPq8O/+df/D27cdjsyKID9Zyh2M5mYYVX7cImby//r4Rlc2QQsIK/s9fHsTGBRCaR1HdPXFE+MeGS043e/+13s3bs3RLUxyovPFDeUVpSPqumnxikUV/xOKcVKh+V7yiVKQ37GaDnKG0bGKcKQcomSSfInrT8okaTmMLG2ZCZsr5RhdsKWVOIYEnBKw5YYFFSm/6ZSMo0m1Gt1h5b05PEV5Sk5J4GYytZUSp5tEReaw7lEQI6NjVc7ffMYau4j6cq1YPQgx1KkIqWgOlhLqCryVEJXkaWKdlSKOz/n/vPisSmsIY8R099jVKUiFON5s1ZOjNZb6K/DEo+8rnjd8FnnzuuBa8vrjuNqvmmEZ1oqIBW6fC0RrvXRZxynWky8nh0Po7CUkE3Zc1u+575qlhS/503rKLq7jwWRzZteCffIPzMXmHiG+o/hqwuIgAwSsnZ83hXHWlD9/QNYs2YNfvd3fxf333/vXFdu3jDHm/W47+nmd7ar1t+bgAmYgAmYgAlcFALprcDcP8uVmDx92uHnqp/HP7KH7XLhloKvZqaA+tCncQZDQ+/jf/8/fgf/82//O/zcL92Am2/YgBef/C4aym3YvP5BfPtPX0Z2bDla0IXp4Qwa6guoZCfQP3UcHZmlKFeo3ZoxjQqOYwTtWIF+jKIJBUyiHxsaV6GloQXHB3tQRhlrs2uwaeNaDA6dwMGBg6hDHZoKrRiaZnftGzBQHMQr3S9i2+2r8fb+p3FitIhV1wF/6SufRDlTjz173sVLL76DiUlgcirer9x95yrkWOGmUsbE5AiOHJ3Etm2tuOnmG0OtyMGhQezcNRWiGXt7gfvuy4c/qE+Oj2Pv3jGsWBFTsR98cEuIlNzz1gE888xYkImMFF2zDti0aQlWdC3Hd76zF9dfX4e21qU4cqgfM1N5oNyIL//EV/GxBz+FO++6F80treDOrCnJApTzy3dSbvzcXbCWUHU6df+18NJyLePKx7vnk24T524tfed2UX7rPMhlImABeZnA+7AmcDEJ1NZxrB1b9RhT0SW5x2eKOkYcUlixwcY3v/lNvPTSS3j//ffDZxyf0orjMBWXwonv2eSFgiim30aRw+8oPiiTFKFHIRO7FMdIR0XqUdwoWo77pymyijKUPFKUH9/HCMm6MGZa4zH8O52kQKQcFvorJT9ToxtG3EnUqaYlz53ReOp0rDqEkquK1qQcU7q40nc5Nj+j3ONnPM9UnJFBbQRarYhM04KVlq76iUwzGRgYRF2+vto5PEQH5jJhDRihF5uQRKnL51wu1lvUjwQjOVEkSrRJyHGtFQnLc+E6U7LFKMQcJienMD0VI2V5fupCzfHUfEhCmNtLIqdrpIhHSm+uAbdRV2qKR801TYs+0zpfzN+rM48V0/LZyIbRozz3VatWBVGq35coPOPNaK3c5looSve85iy/GUQnI0LnbkeDfIzREOz0vWrVGvzOb/8uHnjgftTN1UyvYDZszSDhXK4u/M6kvx+hnH2ljCyrup/h4Rvg81o572QCJmACJnCNEzilh0yNgKxkGDvIf8tzQQCyiQrrOerf3XKlFCoQZuayIVj+kLcb7DMT/+WuAOVhfO97/xHf+Pq/RnvTOOrqp7Br3yFUSsC2dXdiz6s9GDwGrGi5HtMn8pjoK6Ep14ajxSOgu1zTugK9o8ewon4FWuuWYGwG6J6dQrmxAycmi2jLNGKwsger0Izm9gZMj05jffsGjA0y8nEGvNdoKjRgcnYMs+VZNOSaUSzVIZupR8uKVvT0vYep0lFMox996EHnuiageQpNnRl89BN34sChAzjWN4Bj3WX0HAYmx4Bly4EHH7gDQ73d6DnWjZWrGnBiYAqdy4GGpjr0DcyipwdobmKDmwzWrVmNLIpobsri4MFuTE4D+TpgSWcdli1dhf7BAYxPTKK7pwS6RDLcfusSNDc14r13jyJTrse6NZsxNjKJd/a9j/a2PLZt24E773wIP/b5n8SatVvQ0NQSVmqmOIs6dswuzaCQaww1KcN6hL/1VjBTHEd9PofnX3gO2cpcSaIK//cVM4WyuOvOu4NtLSOH0px+zHN9U2/J6Ev+EflC/3xc40mj7D71MadAT/1buW8Ar/H/gl3Y6VtAXhg/720Cl5VAGrWYTkSRXhJcEgyK4qMsksSREKRsfOyxx0K69a5du4IMkjSj0KIgopDj9oyAoxyiBFRzEwkiHoPNZSjrFIFIaUYBxfdM0eVD0XpKm1XEIMdXyjDlIMWYGqSERiaFwlxdSd56nSx3JLhqF+V0qdCUYxSMiubkcdSERewoyJRKTCZ8z7lKOOpYPA+ep9LH1ehENSwVSacoyYUiJGsFZJoWrzXkcTjnvr5+5LJ1QQpGERslIoXhbHGmmhocj0/+vCWNvJRCreuEz/xMaeUcn9GtFJDknYpHbhsjWWcwO8PIyuZqxGMaYSh+WpO0RqOkN7nz2lJjm/RYZJ6e/0mC7DSS+VL/MnJOZCVRy98LNuFRpGSavp++5jxPd02e8zlkeLs4Fx0xdyMbQx/mBGSmgskJdg6fwFe/8vP4qZ/6aaxcyQ7r7DxfDB3jc1n+0SCm5acRoLFg/dnvLs++xTmfjTc0ARMwARMwgWuGwNkEZBBWJWbcsBHK/CP8Wx2kVjbKyJky2KVFCRGzoYNzCd3HduJf/qvfxfd/8J/x63/rl3DswFt48rFn0LmkDWtX3II//sNnsbXrZhSHCzg82Y8urA+dnZegE6MYRhMasLyrA6/0PIPNueuQLRUwhTyoC4v5NkwXC1izdAXG+vdjaWse+0Z3YUvjFrRkOlGeKOPW9TejpakB33/7cdQhhxnMYhZl3L7pHrz+3i6MYwrtaMaOjVvRN3EM744cwGiuFwfH38ONN7Vj/fUd6Bk+hMlMBQ88+FHsfG0/nni8J6Rhl2eAriXAnXdcHxrr9A91Y6pYwt53gI9/vA33P/AxvLVrH156cR8OH6SIBDZuAG68cSnuv/92PP39p/CDZ0q4884cxsdKYNnI5Svb0d7ZjkOHDwUJ2diYQ5b3eMNFFGeBpR2F8L8P1q9bg3ff7cHuPQPIoAlf/dlfxN/4lV/FypVrQhTq5MwMGuqbMT1TQmGuJNTA8BA62lvwL//NH2L/u3vxh//sj6JBZD+gPNBQn0FncwdefelHWNm1BjShc0WkQqubICDnKvpUKCBRAVf/gu7BTisgTzbh8Rhzf/FO97mgg18zv+Y+0dMQsID0pWECVzEBRTHqFGrfU0gp3VbfSWSpyci+ffvw3HPP4cknn8Tbb79djdKTIFP3Y45F0UXBwn+E+ZBk42vVHVTEWjxOthphyJsmNiiR7KKkUT09CRlJGo4VZeVsdXvKqdjMpDAXScd069JZRcmZRAqF6uDgYJBtSq3mOTICj3Pjd0rr5XwVLamu3mKUykHJPYlGRh8qapHfcV9tc6ZLT2JYjMWCjChCKSDHxyZjOnRrS5CLWlPVz4wp4rEJDb9P62lGMRjlk46ljtYch+ekdGqeA7fT+UeZmEFjQ1NIpdc5SUBqPdNUZnHkZ5TZZMvxFOlKyak0fqVCny6aNRW1l/PXVxGqPJ/e3t5wLitWrAhNldIIY/EgZ0Wy8rPaWpYf6FxSARnSrmoiIDMVDA0OY3q6hHVrN+Hmm27B/fffh09/5pNYvXpJ9W62OFtEvi52Ldd1Oj+P0/1NPG5xgbe/H+h0vbEJmIAJmIAJfBgIxD8f0igxWjF2Up5vJBP/sFip5GNaNd0P79VYb5Dqife92RzKs/ws7js7W0JdIQfMTgH5cTz+vf+A7/7g32O2MoTeE4PY99YAGmaBzStuxLauW/Ho157FioZtWFq3ATO9ZWQLDdg1cQBrlq7GymIbpkYmcKRyHMuWdmK62I8jwwexpXATeqdHsR/H0dKxDLOjM6iUZrFxxQoM9fZgbcdS5JBDD4s4og4NKIQUbVq2ZjRhBFPoQS9a0IQNHetRX6zD8bE+1OVbMVYcx/I1HSjnJvHOodfR0pnHnsE3sGp1B27/6BbsP7wLre0N2Lp1G949cBzPP/8eRkaBIt1rPXDXPauwfkMX9u59AxPj5RD9WKgHVq1egly+Eb29gzjePYGZ6di3etkyYNWaBtTV1+PwwZHwR3RGT57oG0Yuz3tdZnPFBjcPfLQz1Izcv38QgwNAUz1QaGhGrq4T5UwWpcoYNqxfi9tvuxuf/tQXcc/dD2OobwKvv/kGsvUV/Ic//bfoHujBiZFRvPj088DyJmBoAo03rsDUxDiaihm0lAv4vd/4X/FzP/UL4V6OAjQktiSFckJmSrhKiiFBO48csjVNcD7Q78apmeJzf9TmKPMScj4CsloX4CKEX36gmXrjDyEBC8gP4aL6lK49AkrtlfxbiEAa4URhcvjwYbz44otBPDLikVFoFECKcKOQYIRaKogo59L6gUr9DrdOpSgD51NlYzo06xRSbPE15aE6WnOf+fTc+C8t3yviUWm93IfRcKdKv/JcHbvTr/fZorg4Z6apUkDyoWhFRe+JmeQknynNlKKtlOV0Boru43fqAC423E+Rk2JxpjlKbEpcaY6cw8jIKA4ePISmxmY0t8RxGelIaaju02QYHydHioZPKpUQlcqIVI4n+ci5SsJSCvI9hSSvD54/58L1CJGiTS0oFktBXvGRRlam1wOPJaFMeSrpy+uN41D48lhpjUVylBCTcKwVkmdb30vxXwKJWZYu4O8VBX1XV1e1JEFtVKvYa23Pe45nFJDFcIM4OTGNUjGD++79GKanZ8Ma/IW/8HF86Se+gNaWRtTX5UI9pUyWN7y8HuZTrsPnauB0mkmqtud5n4N3NAETMAETMIFrjEAUkIpxy89FsjEcLn4W0q7L+RCBx78tzhankcsy8pH/RvMPjvxhKGB8GwaojOOHT/4nfP2bf4yh0Xdxx/3X4e2338K7+05gVedN+N5/2o26iVbct/kjaJ5dgr0HD4dajjuW3A401eG5Y6/gYPk93JO5BUtaOnB0oh8nSsexckkregeOYQmWYRzT2IMDzKHAanShKd+I7uIxtKMJa+uWYWJ2AsOYxNLsShTQgNXtK7GyeRm6u3twuHQcbU3tmC6OoTgzjTzyWNG2FpmWNgyMDOP9sX2YxAg+s/WTeLd7P0YqIygsKeP48B4cGe7G7XcuRbZQQq6+gGx9PWbzGfQPD+Pll4cDMTaVqcsBj3x2C9raCvgv33kLS5fGOpgtrU2YnCyhodAS8penpoaRz8+GtHYSrcsX0NDUgJ7jw6E0TaGQD/fGhaYcGptK2LkLuOsuYOv1t+LooQk89dR+TM0w5RsxWnPdGgwNTqBSbMANW+5Bd/cQXnr1ZYxMjWBkdhz5tjw616zB4RPHsfXWm7HvpVeBrjpgfBbLO1bito234N/803+LZS0rUc9yTaUQ1BoeYWmrhXXiq1jtM3dhfwReoOZo/F8L+mLufzdUZ8Evk7BHR0BeY//VurinawF5cXl6NBO45ARq6z8qwkoiUO8phyiRKB7ZWOaZZ57BwYMHg4BTjUBKkaNHj4YUW8ofpTtTSPE1Hzoev+dfZRVVpzqHEpgxtXYqSAyl97IbsiRpkGqVKC25j5q9SFTOp1rnq7USlUIeG9tkQwTkQo9zFVM8Jmv4MRKSc5QwVLq0GuLwXPgZBRwFmupVKkU9RnfGuSgqUnJVUpX7a3s+U74xUk5zFYf0fNIamhK/PA7nQ7E7OjpWrfHY2BjrUJILH2kEnl4r3Z3c+Bml1PDwSPX8KQK11jwepaSiHrkvxWPaYKZcilGuOgedu86B+1B6kTO5MV2Z45G1xKOEqdKA07mm46Xy8VzXd7F/GVO5SIl9/PjxsP7Lly8PIlIRvbou0ujgC57bQgIyM/c38kwUwhPjFJBZ/NRP/hzaWpfgwIF3MTIyhC3Xb8COHTfikYc/hXxdqOoe6w6xuQ6vn0yMaGZdopMftXesF1yF6IIxeAATMAETMAETuJoIRAEpwTOXSl0t9Md/V/nvcrRP5cokkJlFbHOSB0pNKE0XkWvkPekMsvVNOHJkL44feRb/5x//L6jkhnHo8GCI1GsoN+OW9fege38R3/vOXtRhKW5oux6zI0Vc17YZvSMDaM534nDxKDraO3Bo+CA2NK9H//ggJjGD5lwzcvkyhqZ7sRJL0NbchMHpfgwVR7Gl40b0DQ1jZdcq7O3ZiybUoXUuW4adsosooxGNKGIW9ShgWdMyrFizHEd7j+DY8DEszS/HSHES9bl2jJXGsWP5DRgZGsLx2X7k8w1Yed0avLXvdaxY0oCm9jKeee87YU5r1mZw831b8cr+vVi2uhF37bgde3e9jaceH8D1W4DhkYhuw4YGrFmzEgN9PTh0eBq37OjCzt09yNQBK5a3o75SwUsvjOCRh1ehpbkNb+95Dyf6WOceaGoGbtreho7OZrR1NOPosSPY9dZUiKycnQF23LINxeIEJifHsHv3QGiW01AAli5tQjafw+j4BA4eLaFtWQalugas3LQe7/a+h+niDINDsfz61RgYHULp4ATamlrxK1/9Ffztv/kbIWaUGfWFLFDPk9APS+tk5+6/VPP7QgVgbcnHJMBxPgIytjaKD7260ANfTb+pnutiEbCAXCyyHtcELhGBNJJKwkaRTEqrpLTav39/EI+vvfYadu7cGaIbFclHIcYILgon7hvrO9YHGaVoQDUs4bYcjyIpn68LUXQSdpJValwiKRnFWD7WxK425QCKpRiVRbGniLc0gi+tm6dzmxeYsRveQo9zEVTchuKR9fsoxyQgeXxF3imiU7Us+cx9FBXK81La8UIRbUplDv90Jw1vKPKYqksJmQpZiSqdkwSe1pPzpHzUo6EhdrRWOnv422Vl/kdjpzJ6enoqjMG5jYxQvMaoSUYg8lkyWEKY42tN0kZB3K5ULIf1n496nT8258jribw47xhxGZvx8Fj8SdPVJbJTHql0TGWfeNZGRF6iX7nqYbQ+qp1Jmc3oTvJasmRJOEetXXr9ap3P5To97TktKCDnCgVlogwfHZkMXRwf+ex/jW3btqNcyuDAgf3Y+dZr2Lp1A37mZ76MtWtWorGpKWxfKhZDNCQl5KnXs+6E05tRC8hLfc35eCZgAiZgAlc3gfivqQTkAp2Ow00OUKrMAplp5Oa2rRTZRJAldxgCN4mp6SEcOnYI/+yf/k8oT+3H7bevw+jUCXz/yZ3oat2I0cPA+MEimrEWeazH1EgOo8MDaEEDOtGOHOrRiyFMM026rgHTs9OYwCSa61oxzcaEKGNJZwcmRkcwUuzF5tY1KNRn54DF/QAAIABJREFUcaz/GFqxFH0YRgN4P9eKUmkGg5P9mMIElmE5Nq65HoeOHkFjvgntre04PngMYxjFGMawuXkLCg1N6GUDv9Y2nBjtRSea0YgmdCztwvv9R9CHASzPLcFUaRisiJjpnMUYjgNNQxgoHkXnlg4MzwygpSGPQl0OrS3NqJQzeP3NXhw9BqxdB6xdy/JBFdQ31KFYKWNkfAyZfD3a2toxPTqObKUYoiXf3T8amsV89CMPYGJiHLv3vIH975E/0NEB7NjRic4lK1AqVfCNb+7DDTdEEdnemsHkRAV1+UYcPz6JZcsaUc7MoLmtFTOlLEr5Rrz5zlGMM0izANRvA2YGgbX3deHIvh7cc+89yB/P4td+/tfxYx/9IrKow+RMCQ31OdTx78JzEhrhj8q8v8sCJTaviS8vqAjkGQVkuEudz56q/rpZQl7d/+W5cmZvAXnlrIVnYgIXRCCNhFTUHSP6KByfffZZvPDCC9i7d2+IbuT3lCQUapQmEmyKhFR6sLr5SjBKIilajzUdKaAU9UjZRHHFSEd1Ra6NiuO/mLHLcjEISKWPq95gbaRlKp5SmcMoPtY3XEhCnU3s6HuOR0mm9GKJUJ1fbSMUHktRgWr8ogjP00UBSqySJSMAyYeCd9myZSGi8EwCkt+pYzj347H50DpRCOqRCq4YIcr06tlq/UeOw/OMDWSmQj3ObDaPjo7Oqgjl+JSFuh5Ud5PzlGzTd0EeZpgmFKVjuF2hlJyT05yvrgd+xzF43mroI7ks1hJeITK2zPqe5VO6hF/QL8gi7KyoTUWWkh9rQSpNn2usJk08fFoqYSFh/YGmeIqAjDeMmWoXbKC/bxhtbcvxV376F7HthlsxODgS/kdPz/Gj6O55H50dedx516145JFHqsLx9POqFZBz/wvpgu6AP9AZe2MTMAETMAET+FAQmLtriv9uh0KPc40+qi/5r/VsqPfH70uzZWQqzAjKozg1jmzdKP7R7/89/Nt//3+FrtZf+dJteP3V19HbB/zMX/5L+JN/9QO0FtejbXYJjvUMYALA9Uu34Uj/e5jGOD629KNhvzeG9mAME9jadgNQKePo6GEsaej8/9l7DyjJ0qvO8xfeR2Sk967SlK/u6mq1UavVRtIIJCGPEGYWdmFhGBh2meWcPbCzs+zC7mhmObNiYGCA3REaQCOcBIJGrp3aqrurq7p8ZVWlt5ERmREZkeHNnvu9vFWvsqsdctXqiDxxIjLivc/c73vxvvd7/3svHr+XxfQyRSpM9o6zsblMW0uUxMoS/fFu3HVYy6zRPTRIrV5nauEc48Fxelr7KJXg9Po0OcqEidIf6yORWaY/0ktrPM75+QvkRc3Y3ovTVWd+bZb9nXu5kphliRSDDDHWP8hmOsml3JRpw0jPXq6sTNEZCxJsdfL8zLOM3zLE8TMn+diPvpNgpEFyY5FvPD6NywU1aV8Sqk4YHHXywLse5HN/9jXjsS6u2aN7orS2yo13D9VyjReeW2R9Fdpa4ejREdo6fGSzaebm1jh/zlICSvbpD398lFxhg1LJwfHnN8ltQr0K9769m8GBHh7++gmcLghGvMyslqkFINOwgGXLYeiZ6GbvrQf5wt9/nbsO38naM2t86Q/+hr1dkzjrXivm585UkPqsBNgyDyrG7dpV91ls8NsJIHeJGu1z8+UHm6alaSohvy9+iL5HnWgCyO+R4ZvVNi3w7bCAxihUuKGATlRYy8vLPPnkkzzzzDMmuYyARoFmAkQEQslTAJFAEY1NqPEWFQqp27GUL/vp//Lq8/lNJmQBVlKOgClLRejH67EUjxYUtdR/CqfkM00y43AKTAtcbZduo8pDO5RSpaG0xa64U9Wf2lNBoNa52852OGmHdurarPEMNZajgDSpT+GRQDwBTZrt2F6eHTDpWGjyGCtu45axg+wr6riurq7XBJBiW6lPobG4SQt41ARD9qQmuyGoKvOKxYKBnzJWCgMFBMZiceN9q32SMqVsjbmpMSA11qWOi9pUFJDigq32kT5Ke6WfUqaqaKUcO3hUWKlAW8dWy7dDyVc6Tr5lgPftOAB3ypC2yNyXsUilUkYFKX0QlascU/b4pQbb7WSY/pYUnNdlwbZcpSVAvZUF21IGb2XyhEOt/NRP/XP27T1CLlekUq1QqhR48cTT/P1D/5X3vvd+fv3Xf93AZBkjeYgS8uUJacyo7bJacwH6bZxGzaKaFmhaoGmBpgXeIhYQvChw0Yr7KC7X1nnc3OozAEo+l60k1YiTRlXibEOtkuX48cf53J//IQ3HOkePdnDy+Wd55G8THBrrwueIsTC1TXLOy562o9S2IBqIspVNk2/k6I53sbGZJEIYr8NHuKeF1dQaK6U5+pxdtLRHmE1cIewNsl3eZott2iNtlEpZUuUVOomJIzhpNgkRJsUGPrz0O7sp1YtG/ZihbPJp9w1NsrSWpFaq42m4TcKdHEVag224A24upy7ipm7gXl9wgO18EQdek6CnSo4GVUZ6R1lMJcjvePjUykWcVKiFiyQLy7QPtDC9cp71UoaBATc/9JF3UXOUmJq5xNPPL9I3HOHydNa4Vg/0Qns8gNvTYGG1SLkm6x3o6YJjR0cIBaL8yR+/RHubBSllyRxvgfHxgywvpThxaoVjdznYykmWGPC5/cTC7Zx6aZE9Iz5KxRI+r4/cdgm3NyD5wql6a+Skj1GoB51kynUqbthMwOhEJ/GtNj7/6T9nT+cEVL2W7NLroOYES/coM6KMi6oFIBv+q+7539L931eIAamH38tTEF6/QzMJ4Vvkh+o71M0mgPwOGbZZbNMCr9cCu11L7ftpPDwDBWq16xRhCs8UdMk2As9mZmb48pe/zKOPPmriPQp4km0FAslDXI71MwGSqjxUNZ0dotlVlfb3lot1jc3NtAEXGuNR1V4WSLSSWBiVIg2juhMoJd+psi4qUaNfBjWut5wq5RS0qWJQcIv9OwU7drdt2VagmLRLoZ1sJ+0VW4kLt7TFDtjsyU8U/CmMlPZLefIUmCf2UxAm5UtZUr/YR7ZRW+r4yf5SlwBfif8ogEoVlDqOljrUiikpY6Wu4fZEPGohewzM65Willu81CcwTJKjqGu9qBCt7Nii/sxTLJYMjJb/pT8Kqe1KRKnveui7A9EaDjPOsr/YSsCj9F3dtqWPavvdUFHH6fUeJzfzdmp7Bb4SV1WAv4zd8PCwAXs6DxXiazzQ1+qXwk1Vw179XzxxTAxUuVKRYOTyuB5AZtLbhIJxfv7n/ycmJg5RrTYolcuUq0We+eaj/OEf/RZ9/R383M/+LB/64Ifp7Og0pRgQ7fFet7aVgOwet+X6Uxf17E6syNdqf/P7pgWaFmhaoGmBpgWaFrBbwIrX3KhbYU+qlSoOhxuX20O1XrXWtmZ17DJJUSQcs7jjVitpPvtf/h2f+S+/TcNVYWKyj5C7QLAexFcYIHWlwYWnFzmy517mLm2Sq4lyzkmWTToIUaFEG91MDO5jfmmeldoaDjx09bbgKG0ykzpnwGKUIA4KVMhToUrUH8aHk1xxnQ6CxjV7nQoS6bGPEC2eII5GnUa1Ql+kk1rdxcp2nnWqdIYncUuJ5RB1fJQjQU6lzuKjyrCjj6HeYS4uXaaOk5A7gs/lpVwqsHdojLNzp1hhhTaBmYP9rK0kSFeyBtq6KRkbys3V2dVF1rbXyTrSrFfnccWLjBxo5dCto6yuzJNKrJNaq7GVhmQKOrqhf7QTb9CF210lk06RTNTZzsLHP3qMZCLJdq7I6VOrVCtQrsCtR0NM7t3D1OUpTp0o0ihJ8hroGYCjt4+T3Mjxxb9ZYc+4VUf/ILS0RnF6nTz8eJojb4NAxMnSap1cGXwRGB/uw7cd4TOf/jP6OvZC0S1qD3NZVPNeUz+6qElaIhomCYwPJPa6zavGfh2o1x32NfZu4YWsG+U+eK3awOUWTytJ+ihCCwmVZHkh6Ry0Zu31iWnM/t8S/Wz+GrzVLdAEkG/1GdDs/01hgRtByBspvOygTGMzSgcEpk1NTfGNb3zDqB6vXLligJCedOR7AWbymQIwUdIpONQEJ7vVdPK5uvHKyUjeq5uuKOdcTg8ej3dHLdW4etJSl1SFLaWy5fatyUcsF29JYnPjGI7XAJt1EtSHQjCFdAJFRGlpz76s7ueaMMacOhsNA8KkXt1WEmwIwBNwaIeuajOBdwLj1B1Y7KYu2mJPAUryvwA3eeoJW/ZXlaeAPonzKLaW7wXQyT5SroBAe0ZxbbeWp+7vCmutpD+Wi7M8LLuIzS0IpWVZY5Q34y1qPPlc6hPVpYBPKcNyw5Z2X6941DmlkFfHUfZRJaeOgdSZy0p8R0sRqvFG7a70Up4+dRzsc/1bUgDeFEeuBWJ1/khfpU8yzhJjVTPLC4jV0AI3Why+UlfUxVvHQ/a9+l58pwx1dODYUU5Yi0SBkNYcEQVkLNrBT//0L3Lw4G24XF6jgNzcSvGlh/6C//oXf8jQcA/79x1gbM8eJicn+YH3/iCxcMzMM4/LbQB1wO+3lqBS5bXD8VuLP3STjF+zGU0LNC3QtEDTAk0LfLctUKtWcMk6tFoxiUuurnsbVRrGS8JNsVzG7w2YZCdrK1P81m/9GtuFK9z/wJ1cnpnl6w89QTkJE72DnH56kQ73BF31MaplD3FPB32DgySyGyTWl2gNeKjki7QF+lgtJKhRwh/xkq1mKBXW6fbXSBQvUaaAlxojtBCPhzm3uWi8fUMuD6lahZi0zOVgrtYg2hqnN9LClbkZWgGJUC6yAsnn3cBLKN7L+maFAg4ChOlwD7EhHhaBMJ6GB2fJSbFRoS86RNXr4FzyHC2ETH2ywAg4ArgCTkrlPJvVBCXKHOu+h410ilJl03h8lKpWXZHONir+Ko/Pi5t1gcG9Ida3ZmntgH0HRjlyy6089viTfOOpNYbH/EzNFNnKQUsM3vXgPmLRIH/1V8c5sN9a65QKTvp6BgkF/XzjiQuMT1oJblwOaIvHqObl+sFB1ZFlu4zJit3Z3Uo2W6RSqyH3a6u1Mi6HE4/XCc4a5aqlZxwYHuDizAKZTQi6nNx77F38q1/+Dfp7x6k5veTqZeY2F2m465w6cYL3veufEHaE8HqCBkpfDQ1pS3x57brg+pksa1JLcGF56ug6v1aXkD0WiLSsLTefBYTL9cS1+XhN92iHkE0A+d3+vfh+q68JIL/fRrTZnzelBV4JQAr0kYeqE+1QUk8qAinOnDnD5z//eR5++GEDPgR2KAhTl1gBCgKiBIgJJJLvBcpp3aqotEMhdStV8GVlX7biPIrrbUus9WoSGuNq7dy5q7bjZq1gTupS115VCQo40xPfqw3a9co+pwEjAtCuZdl2mv5ovEaBYeo2rXcA1UVcVKDSZ/k8HA6Z+tWmAucUJmlyGVV9Gviyk9xFAaVm5NZkLTpWdmCqkFHtaF8gCEzShD6yrwBNu72sNlqJWuT58juYooq13N7lKUpEgY6idpT+SnmaaVrGXOwuwFG2kfpk/AL+4NVs52oX6adCV7sa1K7m1HlggceasY3WJXPMnqzGPrb2uWUHd2/Kg3an0XZlpwJbsb3YSJSQ8l5iQYraVcG5jrt9TG9kA7WR3WVbAbDET5Xj7RqAlAWhul9bcHJjI0so2MLP/dz/yJFbjhmFhaiR5xen+b0//H9YSV7ifT/0HkqFErOzc7hdbn7445/glsO3MD4yfvUOt7hNyQ2Hsswpn880Ve4dOHYnyX4zD2Sz7U0LNC3QtEDTAk0LfLcssBNWWWBXrV7F7RFvoZo5r8tXkjTF5ZBPtviDP/i3PPP031KtJDmwf4gLZy/id3Yy3n0HT/7NRS5fXqbL30FXsI/ShpcB/whbxRRZton5uuloa8dRKpFILRvH7jpl6q4c+HIs56eosM4AsNfto7s3Rno+wf2dQ/idXv5+9RId/iiRlignVxfpaotxIpVhXW6E+92Ui1W6A166nD6K21lSErJJ2u92Uqo18OGjq62X+eQqAUQFWac3vJ+tcgs4WvDUfSQrKVJsMtoyhMNZZXVjRa58KBm0GMCPlz0tvaTSG5ScDjbqm7SHIxRL2/gDAXK5PKv1hMm2fXT4Vi7NnsUdreJrr7FausRaaZmiF269u4fu/k6eff4lkgkY6A9y8WweiT4j+TFH9wQYGunhqSemqRSgkJdENnDo0Bj5fIZnn11H7v3X6xCJwMhokD1j4xw/8RKzczA+5iSVrBOLOGmJRomEwzz99CL79kUJBCOsJJYpVRt4g1Cu++jrHyaTWqeUK1PNurj9jnu5+93v5vzqFf76iS8yvHeUrfUcP/bBf8rPvP+f4RW0mi8TCl7vobJbsKJCBbtQxT6t67KguxpBx2FuTMsiz+P2IstK8/UNIuzY3bKbCsjv1g/F92c9TQD5/TmuzV69ySxwIwC5uwvqlqswUlxrJcHMqVOnTJIZUT0KWFL3YgEfso3COIFhAqIUDtnBib1+++cKoDRepGZgtlxN6yaBibh3XAUksrSo16/CNLkvKeBLk6ZoXLlr7tSvPlDaFrvyS/ojkE1UZqLikzt2qvATG4nqT/oj/VVbCHST/RSySa2iwJQTrGwjn2tGcNlXs3+rClFBpsLF3S63CuxUnbb7VaGeHUDKZzJGmgVck7tIWwTmKQR9JQtZNrcUkaJSE3toTE9VTba1tdkSw1hu4bLqsIBtkHAobMZRFytSpr2P0kbtu6o+Nc6jwEd1Oxd7aRxR7bu2eze4vRFIfaU+vhkUknY4qOOrwF4ApMxHgeMS71NvDOi8tMPqVzsSpA6dJzpfJUbS9QpIUULKqlEgpEQOgmw2j8cT4hd+UVywD+BwuYhEwzz3wlP85qf+VwYnO/iRH/so1XKV9bV1FhYWyWaytLa08bGPfJx77no7fnfAHOMCmr1uyzWoXKri9bmbCsg32Xmm2dymBZoWaFqgaYGbwAI7zgqlIvjEwcDcS5T1XBGXpGOmSp0aTzz5Zf79v/81+vsC3HP3fv74//s8F87ARD/cPnEvz391jr1d78JZDvG1qS/hxsP7hj9GNpklk1smGoqxvJ2lQh0/DcY7B/G3uHhp6mk2uUKcCh1U2NMeppJc5djkMO56nlOXEjwYiREKtXG5WOZ0epHx3kEWN9eZkfjesSjTmS2qbg/r1QptDgiKVxTQ3d1BtlRgejNn1JDymSgj5dbl3rH9bM4lmKtsUqOfsda3sb6RIhyMU3U6WcqtkGGTfZFDuEMhllbXaQm3sZ2TeJB5uuki3NvKmeVzJEkw5hw16sLtYpbOaAelfInNaoYOXwexjgizySusVxepRnJc3JyhdxDa+8J09ERpafVz4OAt/O5v/zWS31HUkKKm7O6Bzk4YHpykXCpz6vQMrXFrjIYG2nHgw+/3kkgtsLJWNS7y8biD1raoua4QzyBH3WVsf+XiCt1dMeItbTzy6DQHD0e578G7uTI7z99++RyFIoRDcGh/G7FAG5ntIo88M4+rE3pv8fPDP/5JLr40y7vueB8/8/5fxFH1GrdvwwbFXXoHEto9a3bf2Nbrj2veSxg3f4fTSa0hAgJwO91XnaolxI75zMzDlz/s2dtvgiOp2YQ3qQWaAPJNOnDNZr91LKBu1wrvBDKJ4lHcrSXBzPT0tAGNopYTICRxA0UFqS7BVrIRyw1YTkCaZEVdeu2ASOGR/TOpX8oX+Cj7y37yFNfbSCRq6hQoIoBPYxxa27kM6PL5vFehp6oGpR67KvDVINvuE6uCVemj5S7gNPBLntIGiW8p9Ut/pT3ymfZHAa2lGBT1oPM60KfxFjVDuNhO3qsC0e4GbT+Z3+iEL32yu0uri7Qm4JF+CRhVsKywb3csF42nqJmoFd7KdgKGBTzKmEs/pa3iah2LtZj3Ur7lbl0ykDgY3Inx6PZeVXuK/eygV++kSvnSb7GZJqlRZaW60ms8yWuqVgtAK8i0qyZvBCZf6yi+2QGkjpn040bHkUBaAZAaL1SAsIJuu7r2teCjlC22l6cAapOIyOcxasarCsiG3o8WMGkByK2tHF5viJ/9uX/ByOgYwXDIJKD527/7K7788N/wjn9yO3e943YT01GyQBa2C5w9fY6l+WU62jq5+863c9ftd3N4/xEDqj0uLw1x25G6vtUMjK81+M3vmxZoWqBpgaYFmhb4frTAjvqxXAKvD8rlOl4T6aRCo15kZWWGr3ztC3z2s5/mnrdP0hp1cfHMKaL+VirZAJkZSJ6q4sm34SZOCQf7Bvaxur7OUnGNMH5aQx5i4VZm1jaMitBDCa+vyGzpJULkiVNgDw5ujwbp9Hs5m1jmwMgogXqR1ZVllsowOLGXNXeYp86dYKzLihF9YW2Fwc4x5hKzuPGzRg6n28litW7cs6N+2CzCWDTI9pbEkLQAZG7n1mgYFyPdY6yuihu406gc21uGWUmXGG2/hQBtLCWTZMgx3DXK+uY6jnoDd1XiTq4SI0pnSw/1kpdMYYsSOUL4iMYCrGaWTVgoiRNZNkjNzfDgKMn0KlulNWrOLVq6PWSqc/Tt9XBxfo373z2Gy+1mfnGNrz28SazFUgBuZaElDnfcNcnK6ixnz5SYHIfUOoQCLnp6I/gDHi5eWmdgqANv0MtmJmVcsCXWpM8JLeEIXpeXaDhIIZ82XinVMuTy0NHfTU3i0HsrbGU2CUjW8ZUyd9w3Sa6+zcX5RVIbkF6B//6//SD/x69+mrbYgLGZPCQi925EaL9eulFoKT2UZO1YrJWN14swTGmH22FBSFkPuiXG97WNrXfNnIPfj79E37M+NQHk98z0zYqbFnj9FhBYIRDj/PnzRu344osv8tJLL5nPBDTJQ8CbKAPlpCNQUJ7qemtX0ylssie1UdCz20VWQJOUuba2ZsoTyKn7y+ehkLgIi5LQsRMfUeKeuG2Kx5e7Divg0nJeD3yRbRTMCVATICoAUs6I4XDE2EAVenrSlXpkW1U+qvpRXGF7enoMGBURocA7SdYj26oyTduooE3qlv4LcFP32VdybbDbUrbVuJGqJBQYKHUpWFZwpe670leNIWmWo5WKUc4JvBKloSoQ5VXHW+M8CpiSxZdli7KpR2NfqipSxksgkgAl+2LFHu9RoagANHv2bKlH1aKarEbhrF3laQfZOr674fZul5EbzYObHUDa+ybvryl7LSWp2FFsmEgkzDjK3JNxtKuMX2v+67El81Rgs86FQFD0DDcGkA4TA7LBZjqD1xvkn/43P83Bw0coVko88tjXePrZx5g8NMy9P3AH8Y4I1YoEZ98ycY+qpRqbyTRT5y+RTGywf+IAP/yxH+GWQ7fgdflMek75MyBSgiE1H00LNC3QtEDTAk0LNC3whixQ3clqLZGWvF7ZVTxU8ly4cJzf/Y//Bq+3gKOe5cXnThMR9+G9R6AQ4aG/eJZQpZd9LcfYTlRM5uZ0IYcgNz8hgv4QHd2tnJs9juSwHmWU7rY4M6kTuMmywSWGvF4OhKN4NpLcE4nhdDh4eitN10A/4ZCLqbUFTm7WqXc6mUrVydYg7AWvG7by0B504qvV8bk8bOQrxGJhVjM52lsCpNMFegJOioW6AZt1XAYG5mpVPD4/uVyWAg36PWHa2tu4uDJHyN8B1RhbVSceOjjQeweFSpXz65dIkGKvbxKf10O9Jq7CFTYLGUGsdIV76Onp4JuXnqTFHSJVXWebAj7CDPVPML+4SoEyHtzsGx7lwuxJ2tsClL0p5nInmLitm7OXZqi5YGDIS+/gKA53iBdOnuLshQqt7Rgg2dsbIRwKEfCFWFrYoFIuMTgQ5+RLS3h8MLm/m0szq8zOw+23e+nu7OXE87NsJKx4kuUiHDgId955Gy88d5LTZ2s43FAswpGDHg4dnKThqPHnXzhP1xBEW6Gzq5VSoYqrHuT8mVU++IGP8qu/9hsEI60EAhE8+KjXrsWFl7X5bg+j3f+rQEDIpUSjLFPBZXKTuyhXKkYJKbG/JcSOqiuvm9TNJd8bOsabG7+yBZoAsjk7mha4CS2gLr0CfARgnD59mueee45HHnnEvFeoJIBGAJHAOIVNAgkFRIlizp6VWjMzyz4aN1CgiEKl3UBQgZ+Uv7KyclV5pepFgV8Cu0RBp4pHC3JJghmJAHMtQYdma7bHMrTA26sb/0bKQlHjqQu22+0xrsSq1FN1p7yq8lHsIdBHEoG0trbS19dnni0tMZOZW+DqyZMnDSSSfih0kzI0O7S8l751d3cbCGt3TbYDx90qP1UCKkC+Fn/RUoDaE81olmtpg8YK1L7KdgI/pQ063pptWj4X1aPsL1BRY2PK2Mo8EMWdxHpUN16FZAJvZZykb1K+Akh5b5VRMHBWXcOlLE1ko+N4dTGzM4x2yKhl6jzQkd5tr1ebATc7gJT+7k4qo23W40fsJxmx5RiVsejo6DBj9XofUo6Mpewv80cVzR6vFc/RUkC6d8Bgw4oDuQMgs9kcXl+AT3zyJxifmOTU2VN8+Wt/j8td5eM/8SH6JtvYLmXweX24nR6K22WyGXEfcrKVzrGysMrlC1fYMzzOJz76I4yNjhOPteJyuoz7TvOW+OsdxeZ2TQs0LdC0QNMCTQtYFrAEkA0q9Qoep5NCIcPly7LO/zr/6Q9+kw984O0M9sd4/ulnmTm7wVj3AZ78hym6QvvobZlgdXqTRt1JxBXCG3GRzWxTb3glsiNlykSI0hHqoqvNz+rCM5Qbs4Qp4WOb9oCTWKXIrZ3tzC8nGBW1W0cHX9lMsNEeZjvs4GRyi+k69B3xMrNU5uBtPbT0RDlz4SIdre24aw6OP7LOcBzat1041mt0hdspy03PeoWQGwoVEHnEorhlE6ans5tcZp1cKUPcDamqtYLojLWxJesOXERCnUxtJ+h0jLPZqDMSOkTQ18rKRooSVVraYpRyGbZL28SDXSzll8iR4UB0H5FImLVEgrVK0sC5/vAQxUKZ7u4eLi9NUSAeWfUlAAAgAElEQVRLt7+dWEuYxeQSW848mXqKleqUyah99K5JYl0+fDE4f+UUm9s1ExdycxMTL9LjgmNHxzhx4jJd3dYYinp1eLSDmoyj18P09DqlArS3OYhHY9SqNQN3xdV5I7PNZgaTFGdiYojE2hqxYIyt1QyXLhZpeOD+Hxg1SYMuXk6zOAN+F/R0wOGDBzl1+gxbGRjo7eTffOp3OHrsPsLR9uuSjaqnnKw7d4sK7CGwMrkttsvbnDpzysSGP3rLUTM+AiLNLebXuDazLvCaR3PTAv94CzQB5D/eds09mxb4jljAngDk6aef5sKFC/zDP/wDMzMzV8GXACCBQwLi5EQj/2tmZbvLsDRQgJWo5fTko27JenISoKGJQxSoKEhSWLW8vGyAlLooC4STcgUg6v5Whulr7ryqorNcjitXM7AJ9LoWi/HVz2B2taRZtO3ETdR4hwJAVUmoikSBNZqxWaDZ+Pi4efb29hoAKQ+Fd+KGLX25fPmycWXXWIYSu0/6PD8/b+wr9Umb+/v7DQhU91mpUxWMOhnsMQGlHQoyVYkpdpLPBHRK+8V+FigMmAWDjJV8J/BTs45LHaryVBdzUbfG463Xjatkv5ZtpR+awEZWCaJWq+9kvFM7yXa7waMALilfXa1l/BU8Spkyh3bHwdT+2kGcjpU9dudude3rUcDe7ABSVY7S39120f/FBjJ/BEKKvRWG2/d5pR8S2VdDFSi8Fogpc6EusXt2VoEmC7ZRJlqXNZYCsk4ytUG0pYUPfvgj+ENBvv7IV0lnU9x59zH2HRkj2O5GRI1mTtTl1UO5WKGYL1KvNMhni6QSG8xensPvCTDQM8iPffLHGOwfMnfKLQegG8cJunGfrBZfBafNFex35BzSLLRpgaYFmhZoWuDbYYFXIjE7a1dNR7wDFe01XlvdSlxmJTaS4cOK9yio0EmFhcUplpem+JM/+318gQrnLz7P+kqFoBNuHdtD4nIVcu0UN1pYWsrS4xjE6wzQEm9hMTnPJgncovBrOWzO326/JLWpkN3KUGaBDlaMo7SPCq0u2NvaRnI9xWTcz8pmkbQLqqOdfGUjwfka5KPgG/FR7QiztJoi2OUmX6xap3rxpW6x/Kl794TpIMbM15fwbkBvKER+ZZvhuJfyeplWL3jqbvIlydvspSJZtyUDdFuUdCaNx+ujXKhQaki0S2iRBJFeP1vbFTyeFmqVkNF0+umkNd7P6tYWK7U1el2dbNe2Ea1kT7QXj8/N0voKG2QYcA8Sj7eQWt8gFIiRLCSpUaXNGad/oIfF+XnyjTxbFOlsGSVdy+COVEiXlllOXaBAgoKzwdvf1cPkgSHml2Y5fW6Vvv5eZq4kmV8om+zWvb3iqQT+EMTbgywu5c1q5p6795FJbTJzedW4Yct92s4u6OnvJBSL8eJLlyhW5LoJwgEIuJ2MdI8yO3OF6cUGQxNQlniZvhjOWohKoUS9mqVWK5t4kWOjfdRKcp3gwhPq5gMf/AQf+MCH6e7qM7CUhiUI0YestarU2NzaJL29xeLqPM88/yTPvPAsuUKefKFgsmxPjk3yv/zP/4oP3P8B8cfG75KsPLbZbOU7tB72Q+LqJN+JKSAbNSQj6bV9Tbxy89Dc5lpAk2B+O36h3qxlNAHkm3Xkvk/arQBkt0zcnKp3peBS6HPdj2tDLrYtFdJuAKBlCMRRpZdCOIFB4lJ7o/1uVK893p+q01TlJ+VrvLzdw2J3M92dlczuAm3fT+CTxHgU+Pjoo48aECZx5ARcCQSStgt8FFCkgEgzWwtI0DiFArCsLMVVA7K0PvtdMPlMlFWyvwA6Vd/JNlK2lWzGyjot9cmr9l8+V1WgQBHNAq3x6gSYKOSyKwGlr5qNWwGeOaftyCHV/vJqt5EdZmnmaflM3ZmlDKlTAJ4o9aQ/k5OTHDhwwLi+ykNVoGpvnVNi44sXL5pEIfv37zd2EHf3J5980tjHcvfGwCPJaCz9VvBob7dCNVUViv0VkOr4STniQp5KbTA4OGRAodi5WCyYvsi+CgLlENBM5RbAdF+N5ymu1E6nm/x2wYyzQkpN+KO2vQZoLXioY6LjK/XJsSCATOaZbC82lHbJvJCxkqfCtt2qx+/kT9HNDiBfq+8678XGYlt5CjyUeSTzQX9DtBy7a7aO1SvXsZPFUBZ7csfaIWNrrQ4NiHQ0yGQzFMpFDt5ykGw+SzKdYO/+CY4eO0JrRwynwEcPuL1uMwfcXku5LHOtUipTKpSplWukkxlOHn/J5LbZO7aPvROTvOfB9xILteJx+ahWqogaWdyBpC1OW3ZsceVpOCSZkQUeZTEqT5O8Civ+0Gs/XuMi8LULaG7RtEDTAk0LNC3QtMCNLbD7FHP1xKTwZBc0aThoVOsmsZucxOTUJ3GRZWvBLOZcVxNvIwflctZ4GdSMy7WEMYG6eJ14qiRXLvCb//svMD37TT72yQfIlTN8+evPkl+HxCnIJ2HYe4jWwCC1mrgvl9gTHuFK7oqJBRggzLH9t5FcS7CYmkMiQ4djTkrVBFQ2cJaXcbDO3a3t1Ms5PIUiE9E2Lm+maO2OcLaxzefX6sz54a5PHuRKaoHF5QzFTROOEs8BH9H2ENlamom3jXHm1BQsAwHJgA31POwdHWGga4iL58+RvJQguA7eFRhxQkhAZTjM9lbOxIJ04GGRCkHgQFcr6bUNEzeyr6ebJ1ZWyQIH/RF8Dg/JwiYtoV5WtyusUqKFAW6ffCeXLs9SqlUJEDRgUyJeuzxBerqHeWzhUXFMZqJtDFctSCK9Tp0qQXHK9obYLG8w2TZJIBzgybmn8boCOGNuMtlN9o6OMzV3iqRjEU88z9xygsOHHbz/R95JxVnlhRNTzC9IYsE6s9PQ3gKjY+3EOt1UGiVSiRyZjQphD/zAe97GxXMncTpcrKcKrK7DcgJ+7p/dy9LSIrncNqdOr1GvQnIN3vFOP3e/cx+PPX6CEy9ac0jmSzQKH/n4KG1tMX7n0ycYHpKkNR420xUDMp0uP7fc8nY+/OEf5SMf+SSNuodqaSfGPlUef+pR5tfneerks3zmLz6LswXaR0MGBueyVSqzZWiDI4f2cvb4Jf7g3/0nfvTej+EliKPuuQYhXXXqhp07qZVBou84ZOrLq8z/ShGXx0WjIseE5Rpusrk7LY8cOR5k7CX7dr1WwuP2GMVrU0b51v1BbgLIt+7Y31Q9V6iliTqkcaq+s8M/BVW7lXEKkuQCXiCOPgQsyXNwcNC4z9qVgAo/NanK7ph+u+Ho7ph1dnip9dk/E+igIM8OTe0gTbeXV4FIZ8+eNcllXnjhBaampkx77e7SGo9PyhPlnIA2eUi/VZ2mCjor47HElrGSxKjiUeMcaixB6aeAJlEHKvxT92DZf7eyULZXkGfvl46ZgEgpR2NTqopLPhOwpm6k4hIt6jr7ww6c1N4K+nQeyP+qEpV9pT36v/RJ6ldV4Z49e0w7BKYNDw+bOSDfa/IXhdeiJF1cXDQqTwGXMocEAst4qEuyjKfYSeJHSpmqaNT2a7s0GY+8iu2kLZohWrZRmCtJfOTka9yjnRjVobRLHtZxIEB1+2qCHalTVJIynhYklKQ/Enrcgs4CtAxEktuzNqBrT36j801tKeWoQlYgq/RRE+9IX6X9djd+u8rR7n78nfoxebMDSA0NILaSeSeQV+aaqGhlLiqAtNtVf/f0t+OVbXsNQFrHreO6kAYC+XL5HOnsBrHWKOV6kY6edm5721EGh/upNapEYiGjHpCn2+vC4XZa2eFdVkKbSrlqLhycDRfpZJrEUoKFuUUa1QZ3HrubD/3gRxnqH7ECl5uYQTt33vVmuN6INxdzFn6UFa381ep1PE7/GwSQu2+9vz58+Z2an81ymxZoWqBpgaYF3qwWsEHFGwJIPZHZ+7cjBdvZvi7SPYGOetNtR+Aot9nkvFitVXCLg0G9itvpNQq1qngk+et85o8+xZkzj7G+dhavr8RmLsfCHLzr3ju58mKa6nwUf6GbiKubi4tzOPHS4+uhLRBjM7OJI+yxki4a7FlhpKOHXGGZmdxxiizQRZ1+p5twvUx/MEgk4GUxlWaiN8b5ZIYTVSgf8rIw2MnzK4tWmmpxET7oo1apEwx1sjK9hL8vTDGdM/7Uzn7oax8ml95iK7OBx+ekuFTHSBh7Xdyx7zZmnzxD9myeIbHLKuwJ+8iulOiNRqjWGlzYztEbcJv4hr1Aq9dLtlym1ho27sDkSqZHEQe4Q0HSJQgEu9jK1Kjjw0mQwfYJtrMNnK4Am/ks21TwEseHD3eoyML2HAHiTHTuRYLVXElcIkrUuBh3RDpIZBNUnCVS9U2K1PA7gjgbdQrkiLQE2a4n2NiaoW80RCOcJFvP0zYUZ9+Rw6wlUsxML5BczZBIQmobWlrh1sMjJJbXKGXz+N2SqEbGHQZHBtjY2uLi5Qzd3Rjo6HG7aIn3GLftCxdnCEfB6ZFs2hAJ9JHLSCx/F5uZRcTBZWsLBvv8xCJdrCcTbKYLHLplH0tLSZYWMjgJMbbnAE5ngIakp5EQPd4Gjz33OAV3mUbESSXYoFEp0nFrG+vLKZPFJtbZRiaRMjeXo94Ah3oO8lu/9G85NnAXrrqPagGjqMVZp1gr4pF/qk7Ea98CklAtl/D5JAxQg1q5gsPpwSnXITvfiwZTjgc5Ilw7N50rlRpe8WlvPt6yFmgCyLfs0N8cHVf34RspILWFdpdWhXd28CXgRk7CAlNmZ2d59tlnWV1dNRf3ctF/5coVA43kgl/dV+U7AUTy2Lt3L4cPHzbqNylfPpfyBeYIFJSYbaIAEwAkQETKVPWkxgJU4LM7BqB8bu+jQio7VBXwc+nSJb75zW/y8MMPG/ClAE/BhUArgVMKvQQOCVSTh6qmFFhIeZotV/op7VYVnWZg1kQo0h6BY1KWACx7+xX+2OP9KRRU92rZXmyqtpRy5alqP3lVOCz7quu0xsITu9qVhFq/vR2qrFSwpuXthrvaJju0EtijthSwKMBW9hMgLXBS2qMu0ktLSxw/ftxANylDgKT0za7SFGAq80HaL3NFIbOMg4yR2F3VtdJ32W43OL0GUCV+Z+7q+GmyGvle3dYFBomNrOQyHlOnbCd1VCW2jNON1yNxN/1XM43b4aO2T9WkqsiT/RUGq0u+9FPaK/VpPEpV0+oNArPQdlouHjpu38lfkjc7gNT4jfIq4yfHpswrGQeNJ6rjane3lvcKml/RvhKkZ0clLlmpLVspiJTle8NcpIj7UWtHC5GWsAGQwUiAcDREtCVMKBLAH/QSCAV2AKTDUkP6POY4EWWjs+EwFyP5bIFyvkxmY4vpy9NsJjOM9O/hjmN3cf877zexIWWx7RFJpTxE+bjTRDPnG1VzR9wpd8V3UKTT5HF8vQ+9QrQrUZoA8vVar7ld0wJNCzQt0LSAWkDOIzv00Jw3d8c0tp9vbP6nOx+L44Eo74wbriV5hJIENWwYsNNwOak4ROXvoCrnc3EBqElIlTqri5f5vz71S7h9c4yMtTC7MM9Lp1YIefs488QyByJ34k6HiDrjnE1eoo6f2/vvoTXYxvNTxylQpM3fRpUi7kaVwXCcYjpBprZElllCZOgS8QBVHhifZGF+gVIpz+TgEI/PzxE5GuSZYp7FTlgNO0lu14ntGyQU8LA8fcVKrzwHyKm8w0Osu5VMeo3YYCuZKxswa/V38H29lN0NVl9aAbkcEYNsQSwS5MjkIaZOXmDtXIZYFiJZGPJDQLI/+0NkN7ZNBm1BU04abAlA9DrxO5201Zy0BIKc20obs/ZH2ygXa1TKZYbaR1hLpkhRFydqhnoPUC5um+zSYXpZI0kHEePJlN7M88LKcarkeXD8Plw5F/MrS6TJUKRM2Bmh7rKUqk7x+KJMLBAhVyjg9vnpGunl4vw5lvPTbLBIuNtJ24ifuaUUt90e5+htExTLFT77Jy9SED1BA5Kr8I672/G65NozQ3evm9nFKn1DDt7xwGGOv/AS60uwmbKWaxJD8t3vOURrW4hMdo0//dMZOtowgK+3O0BPTyfRFh/nzk3hlWuAmsRo9JEv5vGEBP5V8dSDOGs+HDUX5y+t443DfBJG74pR8DfYcpfYzpc48u7DvPS5U7DXbUkYNyoSnJO+gyOsLMxzbHI/ay+tct/ge/n0r/wekUroWoAdtwxv3iSmcdat8DvlRg2nS5CucW8xRFLWeDiqxsulUhHPHBcut4yw4EdJjlkjYIjmDQ655o/TW8oCTQD5lhrum7OzdoWbuW6t168DYfqZQkcBTRKbT55ykXzq1CmTmEWAigAniecnYEku4AWoCERSKKOqRlWCSd3inmslJWm56oJsh28S908g5X333WfUcVeXLzvu3zeyqibusIPG3S7YAqtEYSfg8Wtf+5qJQajJTgReCRhSuCrvpS+iUhQYpUBJ+mFP+CJ1iMpK+i9QyorLaKkf7fBKFVdSljw1S/ZuF1AFgXbFoSotFb4qfJRtVFmo9QmMVBdg+V7+l/0EoIor824XVJ0LdhXYjVzXpV2q0rQDUgVkso8GYZbPpI0Kl+U7cYEVWyrskz7JPBHVqZQn6kzZXl3QZTtpqyoM1aYCAwU8yvhIuXYlorrDa1+0baoctOa5FTNT2iplKMwV92qv12NsZJRjjYbpg7poSz1er49wKIrT6bqqUtW6FDTaFbkKEWUMZH6oC7+2Wfosc0we2sbdMS51Pug42W8cfC9+Xd4MgFJtqS7s4oYtIFI+F5gtakhVJau9FUa+av8cFsYzY2LifJqRu/pb12jUzSI1EPLj9bupNipXQWQkFsEb8NASDxOIBIjEwviDftw7akinSyCzA5/Xa+ZXrVKjKhdXVaiUqqSSKZYXVpm+OGsS1jz4wLu56467GB3eQzAQQoCoPGUeXxcvaEf5aNaoRjLyRgHiK1wUfi8mX7POpgWaFmhaoGmBN6kFFEBeu3H3yuejlwNIUX8pvjS33OTumzzVJ9XhMG7CLreGNanQqG1y4fxz/Mq//BmWl1e5734v7V1R5ha3CfsmKK518ehfn2I/RxiO7GE1u0ZXWx/rhSyZfBYfLuLeOL6OMFeWLlAlQ5UN9gd7cJU3KVTn8JMlTpW+WIBaJkdbLIorEuGlxSWiHT7OVUpc7gXfnXEWgy7mt3O4fH6qa2krruOBAbLbObPWLebLlORm99y2cdPtOTbKyslpJob7SaWSpDJFS0V3oJXiVoHSNwu0H+4gObMO4ojW7mL/0F4q8xmciSyezS3SFxv0OyAqnj74KRarJn6lQKqVah5Z8fa4veSrZVpb26hIEr+tjFlGdOOgTMPkCu9qH2cp7WCjKjmuNzjcfjvpTR9BfzuZ7Q22EHtF6Iv34/I0uJy4RAstdDq7ae/qYnplljSb+PBK7UR8ElMzxOXVKXo9Q6xX0tTx4vL5CEeD5BwbnEk8RcmXYN8tPbgDW/iiOS7NlpnY10+x7OP48SuIInZ9DYJ+6O+H+x64j8effoZ0rkQwIslpoKvFTzjQSrniYWlllWRK4r5DNAYHD3ZRLtVZWlw3cbYjkSgLCxvGFbutPc75c5tm249+/BjJzRVOvrhENgX1kgBL6B1qJ9gWYzq1wouzeQJ9cOu7DvHEk6cNY+8/1sPi1Apd4yME4g5m12YY3D/O/JNTsATBIRc9pUE+cuzj/Ouf/teEHEER7VKr13A7xYm+imTLaZjU7S4qRm8pYQWcJqiOORRMfHIJiybaU+uzcqWMz+M0iZOc9R3XmH/MEvBN+mvTbPbLLdAEkM1Z8T21wG43ZzvcUxAi6kCJzyeARoCaQLlz586Z5CwCgOSCXmCkgBVVKqpCUaGRAB75Xj4XEGCPASmfa4IHjeWoYEpeBdCJgvLee+81d9UEXu3bt88omBQ6WeuP+tU4hnYX190u5FLXiy++aLJaP/bYY0atqbHhBBoqPJP+CqhQt3GpV91ipT8KtNTNU9qqIE32k//VHV2zZisMUXWebG8SWtTr5qlQT+M7KsRT0GRXo9ohlAJMVY9K26RuBX8yTtIPVYPaVZnSBk1MY3fBlzJU7WiPh6dQRtWYOk92wzD5XuGkqigVYsv/AqvNibFcNvNKlX3yKmOu46YJbXTuSB+0X/YYj/K9KAelLHvb7e2zA16dM1KGPBXk+nx+U38oFEayh8s80NibOp+t+IHizqPx/+zgyQKW8lCVqNhRXb+lLh1rTbqjsFr208zo0n+dZ3Zlql2xutsF/7v9Y3KzA0i9QSB2VFWjHAeSeV3iuMpND1XU2ue6HSS/ok0liH1j52bNDoCUbIs6xyTBUnY7a4K954vb1BxVOrvb6erppG+gl3AsTCAk6kc/4ViEUCRo1JG+oM+oIQVASkZ7a+ydeN1eKsUKhe2CiV9VyJXYSKS5fPEKW+msUUB+/KM/zP33PrDjZrOjkq3JzXbJmm0L2i/zU/9/owzyxhHQv9tTr1lf0wJNCzQt0LTAm9YC6l6tAFI6cqNYwwofr52orm0lCNKgFuQOoMshgEaUkE5wiMrMrP6oCpxxV/jV/+0TrK+fZny4k0phg+efvkB/d5y15SCXTmzT49jPnuA+VueW6WIAK++zl5rPidNRJ1irsl1Js8QaUbzc0tPLZvIKucoyDRbZh5sOh4ONRpljo2Ocmb5scsaMHxjloQvTrAxB5J4BztY2uJLdttaIYQfVQoORPQNsp7Mknk7jP+yjWCgRDPrwR4J0Dg9w4dJ5qFcMWHSVLVTbcbiXlfVleN6KCdl9Z4+JW7i+vmLiR7rdXqrzZcJhH4fGJpmeOk/U4cabqpA6V2WPqCY3IFx3E3WFqZYKhLx+8uUtcgK2PE4iPi/tolAslig1QFotvmsVk+c6SFs4AuUttsqQcffg8nbhq/ipVeQmpxevK0StIhjMwmMRdwxH1UuRPB5qDPb0sbCySN5gzBz7eg7gcjqZXrpkvEM285sUzCh42TM5yOWFM/hjNer+DTZql4j1+fFEQpQo4Is0GBjs49SJiywtNEisWnESo61w8MgEvX1+vvjXp9g7An5J0OOLsZUtMDzSy8rqAoVCjWDAS7Xiwu3y43a5yGYzxo3fIxzbIXAP4q0W55YkN36vg5HRURYXF5ibLxOLw5UrMDIR5NCxY1xcmOLU/Cpbwvwi8N5P3MuLF86QOLGB+whURYnph/EfPMj0mRnijjCTrQM8/9cvcPxzz9IfHCHojxvrOWolXJJ8UIikKIAdgoOduJA44OJSLd9ZftdyjFQaooQs43F5zbWEV5SP5rATiNkAuUH9hm9Cv2l/cJoN32WBJoBsTombxgIaM0+BmkC5hx56yIA6AXYCThTQKbCRi3a5iFc4pOBH4xaq4k7jPKr7qx0QKqRSF14FNwoq5QJcylGIJ6q02267jbGxMW699VYGBgaMYs4OwHar9qRMUZ0JOJXkMprd2g74NHu1ACCBTgIopF8CXKXd0k9VS0nbpE/qkr0bICrMEhvKvuoSrUBKXgWWKfSQdqjKT2MqSt2q5LS7RJtl2g7gsoM2hYSqTrSDN3VzVuWlAmFVR8q22id7LENVIap6TIGYtP9G6jz7+Mr3GkNTy7e7b6uruJYp3wmQU2hrVwEqLNRXVT1K+zTGo7orK1RXoKn21DmnSlT5XCCoqicFOooq08p2LXE2K2bOSDssxaPXfKd9F2WauMjKUCiM1bmskFD6JseKZrXW8RSXe5lLdjAtikipTx72xDN20Gsf+++1+nH3PLxpfshsDdEbFHYgLGMgSYg05qYc1/L7ofNH54ldwXvDvr0MQDYQACnzQuaYZJ5PJNZYXF40d6TlGskX9BAI+ukf7GNwdJDW9hj+kJ9QJEQwbAFIAZH+sB+P11IliBJXb8y4HG7cZt5VyGxu0ag42ErnmJud48yps4wMjfLB932IW48cpbu1x/jYmPiQVWuZKlDTrDe/ZS/qXQkBbsbBb7apaYGmBZoWaFrg5rXAy+I+7k44YwHEa8/dCYBFi9egLAmi3eKIWjNKL78zvKOELFDa3uCvvvCX/Pbv/gZVUvzkTz7AhTMnmDmzyX/3oR/h//3dL7KZbmWi925WTq2bKHldtDHYtofLqXXmTfbqABGjbVyhzRWms7eN3MYy6e2zDDh8bDSu4KLO/S0tdIdCfGNpiYO9vczmMyTIU4m6yPYFWBoK8NiFBIRg4N4xUgLeVosgocfFUawTJg6PsLq2ztb5HG0HQqRObJvuh9/ZTltPD3Onz8LZunG57nhnJ+szCbNPYSvPwjMi/YPBO8fYSCTJzaa57dhhjj9+CtIQORikr6OLqWdm6Pc7KM01KC3AkGSELkGXL4ynUmcrnzde4OuSDRoYk1iQMlaS+CYQYHmjYGJEduCnYZypRRHZyvlkkTQugrRy59h9XLy8xAoZ9jqP0NfTT6VR5MXlF+llgKHOQRKJBeaYZn/gMI6gl+XCJpfyV6hS4O6+28lsJ7mSnuFw99s4vyqK0xJ9oU7iXUFOTD9NyblBop405tt7FO56cIIv/t2UyW59950HqJRdfOUrp4zycWXFMGre995x4hE3F86f59K08cpH9CQS+/H2t42aCfb449OM7QnT19vLqVNTbGXhwMEQU5e2GRyCwaEW4rE4MxeXePKJMh3dMDrho7svjt8fZXWxyKWLC6ytN6i54MjdIVqHunnoiSsU0tB7tw9Pi4d8Jcct7zzG1559ga7DAwT8EWb/+JxRuw73tvOz9/w8/+KDv2xcvj14cUpIHiGq0ki3hNIRpaOE/3HgMvG/a5RLZZMIxxfwmu/F88bcgJYZWnHgcssasCRZmDBZEC1K33y8BS3QBJBvwUG/mbosF+j25C/yv8RIE0D3/PPPm5iIAkUEygkUETilLtr6Xt1TFTIKfFNVnVw4CyySVwE48p3UYY+vZodr6rpqB06qBNNM0grWpBwFkZJtWdy05VXdWNXOiUTCuFefOHHCZLUWd7GDbjIAACAASURBVHFphwAnKUMViBoDUNquCSukrwKGBEbI9gIqNBal9Fv6oUlC1MXWDqM0IYxCK4U2doCooE0VlLshrf6v/VEb2d2zFbjaFXFSp9heoZhCQIWJ2jZVR+rY2LcTuGdXMQqsk37KXBCAZodjCt3s7dS+yWeaCV2VaFKfwlLZV8Gh3X7y3u5OvtulXOCR2lLaqXNZx0LVaGozqUMUsArQZV+ZLzK2Ctfl+2JR1KKWS7d8L26t9niManurbZbi0T4eMl/ErlKPxg69UYxHBbLSXomBKdBb1bGamEghsV39qmP0vVYgfq/rfz2/pfax0eNP5p6MjdwgkDEUdbPOJdlexkph/SvWsQMgDbAUBbaoBGwAslIRl/0CrW1xE9Px+InjpNMZ/CEvkWiYSEuEkfEhYvEore2thCMhfCGfiQsp6kh/0GcWkU6XA5/fSnBkfhdrlprT7fRQ2C5RLlaMi/bq8hqXLl4xCWr2Txzkvnfcz+EDR/C7gwY+mjiVOx5qVkE7a883rIB8PVZvbtO0QNMCTQs0LdC0wCtY4EYCSD0XORREXr/vbl5ZqZbwut0mwYxxN204aThcVjjIcoaLF57iq//wn8mmzzAx2sOzT5zk4a9v4vbB2/b00bo2wtyZLCV/HJ+3hdpWiX0D+0xMyDkWidPOvu795DdzpEtpCr4S2UqSgK9EubBAB0X8bHDE20lXLMST69McbGuj4nLxUiKB/2An56tJLlbrNPqg1hakHgmyupqEBUk9DeNvG+TS9LwVv1GeQv42YOKOMYpbW6ysJKhYQk8jP/R2ehnr7mF6fo6i5JDMg0sS0DWgZ7SL7XKR1EMZGLSUdRLj0BX2UHc7KZ0pmTo8+1wMdHWTWkvg2q7hTtRNZu2WLLQVYCzggUyVfMVKWyfVB70+1soloygciHeQT27gM3nAoeYVF19o97bgdYdJlWosVPPs995PJDrE5eQyqyTopZ3eSCfJ7Dp5CnT6u0gV0yY7c8Af5lzxvEQupN/dSblaxOMM4HEGcVVDJnVKKN7gwuZpipQIEyUWj1N0Jzi1/hwf/skDPH3qLP6YFb8xFLRsIm7kHl+IF745z9Q5GOjxSvREKlXoHZD4oBKD0kcwECFf2KK9I0q+mMTjdVCtOCgU6hw8uIdkapn0VoFEwnLjvnIRbjng5vChoyytrPPIN2bwBixh4XB/m3GTbo2H2Mqv0XDnqDmcZPMBnL4Qm/kEkbYQS+vbxMaiLPryFDeqcCv4Ij5izhj7owcpPF/kTz/1ObrDvQRwSx4a8xABpFm+mWzudQr5LQqFLaqVAg99+QsUK2lcHj8f/tBP0dE+aKC82+WVVeC1A8oW1aD5G/XWtEATQL41x/2m67WAHclWLdDxkUceMa8rKytXVVr2RCB25ZVCOIEtqjjTC3cFlQq87O7VUoYCJzuUU1Bkh3AKW1Q9ZpIz7LhUChyVegQgHT161MSJnJiYMLEiRRkp8Ri/9KUv8cUvftHEppRtVcWmYELh19UL/B13aE1oooldVKmnoEvaIdBCVVZarl1ppzBD+mBvv3xuVxMaHlCXmB1WTEIFaAq97JB2t/pRE81IOwTyybbqtqz76z67YYy9Tm2TZthWG+tklc/F3vIqSkFxi1forOOpY2Vvv12NqjYw8W2KxZ1s09ZcUPAr0FO2U9WmtkPapxBaFIQCg7VshZ/aT52L2l9pj4ynKN8ECIqdBCwKeJJ65SFw1XLprhsI6PcHDGg1AFbyHO6ARlWa2t107YpeKV/sJK+q8tTkMvKqcTe1z9pXgeTirhuNRE39MrckPqqqY+190mPse62CvNkBpP722F3vNVyBzAdxxZYxl/ksvxn6W6BJo161fyYGpCiHxeWlYQOQTjMvLVd6Fw8++ACje4b5whe/wFPPPGXF/hT1QFcrHr+brr4uhoZEDRk3cSEDYb9JWBMUl+xwAK/fQyDgN5mrfT4JM+A38YBkTkpyGgk8npGQDzVxCcpx/vQF5mcWGBse5/0/+ENMjE4yMrDHuGUbJaQEPzcBy5sA8qY7ETcb1LRA0wJNC7wVLGAHkNLf64CIZE9TI+gbTZ2mO4ryS1yjHeamnABIcUN1exsU60ke+vLn+JPPfpqBXjd7BtykV1OsXoLBriOcPT3D2afmeLD7Y7iKrZxOT9Pq6yBXShEmTJEG/YMDlPJFlpNzRPDR0h5lw73JldWTOFmhlxpHgi0E8jlC1OjpHuDR1Vk6R/pYKeZ4fCWDaxCOfOwePvvkkyD3D0XlGAFnm4+JveNcmD0D4oLbAl1jnaydT9A20UnIH2T+m7NGcTi0p5flxWUqBdizf5QrD02bz/vv6qQecrH87Aqtw2E2pnM4OqGRg4O3TzI/u8DWfN74S7snxQ29QXfPABJiaG7+MiQaOPq89MQ6WD65xOG+HhwbeZaeyzAuIrk1aPc4cBYd1Bri5O5i21mjKInugCFPiL54nLX1VRbFpRcYlVWGw8O2140/1E9qI4ifQYNpGw43Qa+LQMDFenqVbUnggySV7GVhfZ54NM58cZFypYCnUaeTdtxOH5l6nhgd9LZ3s5y8RM1ZxhH2srK1znB0nFRhniuVb/ADP3oXc1vTtPR4WViaY3Ya9o/B5FgPpaKDxGqJUydTJq7j2krVQNV4J3T3wNYGlCTbtAda2xx090eItQTZ3NjihRfyxFpgaEgygXtwOry4nTHzXSqVY3HBApLveuBO3J46Fy9M8fQTaSR8/HYehkZhfG8/ly4vcu6sFaY03g5DY62UXQ6em0ox/LZWMoEC7j4Xwc4wM8+uGiAs6sSfef/P8xu/8Jt0eCI4RGrqgWKjgsfd4MXnnsZRL/DCC4/zH37n/6a/v4tCMc2HPv5e3J4gTzw+xe//3udoa+23djQho8STv4HTs+MN81b4rWn28YYWaALI76OJoRerdiiggEe7qVDu2wUO7ApGe11ajzmv7yTZUNCy29V6bm7OuFk/8cQTnDx5ElEMyj5WnLudjKo7Hdjd7hv144307ZW23a32erVpItsK7JE+C0iQmG7ini2ZtSV+5d/93d8ZpZMAHfOTvpMURqGpHZ5pDESFSwoSBBqoa7DlXmm5TCtwU8WnwA15qu00w+6NwJi6N2uMSdlW3YW1TXbwq2OptrHbyD73FLbo3LDXraBTy3qtw0/gjAJR6b88FZxpPEQpQ2NZKgC1q8dUlalKPrWxva9Xl5o77vbqFi31q3pU3dYF4mmsTLviUyGkvSzNWK3JhOR/AcUyT0RhKA+ZO1Kf7O92e8zYSYIZGUftu8RdETCp80eVi9oOTYYj9dgTAYlKVBWNCrjtUMuuRhUAKe2Q+Sufiy3l/c38uNkB5GvZTo7rhYUFY2+5YSE3MhSSK2h+5TKsCyKjgq1ZNw/M7e+dcAb5/LYJD3D33Xdx5Mhh5uZneerppzj+4nEDmj0+Dy6vywDGeFucgaF+Ex9SAGS0JUIwaiWnkRiREhdS4KNsK1DT4bKSQJlkMxLjqlw1yWmq5ZqBkMvzK6wurVEpVNk7tp8P/9BHGB+ZMDGArkJIE6y8YeKc6rlB+q7vd6vjX8uWze+bFmhaoGmBpgWaFnhdFng1BeROASY6pCSbEe8Cp8RChlpD3FDNSgxH3UFFAJvAPQdUyhXWU6f5o8/8CmfOPsL42ChnT02TS0MxCR+652M8/BfHaXcN4syFWc/n8BFmJLbH8M7y1rbJLJyhRCQcJ5VLMDjczeL6FNPbp40Ldzd17mnpIZxO0EGJ0c4OHkus09rfxnLYx0NTy3gmo2zHPCzmU2Qc0PvOHrbIk1vPmNiMDlFqiuCgw8v45BhTJ8/RSIIjjrmRKKxoZHIPM+evwGULWvYf7WdxZpFga5iqJIM5nTWu3KPvGMNRdbI4M0epWDLlextQrcHIoVGS+U0yyU3Lonnw+KHihvHJUS59ddq4ZrfdEqAqcaWpM9I7zOwzl6lMw4QbunIQ3RSvYInbWCEajDGXT4u40tgsHgwR9XhxVmvktiWXNgSiEpMxwPqWpEcZYm/7O0ml8zxXfYJ+dzfhQJB0Lk/F78fhc7ORXqJGjXiwl1q5jlsSZtazjLj6zQ3XmdwcCdYZZhi300uynqFGnQ5PnHQlxaZznVp7hh/8qTv4D5/5S/6Hf9nH+GgPX/iTFzj5TXDW4LZjMQ4fm+TUmTOcO5s3Ss73fSjAmTMFEosQC7up1Rtktmq4PDA7iwGPP/yJI6ytL/P1r61T2LbGR0In7j0Y4+g9+zlx4kWmz5XojbuJeD2UtiVXgovu3h6++tgiew+5yVeruLxOyiYWptvEZKw4G9RCLlOnv+Zm6kqaTE582WHfh7s4P73GD73/Azz6uaf4j//89/nxBz9u4n8W81vMpWf47Od+l3J2jr//0ld53/v3EAiKi7kEB3Xyl381x7vfM8T5iyv8xI//Ej/+o7+Mk7iZWOWyeCBaootm/MfX9Uv1fbtRE0C+yYdWgIy64GpX7OqkVwJsqrTRi71/rBkUANiBiJa1uw51MdYkHeLyKS7JkgX6qaeeMuDRnhxF4Yu9ba8FIL8d8PGN2EIu+lURqeo4TfIh8Edi/Alk0PiNqoizuyyr6lLqVTWaQFp5r7Ec7cBR65G6pS4df1UQKrzVDNjSDlHs2VWP9liBu9VsCtxeyQXUrvZTALcb2KpKU92cpW92QKeKytcCSHblpdjMrkaU78S+u+GngkJ1VVfgq1BXthfoqkDTriiUdqoCU7YTu+lzN4y1gKGlhpX3Ohe0DClHFI8yRlKXwCCJH6rgUcZRXJ6lH5YiMrSjjrVUpAqBhSl53B7jkm2HugIUNYGSzDGBh9IWVVca1+1g8KoyWNplV01qHfqZHI9SjvRXyrYS4YTeyOHwXd/2tebPd71Bb7BCmSPJZNIoVsXuAnx13irIf7Uidd5dvfljAKR1sSQgWi6YHnzwQW655QjryXU205tGXf6kKCLEjcbRMAlnZB9RO/YN9hkQGW9vMQtWcc+OtUYNkBR3bI/PbcFHj8vEhpSg4xITSC5matWG8ZWqlGomPmQmtcX0pRkSy0kGe4e482138+4H3kNbS7sFLU2IAZdRakpf7RBS/reH5niDZm1u3rRA0wJNCzQt0LTAq1vgZTEgbbGFTWxta3eTM80pUK2O2+2gjnWzzbqhBk4PHD/+JN989iv85z/+P/nABw8wMdHFow8/QT7tojd+CzMvZSjOe6klAvR69lAtOOnpHSSXzbKZTZgkJxIpORj4/9l7Dzi5rvLu/zu97sz23rW76l2W5CLZlm2MsQHjAjiQYEoahFRIKCEOBMIbUoA3eZO81D+YlgBxAYNxL3JRl6zVrrb3vjuzszM7vbz/59w90niRLYHNBxvv+DNezcy95977nHPvzPne3/P8vMzHFhTUnE4OkiRIlhBmgngJU0qWi70+rJEF4X+U1BRz91iAeJOJYaeVQUuWvlSGlAVKGv3MxUMKKFobrbh9XhYG5tX3tMVpI1doJTsSw1FkpaywmNGeafW7QFlUe+U72Inf6ycwMakcsoX4OSvdxNM5GhsbmRgZJjGwaORIV1moLilhYmCautJChofmjdqSRVC5vZrJ/nGQEuMR8KxzsDiZoKa+lmhoUf0uUdbWNXZxLsGFly2VTQw/cwzTYI4aSfOegWKbGZfJjjmXxu10MBdeVMBRvGxEA1lXWEgykyIUXlSvY7iwUYePjThMZcyZZ1nMLuCwWLB6XHSGRokRxyO/R8hQTiMW7HhdLkKxOcrFN9vjJeqJ0DndQZ205ShmKDFBmacUn81BODlPV7SHgGkYKiNKZPrO33aTiEQptNloqm5hoHeSBx4K0rYZ3nn71UxNZPjRjx/li/9+Gx0dx/jpj05T5Kvg4YemqKq0YzF7CARDRGNZHC6YC8LmTeX4PHUMD8+o7MDp+RTBODSvgjIp57WYZmokpty343GoroWNWzcyMRvk8PFRSVTBKbU2vZBOQUVNJT97eJLtO2yYZlLKiXwqliZbAt61XkajEULSX0H4zh3/xW1XvJVsDP7yY3/OeLSXSHyAy3bU8eN7f8ra9cY58twJuPmmCuy2Cjo6h6mua+KZZ0/zuf/1bTZtuIpY1IRLCmJKdchs2jC0WTGhec1epVcA5G9I12uIoFMx8w/rxT57qYevgdpy6KihWr6STkMoMWIRpeOzzz6raj2KaksmodpBWPZ3uXLzQpWOFwIgL2QZfTznWzZfUaphnAZ3GhBqwxWBRXKMAhq0+lBDR9mOLCex0Aqo/HZ0v8pnWp2n61hKH+TDtfzYy7ICoTT01XBKKyOlXa3o04D4hYBvPgzM72/5t45TPiSU9wUiyLbyIZ8+lguBR/nxz4eWWr2ooZrernba1tte/rluQ8NdiY8Gi7Jf2gBHm7MIvF2uStWpyNK2Bu+67yWGOgVa95MAJYF50u86zVtDyYICn9q+3q42ENGwVr6gz6rCxGDEcBaWbcj7uj6qhjiyLW0go5299fjQ55WOQX7atuyXTtvW8FiD0pd6jfhVrn8hY+hXuf2X2rbsv8DpyclJdV5Lyruk5Z/vunP2/DPMm0RFqMeGlAY3AOSiGlv79l2p1NgCOl0eNwMDA/zgBz9gbHwMq0BEu025LEpata/Yp1SQ8iwpL8FX6MXjc+P1eQyDGp9bgUir3YrVasZiMW7AqP1dqvFozpnV5CweTbAQCDM3HWCwb4TZqTmu2Hsl1117Patb2rAsFR8XGKmcQtOSxmY2lJxL59YKhHypI2xl/ZUIrERgJQIrETh3BPJlkGdTqw1jDKNUSColv2MNAKnUWw75TPCWiVg0jc2apL/vCT7zmT8lFh+nuNhNT+8sDits27ANS6ycZ388iX2xnE316+k7MUSBuYxYNs0CYdzYKbP4qK6t55Gho8wyx0Z3PcW+LKFAJ7HkKHOMiwiRmytXsTDZxwa/h3Bskf4kJJv8/DAQotMB5kYwlVjJWN04nC4mj04pAKicXJaUjXV7ayn1VNDXP8jC3BzWYie5YJzMKSi/ppiy+ipOHT5lpGzLOpJ2a4eN2zdz8oET4BdnZxO5UA78Zoory5SDdHx/UKV4F2xz4rHbCIbDWAtdLHbHlCrSssrEzl3bOHbqBHEpgCjhjpoknxf/qhIaWlfx3LcOYlrrwx5MkJhLYPfDutUtnHy6l0wPVIlz9DhsLLDhDKUkE5xCh5mJhPIhF1ZGocVErc/LVDCMBS8z2KiwX0w6W0wya1Xm5KeTx2goqGcmGWIqMYMDK2tL1pNcyJFIZfDafIRTETY1bWZsapiBaCeFFgflTh/DiyPUW1ZjtlgYTvaoeo6TDJAumuXiNzUQzU7xsx/Fqa+ET378Evp7D9HekeKi3TAVhLfc8jomJ3J88YsP8s07f5tP/t2drF4LN934Bu782n6+/uUFIiG49NIampqr1c3fH9/3CHMBKCuTDDcHLredWCxMV1cSSaTy+aGquoLFeIy161qZmBxgcDCgnMALPCZcjkJj7pGNMR+KKPWlpGKXltrIJbNkFzMqRX3DxduZCM1x+LleBk4bILq8zMGX7/geb9h7Ix/+yN/zhf/4LNfdup3OrsdJBOF9t7cSCPZx1VU78RU4+N63Hyc0B6dPQyILN968jcCcjT/548+wYeM+9TsxpUpeGQaFK4/XbgRWAOSrvO/z0/X0pPV8adb5irGX4/A1LMlPR9XtangigERqIPb19XHXXXdx5MgRpV7LTxfWqcUaHr2QEcMLTc6Xv79cQXShk/oXAnAvFCsNS6X9/H+LukmAozwEOOl6kVrtI1BKlteKSYFnEhOJo8CffGdvHWNpUyClgC9pW4NLraiULxkDSGTPwDFt8iLLCKCS9aQ9vX8CxjQkzN+mTsk+13Hnw0h93NKebEu7eAtYkVRjAZy67p20pUGJjI3zAQbdhxp05wN2eW/5GNHHJdvW6lENBTUQ1G1IjESRqNuQbUlsJEY6vVvWPQt7DJWjjq/sv06T1vBYnI0FDmplmrSvAbD0rygMddw9Hq+qh5MPXfIVigIj5UeaPoe0oliOQ1L65a88bDapy+dSkFO2pZVkui1ZRsdv+Tkgx27UCpRC6tkzy2kl5W8C4Hs5rnG/yjakTwQOSr1YgcYyZgQin+t6unw/DGXG8wGkDBrLEoCUtOnLLruMzZs3MzU9hWkJYIvi/PHHnyCTzRpGTFazmm9lVWJRlsJiP00tTVTVVOD1uXH73MqcRmpDKpfsJYMa+SErAFNKB0gDJtkfk1mlCQmElLTs4Mw8He2nGR4cVfWZKsuruHjXJVx/7fUU+QoRZ21jjJ8tt7H8xtavMv4rba9EYCUCKxFYicBrLQLa3kQXJNbHLyhLIKNZpVc/rwqUKUc6I6aWAiBTRMKzfOqTH2Ji7Dg7d6yioMDEE48+xcKci9i8jfmJGFXutXiTrUwNhaWSNyUUU11Uz0RwSpmZuHHgx8UkM1i8hdh9OcbHD1Go4OQcLiLUFRWRDk5zeXE94cCwEha6G/3cMxoi1GpnvqWQeG0RnTNTzE3M4y4sVsY1NruNTVvW0d59HIffjrPYw/TUNMwqC2lMNjsl/kJmB6ZZs3EVp9v7lEKxYFcJWTEx7FmAYgzl4jRY1llpbWjm9Iluo56kHcraKpmZmaSwogzm08xPGCDSUWfG7nVjtlhxmB1M904ZUNMGdRe1MNI/AoEE/upyQp3TCnSWX15HbC5C+ETQWLYEbCVuTEkzbaXNTB0exDEdpTScxjIBraLmC4G7yMFsIIGnoICRhbCUtKTeLg7ZdoaTCTKsxm1qxmUtZj61gMWWJpKNECNFNBPDj49iVzHhWJgiUwkWq41gakGlfAsgTpsikJOakWnsOKjzr2I0NER1g49MwTwPtD/Im965jZR3nPGpSS7ffTGj/Z30dc9TUQV/8+nNZE1JPvDBTu64YycHDnbwyEMR3v8HG7jrnnY+9NFWobo8/nA/P74ryewE9PcZY8/hhq3bmgkE55mYCrC4iHJdr62GTWvXqHlAZ88Qcwtgc0EoDI2NUFNdzLHDASZHxfjGUD02NtmpqasinUvQ2TGp3nfZHTisBbR3zWLyGGpepxlk+pF2QGLRhie+m2y8nqMdo1g8FsKhk+Cex21O8b5378BsHeLhh2bYsglamkp58uFZGpuKOHYqyC1v28Hx50a54vLbuP137sBu9ysAKr829c3n19qVZ+V4jQisAMjfkJFwLiXii4GHl/Ow89WKuq5hPlgSGCQ1Hu+88066urqUy7U8BPTI5PmFXJIF1Oi6dWqwisrmHI9zgceX4/guBFjKMromoRyLhjlyTFqNp52qpY8ENgpAzE97li8QDeXkc1k33+1aq/tkfQ3TNEzURjp6/XxlYL7CTcMlDSb19jUY1AYyovjTMFJgiDw1bMyHgflQTvZX+ligmMA3vS9y/DU1NS8ZQOpxfObn4ZJRjo59vsI3v76jVifK5xqMLlcsapMXvQ29vk6rzo+v+spcAjb5MdGKR61GlJgJQBYgKP+W2GgnaomNwELD0d1JIpFUaQgaNp0rRVrBZRNEImEFqHVbcie0qLDIuCPqcqlzRZv+6HGQD7HyFaRaFalhqu4z6Uut0tTH/nKcS7+uNl4NAFX6RadiC8CWsVFRUXEmFfvFYpfLGarYswpIqRO6pICMSf1U2Lt3rwKQMnZkvMkNB4GdDz74EMNDI6q2qMkMqXRKtZPOphSI9Bf7qagqo7Kmgorqcgr8HpweJ06PQ9WGFBhpsUmtXqPurFHqwHCCV67c6ZwCkA898DCPP/okleXVFLgKiC3GKfQX8YbXXc9Nb7yJQq9MF6Sgv7i5G6piXTbh1zVuVra7EoGVCKxEYCUCv8kRkArK8n1pfGfK05hhyP+FkBg3gJMJMVcUZ+sUZouAR8kVTvLgQ9/la1/9JNWVhXR2DLAwDyKOvH7f9Txx72lyoWIs0UJCs3EFrYqsJRQXVJKKJemPd1FNFc3NbfT3DyBaMBsmRhkgwSjF1gCW9Jzaq6vLKii1OIlMjostCrhtHI8uMNtk53BFlslCB6PTi0SzFpjLQGkRTruP+PwCeBxgzcGiyOe8FLdVEhjuxLu+mLSUIXp4URnQFDUXEJwN499cQygcgsMR5WC99cbNHDtyQjljO0r8JIZCClA2ba2jpKiEru5eUpk08WQcJsFV6aCsrByrz0H/I72qRqRzlU/VVTTbLZTWFTP26ICqJSgu2WUVtcycHsVUZcLtsbE4kMRWDDs2bGBmLkRv+wglTZXMnZpUKsrm2jpaGhvo7zxJejqk6kS65mFbQzET3QFaK2oYmRpT+tRiq4Nyr4ep+RSFpVfi87dwqO8ZqpzVdMYHaK5YSzwKgXCA2tIyJmeHabDUUFVWTiwbJbgQJBwPKVfsMEE8Zg+1FQ0MTgyp/kwyh7M8wPpL6zjRf5jJcIKtlzq4/oY9PP7wQ0yNw7vf1cr9D/Xwv764ndHxKZ47FuV73wmwabMx7AT09fXD5//tWv7zKz9T6e83vukS7v7vLr79jTlKS8z09GTxFEBljYOSslJcHpfKbhkZmSC8AA4HNDVVk0qlsdu8PPxQP5UV4HbBqlV24rEkxYVFLITiDAzE2LChjvZTI4j3ZUUFqo3ubrj51no6eocZkLKck7BjJ7z5HYWsXX0Dn/3IHEcP+glmRDRRhq+ogEhkkEy8A6eznY998hJKiiP88LtPIGUgZ6fh6mt8NLZW88gTp3nXu9/OyZNBaiuv5bd/+09JZWKYzCasJpHmGhkvK4/XXgRWAOSrvM+Xqxl1DUGZlGq4lA/Slqc2vxyH/0JtCpCRuo7iai21HqX2mOyfThEVQJWvYMtX7ukUWIE35wKBFwojX+z4LkQheT4IKfup01816BKAo9Oj5XM5Zg1zNPiT90T1JMcn7+n0cw0ttQpP2soHkLKsBlA6dTdfjahBmt6ONl5RKieLRW1Lti0PaVu2yXmvDwAAIABJREFUr2GUPlYNALRyTx+PrjWp4YBWPsrnAk7FxVwgh0A3gW+yvKSTvpQUbB03vW/5QEne05A1Pw09Hw7qPtbpx+rnZd56An7yHYc1DNdx0/34fGWikQYtT6nhKDHUY1mnWmszHDkHNPSUuMjY12NCfjDYrAJ4jS9g3Wb+mJX3wuEFojFDQav3V/pG6op6PQUK+uhzZ/n1YPkYX962vNY3CzR01THQsPXluEb8utp4pQNIfQ5JzEUdK+eQjBdJxRaI/eIKYYF2JqU4zOYkBVteLwFIi5GCnU6nuOKKK2hra1tSBEutRcNs6lR7B0ePHj9jdDQxMU4iEcfnLyCRihNLxrDYzAo+1tZXU15VpmpDGunYblweB26fE4fTME6yWK1qbBs1ZMUd1KzUjU89+TR3fvPbJONpVresZse2i0gkUizOL7Jt7XYu2noR27dvVyDd+C4xrlMXogD9dY2rle2uRGAlAisRWInAqzsCBnYU8KhBpNLxL0ERKZKs3bGNXORsboGu7uMcObqfe+75KhdfXIk5l+Xg/kGKXI089eAJglOSuVrJlWveRGg8xezCLGGmaLA14LD6VH3H+vJK+qf7SJCkknIayitJpmc5EvgZOaZUuvWmIhu1dg+hqXk2llYxPjtBXDIYGqp4cHqMUz6wvX4j7bNTMCt37lwUlNdRU9nA1OAIwbExHKsasPk8NK5qZjYwweSpZ6DaCdZZCM3TVLeW6dFRFpNh5WztqiknNr9Aib+ETHyR+d55BQotXhvZrAU3LuxmC8H9swajbYDmNY30Pz2oIKV6T9xhQtB63QYG+/pJjUVVHD2txWTMaRxWKyXOAvqPDBnc1wYVq8uYGpmhps7LWH8ERlCp3sXbqkmH0yx0LKk2RY0ptSjrJL29lWDnBOnRCO4QmGZEMGkhMS/pvVLSJafEm2lc5Fin6kFKPprUerRafSTTJuJkcOPGbMqSzEl9TR8LBHDhJk1SpWaXePwkMjEm4uPESbKurY1wdJq5eC+3/u6lHO15Al+Jn7b19dx172P09MDbboVbb9mFx2PhS197mlt/pxh/UQXPHQ7yta9M8pUv7yUSCvP5fzjGjTe2Ut/s5ZvfPcYbbhS361XMz1Zw59ee5sDTsGnjGiamx+gbCDM+aQzNllYoK/dRXCh1I3uU27XUfiwthEt27yCbidLR2YG3QNorZTGSoL8/zNycASblWVICHr/RBfMBmJmBj/9NG2WlxQQm7Pzgrif47L/uxmTaxG3Xj9B1agsZUxPhmAe7p4RIeJAi3xSL0QcpKNnPlq1WEpE069pcXHP1Lh544DF2X7qKnv4BHn8qS1WVme4OM3ff/QyrmteQU8hdsl5WAOSr+yr6y+/9CoD85WP3ilhTp2cKABkcHFS1FeWvPETNdtFFF1FbW0tlZeXP7e/LleamU101dBEgI0pHSbOWGo+HDx9W8ESgmq5FqAGZTLA1ZNKpo7oWYX5qqt758wHB832uAdT5Ou9C2pE2NJiSfddprBrcaHAoEEvXN9Pbl+MWaCfQQR+/ToeVvtRKOe0CrhVt0rYoJrUjtgCtfLWbTsGW9+Qp8dYAVG9bwzp5Le3oOo3Stmxb/mqQoMGafq1hpFbbSZx0qrY2QpHXAuK0wjUfHuYDsheDY/n9sxywalin46+BaD7A0+nKsoyu96jNe/TYk2W0UYuGs3rM6RTq/DRmDeYkJqJilf7TsFaOVdrSBiLa4Ea2ne9CrYGSsR2Lurt+Vv1lKNfyQbycN6HQPPGE4ZIt/S3ntd5eVrkzWs5ApPxU63MBTT0G8vtE9kmPifzzMj/O5ztfXqmfv1oApPS5jCUB2mJcJOeX9LMooV/4ITnTMl7EyTCDWeoyKQvLnPq3AMhsLsvOXTtpbW0lo0xfjFTp6OIifb39BAPzRBfFWT7N0NAQs3MzFBR4VRp2KpMkkY6rdGup/1haXkxdY60CkQX+AuwuG/4Sr/rc4zHqzEptSJvNAJHq2p7OEIsmOH70BIP9Q7idXjas26DKBgz1jjDYMURNWQ3XXnst27Zto7q6Ro3lZDL1PPX7K3V8rezXSgRWIrASgZUIvPoioCs+nplbqH8YrjNnlZDyVop4PEQqs8DIWAdf/srnue+nj9C0ykxljYvg5CKbGi5hsiPDoQdG2Vyzl+hMikQyKVYbrK5sYTE6T99CDxXWKubSIaqcdWSSGUoLfaRTAU6Hn8DJLKswU2LJEcvEaCsrx5PNMTw3w6bKSp4LTPJgEgL1bhJrVnO8X2yi28Bfwvb1OxjsHmCuvRNcDkylfnIT4zjrGogH5xXk8dZU4ispYPzwfqp2bWbiuacxuXOUFlspKLfSf7QXR42PxMiCqv3oKoDSJj8j0yGDEc2C1WeY0DkqnUQSYRiW+lJQvNZPKp0mHFyktLmC2bEpcYDB5nfS3NTI9OwUwZEgRRV+gh0hBSvLVnmQGujDoxOkpc7kDHhXW4iEMhQ0eogk0uQ6EkpF2dpaz8jYMHEXWIosZMYzKmXbX2SnqbIJZ9pF14F27KE0JnHznoGmQj+OhJNa/zrCox4i2cxS1ekclWU1xKJRrJYchSVFnB7op6i4CLfTSmQ+jMfiJxgOESSAmRzrXavIuhYJeEaIusbZtLOamWgXJ/rm8RTCLTfvYD4wSSo5isctZWjgllu3ksqmeWz/STp6wC3pzcDYIPzVn2+lv7uH0x0RIhGorIJwHG55Rz0Wu4UHfzZAZzsUepq55+5+yqtknmwjnrCQTKdYiCRVdovfDdVVReRMi4QWkgz0iFlNi1KmiuFMgc8ob3P0CFx3vZ90JqQg5OykCFDg/X/qpbqmgJqKNXznW4/yZ3++DqejgIMHo3zlGyf5+y/UYbddynvflubZx9dhNW/G6mgmEAWPL4fL2ktk4VHi6Qf5iw9fSmnpAHf9zxMqtbu0GA4dhtt+q4zpuUVaV+8kHPZy/NgE//i5b1Ja0oTFvKKAfPVdOV++PV4BkC9fLH8tLQkwkImjqAuffPJJleo8MiK3j1AQaOPGjcoFVSZ4DQ0NZ9JjXy51iQYwsj0BY93d3Zw8eZLHH3+cJ5544kz9OoEzKpV0SXGlTWcEXuYrsDTQ0hPy5QDhxcDghUDDl7r+8k7O308dUw2v9GcyMZfYaEgpAEtDNTl2UTQKvJP3daqwAAhRQGlwqYGitC0xk6f0vTYa0TAvP8bStq6zmA/78tO1ZTsCy2Q5DZ9EjSnL6BqDWjWpFXJyHFqhKfurjW1kPZ3CrFPr8yFYfpqxBmEXctIsVz0u78P8beixJPGR41oOHbXiTENZOUZRaUqs893EdSx0P+Wnv2sFqizj9xcq8CjHLq8FSkqb8m+dSi9/8yGpbtu41y7w8OwdQFGwyb7pdgxTohQOpwF5JH1WQ06lZEtLuqphAqLjoOOjQXh+vJbHUi8jf/UNgHy17oWcUxfSh7+uZV7pAFLvn/zVqe+igpTrgcBmuWZfEIBUCkhR0T5fASnqjg0bN7Bt6zaVai1jTuDf+NgYR48cY+3qdfT19avrSTAYQFSQYkgj4FLAoqRjKxCZimN32qisrqC+oZ7K6kp8xV6sLjNev1uBUrfHpQCk3WFTtacERIqqUX1HmMUp20QmlSUaiaoxG5gKEJ6JcLq9G4fNTu3/X4R/72V72XPpHjVhMi9NF/LmhWdDsVK7/Nd1Sq1sdyUCKxFYicArKALLrazPIkS9k/I9aDzy0GLeajnDb+bMQxSRYuaWy2YwmZOkEpP88z9/ku//8Fv89u234PJk+NG9dzM7lmNdQwsdz44SG/OyvuwarNFCgosBtjVvZGJ8kI74SYooZE3VatK5JH2TA2QwUWzxUOw2EQp3U+RZJLjYRxuwub6OwdFxzFYrZWUlDE6OI7xtodLO024rnaGoyN/Y+ycfZmgswFBHL4pwrV9PS10N/YN9ZOMRKteuIRUMMddxmqpNW5h4+GFwO1j31pvp7zlNIjpHkS9L4PFHlElN6etXU+j00PvsUeVe7SiGhATFB1t2r6OrvZfYQFKpGa1rHKRNSbyOAipLKum9v1uZ3fjailiMLZIJJtm6azvHHjgCA0A5bHnjJsa6h5jpMVy5lXX1LBStdlNV20DHgU7l7WMqB2e5l1gwwupt2+k/3U3qZBhLC/iai1hYjJB5LkXpRi+zh6RgJQqEbr5hK+bZMKmBAFPPBigIS2aICw/l7PJcgSljYyI+QVlJGSfmTlBOMVGCxInhoRQ7ThLECRCglDJ2rdpNNBVjZLQbUzZA69Yyhs3tvOV39/Hgk99nbDbEbbdvon+wi3/9fIJr9sFnPnUNY6OdPPnEKG97+xbcBRY+9y9HeOYgfPYf9tJYX8DDP7sPp9lMT2eWHdtLaWpq5vOfP8jb31HBpu0NHDp2kB/fBx/+0B76ujL84R88rWCh/HyTmpACMi+7fDOdnScIzcCqZi9mS5be3iihIHi8IPeZG5vcpDM5UumY+L4wMQVvucnDW258E4GpHHf87ff45ncuIRQaJRUv5Hvffo4//mATsXiO7l4P3/jeKT79z6sYHCzig+/LMNJzFU7zbmYWvNjsjaQyYci04/WMkTWdJJZ8hGuuyvAnH7ya7377v3nPu19PT08Xw8PDFBWWc+d3JtiwzUxfX5Z9V9zKX3/s87gcpUYhUXW2Pf9hnKnahn7ZD76V33+voOvvL78rKwDyl4/dy7bm8rp0+Q1rRdNZJ1xDdScwR0xdBDgeOHBAPUU9o+sNanAgCipJ1RQI+b73vc9QwmQyZ9JQZVv56W7nSn1b7k4qoEwr62Q7Wn0p+3L//fcrCCnblc8EzqivfZPpeanUy5Vwy4N5oeDjfEDxQtv5ZTvz5Whfg0qBTbqOoPSjxG45MNP9JZBLQJh2sNZQUY+XfBi6fB/Ptc/5ijgZAzoFOR/g6DTmfDWm7I+GazrtX6eTy2f5rtK6XXlfp06rrxgp/LbskQ/TtEJPw9Xnu1IbYyt/3EpstDpR4mOAQr+ChBoOarWZ1K0UAClmOUYqtmHKIQ9ZRvpB4MziYkRBIYGasn2jxqMPl8tDLBpX25PlZL/zgWx+XPV5sPxrVh+rbC/fQVvOO0PpaBjMyL91LM71Vf3LjuHX8nrnA5TL++/ljlX+jQNdqkAUkFKjUeC5GNJI32uzI1n+bHkAB6mUcVPHMI7OqbviAhClLqMARTnPpP7jhg0bVY0gl1MU01llBjYwMEjLqjalVhdYKABxYKCPubkZQgtBnE4HZqvUtRV5gnKXUduWc6qpuZn65jq8JS68hR58hT61vtvrwuVxYnPYVKFxAZEWq9QVtWA1G6Bctq9utqg07AiRUISuzh5GBkZpbVrN3kuvYG3rela3riWbzKo2ckbVCOVgqX6TyoQxh6pdSS5LNmcYROkJpnFded7L5VcYo71fwIUxm80pkx2pXaQe0r5ZrhNys0HKMiztY96PY1lHVM36erL8uvdyfH+83GNypb2VCKxEYCUCr4YIGGBR127MLfEKnUKtjaxlqQyZnGA/K2aTRV3Hs0vu1mTTYLMqw+ezqsgEVrKkk3F+dM+d7H/y25w4fpA9ey4mlgjTPdDOplVbCJx0MdaeIB11UuyqZ3wshB0PRbZCZeKSJU6xo5hMxsJseg6LGLwVurF7soyNncBPCAdTFBFjU2E1c/Nj1JQWMZ9NcCoQpWFNNcfnpzmeSROsLWbIX0LDjj2MjwRJzEUUjarbsImRrj4IRzB7bJSVlDA1G4bJaUgnoMCrVJHNq1vp7+lEWSwvzONqayMWiVG/qo6Z5Dix6V7IxWhpKCUcHGUxFcRZ5mJ2eN6o2WiFDVKbMTDH1PCESoW2NjpJT8YpaKkga8qweHJWqSd9G1xEEwkyDgc5oWfijBIDr91KXWUlPSOjuHx2Euk0ydmsSt0uramgxOenq6vb+BoX0FniIr0Qo3JtKZNTsyD2AQlouKSaUGSe+XgUq9tJejAO89Ds82GdTGIfteELlrHavQNTwEk2k1Vg0YJVjRan3YOn0MNscBy71UplSTXR+RTRSBqv3YPJEmc0NojT6aKi1UbMcYK1u0o4NnCIuAmkvOabblzD6Nhp9RtkYgJed62bvZfV4nF5+d9fOEpzs5eBgQj1TXDiFLz1bVuorrJy/OhRjh7KMj8Hv/uePXzt60/yW++s5cknR6mrKuJkR5D3vn8tmVwSq7mK//2F/Tz1pCgdYXIKkilY1VrB6MgUpSVgNcHBp6GmBlraTCRTOaIxccUGSYb8wB9vYvvuCg4eeZSxsTRvefMb6O0K8IV/fpZ//z+N2Gw5pmcK+a/vnuAjf3ktR4508rVvDjM2CxsuAl8RfP+7JUwOXUwyuBZzbh1WR4s6W2LRTuoazEzMtxMLPUZ99QB/+RfX0j/0DM8eHGXnTujtgg2toqg1MxnN8p7f/1N+8N2nuOnN72fn9jeLVIocVuIpybwzxBjZDMg/Taas8UNO6pvq33MyNvTz1XCRWtnHF4zACoD8NQ+O5cBvOQw0JpdGzTmZrAigEIVMe3s7jz32GM8884yCKhqW6Hp2WoGl4aGAi3379nH77bezevXq5x21rmGoFVD5kyWt5pO/+c640r4AF13j8cEHH6Szs1NBGp3aKvBJuwgvB5DGBNE4JjURXGYwc76J2YV+fr7lXmr3v9T281VqOsYyOZc+1W7JGjpJ/LWiTz6T5XRqdD6A1GMm/9heKL75Kbv5y2solg9o8tN0NYw8W88wdUZFKdvSqj9JI5XXAlAEoGmXbXlPpxrn13HMB6jyvhyvfi+/NqFOjRYVYH4NRQGEMgZlXdm2qk23pECUdbQhjCwj55JAFllOlIUGDDpbe06WFxgky0ltPDlWWdZwKBaQkiMWS5BKZhTk1NA430lc98tyRaX6kl0ytNGu4Vr1KOeydiuXbWnl7HLIrOHVSx3Dr+X1f90AUl/79HVfK4/lZpKMURm/oi6UcaCvoRq4G9d4qc1k1K9SY9ciMN4YP7r+6K5du2hrXYPAMFlUFI+BuaCqMynLSYkMgYcNDXWEQkFGRocYGhogmUwod2wN/GVf06mMAplebwHl1WXUtlRTVOanqKQIt9eNy+tUEFKBSK8Lq82sVJGqJqT57E0ofX1JRGMk40kWwzEmRqYZ6R9lIbDIhtUbufUtb2Pj2s2Y5Pa9fE0s/QBNp7Kq3XTa+CsAUrWnvkdEUXx2RJ9LG2N8qlPtXvxWuoKO6ubZUptLM9QzN9Asz19fQ0h9fHLcyx/6WvByZSG8ls/flWNficBKBF67EdDKRqWf0hd7+b6QLwz1R2xm5L+M0tQbRQpNxo2kHKRicWwuu6pJbHc5VMnHTC6N2RRlYWGc//tvX2BqvIPVbR4mxwe486tdrF9roampkeBgisgpP9XujZwY6SKNlSuarmFuNkggPKsMblw4cJldZLI5ikt85MxhTs48Q4RJ6rFSwCRrrS6c6Ribqlo4PtGLu6iAWIWHB7onyTU4WayqYMTtYsRix1LdSDQhBCwBVqnlaAKLyOL8bNu0laP/+X+URbL3imupKq+g/3Q7NlnGbiUeW8RfVMDatat59olHwWyV4o44i/3EE7M0rmtgZvAUi089qOpBOtZWkmARu8tCsdfL5MOjKu1ZQnjR+y7h0JNPK6WkqcBCzpxRdRvbrl+noG3/4X4Q7YkVzGVesrEk61tWc+rOk6q2I1XgKLCRWEhR0VDJVNckjEkaHVTsK6GwvJSu57oMv59yIVFZte0NWzbSfuQkSJWxKqBCPrKSG0rTVlaLZTxMonuBskglsRBss+0jkzJT4S6iuKyI4alh4qSZj8cYY5wSfHgtLmYzU7gooNG6jlQ2zmJuDGtxnMnEEAWNSXZeV86p4QM4C0R9eBGnO3r55jeCfPrvCrjyql1KxfeRj/yEj32kCr+vnN/7vROKm935zR3kTHHe/b52PvjBVey8qJVT7V18+tMDfPlL7+Teu79FKg2/9Y5dZDMWbn3z09z+bit7rm7E7krz7e8MUl0J1RXb+OpXjjI2aqggLXZD5ZhJg9Ws+DJFhVBaDu//wNtVIA8ceJrHHp3hrz52DSb7OAcOnUL8X2+56Wr6uoP80z8d4Z67r2T//sf5yU+ynO6ADWsgGIDTPfB/v34zCcspHEWr+J33PcChBy1g2gPxtZCqw2ItIpOeUgU/fcVOIuGTeKwnINvPTTeXE0tMs+fyNTQ3VPDoTx7nplv3cnygh0PHJ3Bb/fzsvhA//P49rF93BTmzC7PVpk7hRCqHzWJSXW61ppcApEhmlx7yk2/pZ9eKEPLVfe1fAZCvkP7TKbD5rs96Uqphixh8iMJQUq0lzXlycvIMgNIupPlgLx86ibpOlJCvf/3refvb366UkLJNDYt0GJYD0XzlpW5blhHYuH//fpVqLYpHATUyUZVtaCWYgJULcbH+RQDk+YDfLwoyX2r3n29/ztd+fgq3Yd5gpE0LjBLwpeOfrwLUwEoApIZT+vPlQPFC4pEPgc93PBpCngEISzUj5Tg0/Nbp4dKW7J+uEarVkHpZgR/y1P2vQaG81innorbSNUHzAaQsI22n0xlDCbWUgizniKgaZV8EsGhAK+8L0NHxlX0SlZgoGQVC6tqksl3tNG6ARyPGsp8CKWU5AT0CiGMxMfAxYbXYlbpSltGwRveDjpc+Rh1frQbV0FErNrV6Um/L2J5heKOf+W2dD6Cdb/ytfH5hEfhVxVnf4NFQUUNGGasyjmVciDpXmznpG0uy1zKG3W6jBuwZAxqTUaJBwFcwOK/G+9Yt29iwYRM2m4OpyWlOn+5WdSPLy8tYXAzT29eD3++jpKQYi8VEIhljdHSY/v6+JTWlQ6X6C4zT55ycd2a7CX95AbUNNVTXVisIKe7Ydpcdt9eJv8iHw+3A4bRjc4jTu9x0MG5O6Fq12UyayEJEKRyTsTQTI1N0d/YSmY9RVVbD9s07uOqKq6mpriWVTGO3W9VEM5EUlaft7KRTixKXEUcBh+eGkBcGIM81OvJvnGmYKMvpGwT6/NTLSX9Iv+p6vhc24laWWonASgRWIrASgReLwPMSq/OLOi7Bx0wmpZT7onrUsqlMOomJDBarjSxWg1OKwt6M8VvTFKW94wnu+Js/Ijw/zPXXXYLdnuHkkQ4KqCEX9vPgj4/ho4rWorUkg1kKzEXEszkmmMeNl/LCEnxuH73jA8rIJMQEq4vLmQ10YCZEgHHJWOZqt4+ybJpAPEp9SQ2H5sbI1lXzFHOcsqVJtzayYPfh8jbQvGoDzzxwPzjt1F20g6TFxNTECGZ3AR6Tm/DQJMXNa4hH40QPH4ACF46GWnXzMhxZpLSoiIn2EyoN219fQ3ldDT1HD8ldRcQO2r1uLdFgkEJ/AeGZSTJ97eCI4l9XTTQxidORwWuzMDk5J/f8sEk6d1Mz3V2dmD1msFpYHBNZKdRftB7MOYaf6zCgZcpI5XYWurHaXEQm5gw1YxE0b2tkbCxEgc9DIj7FYjhFNgI1rQ0smhPMj0/i8VmIBjLkxISlFGo2NRKNxQk+NqnStrdfup5I5xS59gUa0jWUxqrxU83w4oICixZSxIgQJoIdLzkc1Bc24nN4WQjMYjal1BiJJDJY7BnslQuYy2ZpvMjBwa7HyTkFmMIV+9YzNtZJPJKlQlLFPaJ8vAiXs5x/+tx93HBdHQ8+MIK/CJ45AP/5JTFbyXD06AJHD08pBB6NQkmZi6PHY2zdDu9976WMj05y8EAfoRAUF8G+KzczOj7AXfcu8PGP7yIR8/PpTz1AOAhxyYI3QWcXlBRLrclKmlttNDWX8pUvHeP9f3gRTleSJ588wVOPwZ/96R5M1jQdHR0cPhzimqsvYmIszsf/5iS7LofaeihwwPFDcP01sO/yDXz0o+188rN7SNh6sJTV8ZY/PIS3fA2HHsvARA2kWiBTitvmIhlepNDlYi7QQ846xL4rvVy2c57L99TwmX/8H256y1pOHO7k9GnYtBMFXId64Y3XXcrpU2Y+9KHP09C2kZTUw7eYsdoceWJHGThyW0DOXzUzXLKLMlTOFilh9QtksaxcTV9ZEVgBkK+s/lB7o4Gjrmcnk9CJiQnuvfdevvzlLyuTGflSKSsrU1BEgxmdoqonQrr+n54ciSJGlr3hhht417veRUtLyxkAKdvUCkcNSWTipA1UNPyQi9hzzz2n6jtK2reGjQJf8uGKNiDR9Q7zw3w+yJX/+fmW1e2+0HIXuv4vOwxeavvKqCFjKOh0P8lfHW8BZ/kp0Rq0iZJP12jUEFKvd674vRCI1O+fUfQsU6Jqlc7y5fT+GUAifUb9qNuR9fRn+fUrz6aPGtBOfvBJDGSc6fIBMlHX9Rg1mMmf9OcrIpU6f0lJKMsKNBR3cdknUStqGDA/P68+k/NGtitPgeWCJ2T70oZOa5cxK+Na2hD4o+GiLCNtGGncAn0s+HyFyslaqx7l+LTLuFZ4arAq+yef5StctWJYlhHYKum2ugZnPnA83zj/ZcfvynoXFoFfFYDU56y+gSBjTMa+nBdyU0duMsm1VFKxZTzr/dDXDVEjSoq0YYCVUaoLDfxD8wtKqbhnz17Wrl1PMBBS8HF8fJICr49MNsX8/BwWqzgl1itoKYpCl8vJ7Ow0R44cZiEcMmChmsBJuQXDYEbSjmOJKIlcjJLyEsoqSqmsqqSuoRZfsQ+Hy6YUkJ4Ct6olqdKyVTq2cV0wFJFmLGYTyUSSZDxFKp4mlzGxGI4z1DfCUN8wgZl5rr3qWm69+a2Ul1WQy+Sw2xyKKqpLlXYpPXOCnO3P/PTncxR5MK4Nv8CPV7nxsHwcyDUg/5F/Hc2vj6yXyb/Bp+vnXtgIXFlqJQIrEViJwEoEnne9XXqh7j8tB5DqAr+UpJ0zyodINQyLRemsFMDI4CKZyuI0ZTBZspCN85nP/CUdXY9x6cVr6Oo4yH13T+KywnWXb+fwI90UW1soMLUyPxEov7P2AAAgAElEQVRXtfzC8RDlpiosVidRU4acGUbj/fhxU+4ppazMTc/gAXyWJJOZ0zTjYkNjHbOD3TRZTZQX+uicDWEr9TNogZ9OhZhr8BBrqadw+2amFtPEugK4imtpqqqk48RxyMoxZGi77hq6jx2DlMg5zThKG9R3VGNVIen0Iv3PPoVI6EySRZdJU1xYqGBk6uhzhmv1rg20bd1M9xPPYPIWkoslRIIGgXm2X7WHmek+ZoL9xJIiTwxjtUr5rgy+0hLmTgzJW9hbRHnnZ3w8REV9BVNdUwbrjcCqy+uZGxsjHMyQ0ckAbgc+p4/y0iL6x7pViZbUfNYAxbYsdXVlBKbihI+FFaAsv7SKXCDMzEgEh91EQqSrHguWlJVd5VuYfm6I1HSAWG+StbZGWDTTbGqDnJuCwlpyDguD090UlhXgLfAy0D+C11VKKLpAAS5MpHEKGrSkcRY76Z85xWU3rCftG6E/9BTeMiivLOPHP5lh82ZoaITbbttJb087X/5ylP/v628mHErzH/9+HwMD8KEPbaOyqoZ//bcfceVVLtas3cAz+/v5ypfn2LUT3n7bTTx18H6mZqSElqRmb+Weu47hcsEb37iORx7qYLDX4OVXXgN19bUkoj5+el8H3/8efPCP19HU5iMaj/Hdb53gbW/fyap1WaZn+rnn+wHe/weXEV4co7NjgPt/BLe/axM/vf85pmZgegp1DDLdnAnAzj2FrF2/GisOvvPNJ/jER7YwPzPHJz4+wqc+czFZ5xi26npu+rP91G7ZwehMGUcf6AVHI5wKQroMol5sSR+ZRBxPEdjtz9HWcJKGeqhv8fLwoxH+6PdX09nZhbvAw7Wvu5Z7vv8/XLrrWv7hH37GO975fv7gjz4FlgKkbo9SIzsMYYrQZblZYJzexn9GdVYZvAIgTZh/gd9wK1fPV1YEVgDkr7k/lisOl4MgURo+8sgjylFangJXtMpKG7kIuNAKLq2oya81JRNSUUBqUw4BL+985zv56Ec/+rx6dxp4nmufpN7kU089xQMPPKDSv2VyLO1olZsOo64PKfuxfAJ2LgiWP6E7F8y70PdeqBtfKiB8qeufb3jlwzO9rAZsGmBJvwmEltjKQ6smBWZJv2qVX76S8cx8/Dyp7fnHdy4IubzN5SBS9l8rN7XaT6sINcDWY1HDOQ0hpS05Ng0c9fryWsC6PGWMa/f0/JRFvaxWjOm4yP7oWGmwKJ9pwCugUNeo1J/r80MbAWkXb31eGYrTuNpX2a5WKUp9GJvVrpRh+fBf3wBYXmtVK1elzwRiagAhUFSDx3wl6/Kxo49VH7s+1883xlY+f+kR+FUBSOnT/Ouk/rc+N6TEhdw4kut7ZWWlgtT5+yIqSeMcspLJSuqYRV0fZIwmEnIDycEb3nADpSUVdHScZmhwhEAgqMC502lnLjCBz++mubnJKCuQlRsCRt3H0dERenp61Fg1zkHn0jXIMLJJppOqqH7OlFXPwuJCWtpW0dDcQGGxTykhxaDGcNEWh3gHdlFD2qxYbPIDUq4dhhpSQGAykSa2GFd3wqPhGMGZecZGJhgbGmPLxq1cc9XrWNe2Dp/XTyqZwmkX46el7GyVf/38dOn8mxZ6fvpz59QLDg0DWWpDJmMxXTLE+Mw47wUY2/MM1p6fcn02hXuppPqSkjn/uvXSR+dKCysRWInASgReWxHQQEKO+gyGOAeEVLZsSzeszAKvRDKXiRu1e21e9b2RIcZDj93Lp//6z7lsdysbN5Vw/Oh+2o8FuOKiS3n0B904EjUUWKoZGwuSwMyaknW4PA6Gh0eZZV4ZCu4q2UUivIglE6eozEL35DNEGaLR4yS2OEmTp4rM4iTrPS5IRziVgKbVVdzbNcGwODxvLGTGW8SMpZJgJMWWG6/j+OlO6htaGO4dQQoQFhbW0tiwiZ7OXhbHByhrqKSxuYr2013EOgYhlaDq0s1MdBxm9TVXEM/EGPrhdxGr6Zq3v5OxnlFq6zditdkYHDgOoVkq126hqKCIzocexLduLcTiLDx3HDwOLnnT6xkPjjH4wN2QCFD7xssZHWnHXmLD48oQHJmADija5qe0royekV78pQXKTTpzGpXOvW3nBgbGxgkeCMBqGwylFDC27HKwbsMaTj12gmynMX4LdngIjy1StXEVoegM0ekF6IfaHWXKFCYwEaGitoTgqTmKh6FYahUWNWKed1JftJ1cykPHXAcREjgpwWnxsWhaZDI9gRc3aQW0bFRRweqiJrqDHdiwsH5XEwf6f0rfXBeuUti4s5RdV5RRUpHh6JFu6mpNDA3l+IuPXM1i+jTZrIlv/OcIpYVWDh1Ks6oVyqrh1rdtJ7aY4NCBTp58LMOunY10dQ9SU1OEyezBbI+ykAjwjnfu5ov/+CwyFHzFAjU3MDczTzbp5E8/0MuH/7KEjds9xGJhjhwMMtQnikcnBYUWdl9eSyZr4e7/7iIQyPC+P7iS/r5u7rt7jLfdejl3/O3jJOIwMwH79sG+63wcPrpAbS284x03EorM8tOf7GegF977nq1Ek3a++vUDfPCDtSSjGT77yQn+8sNXE88MELH5+MPPHqNzCsp31BE0Zbj46kt54gePwrMxzGwkO+SDBakI4MXp6OeGN0Q51dXN9+6+nYcfuY/xkRmuvfpN/Md/3svYMMSDRs3KN92ygb6BOOva3s4tt/wJzoJiVdg7kTLqahsVbKS/jCLgAh5zWM5ktWhd82vryvebc7QrAPIV0JfLQYWAJjEGEKXho48+yvHjx9UkUCaVAitkQqrr/2nVokxQn2/OYUySRLGlzS0MQwu3Wn/r1q381V/9FZs2bVJARp3cSzUZtQJTtjEwMKCUjgJBT506pdbVk2ClYFlS8Ml+yPsaOuljOld4XwzqvVxKxpcLHL5c7VzIMFsOA6U/ziqdUqrPtVO2dnEW2Cb9np/ed67J7YUoIM+lnMyfxL8QDNagVKf063IAsq6GpjKm8mGrrmepIWC+ylMDFvmr1YragEWOU9rPr1dqqL8MdVJ+zUUdB53GLsvpcSnLyrkhT50GfdZcpuBM+/KZqMwMMGQ9sz/GuWZWxa2Vg9tS8TfZ5vKalhIDaUeeAotkGQ1dRdWWbxyVf+wyZjR0/TmYcg7jngsZYyvL/HIR+FUDSD1mliuh5bo/MjKixo4o3isqKs4YgIk7utwISqYSCmDLw2K2InVRdap0PJ6kuakFv7+Y0HxYATuRaLjdXtKZOBOTA/gLPZRKNXOpl5XNKChot9tUDcjR0VFlWLO4aBheSeq1TNwEbBrGNDnllJ1IxtVfMaNpammkcVUDvqICikuLVBq2x+fG6XLgdDuVwlKZ1Eg6tlVKKYhLvKgirQqaCoQUt2z5G56PMDk6xdTYNMlYir2X7OWmN99MeVG5ugMuE0/9kJqshqL55+su6mWWKyFfuIbQ8iVzyhlc2jcvudaL8Y2a+Oa52MvnAm+l33w+KXZlTI/zv+NlLK3cPPjlzsOVtVYisBKBlQgYMELroeT2lRSG+/m4pJcU8uJPZlSGlJQZsVqWVxkFIrsHTvKjB77L8WNPMDnYhd+Vo9gPhY5CCixN9B4JEx4qwJ6qwpTyEo0l8di9TCWncIjljLWAmvoGpsemMCVSOMngIE6EAezWKRyWIKnEInUmCxvqWjk0fJo3VpczsjDNExHItnjpcTk5nUswZk/jb16Pv2gLCwkTwdEulX3qamojNh2BmI3Nm6/gxP1HIbAIyQXsTZUkF2eo3rCW1Zu28uhDP8bmTZK1JsjkYrAww5qrLmVqZobgRAByHqzuStLzITxlToqKCxh9bD/MBXHv3ascQDKxGKUlJYy1n1RpsVJksGX7RqbG+whHJiAXBGcckjO4Sgup8ZbQe+wEeBTbU9BRFJBFBTaCnSkIGvUaG3etZnxolOTsIrglbTurVJSWMvBaXYTmY0t1La2GC0k2QVVZKSRNTJycwVIE6xrb6HyyG8sgXOZuwDdrpd5XTTiYxUYDcay4fXacPg+T0wvEsymiuQU8PgeJRIxkNEUGK0VmL2UeK5U1PiaTE5grYhSvy9IzdYxEbhGLPUZxocos55LdkhZ9Kf/9g6doWedlw64ypqbn+dwdQSpK4Pd/fzdWR5yv3nmcG95YQFNdHc8+3cUnPp7hPe8u4W1vvYGHH3yaxx/vZ9+129i1L4nFukj74UU++lcTfPhj8Prr1jEzEeJn942xe0cThw4PcN0NVXgLHHzx84P8xZ/t5uSJHnr657j1nbWYzR6+8eUuTj4Hm7ZBLApHD0BTA7znvZdz+NAhHrg/yt/87dX4SyOcaD/A6c4ct/3WHkyWFD+571nmJgVI7mVobJ7//uFzvP+PGvn+9wbZ/xDs2AqSbJLwwN0nYd0bruKHP3kYxEJCfv6FYVvlFRz9yhGYWwMBPz6bD7d1lNve5mcu9AjHezNcdz0c2A9lxeDz+3j0wQW++I/XMzR4kue6h7n9vbfzqU/8kDs+cSe7L34zKcnil/bP1HkUAKlTXQRALj2Wbiqs1IF89X4frADIV0DfadWLTD6lnuKhQ4cUeBTFobynDTxkV7XaTMMcSS3VgEUUYwI2tNFGvlGJgEttyCHvy+uNGzfygQ98gPXr158BXQKEZH2ZdIriUsCjGN0IqBFYok1HNGjRgEyn0Qps0ZMtDYmWT95fTP3xUoHfS11/+XB4udtb3n4+gNOT0nyVoVbgaBBlODIbMEtirV2Z84HcuUCi3u4LgUg1Tc5TS14oCNZp/vmKW2lLA0cZZxqW5h+fnoSLClB/rtO25TM5Lnnm1xDVn+takhI7AS8agMp2NZzM35auSZkPOWW7EkNRI+q0V1H0Sk1IwwgkfqYGp2zP5XIr+Gi1iFO2oXg8O85tZ9K4dTq9Pj5dR9IAmSl1/mrFo64ZqdvT+6yVyFpVmT9m8hWp8u/8GnSvgEvZq24XzgcWlyt+fxUHmN+PGqDrmw/ymaRhT01NqbFTVVWlTGkMuB8nOB9Q0LCsrNxwozdZDNPArJiGZYiE5caVg5rqegUdPW4xURJlcYbRsQEC82NU15Th8biXYLcofK2qzmkmk1bb7O8fUDeiolFpy24At5xRz1FUlwr4mXMsxiIKQtY11tG6ugWPz4PH71Zp2F6/B0+BR5nduNzilO3CardgtuZwuR1ksob5k/y4VLUmzVaVlh1fTDA9MUM4EGZ8eILF+ShrWtZy+Z4r2LFtJzaLE5tUY9e/SZVpTP617HlVwtRS+fPU8/14NdTaWSzi5Lm0ZiKZUNcs9d2XkpILAm2t6vwWaDsw0K9KpohjaGVl1Rk4bNxEMODoudKzfxVja6XNlQisRGAlAr+ZETDcrQ34mAcgzxR1NNI1VXFHSbTNZLCazMYNpAzEExG6Bp7ic5/7My7aUonPC8OjY3S191FftIpHvt9NebaN1qrdRBYy9E2PkcPGutKNxBMx0vEkdUW19Ez3MENApfPuqF9NNDrOk7M/pJAobnJsLfCRCi9S6fBQbbcxFJ6jrMJHvz3FM9YYocYGejJ2gjY39WvW0f3Is3gad9C4qpmeqXaS3X0UtF5OsaOSofueAEc5xOWGowPC02A3o2R0kieeCbP9LVcQtkzRffppavdcxOiRp2F0GFrWsnbH5XQ+cxjm5sAvN8hyqv5j465tLMaizHT1wOAwVNdS3NJMYHaKli2b6T14UFkqW5qa2HPZJRw5cYTweD/mGi/Z409COkvztZtw+k10PHsCpFZjLVTWlxAIhahZ1cjs9Bzh9qCClGs2rmdsehxroRmb2870gQlM1S6qKqrVPo0/24+jyU6iO6mMaWiAdevWMHZ8gtDBECVx8MfMtLGWanMjnooSxmcXsJqLmEhMU24vZDI5TYt7MxUlcvO1j/7wSYWsG11t5GIFWOxxJjJPQukcRc1eZrMTJFwZbrztUgp8Jn58z346D8EfvNfKTW/ZjMWa5JHHTxLPgbfCzomTSaw5KC+FfVc1qfn1v3zxNLe9bQuPPXhcOWNjh9dds4NCVymP3j/MN78ywue+8NdsvOwo0fQx7vrvbiILUFcHt9y8lz/+oyf44AfqaGtr5FvfeJL6aj/dPSG274Z161uYmczxw//p47dvlzh5+NFdPXz3e/Cpf4DmVZXcf+8kmzc2qPWfevpx2k9JyvZOIovznDjRrVKwb7rpOsbHZrjn3sNMzMBb33oZP/jefiSTX8L/W2+H/7oTPvmJDVRUzZArr+PNf3OY4ot38rP9B7ns5t3s/9dnFSDcdsVl9B6aZeGnCxAoMJxxIv1sa0uw8+JyvnHPBO/6XQtvuHI3Dz/wFJdf+Xra23vp7+ljzZo2vv29LvFM4nfetZ1TxzO88XX/ws1vuRKrB+LpBE67dh+ULJmlG8vagUZNWn8zr2yvlaNaAZCvgJ7W6iaBj1/60pdUrUep/afr4En9Lw38ZOIi7+vC9jLxEVWiYarhUMsJuNFQUlQrMlESeKIVanLIotCQ9/fs2cMtt9yiJkvyWiZOBw8eVEY3AkC1olHgpkAU2baeJGvoJSBMg0gBQDotV9f3U5O+PMXWCwHIc8GxFwMEsvy54ObL2aW/agD5YinYett6GQ35JN7axVn6XkNpHef8+L4YcHwhKJkfv/y053PFVdd51MAkfx+04lD2XxtPyHLaGd2oJSc1ZYx+lPGpYaFeXgN1XddOT971OSMwT48BGf8CJPV25X3ZtmxPlx/QsFKrSbUDtvyV9QxFZHQJ/DuU6kurFaXemygetenNuVK8NXzVtSLlBoEcn7QtbekalPrckePS57mGtup7dQkG6+NcDsKWKyJfzjH/Wmrr1w0gZfv6po6+tkv89bVaX8/Hx8fVdV5qklZXVy+ZOyUIzs+dAZCqHmFOzqUl48AsJOIpmptbqa9rJBKJYTELQBeoOUUgOIWnwERpmVFb0kj/N0CgQE2tjJdx2dvbp56ynCgsxRBGnaPKNCup3LfTmZRSNq5qW0V9Yx2pXIpYMmooIcuK8Pq8Z+CjAE+by4rdaVGGNVkpC+90KMdsDd4T4jAfT2PJWVkMRZmbDDAxPEFvVx9FvhLeeP2buXjXHpWSrVzCtVW2CDOfZ1v9879Ufx5LvvCoFwdTmbPKdURArNyYk5Ik8h3qcbnVtUViZdSRjXLixAkGBwfYu3ev+n698sorVZ8p4x6zkSK/cv6+lq4yK8e6EoGVCPxqIiBfdtqBTPvMGGnWgh/FssKk6sUZ5o52q1SNy/DsM0/w0MN3sf/AXdgsc1T5c2RiKcJzsHPD1Rx7vJtgnxXn4moKnfXMxaZoqGrAZnWzf+RpfBRQRjFeXMrcxO12EY5OkmWGBXqoteXIpoLK8HlzTS3RhSjT4QDr6ysYjQR4MpAi2eBktLaI01nx81iFp7yJ4EQQv6sUc8hM8MAz0OqntmUto8+Mw4IFzE5YzEHSqRysVWpqNgO5DLjtYI9BdAwqHfi2tZB0pIlno9RVlzDyyKNQ3ypFMNl4xcWM9fcz3z+mMhEocZOZmaKiuZXaimqOt3eQEcV/oRdScQjO07R6LQMPPAQVVWC107R+DaNjfaTT8+Qyc5ANQXQGd5mf6vISBga7yOTi4DJBWu6KQn1dDWMjY2TmDQFq6cYKZgensFcWkhR3lWNRxYtbb1xFeDZAdDLCwmwKV5EFV9JL4ECIghkrW5z11GQrWF++g4HRaU4yTBHVNNa1EAzMkk4uqJusPurJkMRNmMaaIoYn+xjOjHBJwz7ClnE866bwtcR5rv8ASSu4iqQiZI50Bm56Uw1X7d7HZ+64k5tv8tO8qoHJ6QQfvaOLts1w/Zsq2bRxA5/464f4xF+3MD8f59/+fVR1xd7dVq666hp+8vBRJiYDhKZT5GLFHHy8lZLyQj70d6Xc/ZNvc/W+UjZt3MTf/e0jbN8OXV3wnvdswGaBRMzKX3zwOLt2w/s+uIp0NkomXsWnPnWUTVsgEIA1q/10ng7x5purqK4u4utf7WDdaidtLZv5l88f4HP/dAkLkVki4QQnTgzxzDPQ1gYzU9DZCaFF2LwJdm1fy7HjnfzRn1xGNDrPp+9o5+//bjcWaw/Jkipe/7F2eqZg4++1UlP3/9h7Dzg5ijP9/zs57mzOQatdrXJCoIBAAklkDBiTg20MNjiHczjnv41tuLN9PmyMjU10xpiMQYAECGWUc1rtanNOMzu7k2d+91ZvScP+BSIYw/l2+Ayrmemurq6uqu73qed9nipefXQT0QEzJruX4OYOJtZcw6GXD8FQCMKdfPKS2RzauwJ7XpJJ0wtxmvoI+sMIvj1uPASH4fBh+MUdt/DQQ39lxuxZNNaZuf+uen5116Ocf/HJ2F1aT0Hp6xhYoyw0qL8js8mI4f27M7eMlfput8AYAPlut/AJytdMCAEf77rrLpYvX65AEA38aJ1H7RisU211kKYBGgGkBCCUwEaAGK2hNxr80591yqrclCU4kiBJQJj169erAEvqIGCOBrNeDzTUAfzrgV7HC7TeDNPuzV6WEwGEGtx6M0Dlicp6s3V6K9u9lWOmA676fCRFUgN6AmrJ99oYKJ0VObpO+rg6GNagV3p9TnTt0oGy1zvndAAznb2ntx99DA2yajBSM430dvpcpW8KACL9XgAAARS19p1mEOq+ng4+ync61VrAHClHazPKdoamm2hQGmYwktIqL82eNGQH5DvDUEbSR/VLPsu4EaBIxqLhUux+jbnMG2k8vpV+M7btP6YFTgRA/mOO8vqlSH+Q/qcXmHR9NFCuF3b6+vpUOrT03YqKihF91Chd3R0EAn71nThiywOa9GF5m81WwqEo5eWV1EyYxOCg3B8MR9Da2joi0SBVE4qwWIXld2zeSGcRS58WZnBPT6+SAuns7FJ6kGIEE4/FsKmxAIlUXIGQCUnfSiWYMGkCi844HbfPxZ59u0mQoLC4ALvTptyy7eJAn+3D6jTh8jqVU7bZala/iyi9AJIitJ9MSCAH8VCc6FCU4UCYvu5+mo8009HWTWVFNVdfea16iE8lUzi1g2LKeGB9vfnseLqbxnxhjHVjHhK3bcN5W9puzZq1PPjgg2zduk1pMQtIq1L6JGCR4NZuN9iSFjHycTE0FKSgMJ/PfvazfPQjN5CVlT0CQhoGPGMsyHd7dI2VP9YCYy3wL9sCii4/AjqmxO1aBIGNRWKzxUo0IYtkhoWFBRvJZJyWloNs2PgMTz19N7NmleN2Jlm/ei25vlwiHVb8e504hvIhbMPnKsPv9+DLyKe/r4WOZAtJLEzOm66M0wYG+4jgp8ichcdtoTd4CBMtWOiiGphSnE9DezdOq4u80lyea2yhYKKb+lScTR1RBnx2KC1h0qJl7GrsJ9nYCxET1bMXU7d8m9xUIWy4PGMqhpgFbLKqOKTYbyAApAAyViWfQmoIzEFwWMDkUFqQmEJknVRF3vRioq4EriwvLd2tDHU1gs3O9IopHKmrJ+wRAxgLsR17lKFN9bJzGIzH6Nr+KtgtUDmOnCwfsWiE3IICGmoPwcCgAkTLqyrpGu4nM8dDV/0haNwPliCFc8aTsAXo2dpopGSLG/Yw2CdD+aRy6rY0g5yKMBxzDUAypzQT/4CfhGTJW6HEnUe0J0733gFoh6n2anIDWZSQiyMpmQ+SkuukuLCGus4muumgzJOPz5MiMpikI5TCQzY5ODDbg5RXu3j14Eo81WZyJztIZfkZpp3ZcyoVS3DH1nZ274E77iplyrQ83A4n3/nmq1x7VRH+gQgrVvTT1Qsf+4SHmikVWO12fnv3TubMsLN2bZScInjoIXjuyaX09yVZ8VIHGzYd4Ee3zcOaKufe/7ay4vltFFfV8qV/P43ycSG8bhtPPbqZ/QeSfPjGQgqLshkOOHj8kZ10tILDBV/5zmR6+jqJBEu58449TJwMZ51TQ0aWnV0793NoT5K5cyeya/chjtSDywx798INHy+jsbmFpmZoaYOJk+DMJXkqk2bzxt10t8JHrr+Y7t4Af3xoFZ//ygT8gQFu/0EP3/3O6WRmxxny5nHOl/5OnaTR10DpvBpad9TywWtv4OB6P/t/9SLO6vMJb2km67SzGdi/hepkE1Py4zS07OfyK+axZtUmrru+hm07ayksMXPaGcu4774VnD7vZLZu2suzy8PMnmmhv89FUeF0HnviJVIJp3peVUkjZhkESVJJG2ZZcNDMR5MhxaBf6aSdE5Fn/mXnxf9FJzYGQL4PLpaAFnfeeadyuJZgVMBDCU4ESNSOufJZAj/5TaelSqCkjUhkPw2SCOghQaNmaKWDhKNBI9lGWFqawSGBbvqxTgSQjR7kowP64wFQ6U1+ovJPdHlOtP8b/T66XU50rHfj9xPVf3Rb6Trrv8LCEbBLgDgd0GrwIj09VwMc6dd/NHicDiJr9uCJrt/o/jS6jUaDjsdjZKaDxPJvDSBKHfRb+rn8Wzt/CytYxoJ8r8eBjBUZS9osRsqRtwCBuk8L4CjjQ+tUSrtJyqfB7LIqow0tVSDpkgJjaCMJDR4aLtcGq1HSVOWzXANhLUv95By0c7ZmZKYzh99r0Ovd6Mf/W8t8r6+F9JVjgJehFajHlAbdZQxKv25tbVV9WxaMZH6XdN+29hYFdI0bN04BkIponjIYdhKcDAbE+T2DGTNm4vX46OrqpqWljf6+AfILspkwsZRYfPho/9d6qkbqcUqNE2P8JBHDm7q6euQeIVIENtFejYs2qoiCJ5VGorxj8Ri5+TnUTK7hG9/6OocOH+SJp59Q6dlFJUUUlxZhspgU2OjNdisGpGhDymd5m63y0GlSrtkCQJI0kYomiUcSSr8p6B+iu71bCbZ3d/bhsLs4feEili1ZRn5egUrflv9k3IrLtjYg0H8NoPG1OozHxrSxoKDMbSRTLwG7d+9V7E/JTFi1ajVlZeWqDYKDAYaHAioVXbHURWfMpDUtzer6DA0HmThxIh+74Uauuupq9ZlN7usAACAASURBVOAvbZm+sPe/deyM1XusBcZaYKwF3rMWSDecSUVBXKxHUq7D4TgOp0vdlyRNO5WSxboj/OAHX6T+yEaSqSGK8iHQBbMnzyQR9PHM79Yxt+hcimxVrKvbhBkvDgooyigmGuthKBzA4cwkFIkQTQ1RkJ1FXoGHHQdXYyeIJMUmaWVanpPOnjCL8vNo7A3QkYySM7WEl9vaaMyDokWLONgzRMDkpr+lAxJu3JNPZ9HcpTz/l8egsR96pFXthtCeyYLVWUA8IgheULEebWYnsXgUkzmfVFIQmiiYJDsuSiwaBpzY8GC1JwiZhgTJI3NaOf7hDjx5Tk5afAprV62EDZtg5kxKpk2is6ubhFDiYkmDnpaXzZk3f4zOvi72r1oFHreIkkMiBm4ncxcuYvNTK6G+UTltF8w9ma7Dh8jxCTA4QN+Lz0CpmYVXXUjtrq30dLUpbcah4agCjvOqcynKGMeebTvBlsDiNpHoSwm5kpOmVbN9dR3x3ZBX6CXVZcHSYyUDNxePuwhL0KKeRwbx43PlMBSS5HgHxaXZ7GvdRpg+5Z98ctbZWGwujnTvJ0QXJRNsuMuCeCcO88e/78SXD1ddV4nDOsjuHb3MnOyhuNhLQ0snl15ehTfTznPPH6ChHoYG4RM3n0JwsI9f3lnPv3+jGm+Wi98/uId1L8MPfnAGxZVF3HvfXxWTVklGm8R4JsripTB75nwe/3OYrg6oO7KeH9x2NU53Azu2b2TbZiMrfum5MHt2NXfdWcfpCz2UFk/g3gd2ctMnMyivLOHOOw4ya4aD+++PcPdvFmKy9dJQ18ZvfjFIlbhzf2Q64ysn8uKzjfzwB1s5YxmMqxZjnGW8umk9zc0hPnTZWcTjIVY+vw7BoT9+44fo6PXz4J9f5Kvfmk5gcICvfKmF//7p2Tzx5AoODcCTtXDGx5fR4Yrzyj2vwGl25s2+mE2P9jBv6uUMNIU59PBz2Bcso9Rj58jj95DnGKKnrZn58wuoKEmS4wvysWvP5tHHn6Y3BE4nrH8Jyv4HtJ08qYTcvELOO/8C/vrXlVx+6dc4adYFmG1ONaSTZun7suBr+FXEY3ElFaSfnfUcpDM/9TPeW4mv37N57P/wgccAyPfBxZcA78tf/jIPPfSQMhmQoC/drEJADQ2qyG8CvAhIIkGiaNgJ+CHfCdgh7CsNYmq25OuBhDr41jqDAkSK66q8RAtPtMbStf1OBCa9Hvj0Zr9/O5fiRBPMiQCGN1ol+WekyZ2o/m/UJho0E3BCzCgEANOMQQ0+p7uj67LSgUfNgNSM2NGB8fFYi7qc49U9/TsNLI7+Ln1/fQNJZ2Kmn7PStZOHnhHdNDlPARolkBdTjvTrK/+W89dgpT4XfR3TzXq0xqRoPYqhhnLGtjsVmJJ+zkb6u7ChTEdTxXVKvGwrY1MehKRecly9SKCBznRzIA3qaoBJt8/b6fdj+/xjWuBE88M/5ihvXIrUQYPbWpIgPb1fSwoIA1K0IAV8Ly0tVWy7xqYjCoAUBqRoOyqZ/aTECYYWZCgUITQcoaCgUAGUknrd0d6pwDlfpoep06qJxQ2X69zcXPVX6/jKvUb6qNY7lfKE+XfgwEHV570eL8lEArvNhhiyGOMM4glhQ5rJyPRyw40fpbS8lJ17dlLfUE9XTyclpSXk5eeSX5SHxWHCneFSOpFur0s5Zos2pMlqwi5GNYxodiWNLLNUPKW0IYMDQYKS1tbRQ+3Bw8ote+b0WXzk+huYM/1kg+mpTGoMcojKyDZJGnX8KEioHmRHAFQ95uMxWYgweI3BYEyd62OPPa7McQb8AdrbO6mqqlK6yDt3bieZiOCwG/IKYgoUi0dGWNFiupVQ91CZI8TBXPSWb7zxJnV/V+nyY6+xFhhrgbEWGGuBt98Cmvyk2JBxgyklrKiUGdOI3MjgYCe/+s33aG3bQlFJktJiDyueW0N7Awy0QrFrHLFWL+GAiTxLHv7EEFM9p5CIWBiOhwkRICDMurxypTPos3mIJ7roTTYQJUCRx4ZnqA8TEc7O9JBpMtM0MEiWO4uw18Kr/b20lEBqzhQ2hmHAmYEZCzlFFUQsmbhNBXRsaMcaMBM/0gBmH5ZENk6zSJ10kyRKXDJxrCbMHjPJ/m4FONrMmcSSAlI6cdjsJGNhYgRxmlykHC4i4YACKx2+PCLRFMSC4ApCoZ2imeMZtoVwlXrobKqDkOiWOCmYNJXeri4qSwvp7etg4NAedQOdsOQs+noH6Nuxi4zJUxhsqBOHU6isonriZOpWrAS7TQGThVXj8Pd1UDW+jNq6vcRaazFngy8jxXC4E5fXhtlmp39/n2I/lk3PY9gTpm9/EN9kL8nOEEWDTuwdEDwSwe7PpsQ2jSmlM+ltb2M4EsKCGztWCooyaOloIo5FvHrIxkGUYcqyKwmFIwzHwvTEO6iYnsO+7k2cceXJ+JOH6Orex8JFFbS0ttPYFMNmhc9+ZiolJQ7aWzv4wufa+dNfLmDjtpfZtS9E7WH4z58sVCn2LQ3t/O7uIFdcXs3OvXVIBntPG3zm0zdzuHkfa9evpbUZLrmoikmTzuc3v7mXzMwIhSVW4qk4S5Ys5Wc/eYnvf/sKNqx9gbo6Px+8vJBgcJhnnx7E5VRynZw0Zyp2WxZ/+fN6Ja3Y0o4CMqdPn8ajf92Lz2vHmxGnqSHJzs1w2eUVzD2tiGDQz6qVB/EPQDQBt3xmHoGhFhobO1n7coLrrj4ft8fK88+9xLo1Q8yfP45QNMz6zZ184FIbDQ0xnvgrnLcMpk0CZ0UuX3+ol4rzp1Fn7aIzHCTTUUrHig7Iuoprr/s+W19ZS29zK8Pd/Qy3tkLzEc68+DzWrVpBfLCZZfPHkZVqxtx1gPEVUNsNi87MY9K4OTz71EpOW3gGd//mZWafbMY/YKW53kdpyUJu+sSXOe3MxZhtkRFBBQN0tJoFjJSh7iAaMWS80v0C3v6EMrbnP7MFxgDIf2ZrH+dYErRJwPe1r32NZ599VqV/ygCTQFCnjqpUUIvlqIuugI2SLi3AjOwrwaAMPgkgBcwUIFHK0dto8CQdZNIgiAaABDzRuoJSrhxTjvN6AfrrgU+jASzNwnu7QNvb3U83dTqwlQ4oalDreCYe6ef8To9/ou71TsvX+0tfEVaOXHvNnpU+pNOx06+91oxMZ8hqRpDuF69X7+MxGEcDkukA3vFYpullpLO8pJzR/S39OslvArbKXwEfpX+n9y/ZVm+vy9EgrXwvwLw2hTEYXihQRtJJhfmo0yI1C033nfTUdvlOQF1D780AH+Ut40eAIamXjD05R63tl96W7/R6n6g/jf3+1lrg/QJAajBag5HyWcauvKX/yfwuIHdDQ4OamysrK1Wqb2tbM4ODAbVwJeNB5AGEYSfSAdqIxu8PKAMZeQmjUPq9Gg9xMVMJYzIn1b7Sd6VsqYNoKsr9RPd3nZYtZYsepZiUCRgpGpBWiyH9IC89hjQImTIlsdqszJ4zm6ycLNZvXKd0HsvLyyirKCW3KIeMbC8erxuXx2mwIT0OrA6rYkBabQaL2TJiriPMiWQ8SSQUJRKOEAwMMdAXoKm+md7ufqrHTWTpmWdTVlSBzWxXbMi8nDzcbsOoRsxuDJdsQxtW9CyPGsPElTyWeu0/cIS1a9cr5/DMzGwqxlWyf/9BHnv8ScaPr1Ln2dx0hK1bNhAOBcnOycJqlftxGJsAqCYDjNViRTI3n3766dx2223MmSMAqZHqnS4X8dZ67tjWYy0w1gJjLfB/vAVe43wtK01GqqZAEwLIbd6yll/9+ocEhw/i9/cxbZKbugPDnDJjIt0NsGfDEM5wObPKF9Ja24bNlsSUMBEIRXHgJhMv46pLWVu3kiABPGQyqaicQPAw4VgbTZEmioCzq4swd3USH0xRlp3NwYFBOoWRWJlLrSXCukSQroJCxp1xIeasPA5t2YrbW8hwRxICLjg8iCXmIjEg4KIdt8nQULYRIkJAyZPEUhFIBBUj0mFxEYnHlN20xeIikYgqbUuv2U4kGSNKAovLi0mZPIbBWoLNI6zJNoj3GancVblQ4aC0pozxZeNZ+4c/wqQaGPJDLKRS2itnz6SptYXkrv/JS87KZd6Fl7DpuRcw5efi9nkY6ulAELNJ02eSk53NhgcfhKoq6Pcr92xffh7jxhWw+4WHoacJqnw4c9yEOzuZPHsWTXt2MXwkqQxrTj13Fn2NffRsacW8K0m1rZDUoJMJBScT7fIRJo5HyAiWJDm5RWzt2EKcIJVUMGPyHJoO12NJhTCbUnTGBxBLu7KJmTQEdjP59GJ2t22g3h9iKAbf/9YsDu3fSd1h+NpXT+HBB7bwpX+bg8cboK8vxNOPtVJbBxNnwvTZuaxb18u8+TlMnZFLPGLmT/ccVJnpU2Z6OHXBIn76o+c4cACmzYbqCU46WsJceeW1mCwpvvKVvyiQ8qrrsjjj3AJCYT+rV3SyeR1MroFrr5tHX2Af+fnF/PT2WjWgP/dvMwjHBvC4c3nm7zt4WIxmfjiFwnFimglrX+zh0YdDLDsLFswfTzTk5dFHd3PzZ6Zz16/38IEP2AgOxnjpRfj2d04hRieJuJ2f/7iOU+eXsvLlVto7INMHJ5/spn9wGDExP2MJlJeZeeaxJD+69SxI1uMor2Lp51ZSa4bSMxxMPHkhMX8xa36+hkWf+B3JaAEbVr/AkgXzKMvK4ne//DV4sqD+CJbMDHwMU1VgZ+uzD1KVl+D+X32LpvYtPP308wwPwPYtwg6F+fOzqD8ywCduupbVL7Xx4/9chSfDy2lnnM03vvM1ps6YhtXiVM9UseSQerYz48SkbNeNl5Yz0t4EbyRD9n985nxfnP4YAPk+uAwCiggDUpyv5SVghoAXErQIsKSNMiRgEcBRglNhXAgQIgxIYT3K96JpJ0Gj/Fubk2inXc1klH31v6U8CXAFSBH2nASRwtySIFQbY6QDU+mgTnrA+WZAqbfbzO8UsBkNgB2PoTe6bm8FgHyn9Xu77aL3k7rq66nNaeR6auDA0DU0HJt1urLsmw4Uy78101CfT7ohij7W651rOuCoyx59XqPbXf+u08VH9yd9TlJvw13WAGKkPws4IuC4UUeDPabL0econ/X3Wk9Su8LrdGxhjLldUo5hVqPHhoINlAuwmEYY5ej2kDrIdjLuBBBS6ahWq2IMawaZTl/VrLbjtZ8GhN+IgftO+8bY/idugfcTAJneB2XcymKCNv6SviX9rLGxUY2H8vJyBaSJCY0AkHKPkLfT6VIsv6NAfFKICsN0d3cf1TfVOqrSjwWEVFqGIwxfLVcg40vSvEVcX17CsBQ2n+wr38v9Ze3atYgjtEXpJRosYcVCjsVJjDALY4kYwyFDWF6CKNF6FHBS7jEzZk0nrziXwtICcvNyFPtRwEevz43L61Lp2A6HDavdptJtjNcxw6p4NE4iGmegz084GKW1uZOm+lZc1gwyPTmEghHycvJVavaC+fNxuy2KHSopeaJXKecirt7JeAoxmhE9V79/iJ07d7Nj5x7F+CgtrWDqtBnYrA6ef2ElK1e+xAc/eCmTJk2mu6udp556mPXrVhEOh8jKlgWREa0iSRcyGaxQOaLcq+X6XXPNNdxww8coLS1Tn8deYy0w1gJjLTDWAm+vBQSDExlikylqUOQFjEgl6WxvYu26p3jmuV8zrtKJ1eSnfn8zDftgfGE5HqrYtaaTKUVLqT/SQZgg+Y5sslxOhgMBpT8cZAgLDgRCkZk6O8OOydJD08B2rAySbUlSlZXBQG87012Q7XPyUmeYiRMq2WMe4plD3SRLIHf2ybRacmjuC4Lfr5yCvVNnkGkppPWpvRB2Q2RQ6Rk6rDnYTB5iMRsRIpgYwm01EY33E8OvoBYLTqJkYCcTk9VCKB4AexKL1URCWIlqIdBtSAcBPk8ufkHdhG4o7STOwiYbmGLglXSJIGSYmHD6TNxlPnZtXgsDfsjKoWLBQto7uykqLaZ5zz5o71L4btHUaaRsKYLJISzmJIHNm5UBSd4ZSykqLmPPq1ugrR08TsjykFlZiskUY2DHZkgGYagNR00xGeYQZXnZtDW2UezIo3l1ExPIpjxYRnLYSYwcysqn09w8QKYwQ81D9MbbcJgkEzCDbE8u3R2ixZkgw+QmO9/BwFAXHUMdZJWZ6bXvZunl04nYO2ntOsDUyeOVBM0zy0PMmw+f+0w1udlm1rxSSywO8xZOZM+eOp54JEFpOXzmK5NxOK387p49eFxWFi6eyqOP7mL3DrjuugLOWFLN/r2HWP5kr0hqcumV5UyeuJAffH0THW1+Jp/kx2xLsH4dfPJT45k+x0I4HKBuf4K77+rlG9/Kp7Q0B6vVwZ/+tEs5sXd0wXkX5pKfn8tLLx1STEaXw9CCvOiyKfR0+9m0eoj77vXz+4em4XAkiYWyePyxDaxZAzfd7GXidDcWs5MHft3E3LmVOLx+6uv7+fODUDMRPnpzAa+s6VIg6vXXLyIci3Lffa/y71+eRnf7AN//bis/uv0cko5GUtmFfOBTq4nmQ30ACiaV4nQuoWljEBKlWAuqiJujXP3ha+jo7GLV089xymXX4W9spva738Q7ZQKzZ01j7fIncOZ7cKe6SbTsZEKx4f79wUtO4aUVW7j04oXEI0n++PuNXHLRQlau2Mvyv/sZjkBefhbFpWV84uZPsWzZWYyvHIfZJn3Y4EFqs1zp+2Pa2m9vLn0v9hoDIN+LVh91TAmEvvCFL7BixYoRc4GYYpdI8KndqwXMEHBQAhkJKGXAyW96sAl7UYIdSfUSkEYAEgFeNNgi32lmlnwnAa4AVQJaaeqyBh51GqBmgOngND0dezSoooNPA7zRgZfBiHknr3cK8GmGnT6H0fV7o/LTGZOvdw7vtH5vpW1G10cDZjrlWLNp5NpKH5F+JUC17Kd1EmVb+V73jfRrZTy4GCzC9PYaXcfjMRhH94fjfR4NVOpt0lmQso3WMtX11uwr6fvSh+Wz/FvO00hlPJYe/VoQ0TDW0ONF2keXpdKxrZJiauwvgGN6+2oTXSlPjwfDZCKlTD8EfJTxI/XIzjbMbOQ3DVrq89DsydGg9vsB+Horfe9fddv3y3XQ86f+K6xa0XyUsSB9vqCgQIHc8p30u7KyMgVADgb9SmtQ+rb0RZ8v82h/TWd/y/1E+q2cr3aal3INNuQx2QHdHoZ+qlndR0TnVBa3NDtS0r9l3/379xEIBkZc3m1qRVovdEj6s5IzMJsUA1LSxKOxmAIhRStRAM5gaIiSiiLGTxhP1YTx5ORlk5HpwevzGMY0LpsCJe1OOw6XpC2blXakWmyQOS0RJylRQwKGAhEGegbpautn07rtBAfCCoTsaO1kyRlLOGvZUk49dT4+n5NEPI7FJvclQydTAEhJGW9oaOXhhx/hSH0jk6dMZ/LkqTgdHpwu0ZpNsW7dRnbt2sMll1yKy+UmlYzS0VHPH/5wH1u2bMLrdSsmp7BREkkxFpLFEUMLUuYBvUh4yy2f5Etf+tKIXtm/6sgaO6+xFhhrgbEWePdaQEtACgQxHOrF43IQj0ZobjrMN7/5OXbt2szHP7EQC4Ps37GHPFclyYFiXnxiH9ZYCdW5p9DdG6bYWUrKOcRwKEB/pB8HVqqLSmnuaMaKk0x3BpFhAQA7sNCGEz8OwuKrzfnF42hqbyRTEMoCF1sDIQ7ZTNS6IVFVzoGmNsgpp3D6Ynq6gmQ7XIq92Pryq2AqgHChSn92Oq3qfhaPmQ0DNux4XF4ikQDxZB9m4mTa7AzH/KSU8UqOLGsRJ4zD5SIioJ6AmCYBW23KDE6YYeIDbjdnEE1GVXlDiRBEJTXbYdz/BMSxRsASwD2pgOFQB1WnzyG3uIgdB/bjK8ynt64WwsNQXERNaTmx4TAN27dBoB/P/JMYGujBZbPhdrro7emDwBC+6omKKDAU9OPO8NIhpjW+DGZOm0pbcy2ppJ/hvkZC9XvIdtmwDyTx9FspHMokczCLIksFFcXTqOscoD7WjZMMJmVV0zFQi8dmxeoy4Q8E1PXxks248RPZdWQbtWxhUmEZ9uwERVPstMc20Nw/RHYenH9eNbGhHlpa/KSsHrp6hvje96djNYV5dV07+/YN4fGBLxOc1hyONPZx/U3V6t7fWu/hgft2U1oB510wlWjYxtZtOykpg44OmD9nLg88sJkv/3slna0Jvvf1ZmWk88OfTGX6rCK++MWXuPnmWUyYmGDb1j00NcDChTUsf6GWyy6rorc7xPLl7Vz34Yl0dHSwcUOAkhLDh2jx4pMYHEjx29/u4CM3ZrFu7QClBR71HNjjT/LRj87ilZd3cuggBANw+VVT8RV0kJNdxI+/t499e2D+YtGWzOSpR/1cfPE05izI5tHH1yLZ/DffPI+2nl7+8pc6vvbFKvx9EX58eytf/9a5DKeOELJmcv3nN5NZmUnR5HKeXbUPd9a5jKs+lyMNAcIheQYbZsZ559Le58fiyWD63Lkc2buX+t89QM3cU6gVgLqzm8x5c3HG/PRvf44PLq7CbWtm5rQcIsNtrFt9EK8D1r4Ci0+HhQvm8McHtrF7F+TkuOjuC1FSWEhJcSlLzjiLf//mN7DKc6Lb+RotSIlvdSz8TvGHd2/2GitZWmAMgHyP+4FmeAkD8vHHH1eBmQR3EjBKwCeTuGY5ymdhoWinXQk4JTDV6XnCctFsLAGepBxhNqYzxDRIogFICXhlW9lGQEoZsFrIVYNU8l162m46EJnOpEsf7G82sH+3ATyd0q4ZbKMByTcDMr5RF3m3658O0h0P9NXXS6fSa7aegNfyluuWzgbUAIdm4MlNLB2U1IzK44HNasLQyNxIZd7o/F+P9TgawEwHPhWDasRYRr6XPi5jQBvHCHiiGcIydhSDKWkAf7KvvvFIsK/dsaUcaQcZP3pcKHAzIcdKqjRMw3zjGEtUG9hoJqTu54bZzIB6wJNxl5+Xr9K35fd0YEexy0bcjY8H4OryjicB8B5PSWOHT2uBNzuPvd1G0+NN9tdjWP6KFq+wHTXTXdiNMg5EA1LGrICAEkCEI8O4XM6jTu4CFL527Bo5agIAaqkAh8OugEHp/+GwMIvtRxnveg6XvmukKFvU2JLUYq0va+iaphB2YzQmQvgmbBabAjIlPVrdL8zCFBbZA4O5rBa6nHZ1PpGYAciFYxGiyQg5+dmUV5RRVl5CSVkxWTk+XBkulY4tb4fbjtPjVGnZAmZKCrcYv8jYjIXDShcyoTT4HUSHYf2qTUSHUsSGEwwODFFUUESGx8P0GVNZeOpciosLFLCZEsfueEo5XO/bf5BHHnmMHTt2sfDURZxz7vlYLHaEYWO1OTGbbKx6ZS27d+3jyiuvwmK14XRaGAy0s3r1Cv7+96fo6GjDlymLhBKNiimNzEtGG2oGt7Thqaeeym233a6Mg0R/duw11gJjLTDWAmMt8NZaQNxv5f4hRmOyjByJDfDwQ7/hN7+5jcsuW8RQoIM/3L+HQh+cNf9MnvvbZnypaqryT6KvJcRgdFil6eY7sxkKC8jnoKp0NgdaawnQybiMEjIyxfm5j+aujcrdWpiPpxeOxx4dItLfxVybD6vXwWOC5NRks9+VpN5pYzivlCO9QSYt+wB9/hDd23ZRVDSB7GQ2+18S05USGLKA6NeJXYzVy1A8pNj5hu21UDuFzhXD4cgiEYmRIK6gSafLTjjmFycOsHtQNz2s2G1eoskEgnzJAqDNIunYlhE3FDGmkb1tONwCbA5iMVtIxIaxOrKIi4O2XdiQ4iYeBmeC8tNmUjazkg1rXoD2FgVAKlSto52Tb7qBA7W1DG3ZCcUlFFZPoLevT2mze31e9m/aoLYtqamhu6Od2GAAImHD3GbqVE5fdAb716/Gv38TifoBKlMwyVtNTmo8Ob5xbG7bq1iNZZQxsXAiiXiSI721WIhRmJtLOBIlEozgxaW2i2DDnJ/ggP9lxs/1cs5lc9l96CUamzu54kOzefbxHaxeDdPmwM9+sYiO7h4eeXw/n/78FNxOH688X8uv7uzjxz9zUV1dhNdZzM9/vp5rrp9Me5ufbZvb+e1v4bf3lTNj2jSOHBrg69/YyLLz4cM3LMBqqeALn3+Y4gIQCcSbP3kG9973CnffvVhJtHz+89v41C2nEAzsYvvOKB+/pZJQJElT4yCrV4uuPVz/kQnYXSHMePjzg4fo6YEvfHUyFmsM4hl87cs7xIycefPNnLZ4Gs3NbTxwTy8LF1po7UhwyyeX8Ms7Xmb+qRVMnOHmpRcP8JcHwG6He/90MoPBfgZ7Cvjh9zfy8Ztr+M3dtfjccNbZdionz2Dly1v59KfOpP5wA9/+ZgOf/XQNz/y9lq4+2HUEpWtpLwflcUQOU866gf0dKWrmLsbutrP30Scgr5QpHzibGVMKePgvD3LmLZ9jaHAIe0cb6/74ZxBH+PxCBuoOU5NjZ/+KP+CwBSgrhUsvKSc02MyF5yxg/aotzJp+KjZzDnf+95Ps3wmRkCGuYMdESUE5kRR88z9uZfHZSxXxyogHbUdjwHRDmrc2s4xt/c9qgTEA8p/V0q9zHAlABSi59dZbeeSRR9QgkiBNAEitwyXfSUAqQZwAkEZAOaQAEPmswQ+t4ajZMPK9sGYkYJV0Pkmbk+BW9tPmGHJ8bWgj22s2nTYj0O69GpAZDUwZgvoG20WDXW8FiHy3ATw5PwmktZ6mErAV9pvNAJ3kPEcDe2+lS7zb9dd1Gc2g08fVYJy+drK9XAvpMxL0CgCtr482WNEgpJQp108zDtPTnaXNNPPv9donnW34Rm32ekCk7KNTp9MBYg2Ga0MXDZZqMFnqZbARDVMJ3UelLWSMaO08+axNmzR7K13fkZSsnYtjsNRENNsMdpUGg4zjGv1F/i3jxzCbiZGZZZg0OewOZWShwU/ZP/0YOq02vc3fSX97K31zbNt33gLvNgCZPr41rGmRpgAAIABJREFUm136kMz/TU1NCjTPyPCqe4H0ZVkdl7lf9BqjCsizkJ+fdzTNWgBIPScb7EkrodCw6tfBoUHVh415QADPlBLwFgBe9/vRDGKpk9w/hMkn41EzqWW8xJNGQKTGsWIKJxUAqZjKFpsaB1IX+avHXzQeVYtsoXBYfLNJmpOERVTeaqK0vISammrlkp2Z4yMjy4vH58LldeD0urC5bIoVaXPasdgswlvGnErhtDuJDicIDcZIhK2seelVzHEnQwMxvA4fE6omKs3KxoY6Jk+p5rzzl3HSnOkKJOzu6mHrlu388q5fs3fvfi65+EN86LIryM7OIxpLYDHLPCMsxhRbt+5g754DXHrpZZhF9zIpK+1yb/Hz6KMPs2LlcpKpGB6PLOSJ7IWwIA1gWdrOWBCyqPnqnHPO5lvf+jYVFePGmJDvfJiOlTDWAmMt8B60gJ7/ldztG75eI9aotjQYjKYRM4mRnY9ToHxllJ/OeZRv5A4iIGKEFSueZOWKJ+nqrWfGjEqGB9s4uHMfMyvns275PnqOWCn2TiPca4ekE5/VR2lRIT09rfSG2ymy5hOMS8pzJja7nYycFEc6dmNGwL0eCk0xvNYQ/liQBblFFLuctLQ0kI2VREkuj/Z20lnpoy3PA5XVBK1ZdIthtT0He8rOeLePg8+sgkE7JHIg4sFszsBlNykZkVjSQlJgQ7uFhICBliHjpKM2SAgSmcJmcRCTlTZZ30oFlOs1Sflgx5wUVqSJlDy+yn4CFKqXQ5nImEyGVEo8LhvIAmIAs8WBPWknrFLXTYYtsaA8og+ZGoRcO+SYGT+rGpfXQld/O3FrkqFUxHDa9mYwrWYqhw4eJjY0ZKRt2xzKjGbiKSfR2FRPZMc2lXJOZpbSdJZn5q6Dtbg9WQw3NDLJacPdGSDXb8Wd8uFjIkmrlwHTsLpnxgaHyTZ7iaWGycr2EvD305poVczHYgrJzfTQN9RNyB3DVhrFUz1A4+AOhswweSqcPKOEhkNtDPuhvQ0+9skaJk0rxeW28tDfVjIUgaEg1FS42bFtmFMXwcLTJuO0Z/DLn2+msgLEl3XGrGqeeqqOCy/0cXBfQEmNCv6bUwgLF89l1ZrNHKmDgmwBJK8ikDRzxy//Qs14WHL6Er7z9Zc54/RqvO46zj63mrilD19WDvWHAvzyzm6WnQNLlk3H4Qzx0oo6IgEDyLzoQwUUlfjYuf0wu7dDm7hW3zKNzPxhQuEYTz3SooDBz3yxRmWJHD4wyN+faWLWySLlBueddRE//8XTfOLTk/B4XHS2JvnKv+1i8SL48HXnEQ8Ps3PXXl5a10tdo+hBCukDXlwJ11zl4vQFEykuns0Hr/gdB0UTc1oewQhYnSXUdSWIZU+icOIcYmYLXX1BMsdNxd/TDtFmbOX5LPzYzYg66YZ776FmwgTyswtY/8t7wJVLWXUVkYbdhLt3MbFGDG+stNZt4IoPnEy0z88f7j/M1deWsuL5VravMzB5h03YzuqfSuN7MBnlpDmnKI3xc84/l8VnLiLDl4nd6tTy28YwECdCNX+MuBEed7oZ+T19qhqZ2GSxw/in/F+XpT8f3ejYDKi+Ei7z0SdkI1PvRNPk/7HfxwDI98EFlwDtmWee4cc//rEKOiWdU7TlJJAT7S8JgoX1qET/rVZldiHgioBLEojqwFBARp1SrUFJ2U6z5CSQ1Cl9UnZ6it7rNYMEqxI8SiApwI6wMeWvBFFyXM080yxJKVe21WCXBsOkfK2Jp9NUNbCTzkrUabeyvQY7NaAzWutPttUprmoqGNEx0+mvcq4CympdMx1c62MY7COL0k7Tjq9al0u32yjC3/ugt7y2CicCSLQeqPyV6yXXUreP/E03okkHH6TN09+jWZL6mulrlJ66Lb/p92htRV17fa1kP822kn9rjcd0OQB9jHSQ0jie4fQrQKI2mJE+Li/ZX97pAPPxLp6wtHRddZ3Uo+6IqYbuV8IuFvBHtiksLFDjToOK+vH4fdc5xir0tlrgRGPqbRX6ujtp+QBZ2z1m4iJAoczv0uezsjLxCRMjFlX3gPb2dgXiyX1C5qe8vGP3CBnnUn9ZxFIP8JL2LGzHEf1gAcH0NjKGwuGIOq5m4mqJA/lOL0ZpzUh9zzjGNjYrDR41LhMJBWimjx09R+jFq/RFLMV0Fr1EYw1AgfryYCdmLqVlJYyrqlAu2SolO8uDO9OF0+vA4XVgcxosSLtd0r7cBP1BvK4MUjEzHU097N1RR3NdHzkZpcyaMo/Soko6O7toaW2gua0WTCFmnFRDUWEuB/YepKmxhe07duF0urni8quZNGkKiSTKfEZAVYfDzf4DtWzYsImS4gpmz55DKmlIVch5u2X1f/82fvf737Jv3zayczzYbaKzJSGltI9h/CPgo1V0O/t7yc7O5NZbf8A11374qI6toUk5YpaTSIwZ1PxjB9pYaWMtMNYC/8AWGB2Gq2el/z/OaATsRwGAYxvI7JhQHESwihSIuhGNVNAsz2AJMFsIR6M47Da14ERKFnWskLKQSiTo7TvM8r/fx6vrHmLeghn86v5nlc5vfxtceuYyuncP42+IU5gxgVjQTt9AiPLCCrZ1bsKDk1yymFw2iVBwmMMDhwkyTJ7XRUrYjuEu8uPDxOmg1OyitChPERk6+rqZnVvIvt5OdruguzyLwPhcNnR2ERu0UrT0AwxGEhTnjyPel6Th0RchmYHFmU2iX7QeHZBwYLI6SSUGMZssmMmAlI14Ssxf5Dz7we6EqBeLSqnuMxAYuV3anMrwG2kHJfXhxJyyY3fYCEX6lUO2vBz2DCLxhMGAlHIxHLNdTjehaD8kBzEhKeEewoJBqisQw2qWesQx2S2kxFWcQbKmFlE6uYBBywC9sQATZs9i5wvPQWMDTKhi7hWXsnnNRmgegK5+yMmCRJiTL7+QrWtWQ++Qek7P87pJ9vdQleGmaeM27P5hcvCwtORskkNO2v0h/IQpzy4hODjIYHyYEl8+RwJ76KeLYso4bdxi+noHORw8iCc3Rd5EG52hfZx27iRWrn0Kdy7Ys8x09yUpyoUp0+CSKxaxZs0aOpvhisvPV0zPb317JQMDcM9vF0BqgMHhCLf+5xG+d+u5RMJB7vjJOob64L/vuIiEJcKqV17hjv+KcPut5cyZMY7dOw5yxx3d1EyBaSdBWXk+O7d0c+3H/o27H3mGO+85SKAdcnwQ6jRxyoxi7rzrdDKyGxXDtKuzhWcf7+Daa2t4+PFaZs3OpKwwl0cfrudznz2Jp5/arrDbqupC1m/s5OorJ7B53WFS2Jk1fyZ33rWFyVXQ1AhXXFNAUVEh9bV+fvLjJiZOhk9+eiZ2V4K1a/bS3gSV40pYu6GNOSejzvsDF8zD43DR3j7AL365E6cLvvv/zaKjq53/+lkX3/v+IizWBjzuCj58/TqaG2H8ODHRgY7uIC2dwxSWTaf+QDOmyTM49cKrIHs8m/ceIFa3B7xW8s5cRDSVwud2MfeUk5XW5PLv3krOsovo23sAmuopmVROfo6ZnS8+xOIFFWx+fhVzKiDHC+Onw7XX3sKf73+Vh36/Q/kjSVeNyRQQB88IrJcymzC7LUyYUsUXv/xVrrvqJhkaWDTiZ/kf5yGTTC7yfCXPbQaWKBwUFeOLfFYsgk0A9JRJphk1vGRIyDYpyWjREKKKDeXZVf5aiMeEpCILG4YMrVL1kmfalEiEGYIKJpzEE7KIYDF2UxWQ3dMl6tSBjv9KMzQ0NvjXgDLHAMh/4A35nRTV0tLCpz71KVavXq0E/wU0k5udNtyQYLC5uVkFlJJ2LcGPBJOGBt0xVqR2CdbgoE6bk7pJ4CjBogby3kx95Xia9aKZaJpBmM561Kmzcjx5SSClmWlaf1IDSJoRp9mIajiNgIeajadZe+lgYTqTTgNe6b9r0FMDpdIWmpUp7ST10IDosfMSpmBMMUUloJc2P8YKlXN5vRnhzbTeu7/NicASrckm5yXtIi/NgE1nTY5ub/U4MsIGTAcTdXm6L2nAbzTLUV8fOZZO5deAZzpALPWSfqLTo+U6aaBaswrTAULdd43rniIcknESOWrOJNdYwBcNJL9dhqpuV6mbjDPR3pP+JAsCsgCg9SDfbvnvfs8YO8LbbYETjam3W+7x9pNnGQPIPgZASh+X+UmAQvmrgDaPS83DsjAl9wFD7zFDyQZIf5Qy9PZ6nMt3OiVFLzTINrKIJH1ayxlosF4vVGmAUbeDHn96TtBzRfoCVjrDd/SCkmZW6/leG6NJeSmTjGODQSxAqTqG1axYkAJCVlSWpQGQdjxZHlwZTmVQI0wVm9WKw+bAkrJAzMSBPXUc2tNIIuSismQap56yDJc9i75eP/3+XlrbD9PQfIDBUBf+gW48Tif9ff3iOcCyZeeQ6cvmcN0RqqtrmDhpsmKHWiw2tm/fxZo1G5g/byHjx08gHkuph9VkwoTZIqnwA2zZtpann36Y5uZaMjKEBZnCOqJRK+elFmOU+3YUkynJ4sVncONNN3POOecelT1RbZIy2Nhjr7EWGGuBsRZ4v7ZAOgCpQ+ITA5DHziYlyoYpk3IIVsQ9/aidxoKMJyS4N5MQ619l7JVQLsfyXL5t61ruv/enhIbqWTCvGP9ADwdqe4kNZtJ9KEHn/hDTi+cT6TXRFw6oVOcSyvBl+egOt2G32hgIDlBmKqUj1ca43BJMOVG21L6Ai07KiCP89DnF5bza3swkj4+k087+3h7GV+SwOdDHcylockPBvOnkTZjGvoN90DigdB0pmoAtYCFW1wvDAmzIuUex+3zEIilSkaGjOsTgxmxyqYUqm110mjtHQAYXZlMGVntYmcZEwwIkCojiwmpxKxakcb82GKECFjpcbuIxE4m4sa0soMUTIWUMZ7S0vMM4nA4i4Zgkayv2pdMi+sUqL4EEMWwWF7FEBLPHRjLaDTZJ0x6CqRUU11TSG+wlM9dDd7AX7GasDg+zCyfQeriBcDKKPzZEsrsZ8gtYOGkWB17ZSE4C2nftpdBkIytmocpXgmPYRXLYxQAxfLYCsnJz2NWxmRKKlet4yh5nINlEUX4+Q+1xomJN485gwNJOr7OehK+LnNIwNneCc86Zjctn4dVdW1VrZGXAjTcvxR+tw25zc/2l+/netyexbfdBxfQ7uA/u/PmFdPXswObM5FNf3MeMWeDvhYXz3Kx5cZgbb5rH/iOb2L3fwHJvuH4x9lQrDz9Ux8N/hW98fRbnLhvHgboD/PnZQzT4Yfl6mHFaJs1Hhsl0VtG4ZwB7YoDTp0b45lfOJ2np48mnX+XKD9kZV1FCY1uUp55qo7RInLE9TJ5cjO1/QO977tlNcBg+/LECcnN8tDaE+POfWnFmwtKzxjFvziz+8/anWLJUtKodvLKqj3POruL+++r57veWEDe38tyzh3j2cZh7Cpx1fg0uT4pH/naYj990Ksuf2UBbq+hRlrFpUwu3fKqKAX+Ab3+nh9v+YzE2RwMeVxkfuXY98YiN6FBSZYYkzNDeiTLIiZrAV5HJoDWbRGYVCXcxc5ddTH84yeHaw3D4ELkXnM1J805i36E9BIJBliw5j9p9hzjwt79BYQFlOVm0bFtHUZ6NUPs2phWF+cYXr2bVqr/T3NBCoNvCri399HXBKQtKOdDQijlpJtyZxG11qPqEEhF5BMRsg4s+cCWXXXodM6fPpqamAotDYt8EsbAQoVxIaCvDUUZERJiVdrCaBc+PYbbYDABShtkISHmMxyi9SjkZjoxPATOTmC0idfBakmXKlJCnPUxqvBmFyXhzCY1Tb3z0OU+zL1/nuW8MgHy/3gb/99dL6zH+9Kc/5aGHHlLgidxUhNEo7DzNgmxoaFAAmehsSAAq4I98lt/ls04TFaBEgEvNMBzNTtNBzptpOQlgdUqrBi9lPwGVtLuwZkNKHTTzUuom+0ngK2CNNv+QvxKAavBL6pjuXKzZbuksOg1Q6nobwaqR9q3TFnUALsG1BNny0qm8ug4aENVAquwj4FVfX7+qk6QvagDUAJiMFNz38+tEYIkGdgXIENDBMG4xG2mSNiNNMp3NqAFdzWjVadjp1yWdiajBaWlzeWsAWmuG6j6Qzl7V7a8BRs161ADx6zEotb7jsVTrGNFIXGnNyfE0yKzBR83qeqPrNzrYH818lPMW5qO8pX6yOCDsM80K0yDt+7mPjNXtrbXAicbUWyvtjbc2TGCEhWu4rst4lf6rQXrZW0xgrDbD6V1YkUeOHFHbSGq2PL/I/K/nU6m7Hosy9vRCVPqY0+PHADeNFGnNVNaApZ4H5Tddn3S2+1FAbYRFrceBnhvS52y9ACHf6flfLzJI9Ckp4uKcbR9h/4lGpGg05hbkUlpeTHF5kXLK9mZ5cfucSh/Sk+HG7RWGs11JZbnsLhoON9HR0stAdwhTzMPSRRcxvmyaYpuEQwnCkQj+QA9NrfU0NtfS0HCQ3btepa+3m8VnnMmC+acpB+zGphbOPvsczlyyVAVkwox89dUtPP/8iypFu6CgWGW4yaq3LGSLk7jLbWFouI+//e33LF/+BBZrEq+kYo88OBpMa0lRjyumimhqSpudc+553H77f6h7j5630qUvxuaXf+RoGytrrAXGWuAf1wKSYJgYYfgYub8qyfB1WZA6aB9JhlRMILUCR9IMsZEYXPBFS+IYe0mBAhK0m+R4ceLJAX5x5zfZsP5ZwsMDZGY66OrrV6bOC6YtoXZ9F56+csxD2ezoOIwdL1lkUplfTrw7jB8xIZGFIzPWiJn8jBxC5gBb/GtIMkg+EaqIUEEKH1EmF1axobOe8QXlxLMcbOg5TEMBtOVn0OQsYsiVByY30dYeCidMx2fPo/VAP8OH+2AgicWejTkqIOowJgZJICJ6ViwWHwlBTnBgEdREGKFJgyQgQKLNYceMWz1rJpO9I8ChD5czm0hYwA0Fn6jFrFQqitliB1OEpMomsOOwFRCJSXlyvAgOp00BIBaRFEpFSIkhjVjuODKV24nIpwhfy2l2EEmGReUZLEmDpSUXJzdX3N7AEQdbkMJTaojmWQna4lRMGE/do3+D3j4yZ8/AlumgZ7CXyXPm0LRrL8m9dWS0+5nuKSTQ7KfEPgVr3IHDEschdU1l4c7OYmv3dsIMM9M9lUJPAfXdR5TmXz9teJ1eciylFFVms/zQ7zj14glkFkXZdfBVHB6IJyEjA8x2WPYBDzNPGsevf7WP664bR0Gxh+iwk2su2cY5Z8PSC5xMqCnlr7+vY+qkQk5dOJFNm3fziU8NcPNN8NGrZpCXnc3Dj+zm6Wf7ueRKOH3ZNJ58fi8NDVCYCbOmu3nplWFOqpnBJK+XH/5iA6+EYfENpexqbGXClJns29VOUXk1uw5s5eTqU2n982GKxBw0s5vf/elaXN4dhCIdBPw+HnuygeEY3HjDHLJcNnZu28fLqweVFui1H80lI8NFsN/Br+6qo3oSXHnVqYpBW1/bwL13BzlpDiw9Nwu7w8XfH2tn7rwaduyuxe2GNS/D1deUMGeeuJFb+MltG3G7YO6pUD0hE6ezjAfu38tXv1pOb2+I22/r4Yc//DDdXbt56cUdPPaogHQemuuHyCuEQ00weRaMn5jBnj2DfOmzH+JXv30MV34Vm+vjFM2+GkfJPA5uPEDGKacw2H8Ewr1gTfDB668iabfxzAvPk5ObS0VOPrWvrCewcQuVixcR6Gsh1H8Yb6wfZ187ofYGYqEEPg/k53hJxqNYbSk83izCMTetTX34u4Mkkilys1x0D4RImiAzNxevL4cF8+dyyyc+zBlnLoGkQ+GHMsyEqSj+ORabLHqjzBGtanFD0YsJhcI4XR5D2uAo3Ghk6pC0vzajW7ErRVM8bmS72IQwYJSpcMkRcFIYmca/ZaQZwKUu+9i8PCql+194LXqMAfmPuxu/o5IkcDxw4AB33303zz//vAKFJCAR0EgHkZJ+JwFJYWGhIeIfDh/9PSsrSwFK2rBGKiOMPpUmplYPX8to059PFGzrwHR0enO6QY02/NAMFwGC0vUgNTNHM+A0AKbTtdMZNsdrxHSQaDQzRMoSsFPrX8q26YCWTmmTco8HLgmLbmho+CibVJiQcgwjHc76vx6ATL/+cn3SzYc0E1KDBvJXg9W6vdLZTOl9QAMM+ncNXGpwI/2a6+ubzsDVx5b21uBkOuii66HrJL/J/rqvGaB1CrtN0srdikGpgfvX6DyeYFSmn58eJ+mp2ALiiCyC/BWmmbylvlrg+ETj5x1NCmM7vyct8M+9pkYKtkryUJqjx9hv8lnmL2HMmS3GdjK/S3+UPuh2u9QcpRnweoEofXFIp1zLuJeXzLna0En3Y9lP5ju9nx5z6ZqxepvRsgwasBy9cJR+4fScLduki4Sr+WDEdCoaiai5R8axPJSJ1lUilVCaj2WVZYoNKSBkdl6W0ob0Zooupgu3x4HX4yYairFi+Yu4bBmUFFSSk1HC7GkLyPKWEI9Kup6V4FBImeaI5qSwIRsbD/DII/cTiwW55trrCQ1HeOGFF3F7Mrj88iuYfdIcNd8IK3LDxs08//xKLjj/IgVAmkT7K2FIeCgGJ6IHmWDfvu089vhDHDy4W6VhO102kglJg5dFEgvxqGFKI5/l2pSWl/GVr3yFSy+99IRyEe/JYBg76FgLjLXAWAsctwUkiBYQTELoNADyaHpgWuScFmUfJTjqVETRyRXwTaRCRgJ9WVSyaEaRrPJY4pAcorZuL9/8zmfILYyycMFMWuqb+cODG5kyrRhrOIPuPf1YezKZkrWQtq4AebmlDEcjtAyKo7WZIvKozK9ka/c2umlnHCWMKy7gQPsWMr0mWoP7sRPl2sJSTJ2dRIhTlF9MQyzCzoE+UtkOuoqcrHMEGPB6cE48jZycatr2NVNTWM2RPXXEO0IwYIFhyRMVV2oXislJArc1xnDcT1zcqa15WG2ihxwjpVKkJefTgdvlJBTpI6XyrONYrF4sVkmlNhMV542RNFKH3UkkKindQrgQQFPuSf2YLR4sopsYSyrzNJvNTCTaM5LCLZr3cl3COMTdO24ywMVUHLvVo0BIcdY2AEs3kbBfmBwgbEuFjVqx+LwkhnsgOQAlTqZddwkHGw5SWOgjHuygs/kQNB7EPH4cZYUlNL24lgqzl/yBFL5BMZuZRnH+LJoauuhKtZJJFhZlJhMj4g4pQMjiTxAlRIWjBF+el9bBZvYH9rF48mnU9mwlVFrHgguq2bF9G/MXlDFhYi7bduykpQWCIfjBf1bgdEVYu7aT+joxOCnhN3e1UVVhIyvLzdLzcxV7dOOaAKtf7qcgz+jF2XnZmJMRPnbtLO67dwNPLYfLr/Zy+ZVz6B3s5W/P7qWzA85e6OGcRedz1x3PsebhIFNkIdIDT8bgtC/M54ntrzLUcCyBrupkL9NNkwg8lCTWEiKY0ciF15dx8xfKSZqP8OD9R1h8Zg4/+mkfP7h1ErHAEC8sb+ELX7qA7/3oWeaeDvPmTeB39xxm6RmZ/OIuP//1s3k4nYM89rf9tDXARRdPZMpMnwLMfvvLzezaDedcCEuXzubHt+1g2bJ8Zp9SzKGDR1j1wiC7dsHvHzqJWGKAYMDFA/fv45O35NPTE+I73w7ickF5Ocyfl8299/bj90NPF5y22MQ1N57Pq9tWc/4FF/PwX/7GxedcwH/8x5N8+4df5QvfvY+9myNQcz5Fp1yII7sQd5aV/ds2GIZJXicnnb2Y7c88wSVf/yqJUJQdK9eTDMZoa2yBA/ugupxTZ01j+6MPE2k7SGmRiUBfAz6nlfLCLEpzXNTVNxAy2RgOmchyFlB3oEWtZ8jLbjXARatFfB7kmjs47bRFfPc7P2Zc5WS2bk7wszv+QDQleuLwwUsW86HLylQaeiIZwiaaEEoeQrRVZVxq9ci4AUcmbarDiOaqkI8TiQg2NWHJfChsyGPeEgp+MYtO+gh2KcoSVvlSFlRkplPR9gjM+Zon53+ZVOvXu4GOAZDv8aOFBIYCmGmQRsDH22+/XaV8SrAoQaE2UJF/G6YEGarWEhQKMCKMR9Gkk99kGwHjhD0pgak2GUkPbHWA/WbYFZqNMRr406CRZtRJfTQjUrPgpPx0bUWdWqjTnCUY1aw1+SsvnRqtGY76PHX9NQtOM+8EfJS3tIHW0BL2p7x1Ou9o4CydYScpdgJkSZtJsKm102Qf7bT6XnaRdwqGaOBOg7/SbrrNNGChmavp6fP6eso1Oh5AnN6m6f1Jp2JqgFquvzZvketjpI76jrpRS/m6b+ly0s9Zs1w1q0s7SxtadQ5cTo9iQI5+6fqdiAUpx0pnb2lWpj4PAXwk5VWAUnFa03U1+scxcP+97CNjx/7HtsA7HXNvpTY6BXt0xq0G9DU4KQCkZjELG9fo/5IebD4KQOq+q4+vgUQN2muX9vT5Ty/QaH1GDTTqeTjd0EnKTddxlP6fzpDWIKQee3IczRTW87j8TQcrhYEu9y0932jmdEwY9omo0qISpmNmTibFZUZadkl5CVk5Wcb3mRlKXL+loZXe7n7MSRvFBRWcvmAJhXnl2C0ZhIbETMZJKCSs/RSxeILhUJiGhv0899yf8XotnHb6YlavXsu2bTuomTiZj3zko2Rl52C1yPxkYf2GVzlwoFalYAsAKYFdJBJVc5BhNBNXqdjJRIhXN63lscf/SlPTYbKzZX4Sp9OUIS2RSCrTKrvd0E+Oi4j6SbP50pe+xOLFi19jBqTvdW+lP41tO9YCYy0w1gL/nBaQANoIpOV1zGJBA4/p1J1jNjK6bgY5XMscGWJsAmnKNwksWDHcrc1E6WnZwy9+/l2a23bS2NpCxQSfYkVlWwvJ90zkmce2U+aehGfATqxfYLx8cr1FRBkmFomRacnFZffRGugSmItWDjO5tIKDrduI0U0WEbJNSSpyvPT3tnBZYRmxQC91optf6marJc7arii2Ujf+3DyGqquVrDZcAAAgAElEQVShsIK+3fWQXYpnMIqlz0Rgf/D/sfcecHaWZfr/9/RepvfMTGbSE9JJQkilgyKKoqCCBfgBgoLuWhFxLVjWBquujaKI9IQWQgiQhJJCepuUmclkeu+nt//ez5knOYwCrhRx/3P4hJk55z1vud+nvPf1XPd1wXA6JiarjURMyjWtYPIoYxib8toWL+2IcqpOMKSuW1iJRoOVWDSJwSDP3AEMRgspoXIJK0uMaYyyjUgUWYgp5+v0y2LxKTNGBeOaEhhNSeLREEaTXWkUK1DEYMfp8BAMitGOoCERUoptacVg85GKiaGN/B3DarCSSMUUw1LYhInocLo+VZ6zY/KsbcJhKCRltxI2D0GBHXwGPJVeho5vwTOtjIlZXg489zzhI8coSjmZ4C7F1GNgRu4cmrqbGKAfP7lU5s0gGIjTHezGhYuIOYjRlhRlPXL9LtpajtFFD1PGzSPpDZDKbqTkFDM1bZuJGKLYzBbc7pg6zynTYe685Xz/tg387CfFqlS/tdXDz35yhMULYcECD25vBb/53T6+9rVJBENG7r2vhj/9Eb59CyxdMo+641bWr38Flw0mTYGhmJOamiBLFxSycVM7uaU+Xt0ywE9v+QDb177K9sdb6dgA5+eCM8fDGmI8Mhwm+2NZtDiDDPZHGG904Hw0xLlGM7MSE6lvj7MuaSBUEeDWn8xly87HOGUGLFhYSWtngkcfbiTLDeedPQmPK0ncYOEHtx9UJuRnLbYzsWoS659vYuOLvRSVwMJTYd9uyMkyKoO9VaufVXqNBSXw6WsnEQxEGeyo4gffX0/ZeBDFtlkzZnLHHXv47e8XEAoPs/7ZAzy2ChYuTHfn516A73z/FKzOA1RVT+Oyj+7llFNyWLJ0MgcOb+Ez11zGz3/6Jy48433c84cnmTF3Pr+581XmLSqhvnGIYw0JWupCkDUZS+VsYp5cSqfNIWpyqQWB4X3bsEwpZ+b8afQEQxw73MJ5l1yKOTLAEw8+BG09GOxOUvW1zDllAu1N+2it38WEMi+BtlqKbSmG+4YoqHDTOxQkGrVxuCaE1QQuk5FkMInHZCeaCGMxQiAJ7hwTrpzxfPRjN1N7OIvtO45x4QeX0dvTz4Zn9vGlL17B1Td40qXXBBT8mMIyAhKm7bJkRDrJ8paxKl21lF5CkW1GZA6StrQepFnAyTCmEUAzHJSKGkfabT5tLZUxVKsVmQwhXDmSlkzIUIM7Maz+NXfy3Rn3376jjAGQb18s/+E9ZSa8ovH14x//mCeffFKBiwJOCgiiwaLMEjn5XYAeceYVUFJAN3lPEk5xzdZsF53wqQY/YhBy4iHgTbSmtPPw3yqt08mk3ldm2Z5m8wgwqI0NJLnUpdhy3gKESYKq39el2ro8L5PJlgkSyXfku5plJ/vPLBPUTDs5L81Yy0yOdRzSCbowWNIglDBSpMRRYingrRgj/LNLsN8OMESDaZlsQrlWDbrK9QrwqkHd0exD9XD5Ou1EA4SZQERm4ixtVztq65J4rQGXyXjUoEW6HPUkG0yD77IPeV+XcKbB5fQjqoA4f4u9qO/zG3VMDUBmAj66rck1SX8U5nFJSYkqddWAu47p68XlHx4Mxr74T4/A29Hn/v6LEP3Hk2pamexb3SaFMSfP/jKWSn/SBmUCPsojjLRLeek5Qi/WjL4OPfZnshilX0mblvc0I10vbMl7uv9pNqZeMNDHkHFYH2f0ooS8r+cr3df193S/EQAyrRFsJTWyfK0lOUxmI1KOHUtKMpTE43OrkuyScaWUlpVSUFSoznmgb5B4NElZSQXtLV1UVUxg8cKlZPvzSMQNhIMxHHYPiaQwSJIEQzEsVpsCCJ977kEsljjFJWXcd9/9Krm78AMXsWzZirTvYcpAS0srL728GZfLy7Spp+DzZSsTGpk30rGMj5SyC2teqtA6WP3Yg6xf/xRWWwqH3aSSIYmh1SxmbnEFYKoxyygJI3zsYx/jy1/+spqvxl5jERiLwFgE/hUikIYetUPs6Nrr19YO6q0yryttLCOZuvxMkZAKAKNppLA7QSwxzG/+6wdsevZBzlg2k6IiO2vWPM7efVGmV5dwZGsbPuN4sh1TaKztIhcfE/ImEIkYaBlsJUo/+eRR7Z2uxv32WCc5pT76wk3Udr9KnDa8hDEQY2V+EcUmE4G2FuxiiFZRxJrGNo55ITqrkKMpqKvvUICj59SVDPVFmTFjEdZAgh1/eQj6hU1YgMXgwZAUCSoxhBHjFyNGRy5JoWQRxY6NqAJtZfwXY1BhP8rfwppKG0WGQgMjQIRoCYuRmTAd9XOCgBZJzBan0rWMxYQBacftcjEc6ALSRowKsDSaMZusRCMCWAqTy6HKvRPJQUwWBwlx81D7jWOzOkklokRVaXYMp9VNMNqvqi+SCTkf2Z8HY8qJIeVBZmXFvswygj0I1T5mn1bFrsf+gimaxNHVzwSLj+HeDrLI4hTnXHzmIvoH+ygtyaa7t4fuUExsb5hQMIFQJEhTfz1hhhArmhgDlGa56RnsJGG0MXflRIbcezjYcpxLPzkVq83EAw/sIxKFn/5iHv5sC109MX78w+385/erGewf4tFVHcr9evoUuOSSmQTjJh54cCeTJ0JzE5htRTz9dBtXXOFh4sRybvvhfrZuE13IUiZPrVaagl/5ygbyfHDT5z+A2VjOrTfezkWzS1j1Xy14QzDTbeSUpIXeoQjPJ2Gd3PWVRjrdSU5bOJnaRw6x9DisNOVQHDXTHLLxp7CRI4QomhPkaz84mxlzeukbPMzAoJX7/9xAVwv8+IeLSSS6GQwmufzKo1z6UQuf+Mg8IsEQT6+t5Zf/PcwdvyyhqqqEzvYI3/3OHoJBuOLyPKZNm8Ot33mGO347ib7eIZ54qJW1a+BHP5tBeXk5u3e08d+/3sE3vlnNL39VS2VF2jj9S19awbFjTdz2o1pu++E5GKw78HjyufgDBzn99FLOu2ABj6x+hE9d+RF+8sOHOLoTBvrAng0TpxdQ39ChfIlSYcjPz2X/wW4wesFVSPmFl+EtncS+5zZRungRcUOc9rqDomXD3E//P/IL8+mu3cerq1dx9ievYsumlxhcvxbn5PEU2I0cP7idqRX57H/+KfKcJpYtmEZz435q67oU0NfTozyqGF+UQ6hrAMJxjElwecx0DKV5vQkrxKJl2Mzn4M8ax8c/vYQbb1jO7T9oo+bANn5/7wfILZSFdgEIpb+mYUilP6vAxwx3bYPwv+PqcwEKE8m4WjAxycnEzSOuWgJI/g8l1xQlGBjA6cpW+4xEQ5jM0hfTZLKTL9n+5KKOgP1qGeavhlY9FqStcf5VX2MA5HvgzulyTjkVAR2FBXnHHXdw/PjxEyxIDcyoeWWEeaIBSEkCZR+iTScgpCQ22mhAkjsN+o0GZGS7NwNQNJCoj6uBPA1IahaYZt/oBFUnuQI6yTVp0wM5FwG8NLNOkmq9r3RZYdq9NZO5p7WxBHCU7WV/OpkWZpoGkXSyK58L604ANjHsybx+uY7MJF87lEoiK/sXt2M5D9HkkgT/Xx2A1PdFfmpnb4mndo2WOEl8dNm8Bj30/dbA3mh2k+422uQoEwDWBkq6rFMeqKRtaqalblNpMCLNXsxkQWYCJNK25TMNUmvtyjQACPGYuMVK+Umayp4JPmfe59fr5qMZkJrZqEvJxXFYXqWlpSdchXW/09u+B4aQsVN4GyPwbgKQJ13Y/7bWrJyLAJCSoMkYKv9kwSkNwJ8EIPV4mTlPSEj02JkZnsz+l7lolOkknzkW6/6pxwY9ngs4Kf16dP8dvciVKbGgt9Vjvoy5wiK0mMzK8EWuQ7OnlQRJKKDcspOpJCaLCZvDisPpoFicssvHk0yacbv8lBSNw2ZxYjJYWXjqIvJz89WDmcNuU+OEzWpT4umxmLAywe5wsnPnNlavugejMYbXl8XGjS8ya9ZsLrvsk0qbKBKNYbc5qKk5xKYXX2b69JlMqBZjGhvRiGhjSnmblmNIA4qyJp5Kxdi9eyvPPPMYe/dtw2pN4XSI1mYcm81BMp4ilZSFryQpQ5xQOMD48eP57Gc/yyWXXKIWv3R8/tb9exub+tiuxiIwFoGxCPzjEchMjF83D06n8K/NouUdkzL1UBXWlpHSRgWSJQjHeqk5vI1nnr2fHdufJzzcRX6Wh/hwmNKcSgj6qN3RQ1NNiEr/TMKhFC6nl0A4QG+oV1QFsWNmTskUVU0mfEM3TiL0Kz3BNurJN0JZKkihKYk1HkKggSl2C8OxGHsSMDQpnw2GYToKfZgrSugzOwiachnoS0LMhteYjanPSN/+BgzRFKnBSFobTmkdF6h5xmixkoiK2YyIzZkwJaMYUgJbpOfuk6YwspguYEcYo8lMMhHGarMTFXRNgZgxzJa0Xn7amlcdBYNBFuWFdCIAozjzGtIAZlDgFtlW4ika/AIeiua9AJnyrKzZUw7M2EkahhVTX8x+LCbRho9jMaSIpPrw2DzpuVMW3dT+0oClGM/gtoIxCJYBypbOoiQZZs/T68gKm7DGIY9CFow/FWtvip7+HgWYuiwOBmJdGDGQ5yslGE6wO1KjwJyVBQvoH+ymM9ZDZ+IYpXMMFFXZaWqqZd/hLmYtA18uVJa5aGgMMPe0bEKRfvp7k1x37YUMBYM8s2Y9218GjwvOOj+PrVu7KMqDD35wMX1DSVat3szeXbBkMVz2sU/wzVvuxeQApxuWL8+mvrYXm9mP3eZi65YWrE6YOMPI8kUfZsND9Tx623ZOTcJUH5jtPo4eG6BsJNo9GOmyW2myxmgZTDA/Byx94E3Cgspqws21pGwuXh4Oc4wsjto8FJ5m5Rs/qsZgr2HzK/XYjXBsP6xYYcWT7+EvD/bw2U/O5vv/sYvPfLZQVTc2NYVpbYfrv3AqgWCA5qZu1qzpYM48WLJkPqmEh/v+/DzyGNTaCpWVFvr6YpwyK5+K8ik0HEnyg9teVCXaK84oxmrN4S/37eOmm6oZ/J92fOu3m/jmN8/Aaj+OxZzHVZ/ZjM3iYuYp0/n9nVsxpQsWEax67lwPA8Ehegcl/4LS4nHsfLVRlUELAB5OmBkQjNxgB08etumnMm3B2QRNbmrbeoh3tsGEMsaPL6P+pQ2c/v4LcJYUsXXPdgbaGzFEgqRq66A/wLxZC6nZvYdA6zForYVkH6V5TiKRfro7k0onsqqimPq6VpYunsXgwAA9PZ2EogHaO9MGNYHhXAypuTjtWQwn9jB9+jQmlJzNYH8PD6z6Klk5EAmJ9AGYrSNtXTEb05IKeh1Ayq+ThiSxVBiLIV3RYpUvpQzEgwnMNnluh+BAM5F4G3v2b6GhsR6jyUZeXiXnnXupUpn9axHIEdayirCCNE8adKkHaBX5kX4on48BkP/4BDb2TRUBXT4siYeAbF/72td49NFHVYInCZw2g0lPbieNAzTrpaenR22rNQwlkWttbVXfy3Sh1oBUJsD3RrdAs8FGJ5WZSelo8Eg+y2TR6b9l8tSaZHJeAjYKYCovSWo1I1I+k2vRpiTyuXwmzB8BFTVAqK9VH0snyJlsTWGv6ZLsvy5pk5VFcdlLlxlr0EnOURK/7Oysf3kAUmKngeZMFqkGzySeuiReMxMzwePM+6/bSSawp3/XrCntrKvbhwC5ma9MlpQGEYWFqoFszcjSJkZSrp0JkKrH2BEWr2p3qTQQmfneaBbZG7XvTABSs7My26MsAgjDTABIzciV9innJ+1Xl62PDWP/dyLwbgKQsgCS7otpjcfMcVb3CdXMSeu3ytgk42C6r6YTCeljeuzT7PHXW1jS/Tnzcz0+yHsCCMqYIP1YtpU2rqUsMsdVOReZp+SnHFMvQIxmQ+r+mvldfV3Sn2QfsiBlt6ZlSEYveMlCmmjsyLVabBbiibjScLQ7HOTlF1OYX0FpyXh83lw8riwWn7YMr9uXNtkyG3E4RebDjNliVCY0VqsDk9lKMBjjz3++mz/e/Wv8fhehsIj5m1ix/AxlSFNeXqESQXm4O3ToCBs3CTg5l4ryalXGHRgOKdZmNBZS1x6LykKISZVjJ5IRWluPsXXrBja9+AyJRFAdQxazhH0i3zdhTZdbGxNqNVziPmHCBG6//Xbmzp37mkWy/zs9a+xKxiIwFoH/UxF4Y9KjutSTm5wQdTyRPIsTtoAWsn4sbMh4LEo00ssrmx/nwYd/TXmlC7s9xZ4dezm0O0CwHaaPq6R2ZweLJp9DX12SeMxMCDFNMdDPkCptlgS9wl1MsS2L4Z4BCvwlmFwJdrVsxOmP0tZfg5M4Z+YWEehuY0ZREUfa2pjht9FlNbC6O8zhXBOWpQtpdVoYMiQYaOuB/Cp8vhJyDW7qVm2AHguEBY1JaysKSJiIC7TmJSkIBSZMkq/FAhgsSVKxIVVObbZ7IGUmrvwyhdFoxSymmqI/Z4VoRIBCI0ajSHiI2aawEtPXZTRaSSYtpDUghZkoDFLRdxaTmeGR5mXHZvUonWKZk2Jx2V+6PDTtfi2ApRSAZqm4RxlQWpGxhCDCaXDUZXUSjwaIMIwFjyqLT4lDcDIINmF1hSDHzelnLCIU7SXQ3Ej/1n34wkkKLNlUF06ip0UYnkasWKi0V5JyJKnrO0quzUtvpEvpPw4SIje3lN6Bbnpix5hYMI5uOqkd2M1ZH5+BPTtAW0sNEyYXEjX1s21bD+UFcPGHJ1E2xcOWbdvZ8QpceskiGpr28dSTw+T74YbPnUHMMMAzz2ynvwfOO282v/7dLnx+CA7BF2/8CJ1tB1i9+iDbdkrJ8SKqJljYuX0311w1yFe+lM0F58wlGhjk7t9uJdEDh58DzxBcnOcl22CjLxVlX9cApxhteN1+9gx24HfnELU6aettYplb9C1h03A/41xZZCeH6QnFyHN66XGXs6rTwj4a+dQtkzBl7yc3e4DTF0zBaXRw9z076QvCxy+rJt+dQ39fgG/dtp/lZ8DFFy1j65YtbNgYoWwcRJOwbHkJzzzTwrXXLqG5sZvbf1FDPArf+tY5WJ1xdux8he07QkybYmP92gjd3fDVr1eQV+AhHndwzz3b+PpXZzI4FOaLXzrMxy8rx+XuYc+uYcRfqK8HWppQwFxWnoBzUD4un+HhPsKxmALcCwvGsWd3o1pUSERR5c+SnxUU+xmIxejDgFT0kzcZLPlQPYequQsYCPbTfbwOGo4x95orceV52PSn3zHn2k9Tnp/Pqm/+Bzl55fS0DkH3ICUTxmMY7qF5y/PQ34zTFcVjSzLQ3UdpsY+mpgHF2GxpbsbnEW1TA21tw7g9OTQ1JQiFy5Cxx+3tZmiwFzPjcNs8fOvb/48zzlzEjJnT0rieUUD9tClNWtsxrQepiNsivWOAaDyM1SwmwHEsQg6LBTm4/1Wi4QFam+tYtfrPDA63smT5fLa8uolly89kcNDErJlncvZZV4jt098AIbU0RXoMkeOdgBnVLyNmOGpB4K8lyP5V5pgxBuQ7fKcyGWQ6uRoNhEmyJyCLBoteeuklvvvd77JlyxYFfggII8CMBtrkd136mjYpiKmEUZIY7YgtyZyUE0vCKitimlWYCbK8G4l2ZsmdTjDlfHVZrgZQJdGVf5KUStIpwI5cm9a1lERVQFbZRie7EjOXKw26yr7l+uU7EietFSjXL+XoEkMpb9Ml5TrmaQZkugRbg5D6+Lm5Uto4om+TAQ5kXtNbbT7vxj14o3OUdqTZsrJdJhNS7oVmqo5mQmpgQeKm254uk5b7I/dJa7vp42deqwZABHyUoVWXe8o9lO3kuPJPA9Svew0yC7zFFSB9/7Xjr8RE2powzQRgkfJrAUk0aK/LUXVMRgOsb7VNjH3/vROBd75/6seK0ZncyHOOGpsMJFMJ1c+EsSz9Nc0KTgNeAkDqEudMADJzrNcRHQ1M6u3lcw3c676omczyvvRDbYamYyL9XfqrnI+8tMavjAn6dxkLNMtSg6uvBRrT2oii4yiKN3oxQZ+PnIN8brVZMSjmv7igyrhkxm5zM378dLxuWdWfxLSpsyktqcRsEvDRhNvjUMmc1Sb/jNgdVoKhINk5eezcIc6OD7Fx4zqikRATJk5iyZJlBAPifOjkrLPOwWwRhomRo0drWffsc4wbV0lBfjEd7T20tLSlAVMxCTAZMaRk/pCFN5VGYzLFcToN7Nm7hR07XsHtspFMxUnEk9hsTpKJEQZ3IkI8HlXzncxjl19+Od/5zndOMLrfOz1h7EzGIjAWgbEIjIrA6wCQmW+ndY5lIVx+EWMUeeaOK2BN1P6U+7MYMwDB4Xa+/O+f4oEHnuGGz08nL9/Kxud24rFmM7F4CXf/Yj1lrhmYQw7ceAklg0zLmU5nfx9+fz5Ok5e6zjqMxBmgiyC9jCNf/Z20D9MYPoiPEKcYnDhTAXwuB4FAH4UeB3VDIQLZcNRi5Jgvi719w2D1ULRwMQOxCJ7cHDr27oGEAboD+EqnMbCjGYQ7afSnCYdxXU7txGZ0qrkqzXM0KhmVuCGiWI4kBAAUbeICTCYXcXGgTsUUC1EAj1RK5jjRhJTt7JhMMheJzr78LbmiAaPBTlLcr41JkkmZg+VIZmx2l5IaUcouGLGYrcQT8lwt5yaVFgJemHE7/QSDws5MYpJyUmMaCRbtyURYwEpVQ4BDmJ/xIYFSRzQrw2ALgz1E+emTyDInSO2vxXC8n1TMQLmlQs3lXosHginynKV0BiNK97KZ40z1TGCcL5+W5gY1f0oRa9JowuCK0RdrIOXvJXuyge7QMQ4eSlJQBF+4cTHhZAcv7ayVil1K/VJSPRVLdhsuVx7//rkjyrTI4Yavf2MOP/vZTm66aSHJZD95ueO44vJ1ZOXCtV8oJSs7jxs/t4sbrl/K42s2ccYKL688P8iVV13A6vVPsf8AHNoNqx/4NIZkkL3rtnPfN+rIGoBFVTYO1EWY53cxHIzSFI2JiifnevKwJFPsDXST5/PSNDDIeK+HMmOcwWiMp4Nx/BYntliQU9252GNxws48dpHHI331HGSAS2+azy03F9Hft4X+YSt/uucok6rhA+etxJqM8+wLm3hoHXznB0tJhNoIDiT5zCfruOZz2Vx4SRVDwQ4e/HMjdhuEIjBzppMXNwT58IcXUFBsZ8++bfzxnhCzZsF1153P6lVrFDvyisuXMTRo4cH711M9Hlpa4fGnYKpgcEZ43/l53P2HLp57FqrHW2nriDJ3UQkDgV7isRAOhw2f38vO7V0kYjA8CNHYiLICIEUyDicEojBrYQW9gQi9Q0KQCkPpTBZeeDl1zX10DUUomDuHjt2v4sl3Y/dYmH/R+Ryor+X4zn2cfca5bH52A0MvbgVPNpWVVRzb9SqTKws4tGUt9DZhshjIdSUoyI4THAgwocqCMWUmOGzm8OEhjHYrwaiD3l5p3MIsHCDb4yEcEBA3gcfmUOPTzTffTPWEClaecRoOfxak0mxGVGm29GkjyZRUsaQr72QBJRDsZXioh6fW3MO6Z3/L/n1drFhu4fPXX8fPf/IrbrzxRja9/DyBUIRXtx+iuHget9z8JzzuKoVmquFRZFZjYj4pz5FS9v1aDUiVLaj/CTNaOrgsXowBkGPz8htEIJMVojfL1MyT9zQDUhh7d911F3feeacyvxDHawGF9D4yGSyZybHsT5grmu0n4I0G34RNKIDQSUbNSbbNO33jMtl3Ovl9bQmu2N2nTWTkc0nC5Hwl8RQAVRJcSbrl/OV9AYJ0aW86kU3h9foU2DU6znIc2Va+LwmeOIVrrcPXY/HJdkJxl+Pm5+eNsIxeG6W/ldj/o3F85wGONz4zfXxd3i4x0yXrGjjQDCfZk753On7a0EbiJgCFAL26very7L/FSEy/Jw+eydc4W2udSO1q/cZnr6hhbysAqfuXgNbCNJNySA1cjwZQpY2OLpF8PebZP9o+xr73z43AO98/3xyAVBpbxjRLXIBxGSuljwrYpRmQ/ygAOVraQ7MwdRm0lvfQEgiZi2fKREXMYkaMz2S+kXjpbTIBej0G6EU0/bdy+DZKMiUsUO0IaDihB6nHcLU4YDGrRQl5AEsfO0X5uMnMmD6fyZNm4vcW4HHn4vfn4HK6FOvR7jThcluIJ4O4XHalIynnuW7degVA2qxGcrL9nH/B+6munsiTT6xRD5cXX/xhQmE5NxOHDh1mzdPP0NraQV5uISXF45QOpM/vJxYXiQiIRGKYDGng1etzkZvrIRTqY+u2jTzwwB8ZGuzB63NjMVuUBqQknMJgkXNUDNcR9ueCBQu45ZZbmDNnzolFyX9uDxg7+lgExiIwFoHXiYBGGl9jjHBSFVK+JeCiGG/ZpSRRvRIkk+lxP5qKK9kMIyZ++csfsm/vs+TkiCFKNwf31uCxGaksmk7N9l46ao3k22bhoIDwQIhsl5dUKEw4EKKfYVXWbBdrE1Mu2YUuenpacdvMxFOD1A7uAuMwgWQnJiJ8MreUWHcnx4ni8tjpGg6TKPHwbM8QyUkVHA1HKZw6k96eANG2bqVTR7Yfl89NsHcIn9FP/95GSLghJDQvmZdsGMw2bGLiEpWCYjkj4bpb5YqVZmJKZFOSgs4EsRptRBXb0IZZ6GQCx8UFSBwp9xQYz2gemQt1qaU8c9qVPr3RKLIfYmhmI54Iq9/F1MdgtKr5RObs+Ig5jS71FqM0VU8hTEdx4h4pBU8ZTcSSio4JZpdyzxDDm2R0hDUpi2yGMPFkP/FkF2argZwSN54iC7VbNjMjaaecXIq9k5Rm4L6WGiyYKcBPgaOUjnCUhMtM2BqiubeBcRQhxd85hVk0dtXSnWgku9iGMWeIuWeOpy28j7be40ydUE0o0MeWLT1UTYaPfrqa+fNn8LPvr2LZ0gImzbTx/PON/Od34Wv/PoGVZxYSCHZz1z01rFw5HpOxj0OH+nj2ObjgwmKWnZnHsYbj/Pr2fuXyfP0X5lBRls8vf7yWljaYtdTOtClzFcP2+EG9rzMAACAASURBVK5jBI8n6NwCc0wwzVtIsLeTZCzJoQj4AaffS2BgCH9K1DBTCtqtqChmX0Mr1bke8uJheiMxngmJ+ibMd/koMZhxJA30hxIcSSU5bsjnBXErnxrliquNLDsni2/dtpWrrqxg77YGJbOZnwUDQRgwQV6Rk3xfnCP7o+zfCdNnePjwJ6ZiMMW4+cs7mTMHZs8vZNKkKfz0Ry+o6zTaoLEJxpXChy9ejNWeZNOmzbQ0wrx5Vby4qY4XN8HVV6bTqb88CHf81/vBUEd+7nTef96DHDkELqfC7bB5DUTiKTxe0VRMg45CqvW6XRw9EmDy5CoOHapTz635+SbMlgQ+v5FoPElOroNkwkbUkkv9sI3+sAurr5zK2UtIlI6n9vAR6O0Ap4WS+TNpaT6Op7yS0xYswBwO8vxTaynMLuHYjj2I4OSsM0+nu7mG5g1r01bTvY1MnZqFMdxMjidFZDjd5Y4chZwCDw2tQ2oNQXJHpynN1HTYIByRXmLAakpjCUqb+6MXc/Y557NixQX4crykzEEMZpGUSDvWC57f3x/nsSce4OFH/kIoPEQs3sQVn5lP1XgTmzY+yviKMl56oZaebghGQdQRPv2Z+TQdTxKNVPPlf/sZTmeuMp8SWXAFQioClpZKGAEYNQtSjbXSVzUAqcfVf71ZaowB+Q7fMw3AZbLmJGGTBGw0E1IAt8cee4y7776b+vr6E2CPbCfAotZ+1EmiBoTSyahRAWeyb/lbM9sytSEz9Rr/GUDJ3zqmNqGR85TEWuKk2aC6NFjAIGF2ChAkn2mWXJpFKTqWRhUfARd1Iq4TXNmfJKsC7Aowpsu2ZXLWJbU6jmlWkVnFUUBLKcF2OKS0Ip0gKqhLAWcjjn4j772VJvTOAxxvfHbpEvQ0S0kSc7kH8tJai+kHyMQJYEG3QQEm5P7IS4BHib3cG81y0qClZkWmy0zTCbpsk2bBxpWTrLCC9AOT7EuX3ut7+ebxfWsaGBo00YsC8lO0H6XNVFZWnmgzEqNMLUzNSs48v39Gv3rz+Ixt8Y9G4J3vn28MQKbHJjEqSbtgiwO29D0B+uV9Ket9KwzIzPaqx7bM+UVAT810zBwXMsdDGT+ELSz6uXpe031FawK/Xr/QOpYn46zQuBNzn4xDmUCnloeIRiPEYgnFepk0cQaTJ82iIL+cLH8Rfl8eXq8fu8OOy23D4TQrJqQkmtFYmD17drNvz16O1dfS19fBueeew4cu/gjd3b2sfXodPn82ixadhsPppq2tnY0bN6mErKiwFIfDjd+Xg8fjV7QeYTsajAbiI2ZqnR1tNDcfV0yVjvYmmprr2LNnG+0dTXg8TqwWrVerzYfSOp3yTxYQ5b5ee+21XH311WrcGXuNRWAsAmMReG9GYMRI5YQ5itYVHClXRMxLhBV+8uwT8TgmZfwaJxYLY7ZYeHXnJn7/2x9xrH4r11z3PvbsfpnNL7ayaOZ0hpo8bHyshgLbFOyJHJpCHViUvqNVaQn2xDrVGDy/dD7Hmlvw+Aup66/HrgqLQ+TiUlzIburIcpmxGKOEh/q5fFIR9Yfb6JFTKfPzWFO/Yj965iwl7MujtbMTosIYTOAuLSE3p4DQUIihrj5iPQliTUDPCM1LUAjbCGgY9WBJide1vmgpbw4ruCIpOUdc3rfjNolmXBSD1UTSlCAcEkpWFKPZKxCIMgQxm+zEEwOK+W8yOhQ4kUwKY1H2EcHudCOuumKMIUcRQFJVE5hShMPdI2Y0dqw2L9GILt+WZ31hTyVU9VgoOEAyJWBGDnZbDgazyAsFQExvxFoaExa7lViwH+jFxDBWAvjUFYYp8PrINznJC9jEZ4MASXoY5pTCeZRkFdNe08gg/URIqlLrkDFBlieHInMBdT1HFctr7mmVHI+9gKcsRCjWRedgH9UzfCw941QOHtrOK5v6WLrARiQa4cJLq7A6bezZ0cG2LT2EQzB1ChQUFHLoUDuXXlqAw+Gj9qiX667ZzrnnwOx5MPmUZdz/8EZEEer4cZg5w8WOVwP84HvvZ93aJ1jzpIB28PHPfpihLjM/+fJD7Fyd4JJcyBtAMfumFBYTJMHh9g51P3PsNpV3doomYyJJu4oiCIQshfECUMo/ieJOQFSpz8m2kGO00Rt10DDYxWSTl3BWLk+Fk2wYbiCWAzd+ewHdg1u55KOTaWkMsuaxRmZMgpXnLOF4b5J7H3hZ7fMDFwjr1svmVxopKYMXN0JZMQwH4KrrZ1BYWMTPf7SOJ56A7/3EzJSpE7jt2zV8+vLTqRhfwHPPrecPvx9g7jxYeNo4duxs5As3TKe7u4dbbm3jth8sxmI7hsU4jk9csoX2NhgYhImT7ew7EMZsg4rxVrL8PhrqurAYLVhNbhIJKzWHOhhfNY7DtY1MmuIlv1BywyCtTUFys6Q020YwbmHnoWGcudkEe4LgKMRxykqieeMpnbcYp8dDzYN/hv4uVn77m2QXZvHY/fdQXFbKnGVncWDvfo5sfAEO7we/XToME0qqOPrMU/g9cRyRZnymLgillBmNw+GnobGffmnalrTpjsMMs04pob29ld7elGpPHrdBacoKdp8ri8yxJLNnz+ffvvrvrDz/DIUQplJGIhG49+5HuffP9/Li5hfSVT9RA+PKPfQOHOPii/M43iBap7BgnoFHH03xy99M5/DRWrq7DJx/7tXcddeLXHPNfzBj+jIiQYNiL0tabXOidM8Vx0BRHtN5gnh1pX8dAyDfm3Pie+ysJGEaDTRmMuj051LGtnr1au655x6OHTt2ogRVQBDZXgA42Y/W5tLlsbqEWS5bQDMN4sl3BFASExYBdEYbgLxbYRoN1o1O6PXn+qfWgpSfGryVa9Kl5WmdLUOGDqZcZ9rIRpI3YUlqvTFJ6jS4JHGUfUpSp2OhYy/70+Ylsn8NQGZl+fH5vCfAx0wQOQ0MvLmJz5vF+Z0HON74DDIBWzkX7bSrQe/M9iXAr2ZEaYBRJmD9uwa4NfMpE9DQZyFx1pIBAkCmkgZstjToKPdFM7I0kKkZiW8Wx7fyuW4jGjSR89MApDjGCQtSA6/6fmnQdvRxxwDIt3In3nvffef755sDkFJ2LI7QskjT2Ng4ws7OR9iD8tnbBUCOBtIzF3H03CL9VEsr6NjIwoOMG8IY1gZhmQtvmePD6GMoNoaYsWQs5qi+n0yOOEyn3bm1rEbmgoYagxNSXu0iP6+MyRNnUV09neysQtyeLDXWe/0inZAgO8ertBn379/LkcM1aq40GVO43Vbe//73ceqC03j44Uc5eOAQZ519Lnl5+QwOBTh8+AjPP7+BquqJnHfu+zEZrYTDceUsGosnlB5SasQIwGQ0sHbtGn7321/j8dj5yEc+yIQJ5ezZs53Vqx+kr78bj1vkUETDK13iJk+T2kRLS5OcddZZ3HrrrZSVibT92GssAmMRGIvAezECaRbda11blXDaiHlC2iwlFIzjcIixShKjWUqMhScmrrB9rH9uLRs2PobB2EF7+35qDsZxGGHBjDJcySqevGc/43MWUOSupqO5C7vDSONwA1muLNoDHVTljycUDNI33K0KI024VOlyIDbA5JLxRIf76Rg4it0ToGGoiXKTlSKnCcNQiIpqJ3v6gjTYrBy12+h1+MHsB7sPY2ExWdleeur2Y8rykZCa1rABhszkO8rpfKUJi9FNLClQkxjMyHWZMcTtWLAqhpRoUgrz0WwSbcXB9GjvyMUgGpGxkNJFDKn4CSgrjKsUMaFhYcGgLHGSGMzDJJVQpEBOQoYw4XBYCAnAqCQ/vAqojIq25Il7IfBYBIstTbJIxmXh3KcY9zEp4Tak59uE0oU0g8GF1ZxHNJYGlE1WAUqFNibHTWJ3ekmGenCbgtjjvTgJk210YkvK2STw4GBuyRxaWtrBbwOLhY4uuR8JismhsmAcBzoO0IG8Z6bMW4opnsLuNtA0eJScSSnKFyVw5g/S2VaLzWlk664whWUoR+ILzqnk1KnzuPrqh/j3/yjFm53FtleO8ce7hvnC9QVMmlhNVl4hN3/zEb7y5SIGB2Pc/5dunl8P99y1BI/PwYvbDvD9H7Zw9VUwa2YFiUQOD963g+JsEKLZynNncuede5g/M59DWzp55l64pDybuf3gGo5Qmwjg92XTPSAGR+kWL7wzibTyHC/Ip66jk5LCXLo7uomkoMjpwCnSYPEY3fEE5UU+wq0DiG1fLwalWrrE5sDkdrM1YeKR/naCngImrszlK9+dhi+3kz279rH26R4K82HZymruureWA4fg7rtPw2ZOEA1F+fpXdjFtKixaUElVxWyuvuZRvnpLFpte7MNjh4b/caX+1vfnERgOcuvXDzJ9qoG2zhRNLVBeDl/+8gfp7unhj3/axPXXTSQcivH9247xla8uxuVpoavdyLe+Xo+oD8hCbkEx7NwDi5eUKkA8GAjS0hjB73Vy9EiQ4iIHgwNR1Q8dbiPBcEABfpXjjXS2JZk0IZfIcIju3gCBqB1/VjE7d9aD3QJxP8xYTM6py+kZiuJJGhTQ3jXYi2tSJYHnnuDMW75GxG7jxbVrmTZtCqlwgIPPrYV4Cm/OOAYPHKLIb8cWaiM1cAi/Nca+HY1UV2RTe7RXSRNYbFBZ7qetsZ9xJePweYpwu3Noa+sgRYSe3jp6e0IK6xNtyHBkGH+ul/ySHL73w5+xetVLbN68l97OXpraj2OzQyScwmmvxmRMEI0fYMp0uOmLZ7Bz++Nc9P5zaG4+wsaXjrFkaS6//GU3paXCdDRy7tmf5uorv4HZUghJ4ckK+JhmmqZbmrxGzFpPAJBjJdjvxRnxPXtOmUCkTrYkWZPkSpiPTzzxBL/73e9oaGhQZca6JEuDPto5WgNCWq9OfmqtrkzzEF0+KwBkpklLJvj5zifXr2UOqgl4hD2ob5Qkp5rRKImsfK6NTOS8BTiUbXSSLb9LIq7jI+CVDChaF00DldrxWcdLgDMBFiWBlsQ0E1jT+5QkWr4nyalsLwzInJzs14BimQxIifdbBcjejXvwRp0iUy9TuzsLE0fuiXwm90SXQcp90e1OgEcBIvR3NKtXgDmJp3xHl2BrUFEYk9poKA1KWHDY0w+MqrRyBNTV4IXezxud/9sB+GkAUvcNzTSTclcBIKV0PxOA1G1HA5Z/Daq8Z4ehsRP7X0bgne+fbw5Aagak9CeZH6Rvii5pJBJWpVhvFYDM7EMa+M9cPJAxQMZXGT+lH2g2vh7Pdb+Rvq1LxDP7svRj6d968UgfQ7Y5iTtqMx4p9TppxqP6muhDpp14FFNQjxVy7fKEGI9J3YqVvNwSKiunMG5cNYWFpapMWhyzRcs3K8vLocMHWP+smMLEsFnNFBTmsWzpaSxYcCqtbR088sgqxo2r4PTTl3PwYA179u4nFIoQDkdxu30sW3YGeblFGA3iEpp+SJQyHVmpFiaH0ZDkyJEabv/FT9l/YC8f+tAHuOH6axkY6OZXv7qdbdtexmEXPUsxG4ioa4mERffLqMZLibOMsTLmfPvb32b58uVjZdj/y/46tvlYBMYi8G5FQDMgJUnWibJOltPajiccaIS+JyCdgmsi9HQd56tf/TzPPLWZlWcVsPysGWx44TlsyWxaD4ep2xrglLKl5FgrOVBXhx2XKo9MEFSLSrX9DUzOncFAzzCDqSEShIgRZJy5lGg8xtTqmSQMUepa99EZqMFnGCKRCuFSzsvZdAz2EC91YFk4k1e6enCUTaexaxCn10tQ7HxberBPnEw0ESLZ2kjOzOmY4i46X2mBfhv0pSAZwkxMwZ4pfCNaj4PKMC6JJ12iqd5NYnbbwJAgPtSnrt+qSkAtxMlV2yXpUkCky+0nHjeoeSENOsj7MndmY8RJLBEbccseTmtExkQj2UoyFVRaxPGYGDpKKacAFOlnbJPRRERpSab1HgWAJGXEbPEihcFi4mM0jGicK0BVtktgcwnwaiCe7MbNME66KDSFyZIS4riXYk8ZeXl5tDV1EI5FGCSsAMY4SUoNJRT58untb6ODdlzGLEpKymhqalT3oIFdePLiFE6z0BY+jDMfSsvdVJa4qTnUwnAcAv8zvX/7u7Nw26M4Uy4+f+OrfPbG8axZW09lEXS2wsSJsHDhAiw2H488uo6mprQ5yOlLsnh1Wx/LThtPIBBn66uNtHXCRz/mZ/KkSfzp7q3KKfuaT9mZN3c2OIr53s2PsOMJyAmnXasvLMpmcn9EFdI/ERpC7twCs5EJ+cW0BRMc7G9Td2h+aRVbmuuwOnxk5ebS3lTHbLOLPLuTiMFE81A7Ev3JhT4S0Qg1vWH2ASsKiykOBjAnU+weHqTLnM/zcQuhbCPzPmDg8uvn8Pjq1cxbYOFwfYzeHvjgeTP43e/38dnrZxKLx3jswYPk+EFkCi/+0Hm0t0R4+unnGQzC+RdUqeegX/x8I1/80gruuesFnn5CzHusnH/RbNY9t1WVHb//fTOIhr3c96eXue6q5Qz0R/jKVzcrcxu3VxiBsOF5VGydTvBm2XH43OqZ7OihLnKyrQwOCWLmpKVlQBkreewWnFYzbrcRgyVIJJHCnws5eXnEYyka6rtxWEy0HEuo+xWSJqkfhcV23OYAex4V530KX8UsWoMJug7sgzwXiNP11HLqDu1n5aWXqTz0qf++gymnzKat5jj9a9ZTueJMHKkwB9c/gE3KsOsPkl2UR197B6lokuxCiIXBaSinOHsBHU1eknEPPr8Dq7MNs2sHtXV7SUXkWU0UTeOK8RmTxZHTJrHx+SYspgJScYNaPAjHOjBaCyB6iljbYDS0kFfUyG/u/ACPPfYzetphYjW0t0slDpxzwWw2vbSLSz92HWue2sXUiWfyoYtvIB72YLba1XOtjKhKE1a90mXWJxmQ2qRmZJx9t4b8t/k4YyXYb3NA/9buNBijS4szTWcE7Fm1ahV/+MMfFLtFSll1QqdLhCX5k+RNPtMmKpKEapBRftdmM9qkRZJBeQl7SyeD+twyQbN3OsHOLNUbnejq85Jr0yCVvmbNmhEAUgv0a/MZAWwFzJL92e0O/P6sE1qRwoDUCbkGwDRQJMmxvCcgpS4Hlthlmqjo5FbiJyYPAkBmOrzK9ehz/VsA1P+2Ob3T8f97zieTpSq/S4ykzck/AWw18JjpTi771UCwNv7R7VGXYWrGrgbINSh80tXagtWSBpA1KKHbvi511mzK17uOtwpAagaovqfytwYghdFVUVFxwoBGPVqPmBXJTw26Zp7bWz2fv+d+jW3z7kXgne+fbw5AShIjSY2MjRqAFFf2UCj4lhmQ6qFmRFYis/RaR1j6n4wB0idk3JWfsmimZT8UiDZi/iXbdnR0qO0y+5Ue33WfPtnXRbw77Soo+KJ8R89N6XNJM8wVQ1IS2FTa6EYzrQWAFHOeVEr6bFqA3+3Opqi4nKqqyQpMzMnJU0mSlJVt27qZzZtfJj8vh4rKcSxevJDTFy9SC02PPf4knZ09zJ07n/7+Yerrj6kl6AkTJjE4OMzRo8dUGU5pSQU2q+gpW5RWpJyDy+NS5XSRyDDh8DAPPfgX/nL/fRQXF3LTjZ/HYjZw552/Y8vWjeTn+fF47YQjQ4TDIVJJAVelnCeiHqRlrJR4f+1rX+Mzn/mMGnvGXmMRGIvAWATeuxEYXYp9sgQ7JS7MRilhDWCyynZDPPXk/dx++w9YuGA6OT4LW7ZsoLklyqI5U9nzYjup3lySXX5CUSkudjE5fzKRZISa7v2ElMu1AQtOJhRP5XhrK1VF4+kdasNuNWEIJTkeasSJFzNJeqknz2HAYw4SHOpVSb3bn0NNoIc2D3QXZVO+ZAXHjnTgrZrKYH2dqs+cMmU27e1dBKIhJk6ZzP4d26ErDF0miLmhJ4Df5mQoMIBZgaPZCnaM0jWiBCgSHQ4Mot8vAnRRga/iWO0eTEQJhTvSBjHGKmJJI2YxtzBGiMekgNeI0ZCF2WwkluwlJbWiOOXMhS+P3WYlFBGgMInV4iSRFGKAAJWKr4XFLKY2IwtbqTRTymZ1YzTFCYXENCeFyeIjIWiKMrHwYTY5iStjnDgOl5VIeIhkQsquU5Q53CRCDTgYYIo/B+NQlMrsydR2NTJEGC9ZzB43h97hQbb37kPsgSa7JhANhIgTJj8vj31dB+mlk/PHLwXnIEcj2zjtg5PYfWwdw8lB2ntg+nRhmwmo6GfCtCm0dx9jzVPtfP87cwgNBNi85TD//Ue44fN5LD11JhvWr+ell+EbN59DQ2MDzz1/mFAYPnrpArKyXTz15PP88g5YuRy+dONneOqpVRgtfYSCUFE6juMHG6nKymLpqcu46Yurqd8Nc3OMmLvAEUlSAcx0++iPxVkdCSBV95fluHEljAzFrNQGuhVPNdubz8HBTrL9hSRsZpo6mrnQ6CDX5qQ1ZeR4uItZXq9i0Q0ZjPTG4vQlpCfAnOwsOnv7lD6kO7eanZSwtrueozRRMhP+7etFrDh7Inf/cSN+t4GLzjyPmkOH+elv66ieDB98XwUep5O77zrI5z63lEcf3cTu3eD3w1VXLcLlMfH44y+xbi1c/oki1q5p46r/t4zqyR6eePpJmprh2muWs3tnM089VqsMnzvaob4Bfv6LlWCspaz0FD537ZMMDuYwYUIlW3dsV2bQ4no9c+pE9u45QjACbdKkpQlKVYqsPcQhJwvcHhPTZlZy8FAtQ2mFL/w+M/VH4zjVfgwEE2I8mvZWmTatlI7eDjriRhLJXMzzziFuyqZ85kJMOTnU1x2CPZth8njed911PHn/XygsL2PJvPkkA2EeufNe6BwEpwPaa5l72ikc2/0yvXu3w3AIUhFyyvwkIyYWzr6I2oNRIoMlWEyFpBIGhsP7sHg30NZegykJHmfaZEZYnBdevIK16zbT1mIhHpdnM3l+TWC0JkiK/IJpBT53OX0DR3C7D5NfuoUrr5rNQM8xsrwOPvTBD/O92+5g6crxPLmmnlMX5PPsuk5mz1jAt2/5PXbnREjJwkISi82o5CXSrxEN2BM6kDKSpe2t3qoJ6z9zXhkDIN/l6GcCcgJwPPXUU9x7770cOHBAaRzKS5h4ukxYg2M6QRGwR8Cx0ew7ATIFfNTlogK2SeImYNzoVyaL751PsF979NHHy0xKM5lvmaW6wkjUzEZtliIJcLr0L6RASEmEdXmwxEDKsSV2mqGnTXlEq0wb2giIKQm1BjN12bF8LvEcHBxAyrAzTVk0QJZZuvxWmtC7Hf/R55rJ/tPxl2uTWGoQUhJjAXYzy/j1fka3JQ3ACTinnc61aZB2tZb9pUEEQR5FEzINQI7eVyZb9/ViPIpQ+7++FXJMzU7Wx5N2I1p70laEjaQdsDPB0EzGZuZBxwDI//UteE9/4Z3vn29uQqOYDQnRu00oYzLpm8KAFADr7SrB1u12dPvViyzyvvQLGRM0KClAmV500MC8jJsaqNSsYQ1yavBQMyHlwSkuCapkqFKwNsJ81L/LTxnv5SVaOCfGXPW3UY35NrtNlbop/X2MpAxGLBYHeflFlJaW4/NmEY3GaG1ppq21RWn9lI8rZeXK5axcsYyyslJVZn34SC1Op4f6+gZqaxtYtmw5Cxctxu32cmB/DTt37ePUUxcxY/pslf4aDGb1kChzQzialp8XdqOIkK956nGefOpxdX7lZWW4nHa2vbqZ4w1H8flsyi3RaI7jcjlUSbfRKPuKqblK5iLZ5+c+9zm++MUvKjBy7DUWgbEIjEXgPRmBTLvrvynFLQ93UWLRQQ4d2sF99/2aru56OruPUVVVRHNzLZXFUxhudrHxsYMUO6aTZ6+kvyuIE5eybrGaTbTEW/Ab/AylhpWGoM1ppa6jHh9ZSu0xziCTSybT1tFPTlYefoeTrq7DtIe2UVboYXBggO5QP1IInbJC9umTOB6PEzLl0dIbBJsVKidgiVqJdfVhdDlIGUykRLAyZaZq2lyCgQhta54ge+Zsel95FbpCWFwlJIIi9aR8qZUesBjWKK1HWTRTAEEcs92AQckPpZlLigAp4phJs5pPUoojl8RqNxFV7EfZQop9w6q022wUtqKJeEIASnlFMJkc6plAYFoMwqg3KTAnDUwElXakmKglE7KYJ+/LsSMYzaJjb4GkCbPRTkSoYOo7dgwGj5prU8kBbPRhoZEcQ4xil4uu4VayyGWCeSLWpOzbQjRlIpSIYDakiKZiFBaVMzwYoiPQRhFFhIlS6M9jKNlNw+BunHn9NIWOs+LS2TT1HWbSxFwqqvw0NO1lMAA9vXDTTTMpKnKwfdtOHrkvyqevmMqrrx6ku0fkVuCaaxYQCA5y+HATz60bZsnSYvYdaCU7L220cvHFizh0cDO1dWnc5iMXL8Ecc7Fz2y6+d1sH37jZyVlnziXRleRXN76MPwQN+2B+lYNYUxRL2EB2loOOniG82BggwhSPn66hfgS+Lcx1MNgdotjhpT80TJvy8oa84hJCtgS1x9q5rCiXod5h6ox2ukL9nJdfRGyon0bJq4BKp5O4yciWoWEKTTDTbsbhzGFH0MHWsIvNCQ89/gZ+ds8Mps0McdcdL3H9VWcw2JtgzTMbeORp+OZ38pkyza2A5N//V63StvzQx2HOnEk8dO9hpk+dSd9AE8+uFyIF3HD9pTy3fjsHDxzlrHOWsHP3q6xdG2befIhE4cgR+NbNFUrP+me3t/DNWxZhdzZjNpRyzWc309lhx2yNE4zESRktOF1+ggPDtLeGMJrFRRq8Pg+NjUNUVJXQ3dlFTpabpoZeXHbwedJVI/E4WC2Qm5/PodpO8vJzaWsZIh5LUF6cTSjciUO2tUN7CGKDYBs/kfIZZ5HKmcbRtmHyq6sYjgQIdjcrh5mlF32Q7II8tu7apnL3U2cv5PlVj8HeHbgnVBDvbsERjpLqDdF/vJHCLCfd7V34/SXKNEn6q99TiSFaRkf7URLGFwnHdjBtqls5ZU+ZPEk5aR85FGLXsgzS+AAAIABJREFU3iaMJvGbcJCMyzKHMW3cFM/BaptPMu4inmjGam7D7d3JzTdfQFF+gNWrH8Lrh63bUNI9H73UT11DP6cvnsXBvREWzvsYF114A5iyVPcX2oFChEfc7U+4Xcvbaqw9UY/9npwa/p6TGgMg/54ovYVtMtmMmewpAR/XrVvH73//e+rq6hRgprXxpERYGI2aESKTjIAhOgGTz6QMTkpDM5mCkvDIe5LIiHGLHFv2q0uwVZMVfa2Rujd9Pm/h8v7ur45mQmqwSbPIMll4mSw4SXgloS0qKlIJnQZWpbRc/h4YGFSfSzzS5expx2z5XGuLZepltra2qHMWYFbYlZLsSbwk5togRf6WQUxiLhqQmvGj96fP/e0AJ96OffzdN+F1Nhx9bzSoID8l3nL9utxatyEFCoywAUffO+1srdmlGvCV/chLA3mq9FCJlKd1PUe3z78HzHs7AEhpg9rNWgMtAkBKHx03btyJEuxMqQOJR6Y7vQ7t33POb/V+jX3/3YvAO98/3xiAlL5isZiJjug9trS0qAUqASAFiJTybGHw6blBj2EazBvdHl/v78wFgEwmpGYxazMZKcOW40v7F2Bezk8besnv8k/GYxk/dZ/S0iAn+72+ZgNixpnu/6+V5xCHVDmPtKavoIvCPE+XZqsFA6MRi9kqvqKKRZlSJTxqJ2lzq6jIdBiUVqPa/8i409baSmlJCVdddSWzZ89WfXznzl1qMcRosrBjh/wOF33wQyw+bYn6XXSBXnjhRXJzCzlj5dk4nV5VRmQyWUimhLVpUPpdRqM4cwcJhYYJhUOEZHHMZqevr4cnHn+U9eufBGMYiyWBx+NQJfQGg1x7Wt9HxlMZM2Uuu/zyyxUAqfU2370WP3aksQiMReD/LxH4KxPrN7nw9Paj2DealSMfafxL/Z4kmRgkFu/nU1d8SIGNV372U0SiPTzw0H0M9MPkKiemYD6HXoxS4phDX3tULSRN8Vfj9bhpbGrCardQWlHM/kMH6ETYYg566MSpfJStVOVVkIiGqBtowEY2JsWRDGKhhxD7yTZYcGfl0tHbTU5BFge62qk1gbXYQV97Cry5TL/kQo719BPYVcf4lecQT8Vo3LcPCkrBaIfDTeD3MvfCFdRsf4Xgnv24bDkEjg1DwglxM8QNpO11RVfRiknmp4TonMsiWto8xmPwqnltMBWEVAyTxaXCmVKGcqJiKeCjRNmF3eYgHBlUc5ohZU/LACWHMUpVgHxf/LXNfhLJFImkQKvp44p7bkz0HaXUWtxTxEhGQA3Ze0LMaVLK/EcAHwOyCGbGZhPjGyNhKccWZ3B6yTEGcKQ6caZCwvVnycTlxAZt9LQPEGWYXEs+WO10BLrw2510hDvpRUA7HzPyp2CxmjnQvI9sn4fiKi/7Wzdw0TXzWbPtfg5LSeo0mDGplMMHm1W57w03Lue2/9zAZZ8YT05WEkvKyU++d5DhAbjuxgkUFrm5555dLFnsZ9LkCWzfdoBHHw6SkwvXf342bp+ff/vKC4p1N3M6nHPeUv7zF5s455xJ3HvnYaZVw9Or4e7fXEJfew2vPLiPow/DonF57D3Sxall+Qw3daomXFScz97WTmVStLKoEl9vKwlLko3DMSSDvMDlxikLnlletjY348FAIykFcBeYYVw83Uu2jxTiz8eALJUeB8Y5XJQ67QyFg2wNpCsVl/odhPtD1CiG7lzu74c+ZxLnzF38528/xX/98G4uOMvPIw/386GLfSRNJrr6e7n08pls2riHP/0BFi+GD3y0mqysbO7+5XZu/3mSa78A02eO5+ln6vnkJ1ZSW9PMrd86okrXu7oFrIVlK07F4XVwz70b+cINk5Sm4623NPEf312E2zPAr351kJ/+GMxGMXKRkvfxvPKymORCJATTpntoOD7EpKlF1Bxpo0fIvvJIMzJMFBWA32mjvyfC3NmVOJ0uDtYcobElSkmVmb7+OB0tYDaAW4i+/+PCPWkqiBLCFVeeSkNLL0Z7GWs21tF0MMq4911JXtUM2gcDtBw5hK20lEhrK5PPO4tDx4+w+IwVZHmyeHLVKlasWMZL654m9tImPGXjmZFXwSsPrQZzStxVoWcQcaiZPn8KoSEHjTV+8kUv3LiBj32ymu7ejWT5UuzYVk9TPfR2ihlUDiHFFrZgNgnYKNRNWSAoAaoxG/OIJ1vI8ouW+W4isZeYMzfNBBcX8a9+5Szu/N2z3PSlSzhYu52amnrKiufzp7tf5Y6fr2L2vPNIycKCeFio/zRTOT04Sxn2W8173yvz2xgA+Q7fidFlupJACYD48MMPq7JrATo0QKjZgJlAjGaRaLaegJSSeEpiKKDZ/8feeYDZVZXr/3d6LzNn5kyfySQz6Y10SAKCIE0EFQTFigrKtQH2e69cG+JVseAVlL+K1wIIiKCUUFIggRRImZTJZJJMpvczp/fyv986s8MYw41AKN5n9vPMc86Zs88u395rrf296/3eV5iBmmahsCXc7qJzpiSAsh/NoVgrW5NkSQOYBHyb6AT9GofiFW1ezkOAHzlPOW45J1kEQBQASMCjzs5OFQ/peIvO2VDiLT3KHlHAoSphzCqn1mBwTCXPwpSUBE/pjI2b22jvtZJDiZuAuJoWopacT2QO/m8gxWsPYLyisP7DP5LYS8zlPhEgUeKlgQCyEUn+NeakxF7ACQEgJW7yACUAguo0x3vMFwGQV+dc/VIn8HIBwIkMSO04BQSYyICUdibnLMY0AljIvSNxqKio+IfjOLniP18E3oi2e7x9Simy9n8xKJP7U5i5oVBQsT9kBjk/7ixvGH9o0SavtP5MTTzlCwq4k/cTmY3HXpmJkwHynYCPGptcXqUNyP+KILy4eRaN1jRWvvQX0s9qfWqxzyxqhMm+ZRvyP5ut+LQpOlXauKT1qxMB1OLxvDhxph1v8f/j/ci4gJD09EfzYEVLKTKcBYiUB+bh4QA1NfW8733vV2Plnj171JghxyztfO7cuTy3eYsaSy6//ApyuYJiQK5b/4zSgbzs0vfSUD8Vk6iYK40zPcFQiHhCEsMcOn1W6UIKG0Z+K+Xao4EhduzYxL33/YbBwQ48Hgdm+X1Brp6WzL8IQEpsr7nmGj796U9jlzKiyWUyApMRmIzAPxSBiZTE4/3gxecuWfMoADkRRDz6s3GGjRK71SmNNsXKITsOlKknQAoFIwad6H4LkFbAaCjq9SZiIdZv/B1PrbuLcKSDcDBMPGQlGhtlyamllDpKeOS3BzFFqrGmmxkNZJnnW4A+k6UjvBsLFsyUYcdDjBARIjjwkCRJkGHKXWUk42miuTgNpVPoCfSzwruKco+X0WgHyVwXbcHHKTNZ6M8EVLFkmd6Ky+emJx2hUFLK3q5h3DNnEa8uZ1g0z11+RnfvUxQt4ymLsTs9hIdGKfFVMNbWKpKJYNEzc+YM+jp6sJlLGNx9GAaikDJD0ohB7yQXF2DJiFkZ1aQo6LPo8qImmMSMgZQpR0EmzsTYBgtGnVGBngadsB6lBNtAJi/6jgI6ygScAIlg0JswyiRbLoso04nJjYw1wmrMSc1rTkquZRNSM2rAZDSSEWtfVcKdwiz71SXIZBOQl33bMRnK0Ksyb3G2tuAgQoW+kxJdEp+lHEPaiCFbHNOSolOpdzOlfBrbB3eRJsN02wzcTg/9wwOYLRZSmTi5fJysMYy7ycBg4jDTZvmxlKboie5m9tJaGmf6eeDPz/HcRviXq21c9aGlZLJjPLp2txRFsXDhFLZsPMKGR+G8c0287R1TyOnT3HVvJ02N5RQiQbo7MuxsgSs/UEdtnZdH1+zmr4/CmWfqueajZ5DLpbjpe88qQ5grP+pjes0M/vxfexlqydCyNk5tCs4vt1Ji9PDX7kFlDiOu1X6znWAuQTAnPuqwqLyc0vQYiUKOreEiRHyBw4ctn2NPQhy+YYbbz1g8xrNZcQgv4m/lOugrSFm5mWwqrSBogaqa3R7S6SShZIoGs5683sDuZEakDVkqQLHRRZe3gvsHD7GRMLVLy7A5B1h9Olx5eR0uh5m+Hj333deOS8hyRrjs8lO58cbnuPxyM6270gR74cBBuO13lxJOJfjClx7GYoA5Uz1seS7ELT8+lw0b1pBKwnlvn81YIsXv7znEpz7dSDqu49v/fpgvff58oskAd/52C3f8sthZeJ0QGwOXBUpLDJidOYZGIRxCudvbXZAVt3Zg+oxSwuEAJR6rAub1OTND/VH6enMsXupgb1uMUj/8D97JGasdDA/GOHVZHS17uvnRf13KE0+sIRF3MziSxmj3MBqxsmt/lmC8lMGAnritjsqVb8fgrSAeGKTv0YexvfUtLFmxnGw+zZbd21l+/tlqQnjnnb/GYHNjGwgTbT3AjPPOoavtIIlnXoC8oMVBahtWkg0sJpsJYvI8zA1fWc6GZ36BUZfDYWriz/e1Qr6MeNqiZA5SWWlrmjlUJTqm4LYvI5kwkSmMYrNHKeQ7MFqf40OfMPHZz5zBbT/8KYvnL2Cob4C16wdZuAye2wqzZ4O+YKfUfRZf/fJP0VvsZLIFjEaX2EApZrM87ophkiJGjssWaY+//9DQ8CZcaRKAfJ0uilZSLIDg3XeLBspPFKChlbVqrLpjmWATE0g5VPmsGdPINjW9Q00DUpI6KTkTkFKYKAIACYAmbBTRBZFET9vO68mAfKVhFgBSEkRNt1Hea27Wcl4SDylLlPOXWEgyK2XZNqsdj6dYPi3A41gwoBgn8ie/EYakxjrVkl4N7NXAWtmm/AngpO1LS8QluZZj0Vg+L3V+bwSI8UpjfbzfSaw0GQA5F0mO5Z7VDGKEvSMu5ALYagxRtY7ZitlcdK89dvkb4ODoI/DJO+qXA0IeD4DUSrA1DUhpQwLyS3vV9EjlvOQe0lidJ+/oJ7f0ZonAG9F2jw9AFtNE+U4DIIWZG4mEyecylJeXKSagAtpMUs41DsKN6ydqrEiloTihPWqgoWxbG3+0/Uxk7mu6wxrTUZjhsi8BIGU2W7EHlaRCceJBxh4BIF9kVb6o8Sjbl/ZVZHaacLmkDy+Ci8dqRE48rmNZ5xPjpN5rCuZKpbuArlgTRzwRV+NAKpVWeouNU2dgtbpIJjNEonF1HBdeeKEy2JGx5qyzzuSPf7yXPXv2cv11NxCNxunt7VdsFnk/pWEaM2fOUimGgIiRSJwjRzrp7e1ROpPioCigokoUjRYS8TTeEifJ5Ajr1v+VkUAXXo8Tk74IvhYkaVTHfDwA8lOTAOSbpTOYPI7JCPxTROAVApCawcHRc9TgyfFJniKmSK4gbs9K9GK8lFj+a6CQF+CtmFtkMyn6urv55a9u4e77buPK95+GxRZn49M7ScWKlcnCfpvbMIcjGzzsejJKiW0W/WNhsVuhwe1Hp4vQGepmdtlqzBYnrb07qfVXY7RaaOnaidNkRm8qMBgfYWp5M/FQlnA6QiNTcGImijDZwkTowGnPkM0HCCTHqFJscx1JMTZzeUjZHRyOhmkNB0m43VBaxmkXv4ttnZ1kUhmFpribpqNPFyeWqhpr2Lv2CaR0x1hVjdPqItg3SmN5Ax1rt0Ioh9TYmrwNZMaSCjjUY1X6kGaTHn0+QzJX1G8UgNJk8ZETcEEIWYW0AiLF1ExNmEm5al5gKyPigCFjdy4toIcwFxWnH6MyfMwpgx1ZhFGpE6POpOaSK/+VCTghWqQp6JKqvLqIYlixWr1kEhk8mEgpgNdGlV2HLt6CX/ikhilU+BrpEccXZcWRIoaUx3uZXTlXxaSttw0nXlW6nbelSBTGqKl382zbYyy7cDq1sz088OAaXGVgLYVpMy309qU4/Qw7Q8NJomN5vvK5U0kmw+zriLB+U5cyXLngbAuJURsjI0HOvaQes9vB+k1D3PKfo3zscnjnRaeTypr55refpLYeVq6qJ5uv4757N3Hh+Wb27BaTV+jph+/e8m7aNu3jBx9qxRsBv91JZDDKJZVljA6O0FKAUoeLapOF3uAIAWBahZ+ewSH8Oqi1QleiaKEkyphvs/uw6AvsjgYU2DjHWkImn6clHaLE78VltjHQP0g4l6fC7yNn0nOkd5iZJSW0j42J1CFzvS4qswX0ZivPBkYUkHmm04cxk6E/l2FHFtbjYdBRYMEFTv7zp5eSCP8JrzNNV0eOO+/sYWozXPa+txFOjaj85Nbv9XP1h+qor5jBnx96EmcVBGNw/5/gX7+8kvmzpnLNx37Lj398Jjf+xzq++59NWOxG4ikzv7urhS9++XR++Yunue93cN7bIBCFrS+ASKBK6fTMGWI6NEy1z65ctS+78q207NlJIJBg7944c+bZVRm25MapdJSRQI6mJj3RcJ7BPoiFYPVqH929o8ol+or3voPf/+Ehbvr257jp2z/iC9dfzX98/Rfc9N13sH7DJp5aM0okCgYbDAfENdpGKGwjnXHR3pXAceol5L21CuA1OZwYPD4iYeGh5nA11nDGu87nma2biI0FOfuUJQR3trL51p+JZTi1bj89d9yP3V1GIhGkkLLjMi5Hrw8SSv+Bd7+3jv3tW7ng3FPobNPzyF92kcuWksqJLI4ds9lBJif6q2KeWwGFOuyWOcRTwlyMYzKmyGSlaH8L85a3cdVVs9n1/DbadsO7LnQxMhrBX1NG86wmNm3azDsvuYJH/yrrfY36KcuVnmssKRrsRYMrbbo9ly3aXukN+n9m+UfVX00CkK/xQ4VW3qklZ1LSevPNN3PXXXcphp4GYEwETY5NriYmh1pSJsCYJE0CjsifJIWSwBUZKUVGn6wj/xNmhwbEKaWscRbMa3zqJ2XzUoItCa2UlkusBOjSzFGKgKNRsdWkNFFASp+vjEBgTM0g+v0VKrEVp7jRwIhK5qTUQFh6wuaT7cnvjwUgtRjLtZPrJfHSGJca6CjJsxyHZiz0Uif7RoAYJyXw4xvRgAGNJST/1syQBIQQsDcaLd5nch9KXJRTrVFmhoolk8dfig+rrwWV/JUCkNq5Hg+AlHusr69PnZswZ2UflZWVJ7z+L+dYTuZ1m9zWq4/AG9F2j92nBuLJ2cgYIgCktMW6ujplQiPJnpRgK4ZKQWZMJYH5WzqL6u+V3uo4A1LeS1pjMpITdvg4+KdNFmiseG1CRptk0daTcUXAOgEgHQ7hDRTLpbXvZYJM5C2kHRVZkLK3F12upQ+XP/lODMSy2aLTn3xW6ZKUxox/PnYsVEzOY2RE1NZl1n2c6a7YluPnpTOIJqRIasQo8ZZx6WXvw+Hwsm9fmyq5Xrp0KfX1DfR099LZ2UV5uZ81ax7n2U2bOe20lQpslO9r6+oJhyPs3LmT9nbRi7TjcnmwWV3UVNep62F3WMnlZYIrRyEvlQaStRsUACm6Z7++81b27tuG223HanKqybJJAPLVt9PJLUxG4J83Asc+H702lSEv+Xw6/kURUDzGyfqoxNj4BJiAi6prNiC5rwwjBr2UDmeUTqKMF/FoiJHRTr76b58kHJZncgd9fQc50pll0SIoKytlcCjA7LkGlk87jwe+1Uuyu4FQ2IzVXorFbmJgpBOrJU9Pqp9ymnE5vByO7cEuJmNGF/FsCI/BwnCuH5fBg83kJJSMUYqPBGGmG5qo99RjshvZG2xhX/QppjBGnd9Mz1BcuRnLqOXxljEUCVEwm8no9QQp0JFMUWioJ1RVyfKLL2HHgcOEusT5OoS9qYl4LIi51EttdS2H166HgSHMc0WnbyHth49gd5SQGEsR2dgCKStOg4/0WIK0YhgWdRgNVhfGQp60TIop9UAjZqtdaWXmC1GyaQFQRGPOAXoLeqOZXEqUA/PoTMKvy1PIRDCYDRTSwoHMYKOoJRwTtiRGjEazmiy3mCxkcjHyeSkmToOpFKPOgrlgIpkJK5segUf9mHCSI0eYEizMKW3Ga/Gyv/8gUbL4jY00T21m6EiX2n8gLWXYWWWNUW+vo6zUz7aeZzlCC7OnVpO1DrHsrGZcVTmeevopFiysZUpTI4899QxrN8CXvghXXHkarYf6eehPHbz/4nocVi+/+H0Lm5+Hu/8wG0shS6VrDtdf/wDv+mA9jzzVxcgIbNoIjz6yilg0zIb17Tz0lwRfvbGWKY3N9HdZ+Jd/eYzTz4B5s2HlknO461dP0H8QCm0we0D0Fx0MZnW0jUSZadfREy/gdzkIRWLMqa1iR08//QIG1k0lnc7SM9hFubhYi8yfoZSBcJQR0tSWlLJ/LMACrxtPrEA8E+MIeSoqfcqhvLO7Xyl71pX7yDktHO7oY6ZU8qUy9ETD6m6Y5S1nJDisgE2rzcqRRJK5lS56BiL4rA5SNc389tBOxur9XH3jxaxa2sNjjzxK2yG49D0+HvjzKKeeUc4pp83jjl+sxauHc8+cS4nPxu49+/jJT2N84hP1+EorWbt+K/5aGB2BEmsNj6/p5fs/XY3BkOXBe57j4Ydg+kyY1gRPPQnXfmYKp5+zmF/e8RA/+EaG+gYjNr+LHS1jNNRAatxQRsxofKUGlQ+lM3Fa941RW63HJsBmLE1PH/gr4LTTikzJm2/+CHfd/WvOfOsZmMx2fvZfj/L971/HV774Q6647Aquu+5u5s6D3l7YtR3mL7CAMUcykyeVtrNzV5T6KRYyon1qq6CvPw41c5n7jveRsHg4dLALxsLgMFM6rYJAeIQZZ5xOfU0dhzZuJj06xujICIlNu2F/FJvBj9noURP6esT1/BA2ez+XXTGXVHYXyXicXVtjDA/oiaVl8sVFAScGvejEJsnnBIL2SV0memMV+ay0CuGz6jEbY6Sz+4EdGExDPPbEJXQcWk//kSCrV57F176+llt/+hHuveevPPHkMKcslTgu5LPX3klp2VxFpS1O9RSNKOWTCAqNZ8+TJjT/vAP/63PkWgIpg4EAX7fffjv33nvv0VLiiQyx4yW8GkNLJVnjYI4kVJLACQAp3wtDT8AwSfiEASmmLFp5srAgNbCtyH480Qzp6xOXf3QvkuhKQquBqPI7zWVVzlsAQImDgEMCEpaVlRMMhhQAKWCkJLWjoyP09fdSW1ujknVxap2ol6lpk2nA7MSkX5hvknBLDDVDH83NWSs9PvZc3gjg4h+N58tdTwNnBRQQIFjuOw1Uk/MXAFIYtwJGiNusxpISXRnRYjseA7J4DC9q371WIN0/ul2NZaxNEkx0wdZMaASIFl1VWUfuRe18TxTPf/QYTrSdye9f/wi8Ee34pfYp95H0O5oLdnV1tWK057JpNeOsckWd7igzWVA/eWRRpdjC+ig6PWEY10PUwEIhDgoIKYvGQJzYH6qWOj5LIO1C+lt5lfYgE2gCQAoLWltHtiHfy4SY9J3FCTZhZxbd/DTmtKb9K2OVyDgcqxepaRtrupKabIjGstaOS7ajMSCPBSDVOga90gW2mG3Mm7eQlSvPJJnKkc/rWbhwEZVVlbicbmKxBBvWP8POnbsJhSK4XV6WLl1OdXWNAhfDkTBmi4nOziNs3PgMzc1NLFu2QjkaVPir1RgsE11SoGU2S0m5CZmpzmYLWK1GDh7awfd/cCM7W8SFuxSbReImIOUkA/L1b9mTe5yMwJshAhOLoLXjmQhAvtZgZDGtVcDW0bxAc1Udr1wpiHRRpmhcIpp3qpC5iFVqRyfuyUaTSF3E+OEPv8OulmdwedIKeGzZGUNUeFauqmC9lByeAgsWVJNMRnHEp/DnmzuZ5jqHZNpOIl1gsNCHDRMZYngcpYjiUkV5BV3D+7DrzNhNbmLpMKVmK6G0sMaSRdflyrn43D52HNjCFOsU7EknIeJkTBDLH8GuPwD5PnSmvBqzgqMxEmLXK9BBiZfhsSAGkwVjeTkb+nrIl5UxarPibJxK9aw59AdDjAgVK51GX1ZOvruXyrnz8Hvc7GtrpWAzq7LtvIy1GVg6ZwlbH34ath+ClAUsJegNDvKJDOSLxjQGHJidZhKxCAizlDRmS1aN6YWcwIIakFHAaDaik2fqZPF6YUyBlFELv9Jkp5DJkBWWpc5BpiCmKEl0BjOFXFFnuGCMjuvyOdBlTEo9E8ZwmgKYMmHcmBUL0qkvYMwb8FBFijx2i4PSygraO3tJkcaLWdQp0bmKlWYlBg/xtOSYBtL2UfYHN7Hk3GmUTzPz6PqtODywbIWZ5qYaWlo6cHn0jAXyXPvJeZisWUoq6/nyF9ZQbiualMyY72fXniGmToUzTm2m0t3M9dc/QsUUmLuojsapc7n/gUeVFmE2A5V+C+lcjoIpq5yfO/aDxyEGdXk+ctl72f7wNm756kFcWahLwludbqx5OJhPsSOUYroAhFU+Dg8HSGcLiKiSRPWIgIOVNZDO0BUYYrkRfCYTuoKdhMXGE6EBLKJZaIAp5WUYEzmioQiJgnBEUdqR4nJdP57piLajqATOcrjojkWYWl5OYCxIMivsUz3VThtZY44XgmIIBM16qC2vJJArsHksyiO5HOlyHe+6sprZi/I0zsxTWeNj+/YBnljbJzKmzJldwvTa6Xzja1tYurzohD06CCtPXYrFmuJrX2/hg1fD6adfwC03PcKGdfDOy4u33syGGnZu7+VDH1uIxWbgppte4OvffDsWV5of/eBx1v0VGhurGIj0Y7RJM9BhMtohb1ImR2KIaDSIJqKZWCSG024jFBrj3ZcuxufPsu2FXVzziVN55pnnuPrjH+aWW+5k1cqllJXV8r3vPcDy5fX88v91qWpok1HAWJlU1mHQ+wiGYgwMJXC6QMiNojJXXuEoMoIT0BuGwXwphubFGCsbyVhKmbf4dHp6+xnd/QJUljBj9XLqmxp54r4HuOSii7Gk0my+52k6f78Hl66aXCZPPDeE1Rglkx0gpxjUfVTWBli1agnbNnXT2R3E7SolFEmi15cpbUa9TiTHVME9UILB7CWXFg2eMjXBnM0M4pAbLjtAOvs03/zeXHxlvdz6w27e/U7o64eeHrjg3Pk8/EgLn/t9c4aMAAAgAElEQVTC2xkdNdDXUcv11/9I9SfpfAaTWWDHgpJZMEp7zov2+Lgz9j9xHfYkA/J1eg6RJGnr1q1cd911yvFaEkgtITtRoqtpbGklcxrbRGOlaUw++SwlcUVWSTHhk0RQEjNJHK1Wi2KjvBTD5HUKxcvajSSxci5SAq0lpQLkaiCgJLya9qAAQ3L+UhIsD0vCBhWwdmCgn+GRIaZMaaCiwq/KA2URJpum7aiBiVop4UQ2nACQsj9JMoXlp5kqKLbRePIu2zvRdXxZJ/4mWnkiICux1sBuuQ8l3slk0alWAFpNV1QGI2E2vTQA9/fmG68FWHeibRZBgGLpqKZhJ9daQGopwa6trVXXXZtAkHOXz5rp0Ymu+Yn2/ya6zJOHckwETnRtX4uAHbtPra+XV5lg6urqUq+iPyp9eQEphbb+TQnzRNkO7b0ycRGHaKNRAZE5obKIZ4vRcJQFeSzTXgP5tFfZr2a8JAxHWURHUQBE7T7X2pP025rJV3HMKQKFGtAoIKV8Lk6WWY8Ck1pblG1Le5T2pvWtGvg4sT/SroF27EUQVZV2qGOKxKKKjaDDqLQfTz31LcycNY+maTMwW4qMeJlAEXx07dqnWbf2aZqaZrB0yQr8/spxlmJePfgZDCL+n+Hw4YPE4zFWrz4Df3mtYjnKMCB6XWaLvM+TSUvfZ0SvM2Ox6jl4aDvf/c9/pWXPc1RV+tAVxLE0qwwDJkuwX4uWNLnNyQi82SOgAZAvxYI8HgB5skDJcSBLMfBUJqKYc+pIJh6OlNXmxfRr/FgLxRJqBWqpJFg62yx333Mrd/7mh+zb380nrz2bsbF+Nm3ay4UXLOLQof2sWxfn/PMsNE6p59DBbh77S5ISHQR69FQxn1Omrqb9cKcyfdwfah23XbDg1LsJ5UcxKfCrlNrSOWTSWbqj+ym3uPG7ShkaGSZMglECCrycyXQ8OPGXVWGwWtjV8wKd7CVJN/McXqKxHsUiqvFW0hPsZ0BciW1mSr0+hvuHlLRG3qCnN51gbz7HsNtC2amnMfusc3hy0zYKBQM1VbX0btsGbjszVp+mwLojf7ynCDfV1uKbM5OxcITKsmqI5OlbuwM6w1gqZ5PqlhJotwISsoWwct/QmVwUElF0ioeZxEAJemxisaZK21OKwajHbm8gK2BUSkqis2DxQEq0I60YDXpS2fHybrPYEqcwWhzklCFbBqPRhr5gRpfLYFLA7RAeXSdTfKWERoxMtc1kam09B9qlpNqjcqf2zCEFPNZQz5TyekbD/bSl2ihgZnXdWxjsHiJnCJLxdaL3D7HsvEZC+R4eerKdD358HrHkCBue7sdqhhs+N42Z0/zs2rmTP/whwc3fvYz16zdx4419NE6B2362BKM+SP//sEpv+l6YH/3wYv7yp79wpCOP3QGf+8KldA0O8KUvb8Rphlu+txKj2cXDjz3Oj/4rz9VXw0VvW0nLtna6DuTZev8IhhY4ewoY0y4G+iJMt1gxuuysGSlqgr7DW6LK/vemo+yPJ1mBEZfdw5r4KFMqSokNBphq0JHNFVjhryUYjBIw6dhnirMumFK2IwIZyjTrENAA1JrMJI06DidSLDHYiOfk3oRah5uRWJgGiweXz0vf0BDD2YTSjFxV7SSTifPUcF7JjM7ylGMpGIkkI+xORwlb6tiSGiNe5ebab57P8tMPY7b189QT+9ndUmy9//7vl9A7FOCyS59m5XL43k0f5pab7mTzFli8SsxowOWw43JXc9cfDzLUD7+6bSmFXIpA0MHtv3qOG/69jpGRIb5/U4qvf+2tuJxWfvKTh1m3Fkq9Hs5cVc/atbvZ8CxUVIG3xEhT03Se2bhPOVtLibWYBrmd0NAIa576Pl//9ud592XzFYj24J92cO0nPs2Pbvk9z2wIKPP5jg4IRwUYteH21LCv9QhDw1msVj25rIn+/hRGU9EAR4pbli+rpmVPHz4vStdy7inL+PParYpdqWY7auYw4/wP0ra/H1vDdBw2EyOHtkGgjxlXfkAdryeW4A83/Bz2NzGjcj69Q1uJpqRfkMq9AjadDZ1+iERuK3kGsFrsJFJpLFbJd2XCvqjVWoSr5b3gORXo9V5V+WI0+ZQkQVZYxmLkhIUsu7C7d/Lp66YTTxxQzuPf/Mb7+Ld/+wNXf/RCNm/eTV9fkDPfcgVfvOEO7rprHVOnL1bu9DLxo3rgQlqRq4R1qSQvTtZw8AYNlZMA5GsceEm0pCM/fPiwYj8+9NBDxeHeYDiqm3UseDURtNAYkJJYaewRLUlTCda4SYsAIsIUlGROWIACFMn3wlqTJK7IlHSqB4Z/NgBSjldz89YYdvI/SYg1BowAX0U9TQEkUyQTAorJA5KeaDRCKp1U4KPfX65iopnZlJWVHQWftARZXjUwSl6LTL8i6CngkzB/NODxjQApXuNb9m82rzGa5P7RzCiEgSoxlO+K91pK3YcSG80ZV2NAamWVf3/Mfw9ATgQ8TtY5nggAnAhAaqC2XFNhOwoAKaCqVv4v56KV/8u9JjE4kQboifZ/ss5zcjsnPwJvRNt+KQBSm2jp6elR/bzITQjgZbGK5EER9NK0HjV9xaNMRmFDik6jTlyhDWTTGdWfpTMZXF4PBlOxfE4rbdZYy9rvFYtyXONRu99lYkvavLR/0XrV7nPt+KVtiCZRcdySbRdZltrv5RykvTmdriJAOEGvUs5Dvpe2Jq/a2KcxNCeOl7Ifrd/QvhcAUnxQ5dXhcirtxmQizfnnX8R73vMBVYJts7mIxuLq2Lq6utnf2q4Maupqp9A0baYCD80mqwIgZSx1uOyk0sL2FgH/JPv3t2I2Wzn7reer0m4xpSlO+hWdwAsF0Yi0kUnnMVt0dBzZxXe++xVa9myitsavHiKVbqU4lY4vcvxyvi+a0ExqQJ78Vj25xckIvFki8FIApOrRxg/y2AzzZGWcStGxCGKpRewxxFCm+Em9jO+qyI4UI5R8ca5kXOtR/newdRcPP3oPh7u20TithLb27Wx8ppfaGim3NpBIyLO7joUL5rN+3S5EZtFhtbF9SwI7Tkyxaka7MhiyduwmD06bm0AgpCaMrEY7kWyUOmc1keiIUj50USOezuhMacKZUaVF6TP4yDtyxOJRalw1ZEIZcvksduwEiVDlqSXnKdA1uJt86hAmpXVoVjptBl0Ml9tCj1hyF9UWaXKWEIqOKbORTGUZu6IhAv5yOtN53NWNlNZOIaM3EtfrGAkH5YQgFmb68mV0t7aSSIgDdRrsFnB7IZRm/tQltDyyGUYKECygM5dTiCYhI6iJEfReZYZhtaTJZ1IU8lJiKhxIATeymIw5snkd2bxcJ2FDgt6UV+7fii4mTiv5TJEVply3M2CxQjqJzmTBrLeRT6bHS6yFAZmhVJ+kzBLAUTBQX7aUwz2DRIlSQzU+cwkJXYJ9qVacOKnEL3slRID6xgaGu8YYzPXTVFZF1jmIrqaXXd1tzF8BfUE4423NFIxJOru6WbnKx5pHR/nCdXMwFcbQF6xcffVhLnmnPDekOPW0edx7324+efVybKYRBoaCfOaLoyw/rciKfOuZi/jL/dtpnmFkMJSlcZqV/buTXHThIvr723n22QhDAbj+M5fgLCR5+s+beOy3EVIH4BRgcUUJBix0DA6ou1zKq73lLtLhCM1ZI9lclt3jNj1LnNUkyfO76AB1JjjFacUYShLPwxRPBblYguFCkj26NB1ZeGtlOVmdjn3xEQZDeerEtKZ5Bt3xEAd7Bzi9oYm+zi4ipHFaHJiyeWI5ufeNqvVZ3R6C4VFmGyCWA+XLZ3GxfyzCFL2bVD5MtbuKsMvPxtEka5N64hXD/OmJd7Nj750cPJji7efP4U9/2MsHP7Scv67dgtNjpqM9TZXPRfueCAMD8IOfvYWNz65n43poaIBLrngr6556CsGr3/ue0xgJwh8ffJYPXlNDMBziphujXPXB6fR0HeKZ9Tk2PAlWE3z+uiW0trVgsFZzpCfI4EiE3XtylJRCQ52HQ21REtE88ViB6hr47A3LefixLaw6XfQK9dx3f5axACxe5KGtNUQ6DlMa7CTTBdJZ6B1I0Nxcz77WLvVcmIjnCI7l8LjB77cTjcSZ3iwgXxKL0cSRAxEqq20MhBL46qewZd8R8lEdlE+Hunn4mpZQW9dA35FWhg/uF3tzqpacins4Rtuvn8WrPx9z0k4gsouaWjexaIbRYAin3kUmP0SWvej0A2TyASU7If2KPF1a7L5iBVJaBB2k3LoOA5Wgt6sJfaOpjGxG1k3idTqJRcUw8ggm82be8e4yvnrjOfz5wZ8i8wTBAHR1QUM9bHoaqqpgyZK30Ny8mnPO+Sg2R516nszJo6Iuq6qY5NlRdc8nazh4g4bESQDydQi8MO5uu+02fvOb36hkRswrNIDwRACFlhhqoOFERoxWDiclyFryKbRcYUBqiZ4kQwKkFF2MbZhMRbaKlvCdaP+vQ3j+111oAKuwFSeCWVqypsVFc2cWAFKYJYHRMZU8CiAm2g6ZbNFRrqTEq1iMmrakbFfT4dSYphroq8Va9iVgp/xGEmz5vYCQb3YH8ZNx7bT7RLal3YuaCZKA61LyL/ecABISF4mnSsQLAnQXQRFt+dt77eQAkMdjQ0087xPd38cCkJpzr7C3pN3I98JWLjr+WhRAIG1LA4ReGmAtHsWJ9n8yrtHkNl6bCLxZAEhtwknuPdG6lbFD+jXpz7wlbgW0yToaI1sDIFV/JoxAKd4Qlq8AiegU+BgaCxJLxHF43Li9HsXo1cqdtTYwcczR2r8WaQH+hCVcUVE57mZd/EZjkkt/KWCpSm1NorNbBObkGKVNSN8h/YQ8ZAqAORHIl/W0SSJtUkCbsDuWpSl9zt8tSgJzXOfSXCyFlhLrc84+nyvff5USD5cS7FA4Qn9/r5ocDIWieNwl1NY24HGXYrcJMGpRGlDS1iVJsQiNQ+aijXoOHz7ECy9s59xzL6C5aQZut1fFVa6FTAJmM8Xya6PBogDI7p693PyfX2HHrqepqPCqsqdjJy8mAcjXph1PbnUyAm/OCByvBPtvnl7GP7wWWabGgCyWIRfZPFJiLX/aIqpjRcMTZYCQF1a5rJcnODLEgYNbuOXHn2Hjcz2c9VYb06c3cqTjCBazidGREEIQdLnhbWeXU+mvJZmMcLDjICVePbt35JlSU0FvR5bW3aOUeh0MdMUwYKTJPQdH1osl46a2bBr7+tvIksavq8Bhd5FJ5chm83idJaRzeUYSfaQYpaa0khJ3JYePdGPBRqm1nLiAcaYcPbEOKpxCHsiQjAYZTPZjJMZMt5tQuAO3wJpWI0eSAQXJSlTcZjOxdJoSXylR8uwfDRLXGehHT66+nmWXXsbzA8NUNjfR0b6PfOchyCaZs2oFkVyartZW7HVTibcKxStHxcJTaahvYusDj0AwAWkz6EogboKMBVIJMMZVabXZ6MZisBBJhdUEY1Y8lHUmzMYqslkd+UwYDDmw5CAu4KmgEwJruZTBWVZfIJMNjpdqx0HnxFxIUUKQBreTTDiJEyv1liqSsl/MmLBQV1bPwEgfg/QqT+zpdbPIJ/L0jnRSYfDTmhMmaYJTq1cwFGwjaH+Bc947F703ws79O5g+20dr+yh7DkLTdPjQB13Mn1/Ht761jysun0HzlDo2P7uDW28d5dpPVzPnFMGzszz16BA1FVUsXjiDW29bz72PwKeud/OOixcRGBzkt7e34vfBmefWMnPubH546+Ps2w3LF8K7Lp7HTd/ZzXkrV7D3yc0ceAzOKNOh6yuo8FT6vYSSWQbDUeVEvbhuGrl0nCOD/coMRiJX5rQSiSZZWDGNrsAwT2XCitN2bpkTt9HCuoFRbAYLqVxKlWl3yG8sehYafegtFu4N9FBebsc6klQl8O2gjGykMFdajLqfhCdntymX9z2ZDOfW1Clm5fBAL8MUWGEz4zLoSRtNPBOMKCbkqY4yDLk8/dLmyqfx6+4RohYrjuYeLrqymndd5sNkCBAaMvHNb+6lagpc/8Wzufv+J9EVbLzronfz3e/8jquuWsiaNTtVm/zil0+lsdnJY489QcsOuOi81QQGBtmw4QBXfmQWP/t5K21tcNZZcOqp9fz1ni70w2DSOxnJR8lb4PS3LKbtYDuesgq2bW+nrw8FLIoqQDJWLP8WRuJ5F1Swr3WQRBJiKVix2sDW7TkcLsikYc50L9FQjP6+jAIgvT49Hm8J218YxeGAgBTa5MFuBa/HiNOVVc7dtdUePHYPQ92DjIZSJCyQ1kG/SJRaQO+2kxdEt+CBiulULD+PqnnLCKRSBA4PEX1sJ/p4CSXmZoIjKcxmPZVVZQyP9GA05HA5TXT3PY/FmCCbGyBfEGayFNWL47yZ/Lj8gTxT6woudNRhsZRT0OuIJzJYrZUkk9rkjjjWi85olsHIGmyWNuYvlYpByCTgox+exlPrDzF7lp6liy7iJz9+kKuvvYy/PLSdebM/wnuvuAGHx6rmq3M58fAoEgqkIueffZkEIF/jKyiJ1vbt21XptTBCJOkQ4PBYAFADu44O/eNTkRorT5JBea+VDGtafPJZAxgFIBFHUSmLFcaglryJXpckr1KCLcmgtn8NTHmNQ/CqNq8BhUXGj0GBfhIrOQfNkbqYyBaZKlLSJ8BXf9+AKg+URH1sLKBmLmTGwu12IaxHATY153BZR7Yp29GSby3p1xiA8qo5iwv4KECblnC/1AmeCBx7VYF5nX6snHWlbHO8JFLiI38Si0gkepTFJKxIAemELSjXRUqwBZicWKIu29AAueKDrFDKJwqfF0/q5YB2Gkj0Ur850baOBSA1cFHajMbyampqOmpYpN1/E1lh/9ulONH+X6fLOLmbVxCBNwMAqfUxcl9K/yZat5qJljyIlMtTuSh5aQY0+SLQJ/2hAiBFn3FcHkLeCwMyHosxMjxCOBohr9dRUVV5VN9Wm4TRGI8a4Kf1jRozXPbR3d1NZWWVGm+0ZaKMgZSLy++LDE1JGrOqL9H6cdmGyDRIny0au9pEj/QtMjbJtkRWo9hPFM9Rpcp6/dG/ie3r6PuCJDXjMt3K9VsqBeIsXXIql1/xAbzecoaGArTs3sPhw+3jshoSN/CXS9m1mZISH2U+P3a7E4fDRTyRHNe/LI41MnaIIZCMw4sWLaZxyrRxvVs5Tp0qkTGZrMXUXZejs2s33/3eV9nZ8jSVlSXoCrqjhnFa7CYByFfQSCd/MhmBf+oInEiT/bVKMrX9jttbj+/mRUhUM54RSLIIQBZyaXSkGB7q4sEH7+Hue37GhRefgttT4Ikn1zI4WGRXbXoGTl8Nq1auxGw2cu+9G9i3t3iRPvqxWiorypQs0oYNg/T0wtIlzVhNLg63dmNMWOjbP0wmZmR2yVJyIRduazn1dWIU1s2B+H78VFJhq0OnM9MZ76W+rIpYbIADiX3Cm2SWeyElnmoCoRBHwofIEMdCgRKri7HkGCZMNNVMJRYaIBJtx0SQUgzKwCZlzmNyW4jFQsQSCVwKiLQylk7iL/czEIszrNNxOJdm1OnGu3Ap1ppqOvu6aJ7VjNluZsdvfg3l5TSccy75rI7u/YdE6wSDp4RcKMS0+QtwG8wMdQwx2hEn2R2FQFosfsGuQ6E1ysiigMnoIZPPgC4BytTMJcLGoE8XWZYCMgojVVhROQP6gozFRvQYMVihtNpBf2cbFvSUGQo40iPqXK3YWTZ1Jdm4hfaBQ7h0ZvWsIPqUCiyp9RKORTkw1qWYqrOt0zG48hxM7SdWGGFatZ+MqRsaDkFJkP5huOSdzZgMabY+38nedijzw49/MIdUaox9+wts3dZPXa2R557NcvrqCnbvG+Tjn6pQuoFrHuzh+c0Fmptg0bI5tHfHKZj0NDW7uP+enTz/NPzrl6Zy6qoG/rpmHTt2w/zZ5bzz7LnYs3a++cWHefxBmKaD85pLqR7OkQ/G6S1kKPfa6A4m8AKHxLHaU43fpOPISC8HgKVN1eRiGQ71D6vrLfzRrNmAIZdjqddJKplmY0wsd+BtLg9Wg462UAhRJZhvKkNobA/G+vF4rDiTOgZSCXyNNWzr6OXMOTNo29dGugA+j53BUBz/OCjps1rRJUU3WlHbKNVbqfNa6AkEVTm3gKPTdSalMzoci7ArkyZrW8zWRJgRb55ll/j45PVe7K4+DrWNcs8f+3GXwFVXL+e+B7cwY9YczAYdP75lD9UV8NGr5vPf/93Cle8/i+raNHf8aiMbNooGJrhN0N4KTTPhhi+s4hvf2si3v/0BfKUJfvH9+3jyNzB9ip7ucJ4DvbBsFfiq3Vg9djp6BnC6rVxx+cf5/HW3EotKabaeVDKvwMLKCqisnMbBIx0cOJJn0QorFkcpAwNDpKNZwexZMG8+a9e2UOovaiI2TdNx5HCB+loHfb0xHDapDskze65NlWZHQ2mG+zI0N9QzHAzRHQ4xMgYNFR4G+0KsPmsBHYcPYTe7ODiSI+6dTfnS8zA5/PQ9tA1C5TRXzCWazBAIFgF/9Tyaj1JeLrrkETo7tiMYX64gLEeRbRPtxwL5fBS9SXyocxQUy9GDjgasRh95Q5JUKo7BWE0um8Fq8VOQas1sGIcpSSLTjtl8iNpp/dz602vZtulPGA0B3vf+8/nUp/7Igrlw3/1w5jkQCECt/3y++pWfU1pRo1iQRa13megvVjS9Fiaur+dwOglAvspoa4yPicCJBjzJd52dnXzhC19g48aNCgyT5EW+F7BGwDX5/GoWSbokWRPNLdmmJHTCStNANfleACEBiASAczodCkzR9LTezACJxEmYaHKMcm5akqrFd2LZoAbgih6ZKgkORxUDUkpoxYRGxlZJhNPpoqGNMGeEOSoJpICJkhhLgqy5WmsmCVoyL9dIjkVAKdmmAKKay+uruX5v/G9f3QPu6Gig2HGPg8CaMVARVywybY+/HJ8B+VLxOFn36fG2o7VhrbxfazPC4BKgQXQg5XrLfSfgj9w7msbqy71+J+s8Xu5+J9d/eRF4I8BHDWibeKQC1kkfJYsAcsKAlHtSgH4B9crKS/9GtOtFgL/YvlRSoQF344lkMpFQAGQgOIbV6aC8wq/6QDnno5qR8hA+DhjKq4wvAgwKU1LWFTBUZAqkBFvKqLUJMq0MWvpGGfuKDGFhzhw//olEctw4zXrUBEf2JRNEsi85z4nAo7YV7X/HnYCYYAKuU6Xjcl6SvBk597yLaGhoYteuvZT7/SSSUYaGBlQbnz59umLPHzp0GJvVTnl5JYl4msbGJgxGMwa9GPDk1aswcAQAfm7zM2pS753vfDdul7to6qDY32L+Y4aClB5lGBxq52v/8VnaD71ASYkdi8l6tH5GJmMmsk8lZldddRU33HC9MrSZXCYjMBmB/7sRKFaKFCdkRY9W2rz2Kv9TyeZ42fPE9/I7JTehvit2sPL8L8+5xd/Jd0e7/2P6YOkThdU4nsQqMzLQG2UbBQxGndLFlU3JlrNZ0WHLsPbJu7nr7ltxudPs37+f0GjRNGLFabM5fGQf4RjMnQvdR2BGcx1jwX4isSzz5pWQTOTZ9lyIoUFYvkrYUHP5y5o99PXAzmfhnFU1zJ05hccf3qSE9fQJH9FBN+XGRnwWH1IHK6ynTCLHcF7KtE1UeKpAnycVj+OwmBkLDxIjTQQjblMJmcwYDpORnD5NIBWkwdbMUGIUsWmxGYxUlLkZGDxMjjGMJLFb9QwnD9Ls8GIlSyAWVQy2XqXEJsa6NtwuB8l0jN5ogoDDQXs8gamhnrIF8zkoQOX0mfR19xepdWMhKmbNIK3LUtCLCRyMPv8C+opKfI5SFs1ZwVOPrCc7EikiX+EEhDKgLwEBE0VLWExfyKlyzUw2gcVQIJEbUUW8VnXUeTJ6BygHbLlmego5MavQUddQxXBvO7pMD4vLp1GS8FBi9KjcM5yNkULP1PJGjJkUw8FBsbRR5xtTJhwmZvlXExpJEs0HSRPCPQMM/mEqG5NkrL3s7O5CZJC7OgSggnQMPvDBWYQSJu6+q4Uffm+hqnBYs7aPO37dzfs+AOedt5htW/bx/AsJ3vf+GUTCev7yYBt/+F2e//iGkbPPfhsHDpi4/fYH1bPGRz78Hgq5Pn71q79Q1wClPh3+8uk8fG8b37zucv7fjfcQeh78WUiEYJ7PR3XerKoWnggPKyOY+UYwGYz8OZVlqqOSSGwAqXaWcuxTZkwlGI2xu3eQGUBNWQXhZILeaBiXRZyP84QLUCYApNdDIhhmH3ryBi+VPi+DoVH2pYLU1NbQ3dNLVV09g5k47QMjzPVXMDY0wjA5xYCsMlmpqa5iODzG/rEgK6Tkv7SKYFzHQHIYh7VAJpmlyeJVeX0HCXxOA6lojjKsWNy1tObs/DGWYtg5whXX2jjtbDfrN+7jsvfMIxwK8PjjvQwOqVuPOXNE7g1KS+AdF17AY3/t4P77WlmyDGJp8FTAuy89g0Qwzr13b+Nz1zUr9vJ3vjXEN268AIclzG9v28hffgNz6m1YC0kiqQJbDkJ5c7Fu3SKyCh645pPX8JNb/8DIaIRlK6bRfvAQ8QiYDdDXJUoBJRzuHiMgJu9GASVtCiDNpQtkkyaGh8OU+KRiBoYHxFkbrBYBxXV4vaUkkgEqa82MjCYoLbETCYpCaim79vTi8rsIjkSoLfMwOhRizuwKhkYHqW7wEEzm2H8wCroqsM2CbDPEZmAX52pzGp1RT0VFPd3d/WREWsycwWwN47Tpseqd9PYfxKgbI1sQnqqAkTkMxgy5XFLJUuh15egKUzEa3ORkPbJYzGWk4gIXyoSAtMuActgWOQWbZYwUW/nktctonhpkT8vzRCIoFqnPBx+5agYbN7dx4YXnsqdF9DQXcuWVX6KQd5Av6NAbis+E8lh/VA3jn3R4nAQgT9KF05I3LQGTz9LJ//73v+fnP/+5StaKZXOGoyXQGpvq1RzCxFc+HPsAACAASURBVPLgYhm2NGDzUdMW7bgEOBHhfEmWJLFTZWXZ/82l+NUc1cn77cRSPDluYXYKUKSV8GmMUA2AlPOXpDadyqhSdAFbh4eH1CxT0XBAdDItCoSUpE/K4yXJ1Zg20ukXWTsvlqoLw1QSblnkO82E5JWCUCcvOidjSy8+vL6Srcn9JTHU3NaFXaquSU4r13mprY4zlF4G/nkywLtjt6ExIBVYM86wlbYhbXNgYEABL3K9RTZBJgu030+ceHg5cTsZ5/By9je57iuLwJsFgNT6NTkL6fM0UFz6LAH2fGXCxH6RRfN3AKRoO+Y1B2wpqipOSEVCYcWANNttqgRbQHU554kyFNrEgoxjMvkifaAA8ZWVlepYZEzz+ysUA1JjPhYT37z6XtiaxeVvAciJbUAmi2S80iaX5DvZn0wOSbuT/l5bJv7ueFqZR1ecUIKdVrPQkmqI+2aE+oZmVqxYjddbhsVq5eCh/Yqlc+65b6Nx6hR1HjIGOB0uenv7eXbTFoaHx6ipmUJ9/VQ87jKCY1GsFgd6g5RWH6K9vY25c+ezePFiVWVgMJhIJrIKgBQ2pQiHDwwd4Fvf/gK7dj9DWZkL2/gxFUFe01EjLImbjD2f+MQn+MQnrlG6zZPLZAQmI/B/MwJSUjexlC6TyY1r3sokxkuX2clzbnFSR6sg+dvnuHhcDCnFnGy8Bz66ftGcqzhmCJVmQlzlY3GoUMuL6jlJenv2cffdt/Pzn9/Bd27+GO3tz9OyswWjvoQXto0Sl1LCq5uZu8BPOBxkoCfNHXe0s2ABVNfCaafNJBSKsGNbL+J/VjcVPnbt5dzwpXuoqa5j3cPdzJ3RwBNPdfK2swVW80LSR3zQRd/+EKlAnAprFda8C0PORlV5I5lsgRdGXlBaj3ZsuHGQQ5iK1WwZ3k+pvgw7eYbyPbhE9VFvxWMpI5FIU1rp4/mB5zFhpAIf82dPp7O7lXCiH7ctSyRyAJlO8tpspAsZhpIRNXYK70lYcrL4yr10p5J0JVJE7E72hSMky8upXLqCaMFA87wFDI6N0vf0OihzQ0MtCFBa4qG8oowjT61XoGPNitWUl/nZ+/we7GkT9oKT/hcOQNaOraSehBpHzVgwkUI0I+PKniZPknHv6yIrUsAaEugyCbziwJuS9aw0lPqIBQ5iJk8D06ky1TGWCeIuK2UkEKYv302eKGdUrCabNhEYG8ZMggw5TIZKMjqYvaiRB7b+N4Mc4MwLppM1HsBZAavPX8yBjjb274lS7YOPf2AJFqOe0SD892+38q6LS1n3dICslMcKS/ISE7NnN+B0VvCzn21i5iwzDz6YZuWqBp56qpN/+UQth9p72LYVtmyBKVNm8KWvfIrBofv44pc28OUvuzn/jPPJDeT4wb/eh4TD2Aunu62YowY2D8VY6CnHHBphlAKdwDSXmUXifZAp8Gw8jyj7rfCVk8um2BYKU+lxMhqKKv3PMpORErcXt81FS0+HgozcZgP+qgZ2dx5mtQCUHg+7Qmn6FNCdUwYwAmQKs1H2J4Y0RcgJGjEgnsqNbg8VFeW0tR9UQHZR2ROmiXGNx0cma+GZWJ8ytFnhdjBdlfXm2ZMZYmcSLnbZcBfMFHQmjuScrIt72cUwvkUJ5p1j54qPLSSR68ZqtvL4I1t48lH49KfmMnNuFU+ufUKVVH/4g6fzvZueZu9uuP9P1/DQI39gJBbhQx8+i6H+APffu5N/+XQDYyMRbvp6gJu/cT4NdSa++pmH2PIYyjRqUVMJbpeXrkCcvniQeW+Zw+8f2o6vGipqITAGyQy894NnsebxtZxz1kJu/tZObHqYOb2RPa0duLyltLUHqKyupLNjAIMRcqniZIf0P7NnORgZiCnndJHIqampwiR62rk46fwoNoeFTNrAocMh5Yotqbk4ogsYZzPo1KRCcDRETZ2JrDFDaYWbTNrC1q3DYJ2N0b6U7HAlZnMNBV1OzdIIm1qMXir81eTyCfq7XsBTWkI+VSAZC5ChA59XcJMYwwEpsJcrlcVotpLLuinkG9GpHkNqxsVUyk0hI3eGDb1UAGXFhkj63ZzaTiKzn1x+Ex/+cAkN9QkFml798Q9w2+2/5SNXXUBXTwdPb2yldwA6O4RJ/ACLF1+kqmukfxYjKpWP/pMPi5MA5Ku8gBPLbCeyMSSREG2pz372szz//PMqkZIkSxZ5ANDMaY4tUX25h6OBJQIwyjaLjqR6lbxp4JzGogmHQ2Qy6aMahrK+Zjjwcvf7eq0vsVKaZaGQStIkhvInjU8rM9SS5iKAlCccjpDN5Cgv9ytQSQDIfCGHw2FXLNCJjtbCaJQ4aAYqGpNHY5bKd8LGke1oALJmivBGgRQnN/b/OwB5IsBMYiFggZQsy7pFJ3I7YkIjJdgvHaMXGZAn2sfE83056x4vTscDILXyTq0tabqOAjwLCCmAdU1NjWpPmhHPxImGl3M9Xu3xv5x9Ta77yiPwRrXt4+1X7hlNAkIASOkPi6ZcuhMCkOp+k/Ll8ZINpQlZQIFsSTE8EVkOiwBlotNYZEBqJc4SPQErBXwU5qVKunw+6uvr1bryf2E/FmUvckd1iDXjLpmYeDHZLWa1x97/wtgRVo/0rdp+ZdJJ+hM5x+NqPB7nsv7tdgvjxtIFMjlhtQuDxKA0eYxGB6f8j2viwoVL1EOcMBhLS728/aILlD6w6CTLOUp7Hx4epfNIL4+vWUs4kmTmjHmU+aoVM6SQN5DOJDGZpRS9k76+ARYsWMC8eXOUQ6zRIPuUagc9On2Wvv79fOfmr7DthaeorCzFarap85aHUq1PkVc5d2H7X3vttQqAlOOZXCYjMBmB/7sREOJaJlt8FjeZiuzFVCqDxSIyGkV25IvPKEUTyWJljkAmRQRRjA803W3N1OulAMziGDMOQIpcRB4FAqjJEHkzvuRyUlnVRWvbRv7059tJJgcxGgpserpLvE1YtrQKpytPKDxIfUMN+/b24nJBeZmHkeEQTU0NOJwFWlu7OHQAKmvgms80Ewh2sGNHlkvftYq2/Wkef7yV/a0RmmbMZN+B/YoB1dUOfg+sWnIGe3fsJxaMUIiZ6emNUG+cTUPZLAYHxmismkZkLEQsGSRGlHJjNYlsBo+nlP7QIDZseO1u3E4rh4b2kyODHgMeQxlWowO70UIoFiary5MsJCmp9DA42ImhEMWqQDhhyqWo9FhIhkaJCkilMzBYyCFELol+Q30F4eEQGb2JMaOJllAAa2MTIY+HMY+T5W+/kC0bn4XhEXC6qZsjJiUjWBx2LFkj4fZDSD2vp7qWaksJI11DlJVW0rp2MwzGwVapgDZ0VjVWZxIRrJiULmbBaSBnSUJqCModEBmlxm6i0WFlqO0ImbzoEFawsHQh9pydodCwMubJY8TvrcGQMFGQ6iVPgSMBKbcuw4aZOW4/w+E+WmhnWlMdOdcgVXPtbDqwhkAEym2wYKEOfUmBtAHe9/6lbHt2G2U2uODslWRSHn7440c43APnvwMWrVjG7T/bysXnOlg4bwHhSJY7frmVI93w+S8vx18znWs++lvOXAxOCzTNXsrBI2V8/VsHaJhaw7LT9rBkiZlYKM2qhqX0/mk36/67T4Fdsx1SCu0mmc6zLh6l1GiiLpvBj4mD+hyxfJ5TykuIp5JsDifUnX9eWQmZfIHNoTChXJ6VBj2lbhcPjYWYUlrKQEAc1eEUm8TcRMpVysbuTmbbxb4nyzPxDLU6qBTtyEhSsRudDjetsTBOowGzw05nKMKq+qn0i15qPEqF38muoSjLjTDXWko8GlLMyOpKH0MDo5RiopUMU2wlVAj8mE3QnkkokKlZDx6ng7F8gdZonCrnVLZHkzyDgYq3lPLpb06jrDFCZ1cvd9y6j9MXSmm1g+WrZzIcGONb3zlMVSVcc9USXni+jf4BLw6nlxd27Oad72xUGtYPP7qDL331XDase45f3x7m8ndX0tIywKJmHc8+UGCsG5Tnkh4qbWD3mdgZzuCfo2M0UeCMs0/hzt/tIJGBaz51Os9ufpovfv5Sbv3hfQx0wmCPwt+Vm3Vnl/QHXnQW6B8IKqdqXSFDXa2HXCZOPJKhqtJLJiuGTgVSKfB4vfQPBygts7FjR4LqWj2joTw2q45CokBgVMqlBbT2M9gzpMxcjKIdWeYlnkxRyLrpPlggHHODuRGyAhnX8v/ZOw8wy4oy/f9uzn1vd9+O03mmp3tygAkMYYhDlCACArrmVf8gLuquiq45Y8RVUVdFQZQ8iAMzpJmByTmHzjn37Ztz+O9Xd87QIggD4y7rzn2efjqdU+dUnTpV9b31fu9rNYuRagCXpwKH03lsY72UoH+YaLgTgz7O9MYKpUF58OA2QhFhQsawWA0k4lHQezHkGiHnIUMYo8VDOiPyCDFMjkJSIn6JA6ejlHCkVwGXhS4P6Lby4VvSrFjhZvWTqykvqcBscPD44weY3gybd8An76jjxQ3dlHv+iS9+7h413ghoqjfkFMPXZBC4+38vDHkKgHyT6xqNCTU5ANL+9uyzz/KhD31IMTrKysSiPb+Q0NKtJOB4swCkxpDRTFKE7i6LFmELChAk19MAFTFjEUdoAVQ0xsubrP7f/XSpn3wJCChgodRH6iYBq2Y8o7Fv8my2nAIgU8k0RUXFKriTFGzZLxT9R4nHJYVRnoWUIe0gTB5ZfAl4pmlLSoAuX/J8pL00QFdz3dbAqrc6gPvaD+hvA5CvVT8tVV2YgvJ8RB9TAnizMnAQQPwlE5q/vJe/TsF+PeDc6znmb9X5lc7XWJDadw0Ikfe2ra1N9bfq6urj8glSvgbYnChQ9Wbv/7Wf56kjTkYLnOhzPRnXlDL+FgAp/VF0hGWszzMGXycAmS9YxZwCQMqXAJKZbAa9yUhWo7y8DCDU5hYB4oXNKONhSUmJSleW91o2hXy+CRwO53HzGS1QlksKQJlnlr+kLDa5/8vPMlclEsnjjH1tsywPbjqPMyO1tpm84Te5zf8agMwDnipgS6WVKYxeL6mNOoqKy2humoXFasuzPcxGamqrCQT8+P0Tqp7nnnsuN9xwo3Ky3r5tN88+tx6L2UltTSPugmJVlpL0SImMioHdu/eoeeSaa65WupiiAWk0WsllxancoDQgv/b1f2P/wU2UlnqwmGxk0lk1L2l1lu9KP9do5Morr+RTn/okVVVTjmdMnKw+dqqcUy1wqgXeGi2g0qRftgTT0qjzcYS2aaOx3CdrRmpGMsIcEk0wWWvlAUUZV/NyTxpT8i/rK9rbMpbmdWfjx40Y47EoVpsEtUk2bHiSBx+8m1RmmPoGN50dB2htCVI1xYJvNKFYanMXwPvff5Zixz/77A7l6Cqk9WgEzjuvgdHxDrq7oLHBQU4f4bp/mkooMsifHo3yoQ9cwuOPb+D73w8zbRrEk3DeitNZs2YHddUl6LMGcukUrS3jzJlRSZGzgjWP7qTUMYWR3hi1hc0EJ8IUmgspsRbiD0YwmN3EkuIfnWJKURUOu5v9ffuI42dJ0QKSpij9w4MUGL2k0lmyYm7jKsdR5GZj91bEJ7rSLGCDndHRDoptOiKxLgpJKkCy2O0gGAvRnQzgNMscnKI3nmK6OCu7i+gPBgiaTYyaTByNxwh4i6g8/TQcU2ooq2tg7epnMJd6SVpyyqFatCHdysjNwtBTT4G9AH15FV5PCdFAXJnpBAZCpA/1QcoK4oKtsyugIpmJQG4AamzMXDSd0c4jVBoMjB88TLXRgiWUpchURgFlxMJ6XBRiMxgoKPWwdXAPZgXPWim1lzCWGCVnMmDSufDFBpmm91A1vYCnO5/AWBVn1pIKeiYOsvC8WRQVmug/epBn1kQ47wp49weWgz5AT8dRnnkixvveNY11a9tIZCCchI9+7FL6BzuVFuLRvTmqyuDQEZg5G7bvhi9+5R3s3reLZ9d0EOqHz/zrJdgKHHzuy4+w9+BMbnjnTUyv38nMqXo+e/sjRHbDpSaYWeBgX1eEMqudqUY70XSK9fGAsgq5we7BlM3RYczRFw4qgFA0FUtLnfSPhJnrsTLsj7P3mDnMhUUl8tKwMuBTDMa55VV0DfWx2OkiTY5xk5VNE2PKgEZe1yExlCm1Uu5wc7RzmEWeIvXOtYf8VFZXEUwlaBsaZZbDzaGIoMdQYNORIoc7A6fZSrCZLawa7VPXmyf/t9vpy1kYiE2odG8R3plW6MTnDzORg6piJz3jYZwGHbX2QgayHlZG3OygH8+8Ee74wdWs27KSyy6aQbXDw13f3cwlV+rZdzDL08/ALbdOZ9HpZeza1ckvft7HxDh8/LYbmJhoo6NzJ9t2woLTodADY/0QCsDnvzAPa8bOQz/ZyQurksxu8jLWOcb0wkK8FV4ORYZZeyCIKCTMWuTkUHuYrFFPUbmVnr4o3/7W1fz21ytJBKGxvp6R4SDJhIkjR4doaYe5p5VzpHVISR/UVlfT1dGN1QI2sx2n04q70KQY1YODCYq9DuwuG8Oj4/T25miakTc8kuVlcQFKb3LMB9W1TiYGwyw/ewapXJqJkJ+MPstA97gCUQ0GO1HhoOpKsNvmEg/JOlPMmAxkhSecSVFdO4Xe7n04XVZqqryQTVBcZKazezd9A4eP9SaBA2XM9WAwzMZiqiAaD2K2uUnGAyKaK3oFkJGU6UIlu5PNjqu1t9VYRoH7MGVVv6S41MfCBWY2b0hyztIynvjTMN/9/ju45/6H+d5Pb2bVqr2Mdp/BZz79C0SNSdR70rkYBsFGlK/7q8XYb4057m/G47n/qUjrrd82J3yHL2eB/PjHP+bOO+9UQJkGlmkp0xr4eDIAiXwgl1HpopLOJQOhAEESpGpASf66CRVkycJGQBUB297qj18DACUoFFaMAF4aA1J+liBVYyRKG8jiLRqNqRRgASDzDL0J0pm8AY2kYQsAqQV6wnTRGJaajmG+nLxhgrSTPKvJDrOaUYkGvp1wR3kLnZA3g3njOyja8xGAWBhP0qckDVtMaOQ5aJqaf13lV9aAfD3vw+s55tWa+OXnapp3k1OqX1qYJ5TRhAADArxI2qvGXNaAkBN9f97Mvb+Fus0//K2c6HM9WQ3yagCklJ8H/PKaq3nt4Bwl3iK1Q3zcUkATW1SRa/6uNBdTiUblZ8WC1EkqRw6dQRye8wZnmjyIBiJqzEsZH2VzQYJMGW9lg0HGQGHrjY2NKx1IbaNi8vskrMl8EKz2bY83kbapJH+QDSORzNDGWW1elOvJxo/MY5ONwbT3Trt/rVDx985XNg926o6BqgLxqWDcaMlrmxlsLFq8jOXLL6C0rFwxDKWp5Doyx+zZs5vVq9eo8f+KK67kqiuvwWi08PAjK9m1cy/nnXsRBoPoQeY3D602MduStPEIGza8yNy5czjjjGVqUSgsSGFKOpxm2jv28JWv/istbbso9DgnMSCzSp9Y3braQMs7gMuGx1e/+hUuuujC49qYJ6uPnSrnVAucaoG3TgtoIKHGPpc7y4OCkqiZU9k7mqmWrGPzLEVxOZbNCtkESaoNDZGZSKZSaqyTVO78+v4vNSAna/HKuJzOCvPSQCIm62pJDo3jG+9g+46n+NWvv09FpYt1a48ye5YTs0lPY2MNhw4fUPpy551XSVvLAEcOgdebBzrPObccj8fNkYPdbNgQp7EJbrnlHEpKi7j1Yyv5+jebsdsK+OoXtjE0Auddktc+27sdQn4Ih8Bqh0VnzGPT1r2suLSZF9cfYcGsWlat7GbFBWUsXnAOWza0seG53ZhzFsrtVeTGjdR6Z5LQ2ekdHaK+tIrWkVbSZJntbKbU7KLD10qUBFXuOrIJHb64DzMGxhklTJh57oUqPdwfDjLGBGaMzC1rJOwfwW7L0e0/QIIxDERoKCkiERgjnYxSYvXQF/erlFq9QY/LW6zmtJhs8jmE9TZEsMzLiMlExemLmXfuBWzauY+gILhOE7Y5s4l1DdB8xjKCuQQDK/8EJVOYee5FdLR1EQ/HqWlooudIL+ztgYw8ayOGKjfNp5dy8LlHVDprpn+IAn8Cb9KKKWRgetF03DYPw/1+dDiJEydDQDEcrRanklI52n2ICBGcFFNTXU/EH8Fkz3B4eBNNZxZSsTRDt28f+3aGFDP18rdNJZrsI5lNcMllNTz9dA+XrGigvMSEy+HhPe/eiqcIzr8U3v6OWXznWwf54PvnYDTYSMRMvOPtG7nmGrjogkKVefCDH3cyd46OsaEc77ppMX/4wzYuu+wMWls209ENR3vgm1/8Jlb/IHd85C7a98BSL1xsMymtzO4cjAdRafHi5V3mLaFjbJRLCkTfOU6/3cRR/zgNGKm0ObBbM3ROhBVIKbBgXUURBwd9NBkcjGUi9AEz/mu+n11aiH9khJZ0lmpvOQOhEIcSEZZjoKa2hs1DnaTtFtwuFyM9Y8yvqGJscATx1XYXFdEW8jGSgvmY5a1ULuu19dMYzEXY1tXHaTYrbbH48cjrxvIKUrE4rTodh/w+GnRQYdXhQUfUZGR3OkkgnXeOPs9bhDOaIG5286w/x1Z0DNq9xEvb+d5vZ9PYFCLti/PMqg4OtsD110+jpnIO3/3eY9hc4BMWo3UWWzaNc/FF19EwVdiqX6NhKnzkw4WcuWw+nW0j3H33QT77+SrMOBhudfCjL+5iXkUJGZ+etsPD1DYU4Sz1sH5XBxkXXHHTafzkdzuJ5OBdH1zCIyu3UlIMAR9UlsCcWTX4g32cdvo89u1vIZk2s3HTBI3TK4mGYXwszOBAkKFBsIp8trCNS8DusFBX28D6Fw4jfoeiaxsK5jVu5f/FpdA9BCKNuPj0BoxZPamgnpbDHWT1OcKii+syMdyTQp8Gi0HWe3nWdw436WQlqXgDZuNUgnGrjKzk6MJsN5COOVhx3tvUmnlsvJVd+x8llR7EavModjEGM5mojNOzcNhriERHQG+GbEwBnORmYdF7SWf9GIyidy7PUIc+U4bJvJtA9JN84SvTueramfzgeyv5t4+/l1s+cg/f/d5NfPdH9/OxT5zDunWd5KIX8/nP/1Kt6cUNW0yoZPPEoHi6pwDIt85s/t98J5MZGRpoJQuJvXv38rnPfY79+/crdodm+iJBVd6t2apAsNdimL3e6kjwIgwZCbakl0qAqBm3aKnWskAQBqQElBLoCZD3VgREJt+TgIFaKrkEpQIeyn1LO2p6jVo9pa2EdReJRBW7pLjYexyATKYSKgXbZrOq4FKegZQt50pZAqDJl/ws5cs15X+TjW6k/MnpuhIYv1kG6+t9vn+v494sACn3JX1JnoW0n7Sp/C4MSEkFevX2eWUNyBPpjydy7HGg4mVuGHJ/mgGRllY92clXAB8BvgUgqa2tPQ7USH01Q6kTeTZv5J5PpPxTx56cFnirAJAa0Cb3I31Rk4PI/z2bByDF+kQDG+XvMgNMUqdWfU7hcsec844tewW2zJu05NP4ZDyTd0Bj6GsApFxb5irp8/KuaPOG/C4ApDD+ZNyczCCW47u6uo47Q7+aTqUAkMKAlHKlDPmS6wkIJ++hzJPaho82h2rv6eSx5dUASAFYpRzRYhwf8+MtqeSDH/wol132NiXmLYZt0nh5AzKLkpPo6OjkxRc3sH/fQc4773wuu+wKXnhxI2vWPM1ZZ51DdVWNkjqRIFMAgLxuo0kxPkUPsrGxkXPOOV+Z3iQTGaw2I719h7nrrm+wfedabDYjDokE1CcjThDHWY5SN42h/8Mf/oCrr77qL1LiT07vPlXKqRY41QJvhRaQ8S+/+SPZUflxOL8BKjpfKWKxKJmMgIT5DaX8Bo/sWMiYnFBjtqfAQyKVOg5CChApX3nDmmO7G69YWZGoyAOaMn0kEgECgR6+8pWPk0r3c9rp0+jvb2fvnlacNgOhYAaTGRwFwpSagsfjoqN1gAP7gxS6IZnKGznPnqNncCCrQMlAEK64YipNzXU8+MBzOJ0w0At2s55YIsuN71vE2rXbeX4VWHQeLNYSOnv7GA3EGPHDZVeU0dszzJKFp7N9yw6crjzTScwZmqd5qa2Yylh3gP69I4QjAh04aCibRSKUwZw1Y81ZMCRyuAwWCpwFRLNp2kPdlFOpXGzNdj2ZXIpkPEVapVWHaHBMw2i34xv3Y8rpSeSEL6UjTYTCMiudw3soVIm4w1QbRAoljS8VVOmRw6QUo00ggVqHnUgiSdhixud2smNslGBhEWlnIS5PGQuXL2f3QDtJnZ7YRBwEcHZATXMzI/3jxPcfxdTUTCoYAJuFSm8V5Xovux5fo34/7cz59LdvJzrQhSOQwhHMUJyxoovCgilL6OrvwYaFOAlqXU3E03HCyoAnhUdXQCAXwOV0UFBUwGDfEDpjmnBqmMJaE8OZdhZd3kB3dDNT6m1Ul1TS1dLBk0/keNd74O3/NIfySg9f/tyLXHl5PZWlJh56qIWVT8DXvjWHqc1R9IYYTzw6QGmxgfHRDAE/+IOwaNEsFi50sGPHNlavhupKuOVDF+L7L1OW1esP0dUdZXYjXHf1xdx7z3p2r47TmIRkv2QeuejrCXGd14YhGac7leNADJYWu0lFE9gdTlrHxpjv8Cj36t5MlIjin0FjcTlEfYzHk2wVrcHKYgrtTva0dSsAs9juZTg6RrXbQyExsukMOyNp9SyrnEV0h30ssLvRG3W0Bf2IMmf02HvVcOy7WJR4TBb8DiNt/ggXVlQTGxwhQ4LKghI6w2N0ZnOKMVtdUUF3MEA4EmW504U+leJoIq7S/EX5eYrDjDORJuWwszIQVjqTZwDNbg9OvY6uiQnSehejnqms9JkYdY7wka96uPKGMnZteJq+bpQz9DnnzGNkaIh77x3mQx+uYs7cS3lqTZDnn+3j6MFxFi6o5pOfOYP3f+ArfOVLZcyfW43RmGPl4zsRqepLV8whFSrk93e9wOguMAZhpA9EPlGWn/UzSvEbJvDrUgwmoHRqNWu39WJ1wfnnz2Lv7oOMMqq5qwAAIABJREFUDkJ1NQpUfs97a+jqFSmhLAP94oDdyJqnWunsBIcDxsahosJNV3cgrw+ZzbOqHXbw+/PgZFWlG78vQNP0cmLpBGmTjVgiohyw66eYadmXxOOGMdnUSILeKdk/YNfD9VdNZeHsBrZs2cp7P/QJ7vv9eh78w34C0UKKC5pJZtIEE91CM8RinoXVUEpRYRGpzDh9w+uURZO47+iMLqUbSboYve50TMYSEqlBLDYXBpOOaMhGgWUJBoODicg+3B6ROcoQDIRwO5rQ6/YSCH+R7//oTK6/uYGPfvRHfPR9K7j9409zw835thJGp8i8z5n+L3zqUz/QhnYi8RB2m4xKQkT4W2P8W2GWe/V7OJWC/Safz+RdS60oYSIK+/Huu+9WIIUEUSrUOBZQae7JJyPI1QJUWYjkDVsEXMwzGwVEkxQ4uW4+wNQrDUi5P/mbxiR8k01wUk9/NYBGglABWDWWnbBwpM5SF1lkCViYZwVJunZYmdC8nAEpAKSYBEjbSMApX9Jm2jWlPI3tKIGwlJnX1XzJOEg7VwPe/q8DkJNT/LX2lADaZDQrEyCt7/11J3l1E5oTAelO5Fi5h5cfr92/9py11HrtvZK6CJAifUFYSfIuyzmTTTdO5AU40fs9kbJPHXvyWuBkjM1v5G5efl2tv0h/E4BL+qOMTflxJ4e3OG9CowGQ+Zy9v+znGuNQUj9Utt8xEH7y5tlkVuLke5C/axst2lynpQrLvYiJjBjRaAZNGkgoc1xPT89xF2wtuNbeQe16EiTLppmMHdpmkBwj5QjYqs1R2j1o7GQtUNfa+BUBSIW7ylgv858Oh72AM5Yt5+qrr2PatCbiibRiMjoc4uKdVSaioptmtdppb+vgoYceVnqOK1asYHRsjM1bNuP1FtPc3KzmESlTUqyFQSRp3jK/bNmySTFVr7vuRgo9Jcox22gS2Y8RnvjzH7j/j7+EXAqr+ZgRXCaqAMg8SJrX4cyDoWZ+8IPvc+mll/wVADn5ub2RPnbqnFMtcKoF3iotkGeGy2aOMB7le2tbi0rJ/fa3v8X99/8eg1HAxLy7tTC2BXhUmUAOm1q//uiHdzFnzlw1dskYN316M3qdUQGQ6bRssApL+6X65snh+dxs+TEaC2MwRvjWtz7D4yvvUYYOl1/exKGDR0mn4dJLmunsbFNjU319A5s3typgUf7ncsNVV85WY5RRb+HJJ7azYzc8tmohTleOL//7bpaf5eCCC87lz0+s4r574etfm4PZ6OLO727ipz9fRC5dyEfe8zS6nI2pMyoYDw5jsBgYnwjT0S73L3qD1aTTQfSGIDVTalnzRBcN9dVs3tpLIgaf/Pg7WP/cRnZtGcSuLyAXK+KMxnPJDccxZvSMR3z0Mkgx5cypX4AhZuDI0EHihKgpqqHfN4xTJDbKprCpdwMO3NQXT8VqMXNk4JAyt/HipdRbSTgUotjlZmSshTH2UWw1YLMaSYYDuE0G3A4rA2MDimXnshjQWaz0BCMUFhcTtVppHx4hks6SKS+n6orLiBUW09Y5QFFJMX3D7bB3L8xeQtOCpSQTaTo3vJB3Ntm7H3QOzr7+OpKhYbY+9ABFCR3ejJkKfSkVBdV4i6oZHvLTEe2likoqnUV4HE6ODh+hwFyEraCIXBJGgt3MLJ3BiyNbCONnhn0KTacXMWjbxrxza9m5YyttXX7Ou6KWojITz69tE8yTW/75PL75rbV8+TtTsFiMRMYKeOAP+8WomLddU0U87eGhhw/w2X9rxKAzsXHDON/4+jBf+iKcddZ8enqK+M/fPE9XP5x7rriKW+nvinP9dTP59e8OsbcN3nmjl5uuXkS0J8yquw/z/C/HeH+lEV3AwKhjCntGOlhoNTMUTyona1kJzS5yoddlyZot9I35GJZUVeBCVzkiPbaDKBVFbvTZNF3+CG6zk/5kGLEGEYW+ZSYTbqeT8Yw4n4coEMacX2x4YHl5PTm/n4xJx6aQj0qXk0woTH1xCbvGR7EboMxgwaE3MxoPUeatJGA3sLWnl7llpfhGRumSTQZgunIyh4V2Nwa9gWFdiiOhEItKCukdnRBfZkqKvLT7fIyRpcldRmtgWPUlOb/eVIA/FVQWKA69gdl2NxM6K6uzZp6KdJErhK/84GYG+3/P2edM55HHWnhxM1x+FTTUOclEdZyx7Dru+OqjtLZFuGrFFWzZ/BTXvHM+W7Zt4eA++NlPz8RbGmVsfJA//WmI6687RyRK6TkwxjduPcSSWphTUkbvgWGqSz04ipxE7DF8hjQHhgI0L1vEUxu34yyBGbMbePLJDqoqoLDQodavfaIaUGdWIONA3yj/cts7+PznHqa4uIQdu0YZHMm3kfpoiXI6qKvNm80sPm0aDouX1iM9tLcPqLXvkjPm0dp+kM6ONE4HGHVQWwdtPXDGWTC9uYSqKcVctHwJP/jOb/nO12/lF7/4FZdfdR2btx3iZ3fvUM+6dwhWPfU7/vMXq7n3t+sgXYG3qIExnyTdxzCaRM5HkvklqV9wHbnBqdiM52PUlRFK9VLgdGC1ORgZ9WM1TsHuNODzb8Mkhtg5M6loHL3JSTa1G3iWebPGuPAyO488MqiMnEQq9ncPzsYfHuCBP/g476yLGOho5jOfuyvfCY7xCWRdaxLnnv/Fn1MA5El6eBr7Ub6LcYWYz2zbtk0xp+SjMfYksJBjtDS6NwtgaYCJ5gw9MeFXIIl2PwLCycJB2zmVn8WMRmNhStD3Vvq8HKDRgFW5T6mD6GxJnVWarzG/yJKATwAkads8wzShfhcGZCaTVumD8pEU7Lxwd36XWcoTNqgAm8JSFadjzfFVyj5uqHLMHVlj92luyZPTdt9Kbfj67yWvr/lmUrDldA10kHaRficAsJgAaSDuK9+PBkC+cvr36wXqXu9xx4GKlzEg5e8aoKIW0UajAgO0cgXg7u3tVamnhYWFx99nAVzeSAr+id7v63+Wp448mS3wVgIgpctKnxweHlbjlYzv+bEHiosK/yIF++UA5GTATqJNSeXT+qAGKB4HKMWs5ljq8iuBlNK+8n7IR8DBQEAc4guO6TxKakyebSjlavOgBM758fYlu9XJYKc29ki9NGZ7/p00KuaxxkaXd3Qy+1yOUW1wbPc3f78SVAvImte7zC9g826ysnJbvvw8brrpPZRXVBGPJ3G5PBgNFnR6E+mUmO8YiUWTxGIJxYxsa+9g586d6j4EEAgE/TQ1NVJcXHRscyqNTpL4DCbVppI2GY9HOHLkKJWV1cyfdxoetxedPovZnGb33o1881ufJxYLYjLKOVL7NAZj3pROxksBFDSTtK9//WuKAakxU7X+fQqAPJlv+qmyTrXA37MFJms2qgEpf7Fjf5axZsLvY2RkkEcfe4iJCR+PPPIQQ0MTeDz5jW8ZAyWzR7J3SsuKlCZaIh6jqqqSwqICduzYpVjZMnSPj49y7TuuxW5zMGVKDZdccjVOh0eN0yIlIaxstREliIIuRzQWYsPG1axd/xDgp76uhAMHtrPhhU6amiSjSGKXfMri8uULyGV07Nq9n7HRFHojmK1Q3+Akk4nQ0ZbjrEX1PL+2k0/9+xTKKjzs2jLKlg0juAvyaZMiCX7zzeepsfKRxzbTPANc9lK+/OkRBTRa3DD/dC8jo2NUV9ex/0A3Y76cZBwjcsKtR+HmG6p5/ulerrnqQg61tLJrTzczZrsU2JoIGimw1LHh6RZSCT3F2JhbOo+BsQBWayG6pBVr1k4im6ChoJ5ENkJPuAeXtTAPLGSSuM0uMuQYTA5jxES5o5Rih4dwMIIvHiWDjmKjl4l0P67iGH3jB0ngFyU4GkxFBFKD2A0mDDboCAfUDFUumvPuIromxhAaaemUSjZ3ddNqtRCTRiyvZdkF59I70kEklVJMzmTKQKKrmyWXXkJgqIfY2BjGWJZMMEjXgd1Md5dSHjRRlvHgtVSQihsxWN1MxOOUVE6hZ6Ab8fZNEKTGVUEoHqctNYIVG2eWzmM8MsCIbYT+iXaaqkuwl4XwLo3R4z9KucfBtIZafnv/IQqK4GO3V1NfV4nIGd5++1Z+e/9CfOPj7NjUzaon4NZ/KaZxxgyGfVnu+c0m3nNTOUMDYzzxRFqx1+74zFJGhgd56KFu7v8j/Oa+MygvL2PfTtGSbKW8Ak5fUkdt0wXc8YlfsaAc2p6D+gQ4+iTBFapLa2mLWdgYaqFeGKYFdtyGAkYmhlT6dU2hjf6JmAIVBbBbVFxC9XgUq93KI9FxnC4TRFNKms9bXsvBoW7qqhs40tvBDJMJb5GbLt8YfSkUEOg2wlgaziytxhGJMpFOsCkRVqnb5zvcyol8RyRIXbELt95EKhTDF4/hLSrjiG8YsRsRpqN89+igqqYCWyZHsG+IEp0Zu9VGwJSlVUxTBcYyGah2CrBlYDidoy00rtyy7XoHUZKYcjC9uJz+sSG2kKIJWOwoIKPT8Xw4QK+5gINJM72M8bYb4ct3foC7/uN3TGuuY9l5Dezfu5U/P+CnthqSRg8Tfh0rzrmCOXOm09G/jXt+94RiF06bZmf5uTWYLfDgg0dYuxYuPB8io5AZB9ME1JrseHUuOvYPK+MpZ6mJoWiKQ/1gnQKuugLax4Kcf8V8ZSy1a0ecqsq8xMKixXPYsHE/ZjOUlcAVly/knt/soqq6AndRJes37KSmbirPr2untNRMcVGxIgebjVmSCT993QlKC820HU1SWWmnsytKsRfCEWhsBocTZs0sZMnSBTy/7nm+fefX+NnP7qSo0MAlFy3i4x9bw2nzUBvOm7bmz5Gx6iO3fILv3vVjLrjgPXz/22vZ8MIg6aQ8D9GLtMFxKSHBdApw2L1Ek0lyaQ8mllFc0EAg0kMyE8NdUEogKB7pCay2HPFYF+hTqEFBoasJ3EUpSGzBbt/FnT+4lD8/8TCf/NhH+cwdP+NHvzibnXu2sO65FPVVc7AbLuKT//o9MGVI52TjXHYk3kzk/vec815/2acAyNffVq96pAZYaIHVM888o9Kvha2nOV+fhMsci6f+GrDR2FgSqEgKmQQzAphIipjo1lks+YBVvsxmEeLPsyDlu8vlVIGPlDGZhaGlpr5ZgPS16v1agIyWAq2lpglAKOdIvcT8QNL3JDVRAth4PKb+rmlCSttLCosEdNI2mu6l1hZauqEEfRLUSZtJgC27NNI+shstrDc5T87R9P/k+lqZ/1NAxUvt+rf1G1+rfd/cEKYBFjn1TKQ98+ntYuCTVP1JzHs0UE/uWdN4E8aRpP7k+9crg5Gvdu+vXafX6nWv/P+Xlyu/S9+Q/iUgd1FRkdLN0UxA5PsbvZc3et4bq9mps06kBf573+m/1EJ9pWsr8E4HPt/4cWMXbbwWRp7SPDwGrL/8ex6D+8sxYvLvf+t/kwGvyQCg/Czj7cjIqEq/dtglAH0JtJfzRPKit7fnuAv2ZGAzP0/m7yuvf6ZTG2JyjGwESSq0jL2yw6sxI7VUwslsTGFZi65jfuwRrTQBBI+lKOakbElr1BMJx5k1ez433/RuTl+8WDEWxbTBZhUWopl4LI3RZCURT5NKS2pjSnLYFXOio7OdZ599WgVPFRXlWMx5XeDpjY14PMXo9LLZJywd2bzQozfo6Orq5uiRNhYtWsKC+acp5pLZomPPvi188cv/Si4XVamMmXQCo14AgTxgq7FIZY6TuejOO7/DFVdc/lcA5In05VPHnmqBf+QWeAneO77jcKy6x1yeJ4F9x9th0nD4xtWvXyo/k84Da5MNX8SV2mDQkUpLmrQevRJ61ZNN53UCBYAcGw1zz29/x+/u/TWR2CidXT2YTaKn6GRwMExNjRXfeJwZzfUcOtBJRYWHwmILQ8PD1NWWk83G6en1c/HFcyFnYf+BvdQ1lFLgsbFvXyuRMFSW1zC1fg4rVlzKlIoGTlu4HHQm5brs9/Xw+BO/4cGH72Yi4GPJkmoSsRzZTIY5c6bx/LoX1bwzpRIG+6GmupB4LK60AJtn1WKxmRgYHOO++wc582z46AeX4rXr2Lt7G8+9mOGWW5ez+YUOnl3Ty223eSgutvPLXw1wxZUzmD2vmUdWruSXv87x9qtMDHWkiUUcPL0uTF0DCGfg/91yKQ88+hQXXbaUX96zhYsuaGDHCx0YsnknXTHzstl0DI9McM65C/jDH3fjKoDTFi6mrzfAUO8w1myao7vCuHSFNJQsJDSSprlyDrq4jnZfO4V4MFtMiH9POBrAqjfSn+2njAoqy8R40EKX5LKSw2MtIJvLMp4Yo6qgks5gO3581NurKLUXMD7WS5YgesLYSJARHUlHEotFx7AvpoBIMRax2GxKqjgriKvbSX84QncwhqG8lFx5AdMXLKCrc0iBxXannaOHj+D1eJhRWcPwrkMM9ndRa55GOBnmzKIluA2F+Eej+AngwEb1lHqGxoNKL9Dj8OBwWdg+8AJJUhRRhd1ipSOxh5nVUxiwHiBXEGRseAgx6y1tgEveNosCV4adu45QOxVyBjhruYvammoiQTM//9ke5szRsW1HjmVn6WlrzVJdAddccxapXAmPrnycF1/MMnsOvOPaZfzip5socuY9OZYu8fLM02PccuuF9PUN8dSaA6xbB9/8dg2zZy1j9ZMdPPDDbegOwVX1BqoTToIjAfrTkoJrJRW14sRMiBGaC61Y02YGQ0FajjEEBfCTdhYAstJVRGkiSVSfo63Qxs7BMeY4dJSUltMZS9IyNM5Z06dzqKVFEcskEhEgs1wYkcWlBPwBtmcSLK6twhFOE8pmeWRihOlFBUw3mEj5A+xJpTmzvobxgT4mElkFNgrz0mE04k+nucTsoMDlZNX4MFNKS3BYzYyNjhKLJRXoKE7qwsAUOKnJZqOq1Mv4uI/hcESld5dioLK2jk3d7Urtb2lFJS2DA5QZrQyn4xRYbORSSVLZDFOqmnlmMMb2TD9VFxfx+R9/jJ/f/TWWnT0Doz3Kzu0tRMbh2qvmUlHpYcOLB3j2GR/LzjqHPYdeYNsOkP3sIel6OZFSgOZm6OqEiRG4bEUzpUUeor4M3/nCdpbN8pDzh4mPpImPwllLrVgcBromIgScYKst5oXD45TWwugwXHrxGezfs52J8bRiUHs8ovsI9fWwezdMbYS586dz8HALl162gnvve5qm6VW8uL6PeAQWzC9j185h1Y+M+rxiQXkZxBPw3R/ewI9+8gAfvnUeNXVVfONrq/jBd+/gS5//sVpPWu0x1r0QYfZcuOwSK8+uiXP1Vc38+akj3HLLh/jNrx/D7a5lx6426uvO4e6fbiKRLMRgsZNJilikgI5FOArKiASjWMyFJJKS6WcllTZh1dVhsbhIpMdJpWUdKpsYoiU5jMFkxmhwkIiHMFqESJUmKy+nYQyzcR9VVe089sj7ueuH3+Gj/3w169dvZNf+URIpOHIYKkrg6svu4P/d+nWwZJULtvRWye7RK4j6VAr2P/Ia52/WTTOe0Q4StsR//Md/cN9996mASsC9k/l5JeBCC+4kOJPgRYI3TWNSwEfZ/ZQAbrKBhhwXjUYUI1ACqsmgmvz838Xuez1AjMbikSBNgCD5XYBGpdk1EVTBcCIZV/WRYE9Lpc4zasyqbpKGIkCY5so8uc0ESJIAWD4aSCkgpIC5GtgpbMjJbaSBba/n/k/m8//rsv42g/Hve38S/L/EJpV704AKkQIQYwbph8JenQxCaqCyqovKHX11NuR/Jwj5SteS90A2EsQFWMDHysrKvHnHMeOnN6rh+vd9Ln/fHvePXvpbDYDUjAikHwqbW4Dw/IZIUrHxJoOM/+0AZFml2gj6SwAyNwmAzPeWVwIg8//Jb1zInCVlCPAmc2YefBRDsZeYkVrdNCaksB+zkvsl1jo6MeYRtmPqWLqisBpzxONiPlasAvCLVlyCW8lC5M3LBEBMp/TK3ToYFNFwo3KuFi0qmR+NJgPDI4Ps3rWNg4f24XLaiYRD7N65k7lz5/H2a67DWSAGPEZSqYRieco5oWCY1tZ2NT/Nn7+A6dMbgTTbd27gi1/6N2IJH54iK+lUHJNOdHzyrFSpv9RN5mmZ3771rW8qAFLa542OM//o7+qp+v3fboGXAEiNYZ3XR8zDCUqtf7L87F/tt75ZAFLY1Qa9MJjza4JjBPFj18kbYmnGMZKtIwCknPObX9/Dfffdz65du4klw+j0kmKdT2sWcE0Sp7xeK6FgnKJCB50dEaY2OPD5I8p4obUFpkyBysq8GUNHuwTyOsoqHbR3hll6RjkV5bV0tI8y0O8jlczgcZfSUDeLhvoZrFjxNr797S+RzvaxeOlUItE+/vjAXjrbxVwGxsaE8VjLzNl1BAM+jhxpZfu2OCNDcO21xVRUOeju7WF4WJhdEIrA7bddhCk7RuvRFn7zuwjTpoIhhzKp+dKXarDYzPzs7jauumYJew5spbsv/5RuvvH9GDNl3H7bdymtOJP+vggGXY6MboTRYA/X3DCLp1Yf5ILlCyGW5tnV+xCi2IiY2JzrpbVtjCVnTGfV6hZOX1rFkSN9HG2B88+t5MJzz+FPD6ymc0+I5Kgdc6aQEnMNVmEwmdwU2D0cGj2s9CDnlc4lGgmRTqVIJJMYMSNWD2XucgoKnGzr3UyKBDPdTYwFxjAbrKRyOjLZDCZ0lDo9lHldtHbtxkCQAD2U6a34s0MUWd1Ka/HwQIcCuwRCsGJQG2YCU4juX8JhpzsJ1uIK9byElS/SHja7g0w2R9wfoMbopMYxhWJjLcmgjkRK4CsTBeZSPEUehkbaCWT9hEhSb5iOyWjHn/BhMmbBnGU0OkFxiYNwtpexzFHOf9c8KpucbN78PAZjhngsRDAETrekrhq46d0XsXrNavbshdv/5QxlFHLXD/fj88H3vncFyewYjz26RbHzrnrbUu5/YAu79sFN761k8aIFpON+fvGzjbQcgQ+8v4mFC2vYumUz654Nq37+T++9lCP7DxLoHYaAmd//JERxAjxJuKisgsJwnFg6xmYxZRKQTp4bRtrwMavSgzWc4kgwovQYG0pKqU3Gsen0POv3s6yiGqs4KEdCbANGlFVI/tU8cGzYrAZGVRKtlbLKcgLREVL+KHNtblLJBLsycerK3EwM552sxTVb9CLrTHpiqSxeV4HaqBSwUBJyldN2Qy1jiQT9/UNcX15BIhxlTVjMf3SIxYn/mHZkhdlIzdR6Dh5upUTZCqHqIR/5vbTQS/vEGIVGI750WtXfq9ehy+ZocHnImk1sGh9VepFLi71EozlGHJU8PHaAdmuOaSvqqagNgWmMrBHFNt6wFv75/bOZ1mBj/drt/Pvn4dLLzSy/cB5PPb2d973vRp54Yg379vqYOcPMnNkzsJjsbN14iN7ugMgiqvbzjcDEAJgTcOYMD/phP2fPn4U+G0LvMvGHde2cfd1c2sIj7GkbUuznyjIdVlOOt11xCRs37uLgoRFCYbjuuiW8+MIuRsdSmCwoyZrLLp/Lgw/u4yMfvphf/2oN8+fU8eijXYptef11s3j2mYN85csfIpkYZ+PmVfzLJ9/NZ7/wn1z3zmK6usa5+ydw1eXQ05EHOf/101fzwMMr+eePnK9Swb/5jSf49Kdv4NHH/syaNRHSSejogGg0z9J0O+cz5pc3VeYTC5jE/7wAMnbIJrGaXSSTEQwG0dGVp27DrHOhNxqIK4ajBbvVSiorY68cV4FBbyOZCmEwmjCYMiQT7cAe5swN8ImPT+WnP17P0iX5+rd35gF9ycA5c8k1HD1g4Ytf/QWYdSTSccxyUN5S8hQA+X97CZSvvZbOu2PHDr7whS/Q3t6ugoiT/Xk1xko+xdqgAjkJ2rSARZhmkoos6cnyPy3NNK8XGVZ6MsI60QAijT2opdX+vYGS11P+ZLBQAnC5NwEEZXIeGR7LGxhYzSoglzpJXTVTA9HMkd8lpW9ynfLsm/zyVdpNgj5ND1JASO1vkk4v50t6tgStcpx8pPyTaSL0xvvJ/ywAqbGvtOBZWDx5hlSMYDCk2lyAYC2FXgPsNQBXL1vPk1y4Xw8j65Xa6vX0o9dq41cqQ/4mmwrihl1WVqZASC39WtNse61y/173+0aue+qc126BtxoAKSC/BLEyFsmmiPRBea+E8f2/FYDUxg0ZgjX5EBlPNRMwlZycziggUPubluItT1D9nM4i44ekFObIYpU5IJ0klU6pjY+8FIck0+mYO28BtbV1xBNJFdA1NDRQV9tIdWUjHncZ6bQAFSZ8EyGl+yi72IGgj0BwjO3bNjA41IO7wEHT9EaGh4aUQY3V6uSc5RdTU9ug0vfyGQSiI2xW6fKiHSuf005bgM1m4GjLPn78kzsZG++jrFzSv0W/QkfymAmPzC3SBrL5JRIjd931I6666srjGsSv3XNPHXGqBf4vtoAGOKrV3DEAUhMRk7BegxkF9hGOk3xOjnvoMW8vBXKKzqLGTNfW2TKGaety0Y1d+/xz/OlPK/ntb+8hGAwr8FBuz+Ox4CqwYbUYMBozKv3RVWDB5xtWm7wCTk6p9NDb51fXkpTosVEQfxLZg6qa4lIbIKlMhGwOGhpKiSci2Bxmpk6rZWJinLb2Xior3VhMRQz3G1m/tpWbbp6DP9BNlgg1tZWsXdur2JwSds+eXUA2pScU8WMTZuFpJUyM5ti8cYy2DgmQ4fwLCpk5azo//OFW5i8s5/RFzTz3/Dp+/3t433sKOPfsBWzbsp7+AXjbVWcrPbjf/LafD30Yli718rt7JNV6Jj3dxTy9ehBdeiYhvwd3QT05YwfemnWEI73YDDC11kNT00w2b97EhReewZOrNivAtr0DZsyTVMpa9h3oZt7cKp5a2cflFzWwb2ce8Js+vYGGqmZ++M0ncYgLdLaEak8T4/4QTd7ZxCJZwrEwenLYZA0rMV1Knq4Y9OgZpJd6Sw3RVIhQNkIWI4WWElwWF3ExJPTY6BruIEWImY6plBS6ae07iB0Y7ptpAAAgAElEQVQDOSIk9CP0ZY9SiYdCr4fBkI9YIkl9aR0DI20Uuw1E0waGIh5slmrimTjk9EQlJdxUjMFhJpFOUmB3YEs5sEwUECWKSaVYp7DbSgglw0QyY5h0WRrL6uge6sGIDeHa1dqqiWaCxFxBhjItWKr9OCsyxNITGCwZzr9IWHFONm3apEBlhwvu+PelxNN99HQNsXFtmhKvkSPtaebNh9ERuPbtp+F0pNn44l4OHQCRRZ4+DTylJdz32Cg33ngGG1ZvpmoKHO6C93zoctZtWMXhg7BuDTzw+6spLCylZcNBfnP7Rkp80GyB6kIHW7ojNHk9RMf8CqwdE/DQZWEGZhK5HKvFcFUxBPOA4Hb5f4mLeRkdmXiSddE4DoMOi2g6i7iA2Yg/mWaW1UAqkWF3DuoLy7BmoowFQ9To7Fg9BQzlQgSiESrtbkV22ZsD2T4UkxmLwcwBeR7uIqLxOB2JqAINp+tMzCgqJOSfoDeToqK5kSOpCHvaB5hvBFMajkrKOEYaDUbSmbjqX+U1VbT6A4wGQyz3VBBKRLkvFqBaBwvKysmls7w4NqLquMjrJRaKsD0Ro9ZkYUaBk0gkxIvxpEoXn1rgxGGyMTAeYMLmZW0iw6HsMNYquP2L05k+N8TUxhpaW4x87o6NnHMOFLqgqxXe9/5rcXhSfPvOP/H2a+fz3HN7KC+3EPSn6WrJcGhf3kDGJuzNsaRiRzqdbsXqDgUmsCQg2QONJbBobh05Y5antvTQuKSQuCNLQXkJff2jkEvT2hJh7jwwWUx4y7xs2zFIU2Mpq/88wpSKQqqqS9i6vQV3IVhtcMbS2ezedYDr33k+P7v7ec46Cz75yU/ww+//Jysuuox1659l+84xVqywcPhwQjloX3mFmR1bk1x8URWLF53Jvfc+xKWXvYMdOw6zdesBpjU28x93H1YbOALR1NbkHbHPPe8iHn50C39aGSIebcDAHCySZh1N5KcVSXtOWzHp9VhMCcLx4eNSFjnZiDIUYjFOIZqQnimAtRmXy0solJ9zrGYvqZSZbC6mXLatbh/p9B48BS38+2fm8ezTe7nhJpRL+G/v28uypct48olNfPK2O/n6Vx7h1o99ldOWLSMjY0rGokx1XkFR7H/VAuBUCvZJfFwSODz88MPceeedCszSwJiTeIlXTPnUAjMtpVjuI+/MKcyMNIWFec0qYRBKcK25/koAK3qQmvi/nH8ygJwTqe9rXU/7v5aiJumwcv8CBvp8E0QjcQWgugqcpNMplaYo/9PMZBQrRTEf89p+GrNTK1dLO9cYovLcNNBM0ocl4BdAV4Jg0QDU2u617vtE2uDNHfs/C0AKm0jaRGPNauCALLyl70nbSZ8TQEBL9Zdjtb6a13B79RRRrW1eb3u/3uNerc1f6Xx5n8RQQ+ogQLRmKpVnammBzok9xTd7nyd2tVNHn0gLvNUASHFAFWCtv79fSUNUVVWpMSocDilTFPm8nPk4uX/9LVD/9QD+0h6vmoL9OhiQL9eVzF8zzxgSVpCmiywsdE0qQ0A82TzTxmN51+Q4TRJEpWJnskrIXWg0AhharBYFPmZyGaWXFgoH8Qf8NEybyumLFuFwOtEbDBQWFasgPR7NUFxQRV1NM5UV9VitbuIxceBOKVaDwZijp7eVnTs3kUyFsdtNzJ45S7Eat2zaxp9XraG2rokLL7xYsR1zmaxanOdNgjJ0dnXw2GOP4HBYqKwsxu8fYtOWtUSiE9gdsoOdxXAMQJW6SXvIuQK6yualuGBrDMhT48WJvMGnjv0/0wJqD1kkKjQGpCbKP5kReewYlQArjDFZczgUwPOypccJN5tcXsYpSbPOZlKi3KA2RaRgYTrK+kYzgHnyydVcc83lOJwShCYwmyVvO8vEhDhGmxQDSBg+0RiUlYO3WDZCMkrnrKamjIMHOykrdVBbW0M0Gmawf4hCTxmDA6OMjiZU2rJooS1bNp3161uY2mhkcCitXGSrqmHqNC81dcUM9vt4ce0oC+fPoH/gMIcOQ7UE4Qa48cazMBmNal3zy59vYP9emFIF//z/vJSUOOjp6WN0RNbRAnrCu25uxDc+waonxyibUs6jq4Y4R7K8s+KQa2PZmU2sXbtHAZCXXHIuv7x7Hbt3wsrHl2E2Z/nmN7bQ1we3fOw+PvfZP+J2ziCTrOPF532UVSRZvHwfkehz1JR4eGZNH24vlFfC2WfP44UX93L6aU1Eo0lWre7E5oB0Fm6+aS4b1u5jTlMD/d1+Ojt9FHohGITF82dhSHvpPOjnhQ17qbE0YM4WYDd6mT19ITv37lbAXjUVWDBjNljU5p+rwIEvOEYLLSypWobOaGZL1zaazE0MJYcVE8lb4MWY1GHJmfEnAswqnYnNYEZnjLOp90nqvMXE/KN0pzsJEMdDsWJepgliIIKTAgxMpcBcq7IKBiYGlF7j7Pnz2HXkIB3xLkwIOGpheelFFLmK2d2+jTQp/IRxewro9bcpY51KyrBiZtbUWexv38MIA5zTtFiBoNPOKqVkrplHVj3KkoW1HNjfjT8AgrN84UtlNM+o5f77tnHOctF19LBvTztf/DTccL2R9330PJLpAD/83jZuuH4GpcV69uw5wu2fzPC5O0q48rIZjE8E+PDte1X/uOPj86mtqeRjn30SbxVkdLBoQTk/uXOIn9/5Qe753n+y+08wNQ6XNJRQ7I8RCYZpS6BcnxvR4XUXszcwRrUBTndYmYjGWZmGEiOcWVSCzmjgwYEh6ortLEhBLBhlk7haq7RmC0a9gXCBm6ODg5xbWEQmleXZsJ+p3mqMpgydgwPUYaSopISO+DhHQ0kkr0RWKQIdLZ1ahSeYgFiS9nCAQk8pQZOBg6ODeDBS6XJRKeNAPMbRVFwxKiVpX3LqFluh2Olk11iYqR4vM+12ggM92A1mMnYbXekEgVic5UWV9PpEk9PMaCzJtAInfcGwYlYK8/H8iio6BvvwHUvjn+N2MRoI5ccWq5mJaN6QRxKF7UV1tDun8HDPDkZMCb75m+uYu3gETD7uu3c/d98Nt30cPn7bP/H5T/+OXTvhfR8sYPvOIG972zzWrd+L2wPz5y7m7h9vo9hjZWAgrhjZRw7HGR3NjwlHW+G8i5wsnDmHtk1H2f6cj2JXnsE3d4kbXzLC/u40KQMEAnDLrYvp6NhJPJ7h4BG49baZrN9wiMWLlvDg77eSiOnVWFjghpp6E9e8/Qp+/avH1Jh43TuXs+6F9bS0CgPbxeOPhejpgltvLePPq4a5+BJ473vexac/dR9f/dJ7aTl6lEMH9zJvQTMf+eguxRTfthXFQH/3u50Mj4VparbT3RHlpz/9GJ/4tx9zyWVn4yxo5H3v+TXpyPmMThRjs9QSE5crQ1ABqGQlY0WPjjA64mQk2V8cb9Iyr8gTqMOkK8FokTWzXsk9JuR8zJgMRWSEQUmKrG4Au3uEqP85Zs4P8Yd7b6a97WEi0VEWLGzi3j8c5axl87nlI3uYOwMO7IU//nElS86+gBx2EnHJ3DkGQL5xGv8Jz3cn+4RTAORJaFGN1dXX18fXv/511qxZc5zxdbJTp16NpaUFZnI9AX3kKx+w5ZSgvrD6JjNI1JIsm8HvnzieKi5MNSlfA1U0va2T0ESvWsTrCaw0cFAKEQZkPv3azMDAIC6nO++UahaX7JACIMUhW0CiPFgoKXli2PASuDq5rbT6ynfNREUCYS0YlLLldw1QFlBS/qcZ0vy9NTJfq+2lXm96Ff1aF3nV/4uRT177TevnL7FM8+6wwroVEFf+L6zVyanrKhVbxQkvGWO8FuD4evrLZEDmRKv2SuULmD84OKiAAUnB1gDuyaDrybjOiZZx6vi/Twu8lQDIPPinV0GQzC8CQIourYw/snlUWirJOm9dAHJy/uNfgqQvabblzcSE0ZnXgZS5ymoVrZx8OrJsAGibTto7J99FR0sMZyTgV8G+gJLiP6PPKYOEicA4xaUepk2fSlX1FMWStFhtFMj2Onqs5gLZo8Y3GqNx6lwqy6ditRaRTOQduAUk6Oltob3jILF4gJrqSnxjPurrplFaWsnePQfo7O7n8iuuwiy5Q6I7KWzMnICqRkIhP5s3rycWD7JgwQy279jIc88/pbTbHA4rTqeDdCrveC1jobAfZTNQxhkZK7/whX/n2mvffir9+u/zmp8q9R+hBVQWiwwEspA4pssowOJkXSwZKBT4qKVli6bXMaDyTQZvk1PAk6k4FjGnEz1c8pveYnRw8EAr//bpf2Xbto1M+McUs0e+PB4jvom0YjN63Fai0TiVU8wEgknKyuwEA1Fi/+XwLOmLAhDK94Z6B62tIm0D558/nZajHWp8mDW7ia6uDgYHI8op1u4QfTQnO3eIISCUl6MYbhZ7jGg8w6LT5yiW9eHDe9i9e0KlQjZOg/KSEjzuQnp6WhSQUN9QjMlg59nVvRw4ANfeBO/94EKKC7187ztP84F3l0LWzroXR/n17yN86vNmZs+pxz8c56EHu7n9M4vZvG0PP/95kqap8JH3XsHeHTvZvm1Q3ZPBDD19Jm772J+56d2fpXpaCaNDDlxcx+7t22ho3ks6vYmmaW56e4dpaHJz4EiA2gYDJSVeutqHufbqi3n80TWctrCJ59ceVRKXJitUTBHAQUc2k2POzDp+86suZjSjdDbT6QKKPDX0tg0QGk4S6E1jpYRKmmksm0sqkGEkPogdPW6ng8HwMHaLC4fHw5Hho+RIUVlUSTKVJRGN4c8MUUoJov4mxmSizVZqLCWcC+HLDLPEM48Cq422oRZcNgcOk5VUKk5XrAOPxYPd62J4fJxoPE1TzWyiI1ki8RC9tJAkQZGtimwqS5HZqkCUnqSPFHrqHY3ojGl6AgdIE6HSW0bf2BBSGwd2inRmplS7iFuH8Rt7sFWniFr9RE1xFp0xA6tugvaWLnbuhBvfBVe+Yxo2u5l7f3mI8jIzaV2SZAKeXgXXXV/K0uXFxBMxVj/ehd1iZ9QXxSlafqpvluAwx2k5FKKjDc45s4wV5zdytLWFX/5uhOp6+Oj/W4w+5eSXP9jLlvvHmR2D6Q4I/FdKt0tnoNpqJRyKIi1ciZ7T3HYl+PcnuYAY0RwD5JTBi91GRSKH2evlF8N9eEx6qlNZpeHYJ5kHniLKsmkS6QyHk2llInOxq0TN7c8Qp66qlrDeSFdPB24FBed5awLiLbYXqnd4W3SUhpIy3Dod7SNDyvymzjuFDWP9mFxOgrGoQr2FTy26kwI6Vrg8+HNpxsNhLit0kSbL4xMRyiuKKLHYae/qU1CVFStdxBXI6VUKgzCzvJbWoW6lJTnHaaPY4GIs4MNHGgd6Kss89A77lM6k2KM0lhQTTibYHMgzQs+wuzGZbHSmYX0kzAZM1C+t5uYPexkef16xHstKnezcHebiy+bxwMN7ufSSOl5c38XmjQLsOzlwKMzcBXqaZzTxxz8c5p3vXMru3Yd5+OEAVVV5/UWbpYhQJEwilyQozy4LcxsbcFgTjI6OsGNPSm0WHOkW/dBipTvrnxgiHITbbjuL55/boNS3xgPQ0FitxiinvYTnn92lAE7ZMLjq6rns2nmI9rY0NfUwMMD/Z+89wOQqzqz/X+fck3PWJGWNAkgogCSEAtFkbGNgMcY22Dju96z57HUArxPYXsc1GLC9RAEmC0kgUATlPNJoco49qXPuz2+1GgQLlkj/xf7r6uln1DN176167711q06d9xwys2DKNLjwwlm8tG4vn//sRWzZvAmr3UxxyQR++pPtXHzRZH72syNqWrz4XJS25fkXQJoDMtLMLDlnKb//3Rp+8N3Pcd89j1BRXsPGbXsx201MmbGQL92ygbD7bOKxmUTQk9CIPI/A4SG0GjuJmPCkw1i0JgLxIdCL/I+RWMREPCqLCDnoNE7CCZ+6K+yONMIhMRILY9JnE41BLOFFpx8mod9MZVUDP/vJGXR3bGLX9qSsxitboLomKcdx842f4VvffJw7fvAQ8xadTzxhVuB4TLQwk56Q/7DbaQDyQ7h0KTfRLVu28IUvfEGBFZImd6Lu3YdwmrdMNN9+vBQolnL0lUlM0j0z+UlO6pLu2CnTGmHWSMqygJVSNgWupdx9Pw4AZCq1XOosk1GhxQsLTSZ5LtcwmRnZiu0os1EBU8V0RjTSZFKX1OpLpsXIOFXaI3F6u5vqG5pix/nMUl46CzmfxEQmhSkQMsUWlfinDFU+rGv7fo7zvw1Ayj2UYpamtMqSAI6Aksl4u1wuFU+5B5PsoCQ7QQEPyqH2o9OAPFXA8sTYn7hP6nkS93X5FBQUqPtLniUBV1Oaou/12r2fer3Xc5wu//4i8HEDICWtN8WAlP5PGJDyzAlL7x8dgEwtDMnzkOpzpY+VRTPpF6QPlneZbNIXp/oP9c4VSEExsEWBS490JQmNVgGQwYiPYNRH2YQC5i04k+qaCuxOu0q/Hh/3MDA4TDyiw5CwYDdnYTZk4xmPUzVhBnZrphKCF122gcF2Dh7aSVqaRaVSHzvaRFdnH/GYjlA4RnFJKXUzZxOJxNFrDeh1oj0ZQatLoNXG6e5uor29gYKCDAU+7t6zXbk9Go8vjol+mLQ9JeeQeveceeaZ3HHHD6itrXkLAJnSn31/d/bpvU5H4J8sAikAUoGPSWdnBS4qEPL40EINL0SnS43ajutOH//6IQCQSfMZGdMIM/B4lpHOhNvt5957HuChhx5h3/490psh3ZosjuTkGpURhVXASLNRjSmCwXEMpqDSk3Q6JOMmk35ZZHdaKSrM5lhjJ2Wl+Rj0WlraehkbA58HVqzIp3+gX01GJ02ahslkYO/evXR0wLlLati7u5Ha2mq6OtsoKcvkSMMgwyMo45WzzoI5c8QoS8+R+qOsfsyN0y6GD5KSWIfZGmTDSw2EvND/N5m+r32rlKraTMwGB7/6xRYuXpXJjtdGyM/P4qf/Ocw9D1Zhteswk8bP79rJrLkw5kYZjVx95QRmTCrgzh9sw2GHCy+eR2lFPo8+vhuT6XL+/NAmZs2rZbDfwL5tmeRkpLPonHE62/+KPt6L2x1j2QXVKlV67bo+Jk2CXbvF3CINIhGyMzLxeX0ktGHMjgRHjvkVYNLeAivPq2RocJDObg8TJ0/g+XWtCpAQV+d0s4WlZ65k6wt78feYiXmspFPA5AlTaW9tIkQIi87OYExgIA3F9iIM5jhHXUfQYVAcxgpDIU6Tk4A/SnZWoYpPU28zZqOBRFjsKEJM0JXTFxugJL0Ap8GEyzVAV6KTspxKBsY8jEVEy7CXTLIo0BThtFvp8hwjgF8ERjBrZJHLhwULOSUVNHZ1YsBKvjWLuGGElvF6fJICnjWdIY8Po1lHwNNHVlGCiYuy6HDv51j3EMW10NSZfAxm18EVl01g44ZWqmr0LF0hNi4adm8dYt26QZZfAIVFOUSD2Tz/wlFu/HyVMt544uHDPP8c/PSuCrILshgYTvCdf9/DxSth2qQqQl4Ljz58iIlTkubB0yfWcOxQI5/7zDIe++PL/OEXMF0HKzPMFJrS2dPTr2YBsjQojD9RTEwQ4EyHDU8kwJZgXLEnp9jMpBvN9Lr9ymm8XG+k3+dhDVEF4s3PzEDn8dISiTAlIxv9qAtbVgYbhkcpsNqZrjUw5h1lM+LAnEena5SORJhJSEq2pKvHiYyGqDVlEIrEeT0+TlVpKbpEgqauLs7Ri6+AiUO+UbySTZGXQ0dvPzVpdsKBEK5whJKyKgbHxxkcG2K52YLWpOfJcbHNgbTjKeNO0YO0pTFiDNE7GmByQQ6+viEmWdJxBcZoFQC1MJ/coF4xI5uIM7mwGH1glKFRn8oIlhFSqd3JuNdDNwlseh3maIxsm4MGn4eEs5itgUz2RwYZMPXzze9N44qLs7Ca3eza18IzL4xz3WcLKCqegHvYwh3fe5lzFhewZVsf/iBcenkB69b1ccO/iBZhPV5fiNy8fJ58vJW25iSres7cXMwGO7u2tSpdSJMZios12O156HQ29h5owRsAsViortFQXmajp8NLYS5cfsWF3POn5znSCLPPgEMHkzqYdTNK2L6zizPn2pTR1PDwIMVFBYyNDbFy1WIOHd7K1Z9awnPPPYvNhGJU79kr4HYGf/jDKOctM+NMy8ftGeHzt17Ff/76j1x77RmqT33+2a1cf+0l/OZXz3DOwqkc2NPEyxtCLFqiY/ueGBdfPomf/OgoHUdmoE0sIKAiLe+ObtAGMFvSCfvEAEaHTjTItSIzJtCzmMEIdC0/s3BYitW4ze3vJ5HwYNCXotc7iISTsg42WwaRaBf+wKtk5O7g8zfrqK4MsunlGLfdtphHntzItdddwurHnmHFeZdwz69388Uv/oyFSz4hIhGKga5VRo7/2O/z0wDkB7x+J5rQCPPx1ltvVYwNYTC8X3Di71Xp3YCLlGZhyuBDVnmS7Bm9At8E/JHPiRo1MmCTFNqUsYuw/VJ1fotRyAeM0ftpT2qfFBgg9REQUBiQosUnjERJ8bXbkvqV8USM0dERZaojKdkSJ5m8CnsoNRJNTd5OBCFT6YUpdmjqfCnXa4mXxE3ARpkgp9yv5SWkgM//5e3jAECmWI8ps6AkGzKZXpnSPxIQQWKXSsV+I2wnmNCo+cLfcex9P/fR+wH6TtwnxdgUEFVMQIT9KIsL0o4UkP9+boH3U6/3c57T+7z3CHzcAMgUA1JSsKWvLioqUiC+LB593FOwT8aAVI7UAiaKpmMspkB9WTyyWoWxL8zG5O/kI/1t6h2l9pHBl9BB0GDQWwhGYkrgO66N4wmMYU83MX12LedfvJzS8kJFihIAUqs1MOwap7W5na6WdnLSi8jPqSHg0TM8GCE7q5iC/CLGx4fZf2A7O3ZsZtKkKs484wwsZidjoz46OwYwGM0UFueTlp6uQAODzoRWY1D1SsTDmMwaRsd6qK/fzcBgJ62tDdTXH1CgsaQ5yiZp4/6AP/kOU2n1XrXIccMNN3DzzZ9DNIxP7CtOA5Dv/Xk+vcc/cwQEcEwhjdIVJPuDNxiOb/zpeEp2CphMhURN4N7kMb4ZqVOb2Ul6s4yvtbq4MhQJBLxYLVb27d/Ps888z/e/dwd6pfsWRdQinGk6PN4Y6RlJw4PsTHANgs0ux4CMzGQKtpjA2K0wfbroQuppbPRw9tnFal7R3NKgTAymTqlWWtuvv9atJvi1NTb0OguNjS6mTtMzbXqt0pncs7uD4aGkRt/MugmKRd/R6VJOtFU1UFNbjs8b5GhDP0vOzcVus/P0E62Mj8KkKTChysg111zEX/77SQoKYf5ZZ5CXU8Ht31rNvgNw2y0mVpw9n5/e/Sp1C43Mmjufvi4XD9xzGLsRfviD8/H67Xzl66upqIGrP13F6r82c8VVV9LZ5eKvz7awt76C0bFy6qYu5pUNh4jH89AZBkjPeJVrLi7n4ObncVpjHGyJUzYBAmOiKTmb1w/sUanDfb2Qlwmzpk6kt6uFFSum8cxTeykuhGMN0kYj/kCYUY+0qYRjLV3MrpvMtleOEI/AWQvq6O7swTcaZ6QnSn39OLmUkGMsI89eijZkYMw3Tpiw0okM4GFOxUy6B9sZ9Y2hw6b4temkYbFZCYQiWHRmqnPKlM5+y2ArjRwjn0yxJcLLqOJKBghRQDEOvYOEyUKLb0xpNo7SRhpmJjkm4fUF6Ij3YMVKjjaTsfgYTjJxmtLRhjTk2/Po9naSl5VNMOLhoHs3i6bNxRXtpDvUwJT5+fg17WQVaKisLKD+6GE8vjCHG+A/f1+GzZrAZqjkize/yldum0Z31yAvrRvAF4QHHjmHIVc3dksJ3/3ORs4910lPtxuPB44egV/96mxa2zp59PF2leL+r18/A4c9nRee38MPfzLCt+6AxfPmkB2t5v4fPsL6R6DWBnkacPjgjOI8hvpHORwJKwBysdGCSa+jX2eiyzNMvsFMdyRISDIE4nFmG8Fuc9CmcXBkpJfK44BlUVEJR3q6mG82ojMa2Or2UZCbg50IMYuBFzqGKLFrKPSKXjRsVNcKap12ZRo3XY5rsdLt8ROMw0RnPqNBHxvDHmwOHVq9gY7RINMFuDSa6RA2myOD9EwnbR1tTMzKIB6J0uv2kJFdgCsYYtA7Qu3x3uWgaFRabJTbTPhcI4r1mFueT3PQz7F+NxU52YwMuRSEVZeRTpPbhz8WUYxP4dE57E5cPjcmNU6KM92ZSa97hIjOhi/mY4bFjoYw9YHwG71ZUW4+LjJ4ZrCX7TjIP9PEr++agsPWzBN/PcLEqTqONMW46qoz8LkN3PfH17jssuls2XpQ9Q3NzTA4ADfcMBOvz8/RhmNc8+mlPPrYKyw4axL1B9p54tEAfh+cOdfM1BkzOXTkEIfrvcyZ7WDE5cc9ZsTjDWCyQWWNRHyMFUsXcN9vt3HJJdNo6mgnkvBzxrxa9uw5QmlRFc/8tRm/V3RbtRRVxMnNdeAb0xMMxElPszPo6sGZBX0DSdmIn999Pvfdu4bzVy3k7ru38q1/u4BwMMqOnVv59GcuYvUTjyrZCo1Gz8MPtXLxRRX81+/asFnhgvNNtLSFuO3r5/Ho4y+xZMUZjAxWcuWqdWiii3FHhNtqBt0IxIQfq0Q3MBvzCYVDaPQhtehEwoxOZyEu7Ej1OhHg0kJmWjmj42JoqMFsshGNWggEZUHdDZoYGWni0bGf7/3ATl1diI0vbWXJkpU88NBzfPGWz/K9795HSUE2O7d5ufOHf2LuouX4ggms5kylf2s4zYD8Zx7cnLxtqcmTsAiff/55ZUCTSqVKAV0nP8qpl3gngEbqkALIUqnEAkAmmYzJByIFQKbAoiSwIjqROgXqSVkB1WQiJJ9U2vNHAaKe2NpTAWJk0iXtE9BRDEEkxVraJ2l6AkDKFo4kqd8Oh10xZVLAkXQY0p6kqcGbGpiyjwCUMtk9URsypYOZYkUKmCz/F1BT4iPnlesrE2Qa+8YAACAASURBVGEBoT7sFPtTvxOOw6ofOAX7nQbfp14LScGWa5MCfFMao3LfyYtSNomxxE30O+X/kkKfKv9hmdC8E3j5br87sXXvNKF/+4RfysgzIh+5VwQAEpbWB2HAnsp9f+pX4XTJDzMCHycAUtqV0oAUJ3aRM5D7T+qYZHsLZ+Djm4ItGrxvTb1O1TWZqizsxeRCkU59T7GKRQMryd5PApOpfjfF5Fdsa00C8XGR/Q1GK8FQVE0+Yto43uAYpZX5XPfZq6moLkJriKE36iVhm0g4js2arhgLQY+Hg3uOEAlaqS6fzbH6PuJREzOm1SEplc8+u5otWzaQmelg8uQpzD1zITlZxRj0DgLBMDpjgri8n3RmdFoT4aC8UwwkEiEsFg3+wDBbtqxn48a15ORmMDDQi1bJnMTU+yMcCatPyohH4nDJJZdw2223KfdsWY85DUB+mE/36WP9c0VA0Z5PwA1lzHGCA/ZJRR6PMyffEpTU8U4OQp44epIkTtdQP/v37+XGG29koN+l0uQyMiwk4lE0WukLY2TnpBFPhElz2vG6vWrBQkwQhGVdO7GMwcEeTGYD42PDNDUFqagQ0wcDXV0iJySMNJg8pVhJcoi82MKFc9TY+OGH6lVZ0R0rLUsCmmIocta8QrKzcuhs72HdWhe1Nag0xwsvmsORo4c51hhULLWFZ2dTMzFDZRLtet1FdVWO0iSTYVzdHCvVVRX8/Kf13Py56Ty2+iDOdBhywc9+fBnh8U7l1PyDu/aQmSeGHVCcA4d3ws2fPYMtr+3jz49G+dlvSqmdNZtvfPcpxPi4pRFi0Uwcjqvo60snGjUQSzgIR9OommokwJ/p69pIngmmTHBSf9jNFRdVM9Teh8vlJSxr3QZYuOgMVj+8i9x0GBmAKy4tpa25k4k1JSpNetv2HiZUO9i5x8O5y4rZv7+bRQuqqd/fppjxRluEl17xcdZ8DSUFkxjoiNFycBhPtwZzOJNgCGbln4l/OITDJGy3AKGYnxA+BQSGQlpycoSlNUJ7pF3xoyQlO5M0hhkhJzuPFlcLdo2ZzCwnQ+N96l017PORZysg6gspRbkBQmr+QnyUkM9LpjZPsSxDurAiWZgSBsKiSWlIJ8OUjs4bx6a1MRx3o9doyCwxcaxnF5llGspmpbO7dyNxewjx06mbqcFkAJvFwLQp1ezZX8+SlXbyC7LJsNVy5aXryM+F85YVMn/hLF7Z9LwCbL/wxXNpaerh8dUN2CxiTlTEjLqpPP/cOuoPJ+UBzj13FvX1R/H5AqSlyXtPx+HDUc5e4OCc6Yt4+D/W4DsCthHI1ljIcWTS2NijWIvqabVl0+FzsdjmwGLSc2RkVDEGs9CSnVtA2GxkR2cbF+Y6GB71cCCSBObOcaRhFfMng5VOVx91FhOeQIjtx6EimR1KOfEbLrZBsQ9sJg3bQwkmlZWRrxGt5m4FZGZnptEViOEKeCnEQA8RpeWYlWWkfTis2JkVFi2RQFyZykjdhfsmYGJB8jZU5xLTm5DexFA0xEq7UxkHrRvsoyYrjwJZHB0aUkq0USP0xKErClPNVkaDfvKNGnLy8hgc89PocTNbYyAnMwOfQcvr/f0q1XtGRjb54pAejfNacEyZ8MyzpqGJBWmJhhiKJetSlJPG0JCXdm0O6wy5NNDFtTdmU1LWx5wzMqmqyWXnnoMcPRJmSu0U1r5Yz2VX1LF2/X7KykwUFFbx5wfqqalxcOSoh7Q0uPa6RTzyyBYuvqiGgBcevL+RpUvr2LxjP1394EiTFG8ndouWtqYx/G7ls0dxpZHugTA5uTDYC7Mm2TAbRVd1kAk1JfT0dVFeXsjB/b0U5pXw7FNdTJgAdWfamDKlggfuPYzZILJxyTTsb39/OelZcNfd6/n53Z9j3Zot3PuHBuafpaOkOJ+ZdTXcc++rLF3mYO1ajzLN+uIX89m0qZ+qSjvz5p3N+vVr+MpXruU/f/0gN372PF7bsZVdewMsPudMvvL5nQS95fg8lXiCSd3GpNawA5PZRmFBMW1tTerqi/xbJCRvgihojCr7JS4mUuJPnihAh5OY8rmXziqZxRMK9SsgUz56zXau+VQHq1bZeG1rDzYbvLYbliyF7nYoyi9g48t9/OIXjzJnwXmK+xpPmNS48ORvqI/32/40A/Ik10cmPwrPFqj9+HZiirL8SiZOHR0dfO1rX2Pr1q0qnULAiQ9jInsyoCL19xSwmEy71r7hhp3U19OqSZowB1PAXEpbTAA6aY+sisrPVJpsCpj5MNrwTiE+WbtS+6RSsKVuMsgS8E8ASEmHlUmqzZrUZJQUxeFhFzabVYGDbx7/Ta2x9/MoyvlTqYEpEFfAZgEmBUyTFemUMU1S+ysJaKpJscHwhunNu537VOPw7nX/+yY0f7/Nqdi8Owj5/uuXrJfsn2KNSswEQJE4Stzkeuq0Yg6UNApKgQ3yM6XHeeL53wl8T92f78acfKf79720KVVWgBGRVhAQsqKi4g3n+A9bA/S91O393M+n9zl5BD6qPu+dz5wcQghQ9279pID8MvkQF2xZgBEGrjwjAkCKC/Y7A3zJo52MUXyyv59YpxNZ8dInDgwMkpdbcDxdOvkelOMpaQ+/l+7urjdSRP7nc5wse6I2r5xL+k7pLwSYdDic6ntqsUL63VS/Kn2rAJAmQ3LBTG8wMy7pdzotwWgAW4aJS65YxaKlZ2C2azFaNCQ0CWJRYUCI9IOOeDiKNhpizOVl1+vHcJiLKM6fTHtLP05HOm2tzezYuZlAYJyA362yCaZNm8M5Zy+nqKBS5TBGYjKVkHQYkzIiMBktxGIRtNooPt8Ihw7v5NChXezYsQmr1YhBr1Pt00oepgxZFTNKrmVALWpcf/313HTTTVRWVqpUytPb6QicjsC7R0BMWmQRXYgpMjmV9ViNRiaL0eOKkJKpIPreovsnZZOO2WJUpdXoxSLmLRrab44n3po5k8rukJq8ObZLSc0kzz02NswFF65k797dkhGsNqMx6VgtKhJ5eVpGRuIU5Jvo7w+p9OtoOFnn6dPFMiPBju0jVFejUqVFUW7BwjmEI362v75bMSZXrqrj4Yf3K8bf2YvAaU8jEgkQjYeZNaecgqJMEokoj68+qFK0c7Pl2DmKnblx0zAXXGSltKScMZeG22+vV/X7ytcmqDTs3/z6cWViMzwMV1xZrVy409NtNBw9xBNP+plSC4f2wqzZ8PXbl9Lb38jDf+nmqismUVlZxOrHX+b278ID99dwzoJy+to7+OtDxxgchPMuKOXQsU7mLJzM3nYXrzT6aO610N1sZGrZlRx4KYrWYCer2oM5PZuuplxwjGKqfgpT9jFysjNp399F7BCcOzeNiQXFHN1Xr7Q0JXWzplZLw7E4t9yyhK2bN3Nob4xp0yAYhgsvqePVTfuZPWcShw8fpb0VRlySfm7h3POW8JeH1nD1NXN58KEdZGcnmX1ijPOlL9YxubqO//j2nzAFDXjdemrNZ5CmzUEXgOk10+hoaleMRI0I4wmbP6xnau1UBUAcbj6sHGtFD1LsiCorqukdHqDH3UmaSPhE4gzFgkzOn0luRhYHj+7BbtYqjeDBcD9zKs9gR8teIqI3acrHGxLWpCgKChwi4IOGFQVnE/aFaHN3k+4wE80dZGvL8/yf73+Kda8/gsae4OprF9PT08zGTd0MjsBvf7sUs36Q7q52/nCPlx/96AIef/wFpfEprsBfum0+6MfZtrWezRtg2dIJvLqxlZY2WLEKvvD5a3hp3XYefridulliRLQUncbA+vWbeOiRIMuXwyevWcyxnQ0M7Y7S9KqL3l0oo5YZOQ61UHd40MVYQpyhoSbbybjWxt7BPqpMJkZCIQXXyJt1VWEpPn8Iv9nEnv5OcrUwHBeX6AIaBvpYmJlLVGdg1J7OjrZ6ykEZt4wq45YCstxu9FYLTw25KHLYmG404fd5eDkYYWpZIYZQlPb+QXL1WqJ6I0dE71+YkUCVxclrATd1lUU0t/ZgSMCksnz6OvoVv62kqIKtPW2q/AKZBwaCjIRDpOfl0xeP0Dg0zMoMJ1qjiecGhijMLwD3GIP+ZGKv9B7CqROX63OduWDUcb+rj/JMK5oRP0XaZBZZcWEJw34PbfJAi+O13UaxzoxrfFi1VTbxai/KyOXg6ACV+VY6Q376RxUEhiE9l/3mBJuGhuj/2/jo3+68gssvH4fEUaz2YtqbY1x98Q4K/yae+b07z2Xrjg1k5EDNxAoeeriN669bwLGGbh78cwdz6qC5Eb7ylRkEQz4efbSZW267iDUbXufF9S6yMsFpBVMcogGIRcDihOWXTiG70EmUEP/1+70Ex+CyS+q46+f7+dGPF/Lwg1sJh1F6o3KMvh6oqnRisUfYsydAWRmsOG8qjz16mIWLrJRN0HP5lecrYxaDLoOd2/pY/yIsX5ZceJF0fZF+kL73Rz9aymOPv8KVV53H0aPtdHX3c/ElF3PX3Q9x883L+f3v1yugT/qSrl6YMVOMrnScvegL3HTdI3S0ZRONCsRchF4zAaPJQUVVHsMjnZSVZLNjx8vJvt6sU2xnvSFBVAGMNvSaSVgt+URiEQIhgatlvG8CbRziIfR6sbR5jeKSXUyZDH19cO99dbzw8n4+9amVPPzntUyuXsbqh/fxzX/9NbPPvIi4Rhbn5T0kxLPUe+ofc5RwGoB8D9ctxXZ8+y4ySWppaeFTn/qUWpUUcEV1Ch+CQuipABJSJsXYSzH4ZIIoKcsy6Eo5QIuLs6DvMoBSkybVwSUB1hONa1KGNR82uHJi3E6lXVJeykk9UiCpgIvykYm4OI+KCc1HCUCmmJcSS4mtTBKFuSIxFFZO6rvEVa5BCmxLAW8nY0ieahze/Tb9oADk32dAvv/6vbVeEhuJmUy0U47mEkfpfuUelfOkWFCp6/72Np+sLn8PoHw/917yGUkysOQeFABIUmAFABcd0pNd2/fQtbxR9GRtfD/HPL3Pe4vAxwmATD4LEItHEQaksIiFASmbmG6JEP8/EwCZkr6Qd5bd7jguI5Jc/JN3miwEyE8lhxEJY9RrMVvMxBIaTFYL7oAP7d8YDisvPpfl5y8mLduMwSKmBGJXEyMeE6MYHdGIhngkRjzkJx7WcORAFyODEbKcZbhHggwNujh86ADDwz3olci4Bq/XRzyup6y0hjmzF1BXNwezzUJYgEz06HWib5s05opG/WzZ8jKNjQcJh70q/VpYT3qtmKElDbqUfIYwOKMR9V6+/PLL+dznPseMGTPQ65MM8jclRN7bPXy69OkI/P8hAspeJopiQsukTC0yxGVhU0M0FlcGKn5/CKtVeEnJLRoLo5cdkkrVbzWseaNUElyU/sYkwmYCBwaDauwn0EFyLpDsl44ebWD16sfYuPEVNm0WdTnRQXPQ0+NRKdWZmSayszLUornValcGLm5Jy9MnyM8TA8UEHu84VosdryfMQP8Q2bkGhoYiGM2ifSuO2BrKy0sZGR1Q0kMF+eUMDw2za/eoardoS8rEfHTcn2Q9zi1h0sRpvL59C6+/5iEcgWXnaSmvKGB0ZITuzgAOu0gLWRkeGebI0bgyZ5k80cLISICaiU7SM4w0HHMhPhuXXTqVzjYXf/h1P0vPg1u/sQCdIcQjf9lNeztMnZEE+9raYMniGiZW6nnhmSM89xR8+WuTmHX2TNZt2cJv7+uifQxiuTpC/gJo10NsEibNnKRbrGkfpvJ8QkPZMHYQVnRSNltDKJFgpLUX60AQmzdBVBy/9XDtxUtY+8yrpKdn0NIySnEZ5ObmsWXjAHPnFrFjT48yrfB6YGJtNl6Pm7S0DKxmB08/3azMLYZH4fzzy2ht7SAvLxejycDuvT0KjBzsh/wMK1mmCYx0xNix9RhmMsmnSAGLRboySosqONh5SAGDTrIIECBGiBJbCWGzhrbhTkrMpXQGe9Arfhy4GCSDXCKYhTdFgS2bAV8bZSYHoZBHOV1LenZ+XiH9QwOKNa/XarAak5r+RrODaDiEd7yPGH7qps/iWN9eKs6ys7dzHSFLlIwCWLCgiK7uHkUSvuQTtfzut8f49ndmYjEPMdg3xi/v9rJ4SRpx3TgzZhaxbm0PV141kbTsGK9uaOL3v4SrLs+gblY1xaXpPPCX9SrVWsCqkpJMjjSNMLMuk7aGEXWfCOhzy02fJDraRuuWetb83EOtFfKN2XR1uMhHj58olsx0OkfGKDWK8VEWvigcGBhWsSjU68hLd+AbGcMXhwlZBQyODrMvHlYKe9Ny0knT6BgfTJaX7IPWmHDMIgqArMjOpsnlosRiZVpctJojvJgIUuJIoyoh+tBBXg6FqSrOwegP0zYyrkBEYUtG7Q48Xg/n5BcTdI9yxO+juCiHtp4hrBodxYWZHOoZ4kJnJsFonNf9Y1jNZibZHYRGRhmIRykpq6Aj4KFp0MUSi57RQJRNx1PFC406CMewYSQ7v4B+n5sRzyiX5pTico/xXEgc0WFZXhY6f4gGjxczOkkkJ8duZ9zvVWzlPJ2eSCxKgdVIKA7NwbAywKmxmdFa9bSHAwyMx1TvVlZVzBO+bhLTKth82EpatpcH76vB73mZ/QcTDHRDnrOMbZs7yMlHMRmnzYKzFlZx/5+a+epXzmHXzn10tLiZOKGMF57pICcbcvOgoQm+8a2VPPXiy5jt6UydVMfPfvgyuXa49qqJlJVl4wuOsn5rPeU1ooepJRrR8sJTHoI+WLEyn7a2fiwmO4FARJG3Go724fMm+z2RlhDcdvny+Wzb9pqSqzhrfiEPPtrL5ZdDWwuKBX7RqjP4y592sficEg7Wd/G7e26ku7eJn/10C3+890v84Q9/wO2JMOeMiXzv+w2cORc6umShB4oKYOdrcPu/Xc6L657kpi9cw9PPP05JyWKaj0zkrh+9jt9fSThYitFYicHsJBwfYenSM+luP0Zz0z7cXuHKCv9V8BRZCQuiNTiIhx1iHYTRaCcW1yg2uYKLNabji9FeNImtfO5mHzfeWMq2rX/l5i9+krt/8zCLF0/noQcOUlZUyAvP9fLLX97PrLmfJB4zqwUvMQn7R99OA5AnuYIpnbe3AwMyAEn9TYCTzZs386UvfektzLdUWvQHuUlOBZBIlUm6PSdZZykWns/nVw5NMqmWwZOkEqdSkWViK5OllH6ksCBlP0kBSIFsp3L+99O+Uz1uirEpdRbQUYAfaacAppKCbTYl2Y4fFQMyxcSTNqYmv6IDKCCogGmplEGJq7AfUw7acu0FcDsZSHWqcXj3GH/8AcjUNUy1Va6jAAjyshHTBpm0v2mMJCvA8ePpmaJf+laA9O/F61RjearlJOYpAFL2EQ1IYUDKtS0vl6FO8u8f5vZe6vZhnvf0sd6MwMcJgEwx1cUFWzQg5f4TE5qUBuQ/OgCZNKt68xlKAZAyyRIjmpS8g1wdiUXqvSb9h+gXW8zybosTFDkNqxlv0ENJZRGfufGT1EypQGsSZk0cnVEW6eIkYhpiUY0SA4+GovjHPRgwcXh/G32dY9jNuYwOeejr6aOzoxWNJkQ8EcRolMGjOHWLiZsOqyWd3JwiJk+dwfTpM4+bz0RVXyZutK0tjWzbulFp0uXlZTA6OqQYA9JS6dKknHpPx+PEE3Fy/uY++8tf/pIrrrjsjRtRysgi4entdAROR+B/RkBGBv6gH4vZmqQTiRmMViAJMQkwvpGelnyC5NnUoj2uARmOxDCaRZ7onUzwkmOOpHxEcjyS6qOkvLBcUmZYMu7/xje+wcED+9U+MsG0OySd2qjGOIVFDtrbPFRVWRkZ8SuPnN4esFqTDqcOJ8oQZvnyHLWQ4R4LU1VVhUYToOFYI5lZBux2Cwf2uxUrLyMDrrqqiljUwJGjR6mo0lJVVc7R+m6eezbM5MkoZuUFKy9i0+ZX8Ph9zF+YQ0aWjaeebFduw/39cNPnnVRVleH3alm79gCBUJKtadLDyuVL+Pldryom5DlL4dPXLiIcGcdoMLL6kd1q0cSeAavOn8SBvX7uuaeDL39VnGZncOSwhy1bWwn6hUVZRVu7h9YBD9aKCn77UD0ZxTaCiVKOHtGji+cTH/aQGNFAqABiEhAjxkIj4b5tGGZaiCQOkDkxkxG3D5vJTG1RCb6REZoa2smIg6UHIgOwYF4+8+ZO51e/Xq/cYw8dhhv+5WwOH9qDJhGhtzOM0wYTJjg5eNjNhZ+oYcvWRi6+YCKbXm2goQFycqB8QhrTZlSybv1eLr5wCk+vric/04B3JEJmWj5Gg51w0MChA1309nipMk5FH3ZQYZuEIWYmFgoRTAQU0GjETD99zJ48m+7uHkbdI1SVTGBgaIRAQkteSSmt3Z0kohF0UT8j9JJNOjYsOC129X7zh31Y7HYKCsrY33QAK3qC+DFbrbiDA9ROzmX74ZeYec4kMsuMtPbsYeLMQiqm57B+wzZeexUuuRS+8LVJOO0J7v1FA+csyqFySgnrX9rLuueSrsI33FJLJOrjyUe6mT1zKv5wN9u2jSlg5vOfq2Tp0vn88b7/Zt16+PZ3yqipKcaalsM3b39aaZWeOxfmz5nFjZ/dy63XXMDTd71AtBEmWWFChgWjLpO9HT0Mi9OzyUGR3kg4FOBo1E9Rlp32YS+16WZ6xoLUZIrrtB5fOMSrHpcCBsUaJ8tuoc0boLRQgNsI9b2jiukozMrC3GLaBrs5y+5AYzFwOBig0xPgk/p0DFota8IjZNptTNBrCWu0PDE6rvQWhddWbTPQ7otQnZfNYCRC/8g4lWkWIvEYBz1hyisK6e4YJjsnF605Rn9HL6ssTtLNVjaP9qPT68hPS0P6lFb3OCFM9BJS/c9MpQQI7VJ/s5ESixn/qFvZmuSUldA2NszYuJ8iczqu4BiZThs+t486oyxMmNnqHVFdW7XWRI7Tgc+oYdfgkIK6zs20kxbxozGY2TLiF1VBcoQhWVbM3o5uCs1OrDEj27UuXloAWavmsXONDs/B7SyaF2PBbJg9F2qqigmM5fPfD+zm4k/M5Nnn9tHWAXYnDI3CF29dQlvbPo4cHuPqy6bz9OqDnLsoh6P1Q2x4FabONhHQhtBbtCw+Zxn337Oe+XUOPCMeLrlwNutf2kNbF2zeltSUnTcXPH877kAfdPdCabkVnSFKZlYmTz7Rz623nMXata8ze9YEzFYNHR3t5GQWqgXZ4eEhWtvCVNbAypWFlJdk8sxTh7nxXz7Bz+56mptvXUhjcyNjYyEuuuhKVj/2NKMuL3t3BWlthRtuBJ8fpk/TYzCZePI5H7/7/Rf41jf/ixXLFrJjxzZWrDyfp59Zx3PPRtEnJjE0UIo7JEDiBOLqbjSTlu0kI82Gq7cDg96HJ9iMVh9Ap9ER8Kf80OXK5aM5vk9CLT6IxZIVHfnYrekk4l78wee48bO9fPVrU3n04fvUws+GzfLugP5uWXySBa1SqquXc8UVP8BilbsWAkGR+ZHj/eNupwHIU7x2ybQpYS68FXCQAYkw4e68804ee+yxNzQUU4f9oCzIkwESJ6aGnJiOKoMm+YyPu5MuoceBSQF93mQ2ig5XcnAl+4oAfhLYM6s02RSgeYohek/FTtau1MFS5VIGNDJRkzpK3dLS0lXa20cJQKZiIBNhmfwKSCuxEpA2BUJKfQR8PNH8JpVG/EFTgE8e1A8GQH50LlrJeiUBlGTaofyU50FYXPLMSPyMBpNisqYA/RQLMqVr+l7jdyr31amUOfH+k/JSD0kfFxakfE9OEt4Knpz8Wp28xHup28mPdrrE+4nAxw2AFBBKAMiUBqRIaajJbixKWlrScEu2t/888Xdv709P9fuJ8fsoUrBTAOSJkh+ycCO4gDCPhGGeel+d+Lwl32di9hJTDEKxT/SF/GTkpbFs1VLmLZqNNd2I3iyZ0gk02oRiDsjKsaQFhYIxIoEoQU8Aonp2bjvA6JAfXdzC/t0HkyhhIopWEyEW86PTC7NKVrbFLEaLe9xPMBgnM6tA6XtJfXRarcp+iEbDhIJ+WlubGR1xkZZuV7+ToYOkYKcWWFSf4nar969c0z/+8Y8sX34e4XBSR/Kj65vfz1Nxep/TEfh4RUDEFORfXExgElqVyhxLJMeGBq1dgX3RaJKNojdIQqeBWNCu9BYVOnDCJ9X/vNnC5Nj4xMV9Gf+JyaFsff293H77t3j55Zfo7RlUz7bDrseZZkWnlwVyLxnpBtBEKC0tUOw+l2sMi8lETfUk2tu6aGkZpm6WmcxMM23tY0njGZssdItmO9TWmqmqrmD//qNKJ7KkNA+/f5Tm5jBjozB7tpaScjt+n5vebphQXqzG+vWH22hvSzJDL7uyiMxsE9GYnz27+inIKcRiNXLwaDvLlmWya8cIlRMc1E4qwe6wsXbNLna+DnXTjOTnFeH2DmAyh8nO07PhlSBLFpuYM2cOO3dt48CBpHblyN/8Gb7z3ekEQ4Ps3tnPPfeKO3IVhRU1jIZ0fOPO5/A5odMN4aEk4TSjcCWjB3uwOk2E3H5i4zr06aVEu0eQPNvS+Wbs2W56XE2M7xlLGsyKh4XkrMo8vlJHZXYFLeubKbTo8IzEsJrArIVPX7WYrZt20d7iU5mOi84qoCA7h9WPHqSqGto64dKrCmlq6lWMuvKSYpqbRyksLmXfAUlLTabFn3duLV2tIwz2jVJbU8PTzxyhuByc6XaaGr1csvxKdqw9iKc9isWfTTxsoMBaTE5aET19w+jQY9RoGEsM0U8PmWQSIkw/o+RSqRh7FkwkCDElq4KQx0swElYSP/1dPQQiXmKEGWUcDSZKbGVkpqfT2nuMhsQBZk6eQMTYy9R5RWzc+xI5xXocTj2TphXSP9aqAPmwNwl2f/aWKUSCI7Qd8rFnl5u2fphelwSCjCb45I0T8ft9PHR/F+vXwvLz4drPLOTpJ7ditZgZHAqq9OwDe+HaayejMfTx0OpRsvIgy2Hga9cv4eiuRr73qNzGawAAIABJREFUb+04PZDvgjkFRXQ09VCVY6NryKcet3rg7OJyykIwOuRiC15EbKA2145eq2Nn/zjTMwtweAMcC48p7cZZeTkUhwOExr30xkXD0ognEFa3grD+JlaVEvHEGBzoYaregC8eoTfdQcOIh6tNadjNFh4d76cy00luMMAxf4QjwKS0NCbGomQYtBwa9VAgTtSJBJ39LvK0SX3GzuMAovQeAj0JtCQIwEqtHofOwN5IMp1abknRrJTU8XSjHb9Bx4hvnCsK8zFpNazt7qMkI40CvQ6/awRvAgwWAyMGDfvdYaYIT86RgU0bxjPuoVxjZiQRxG+y0hfyU4yGbKsDt9/HMDFGJGZ2A3miIzrmpyMOaRlZjIwO03O8rjOKKhkKj7PB4GL/ZRpiU2dT/5tuRBD0mrMD/PD2c4lpG5VcwPiwiXt+f4Qrr57BmrUHyCtKVyZE27aPMaEasrJ1jLpirFhcxfNPNrNkvoU0ez6/+k0bi5bms2lXPxNqRR90Oo88eJD/89X5tDQcZN0aLwsXQnllkVqcaW3u4YJVCykpdHDsWC83f+GAYk/n5puUy/bRelixoppwxM32HcJizlCGgUcOiRQazJxlxOE0MGlyKY2NR7n7rpu4444/UlioYfuOBKsudDJp8jSuvnobCxdAVydUlMNVl53PT36yhh//dAn5+XZ+/OPnuP3bF/LAQ8+Tm5vF5leGmTI5g927RwkGRHZgFT+840V843ViH0SQNDKctQTDCQJBHwZrGpGgG018HIspiD/UljSWUZxckdWxQULINSm/cjsWcw5mczbRiI1w0KpkeJxODWPux5g45TkmTYSOVviXf8lh36EhFiysYaB3iIryyZxzzgV859/v4wc/WENWVo0a8xoMcuwPMv//33+fnwYgT3INZBXzRBbG24sLsLJt2za++c1v0tnZqUAomTTJJoOaD5rGfDJA4p0AyFQd5W9ud1J3QIAdGUCJAYj8PwmqyABLJmVJEFLaKsCQbCmTjY/qFj1Zu05sg4BWAv5IrGWCJ1qC8v+MjMyPHIBM1eNEMFaYj/JdQFphQ0rMBISUmEn9UqnYbzcpOdU2v7eYf5AOSFg47+1sp176TQDyRLAjxYYUsFs+ZpNFab0pEDkSeQPUS93XJ4LqJ547Fcv/OXH4n7p3b6/ze7kOcnxhO8izIddYtF7lfiwpKVFA/Xs51qnE7sM+3qmc83SZt0bg4wRApvppYXhLCp+A96k+XBySk0DVPw8AKVdC+oGkLqzoQCbTsGVLyYukALzkOzYuUozENTGCcT9zF87hosvPJz3Xjs4EOqPMw5JGMZKHJinY0XCcoD9MJBAj4A6RiOo4uPcoDYebCXqjHNhzkHSHE7vNTDTiR6uNodXGCYQCxBMapTcpmGcsrsXvixAShwISVFVXsXTpYkFFOXToED3dXW8slsm7QK5VUnJfHLxFJ9On0kRFgiI7O5vf/va3LFu2DKMxCXJIlT+6/vn0U386Av/oEUgQTYTRqUUBnVqM0OuFWyS52Ca10KAzJNi5Yy0vrP0z6elpfOaTXyXDUYzOJNYNx9GEdxwDvWlOk0y9TjJNgqEADzxwPy+++CKvvrrh+GIBWMw6fH55jvVYrQbaWgPMOSOL0ZFhpYEoUwKfDwoLkkCljF0n1lbS0dGoQIPaiaW43WM0NblxOpNsRHHG7u6C/HxYtGgmjU1H6esPMnNmnhpr1h9q55UNyfTzT346jUmTa2huaqO1zUVxiaR959Lc2EN/f5xoDC69dDbpGXaGR/s51nQMUV8SRmRZqZm6uuk0Nh2muVV0hcFhM9HTFaK8tIwdOzqYOAXFirr++hmYjFbaWrs5cLALkwU2bUnqpqWlSwo3tHdATmEJ9V0+fvfkCMWzILOmgH7PKINNQTRWDYl2LWZnCSaTnvHefgjLipMFW06WYo2HAi4cDi1xPIx3RMmcWkgoFsIfGiYh3a0gPRYoqi4nEQzi6u/HGIPYCJTY7TDqp7Yoh7kzy3h53U4yM3QcbYhx6WW1hMJ+tmzqwmFLOpCvXF7H6zv2M39BLbv3HqNmYhrtHePEElBQmEN3zxDLlp/Bqxt3UVubTn/vGO0tMLkqn0xbJj0tA2jDZg5s6yHXMI1oMI1phXNxaBx4+4cYj/URN/jpiHQQNZpwhf3kZJRg09qJDPspc5YQc8dFIIQRxHxliGqqyXVkMeoZwmYwMxJxqTdHUXYZI+FeWkKvs/ST08ipjrPzwHqy0qyYTBr6XT7Ss6GiCs5fNZG9u0Z5bcsA3759BV63j4ce3MqOHfC976dTUJROc4uHTZuHueyKKbz6Sj1DfbBlK9z9q0oKCvLYtqmZ1asHufFmI7NnnkV3k51vfP0FLrlKUnTzSMSKefbhPSyeVMlff9fCQCOsLHdQiZ2QO8TOkRGFHS+ypGE06dnhHlaGOLaE8MCgW+lCFmGNeglq4dnhcWR5dYKy69BwjASFdjNFOh2ReIItHr8yf6nVg8huHgmDNt2OL2pi2DtMqVLeg0PHTWJErEYwb2Feih7i32QOKbAa2OWPcGZOARO8QUx2C/cN9VKQl6FiNBAIUy2xNqTRGBmnLM1Jx7ibqqw0jg6PYzOAOZK0JZHEW6mvHFdASGEmZufn4UrEaB5wsTjdicZsYXX/AGkWM85wiGAsoViRmRodjQlJ1od5JhP5JovSfW4aGkoyJNFRbLMQ0STY4/WRY7JgDAUoNFoJ6RN0+wPkFpZwuLeLKU7RBUww5PczGk7yv3UZ6RwtHGVolpMXtW4SeWWMHEjH0DfCooJBfvPDa0kYOjGY47z68m42bhznU9cuZuvOjWidMOPMSgaG4rS2DXHksJdxF9TVgncYLr2ghFDAw9PPjHHrl8/lr89tYt/BKDW1FjZvCbB8mZGy4iIefKCNCy/Ss+rSiRh0UXZvbaWvM8x115cTi+vZvC3APff2cMMNs1jzwl7OmD2LJ5/aywWXOoknQjy5OsSK87J4/fVhJOlswYLJuFzDBHxaDtf3sWylmdd3BqmpAuk6RAdShmACY5x9Tj5Wm54tW7u56ealbNy4g1jEwaKzl/Ff9z6o+uSGo5CRDhMqjby+PczX/3U+//6d15hcvZS/3N9CNDydRLwas3UC434BF0PY7CJlZ2ZcjLeiAmULHGxBq5NsmX5IxCAhMnyi+S0ZpzqlOy4rKCZjHmisCozV6MJEgt2ge5lrPt3Bv397MX+5/yWuvPIstu/ZwcyZc3l1/XYmT5zLokUXcuedD/MfP3wRnb4AozmpZZy0G3rTn+Qf7Y1+GoA8xSuW0rBLgZECOg0MDPDKK6+wYcMG9VOAPdFZlDIyaBFW3AedzJ4MkEgBMCcCMic2KRAIqkGSTN5k4iYDF2GeJb/LxCoJ/KQmdyktSGnDW81cTjFQp1jsZO16O9gkk28B+wT0EwBS4isaYUZDEgT6qFKwJb5yHZOT4tgb/xfwTLYUG0m0AQWkkusvdUyyeJJpdh/t9vEGIKXtKYBb4pGKp6SuyzUVF2wBIFMM0xTQ8E4xO1ks3/73dyt/suOceO5UfQXwljrLIoNswiSWz3s51qncBx/28U7lnKfLvDUCH7TPfm/x/PsmNKl+OhwJ4XK5FAAp/bI8L2JAI8DXPxMAKW2RZ010ziQNO6WnfOJzkbo+8lP1G4ko4/5RispzufjK86k7cxoYYiR0MQwmfTLNWawYRYMnkiASihHwBRUAGQkkCAfiNB9rY82zaxkdGicejmMxmpW+ZDwWJhZNioUrs12NDCa1hMIyGBXTGat6F4UjAfLzc1m46CyGhoQJtPs4g9NGOBRV6eTSDwoTStiYokEn1zMtPRO/P6D6EknBXrFihdJ/PL2djsDpCJwsAmImIwCkTMBSpo/JxQDiWmW88sqGF7n7F/+XydPTONKwE9dggisvvZJv3vYrMOSJe1SSRHJ8S651pBZmk5IPSR3WhNJKfPjhh7jttm9gNmsVA7qoyKYMp6wWI5FogJLSAsbHXBQU5HL0SAeFBTZ6enxMmZyD3WFl794O5swppKGhV7EUc3OE8VOp2GeDQ/3MnTsHnV5DZ2c77R1DLJg/iQ0bjlJ/RDQexTilRvUPjU0Nio125aVnEo9HeXnjXlrbYEIFXHfdWWh0IQ4dOszaNWGuvrKGjZsaFVvx/AtruP+BRmbOhk9cvATP2BhrX9zHvn3irA23fGme0sg0/y1N9t57NrHpVVh2LixfOZNwxMfq1Y1KAzArA66/7iyys22M+8Z4aPVu5sx1cv6qheyrb+WGLzUwYQ6kTaxl88ZjydzQAOTUppNuSqPrUD/52cXo7CZaDh2hakYtzc8fU2iOLkuPw+JgbO+o+j7z7EnsW3dUoTtlq7IZHnNhdeSi0ZkZ2NUpVsmUTq7AENPSf6yXqpxiDjzRRFoOfOXmRTz35BbOXjiJeDTK+rVNTJuiIehOsOCsebywZjuDQ9DTCzfdVKQA2rVrj7HsvKm8sOYw2fmwX6QozzczMBBk+rR80uxO1q9tZOniGtY830hlBSxasJjQuIVn/ryH2GgaXncMEzYm2yeSm5VJ22AThwMNpJkLcQXdSt8xjTRlKpNPAWfmLSASjNE23kJBYSFjg+N0RDsooZDSsnwaew7RFm1iRv50OkbrGbIcoy8GjkL41rfnYNfCuhd3090nbuawdKmNstJiopFifvrjDeRlw84dcNtXZ7F+/V6+cttkNFofOXmVfPNfX1HM28J8DQvnn8cPf7Sef/t2Fb/9XTOlRUkDpS9/dRpD/WM88kCXOs5v/2sWE4pL6Tw8zh23vqqQuIVl0NoBs9PtlGrNdIy4FEAnT+dSWyYJIjQQ4JAvyjKrA5vJRsPoMAEinOXMot49rJiJpQ4bs02Swg57XEmdx+k5WRwYGqZL0rEzs5kcjWHRa9kwkvxdts6BP+ZhXn4xek2U+r5+astLsQTdNPSPKSbjgpJicoN+NNEox0bdCr6ZgxlbRjoPjfYjtiGTHRbcngDzC2to7W3GZnbgCo5TZTXicNjYPzBKQZqJsqxc2rt72R+OMa98AhkhP+HxMRr9Qcrzc3Al4hwZGOY8hx2Xx8sLx5mUtZkZaH1+bOjIyM6icbAXfySm0sin5uURHPfQFvQzIMCsw0FJAvzRMLuCIaUuuMCRhT0BHk2ETr+XLbE4pWiYZDZjikdoC0cpEi2BsJGDnh72F0DZVdU8fqCJCdPOoMRxJk898GfyjF6+8eXZPPjwHkTi9uyzYf1LEIlDzQyYepaA+yU8srqLaz+zmLHhEH0dA2gDUf58TydfvlmH3aJnzQshbv3S2axZ+xqxhJFV51/AL//zcUrLYMsmmFQN6Rlw9XU15BfY0IRsfO3LW7njDnFy1uHxF3DnnY0cOQSXX2bDbhXpgHbOOge6eyA7Az5z7Wd45JGHqZs5lSefPEBBPhzaB0Ju//b3q5heV8Rzz27iq1++ka9/+X7u/tmtHDnyGvsO7OPWL1/B7d9+gnkLoLp6Gp+/+ZDSKhVt3Zs+m8fsGZN55ulXuenm6/nuHX/me/9xvQIlr/nEE8TDC/H6StBQhsVaRjxuJBrzkSCMVhMjEGrH7hzF626VGeFx26Qu0OrRJjLRaW3KfEansxBPGEnEBaIWeFx+CnAYQWMaQ6N5mc99zs1PfnQxv/7FAyxZMpNd+/dRUTGBzRtalaSGSB+Ul+n50wONWK0VoI0QVxk6sjD2jztePA1AnmyMc9yZU4oJwCiTiNbWVgU47tixgwMHDqjvwoqSyVIqZSzFnDyFw//dIu8FkHgnEFJ0pIQFeWL6WopBk3ReTQ6yZJM2pFiQKYbfB00hf7fGnWq7pFzKAEQmaRLfVBq01WpDrzN+pACkxEYYcLKlzHvk/ykjhJQpjpQTUFLuEWHtyMQ4lbb/Qe+Bv7//xx+APDG98g3QIBZTQHLAH1QmSRJjuddOZDy+V3bjO91Tp/q7v3efptLI5ZoLaCD3n9RXtPjken+Y26k+Fx/mOU8f6+MLQCbvhwShcPANDVJZ4JBnJTs76y1pgm8HIqVVJwPlT/b3EyPzUaRgp1ywU896iiEtAKQgA9LWFGM/lU0g31N1Ed2lcDSI0aph8fIFnHfRYrIKnMRlgKaNKf0kWW0W3UfRf4yGBXAME/AFCAdjGDRm2lu6ObjvELu378E97CYzLROiCTVhFZdtoSLqDQYFQAr4qNHoFBNS+oBgMMDY+DB2uxmjSUc0FsLn8ypdOqczg2AgSiQcx2SyHn9/xBUAKYxK6UccjnRCobDKnPjFL37BqlWrjr+L/3EHlaf7k9MR+P8mAjJ+FU1WkXexKIazQhV0IY4e2cwDD/yOdS+uJytbj8nhZtpMPedfMoOWhlGs0Qu44hP/F50lQ9Gkj/vJJJUX1MLxmyCkz+9VGu+33PJFpcNrt9sYHfUplqJ0z8JYFIPa8gro6ZHUaT0ed5SCvKQRTUmxU2nVejwjlE8oxOE0cuxYK/l5RgVc7tnjpawU/L6klKUwc2RIvvTceQwOddPU3E1eflL+qa01ipAxRcfx+uvmquPW1++ltd1H3SwnLc1udRxJ4ZY04hWrZigDM78vxpo1DWzbJtqMMG3aRGWMc+TQATo6/FTVJo8pGpA5OQ5a2jxU1+qorimluamL9uYosSiEFPM7qUt2/oqz0cUD7D2wi5ZeiOggPQs27IKuMKRXptPiGkOt1Ugurcy5nQZojpBW62R8xK1ASeUcIiiSoDBxAzl5+bhDo4QC3mRAJM/WqiMjM4vR8UFlj5xudeJxe5UWm86oZ2inS1172xSx7AirSsb+H3vvAR7XVed/f6b3ot4lS7bk3ntsx3YSJ5AK6aH3BcKS0Jels/vfBZZdOmQJJCSE9N4cx92Oe41l2ZZs9V5mNL2Xl98ZT9DSEnBCefH40SN5yp1zzz333Pv7nm8JQ3hQJb5QWQ1Xrp3Fwe3HmVrnwDccpKq6mL4RP4Ulxcgt/t49gzTU6Th1Is273rGMvXv2MnNWLe0dPYqJKgCuHG+RRu471MaVV85l756XScREFmzgTGuSGU2lmHCya/MZnCYbUZ8RfyJNk2U+jVWzGOkZJZtIEyaICSM+JSTWUKFCbQTaCFNsLCSYiFBfO5nmnhNkRKK9sA5vrBO9M0DTklL292wiaYgqZqscawEpVlxQwIpls3j88Z3MmeNk7twFKvX3Zz/vYtJkuPmW2cry6AffP8j73jNZ1SmtpzvYsjVAJgVf+uI76TgzyNe+tomm6XDd9dMVC3L37t1seD5BU6MEgJSgSdvZuamTEm0tJ9b3UDQAay1msoEUHruTY8NexVIsQ0fGaaM/EKDWYGUoGVFMRGE+riouVKTX7X4v8ZSIXOX9GkYNZrS6LHWpFHq7lRd9AcS21S3BK3Y7yYpKtp1u4xKNk2g2gAhfJ7kLMaZzYI83NkQgI5i0joaKarxD3coeoSsNU01OypJxTHYrpzPQFhpXzMzRqF8Bn/XFNlwZ6POGcTgK6Q56MRusjCUjLLYYKTKbODMeZE5BMbpgmGAqxjGyTC4tQxcNEU8mGIgl0TjtjCWTDEfjrDwLPB4TRqW7mBKnlYGBPhI6LRa9iXQ4TI2rmN6ol3Qig/CyG+1uRrJhBsJJppisnIlH1Lks+7XWVYglo2E8HaU3FWF3IneKiFBYoC25W6ypr+V0Tx9d6QwDMkM6oSMAeifYrBW0DA2SLIJ//vxULr3IilHvQ68r4rvfP8iadVX87L5+dHaonwHHTsMHP7yC5pdPKjuCay9bxQN37cShz9kddJyG2z5+DRs3Po/NbmDZsvn8+I5dfOTWqXR2DHD/PUFqakGcbpav1BFPpRU7UVKn58xBhWONDEPLEbhgWQWxeIyS0mJe3HRapVKvurBaLeyUlRWxdVubklQvX2aipTnO3DkW3nxlA6sunMvXv3o/t9x0Gc89s5mFCxej1WW495f7uGAVHDyc886V80TAx9tvfzOtp9rpau/i+rdcwzf/8xH++bb38793PYDWasYzVsNPvifuoisEDldcWp2uhHRai8su93U6+gaOocGD0x3D5xOY3ZGzBMr6VT2ryerV76QErGp1Si2jmJHqCJWg18/E5SzEF2pBq9vKddcO8vWvvImf3fFTDEbok7nYDHYzjPvgy1+/UaV1f+Fzu3A6Zvy9K69fuT04D0C+yp3SRBBEGI/bt2/n2WefVcCjAE7CfpAfAZzy/opyoyCsOQEszhVQ+FM+/9sAZA44yXnuyUPaKCwu8VGc6LWnRGpnvfpysu2Aep+Aa3nw7fW+oXyt+5UvSCUARABe6Vevd1yxIYU5l0rmEpTfKAak9JP0hRT8+bbkQSdhiwrImJdiy/uECSnS3Dxz54/1m7T73NlW58awzAMcr+/xzbcpF4gkj4nn0UTA2+sZP5s0aVLHNC9fz3ut5j7/m318tXHzWgCVV9vGxL6QYy2S+zyrVUBTSbqXbUyePPl1Sbqf+H1/Stte32N2fmv5Hjj3c/JP78s/9J25eVkYd7FXUtgFrBLmuiwkye+/XwakEJAE0NMoHzd55KxCMsTF8EfJrjVqPjXoRWYpTMaclDqbyaoUSEm0TGsSLFgyhyveeinT5kxGY0qr57QG8TaWWlRDJpULn0nFMor9GI/EFOMkGkiw56V97N65D6fdrcBJo86Qq7IzWcXekClIb8jdTAoAqdObSSRE2J0mkQySJYVRb0Snk+tQJJdoaxNmlAGjwUY4GEWTzVmcmExG4sm48vDJZNMUuApeCYgTBuQ111z9ivT6fAr2n34enf/E31MP5GTOuVM/d51/5Uo/MXvu7JP5p9R/z/4nk0mg1WlIJERxZIa0lp/f+T88v+lupk0robejhTNnPBSWwdXX2lm+ejJGXSkP/Lwdt+MCbv3nb6LRFSpbhfxmVUCUNiMO1ox5xrj9ttvYsmWzkkhLyqnBoMFkFga6i1h0HINe3i/2Rg5isSBOpw3PWJjFi2fgHfPTfrpfFZVSeEtRLVPYqlVFjIx6lJXDqpXzGBn2c/BgJ9EYSmrY3Y1Ksy4sgltumYVGl6Snp5vhoRhLF89mYLCPvXvHlb/fjOmwcNFcRSRobTvN/n1xGhpy4TZrLi6gp3ectjZYusRGeVm1un9+5NERxr1w3VtgwYKpFJdZaWtrpaU5op6XIJd1b1oB2jBdnX0c3jfG3j05mfVHP7qEgYFhnn2qm8bJ4k0pcs1aMNjoGcjyzTtO0R6FuACSU+VQ2fGfCaE0tkJbyoCzxEnAH6B8RjmeqBdXqZuigiJat5wU5SLaCoNYqJFNpigqKsezbxBdtYHy6hL6ewZyqR4CaIrm1QR1yxrwB/z4Oj2CBVDaYMQ3lsCqdTO1ZjIv7zmENgKZcbjx8slEvV617WPHgyoIaOGiWvbu7WH1ihlseP4E0xv1BP0pKirB5XQyOhJk/vxl/PBHe1Ry9uAovPf9M/CMejnePMSqFQs5ePAQNZNKOHRglJlT3TgsFYwMpBnqiDHemUSXsDLdOUuBZQmR65eVcmroFBXOMircpXT2tFNtrFFj2cOQOhcK6gtoHzuJswqKazUcPHmAlBlWX1XE5GmVtJ1opqUZVq+BG29YgUkXY3BwiB/+qJ/LLjMz0Btj3WX1PPhEJ+99/zxs5izdXf18+9tjzJoFQu5dtbKUTZtHuPLKxezfd0Bd74Rx++//71r6h07xH/9+gqZ6uO1jN5HBz6bHtnHX12IKmilPwpQsLDAXYNboORX0cSidZLbeQkGBG51Jw66+AcX5qi0tI2bXMNwxpEJlhKu866xU+s3ucgzxFC1RD0a9jkaRqkfC7DkroV6g01HiKqQnGKA3GadG0p3dNRz39VJgs1FpKKLT16N8GCcX2hgTEPGsF2JDSRlHR4cp0ViZUmAjpdeyd9RLZzbJdJUc7aQtHFDrFzOqi+nuHWOvSuO2YC8uYGhIwoGgxmgklEgwpaAUh0ZLv3dISb3nVVeTjoTY7/Wp9Q85bha3ixGfn7e6C3EpCXY/jQUlGGIhzkSjitUpEu456ClyFtIaGcGfgpUFJehSKVIOPW0Do2qam1FUho8IXZ6gCs1xGi2MJ6KKWtqqAZNRx3xzBcZ4ktPhYWXJEMvKvRR0pmHa5HqOtHdSVlaL2V3KU60HiU6BHzzyEcoLXiabHCTgM/G/d57i6uums37bSSFQUj+7nue3dTJ7oRXPeIS4H65dtYSnf7Wfy9fVEPTGufvOEaqrxIIid8v0/g+t47//eyPvfmc5AX+URx/x85GPXsG99z1H4zQj193UiN6Y4LGHT3PD9SuprTcQDWX5/Ke2kYyJ77cOq03cNjV0dnu5/Mr5/OSOI5SUQlUVLF40mbbWboL+NMuWzubEyWNceeUkfnVfl7KUiMQgEhXgEoIhuOrK6STjUVqOd/GBD76Dhx5+gCVLFmM1W/n8Z7fwT++v4eGHe+npA6sLrO5SNm0KEguuIxppUqEzxaWNeHwxsoLnoMNl1eOLdOJ2aPAFT551/zSi05rk7lBdnJIZGd0yGuQ+Vka/VRheuaOeEm5vDWZTEfGEh2x2G1UVBxQgGwzDxz8xlcMvt3Lx2lU0VNfxne/cx9e+cStf+9ov+bd/3YXTNSu3GK7JEfj/nh//8ABkXh4qQJIUQnmWY55hkS/u9uzZw+HDh/nVr35FS0uLYuLJeyWVVH4L4DQRdMoz984VUDjXz8vgFIBUwDIBIOUhYJpIhfPpw/m25pkm+TAa+X+ebZNK5STFAgDKjY70l2zvXIv1P7x/Z29Lz6YQCvNMVuzEL0sk5dLXBr3xlaAcASC9XmGi2BRw+pvH/7ltfd3PVWFF5jyCcgnj8n/pP+ljaW8+gCUPYOZZlPL/c/UHfS0788fHzxs5e722bUt/yDkkfSGAigKTk8mzKZMCNuSKkz8HWPx9AO9r2c7EfpV25Y+VHEsB54UFIX+Xl5er82PiuZ6fP+RzeZCGiVMYAAAgAElEQVT/tRynP/Se1+P8P5fv/0f87LnOaa+9z35TZee+83fPmRxwL6dBht7e3rPhTZazC14F/+e8kLEycbz8vrHzx8b/73t/PgxKwDMZz3kvYVlsGR0do6K8CoNU1+J4c9aqQq/XEQwFGBwcUAxNdQb/lk+l4hKeVT8KCCleiDphQKuyX26uJBQtoEA+Ae1SiRR6vRG9Rk8qmcVksJLRpogSwOI28vZ33cyqNRegM2fRSGAMSfSmHKM/nc6SSWsV41EASAEE5UcYKENdQ2zbuJPWU12YzTZMRpM6CtK2VDKOQckvU7l0XY1WJWCjkVAHkePESaTH1HsshmK0Gj2hsIdILAj6LAajiWxKkjHAYbGo7SpgVasnozMQCococjnwjXvUteKOO+7g6quvPiv71P2FLDxe+2g9/87zPfD69oCkVQuoL/9EMq1TEKSEx6jaLf8Q8oicj1mZMzTo5HWp4AXPkgAafQYtYQ4d3MXzjz/NXb/4CZWNdpzOEMtmwdtuWkZGE+fue48oxpjFDkXlVqZMuZCRwQZuuP5zOOwVZDWGnDeXVnIaojzz9BP8/M672LB+s2pTRYWbdCZAPJGhts7B4ECQhnoHQ4NBKiscHDokaddgtUmxnLNWiEdg7ty5jIx04R0fYv6CmWzf1sLp0yKnztWkkm01Pg7LltfT2FjN0ZcPMjQUVSxImYeE0SjbTKUkeXoO8USQ5uZOQmGQHAKZVyZPqmB4eJCxcWE4zsHlLGD//v3c/Yuo8nT8wAfLqKurIRQK8vz6VgVcJuJgFfnlqjnqnnrPvpMqDXvePC3NL2cUq27yFDeHDvuor5fU2WX09Y6wYX0HBS7UexMZkYYXMLWhmlQ8yZkzA+w+GiBogf3t0CZAoUXU7gaSqQy11TVKejvQNYB/cDyX6lEFpnIz8UCMpunlaLQaWtsHIQJ6q5l0JIXLZscf9JE9JQaAMHnadHp7+0hlY2QySbQSZBiKM22hBPycIXY8iXFqbh/1Wj0lRS6K7HaOr+9WyFdZIUytsHDdxRdzz13P4iqF7l64bF0D6XiMg3sHqKrMgcUNDeUc2D/EmjUzaD11gpKyEvoHRzlxAmbPhFAQlixazJ69B1i+aia79rTgdqGAwYoS+NiHP8Ldd9xFZ0scfUxHMuVkStEy0h4D9cYq9IkkGl2EznQvNcyn1FBCV/IARkcUJiUI2oZpWlbB6b5D6A0RwpEUJ9tg4WKYORPe866VfOr2l/j0J2ZSWGBn1BPinz/ZwsVr4W3XVlFZXsoXv3aET31unfKre+bZQ/z0Z/Bf32pg4ZwihodGuf+RLsJRWDAPFi2ezUMPN6tzLpqAhfMMHNuX5NqrbuDlw6387PPHuFQLS4sM6FJazozGKbQaSESSSgxaarTRlgjjdDmI+oMKaLToDNiqihjJ+unujSrGYw16PDotQ+kESwtLSWSzHAt6GUulqTs7BQjAV2HV4ojkZgmpYGssLjqjfmprJrOrt11NFdVnsWjZZlFdNRu7uxQU9N6iMpK+MB6Xm2ZvHzPKCugeHkdEswXAlaYCDJk0x5MB5eRXVWDh9HgUWWqYU9lA20CHCvsoNNk5EvIrb0rZxyKnQ9XUPpGCn52OhIFYrDdhKSjAq9dwanCQNxeVKNByfdCvYKiis2snFWYbWr2ZkZCEFeWmM4GnXFoNBa4iRn3jeLNp5urNWKRWNGpJWE08OzSqwFDpv1JXIfv8XrXQOdVSoIDIjeODqj0rigsYHw9xLJ3EYrCTSoaYVD+NQNbCY11HCNXAXRs+h8WwF6shQntbjAcfbOba69fx9NaNmOugakYJncM+NuxMMmkGNO+Ez101k30vtLBmnQReabj/3l6+9IWr+frXn8YfhqmzNOzfl+WLn5pJYHycRx4f4HP/egO/uOcRzpyBB+6fhtOVYdfufrp6w7zrfY1qcXjD0328+FwEbcbIpk0J3vPBBnXP9dKuHsU8Xry4An/Aq0K+hgbGySatNB+LqHlRwMbGKU6S6TAr11zEi1s2ctPbLuHeuzdx7WXzld3CQw8e5QMfvIn/918PqZApsb6QsKVL1kDdJCO9gwlWrX4n193wMD7/QnSauaTS4u5pAK0cOR0FlVXYMln6BmRSs+J2ZvEHdpFVqyEpdW+qyYo6yUI8FSMjI1MjChrZRnFuMlF0blk1kYnPTJFbIOgOopHHueu+dTR3b2TlxTM5cvQEMybPY0bVLP7n27/kvbd+nLt+tpFvfuEJbAVTlRxfBoyMxddWab++V+7Xa2v/8ACkdKQUKVI8ySMPSOb8msRHpRkBH0WCIcDDmTNnlHS0qKhIBaMIO0qYW/J/ASOkYBSATgquiZK1P/eAvR4AhAA60ua8z6MUkTkWjRRUEkCTK3bkJx9GI5Or7L8URmKeL4XkRFBlIjDz5+7bxML0d7eRK84FJM2DetLH4mkpPw67U4UUyEP5WKYSeDwCUtpf8a7MFfVvLACZT28WEDIfQiNjQkBIYY9K/8ljosQw39evx7F9tb5/9e84Fwn3q337q78u54qMNRmfAuJKH06UbGsmTLGvBh6++r6+uiT1t1s8kbmZPzcGBwdVe4XxLGziied5/u/zAOSrH/u/1Xf8RQFIVW2r3JI/cishCcwpdf3JnSdiV6BT4y/PFM7PpW8EACkAfD7FPg/qy7VheHhEAZBmc+6czYOTMh+P+7zKCzFvgftqAKS6Dun0ZIUVrgDIDKGwWIeIfDlnz6DXGpSMWnwcDXoLWV0KjSPO4lXzueTSi6iuqyKrTaHVy/I/JFI5BUI6lVXSa/kJeEMqnEK2MdDZz94tuxnqHSUazWC2OJScU6Xd6gUMyZBJJdEokCSBwCVaSbbBoNIQxfcxmfYpFqNZU0QoECUaD2Awa9CactwuvcZINpVRflValSqjRWMwE4xn8AeDFIjnlH9c7aMAkNdee60aD/l+fi1z2t/qeXS+Xed74I/3QI5F/BsAUkDI3wNAynwgQVOKf5hFkwHD2XkircnQ1nmcUyf28cJzj5IM++npPYbZHVWKt698Zir11VYFvO3dd4Znn4OKavjMFy9CZyjj3ns6qCy7hFtu+bSU/6QyGg4fPcq2nS/yjf/8d8ZHgygXBpF1FhkpK7MzOualoDAHHlZWlNJxZgTJjRKpZ0mZg2PNQcrKQTKnfF7Q61Dvr693EI9HEOughvqpxOMxNm0RiEW8xHPsSGEtSSkybeoUamvr2PnSVrq6MjQ15oDOiipobRXPNidTpjThsLt45pnNDA0I0QAuWGmnoaGW5uMnlCx88aJ6UukkJ1r6sFhRDEtJ166vr1OM0VMnO9myOUAwAOsu07PuTUvwesc4dqSTXTuTSgYobMiLL56tEsCPHmnm0MEU4x6YOgMuvfIiXnxxi5AQifigsABWX7IQV3UNP/jlk2w7BmE99Ir2Vh4JMJZqSZzJKGDSXVVBPB3B6IZQ3E9aFMlRqFpczOiwn8RAEoUGlYHBpKW+qZ62lvYcfUwH5fWVjI2OUFBaxGjXMIjkuhKqG6voExM5ocS5wegyYdIaKLI6GWofQCfS7wA0lUDMB2+7ZR1HDx2ivc2rkrNLCuAt16xV/nAOh56+vhRTGu1Mqq9l164TLFo0g23bTjB3tpvdu3w4HTnG1YzZVkwWHU6XjZ6uIVxON0cP+Sh0w5VvWsGxAz0MdCbwDJgw+wpZ5lxEvasWvREOnD7G8ilXUVRp51j/s6RKhzA2pTnpPcBIYhy7hPw0FhEc9zB5Ui2Hj/Twyc9OpqjQzL13trBsSTnDw0M0n4C2Hrj94wtorIqTiEbZuXeYY8fDTGlCfZfPb1BtnDfbwsYXBlWY0Qc+WM+llzWyc/dWnlufVInhFyxvZHb9XL7xiUdpfklZz6EZgduq7VhGQ2gcVtrGIhwWEFyrZbbFpTyXN0UluRtmmm1UV1Wzqb1VAWzS7VJpryqrQZPUENKn6RrpRyI7BJoRr0a3XsNUqxuL3cr+sX4CSVgyZTpHTp9kgcWByainxT+OxWyi/aw34gXFJVgzGga9IyqfCLsFfyjKJSYbTrOdo/4gzUQE66ZQDzqHE+94gNUGh0qmb0mH6YtGVdJ1pdtFvy9IiAwixJ1cUoA+Y6TLM0y1Qe47sgzHYpyWhG69lgKjFafegDaVYSzip7S8itMhHwOhMHPPMj2FyVloMjCvwElk2ENcJjSDmY5kmHllZTi1WaLRCM2+kArLKUaHFS0Bkswtq8A3Pk5XIsZRYWwaNMw32LEazBwO+PBnk8q9QE4dyWG2WQ1MszgY8Xg5cxYwFRC4yGjBp3eyIzKMrxyu//h0qspP09edYnQUBahffFEpB06OMOtiDQX1xTy9aZS3vHMF+1pPkxiOoH85RNd+WH2pjPV6Hn+4k/e/fwUbtx5FZ3ZQMbmKFzccoq4Y0lEQy/zPf/5t3PvLR2k/k+A73y5m2vQShkZ1/Pd3j/Pu92hobJyGSTuNWz/0BDXl9TzxRCclVVBeBS6XEZerkHAoSjQWIpVOKxn2pBor/b0RFiyspLbWyrXXLuQ/v/kQV107k+//uIW77r2c5558ngObYVoDvPBCbr664toL+eJXdvC976zAOzbEwYPtrFu3mq3bjpLMLOCHPxknFp9PyJeisGgWmrQWbzBOVusArQErKQwaLcGYUAJksjmGllNMn2NWVj2tzcJutWM1OognxaNY4GULGk0hJrONRMJHJjsOmaGz4GQBUyc5qa9r5sZ3NtAfPsScRY0kI1ruu+MA1120kIcePMS8NcsxmGr50m3fQWMuJ6vXEIolsJslbujv93EegDzr8SgFVN7vUMAjCZt47LHHlNS6vb1dsbTkeQErBWwS4EGZzydy/k0CNOU/P1Fieq4st9ejAJE2CMgj7cqDkAKWStGj5Cay5Hu2H/LAqYBoss/CJrRYzKrgnbgv+YLzjdu/XGEuhakU3fI9khQqfpbimSUApMjL8xJFASDHxkYVACmAsCo8FRCcPznfmNM0Xyjmk7mFxScg2kRQTcaGvC/PGs23LV9ovpHTx6uPn78uAJkHY4XhKsdLmK15xqEC8bRy25I7dn8qo+v39eurgZi/D4CU5yayGcUOYGhoSLW1srLylfM+D+BPBPPPFcx69eP3Ro6ef8xtn+sxe+29JoDUHwcgJ4bQyJjLhZsZlCxbWOwTPUjfCAbkxMWAibYIAkCK1Ku8rFKFgeUX3WTfZbFqeGSIYDCgFod++5Eb0zlmpwAOujwDUqfLBb2cXTYSAFIlfZuMWMxmdS3IZuUTWpKJFClNgslzq3nrTVfSMKUejU7YjwJephX7Ubzb5NqWSWWJR5JkkhrGx4JoMZBOpHlpyy72btuNPmvAYJBgNgOxeM5USa8zoBNE4WwIRSIRV4W8SLHT2STRRJBUJonVbMNlKyQT0xH0h9AbtVjtJlLEiCViSpKjyWQwCHyiKE0CphgJxkU/I9+RIRYNq2vxT3/6U6666qpX5rr8YuhrH0/n33m+B/7+euDsDDih4Wel2HkmpDAdRXWTTaEz6BSzJCWBFp0tfOu//51IyMvmF3ZRUQbOQkn/ncLqCywYdV4eeqCfz37yQu79+Q4cdgnTWMU99+xk5bIq6huW0t5n5vs/2MwXPvcrqiqW0N4xxFVXv5WOrtNYbSZMRi1JYQ/VlRKLBpVkVcI0ikvsxOJBkiLLk0Rfi4sFC+dwqu0gJkua8vICTpwYVt6CDpuWbEbPxg0JBTKuXWMhldQxPBLizVc10dhUw0MPbFbzod2BkkCPj+b+nj5Hx8oLFxELadm0aQ/RqAChcPqUSKdLefnlEeomweVXz1D3nNs3d3G8WfoLvvSVC4jFA+r+ffvWgwwKqTAKNTVwxRXL6ers5rnnB7j8ikLGPF6OH4e3v206p0930HI8zvILXFTXOnjumT4c5hxT0+uHtRcXsGjRfJ55dgc7d6ZUv0pulvTNp26/mpFfA4Lf+9FeZiyAJWsv4uZ/2sL0C6wMhDKYi12caRumwFlC1J8idnxccF8VUmMrMzF59lSO7TiGSgRxw6zLF3D80GEMVqPSeCaHUirv4cJ1F7Jj846ct2QadDXqF4WSZBwNk+hIKAbl2g+vVbZZOrlmBFIKAbMWGSgpLMJi0HJq2wBmF+g9MLvWjNuSYMXSBdx/30EcFujvkvFUzsy59dxz3x6M4s/5a0vLd77jEnZs24TNpqWvN0N9g5lxb4xdL0loTzH79o2xenUNsWiIyooyfvmLU4oVGQvDp297E+2t48T7DISPpZhbtoLJ5Ut5duMm5i2ew+aXH6OHl7ju1jXsPrmZykYnl1+zgp/e8RzbNsC3/6Oa696ygEcee5pwGq69dgX+kRSfvH0fl10GH/jIEg4cH+b+X3Xzb1+Yj15r4sDhIX5xbxeXvgluuGEVzz7bzq8eHKByErz7ljKad45QXVaDwRFkx55xzLacrPZjH3wbj3//Efb9KEl1BupKizjR4eFSE7gtekbSaZqDWUw6LXr0TC8sIRAK0hINKI7X2kmNdPX2sisdYxZa1kxqoLOrg045i60OuiJBtbBwuQB9ReXs9QxhsuqoNdlJ6HXsDXgJ63TMqpvF0ZMvU2ExqpTqvHXolLoaTnX3sqCyCm8gyJ5QgAatgWnFFYyM9CGiaLfDSVdQoDy4QGemQlKzNVm6xnLsw7JJdWzo6lbBL1ebzbh1ZrVicLSvA5sOqqur6Ozul+HIdFsJ8WSMrkyI8ZSYC0CtuxRDNE4gHmGAJM66Ovb2dBPIwkXyus3B+nCQqpJiKqxGhvoHOJHKpWfLvoteb2H1JM70dfHrgHJWO500aU2khQAVFRWIwupxGM3E9VrSkSjTrAVqMaadOO2RiAI6a8sLOZ3Ws2N0hPkaLdFshikNlRzoGFBCYNlGH1qOkCFUDmtucuJ2BJgxC+YtXsptn9inQl+6xDjSAe/48ALufvgwV79rIccG++g7McynL17N03duV16w4hkriyyf+PRbeGHbFoYCAS5+y1L27N1HbZmDw7uCHHsJPvGxpew/cAiXK4Xk43z2M2tIJDXs2XOYDRv8/Pu/vZ1kwsi3vvELDu7JMjIGyy80UlRqo7NrnHe+80a+/92H1YLPkaMS2mVk7qwFnDzRgkabpLBAg90a5Vf3w9wFMG+hi9MdfjJJOHEI7rpzLZu2bqOkoowlq5fw0Vuf5iffv5y2th4eePg4H/7wrXzg3T/iuBiBZhvAMU0RFDU6FzaTm1BYR3HNpcSjEBw7iMNoJa0XTKWFQucYodgG7nvyFuwOCx9796OMDbiIKoDSRAZR1biJCVVcjUCB2eW3Hq0mg1Y/Tl2thplTday7bA7rtz6jqt2UF47uyEXbXHXdQr756CO5Ixg3gsFBVkKE1Z2wWrL7+7von23xeQDyLDtN+iPPeHz++ec5ffq0CpmRR166LAWg/C1gUz4lWsCmPGtrIktkYvLvuYyO1wOAkG3kGY15gFEKnpznngLuX5GR5iV3eWmsFKBSBArrJldc5piS+e2cCwD5x/ft7G1pFuWrKMWvAL3j4z7FfHQ6XDk/MAUOaRUDUhg3IsHOsw6lbW80AJnvE9kXAahlDAkoJQCveIbKWBHgVP4v4yPfv/K5vKzxrzs+/roAZB7cE59SGaPCgpSffCCSAAF/zAPytYCSE/v3T31/HrTPe7rKtmQ8ChtNAEhZiJBzKZ8yn9/+RDDyr3t8z+Xb/zE/+7cIQAqYlgfpZb4TYO8vAUDm57c8+JhfeJIFKmFAlpVWKC9eOU/yY15YhH39vQho95v59zdj6TcAZO7mSasRk24JksgthOU94WQ+lQUws8WigL+osrowKZBSgl5sbjNX3XQZy1cvxmw1K0DQbDWQTCfQ6HILPulkWhnsB/0RMgmIR9LEwgm6O3rZuWUn3oEx9BqDAipFqq1mQ/GkFMBDpHFy/dcZlERRbEiEXZmQJERtGodTAEoNmrSGeCilGFdWuzHHwDQksdoFYNSgyaTRZ9M5vx7xZ0rqGBjJoDW4sJjt6pomc8idd96pJNh5UPk8APmPOf/8Q+31b3k9StmW063k5oaJdycCO0YI89gLj/PiSxtZv+MZMpaIAvvGej3UV7joPOnnzWvgY+9dSnW5mcef2s5LO+HqN2u48vIVWKxBBvv6ePpRDzW1Jlq74zQ0LmB0sIz9ezwc2NfHmfZhkuk0Nrssfoo4UmS4dk63hZjaaKanN4bTBeEIlJXmPGKrq8ro7BrG4YKmJhder5+a2lJcEsLRP0jQF1Oe0Z1d7YqpGA2LryxMnWlmdCxGaZGVpqapmMxannziEKmzXmYN01CJshL2UF9nY/6COfh8fvbsOqFk2+IhecGKIiZPdXHiRAfdHTC1qZRINEBff4wpjRp6urOUFMMll6xhdGyQXbta6ezIrYe8/R1TqKwqxmBKcuzYEV7amcFkFPbfLIqK7KAbZ3homAd+6VOyxfkLbcxbMJVUOkJv3ziPPTZMPAYXX1JNRZmb733nOJo0fPzWSdRMqkFn1zEWz/KN/93O1u3gmgF+QaakDk+ArdSlFtXS6bgCDFWShgMmT55Ee0dXDp3Jgqu6FP/xEdzVTnz9gZz2MAtFpVY8XRE1r+qckBVJexwqplcy7h8nFoiq16oqKuk/PIBewnwMehL9CaWuXLBuOmNdA4y2+BXTUpOAS1cVMdjlpcJdRonVzr5dZ5g1Fzp6YNnKafQO9DM0HFTS6/lzdTQ01LN9xxnWrZvNM080K8Zr8zG4/PJyDh0e4qK1JQwPjrJ0ySKSiTDNx06q1N9qJ7zn0o9ybMsA2mClCjbSFySoWWBl/8BjDCV8FFVA44wi+oc81FRCy2H4189cROPkFBs37+B4G8yaXcbBPcOE/PCZT0/B4rSw5+U+Nm0eZ/kiON0K3X0wbRrcfOMSWlpaOXEyxEOPpfnaNyYxY8oUju9s5yc/6OSCi+C977keYi6+ePvPWT7NzIs/irHKKOBbIfqshsExD26djF8NnlgWm82I1lbEqZFBitESIUNBcRlDY6Pqb0UhcLuI+/ysthYRjAR4UkB8uwWjzUpy2MNC9FQXF9ESGiOSSOPM5CTJ288CdMKaFDZi3VnvO4FzpjXUkfYEGRr3KgxbQDZhCC4pK6chY1QBTnvIKHZgXXkd/qEBSklRaneQ1Glp9/vUMJThaHDr6fWluECvp8TuIqLT0OoZU6BdoclEbzyu5NMz7CWYdDqO+gUhzxFsG8x2KowWPIFxDpLKZRJbDYxGkry9qop4OMo2nxe70YQ7k2AslcVmMmIvKSKaCCl/0UZ0igkeNpmIx6PMsgmhScfJcJCOVJo5ApQ63CQNes54x5istxBORVXbhfk4VViTpU4G02ZaPCNK7j2ptAC9Nk3XUIApLhtZRyFdBisPd7biLYNHX/osBu1OzNYQHYNxfnpXG+9424U8t2EHXSNg/zVL8rikm1/dxImxIcbOBPj8umVsumcvq9fW0tU1xLPPJlhyoYMTvUGqpulZc8UKvvj17fzL5ybj6/Px9B0eVi8qZsvWMWbMRPk0fuqTs9HrIjz2WDun22D2HBiVRRcPVJdVMzAQZvb8yfzkpwe5cA20t+dCli5YPpP1L7RwzTVzePGFYyqsS1zlPGNiQ+Bi2rRGfvyTg/zHN27jnz7yPW6/bR2nW45QWGhl6YpFfO0/H+edH5jM9u3teAZywTQbt8OSxcUERmfy3OZBVHySTsT5VvCJKaUbohIqOwNDykosMIBRFyGWHgRdN9deWcOipSG07hepqyvni7efZvoUcRa1sn79ITLYMenL0eAilopjNERJZ+I4rJIKH6KgJEpVlZ7OM72YzTDiBV0CTNEc+DinvJjKxin8z+ZnhAKeM7zN6ghFhUlv/zuHH4V/8Zertv4m76vyuy/ebo888ghPPfWU8nqUYk8kbgI85JOtBXgQ4FGKLQGPBFTKMwnlOQHtBDj5Dfvu3JHp1wOAlOJRgDEBePJFouxXjpmnVb6K+QJT9iPP9pIiMxgMKg+uHAvyd1OK/5yD+tr26TcSbOl3aa/0vRhoFxQUYreJnCWh2j1Rgj3RAzJXwOWPwbkfiz+0r9Kn0jbpL2mrAFMyduTGSsZVPhlb9iGfjC3PyXiZKKF84/ryj235rw9A5sengLV5P00ZmyrESaXO/t9E2NcCIv6hMfbHxt7vey0/P8ixk7bJcZPzSPz4BDTIWy/k54XzAOSfM4r/tj7zl7skvjoDUoFhmTSBoF9ZfkxkD/4lJNhyZPJ2AhMXW5T/kc9PcVGpYkDmrSjkPEgmE/T0dqt25wPOJn5W/lbsRyWj1CmmYVrYheKe/spDQygoCxJWbHYHGgniScYwmPVE42HMFgNLVi7g0msuoqDMiVYnGaJpjObc94v8WtjTyXhKrYQLAJmMptFmDLS3dbFj607aTpzGohGfxoy6pksbMtkkZHNgojRfkl+loFS7ohqeY8BYHbnUW6dDpyp5ATdFqikYqvjSOUugfkohxcUODLoMukxKbrbQ6A34Awa2bR+gr09k68X09o6pa8aPf/xjxYDM28FMtH/42zpDzrfmfA+8Dj0w0SHn7Lkl6JUwe3IRMDl+h1Dv9FoNsUyYux79OR//0u1qUaHh6lpcc6zENEFcGhtdu9vw7oWbV7uJeX0qnfjSq2Dq9DJefGGY2/95OQ6rRoGBX/nyYQ4chG/9TzELFi5naNDAhz/wOPt3Q6HbRCgcx+bQYLJkqalx4fMGcNitWKw64okIiUSK0jIpVJMcPBiisREcDhuRSFgxCcvLpLAVKXQP8+eVU11TTk/vaQLBMLV1NkqKqjlypFUxGmUu9IzIgnTOJuz6G6dRUGgjmQrz0EOnsNvVlMTKlRXqfmPf/uMq1bisrJhkzMDxY4MMD0F9A1y4dq6SccdjGe65p1mRC2bMgHWXLCUSiROLJnnm2RbmL4SBAYiEhFE0j50vHSUYgX9Fk9kAACAASURBVBtuLmfcG+SZx8M0TdbhGU+rOe/qa4vo7fXQ0wkVZVYcThu7946yfJWNyuoGHnukmf4eWDxflchko1befMXlaGwRfvbg88QNYHDC/U9AYa2GtMPJwJif0MtCfQN9gYNUIoq5pIiYxOL6oXFeLSFtmsGD/TnzPKG9RcDmNlA1rYq2Q11C6aJ4rgW308WZU0MU1zkY8wYVwGmoNTNj+nRe3nYEpZetA1ullfCwIMcSYQ4MJ7CVGpk2bQZHDx3FJnN4GMZPQGOxgRsuW82xvVuY2lTJ8eN9ip01qdFOea0Ol9vGYw8OUF4K435417sW0dPdx0D/GNm0WQHWAkgvv8BN6ykfixc2odMY2PlSCzNnGUlEsrQfTbJi/hpeeHI78+YsZHCkn5RujNVXTKFmSjH337+TI83wsc/CtTdcwp4dpzjd1seNN8xQnulf/spupjbpuHDVfF54/iALZsPK1Svwp8z85M7NijW2bKmdKY0z+fqX97FmmQ6vJ83UOeXs2jfE229ZzrNP71E+o7t3wTf/axWlplraNvfyi6/uYHERaLpgVbkbbTBBKB4hatDxcjStsGEJk5lcWMJQOEV3fJwDwCK3BZPBxunRMQUi1tZW0hEN0D8aojGnpme/gCuTajDrspxp76PSrEFjsbF/PKQAvEXis5yNq9TsKVUlGDN6Tg4OMt9dqNCofQP9GC02/NGwwqwXCWiYTnAkGqWusozEwLCSegtAN8llx5LKMBiOYLFqMdgddI/4lVy5XoJ0LDoKHU48Ph99iSzVpS7Gx/yK8TvJ4KA3GVTDp7DISoXRScYTxpMI0lRax66RbhEyyHqjGvcyTKvLy/Eko5zw+JlfVkbaaGJjb48ClGafBVTbZDjW1zPo89A9HmChSL+tdhIWK62eERw2M+3hGEWi5MtmmWewYNTrGbfo2eMdV8zJRpOeerMbTTzBqViAxrJCvJ4gY5LXIDi+xYzdbGZ03McycxmRrJ5Ws4Vn/GcYmQTfe/xDFDgPo9EG8UUr+NZ3t3HjLRfwzMbdWMpgyqIZfPOOE1xyQxOnvSNEunx8YdWFvPTADuYt0mJ1FvDAgx4ue+tiHt54gJY+uOl9U3l8fSvv+XAZ/t5hDj4IX/rYpdx334tqsSQWAbMB5s7JAY/bdsBFl7pZuqqeoYE4P/r2CWzmBjZv6aC9E+YvhsJiYfleyJYtO2hsnMSmjV1qvly3rpy29iEqK+CqK+p402UXc+utd/HPH38bXT1jnDp1GofFRGdXKxldlqfXw9pLYc5s2PAUfOlLF7B1126KS2azb0eG/72vBdPS66hfcgWnTnbRNGM+7rIKXt6yj/gTAoUX47bUEYqOkKIZk7uDedPGaJwS4kwP3HijkWefTPCd/7kVry/Ct75xN90dGvq6TERiVbjMpYQTHWgNAcrKbJSU2AkEvCRTIQYGMlSKP4AGRtphsh5KMjoaisupmjGNL73wGBnxuc2I5Fowj7O3o28crPE6XOBffRP/8ACkFE4CfNx333384Ac/UMwmmdjzQJyADgLeCStLGCdSNOWTcQVAkvfJa1I05CVwr6fH32sD6/7wgc5/XvZTGCV5lmY+YMZoNClpW64ozKUy5wsf+YwAalJICvNE9jP/nlxhLAzDP+0MeO3vzwGQAjLK8cknJAsAWVpahtEgK0WJs/LXrJLH+f0+xYAUYOg3xdsb6wGZ35+8BFG+V4BIeT6XUqtVwIE8VHCOwaCOQX4cnSvY8dr78w+Nkb8uADmxyBbAUWT/8siFJGVy7vN/QIL92/t+LsBkvnd+exs5n9QcQC+/80xIsWiQcSlBNHJcc3YGIhHNsYNfr8frua3Xq03/f9/OuZ6Tr71/Xh2AlG2JpNk77lHzd27+SKqiVYrRieMjf/35Q2M5P8dPbN9vf/73tX2i3Ub+PJCFKWEFFhYUv+IBmfcFFgakyKxyATS560luP/LBYhKWI9cbAQ11Z8+thAIgxXdRCbOzWkKhKGazHZtYakg6tiZFIhMhFPMzY3YTN73jOqoml5HVi3+jmXRGLDdy3yFzsLCnRXqdiqeJhpIkIinCAQkYOMyOrS8RFipOIolem1VSSSncRbpos0J5ORQWmtQ25EeDXjE0M9kYqUyUgiI79fVlFBbpMejiaLNpFaEhhuOJTAyzM0VphQuLxYhFJPOZNEmRcWcy+PwW7v9VKwf2B9HqSvAH0ixZsoR/+7d/Y9GiRar959mPr/0sOv/Ov9MeyAOQ+fwtdalPKw6k8A5zAKQWmSXau9p481vW0enpVcy1NR+4kG0tO5AoXtt0AxFPElcckifBMgTOcWgqh//67uXUTjJxprWNTRtamDvTTU+3j3kL5pBMxXnxhVb+5V+uIhDS8uMfPccdP0zhsKHuIzu7wyxbVk57+xAFLiPZTJJUJpfaXVxixG630j/gY+7cWsWePt3WS1WVQyle+nr7GRxMEA5B01RoOw3lFcKKayQU9rN/34gKglm7VhKwPRxv7qXjTE52vXpNJeHoMOO+NFObKqiuqlIJ3I89doZIBBomwzVvmUkiGWNsZJy2U17FqBwZEYaeFoMxQ1cnzJtbSnV1JS0tx9m6NaUYcK0n4SMfXUhhsZlAwM++Pcd55BEJkuHXAQwzcLq1RMIxXj7Uw+m2BPWT9MyaM4lJU2yEwuN4x+I89MCw2q8Pf3g2ziIdHV0dPPZIgIvXOhgdDnLRqmUcO9DHxhf7aJoN0+dqmbe0kaTWyU/vPcCe49DhB70TyiqL6R0dJzKaxtBYjN1oIRGOYDVoGD0yhpjyFc2tkGmaYPOgMrkzVWiID2exzrNQaHMz0DWIWafBarEo/8HxsRiWSjPR/pii0dlqHbisDjxjY8R7E5jqLVgKXPjGPDROauT07hM587xGWViy4dY50Ho09B0ZzNHudHDFxUbcFhfBsQz9vR48Prj66mL27R3jyitW8vQzLymWqdNuUcx/WSA7fjzOe983C3eBk472Xp56sld5Qc6YaWXpBdMIh6NsefEknaehtgqmTK6jp3uYweGYuu0VUHvZgnJ8gSEyZnjX+6+kqyvCN76xhVtugs2bcuyvr33tzZjMcR64bwvL5xWpRbp7nxwmGBepvZbVF66i7VQz993lJf7rUuSrX7kSa1GUnXu2c/+9KW66sZD5glzGtPziu1vpOQA2GUuldqqiWmIDAbXoNtXlRCyQ28cC7M2I56OLlcUOAiOD+LQmhjMRnIVOurwBxUZsKK+ge2gQjQ7a0jml/drSEuWVuN3roamyEm0kQJcvpMJlhI0oXoVOs5VFBWWEPKMcToRY3FBNOpykdXiYGWiIk+VQ7rAwtaiMmGdMTFWora7gVNBPsz/CBRIo47DTGgxR67RTqNcT/XXYzXp/RAGWk7QGSs02xiI+FhUXYQhH8ESj7Bblvw61ADnbYsaWtRL6deDO+ohXtVHOfemLxaYitCY9LwWGVbuXOu04NXr6/D4ml5UTTSUY8ngVQ1LuaExWO/FIiCuKq0iGguyIBSgwWQjEo+p1SRSvLCgikkhyNBxQcvCFFUUUYGFwsE8F5lQUldDuGaX7LBt0UWkhVcEMqViS1mwYu9VGPBJmTkkJA8EAPTHpTQ1ujYW5xiLSWiMnLSbu9p4gXAM/ePKD+MaeUGSrIa+B5zcmef8HF7Bhz2Ec0/UYSotYv2WYq65fxe7Dzex51sd75hsYPJLk7TcXqvu/hx4M8v5PXM5T+w/QJyE9M+p54sVW1r1VgzWR5cDd8F+fvpq7736aGdPrmNo4la995UU2bJhPSamRb39nHxdeVETTbCt6XQmf/KfDtLYISFiDq9CBzhRkYKiX0TGw2XI+uwKWL5w7ldbW0yqA7Prrl/Pcs3u47to6Dh/q5uVm0BqhrQ3l5yps9X/90psoKrPxqwce49OffDvrn3qK6qoKPIExNm4dZ9hTx/rtPgovezfegA4sBSy57gYy2jSMjPPyPU+SPDGMWVNJJj5MIrqJwvJ+pk+B73/3Fp5++kHWXboam83Klq2bMZrNHDnsZ82Fb+Hen+/m0L4Ihe4qApEO1r1pAXpjgMOHTzI6IveZUFoJnV0S9DWbQxubsQ2ANQqzyiZRPHUKn3v2UbIOh7omym20jP2M+KaL98Xf8eM8AJnJqFTrj33sY8rvUYq6vAxUABEpmjwej2JjCeNEgAZhRAr4KOw2ASflIc9PBCFfL+DgXLeTBwqFvSiAiRRm+bRraa+wV3Lys99I6GSf8wWQ7J8YeAuTUEDAPDvyLwVAhsMRxTyTvhfgTgDI4uISJduTEzHvkSYSPmmneEDmmZq5ROIJ1JU36ESVNsh4kO+TPpXiPB9OJH2WD9GR13836Xli3OPvNvBcj/+r7/JfH4DMB7fIuJO+k3H6irXBhHCOPwdgfC0g5R8CZOT5POCS/zvPXB0ZGVES+9LSUjU28yzpiQDk6wFGvvHH/9VHyD/aO/7WAEi57R3zjCrmrcwvEl4gAJ4Uun8JADIPXEq/yNwq1wRZKDCZzCptVULM8teD/JwrAKTMvXksPr+wld+Wen4CAJnJCAApt8uZnC2myEyCMUwmGyaLLSep1iRJZEO4SmxctG4lay5dic4qkjqN6he5BuSQTgEg48p/MRaKEw3FUQq/QIzmIyc4sOcQYyMSNpAi5POrwnHqNCfllSa0Oj8FBRomTymlrMxFKpm/LupUGmM6EyGdSWCzWHG57Wi1cbSaJDqSaLNapFIUDldCE1TFsCZjIRHJoEuD2WxAo0/hHbdx7y86OHo0RiLtwmwp5L3vfS+33nrrKwsvedD3H+3cO7+//0A98DsMSFmQEfhRuMxqJlAFtC/s5fNf+izrdzyHscxId2svxgVG6pY2cLrzlJLsWuYaWLB4Fjqdhh0/P4z2RfjcW2biGWnhs5+8HpJh7r9vPT/6ITz97CzqG+3YrBYevm8rTnsZxeVlPPzYMWx2I7/4RQK7NSdvrq8toK1tHJczBw4GgpDOgtsNyRSsWNnA4cMdFLo1LFgwn+GRQTo7B5k63UFJcQEtx3uUVHre3BI62kdV2IMsdixdWktpmZvu3lN0dSeYN89CVWUtne3DbNroU2DikiWwZvUCxZDZtbdNFdL19TqiIS27tiUV43rWfJgxq4bi4lKGBkd45JFeurtB1jHe/4HFah9OnTrJwUMhxaQU2fBFaydhs7ro7mnHL8kpIl/Wgc2iZ0rDXLo620njo7TUyshohIE+WLa4idbTbfQMCdPHgcvSxE/vOKSASAkrufqaGgqKrJxsHeeRR0fw+2HNhQUEvOPMma1j7vwm0joLx9rDbNrdyvEOaOkCrROc1cUMhPwkhpI5tEY0pQVQPncKHt8gyd6w0tc6qw2ExpKYHXrSBRbiQ0Fw6SksKCIZCBM8HspJs8WYTy9hN0bcRYWMtA6pzxsqDFRWVNB9oAdnk5tAvy+nsC90qXFHOgad4s8GU9dMoqu7i6IyJ0FvgGAHlNth9Bjc/u4VHNmzi8oKN22dPpqmlSrgoaW5i5LCAkbHxpmzAILhHFDQ1NhIR2cXVpuF2roq+gf62LY9yOTJksZbQWlJIYODLSp86Ew3+AISQgQjg3DPHSvobG/lp3eO8b4PXYIvbOTLX36ed9wEV19ZxYZN/STTcM1b38z+XUd48v4hZs2BtW8tQWPW8tMfD7N4vpWxoQgXrZzKnT9s5V3vWsFDz+zC9msJuADV3/v2ewiM+Hnke0/Q+gTUyUJcEJZVFlAQhWgoSnMyJqeZAuDkEEmOrxUzCWLKG1EYfdMrazH7AwyEfQrPFdqFvH+6q4iUxYLPM0ZjgVv5+O+OhRVbULwex+MhFmr12GwWuqIhkukss8traB8cYB9pyitLCA768WUTyutQgExhRha6LDgdhcpvejghvOkcgCmzxuWFBRh1Ol4eHyciDc6kFSgqhNs1xQ7mZAxofRGOZWLMK6oi4R1BV+Rit3+M/iRc5bJhS2SJa834IhF6sjGqCt2cCfjoTsE0s5lILIbdZiEQjjLdaSeZhRPBEGZ3ARGfgLC5hOyGAitaRwFnevpZ4CwmFAixixjT9EaqNBqsNht7fF4KzQ50sZBigEvfNZU6KY6ZyGR1bAwOKYalALBGdErqvaSslMJIEk84yoZMjHJ0rLBZcJNmPJmkPZFiq/TTWYBTgFIRle8jyoAb1t6sZ3JNiopyiKbNPPxIjEm1cLgfKq6AypmT2P5MF++6bj6njgwQGA5QV17Irg39lOuhqQqGe+Hdt13DnVufJmDMsvKi5Tz01B6mzIOh45A5CJ+8+RoeeugpFi1qYtasyXzzm+vZuGU2JnOUAweGONoc4oO3ziAaMXPrew+zfMlCDhw8yvIVy3hx8y683pzvrfB41l1WwdCgl8qSGWzfdoRJDcX0D4wphcotN5czOjqE3gQ3vftCfvjDHegyeno6U1z9ljdhMll46olncNq0dHcmKHDDihUl7D+p5wcPZbHUX0nMaSPb2Q1vugp8Y9jqCiAYI9weQevP4AzH8Ldvpcy4l7t+9BEOHX6SS9ctpbOjg3vvPURdLZzpgLe9u4j1GzzMnu3m2BEf7aeFuKvF55ewxdxC9+o1NgL+MA63kds+8z6+/NU7eOfbr+eLH3oUS5e6rDGnoJzCpka+sHUDKbOZVFqjAs/IRM6qO4XnK7PM3+fjPACZybBz505uu+02JN1WAAUppqTIErZJPiFbgBEBkgRokGIn7/smYIn8SMEgz0kBJp/LJ4KeK4DwenxegDsBVfPpzBNBRJEzi6eivCcfkiJDWf7Ogy5er0cVkxODdv4cAPJP25cckyUUCqtjIcCwtMnj8SoJtqyMSwEsQKkwgjLZtEoREwAyD2jl2UK5U/P1Y6VNPNXzYEVeSp1nhcpYEcBAPMxkTInHoRTtZWVl6jkBVWW85AOL/tD08af12Z86Cb3x8vRXa1Ee1MjL0eW3rMjJfgsL8rfTgV8NUPxTX/997ftDfZ73eZRxKGw0mS/ElzQvw84zICcCqud6/M7186/W/+df/90e+FsDIAWsGxkdPhtAY1TznDwn/qN/CQAy/x0yvuXaJ/OazGdOp0ulsP5mIUgsL2SFNqMYkMKEFNZgHnz8bQZkDoDUK/m0eIAJAKmstScAkDa7G5PFSkaTIUkcnTXNwuWzedOVF1Fc4VZsKJ1Rr+ZRxcAUa4tEing0gTarU7JrvydIOp7F7wnx1GPPcuxwM2WllQJPkox7mT7dotI/Z80RQNdHNhtQnkOSfK3Xa3NMf60sRog0VHSA0kZZ3MpBJVLF6rJJNFkNWZHIaPVkDcJ4NOAbMdJ9ZhRZSG+aWkNBmYYxr4577u7i5CkIRS3YHaXq/uPtb3+7YlOff5zvgX+YHpjoAXnW/VERic9yoZMk2bFvJ5/58qfoGe+hbFoZrd2nKGgqYvyMh+JrqtGWiXdWH02XN0KBDrdPz+gdx1lpqqIoHSM64sFiglkzDZzpSHL9jbNYsKiOSCiKf1TP+973IgVl8J0f3EAqa+J733+ARx9Is2LZJLo75d5XFkZDLL9gBv0DgwwOjXPxJQs51nyYI0eyCpxsapJ7VTj2Mnz2cwsZ83Rw4uQ41VV65s9bQHPzUYYGE0yZXMHuXYPK70uER5Iy/Y53LSCTjdDX28MzT0VYtlTH2jWXsmHDRh5+OIXx18jDV78+BXeBBatVz97dL7Ph2YxiULqL5fOzVHL1Aw8MsXABXH3VJezZuwWPN6PY3NKuN1++QIGM2YyGL3/pEC3NAlDCdTcuIZEK4XIW8fM7d7L5RVi2DD704RVodBF0+gyjw2H+6X1nuPVjNm5+90KGhjs5sKeXY4egtxMWL4Zb3jkdrSlJ/68lzf/1nR4FUl28Gt5z88385PsPKh/LcAKe3ghf/Y8VJLNuvvqt5zjQAcEBsC2B4vIaAsMhxgdyKhiFchXDBZcvprO5Be9whLgHSqYX4hWZqdmI3qAlsW1UVeszL56Ob2Ts/2PvPODjusr0/UzvM9KoN6tYstx7dxzHjh3S4zQ2gYRQ0mDDLmVhWUKou7Rd/rDUQAgJJKSSTqod97jLlrtsyeq9jGak6fW/3xlfENlAAmFZsnjyUyRL987ce+bcM/c85/3el56WIQUWzUVGEqKnjadZsGIRDY/sU4TKuzSXvFwvzY2nswDSZYTRpAKXK1YuoOnUMUZao+TPy2U8GSPWGaZyWj6RnhEGD2QoscOMSXlE/aPMmz2DXz12RKlcB/qypfSf/vQSKmtNRKM+NrxynBZRtjpg9hwvRSUFNJ06iUyvaqqr+eH32pQC6r03uSmpKOCVLafp7oPbblnAa1sbuOn6fGorq/iH2/czc6aRnoEk06YbKMxLsXRpNc2n/Lzw8iiXX13How8189ITsOHVy3GW9dB47CBfvDPNHbcWsfa8GSrR9/03blRefB/+2GoCw6M890Aji6bM5nv/dpicUbi62ghDaU4G0ywoLcbgi9AeDdAlnoseJ4VmG76hEcbJUFRQisGUorWvn6MZURVaKDGZGI4F0bk9jEUj6ONxqsomcaynUykIpWxb3tZhUfjVTFX/7m1tYhYm8j0u2iIBeuMp5dsor3kUlJ/hrMo6Wjuame/yUOBx0NzdS47Hijmjp2MszJBsU+jCaHLR3dOrSr0Liwo5FBjjSDTKGpsLp8vJhsE+ZufYmZYAcyLD/niEafnlWCLjnA4FlLpQyrbnS2m5x8241c6+gX4WWl2qdviA34e90M3g0Bguq4lCTw4j/UNMdTrxhULszmTU+c1xukkGs8rRinwXRqubI909quRbjlVqPVxWC3VWC2mdng2yoCvl5joDOW4rmwIhVlcU4BiMMxQb4wgZKr25zE7pMKTSHAz61Z1IpbgIKC9KHSaMLPE4sEWCWJxODvr8bJEyc4+HeeZcBTJbHBYe7zhOtBLuefbvcTsPYzSE2H9wkNd2dHPRugX8clsDD7TDFbeWsfPFHj7ynkWc3NXDQMcQ6y5YyYuPbuL9F86lYWMjDbtg5RU5dHpijNtTTJ0+hf/80VHec3MhplE9993Rz9JJ0NcDa9e4ueLyNdz1had5ZdNCHM4M/b0G7v7JXj5wWwG7dw1x7/ehqwOKimH5yhy2bvfz1a9exQ++/yRlZTZMliSppJ6Q38hTT4dwekQ1aCQv18T7blxPUZGZb3zr53zm84vp6Bzgs5/qYPUqL/f/3EeOC3JdKKuIV175AMeOH+bxXzWw6opP8onvtFG34kZO9bQwlI6z+MqrSBkzHN7xMomtO/CuXE+FI5dDD/4MujdRXuznq59bSt9AG7/4+YDyxz3nHBl7L+XlDb/mA7ddyX0/f4q161bx859vZTwAuTlucnLtVFUVYzTGSaZiDA2OqEXpK65dzec+/xw3f2Adn7ppA94BKE7amFJSSs7kyXzi10+TEtNLFdwo98nSy5QZUHa15R36+JsHkAI7vvrVr/Loo48qP0eBVtqESYNJWZ9BvYKRAh7kIdsKjNRgnkzK5G+yj/Y32e4PlWPLxO7NJrt/DgAhz6GVkWphNAIkBeyJAlImknJuGnCcGI4i5y2G/6IuFPXLxIRpmYy+1RCa3weG5PdaSbIGbrLHkT3maDSmVHEy2ZZSZoGOUjYuAFKb+MqEVybosgopXxOTYbVIg/8pAKld968HkQLSpH3lu5TpykMApBybtKHmFTpRJae1paZQ1frPHx5b3i5Yfbv7v72RT1P6aABS2kXghlxLArxNRrNKO5c+IttqfU6D5ROhxsQj0frbW1FNvv4MJu6jAdKJQF62F4AsAFIsCqZMmaKOS6mwxNn9zGNif/5TW+nPcf3/qa/9t7jfm43Hf942yZZgq9ecYDXw+jFFA5CiuBXYLX68kjCteUC+vq+/Hkq+0XWh/e4PbTtxG00Rr/m1ShK8LARpAPJ3t00pD0gBkNr4O7Fd5TXlnBRkyCjZI3q96J1S6DIpjHoj6ZSOSEQAoA2H20WCJMF4gLoZlVy8/nymza7BaNVhddiJxKLq81mlBybSZFIZ4tEkqXiaoD+ELmVgsHeE3Tv2sm/XAYKBMG67G7stjcnoY8WKXC6/ugaPJwipCFaTSQFGpTQ1JDEY9cpTUgCkwZAmnUooL69MxkAyo8+G56TCyqMpEk6iN1iwezz096TYs8XHy78exW2HSy4rZ94KD4FwigcfOM2JE2lCUSc2ewEf+chHuO2229Q9xdlr/s97lZ19tr/WFhBMlfWJzUrXJGJaxUxnH3opxU7x/PYX+czXP0v6v5JZWwZPkzZE0HsspI0xNfdadP08mhItjGfGKVlSTKHOSe7RFI0/amO1y8TRDQm+8/2prFk3nXB0gBdeeI2aSfXodRb2HzyMzQljUtpcl8PCJWs4dTLChz/0IoFR8XWEeBKVXi0/mww6yivK0RmCKkwgx+lVCy69/b0UF7np6x3DN5L1cqyshOlT61Twy2ggSHWNg+rKGpqamujrT1BYYMQ3nFRltPJwueHd1y1Tz9t48BC9PSm8eZI0q8M3lKGychINBzuZNgMWLqlW4V+NUnJ40K9e79xVFcycWYffP8K+fYfYty9bfpifD+vXzycRj7Bx0wmlFhLVt3hAzp5rorS0kE2bepQy813vqmP71maKC8W/1suQr0WFQJQWQW8PBEPZUBy9EebOclNXUUVjYxOnuuJKfRZKwKWX5VGc7+Ll59sxpiSWxMVDj7ThzoU77yojvzAXncFFa3+MT/7rAaTiMWaF3pZskkj5eVX4Ar2YrHoCQ1EFCa1JKMh1Ys3NpXlvV3bOXeIGYxRrnpto/3A2XNYP5VOLMRuM+Px+xiNhUiKBE5VnnlmVqQYkedsK5dOLGU0GiYTjFFqLGOzoJp3MkF9sJreomOadnUru55qZRzA0Qua/AOr82TM48OoxRdGcBpjp0ZFn0VFQZMJiSSkbkeBYgp7ubLno4uV66qbU0t0RYs+eYxMiKQAAIABJREFUHgJj4HDCrDkFdLYOsWBaJeFIkMaTI+htcOOHpqMzZHh1wwlq60poPNLHmpVV3P/ddnQx+I9vVhGKDvLS5jC33LKO08dGePSxA+SUSRl9Lf7+tFJjxc6EtYil8Yz6QiZX2DlwoJ2Gw7BoiZerrj6XroYuHvinBvqOQbUBlpVbKfLJvMvI1vC4Ki3WlsPke1mOHa/BSsA3SlsmQ21xHv5YiN7RKJWeQnoCQ7SQUcCwVZU5w0gaJpl1Si0cTWdYYbKjMxp5MTLGjLo6AsFxBvv6Efs7QSmdZ/RcM4wQTWb/PbOqGEPays7OdpbkFxJJJTky6ssGxJzBLwLvynJzMNpy6Bsapj8RVN1BZuvyvBd4c9HFoxwMRhRzri0pYnjUz5FoTJU3ixpTFGcSqi4z4dozJeEGp5GhYJJZNhc2q5X9o0OUTS7nZHs3NqdVLXj6fCG1vQxbcinX5ubgNZnoGsyWS5eXlDE64GMkHaFKSq09boaNehpH/MzPtRIORulNqNB3zi8oYCwaZE84wkgqW5ot5ynQUs5jhd1GUq9jg6gy0yCGLcVmyU0p4NDAEJNNFqyZDKPJuPLAFIjrlMUXXQ4xbJwuKuCRjsMECuHBVz+MybUNgynKXf9ymmVL8ikttfDrIz2MzQV/rp1XNoa5/qrpnNrXzXj7GLdedj6bH36VS5c4sCX0/OKn49SvMtGel6Bs4RSV+t7R1cucBVX4TvbScF+cf//Y1fzyF08QCoDXnQ2/mr8E6mor2fJqBwca4arrUfYSO1+FQwdhyXIDrR0pLr1iEpFIlCOHBjlv1VK+9/3dlJZCXxdqHFyyspb9DS2U5udQkO9i9eop/Oz+V9XYK0piWeS96moXO3eOc9nFk1m36jJuv/k7fOQjK+gdjPL5rzdQVD+PPa1OcExWyWK2JYtxT6tj+uw5HN++i4EtW8HtYHJRPqdfeRlGd1IzKc7tH/LQ0xVQJeHXXFvP3n0ns3YMz+7g1g9fwo/veZ61F8zlsccaGeiFPK+evAI9k2uLMJlTBPyjjAcSxBNpbrp5Pf/48af5xD+u59arnsYpizJpqLF7KJ89ky9t2UzGYlKdTEQ5eoOMtvLZKT3/rALyr/UO502PS8qov/nNb3L//fcrgCAlsgIVBDgIZBAgIl8C7LTySw1GyERhYuKygDvZRyZbAjJF4fZGE72Jv3uzCe/bnYzI80/0sZPjEyWkFpqhyug8Wc9LeWhAUFP0ZdWgUQUhZRIqEyRpC3n8MR6Qvw8EyfFpcHQisJEJatafUwy/4+p9ETDlcDix2ewKQCoFivKs/OsBkNnJdRaeSj+RY5fz0vwfpW/J30Q5J22pgTVtv4lQ+q2V8P7vllC/6QX2JhtoAFLrf3KNiaJYoLO6KXe6f6PQlW20RHotGOP3AUitL0/8/oeuxd8HaV4PILX3Sa4jAUJynBUVFb+Byn/MNfFW2u7tXv9v5TXObvPbFniz8fjP21b/twGk5lX5+jadCCB1etMZuw8BkGlVKiU39alkhkg0gdFkJScvl9GgH2+xm3ddsYZ5i6fj8spdtygTJfQtu0AonwfxqJTx6UgnMoyNBklEU6RjaQ7uO8ye1/bR3tJJKpEhLycPszGKyeDn8vVlXHhZPlbLKJFAkpNHe1X5W0mJmbrphVjsaVKZGHpDRoXMZJJJDDoD6YyelN6CxFtnEmFMRjluMBitpPVmmk+Euf+H/fRJOY0dFRxx0x31GG12Hn7oNNt3SJqr5yyA/PNeVGef7R3TAnLPKdN9URIblc8q6QkAUu4B9Qk27N/EZR+8mkQgpGbp3lll+Hp6sjWeRaCfamLmtXM43L4fT7WdPKeD1g1DOAZgSjtUxLMA7d3X1rN67Rzamk9xx22NSoX4+X+dyqTqUqKJDE89s5mB//K+e+kFZUWJXmdj/oLZdPe0MB4aYUTAosAwK1jt2e9SWjdntoFzVy2lt7eH40fbsVr1LFiwgGef3Yd/NAsjb//IVOLxIHv3dqvk7MmTSykqKmH/3mM0n4qqcmqTGQXpZHu3S0qwp2G1yWKMgW2bG+nsyAbWFJbA+29ZyMuv7OfUcSl1rsXvH+VQ4wj5BVkQImve8+fPAV2C/v5eNm/yK6XdwkVOSktLsJgdyrv3O9/dpYJKrlyfDcoJhUcx6C08/OApNm+Skke48cZFWM12tm/fyc7XEhQWwYduXYzZmMBuTLPh1UNs35tNoF64FM5bXU88PIJZl8fN7z+pJuhf+KJ4vpl4/oW93H77XBr2NbJtF8xalkPGVc0t/3SQmefk0TEWxe8PKWW7w6MjFM1QXlSAv3eE4OG0ev8XXbmMxn3HSIwJzQNTvouEf5zKKbX4h0YINI6qwJqCuR5C0QjhsMTKStSxDo5kqLq0mnQkTudrPSoAx+zQw5gei86EyZTC1xhX5M07qwCL2UVfd2c2BUhKu5NQmJtDZV4hg0dOETiCUkSuWGHmnJWL0OkSPPXkXpIxgQSQXySenTb6uiO0tkowUS2P/apFteH0ephVM4n9+ztZc9lsHn36MHd9aZaan23a0IInt4THn+njysu9XLF6LXf/52N8/KMVmGwm/u3brVx15QKefaRBhSnd+rEczr/gAn7wncfYuxu+8tXpFOQXs293C48/0snC+TBlho2CyqU89+vNlObaOfZkmOLDMM+ZR+fACAWiSrS7CaXSPBsLkutyUO0uIdDXSyAdZk5FHhF/hIHxMF6THrvXTduon0gc5pRNpqnnNBGLjqTVQDiYpLi4gPaeIYrz3YiMN+ULMNeZoz6nn/MNYRNPZckmyMBikwmP28Pp8Lhah6h1uCRJiUOBIHMmFWPQWTnY0a4gnSj/xFux3GZnituFIRbluD/AJKuEfWSDa+RrTlUFg2MhRnw+1uW6MZFmyGxmx4BPKSxl+PAhpeZFlIYiGDFyNCDgMk19jp04CV7zR1Q4u4BDWSIRIKpJNpRA1wihJKw1Oci1O9gRGKTUbiffamJQ0urTyk2AMqOLTDJIqVMgupP2SIgDw2NKqSmgsKSwlNHBXua5XXSPjXPwTDn5Sk8OhoyOjmSMUDjMYouJgViCw2dg50X5NpypDDq9lfFokuOhoALAS90ekrokWwMhCmWRxl7AWMpCg8vDE/3H0FXBt355E0VVJ8jJs/Kh922jplIWKlbwk5deo7saKtZM4Z4HT3HBJVVseKadSjOsKimk+dVBbr/KS2Y8xiOPhPjAne/i2f4D/GrXkAqhGuqXxQKotjk48MsQX//4Fdz3k2eYUV/MvFmVPPDAHkbHYfUaOO+cNTz4y018+ZvLiEb1hEdmcuEFP+by9UX0DQ4wc04FmzZ1UVKop6kpTVUVTJtWy9ZNLVx6xQLGot0MD/s4cThB62m46ppsYOC8mYWsWLGC+x98ihvet45R/wibNh7AYYYHH5AAL6icYmB/s5OR5GTKZr6LgYSdgM7E5IWLOHDgINhc0D1MfW05fSe3M9bSgK63jX+6fTVtnU/x5S+tp+lYO88928h7bqhm8+Y2Lr1kBps2HeOm91/EPT99kfPXLuWJX+2m7TRUVZkom2Qh12vAbJIq0zRDfWGcTjfXv/dqbr71pxQUwJanoTAEnoiF+VMmYy0u4nPPPY+K/T4DIHViGaG44zt7/v83r4CUt3Dz5s18/vOfp7e3V4EiUdoJmBTYoSk/tDRsLUREU7cJMBFAqaVhy4eH7C/gSX4voEmDFn/KfeHbBRATAY/mVaipOLNKQQlLER+vbKmcBha1clN5fSm/jqoPcvEd0KtzmpgK/FbP641UkBPLVjVQmt0uCyal9EXaXGCdqFVFrWm3O9QqwF8LgNSgoQYMJ/5blH0CqaRfiYpTfhZPUTkfUTNpCllpQ6XiORPu81bb9J0+AGn9U75r15p8l3ZS7ebOwWQyq3bSgqG09v19qto3Ao1vtu3vA5Da+6KFDGlAU65vUYHJtSTXg5TZa++fdnx/jiCJt3v9v/V+dHZLaYGzAPK/9wNtTNIqAeSz760oIAVA/lbO9Nvn1QCkKkTSZysOVHiMOL9LmIvy7hUAGUMvi39OOyldQvkLXbR+La48K3pLCoNJj8lgIR7LWiKYTeas72M4riDj+KioH/X4Bv28/MIrHD5wlFgkgVlvIdfjJZMKYDWNcdXVk7ngEhfx6ACtR4NseG6c7nZRB8FV76nDnS+RqmHQxTFI2XgqjVGU+5k0SYMRnXx2JmMY9QYyab0CkNFkhlPHw3z/m+NE/ZCXI4ELAiAnk9QZefLJXg4eCBJLCoDMP6uAPDv8/A22gLidiZJDA5AmdBqAFHGkWKoaYrSMtPNP37iTjfu3Ysm14u/qpmhKlUprtljzGI/34jjfy5TFpRx8abeCV5OvLaPCUsKBr+wnfRBuvKiM0a4e3vfe+ex+7YCabEeiMH9RCRWVUxkeSfHMM/t47tmI8jV0OS2MjsZwefT0D6SZO9fF0NC4KodevWYZDfuaaG8bZcXKIlpaBgj4s+FV8+YVU1lZxYH9BwmMxVi2vI7e3m4ONkRU4rUktl6xfiHxRJCmU03qGOrr3dTVzmT/3kYe+mVYzTNvvXUSnhwX6XSSHa+dxJMjaca16DMFvPziLlpOQ+0UWLAoj5rJlUp1Nzgwyn0/60ZsHb/17bkYzSkSiThHDp9U3pM2K5QUG6msrFEL+CeamhjxZaFmNCoQrRS320HjoWblY7ZwAYwOwYrlS3nm6d2YLPCeG+fQ0HCI3a9JUISNZCZCa7uEneQzMDjMoUOwbFkZo74R9u6JsnhBFtoePw7nr53HiL+Xp58aYPZUmDXDwPnnTyOYNLLnONz5nUa6Jdxk3lwaDzVCzxmJm1wZueAo8hKStJ2emKJHc65cxKGGfdn0Eq8JIgn1++qFNbQ3tZKR6GInFM70Mjg+islhw2q3Md49oibveUU5uO0W2nYOqL5mrzCSJo3JaiGl0xMWuecAOGYWkFuQQ09bK7YUxAckmAJqxEdvoRm7Tod/REd7a1QpROfNt3DOuQvIZOI8/NB+xgJZz9BLL13Itq37qa4pJr/Axa7XmrGbpIS0mnPOn81dX3qGm97vZfrUBXzpzg2YDDAyBh/4wGym1BTz3f98hVtuqyOaMPOvXz+Gywkf//sZ6HVp7v7pCYpK9ernRFzCjqaiTzt54Gf7ef55+O7dpUydv4AjnRb+4+u/4vgWWKKDm10uvGM6jo2OYTYINDLTGYz/Bs5N8Rbh8w0SJUNemZv2/jE6JKDlDPqQYnlnjoVcSz69Az1M9hYS8PuwOFwYjCY6RwcpLiqiJxFR4TQC8iQERjwjqzEyrSSP9r4Bpnhs6O1OTo2OkdGZyDNYiEbCHEtFlPJPhgMBj/ME5jmchE06+vzj1OcXE0ol2D06klU2nlFtyszW5raSNtoZ8PkUPNQZdbQlsyFSK4ACew47w35mFuZTMDqOUWekOZEhlIlTY7ORtuhpGA/QJPYpJjttiTA1cvxmBx3xEF4sSkk50NfJUqNT3Qu8EvOTV1SKJRGmx+dXyyv1+R5KU1b6RwdUu+o8Tk4FggpsLhP46PDgFy/HTJg8PQTSEDeZiCQSLBMRk9lIe24Ouzp7lOJTyq5rJlVworOLcoceh8VBImakJTSqlJIrCguwDw7hzsvh1UD2GOaY3CTMOey2eHh68AhCYD/1tYvY/tqLasHj4GHxuwW93LKVQHKJDcvMUh56/jSXXFXD6FCA7oMj1CR0nHolw99f6cWUSLJh2xjXf/p8vrvrVYIOsV2Yz4+/dIAZM2DkCOQOwRc+ehnPPvUcNVUOli0uYMjXTnM7fOQjlzHUO8AvHtzLZ75QydhYmvDIbNZf+jzv/rsyEsk0u/b0KW/USeUOcnK8qqT5vvseJN8rJeVJTjSPE4pAKp5VZf/g7vOoqijg3Rc/zn9++33sadjIA7/sZc1qKbuG69+rWDinWuHOf/tP/t/PjvGtn+4gY6kCex4VV1xMxez5JBM29j70BBw9ypx18/Adf5o6j49A8wG++ZW/496HHuUzn72A06d7efiho3zwQ5PZves0l1+6jMce3cV7b7iAn9//CuVl9Tz91Ek17koCe/2MPPLzbWqxerBvlGDAwM4dA9TVGdmzL8mylXk89JMRihPgSkOpFWrnz+cbm3eS1ltUP87+b0LhwP9uEePbum/5mweQokBraWnh9ttvp729XcEumSCJ2k5M/gUgaV8C3bQybe13GpQToCTefvJ7KbUVgCnQYtKkSWpC9aeWY75dAKEBHk2ZpaVhy3HK+SSTosbzKFWjBoG019RKguUGRSaTMskT8CKqTzlXTd33Vnvg7zsX7RjleX5bwppR6kABkFpwiwYgRbUpAFLSuzXPsf/NEmztvF5fZqjBXIHScl5yHtJuAqil3wiU1JS1mmpSU6y+0XO+cTu/w1dAztgQTDxfuV5EYSjXkYQNyUq9FiykAcDfp6h9fRtp2/05AaS8hvRNeR/lS/pgZWXlb8KdtGPUlL1v9fp4o+3e7vX/dl77b3HfswDyjwOQTnGyn+Cvmx3HkqoEW1NAvvE1mU2LlxRs8dIQyw29lI2dAZDJVEqVVpusZqLJCDX11VzzniuZNqeWeCaM1WXK7pM20nzyNPv27Sc3x8usmbOxGG1q0huPJIiFEhw/fILNG7fQ19WPxWTDarJiMphIJfw4bOO868Iy1l9TTDQ4xI4Xu9j0QoZoEKbOgOs+NIOc4jH01lAWlqT16FI6THo9SUm2Ft9Ko16lLeozMi5k0BlMYNQz0JvhpaeHaT4KdjMsXGbnnAvKCcUNPPZIFwcPRoglXGcB5N/iQHP2nFUJmfisTlRA6lSQ05nJlYwHhgRBInz0K59k494t+KJ+nDlOhiQZZTgJpZMgNgi2KLoVJqZOruDEgVbm/dMCPBYXR3+6m+GXoywtMDLSlBQbN378owuYOiVDYLSfJx4/gtnsYs++cZVUbTFCSWkdI34fgbERFiycRXtHC/FoRE1c2zuyYTQBH8yZ46WyysmRI53U1XkYHgpw5Ch4c0Gq5S68aA5ma5zGgyeIRWDu7Om0nD7JiC9FTy8sXwFz59dhsRjY+VqTKsVee/40NS5u2HhcKeYkcODyy/OYM3+SUjm+uqGdeBTy88w4nCZGx0LUT3Vy6mRQqbOXLJ6vFnI3bmpUqbGSHi1pynPnTsFoMLNxw1GlSJQQBFHbrF4joCzD0KCPHTvalerx+vfAkmVTMVuM/PiHR4nHoKYKLnjXIty5KWVJcaSxk42bBpWv47997WJC/nZcdid7djXz7/8+ysw5AhgWUlFhJhGLEwvn8PGPb2TOfJDcTqmg/ujta3GaBoglory0o4WtRzM8sjVb5k0xTJ5dx+nWZnAaISYKRFlgMlI5qZw2ibhV9OvMx08U3NV5jPWMoMiOeBbOrqGnu5tQNK5UUfocM+l4nLK6GnqkcU9mZWYl57gY8o2TlK4o47jNgNFiwmyzEU0kSPYGFeTUe6DEDD1bIdcNX/70+eR7YwT9o+zZeYqRkYRSPUqJtQprScnCUwGTJ09mz57dqv9EwmCXlHW3KKJs+AcjzJhVyKIVdRw70UDT8SjpGPh6obIiD2+RmZFAH1ddcx7PPr+FvfuhYhJ4PEU88/QADz2whKNHD/G5u6K87yYPV1+zmnt+8jShMbBb4NyVy/neD3Zy/QdW0BdJ8sUf78HrhLVVc/A/e4h3JxyUpmxsGBrGood8SQ22GYk7XJwcHqXMaKEvGVNNKuAw4bLRPR5hudOLdOpjiYj6PXoTvnRCBKWqMFSasgAjrSTJx0A3KSXYWlJRythogEPBEMvrZ+BKRTnUclqsPhVXaROhqmJgBvykVB5RschIDSb6BrpZ5ZGkdD0j6TgNI34FHOW1RDE4yQSrSiuJDA5xJBJmblUF7Z29nE6nFMT0WswkbXaifj/nWXIxZlJsiY+xpLoSR/+wWv/cFA9R6ynGk4ySMmTYPxYgpygPpy2P/e2nWJTrJRGNKQXj9KIaHPoUPX0dLLI4Cet0bIqOqwCeQgUWrXSFohTaDEyz5dPlG6BJAKndjMVqZcw3JqyPusJSfOEoJ4I+pYaszveqCorBwf5sCbbDyqFIlKY0zLQYqPTkYgpGicVjnEomqHA7CY0FKTB5aE8EyDcameFyE0jFeX4sqIZTAcbDGNhEIUcYJ+IJ8qFPTGHd6nystjTf+NZuFi+qxuvw8LPnGxmqhvNuncv9LzSyfF0JodA4md4gq3NmseuBI5TIm5WGfS2w/mMVHDcOEHLIOFFLw+bjnFM7jcDRHvY+NMYlyxxs3RLi6itdrFpVRmtbE0dPwkf/4V3Eg2F++KPt/MsXq5UCcvvGcf7964NKlT13rhGzxU4smsJscqrxKDDeS2tbhoI8lDWE+JlOqZ/BkaO91NTlYbK3qH5873/CReugssZKOhNl3drV7D/wGpU1BSxecR7f+eGTdAdL+PU+PaXTLqNzIE7YYIeKQiTFpqp+Ae2PPIW+qAj94AHM/c/w06/eyD3f/jFfvGsd99y3gc989loOH2nlhRcaeO8NK3ltx3Y8Dg9btwTU2CsJ1xIIVlwIUtBXP81CMBJTthoGHcTC2TFiZAimTXWwfUeIVesKePWZIVx+sIdhTk05nooqvvjcK1kfEA08ngWQ/zfuoAQSNDQ08NGPfpSuri6lTBPYIbBLFGua0k+AokAHgUbi4acpsmR/+ZoIKrWf5ffl5eXq+TSvyImt9lZKbN8ugNCA1sTXFfglUCzrWSdl1eKd6PhN6bAGS3/r7yiTRUkWjSgIKZBWtn+jc3qzXvFGIGhiO2igVMqqpR39/oAKbtGAj8BSCc0RzzRRyWTVZv97JdgTVY9qTFAl4VklaVbpk/X5lLJiOTfxbZP2k3YUJZEASQ1qC9BVQQpGo4JamjfmH27TdzaAlD6keY5qCtiJvqr+0YDy/RRQK+0yUTH7VoDdxP72ViHkG22nqRknqoRFoSlKMHmfqqqqfuPfNlHJ+Xav37e7/5tdj2f//rstcBZA/nkAZEdn++8AyP9+HWbH7mzuhO436mHRJ+j0OpLpJKFoCJPNgNVp5vx3rWLtRWvwFDjJiC+jRUc6mSaT0LN3dwM//vGPiUVSXH3lVcyfu0CBxkgwylDfMJs3bqWtpZ1MMoPZaFFfSTF2U2EzY6w5P5/r3lNDdNzHy79qYevLYMhA7VS47uaZeIrHwDxOOhMnkzQo6GnSW1TKddKQVPotk86gyrLjsRQZXRqDTT6/TAz1GOg4PYQhk2HKtEm4C1L4g1Ye/mUPu3eHSGdkUeqsAvLsOPS32AKaB2TWD1ZUeb/xgJRxQVTR+jRxktzxhY9xz713Z8mVfOnBVJVDQqR7AqFcQqBg3voFdAX6SabT+F/ow7vMTPRoHHMDVJugvNzD+FiAb3ztfHIdbr5211M8/SQ4cyEpVoHyvFbQmeDy9dM5eeq4AntTamtVwnZrWzNlZfnKJ++ll/rVQkeeF66+ZgYDg72EQ0HKyyoZHgqyZUu/Cpm57PICqitriccTPPjL/cqTcfp0F1s3jzN3tpOt24JcdBmsWr2AsUCQ/oFuNm0Jsfo8M61NcTyuXGbMnMIjj+1h0VKYv2AK6bROlUrf85PD7N8P6y6A229fw8iwXwHDhv3H+Nm9MYrL4OOfyKGqqlyV/N1373GVJis+jtddP1eN0WJ3ce9Pj6tU2DlzCunv9VFVWc8jjx3jgoth0eJK9u3uQJ9xsnjROfzqiZc4fBzu+lItL25owWKGy961iqDfz+MPH+LSyyaxv7GTSdUG6mdMwmo28+DPTirVaX+/BN8spW84xo++f5AVc6H5FEyfD+vfu5qG0z5u/cwhcuqhaScYZ0L9zJkca24mz53HSEOvMvZzLjcrVWLXicGsnC4f5qydy6HGRrx5+UTGg0Q6o3hr3OQV5NPR26N8fOnM4F5cwFjXECX1ZejiEXqP+ZTRXv3M6fR29mIxmRnuHcwa+lVamDKpCr3fR9OmISxx+MTNVaTCSTa81K2UXgcb4Zp35zC5rhKLzUTjgRZ+9D0/6bgoTrN96v0311NRkc9DD7zGwUPwo5+WsnLlLL7/Hy/jzoHLr1vOsaaT3PXpEe78ZBmLZiznn//5cb74jXX88N4N3PGJlby6aTsdbbB2dR0WYwE/+OFOpYKV5+/qgjvuWIGeCC+9cEDBvjXnTyW/vJS+4Tw+8akd7JE08NoMN9y0BkfzML0PHmZ92o55BHaEwwoyrnPn4TYYSRjMnBruotbmRBcPEU+JB2k+7ZE0jYM+VuYXERoeIiblypV1vNrRTJG3mHw9dAz3s9BUgNFk4ni4l9KiMlWOHIkFmVpcQn9ojE3jISZXlxP2h+kb9TFdlSlb6E/GsqEz+UX4x/xsi8dYMmUy0Qg0dp1miaeIaDpBRyxEdzzGOoMRh9HEiNFEb2iMaWYXFo+Hl4e66RdFpN5EIp1Qysua8nK6Q+MMjwZY6sgjmcnwWthHUV4ulRmdsvvaFYsyuagMr1Q3xEIcDowxr7qCRMTIgf42ZudYsTisHOjxM7mkCDM6uvv6VWm4lHN3i0rTbGWOyYLZauHFkUEK8vIoiOs4Pj6sIGt5vodik5vOvi7lU6mVlAt4nWmzYJVEcJeb1v4+cm0OBiMhBWWteugTCFnixRoCXzzFk9GAgrerMVFid3Ei7MOgN1Gak0vQmGHr0BDhDFyCDoNlKo/EKjnsGIeqffz8yduw6PfgdOj4+Kf2cM655ZSU5PBK41FOWmC8FA5sgpWfryaTCVMWMTJ/2MX+B5q46oIKIjr4+qNdnHNjMdt6+5m7top4Kk6OzkjOaIxU8xB7Hkpzx/Uz+dVjR2lpFmWu2E+46Oga59prLiYUCPKNb2wjlhG+ABesMfHiiwmKSkQFfjUP/OJZLKZcdu8aJDAOV15rJBJPsnjRJE43dxEN2mltDTEcAL0ZwjFYmVW4AAAgAElEQVT4wufqGOnpIRlN8KGbb+dzn/sel1w8m5raWq697kksbhgYFz9hKFl7CzrvTHp37GXyVdeQKi6hXaLhX30Fd91UivLKaN//JInjT/LSwzfxr1/9OZ/51KU88JNf88mP3UHz6SE+/8VHVWjhqA8WzIOOdtQYLGP/jFl29jeEGe7PLjysvdCE0ZSgvLSY557rF67OsmUmVixfxgMPbuNfPvchbr72XuyD4E2YmFVVjat8Enc9/yJYjcpSI4v4DWc+M7NVrO/Ux9+8AlLeuJ7/8pP54he/yOOPP05JSYkCioODg5SVlZ3xlkorNZZAJFH/aUmVmg+dPIf8TdRQAiO0NGz5WVRvAvo0qDIRWL0Vv7g/B4CYWOYqP2sJzVlAJib6RnVeWnK3Vn6tATW5PRS1iZb+K/sLEBJw9lZDaLQL5I3OZyKA1IBptuw7qhSQAoIFfmbVl270eoNSxv01lGC/HjbKeWqQTAOQ2u8E/MpDzkdgmvQxaWtpewHfst/EPiXt/LuBOm+I3N7RA5AGIKUdpE006Kr1xcGBbGac9De5rjTAq3mUvr5F/hBk/GNVkxP7rFb+rb2+PJe8n/39/apfCiSX1G7t2vlTFc9vdj7v1A+ad8pxnwWQfzyAlPWWiUpjUUC2d7Spya18brx+7M9um12kkegY9Z/Uz8jYqfIoMiTTCYLRMXTmDOeuWc6Fl62lvKoEo82AwaInkYohailDykxnWzc/+uHdnNjfydLz5nDpxZeT4/EyOuxn/+4Gtm3ZTjwSx2lzYdAblfoxHo1jMokXsp93XVjE+qtKSUZGaNjSz64tcbW6P2eBm5UXlmDPDZLSh0hlEujF6CxlxKSzZReazAIaoxgzBox6M5m0gRRx0saw8oY0ZDzoM1YM6hwzpA1x2jpT/OqxQQ4dEgNysRQ5CyDfKePD2eP8n2qB34nDzg4PaujIEM3EiRJjxbqVjKfGSZpTxAwJ9E4jw0Efbq+Nsd4R3PVmxgoykEpAC6y8Yx05hXq6dh+n8btdlEcg2A1zp6KgovhCNh2BQAAWLp9KMBqgf6SPkvJ8uvuGSWVQSdPizygKRoE8V19dyMDAoCqdnjNnGrFIXIHHzq4IuV6wW2H6tOns3XOcokI3RnOU/v648l88cEDUjAXU1FQxMtLPgYYuElHxjIW6aWbKKrwcPdLPqF+8FyWpuYjxUQu/fOAQvlHIL4T3faAal9tER0cHhw7FyPeKV+Q8mpuPc+RoTE2ExYd2UrmXGdOnojOMs2XrEQWpJD9z1bnFFBUWEwwFeOnlNuVjKXBnyaJipk6dqRToX/nyZjrb4f0fdHD+hdXyDhDwGfjh907SeECAKtz690sIx/wkknaef/4gjz0EM6fBXZ9djN1hUrDvmef2Ka83Kf2eMRXOW7lIlYk/8MsWlp47hV07T5EJQ+1kO6svmooj10wiY+OF7ce563sDTF9RyOa94vaXlcW58nMZ7x7N9guBzmccPmpn1dDR3kEykSITAW9JLr6+UXKKc/D3+s8kcUD5OZPo7hAXvzP7Cg0ahZK5JfQ19WUTsaNgKzKTiMYV544KUeoHTwFcuDSHWZOKqSwuYHhkgO07TmUrsdLiVwn1U62cbouqvjK9fiGHD7Yq2O30ZDBa0uTlS3BPBbV1hTz8eAP/8pl5OMz5fPkrG5hUB7E4DHbDB29YhT6V5jvf2c4/33kRn/3Siyw5N1tieuQA3HH7Utpbm3nyqRGWroSLLzmfY0daef65NsrKoCgPGnbDN761nsaWJr723Sa278sjpbPBeeNUlGUw7Rmj4jCsG8qGn0j4So7dQX44hAMDo+iwGRwU5NoYH+7PqhKLc2nsH8XqcFKWX0hrRyu1WMgtLOaFwQ5K8gvxWo20d/eywlVCNBSmOR2gPC+fRCzFUHBUKQNlFiTpzGK96XZ7GfP7mKuzUJHnpWfcJ0lyTMnLZ3BkiMZUhinlRSTjRpoHe9SxCnIJm60E4lHWenOxiW2VJ58DraeY7vDQGgpwQthxeQ1FGR3Bni7M+gROj5OYwUDXsJ9FFhd9sXGluFRl0meGmwOodQz1JUOQKusu9NIzGCFGRIXViEBXQnbKzDqsehMD0bgCnF6XjcPjEaZ6cpmFBO8keSU0pkwmJGQnx2DnRCpMZb6L4qQVn3+EdtIqZKaqvJCe7kHVNrPKyxgbGCCVznA4lWK6wcw0ScDSZ9jo81Ff7CXZ7yOEnu2kqbE5ONdiJzMeZMBipjMcUJeHgM2wU0csmOFKTwG+VCnfCeZxwhiHSa/x0DO34bU3EouO8rkvnWTx8hKqJufz+I4j5K8rYDjPzKaWHqYvLuX0sV4WecycEyxj5/1tXHtFKX5Diu+8MsCl/ziHx147hCEfHLmQGoZzi1w4usPsfSjFF+5Yzc/v30x5RS4mS4D29rTy0128EBIRlN3Dl792LsmUjqDfw9e//izLltfyyistWC2SHl1AOBSltNxLWjdMLBli6tQi2k8PMNwDbe0Q1YniOYeKCj1rVk2jOFfPs09tp6jIyOYtSUpKwJMH7V1w2z98hAeebOcnT56AqlUwqoPps8irnkx+WTk2XZrGR34Obc3Unb+KcNcOnMMv8LU7r+VbP3icmkonR18L0tOeXQyTYClZVBILjuIi1X2xmKykiRKMgc0O43646KLZdPYcVl6/ct6LFtfRN9BPjtfNZZev43N33c+06W4e/sEYXl82FKnS4qJ6/ly+tPlVUkYdGX0MvU6W6kyqfwhsPgsg/6fuSf4Cz6ul7z7zzDN89rOfVdBLgKHm2ycgQf4tAFK8+0SxJqBBA0MaMMvCsnE1EROFpFbqLHBJwMkbqbf+EgBSjkegjpbQq8E+AaZy7uKvly3Ddqvj1LzuflfFlb0RlIecp6j35Pzl3P4UQPr6fSZCPDUpVYnjMQV1BTZKewrclTYUACng0WgwqeNWR/a/qICUc9EgrAbFflu6nlU/yjbyN4Go0n7S1nJO8rOco7S7ADat/D97Tlkl5Zu37ztbAam1nwZrtbbTgH0oKOny0g/06trTwJ72/c2g4pupHt9sf20Imhh6owF9LYhGlKzyHpaWlv6Ob+yfA2a9+fv/Fxgk/4Ze4s/xnr315nrnh9BICfbrAaSAR1FAiv+YAMiJcPK3/Vk0Txn0WXcmdLrsiq4ASJ1RryBeKDZGYZmXGz5wHQuXzlXKR4wZNQMRhaRRZyat/H8y7N/XoJJjiwpLmDdnvsoMaG/tZPOrWzh9qhV9Ro9bfKnOLF6lEimMxghGo59LLyvnosu8GBgmOJiip20YMmamTK9Cb/NjtCdJSJyoHK+klickz0CqIGRinCSZFAApxYFmyFhIiw8XATL6FKTNGEUtGU+RTutx5+bR1pHhsUd7ONgYIZ5wY7fnnfWAfOsXzdkt/y+1gFJAT5hD6aQsW+mgs+OCGh/k32me2/gsn/7KPzOuC9IfGRSXcIrry+lv6c76AMqMuximf2AhI+kwA6ePs/TyFXQ3NNH9ixFoh8phyE1kIYi8rKTkzl9cTfdAP62dEWpnZKt9p88sVvdo4WCE/r4eps8oZ9TXT9MJCafM+vY5XA56+loYHIqy7l3TiEZiSpXTsD+hQNCqc2eSzsR48YVmZs3WYTZbONQYZeECFz7/OIuXVONwShVSkoaG0zQehFkzxYtxDt48K80tJ9i2bUylvq5cVcrw8AiHG2OUleppOZ1mzfkSHJOvFnr8o1G++m8d6qRuvMFNVXUFFeWldHS08/DDzUybBn39cP3105Tn++CAn507jyvY2dUJF19YRE6Oh2efP8Vll7twu9wcOtRDVbWFsrJSHvhFG/X1MHt2BZs2d7HqvFzq66bw62f2sL8BrrzGzfMvjvHeGyqoqqrBPzzOz+45wKRJ2XTbS690UlBYSDLp4cjhbjZsGKKtFT535zROdzbR2p/h3dedQ1dzO/fe282sBQ6+/YsQ5lqwlpRx+kBPtjRfREA5kIlCzaxqWns6YChNXnUuHpuT1gNd2AoNRHrFrFHVAVMxu4auptZsybYLyuvL6D7WQ+GUEgZ7fNAbA4+J+rkzObnzYLZTyOS/0Ei8P8nMSlg6r4bNr7TizckChe5+uOHGOmziUWyxsW3bARobJbEcpWgcD0sp+wqMBnjuudeQTIuvfb2YVavrOHrkIPfeHeQrX76Y1s5BpYq9+gqYNX0qv3qsiarqPFZdsISXX97KA/eEVFr5LR+F9954Gbd+8DmWLTFTWBBnyCfl4tJfVvHAT7aqK+WWW6twOUz88DvNnHPuLHYd7WNPS4ptu0MUXbIK80I/vo6DLB/Lw/n0ADePmykOm9kbyXoSznZJmWuSnWfgW4Hegi8dY4bHk/UKHAtQlV9IMJagZ3yUlU43eoORbQGfCufRW5IM9gdZWFRI78Cg8jyUWZqWqL1cAUQDe0hRX1KB3mSkt7ONMqk8tJhpGx8jTgav1cpIKCqXrAKOGgycKUDQk4chL5fWzjZ0yRR5XjcjaT1Nfr8Kl6lxWejJmPAHg1xSWMOwb5CNySCFxQ5G+0Pq7Z0tSkS9iaPpBAu8bjy+cUxWG7+KhpkupDgYIRQLqZJoYdDyJUngS/Rg/i9F4b4MTPHkQjxOLBJits2BweFg6/AgBpOZ6TYzgbEg+0QR6fBQn7KQIMVj0RGmV3jJdPkUP5d2mer2kkeCuNnAk8N+ihxmLKG4yk2Sv68oKiN/eJRQKsmryMKpAXsiRaFZT0dcMBcsEQm30cQpHRweHWSd9EOLnjFHLi0DI5zv8DBiKuFHfi+HzBFSRYf41/9Yjzm1jxdf6GLzLrGIgXkLp/LEgSYWfLycDouPmEmHQZchN5mmLOxh678P4D8KH7rJg7Uql2++2s7lH59GV7ADfzpMymTHGICuX4dZ4oTezfCNf76W7//kcabPyWXRskl09xxn/54E//D3S4nH9Nx7306+/I2F9PX50CVmsP6y59RCTmcnXHSJoFSxK6iiubmFw4ejSlkoJc1VFbBqWS3tXf00dQcpr/FQWmJl5/YBCoTepeBjn6jn6edOct17C7G5XDzy5GnW/90/cus/bKVw+t/RbXDQ2jnElPXvoa25jcThA9DWQvG552KM9jJy5FkuWVzKvleeRm7nSquhpQkCXVmrAIHLVTVQXuGgvz+klI9Xrp/NY48epqAI/EG44X15NDePcOttV3LkUANOux2r2cGJYx1EYla2bOumpByOn4TPfmYR3/z0PiaFbNgCdhZNLcdcksM/vfC0Sj1TNQMZsfwxqzLud3gGDWcVkNKJYjEFF7/whS/w1FNPKcAoEyVRqAlUEKWfeEL29fUp0CDekJrKUYCdTFq1smZRsmlwScq45bk0ACnbTQym+EsASAE1cn4CuLRycYGRAr7kmMVfT2LuRdWpqfDk3GVbAX5ZH7ssSJOPgawv47j6vQBI2eaPfby+HG9iO2h/i0TCykczP1/Ugib1XmTb1qVWOuV3cl5Zb8D/vRJsrWxYA6caPJTvGlwTsKiV5U8EwlKOLf1O2lbOQwCbBqplf639f3/7auqid64EWwP4Wlu9vhxfFEtambNch9ImE2FlFvr+7vm/vn9NbL83A5La+/b6NtdK4zV1q6bclGtcwLJWhi3X1m9VvOm3AJD/8NVzFkD+saPL29v+Lw8gzwTfqPWd3+3HMq5p/VE8biV1XYKrbDarGoO93qzidiLge33/fbP+/oeuFa0ltWvzjUJo/juAzPqjvjUAmfV9yoiVhqRhC4DUid2TXqXfRpLjrFyzjCuuuZjSSYWkSaIzyA1YWk16YtEkJkwq6ToWTTAeCKmSSJI6ThxtYu+uffR09RELR8mkMtgsVqWAFHKYbdpxTKYxLr6khIsuz8VqHsKUtijAmEqksdiMxDJB9GYd8YS8tpQ9phXcNKRtWWCqTyCJhCYkiCajgKMA1AQhMjop886uhqdiKXR6Cxm9jb4BO0880ceePaOk0rlnAeTbu2TP7v1OboHfAZCy+iC4QtCiXi1PiHJYHulMmgFfL+9+35Uc6TzKmBAoufVMgrnUTF1lJT0D3RjzHQxnRln83nXs3f4SlBrJtzpZXrmA3d9+lWlHbdjbEhQV5dHvGyDtNNM/Gicl444FZi8spel0L74xqKq14AvEVBmxwRKht3+Iysoc6qbUqyRXyYewOiR5dQqd3S2MjqYJjonSZTmHjxzg6aeiCkhdfZWdBfMXqhLPY8eO0NcfUx5htfU2SsvyOHiwW3mBnXvOLF789RF1vh4PxBIS3FKFy20mkQoQjyfZ+PIIwXHxqZTAm2ryCy00NjbR3AxXXD4ZszGHJ55sUF6EIpqKhmHN6jrKygtp7zzNho39KgintwsFB6+8aq2qMvrcnbvV5PnfvjaDvAKHClCJRCN8+/+dxO2Gq64sV6nGDoeZseAY/+9bJ5QvpNsB1123Bn94SHkm3n33XpXgLXRl1coqJtd46eo+xatbg5x/gYe+vhDPPZfk0oudFOR7eWVDJ393wyyeeOGIUmIaonDLTefgyclj5/EePvz1/XRIqeRsLxmzBIoMkAkmsLnNxFNJUlYTM2bO4NiTB1QAjWueGafTg883RkzkRyZwlucSC45TVzOZ4/tOKpBp9OgxWxyEQylcOfmMH+5UQTcFRXaq8nJp29dDcgDOnQFXXbgKqzlDS9tpmk73MDgKRcVQWioKwRx6unoZHc3gzfHS3xcgMJaitAqVDi3v69VX12I0ia9nMx/+cBWJWJqf3d1JXh70i8lhBtZfbKe+po5oOI9bPrKJD34Utm4GrxWm1k2nb+Q4y8+p5YknWujrhm/9xypcHjv//PkXler1irXnsnXzNs5d66Kmpoz77mlSpd7nrruCz375GZiVQ901S2mOvEa118XK4SJCPz7ILZkcPEMRDiZiFLh0TLLYGAtEOJzIUFxcycD4GM2hUeVVKMBMgKI8lLoOmHJGEShXrXz0dp3JDRIFoYDDSTYDeQWFBCIxAkM+luaVKuuUlwL9zCguJ+QboTseUc8vzyn7C/ST5Gh5TocOymuqCRl0NJ5qZZpIeTMSFSSf3ii/Relu0oxSAr3AbVFVh32RFK1Dw6w+8zwbzhzflAI3saExljlzcOh1HBgbZUGxF4cvij8eVq/vySnE5rRzvLudepsZo8fDtv4h7EYri3JzGB3qV+deUlSCPxJhaMzPHJuHhNXCCbOOfQMDKixHMTCbWVVfLHMWE9dneHhsQN3ziFfmtLxiDo70M6ugBFdojKAuw6OhsFJfrrBbyTOZaQyMMc2dQ2k0Tspo5NnwmDr3ZVYzbouJiMPOsd4h6h0uekPjdJxJAL/EYcZpMTNssNA2NMIKh4tjIT0/o4jTGInnHGfdZQ6qC0Pc8qEr+PRdz5BXWkhb1yAHA3DeF20Ei5PEJZzJYMQTS5I7YmN6dDov3beb8RA4psHpQihdVogzz04kEyNjt3BiWzuLDQ6OPxpCfxpuvKKGPY2t1M20s2xVLS0th/ENwA3vOUeVXd//ix18+rPT8PkiRINTuOLSV1h3vodduwKcs7Kc9o5upQCX62RarfTvWnbtOciNN67n8YefpqTMQ1NngPGIqCXh4gtKeN/1l/P1r/2YT3zqYr72Hy9w/Y0u7O5ifvKzZnJK1/Dv3+vGNvlCIv4hvBddTtmM5bjNDvp3b+P0ru0U1FZTYBkhdepRkgNN1FaW0NvTx+l2cNkF7qKuw8XL8gmGh5kzt5KTpzooLIQcj4U9u2LcffdH+dE93+Pjn/w77rn3UW659WLu/ckLJMQDV4dagAlH4KKL5zJ9Vilbt23k2mvey21X3oetR4C3iVqHg9LZtdy5eQPidZHGSDpjxKBqh97R4sfs3Cbzl51x/dXdKmmllQKINm7cyGc+85nf+BzKJE9Ag4ChQCCgVJAC3TQfP63cUvaVSZrAJCmv1UI0tLJhUbwJPJPX0kCGBqJeP3n8fQDk7TScvMZERV1WYRhXCjzxpREVpBybHLs8NAikqUOz5bDJ34AVOS/5yt4oSUl01q9Q9hPYKuco+04MDvl956WdvwYhtWONxeIK+kppq7BPUUA6HVngKarI7PlkE/zk2HyjI1itFnU8vwuAfjONfjtN+CfvK20noFRT0srP0q8ESsoHpbSXgFYBwtKvpK9JWwpgfesekH/y4f3V7yj9QfqpvP/yvkqbSR/I+kYas/BCbkomPP4QdHkzIPNGDfKHVJLyvjU3NytVq1g2CICcCGzebgOfBZBvtwX/uP3/sh+Hv/WLzR7l6xcSzmiBdKgFmN7eXrUgJmNKKBQ8o8TP9n0Nyr9Z//5j/649tzY+a+BdjsfrzcPp8GSVgNlPjux4nE4q5c3EEuzfLixkz1EdLxmMuuwCmdOdQyQeJ5FJorfoCIRGWHbuIi698gLKq4qwu8yqjFCUkqmUtJuBZCqtxv5wOIIRC6FAhMh4nHgoyf5d+9mx5TUsRgvRcFQFIdhtdqWAFAV9duFoFKslyCWXFnLRFXkYjQMYVHm1gZTYXygl5hlF1plyUAEkuowOXcakAElafOokSicrZlXO7BldRrJqlGpLOfRIqYxsmzGiMznpG7Dx8CMdHDgQJpHw4HAU8OEPf5jbbrtNjf/aZ+Dv+8z843r02a3PtsBfbwsoxbNOQE0ag1wsanoN0bhU7VjViBiNZzCY5ac4p9sPceF1FxDKS2Mp8DAyMIYuYVDBUx6Pi7HoKH6DD8tCLzH/gIrFnbtiOjmeXHofP47zh6PU9tmU95/NZCAcTjGppIi2vgG8LgeRVITecBpPnpFxGYs8dlwlOew42MvU2VBcnsfxEyMsX1bKzJlTOHnyMHv2+dCZobQCVp47UwWfiMKwpiYHu9XMQN8oO7dJmKV4gNlZcc4COjs6ePKpThXIct55JhYursVhtXK0sYP9+3xUiF/iAKw8p5ip9XVs2vz/2TsP8LiqO+3/pvfRjDTqzU3Fvdu4gMHYppsSIJCekEACIYTdTbKbviHJphcgEEI6ocRAgFBMMW649yJbLpIlq7fRaHqf+fI/4wGtFwK7S7LwxcOjx0Kaubr33HPPved33v/7vsKxFli6THwsx9LdGWXd2j61kCJ+jkuWFmC1mdBQSvPhTvbsHVEhNhcs07NgwWy0hiSh8Aj3/eIEQwNw/rlwzXsuYeeurezcNawUkqJUlDGsbsI4ookAR48PUVWT822UNOzLLm1Uz6jrN2yhpy9X6i2Jyx/5yGxsTh379h5m784QO7YLOIUr3zMHvblbzX22b+5h1SMx6hrhls/MIxQ5icXiYN+uIdatG6G4LFcKXmCGj354GdFYD0ZXBd/7zSYefjFGqw+yZrC6irE6jQxJ7aWYBQqY0Ml5caugjKB4+w6Bs9CNw1mALyMl0CYG9vcpQmapc2G1OfG2deSoVbkBm8eNPhWl2GwldHKI/uY0c+tg9gQb/u4w46pL0ems9Hu7qBpvp6qmit6OGGtePK78L0vLbZjtWfTalPIZFE3axu09dP5FtPnVLzqZNr0RrdHK1des52c/bcA7EOJHP+xmxYUaVl4zm0OHd7FvJ9x+65Vs39rBx2/czW2fgylTx/HCUyeoLKtmzfpOFeBz+ZWNPPD7Iyw7t5SuLi879qa4cHklF5w9l9Wrn2IonKVzAMaOhyNHwGJ4Pz95YDVMC0J9BprTmCfC+UNlZJ/p40Kbk/KklpO+EWbVVpIe9JOORPGLuthZyLBWS/vIELMKS0jFk+wP+2ioaWB7x1FKPEWU60wM9PdQZ3OAxcTqoSEmFbkZYzHT3dWrAmqKC4roCUcZSUWp94ynJ+znmeigUhROMdsZiYWoBircTvb7AjQUFqHTJOj3BpnlKCKp17LeNyhFCVQVlbOvt5fJamkirXweGzxFjCQztPmlM+RApIhfZX1iJQbcVhtPR0aoqSzBmdIw2N/P+XYPkdAIu0nRWO5GPwItUR/1ODDaHLQkfHiTUWbacqG0W0MJqj3FGNN6jvl6Oc9qJqvXsCUQxWQwUVtSyQnvIAcTQZVifY3eRIX4OGbitPsDLKms4Vh3B9ulFBtYobfitlrYFxnBm0pTZdTRlUhjsdhJREPMNzkxGXTsDPlywm6ThpF4Fm9O1Ms57jIi/mGipXZ29A4rhWipNlcGHgpG8WagqKiKlvgA/aEEjeoppZQ/MYVuu5lY8VpWPf1ZPNZmCuxGPvu5VcxbNB+bW8MPH93Gglvt7BkJkbLCuAlujMkErkENc2MTWP2rfZxzsZ0TmhC7zXr2D6XQJKCgUM/MxRN48aEj3DLPhK09wRN3ZvnotY38YdURGqbCuec3kk776evs5SMf/iBHjrbz05+8wk0fL2DLFj9ePzz+ONx0Uz3plJktm5pJpVPMnFuLXhPj7LkLeOD3T1BUUUZ7Vx9dnTBvvoOZMyfR2rKbxgYHRmOEiy46j/t/+Tw33LSI7/5oM+/7iAWzbTLf/MZBjvZMwO9cwKC+GAIDMG0WRM2MKammff9unFYNEW8bxZzE7d9AqSw+9cuCjgaP2053T5CzzxvDuvXt1FSgQsGWnFvL/qaTvO8DDTQ2TOG2Tz3OZz59FT+7908sW1HKE0/1M3MWauFJxgxZvKqpblCl6NEwtBw9is1qVZkhD9x5DLcPHGnx+yynaMJY/lUivCXFSlbglXV6hnQmjf5MCfY79+HmrezZaMVVa2sr3/zmN5UKUm60orjKp1kLUJOXqBsFNsjnpBRZlIUyOZNJlABKASTye3m/QBL5vLxHJhajfSDfbHLxdoGHPIxTj3aZnCIrDz9zEFJExLmf5f0q87BSTSlPzS5HlxnnPSSlxM7hsL9adppX8sm/oz3z8ufhjUDOaDian3zJfvn9AXUe5PdSiivl1/nS93wAjVotfwcDyHy7y37Ll0BFgbfSngIhRSEr50GgpIA16V/yPoFq8vX3BSJv5Yr5+79H+pJcR/nQnvw1p65dWY69JR4AACAASURBVAk6DUC+3rX1eqD/za7B0Uf6RuBGzqX4Mck5E1ieV2mO7tP/mxZ7u8aB/80+/CN99u99vf31v5crPZSXqIBFgV9SUvIqgJeSOWWn+E4CkFpZEErS0SEp2KlX9+91AeSpqFBZAEtm0kici9akI5mNYXLoueDS81mybAFujx2tPgc3Zbapgl7EazGbJZqIqEWIoC9COqYhFc1yaG8zu7ftxtvnxWx4DUDmgqwMKngtt6jmxWwMcfGlxVx0eSF6/QC6jA69AMhUHJ1Wxl8NWZXWLaQkH5ohAFJKxgVA5upgJAFbo85VKgcgT41JqrBcgsUUgJT6LQGQVh5++CR79kZJJl4fQP4jXXNnjvUfuwUSUtFikAWBBLp0Bq2YZMnyhEZ+hlLziQIyGw+w4bk/cc2NN1C2rIojTV25NRsZR+JgH1tG6IgEbeRCSS6+40qee/QJplwxEaPHgqfTwIZrtlN/ElWqObHExcDAiCqlc5gtJJMpRUMDqQRFpcX0h3z0hVNkrBAQ0NdgxuDQcrw9wpjxon7UkSLN+PpKZs2ZzDPPvaigoaRp33ZbFSXFRcTjUXZsO6aUkeJnJkEK9Q2oJGopI5RjGx6B2rG5MJvdAu/OK2buvMns3r2T3bvCqox3/Hgt5y1dQDw1gN1hZce2Qxw5nCKTzIWjXn3dZIxmDS++1MTBA7D4bD011eNY9cdjjBkLJaWwd694UJZSP6GRF57fQKsETNvg2vfOwubMKEujB357kEgo16QTJ8OFl8wkFosS8GV57NGjCjhKCeRtty8hmYrT2tLHk0+2M/8sLaufzXD+eWbOXnQed9+9WkHFG2+Zwu8faKL1CHzog/WsWXOMGz4xE3QBdFoja15sZttWSfqFj39sAc89vVXt03nn13DvrzooroWxU2dx4+f3UF5v5dBLEUWWDOdqKC0voeuED5vBTCoWIH4QTGeZGFtdz5EnDyqWrZlmIpuJq3MscFX4pDIIFDC9YBb7Nu3BUmwl5o2QHQJXBi5eWM358+sxZsKkY3G+9x97lT/jJZeZmLeonpPt3WxcN0xxkVNVjq1Z16nK9ufOhkVzS9i9d4BpcwQMWxnsjXDVVXMZDibZuGEfx5tzPqHLVsxh09ZdfOwTc2hvb+WpJ3wqhVv6hZxPCQRZuGAJ3//Og2xcD65CuO8X76GwNMmzz/yZRx+WhGst06afxe9/s4X/+NoiHnpkM/f9Hp59+SoMDiN337WFu38UJ+UoZf7tlfitx4mEfKwonsL6GzawVA8FAmVPwbo6kwmnvZBmby+LbAVkdBq2BUYURJziKcY3NKSYrbO4lH2DfUrJJ5CvCi0TSooYGPbSlspQXVaKLh5iwBemwWTFaBZVcoaTAa9akJMSaDkFTqueBbWNHG9uYorFjMtuZ/fgEHVFxVgsGo50DbDI4FCR8q+EhknboMhTy/6TJ1lSWk1ooJ9gNsH4mkpe6OimrqyMuNnEvvaTjCurZqivk8vdHgzaLM95vZQVFlCY1RH0DXO2xY3U1K4JB6irKsKcdXG4u5VZeDAWWNkV7CaWSTOrwEImGqVVbBPH1OINpGgb7ma5xYTOqGWjP6pUmHnPxZTdzGAoxmVO2aYGr0XH1oF+xp1ShDprqzh0souVBcUkYjFadAmaInHGSpcsLiWYzNI7MsA5jmLCyThN6ShHkknlIVlh1lBYWcPO1pPMl3YvKOaof1DsbtU5qinxUJhN4POFOZZKE0CLV2nm4LISD35NLff1F3PclMBWv4ffPfpxdmz5CU37Ujz/HIxvgHMuqmT1wW6mf7CYeIWJwWyUzdu8VLulFLyCxsFCXnm8iZlLjQTLzDzWE8BrBKfBzdF9PhYvLWRqkYPGcBLfjh42PwX/cutKfvvInxn0QqEbwqHcosbixTASgONH4JwF8L73z8BaMIdzzv0lY2pz47oouI8eE5sM8A1JkjnEY2Byo2BlebmWocEMixd4MOiD1I41odeFWblyBXfetZqP37SYe3+xiauvr8DomMfylU8ybs6nSJc2cLCtm4JZU5k2Yy4nd7fQsWUnmHVMn1LD4Y1/JLn3eT5wbQPB3mMMDmcRx7dzz2nkhZeOcOV7y7HbLRQVlHNw3wHqG8Zy5PgBJs8w0doS5/GHYMG83L7fetsMmg7t45ZPf5yNG9eiPVU7/eCDLeoeIOOBWJ+KJ/EFFy7inv/YjNsPBXELk2uqsVaU84Wnn8ml2Jx64Bd7n5xRiXIXf9c+QPzDKyDzZ06AkICOl156ia985Su0tLQotYlMovJl1gKM8hBRwEDeV1HUFAJIRLEnq30yScyXW4t6S7Yhn8snbOfVgqN9JEfDvjwkfDt61ekAUraZV27KcUlZiDx4ybHJBE0UnnmAmC8HlveNnuTK9znPywAmk1EdlxzL6FJq2Ub+Z28FQI5+j2xHysJF2SIwV9orEU8iCdj5cJK8iuWdDiDzE+/RIEmOT6CjfMnxSbuPhtW5kKN3t7fj29F3R/eJfAK7/Cx/HSl7AFkROgXQT/+bb1Re+mYqsNfb9zf6jJw3KY0VgCzlsfKV9/KUfvtGYTlvV/ucAZRvV0vmtvNOA5Aya5J+nrcAyS8SSb+yy0ztlDfv/5UC0mbNeUDm1Y/C3WRB6DUAmXs4Gr3Ql7uXaNWEUH4ryvVgJIzGoCGjS2OyG5l11nQuvPR8SiuLMFr1pLOieJaFGZ0qtxY/RbkHhGXGltEwPDCCPmukv9vLmudepqO1E5vJqtSKeQVkHkC+poD0nlJACoAUBeQA2rRWAchMOqHMvt8cQKqjQatUkTLjFQApc9+cMlUr34nFhvK3fGMAefPNNysFpIxtZ67pt/eaPrO1d24LpBJp9EYdSWXAIEAjC0m5hrRo9KIylqrsDCcPH+Ibn/0M4dbjHOjuprkY9BO1pGKZnGhSLjerBoungGhiBEmLmH/pQjpGOujt6cJSZyN6PMw5tvEcvKuVCW05+GI2aJV6SkZSASPj7GKXEFM5Nu4CC4FgFIvTRPdIHKsbMjY40Q9T57voCYzgy8DicxsptNtpPbZLlUa7i8zsPxBj0pRSevr7lUKurrGE4qJinly1Q024BeJdfW0jNWMrOHBoP39+2qsmuJdc4mD+vDn09XTQ3tZKwC/+Z07a2gJUV7opLHKwa2eHmodedKGLyvIGtmw5ypNPjaiyyAsvkUTsOgyGFMmkjv5BHS+9dJT2EzBlEnzouiWsXbeB3kFJaHXT0eajsbFYBXz19vewZs0QTjtK0b1i+SQKXDa0Oh3bd+7lT0/EFUS9/fZpuAtT6HVafF4tP/zhARWyc9MnZ+Ip1SpVTjpexC9+/iy79+T2ac5ZksRdTfPBHp5+0stZcys43NxDSSVc/d45HGw+ysaNQa67+ly+9731DPrghhssTGy0U1ZRy7pNg3zlhyeJeUyELCV0HuhUdbqu0mKS0RBhX5SGySUc3TegankdVYVYC+z0t3aAFVzlRkbaEhSMMaO3WPD6fKqeuLywinh/H3FfSsENaxKWLiyhpryKrs7jDAwGOeusEpKxKE0Hghw/moO5RcUF2B02woEe5s5pxO/vU0rOoB/uvmcJZVUxjh/fx29/Fed731nB9u37ONg0wPPPw8/umYvRouX739/OHd84h4P7W/jpj3uYOw8uuXwqwVCUX9/XQrFHIKaLF14Y4YoryqmqKmHz1v0cOwZXXaXjnLOX03RggGee2kPDeAl0gbvvhzt/fgV65yS+9Z0NPPeMhWQ2zZT3QdPudVxxcSOWnR1M2xZjnrESfzzEoQEfhadKlUU9KCq72XoTWqORfZEgFS4XY21G/IMDeBNgt4JNbEpS0JvNlWLLtStKPSk7FuDVe0qFKGBNntAlSlLCW84SWOdw0qnTsH/Er94vukVJwRbPQwmFkfJruRblc6KMFDWjhL5YT5Vay+Uuyc+yPXmvKArFuKDIZSSp1XNyOMLcihp1DUk4jMWuZUsoQ6HDQGFSy0gsTt2pkmzxdhQ4LeOM7LOAQln+kDCaMqDOAIZcppWCjILzBkipz8vflv2V12ydDadUu9l1HBn2KfVjMqvFGw4TzCbVmkhNoQu/IcWe/hDTCz10DA/Rfaq0/WKXG0MGBkR4k4hQaStgMBziAGm1P5c7RKWboFOX4VAoyuzSEvz9g6o+w6G1cCATpa64DGcqzqDPR5MoIjEyYVwVh06cYJm7iF5tMT/xGjmhTxKzNnPhNTBptoT1mHjg7jh19To6w2k2tMPCTxgJlWQx1dgZHPShH4TDT8PKWgPHdiW55pM1DNiDbE/5MIwpJKs10364h5llE9nyQDMXlGkpSRpY+2ycr331Yu777XOMG2tj1sRyjh5tobUbVlzkoNA9ho3rD/KVL00kEBihZ6CYb337gILxEuryl3xgLBKslYFEBGZPcqLX66ic0MDufc3MmDKX1c+tUePhjNlOiivtkAlx80fexze+/nMmTy/mudWDTGyA7qiDXz9lgJoLcrXPFjtVl1+Do6icGlcpL6xaBZ0tjJ1SwkjTUzBwgLMnFzK+3M2Bva1U1dg4d8Uk1q3fybe/cSNP//kFNS739PjwDivbUIorYdkyA7+6N8mX/u0cHnt8I1//94/yla/8hquumsG2bftoaREhW87GQbxiiwql2FpPRVk5l152CZcv+S76zpzAe5zRzrhZM/malGCLAlKFNKpHXhWSJqXc7178eKYE+9XJkcACAQcCEv/4xz9yzz330N7erlRNol7MKxrzQS3yfpnQ5IJccp+TsjT5mUCIfGKvQDwp3xZgJz8bHaQxeqIxWnX4Rmqt/8ljZN5zMl8WmgeQ+UmhBHxIuXP+uESRJ/s8OoE55wOZU+PlwaIcfyDgV5NNOSb5/OjSsfzfGZ2S/UYKyNM9IPNgVJQqAkTFqzKdyigAmU9Klklvbp9yZXjv1BLs3GQ7F1STh8H5kvU8hBTgmPcZlXaV/iPlxa9B1v/Jmf//4zOjQbZAPukL0gdkoq7gnsz2Rw3Bfw0uvhGQHA06/1qrvd62T4dDsmiR96l8Kx6v/9uzdAZW/G9b8D9//p0GIAXoyVgs6npJXJexVvp+7kvU9/95cejN4Pp/9/ejxy/57Okl2DkAmavBlodA2V/ZJynBzi9c/VcAmVPcCxzM+T+Kl2KarC5NLB2hbtJ4Vl59CZOmNaAzaZTSIJPNLeLJtZ5MpFUZtniixaNxYpGEAhGigtyxeRf7duwnk8hiNpjVU1osGiUei59aKJNxNYNGFszSw5iNQS5dWczFlxej1faiTecUkG8dQOYSNHQKQOY87OThMFd8LRrJtAKQsk6dHQUgH3r4JHv3RkklXf+lBPvt7dFntnamBd7BLXAqgCaWSaLX6tBkUujUoiLEIxFMVivt+w/w9Rtvpv9AE4WZNLGCLDusMVwLazky2IPGpMfjsDM0MkT1pHra+9vJSGWPDeZdu4gdP98My2DhubMpx83W769hwhYjhd0GMroUwVgcswH0WhiK5yCKPFVUmA2EYkkcRrFO0NETjuMsgOFYLhwiZoSoBc5aMp7tm1spLoGVV9ZhdWh49vlj1E+00tUboWqMTI6reOThLmrLpfz5fBLxIC+u2cGIP+cjefFlsylwF/Li2pdoOQ6FTimFhlmzx+MsKKCjY5A7vtFJwwS4/roSJjUUEY+NoDPYeeJPxxkahLJyB25PiLMWCh4J09nVy0svZZgxw8iihQt4+skNHNoPU6fC7PmVVNVUEhgJ8NRTR+gbgEIPXH1NDQVOF0FfilWPHEY4nc4AU2fAyisWM9AX4ME/HKCwSErBYc9u+PCH64lFk/zu9238y79WqTH5vp8NMrYWSkssnGiP8tl/WUA44sNqKuL2z2xm41r45KfgU7edjS/Yhd3pobvHz89+dozJUyAYApsFPvXRejLJCJGoiy2Hwtz2/Tb6sjBz6VkcOt6O/2gf2lLICI3SChwsIJ7M4m8KqNSQmVfMZu/m3eqE2gtshNrCijhNmF4BoQwtf+5TQO3S5S7mTRuLw2jgxed3sHlLTi354Y/ZmTqlgUQsyIvPHaPUYyKe0PDgH2PqfN9+6wRajrUwMAAfu6GBu+48yre/fQ4224BKOl+1akSpuYa94vXWwPadR5lQX01DYwXr1m5n9w5UknlZqZu2dh8fvnE63/3OfnZtgZ/fezEFhVluumm18pabNk38RWeg1aX581MH+cytl/LII8/w0otw7dVw4QXLWb16OyNhJ9v2B9iwSctA7/kQ9TP+/QFOHt3BXCPMD8CFXiduX4aeTEQFmcwqchPX6dk5MIijwKGkuiIWlRAYAYsC+UQp2Q+MNUBDgR3fUEj9f9W4SsI6PZ3HT9JgQXlTHwyF6PMnWVY7jqg/gE8f59hQUHlGVha52OkdwexykTYa8A8MMkUqDk1mdvX2UFNbQ//wEKlojPrSUkJifxaJ4Kmp4ejJbipqaohF/AwPDnNObSVNJ7tzlfgOPd6gaJIFHprQE1frEh4dbEtDgU1DhdGORLPP9ZSg02nY0N/PmAlVDEcSDPcPMVZCY81G1vUNUqwViIcqqa7Sa3CXlXNiyIcmlWFiYRHDviF2JhNUiWejrQB7KgN2C8e8AxwAlfhtUXnFuSqW8cVuhhM+Ovw5qOo2WPCUemjt6mSiwaRKcP0aDW0jgoFzoTfpwkKGhodZIKXXBjtel4XmwUFVZi6AaqHVTVqjY3vYi85gokKbxRuPKzjrdHkUFPV6+5lbUEhr0s6vI272MUTp2G5++6cbcZS0YdRm+OInX+b85bNJeyzc9+Im5nxkDJu62qmZ4cJpKaBl7UlMXTDXXsrzz/RjmQrz31fIQEGUrMdGny+ER1tK6bCLx7+5n8saoO9gLpTp5k9fyi9//wxTJpYxb2IpfX3NHO9J8LEbl+EfyXLvz17mRz+oZ3jYSyBUw7/fsZcSj5Q8l9Le0Y9WI1YcBurGjaN5735OtIHBmQN+HifKUmL2HAv7D0cpECuHMEyugs42uPAyFy+vG6G6Unxk38Pv9hSgr1pI68E9jJk3j/aRKHiDkMyq66Sg2IR/95+pLxnmsvm17N+yntAQzJ1Vgd4Y55Z/uYaPfOTnTKiAni4YVw/i5nD5yvkcPrqdJcvHMWlSAx99/+q/jAXX86UvP4xkGgUCsHxZKQcO9HPeeZPRaDPEE2kGvBLoa8I3OMTBA0EVcLXtBWg0gn7YwNyGiZhKi/nyM0/k5OryRJkBeZSU5+3/moDwDr7Xv86unVFAykqI8tzLhank4FeYxx57jJ/+9Kd0dXWp0mQpjc2rGvPtmPd0FAAp5aGihBJgJspI+TcPnWR7ouCSCZQASvl9Ts2RD3d5/U7zdsCF0QDy9FJn2f5oACn7KIo8gWHyuTxAyYOzvEo031aRSJhQKKjgo0yIpR1GJ0DnJ55/DfDk4VxelSn/yoRb9ktK8/IJ2FJqa7XmQkhyfyM3iX2nA8g8uM33hdPVrQKupX0FdMtLvA5zalSL+vp7A5F32vA1GtrKNSYwX/qH9DeBMQKm3yqAzMOU0f+efrx/7Zp7o9/JOezo6FD7U1NT8+q1fboC+G/Rtm/HGPG32K936zb/3tfbm5VgC9CT+5P4C8sCV36slXHaaJTx9v8aQIpiXo30pzwaZbHlrwHIvAdkbvFAFMziGak1ZklkIrhK7Cy94BwWn7cQa4EFg8WAwWQgfep+lE6l1TWv1I/BCMloikRUShG17N99kI0vbyLsj2Az28gkMwpmxCJR4vGYuvfqDXrS4skoJdipHIBceUUpF60sQqPpRZPSYtDqFYDM7an2r5RgS2iOlMFo0GbEFDxXpi0jUuYURNFKcE4mfSpMQ0fWYKN3wHbKAzJKJiUhNJ5XPSBHKyBPV42+W6+pM/t9pgX+WgvE4vGcd/ip/7KpFEYZVERh19XJlz/+SUY276NYo2MgPIC9ooh9SS/BWhODpXpiJi3htqB6DCirK2PQ36fUWSrNoUaIBziqjcyZOx1tRMPI6m7Mvw1iPhyg2mjGbtIxGAzjdDk4ORKk2GFjJBhWgRsywZOvYgnniEepdNvQkGLQF6es0kzLYIysHbxRmLekikgmxr7mIT7w0SqmzxpHd3cHL69tV4nFApDmzJ6uPOOCfi97draq0KyeXliyrBqby0H3QCurV8dVafWll8LCs+vp6umgpS2GWxSYSVQ58/LFZei0WXYd7Mdqh6XnjMdmcfPIql2qDFy8GyXh+sMfnIDFbKSrw8uqVf00H4ElS+CqKybgLLDR2ePluWe7KJTQmxh86CMz0RvM+P06mpqO8+hj/Qq0/fO/1KLXZzHqPDQdbGfjpmEkz+vyK100NNYSCqZoa+3jkQe9Clp+4sZCGhrHUuCysHH9Lg7tizF7VgPbdh9l0dl6iopK2bK1m1hCvCVnMdjj5Te/P8mC88Drg6uvnMmaZ/fiMsFFF8xCb82QNhbx1NpOPnz7MRXQQy1MmD1Bwapg24hSNJbMLmVwZJDSukr6h/rItiSVaZ6rqpF0NEm48wTZ4SzZk2DSQ7UdqotFTToFsmFGfIO0nggxY44NvcHBtq197NqVq3688MIqrBaxF+ln2vQKhod8vPBslGXnw/UfbMBk1rBjR68CcyuWzKKpqZnfPRhiwWL42Memk0jEePa5Y7gLq6iudvDQg4cZ6IUffP8qDEYTn739YSqrYdnycta/3MuFF80jqwnz058eoq4O/vVfLyGRCBOPabnjK2vV/XbFZTb2N4WprjJw9lkr2LetiV/ef5Lbv3Ae23c6uefOQiI2E5d+LsCxLQ9RtBbeVwST/FrcGTPbQxHlKTjG4SKpkZTrEVw2IxNsTnyBALtiCVwOk4KPw8G4SoMWJaCoEQWilRsNuMrKOTYwgi4W4fxCN7Ggnx3JBJVuFyVJLWadjv3+QcqLCggHQgwm07SKusvjpn84gEGno66qlHggQI/Xz8QxtfQG/YSjQUqcVpLRKIFAiqLKStp8Pkw2O4U2K+1t7SwpKcc70IeXLPVj6znUdgyP04PdaCM8dFKFvbjdLp71jWAtseM0mPF2DzHXbiWTSnEglmDM+EqOnexGn4L5NRX0d/bQJpC7plIlH4vieqLZgNZs4shICKNZT627hL7ePnxkVFuMM2optDvpGI6Q0ujpzkYYpzfjcVk5MTRMj6hDXTaGRsIK6EpJdZ27GE0ySVdoJKceLXTRPDyinjsWa404zGaibid7u7uYgZFCp4uuaIieZC4sZ77LyLiMmZFEmm3ZBMPxnNJyYlUJa7oGMNgcWLJ6+iM+uVToR8865tBj0hMu2MR37r4Eg76Z3vZ2Hv1NhrrJZqrn1vPo3gOcc1sZyRINR1p76TwCE+0mEofi/POKC7j/kRcILQTzDCvPb4hwzoUmIjEzjpCFqXEP63/exOc+UEPfsQ7uuhMaJsKJDli+1MmVyxvp7W7iUHuED91wCZFwlgd//xwf/UAD/b1DDPuL+MGPj6lnKI0epQCXl6w9y/Ua8cHU6dA4ayxHj7dRW1HCieMDNB+W0DDQ2hQDZnZdKbu29+Mqgc27YEJjGQe6bMRKz2VQWwJGPbMvvwxPSRnNBw/R8ezzUGJjxgQb+379NRadVcS5U0rpaj2MQzxstwXVPo1phHAQPn/rBLZsaqG4upqOriBlpTVs236Aukm54KkHfwPTpqJU6bd+ZgGrn9/K5z//cbZu3aqs+3p7u0mmtYwE0xw+lFYeuxdfXMj8hfP5wk2rsfaLQl9DocZAw/w5fGuDKCANZJQlUG4hXh67c9+9e19nAOSoczfat1CgwqpVq7jrrrsUhJTJi4S0CPyQ9+UVg/lJgqjZRKUiE8O8V528Lx9Qk4dxeRWJQKbRCdJvps76n3ax0ycxp5cES6mzKCDzqjyBo3IMsn9yTKNL+/Ip2nl4KiEDooKUbUr7yOQpf5x5oDh6v99IAfmfE7dzATmSzGez2VU7S7saDSaMRtOrwTav+SO+sz0g8+2Qb8fREDvf5lJeKZBblI/S7+RLYKuEPIxWkP5P+8C7+XN5QJO3PpDBOx8OJf00k/6vITSvBxjfSFX8ZoqwtwIoRZUpY4S8JIhGQKTs92gg/7c6B2cA5Nvbsu80ACl1yrJP4gEpC1wyzsqXjBcGgyzG/B8DSJs9lygtIO6Uv3CuBLtDhdDk+2fuvpMPi8otHinloM6o1I3xdIisPsHipfNYcfFSqsaVo5cnTp0WrSHn2ygeZXGZsWalpDtDyB8mFcmQimXp7x5k7ZoNHDvcgs1kR6/Rk01l0Gv1yEJZIhFX7abV56xClMJcQmiMQS6/soyLL5eirm5kFpYDkMk3AJCnksmzqliUjDajSsm1mVN5vQpACpjMqbg0JNFk0+jlwVEeFyWEZsBKXgGZTroUgDy9BPs1Vem7+fHy7b02z2zt/78WSKXT6GV2mc2FV2V1UtWSVOWI7bt28sXPfAZ/83EKg2HKNTYS2hQd6RjaMiubRyJEZ4E/LoDJyUhnQNWD2uuNhHwJzLV6shWwaOVC1j63kUUXTaVE42TTjzbjfgEmRy0kM1GqTSYGJAjLaiKezqCRUEY0RCNxykvK6evrVYEXRqVnFqfaXNV3aYGZfn8MjRWiekiZQee00jEUYcH5OgrLdGh1WUwWIyXlJQx6BzjcLAApp24cW1NEw7gJalx8+sWt7GuCxkkS4DKDwgIHTU072bknpvz/ps00Mn7cBIx6DW1H2zmwPczRo3DZtbB4yQz8vi5slkJeXnOMHTugqhoWLqqjogRWrz6uAnAuW1mPxeamq/Mku7b10dCQAwPTZ3iY3DiR48ePsWFjP7U1OR/LhgYzU6c14h3u4MjRYS65pJYjzSdpPgSTJheTSkcZGg6x9PwqBXyfebpL5vXqXBa44PzlMzCZM5xo6eWbXx3EOwTf/VEhk6ZWYjBmMZntrH5+G+vXQnUpXP/+s7G4MxxvOcgr6wJ8+PoZmZ1spAAAIABJREFUrH9xnwrqufzq2fQPD/Lwox1kbXDfEyjlY5fUCwfBMaeMRDiBVaPDJ/XlQoVMUGC3Y9DaGDrar3xCS0sNxDuS1Dhg2dxGZtRVMzxwktaTx2hpB1nPvvSySjylNpqPtHPoYAK73cWQb4RQCJXwfdkljQwPH6G3G7QasaOCr98xl3A0QNuJLC+/eAyzBurqjLT3JAlHs9x882Rl5/HkE208/0KYsxaCpwjWvgDf/ta1vLj2cZqPpKmslFCf69i4fg8bNx2juBxmzSrkySeG+fQt0wiEBnj80T61fdHMfPL289i9bw9PPemn2A3T6upoPnSc6z9wJV3dNXz/uyl2/MUT+bLrIwT3beP8EbCcgLEOvVL7t0biTHIVYgzHSWmz7I9HcFu0jHe46BkY5hgwo66WcCTC/u5BGtyiHDTRMtSpFHiiFpY0ailfrkLPNKuDaGSEXrJUl1VgTUPPYI8qqa71FBPMZDkp6kZR8Jk0dMazqjxb7r6iKhZv1kqzlfZYRJUnSzq2fFbKkKVEW0JnZF1BXgLtpqBV16XoNSvdFezz9VBstFHqKeVozwmusLvBoOFJ3zBFJYXYrVY627uYbbWhzWTYHYtSW+ZhKBwiHIzR4DQzHIhRbTJgsNhImW0c6OtmjsWqFkObhv1kjBqsGrPyd612ewgFhhlKZ6iymhiKxFXXU6EwDjc2U5aukRHWpXIq0vqqQoK9w9jTUF1QhC6b4UjAp9pPZs+F5aX09/YzVWBXcQUDpNk1KB6SOsKk1TFXWx0MJIJq8aLBrEejN7NR5kUSTuM0oNXpafbH8GayFBkdBBNBznYXMmyu5We9DnocekLWtXzqXxpw2o4xvraah3/bQUlVFV7C/LnZx8LbQTvWRDJrQh80kWmKcvjJEHMLYUgPFZ+u5qQ1gD/oJxGGgTZw+eBDDfP484938KnrC4n7Q6xaleAL//Ye7r7vcWwmcBlg7BgYCsHSFXN46OFdyh7iuveASQc+bxk7dvWxYqXYMhzB59MSj0nwrBG71cbRg60sPmcKXUMnMVk0NEyoZsfWQ5iMLvyhIMXVNhKxAOfOmszWzYe4/Ysf5Rs/ephn1scYN/N6BhJFDHf6YJFoSlPMXjCXAzt2qV6UGm4lfeJpLp7nIXFyM6kRqK6WUnAnmYRO+ZB/6rYP8OMf380tN8xl86adbN4JnT1QWpyr/qkeC/Pnjee+O1v5+tc+xO8e+D03fepKfv/AE0ybXspTT/VjtYLk/Yqy3OcXUDkO36CPCePHMX/xAm64+m4Sx6AoC/PqG7CWl/L1Z55SCkipqUlJBY9WFry1Kgv73fyE+A8PIPNATiCYTIoECkm5tExWBAQ9+eSTbNiwgd27dysVY97fLa8QzJcri8pRfiaKPYEkeWVfHjTKv/ISIJmHkgJV8qXLpyvj3u5HzTdSU8jETnwgRWUj+yL/igJSFJwCAvMKtNEl4vnJkVarIRqNKMWotIN8Lu9593rqzrcKIAXgBgJBXC63+vuiepOyEJk05rcrD205heY7OwU7D8Pyx55XQuZ/Ln0gH3SUK73WKRWkHJ/d7lDn5Mwr5yGXD/GR9pG+KaDPoM8Z1r9R38q33RsB/jf73FsBkHI9izpN+qksUshXfn//1kDrDIB8e6+Ov/X5On1v30wBKSE0MqZK+bUASBljZZEolwavUyBu9BjzZkD9v/v7/LbfMAXbnvMMHn2dyb30v4bQ5Kwo8uu1ahxXvogakuk4GmOCqrElXHbVcqbMbMRWYMFoMSqYl0zLIpM81UtidoJUUjwgM0rpmI1o8Pb52L1zLwf2Nik1pNlgJZvKohMfOSTdVWxGcvd0AZDqnqbTk037sJgEQJYrAJnNdr1FACnl1nkAmVJ/QwFIsYOQABoVRyNphXKEOQApJdqZrA6N0U7fgJ0HHzrJvn1RknEHNttrADKfgv329uozWzvTAu/UFjg1digrR8kPTmHVavEfb+HzH/4oLVu3M6W0DF9/H040OC12RhIxjqWTpMu1tFZl8JVC0gkGq5HQwQTlMzwksha8RzqxTNdjLzIzYdIkWjbvI7YxQdUA1IUhO4KCn93pdC6IRgMGWfPIQonThW94hFpHCX3BATwaFzaHg/ZANw6bm/awV33GptUTy6SornQwHAniS0BXGKYtdhA3xjnRm+Ciy+uYOr2KRMrHL3+1j3AElpwH06c1UuRy88gftxJOwnuvG8cvf36CKRN1LF92HqtWrcFkyYXTSHLq2YvnkoyHeegPh3GoIJMSHntmgE9+egqDQz0cPjxMMg7XXHUR/b0BPv+5zQwPw7e+XcTc+fWEwz5ZMVGq83vvOaiA2rXXWqlrHI/GmKGjq48De70cPQyXXuRi/rwZjIx4cRQUsXb9Tr745TArLhQl3jQspjQ6jZnVz+ymtRWV+Hzl1bJPMwkGYjz/TDPxKEyeUsPTz3Tw6c/UqRC19WtDfOLj5xFPBDhy7BAbXolhteTStD9xw3zMpmEMOi0tx4f5yU8H+eZ3L2XVqmfwe6HlBPzTF+yMa5zG3sMpVn58BwVzNYwY3PhbhsGhp8ZdS0dTa472iEpSCJoZpqwYR3Sgm6Hdcca6JejHQ11tOYUmE7t37mLNK3Dt+8o4cLCPToGyU3X09aW58MJ5vLJlBye74KIVk9m45hCbNsAFF8B3fzAXi8PDN+5YzexZsPKyC3jkjy/zwAMp7vypm5raCpKZUr70pbXc9IlSAr4Mr2z08viTGf7wx4lUV1Xwh/u388SfQlzxXpg7v5xtW3qZNmUmzz+7l4OH4dcPLUKni3PXj3dRUQa9A3DxRcXEwjZ++pN27v3F2Tz08Cts2ABf/fJ7qKk084c/PMiCxWehN9Xx6GOdPPqj9Sw3wQqPltqohmQMtkRyMGumq5BSi4VsJEZcC/t9XqonVCKd1D/ow5+CiWNrGAz76BoIssBTjiaR4nhgkBqxGjNoae0bVNeCDiPHSCigqHKgzE6CJIjHYow32yiwO+lLpegaGWRxRSH+4WGaY1Bd5iKmy3K428889Aie3Csg0uSgweOko7ubGquHuPhEE2Wsp5p9Q50UOMx44zEOSALzKaWyKAMFUDpNBqUIXGzOLW7siqcpcRQqSnQiMKRCX6R7DJzygJQSbrmPi6+jxLIul2cFnZFj4ahaxBxnNOKL+VVJujyKCBSdbbAz3q4jnk3x0khYAdkLXFYMqTTNobjygdarMQ2lHK0rKKDcbqenu1uVZhd5ShgM+2mKRpXXZXmhW5VRd/f3UWtzYTAZSdmtHO9oV/sqPp31TkG10BbxEkhlqSl2MzDoo0op4rJ0CLisKuVQVz/FVjdOq5HeoX7qJaeiqJ77/OU0GXzYSvex6un3Y7BtpcBl5ZM3NnHeskaKK2v51h9fwPMeWNsBi67SUJR0Y90CI9uHOWdmBXc+2cPUz9sIVZrp7vcqNWhFoohN9zcT3wbWYfinWyoxarM88kgPX/zyJdz/22dpqCtg5qQyfnX/UU6Iz+TZ8OnPLuf+X77Et+4YTzxo5XM3HyQa1fLV797CJz59F5OmGonFDPT3xHE7PQR8fRw5qoYxJU2XVGmdFqoqoK6hlHGNJdjMWT5w1ZV89at3MG3hFH7+xyZ604sYN/U6Dhxop37xUtKN9QyM9NN113cgmab6A7fgbdmE7fC93PP5y9n4wqOUlBVz3wMdqvJ5fJl4nxq46n0X8PU7nlHAMRqFD36ohCNHBmior6L1RBdLV0ygsnwCn/3k83zwfUv5xS/XIk5AQ8PwxS9VkyVBKp3AarGTzhgY8qZoOthBNimLGTo6+9LsWQd1Rgmh0VJsNlMzbSrfenkdGM2q2iirwhBT6n6pw6RA5Lv19Q8PIOXE5cuU5fvR5dj5kypw4Xe/+x0PPviggkV59aMo/mSylU/AFvgoX6KIEighEx3xVBxdRirgRH6fVxcK6MuDz9EQ8u2aCOeB3espIeX4JBV0ZCTnUSmTWoGncnySPp0/hnzwi7w//70ctyhwRO0iCkXZvhxLPlgnX3o8+sJ4I9gjbS6T6rzvpLSn7JPHU6ygr7RXsafk1VTo3PnKJUoLBH0ne0Dm1DY5NUzeE03aZvR5ETgtJZbSBgKvcn0kqhQ/Hk/uhvOP+sr3mXyQk7SlgD65DqW9bFJ/dGoN6K3ClbeiNn4jsHf6z/PXqahYu7u71XVTXV39nxLn/5bn7gyAfHtb9+0ad9/qXr0ZgMxkZZw1qL4l9yG5v8j/i2+sjL//twCyUC2SjOKPalyTcU6S4UUBmV+Qek0BmfeLzAFIeZiPpSJU1BRx9tJ5nLt8AXaXSQXPaCQtUCv2JlJJIPcqo/IXy91fE4RHIujjRpr2NrN+7QYCIyEsJpt6mDPoDUqZKLOP0wGkGpP1Ur7uw6oUkKMBJKMUkAotjirBzmuf8inYwkRlagC6jD7nR/sqgNSfApCJHIAUKCmQ0uikd8DOQw91sm9vhETcitVayC233KJCaAQwn7mm3+rVc+Z97/YWUOnyWUH2MonKkiJJ99Gj/PvHbmJw/0GKs1lS0QiVdju+UEgpDyV1Vj1PFVs5aIlgnOXmaMJHQZmNwaNhpYJ0z52GTyKHyyyQTYCnAvaeYNYwFLZBsU5DNJxFby/AG/LjdjgYDAZVeakKxjr1N2TSb9PY8GfDFNvKaAv34XGWEkrF6YuMUK6z4k9HFPTQGCGSBme5k7bhAMNpcFTAhGketOYA4WSCK6+Zi7PQwoFDB9m126fCCCZN1LFw4SwF4ZIRBw//YS2DQzBhvPg9nkc2k2bzpk0cPpRB1qNXrqzD4ynAbDOz58ABNmwOqHyC8eNsjKmuYe2LOfgnoSQ1tQWkMhFmz6nDakmzZfNR5Vd4/jJZwNKzd8+QCsSZONXFzt0jStE3c1oZWzf3KeA1d04dG145rrwqbQXQ2y8KH0mDncaJlk5eWe9TCsWKSgmbmU0y24NBb6b1SIyf3dWrvA9/fGcd5TVpNcdo2jvCS89HmDIVwlGYPc9KQ2M969btY3gQLr+4nAKHm1iskObj/fzxieNKZFBdLp6TelZcWq8m3tpULU9tbOOffn6MQQ2MaxxLy962HB3SgGuMh2gwhi1qhnAA32ACx19CPm6+ahxjSt1s2LxbJdAaNVDokkCMhUTjGU60dXCyvUellotS1ekCCWVfunQaR5tb6GmLqBLL664vpHFKCQaLlbt+todS8Xnzo8rV+wdgxQVWyivKsNvH8pWvvKx8IEUlWls9gbXrW7jx5ka2bT3ChhcktKKI91w/i81b1/Kzu9IsXwrlZbl2/8JXZxMMDbFp3Un27oGly2DFikV4B5Lce88OCtxw1vxiBvptZNJGVqxYwC9//Tt1nqSc2+Gs4MBDPcxrgfkaF/ZYlJjRxOZYgv3JGLNP9XWROQhUk7AXcZqTl/gIThRbKOCkKO90UGdzY0hl6Ij4qSguIpWIM+IPMV50iC4X+/Vpmoe8KvxFXqLKE5/IuadUjALwSgxGqgxpjJoMh8NZJk2oxhuPcKjTyxKtFWtBMa8ERkiZdExy2zjU3clYWzED4UEmmjzYbSYODXdjdltJWM10dg8zs3YsoWiU3QN9uEqdDAwHiCZhpihFs3BUHacBg8aIJhtmpqsSk8HIjsE2JjTM4ERnB1lNGrvTTLS3Xykv5SVhLlJqPv1UOwnPHlteztBwEEcmTUUyqvwnQwYzgWSMeU4jLrOZrkiWPaGgCrKpKnETjsTpCUUYY3USiASUQlK6qoxn4ysrOdTdzQSnA4vRTN/QoGozOScCQ+W8yHvnFbupSBpIxOIEHAb2D+aUpJONFhqzOmVi+3I0QFoePVIw1lNJOhOlZ3iYiUY93cZy7gm5aDfGKBt3nAdWvQdH0SHMVgOf/exB5i9qwOoq4d51r1B7Ywn+ijiBlJ+yqJ3Wu0IU+eGGWxZzMNbGseoMLZkRTrZHmVxYiONokrFhN4tKpnHft5+hoQ4CI6ix5otfuoTf/eFZJk8qZNrkMgb6O+jsDnHNdZcSiQ3w8MM7+NK/VZEJF/G5m/azby+cc3EBL2324yqGxolmjhyKEQnCNVefS9PBIwwOxahvHMvkaR62bV1DR2tWpcc7PBCNwbR6OHwEJs8v4ZktPo74zyJrmiw+AtA4mYmXXkyhy8rBpx4i0NoCFRMo0nVzWclu3OF9hEMZ7C4n3rgFm72YQzubMOjgnGV17N5/nB/+8JM8/fSfcFjdbFh/lMZGJ8dbA0QSco3DEw/Dte+p5XDzSX7wo8/w8/vv5LbPfpQf/+Q3TJ9RxogvwIaNERLJ3Pgz0AM1NUY++8+3877LvktaFKVpmFZbRtHY8fz76jW55DLpM1JNpBUlflopN3MmIe/O1xkA+SbnLV+WLQoUScjetm0br7zyipoE5UuOBZjJ5FAmD/K9QBKBefK9TMBy6ZsyWcyVqcnP8iAyn7AtMCWfJi2wRV75z+QnqaPLsvKw8n9boqusdnR6tf8ysZX9kL8v4DT/er1Jcu5nokrTKgWklMXmJ8ayb3mQe7on5OnNLW2Rg5kGBSDl/QKYxP9RSpDle9l2obtIeSJKm+baJQ/0siqNWybqNpuE4cgFmVPb5CBfTiH0TnVKGA2GBeQK/C0vL1cAcmjI+2qqcl5BK+0qx5WHmmpAOuWPlj/uvwZ/80rW19rnNfXSO3EIy7fPa6rbnEeo9AmB0w672AUYX1VhSd/IWwVIX369EKS/BiDfyuR/9HvygFlKZOVLruGysrJXfVT/nm36Vvb9v7s/p6vb/ruff7e8/+8NHv/a2Cq/y4+voqeTPi3js5T557wfja8LIPPX/+h/R7f/mwH6N/pc3kZC9ikfAtbT00NJSYmyihAV/ejxSMZsAabyOVFp5tSTucCw3NidUdewSUJ0tBCI+ll24WLOv+BsKsd4sLvMxNNR9DLz0+gJhWJoMJLN5BSQ8gAeCYdJRdPEhlOsWb2WY0eOoxPToJQGvc6gJhdyjxZIKwAyFovm7q+qbD2jFJDp9DB2c4iVV5QpD8hsVkqwcwAymxFl42gAKbcQ5e6YU1zLA78qwU4qhYUCkOpBMENGQsckC1QpIBMqCVuTyZJKadGbCxkcdvPQQ13s3OUnEtZjMjq47bbbuPXWW1+1b8gvWr5brp8z+3mmBf67LaAm4WJPIIRJsf00mViET733Ok68tB5POkN1UQEDA4OU63QYnHYOB/wMpGGq1UlfJEDc46TXlkRTX8yhlg5sEfBmdDClISeNkUlbVRWLrn0vHU8/TdXTT1PdG0Svl2d1DQaDhWgojM2oI5UIY9frMRq0dERjVFqMtEUTqsx0SMCJXqwgBJhCcZGHXm8f4wqLGRnx4c2kFLiR900oKiKeTtAzEkTnBEuZjuL6MrYd7mb+UiNFFSai8aA65GkznKx9KcDZc4vJxHUcbe5j7Dg9s8+qZd26VrIxLSaDjYGhILPmOtm9N0BxKVx6xYVs37GDTVuGueCCBjZvaCc4ouHwwZgCmQIEK6pg7rwSXC4P377jMGfNhwsutjBleqXy2zWKoiZt4v77mtmzDe68czYWR5BUNkZ5eQN3/uQlnvwTfPkrJUydVoTJnFTBXy88347RCF3dkuRdicViYM/Odg41wSdvns3q53ezbw9cfpmDnp4gkgd0zXVT1Ni/Y2srv/5lkImNEkKzCKN1kHQ6hEHvYuP6wxw7CjfffC5enwStvMKRw/J8C5/+zDy27NyBPwYffv8i0j4T3//xWpr+Avu2NOWCKIxVGqYsmcieA4cVsXEUu9CcDBNsSzKxFuqrYc6UGipKS9mwcaeCBcUV0NsDlR4H0VCW/v4QS86dxeZte9T5ueiiqTz0wEFK3bBwvpmVV85n7/5X6OjKcM21cxj09rN9WyebXoFP39JIabmOrq4O7vhmkAf/cDkdbV3cc+9uzA743BfOIRnP8vRTr/Dgg/ClL9Yxb/YcfvDDh1l2QTGPPTbI4cNw991zKSlzsH3Hdh57NEyhKDaX2YhGwwp+nnP2ElY9vEGFz6y8Ct57zbm0NMdYv66ZbTv9KiBIPPGefPJyzFYT3/v4KlLPwPKCQoozWvqDwzSTUarFuQYL5mQCjclMKJuiORGnwu0gnM7QGwizxFhKjCwvJAZUOrYAeZmdCpSrcRRgkvC10AjzbE50JiMPDw9JGD1ug4ESTxHeUIjBQIgVDo/ybX487FVgTe6i8q+UK7ucTixuB20nu1mIjYKiUl6J+fGmIjjjUcQGUFSVTo0WczaD1WiiJRFnfJGdAqcTX0cv04qrsWj0bO49QZWnkLjVQGtHP9cU2LGg43m/n1pXMXajiY6BLhbZiwgm46yPh5jUMIWWo03Ue2qJZeP4vX3MMRnQ2iys8QWIZeECexm6WFylPlfWVtAZDdI+EGS+tIPFqTwF9/mHKSpwMOAPvpqsLe00vqoMb98A3amMgokqwEr6VrEHl8hOM1n2hwYptIoIJ0VnMqOSxWcWl5BMxDnh91OozwHsKUYrFpuVfb4h5SspTyjLS8dR4PMS0Wd4PhJU0LRR2ktnJJpOKAgsgmA5fzuYjW5CMePnnuDGW6ezecOjWEzw8CNQXa8jU+BkW8xH/efLGLINUqwzUzJkZcO/D2KPwYRzIDoeIvNseE0pjCkr3Wt9lO0HWxvc+oEV/OaeF/nIR+oY6BviF/f6WLTIRPPhOFdcOZ7ZswtpPraTjl746A3zCPhCPPyHw/zg2ys4sneYf/r4LhobxlJU62DN1gOUjoFrr7+E3//6WXRZIzqtlf7+EYa8UF5ppLTSRttxH9Pr9ZjMKcrr3ejNcS5YtpA/PLgGd8UFPPRsD84J17JvQEvcU0jjWfM5snadqlPJHj3IzLPns2/7BrKH/sS8qSk+88HJ3HvPIRX2YpNQbRnTG6pxuvTcfPN13HHHf3Du0umsfna/Os/CL+VR1R+Gf/2KjcqKWr72hcP85Ic3c98v7uHCi87lp3et5z1Xl3L//f1MngxDQ3DhRR6GfX7sVjeB4ThjxzVQVlnBZ294ktI4aIZhvMdJ6YSJfGf9FlKiqJXHzFOFRKl0UgnI3s2vMwDyLZ69vAKrra2Nu+++m2efffbVMlDZhCg+ZNKQT4wWhYoy1s7kJl3yvUwc5TVaCSfKKXnJZC3/ntETvtEw6XSF5Omqxrd4KKe9TYCojvx+5H3rRGmT3//XJsSvfTQ/QRYFosDUfAm6TPLyZcOjU4D/mqIsr4DMh/qIuk0uLIfDqUCTTFalBFt+Jn8rF+6R80aTp0HlQ4mUv0t5ouFVBcm7CUDKscgKsRyrwGvxv/T5RlT/kfYUuC3HLb+XV94TMQ/I8wBAtnN6mfcb9Yu8CvN/1m/+Pp8aPREfDRMFPioVpEECkKyvWh7k20Xee7oH4+uBx7cCZU4/0tGfkf2Tvynnrr29XbV93gdytMfr36e18mWub99fOwMg3762fL0tvRH4zI9tArHkGhe4LWBPxgLp16I2N5vl/vKaB+TfEkDmLUqkT8sYLAtyolCXcSo/juTHb4GT+TAtuR/kFuUEQMqYnVH3QXlvIp0gToLKsWVcsnI5M+dOwVloxmI3KK81nV5PLJaCrIF4TGo0tUQjMfy+EbUApUlqadrRzI5Nu5QhvN3mVO9JJ9MYToFOYRuvAkirRW3zdAD5mgKym2wi+wYKSHUXVCnX/wlAavIl2Pknw+xrKdiaLFr5fVaSsAUqG0lr7Bxr1fLwI720twlclfeY+MIXvqB8IOX8jga9/xdjyN+2x5/Z+pkWGN0C8rySRity5UyWjY89zuc/+BFmuYqJD/aRJk15YU7RpNSPOhhMS/6IBDraaI0F0DmsNAUjFBYaSEtq8/h6am75MMZpU9i+8wBLLrmc9nCYA48+gv3B3zBJ/PziaSow4iWhEnOTxCk3ORmIB5RCy5dMYLOZiWbTxNRYlSGQygVwiCqpwmBQVhB2k1l2m1Aijsftods3KEsPGE95tpWVFtAf8dMbhZqpZuyVGVr7Eqqk8mvfWoTREuHokcM8/Js4E8fn1DBXXzOfJF6SiQz333uCjpNw6cr/x95bgMlZne//n3HdmXXfzW42unEhRCBKBA9aoFCkQKnSFgoVSqEttECFUqoUKRS3YgFCAjHi7rvJRtZtZnZ23P99zuSFLV9a4Felf97r2mR35tXzHnvucz/3LeDhibR0HuXFJc14/Sh31QnjaiguqOHnd63gwH7IE+3FeU4uu3wxh45s59XXdmO1QEmBEatNx+DhZkaMLiHHZWHt2/uUi/VJcxyEfWa6On1MO7ESq0PHw39qUexMuxXKy2yccMIwTOa4Wljatq2fDeuz5hJnnzsMl8tOLGzl+efWs38/DBsOl18+k3hM9HotvPzySmXi0tIK8Rh89asnsWbNWnbvDnPOucUUFOQQi6TIcZbw4ksb2LYNamuzbrYnLxiKx+vj5aW9XHTp8Sx9cwM7NkOZUwDOYYydMonlaw/zjVvW0+iBWCGUDDOpTIGmlT6sUbjs1PFMGVnJjs1v0t4dJhAW4BvOOOc4bO4ku3fu5dVnYwytRaWDd/fCqaePoazCzarVayjKhW3r4Pu3HkdOgQe9Wce3v93EddePY9XKHcogQ1hb37h+MjkuP35/iOuua2fxYiftzUFmnJjPph1eTlowlN6eA6xaAV1tcPN3L8Jo8vO9W14hLx+++IUTeOrJNUw+ro78kjj33ddC4C/1+QffX4TeFGL58tVEglnAdMgQI1aryDfFOPWUmezd2c3vf7+fmXNrGTykhr17V5GXm+aM00+k4Y2DvHRjO1OtJdg6/UTSUSoGDWbP0UPMtLrQx2OELSYaI0FVd3OLC+lKJOjw+VngrsHj72MbfbjKytHrYXtbuzKuERxE2sJQo4khTiudfQGl21haUsKeri7qCvNo7fVRarMzwllAS0+LAsNKq6uImM1sPNikziNtQaJgobzMchTTGQos69UZAAAgAElEQVSyljAZk5EyktTUVPP2wWb8Gch3mEmG4gq8lCVA6RMEoJSUb1kAkPt35OXTlorQ1h/h4jy30l9+o6+PotwCcgxG5Qo9wWwnmk6xOhlTzyEwzlB7PgfCXkY5nAzLxAmkEqxOZAilYZ67DHMyycpQD7kOI+2hpHqW4+1OCo1mzKkY/lSSldGYYkNXGqQt57LD06fuVbhr5fkF+Ew2mrpa1TXHFeRRGNGpMb81HWar36+cs8uKC9jQ7eG4ilICnV34UxnGVlWzo6WZGp2eRCatUser8/Jp8nkp0TsYZrHSlwyzLh2hIQX1irltIKzPEEmlmV1VTHcqjwfarfQXmdGVbGLqbBgyCFWnXnwRakdZiOfZWBHso/JLZnRVYOuLM9FYx9rbmrjq4lk83bSSllxoDMDYU63YEk5GxKsIPXmEzhU+Koph5za45nP5JOI6li3zMGvmZJa8vFkxCKdOg8JS6PLDyafWkgjp+OVPDzG8DlxGWPsaBPww9/QJrNi0jRGT7bjy7OzZ2auOX70aqitR7OWKSgMFRRb6fGH6umHcOBhc78RkizNv3nTu+uUKNh7Io9lTDZah0Jei6ls3UFRRRvxQE7vvvhtKizlu+mh2LHuI6cPTzJ0Q58TJNbz84tuUl43kmac3UVxqpak5qhiWIrWwZassCMChgyIfkI/D5mJQbYlywR40FOrrh/CFzx7kxBnQ0CimX3p27U5z/PEWDh2KcfPNn2Pd2k0KM/L2eTAZjGzekFRrZbXDLLzyRAx7DxSI+7rLRe24idz6+nKlj6xUjDTO0MfdgUZJx/+nqB8fk1mYpgep3a4U1/79+3nooYdUWrZKA3U41MAs+2qsRQkSha2ipWtLkKY5YMu5NDBFgjnNrEbAJTle9tO0Id8LJr0X/PjHi1HYdBIIBdX9awYzGptRA0vfW03eCZCPtQYJMoVxIpvmBK6xQQcGxu8H5mgmNBqTT0BHARstsioXDL6TaquxHqUMBIDM/p9SDEgNgNQYkAOg0mO//vdKtQ5k9wkQLGVfUVFJNBpT6e3yTqQuiT6YgLUa6+697FKN3aiV93uNgAYyaP/xevPvOYMGQGpM2YFsWSmbRDypgGqNuau1j4Fg/cA7Hfj936qXH8QkfL82KO+oqalJ1VdJwZYJsNzTv7t7/aB7/6hv7RMA8qOW2Efb/4MASBG2ln61V5ZMj40bmt6uLLhImvP7AY/vVw8+DNj+t+qPttglfZOMEwKI5uXlKwBSOVmnUqquS50XIF4ASLlPk9mo0qWzciVJxUSU8U3aSyQZJmVOMmfhTOYvmkNZZRFGSwaDRdjrYgiQJhoRN2oT4WBcaUyFAxHCwbBiXR45cJSNK7bS2dKlUrOdThe6jDCkkxj02XPodNkUbMWAVACkpF6/y4C0m4OceVZxVgNSwqd41oQGAQ2VzrBkVmcdBz88ACkmNFk2pE6XIJNKos/IOOsgFDOzdr2PJ54UBnc+sWiGeCzF9773vXcASO19DpSG+Wi16pO9PymBj0EJZNePIZMkZcgoF93TRozD2NJFZVqP22rmYLQPqwmCiSzrarDTQX84Qqs0zGMgiMtpUPYwqbSBvrCFphw3R6eO5Jpf38Obry2jVfoMVz5l+UUYly0jvXQZda3tFBPDarHhjfWTZ7UTiYYVqCBghDCU8iwWEqmUSnkrLS3hUFs7FW6HApikdUvPK/u5MRAjhdtgI5WJEE+DzeSgPRGiNtetAKs93X2UF0LCDtZiKBhsJKJPUj0kh2A0oAA3OWfDbhg13E3AH6ajO0FljRi+VLLyzVZceSaqh+Wyel2P6tviUQupuIl9u7LA0bBhMHNePTt27kWXdqMjRHlFUqX2rV4d5/wL6tm1by9tbcqXgxy7aDYWYrWZMRgKeHvNLn5zb1bfcP4iC/kFRnKcBSx5pVkhPTluJ9t2BTn+eAEtj+OpJzbhtBuZP/9k/vzCS3gkvT0flXY9dqyFadOmY9DbeO3VZWzZHCfHDV/48lgyOj96Y5Itm9vYugkuvrAeV46V/Q2HeWuVTx1f4ITrbpxOJtaFzpbPyrUdbN3eRjpupL0lQVUFfOWLi9BnjhLX5bB0s4Gbf7aOtMvM0dY4sT6oK4FSB1Q4bRSaiomEu3FXRsgty6Hdo+PQ4X6K8rNAZ67TTm9XmPJyI00Hk8psRqrmotOMTBw/hCV/3s+gagvTZ9fT2R3hhq/vV/Xvxm/ZqB9VxYMPNDJlcgX1w4tYvXo7N9wIn71SdCErqagq4pFHt7F9J0ybLiY2I3nyT/toa5UUabDZIZ6Er3xpMc2H4HPX/JnTzoHZcwr587O9LFpYx4QJE/jVvc+wbCn8+I5R1A41k06luO/enYwdU8PWnUfYsh0+/4UCpp44g5XrG3j55QZmToHoUVj+ayjtQaVcVxrNWPLzONLdxXi9DbPFSoc5wzp/H/UiCeZy0RAOqnF9iNFOuNuDlwg11TX0+broCkSYXllOa2u7ShUW4E9kEQSMnFFZjd8XZGvIq9iNKuVaD9UFFXT3tDFeWJQF+Wzz9+FPppnuLlJJpLv9PViNBvqTKXWuNce0HOvMeozxLHNw5Oh64pkE2/Yc4Bx7rtJpXdp5BJfBRK2riCO+dgVkSruUtGg5jwBxEvltEGBVYnJZGEhE1ecCCoo24/C8fPw+r2pTfRkYmZtDdX8As8PE0kCCsB7GF5XR19PNjnRKpVUPcTvx+4MKCBxeWUyws4fuZIaDwJyickoyISLpNCsl5VfMYQqKyESjbAoFqCuspLO3Vd3fjJJiWru6FZtR+pLh+fmEomHeDkeZlG8Db4Rigx6XOZ+EQcdbwR6qEUC0lFAiwYqwRz2rpMrL0qi+MIeDvQGmmCzk2FwEc5zsbjvM6bkOfOYiftZtxF/toHzifq748nBqaj0U5hfz1Wu3MWH6OFKFNu5cup7MIiiZqifHaGRotJiGH7dy2mlj2Dusi4PGbgJBMCQg2A6DQiYsqxMMMdgZN34UD96/idoKVHpxhweuu/4CHn3kCSqKLVSV2Vi3sU9p5YoMQyKIcoK/6aZiTMkc7rmlibAfYkYr63dFGTsd9jbCqJFZJ/q9+7LmTR3Nkups59zz5vLiKy/LGrUCLvOkf7VAeTW8thmaDFMoGXkOzfuOSKqNCK1CjpPBeQ5a9+zGptMR69pBeWYzY8pDmFI9lOZBwx4wGKF2aCkGo4XOlqOIx+4XvjyHu376Fj+5azHLl21Cly6n5aiP3bsP0tcPlYOzBlwbVsPXvzaNPz22jpu/dwoPPriE22+7ngs+9RMmTnDQ2SFZo+D3K4I+ojY0uK6Mhaefynkn/4GSKGoxrdbppnbcOG5/YykZsyULQB6TmVADxruy6h+DAf//3uInAORHeG0a4CNgyJo1a/j6179OQ0ODAoYEeBAAUYIrbZOgS36yQFn6Hbdo2UeCNQEfNZahBuDJOSTIG8gk1ILUgcGqpiP4j6ZgSw0WBqRcVxhlA9N7RX9QAyBV+DVQ7Ev9LZPALBAo+0kZyHMI+CKgrDzfQFOa9ytqDSTTACYB2OQ8wmoTYFRAJmEE2qwCvmWD3GwgnlHnlqBWAEhhCklALgDkwPJSDfadqepHeNn/pl21spNn0fQN5V0UFRUr129hlsqP5nybZX9KYJutU9r/2u9yHo01qwGS/2xQ6t9UNO8AKxpALR9o7UN+F5Cjz+fH7c49BnBk68fAtvFBgON7v3+ntrxbcf7P4w4sT7mW3JNmFCIAsuh4ihakADD/ibL/Z17zEwDyX1vbPwiA1Bt0ql8WAFL6AAEj5X/pX+32LKinAvFj9fVv1eeB+/y9Ov7euvPeMUfqtPTPyhjMnZtlHR7TYNX6IEkVF4akksSwSlpRXDHTZbx4VxcyQ9qYYuj4Wk46dS6jx9Zjd1owmLMi26l0VltZrzeSiKVIxiCdAL83iFFnUgYRbyxZTuPOJpX+bNCL2Hw2ZVotoomeXFIW9PRZADJ2LAVbAZBZE5pUyoPDIgBkiUrBTmdaycTAbDBlbWT0Aqxm/gYAKSE/pP8PA1JSsOVz0Y5UFjqIXaUuJekzOfSHjCxd1sbjT6SwWEqIRZNqse3WW2/l4osvVnMJjdX+CQD5r217n5z9P1wCGgCZjCub25u++AXW/u5hRjvzCPm7yddZCNngiLhR51jIxJIY4yls9hwOiSCYTU8yklYAhhjISD/kzRjZI9pzM6fwmZ/8mPuefIpwKMaY679FWWE5pR1ettx+O6XLXiOn4zAmiwV/LKTYVAKAOB12evwBHCYj8URSgQIyy823mPHE4lTl2MmkEkTDCVxuOx3+sAI8ZBMX2+I8C22+GPnWHERJqS0ZoESnI57J4MgxYsnT09Acp3QozFt8HL/+0yZOWASf+9o8QpEugn1pHn94L9s2wR13jKKqzkA0kaa1xcx1N2xlxBj4yrWzFYPuwftWKObd2NFw6SWTGDu+Cl+wiaNHm7n1Zj9TJsMfHzmXVNLLwYMtLHn1AFOmVvPDHzYrd+yf/2wO8UQb6OJEEzpWrTqMSWelpTnKvPkmBtVI1pFo5uXz+Wt2KWbjtdfNwOEUAzAfurSNhx/cxvoNcPLpcPIpY8lzC5C5no0bI8rt9qUX4cQTxYF7Khs2rMdogXkLqtEbo9itBaxcdpAdOxJc8pnj+cP9G6ipgXkzx/PLu7bz7W8OxeoyEE2baGxO8vyf9/HGEnj6iYt48eXHRPKOyy8aTCiW4NaftVBdX8bPf9uhAvtLzi5j2sSxJCJx1q9YzwuPRFTa+PW3VGBy2fBHbKxZs4vqslwO7O9T7KP6kcVUVefh93VzpMlHexv8/oHj8Pd1EQu5+eMju7jgM3X85GdN5DnELwBuuXUKkYiX3TvC7Njezvx5g3jzzaMKjM3LN3HlVRP4/X0bWbIEvn5dHbNmF9Pv9/Hqy40cPZxmwcJynC4jby5vZt7ccfzqlztoOgSPPjkLp8vMb371BmYTbN4q+ncO3lgS4rNXjqOkKkyuO59vfm2Deq7PfXEmz7+0iuOm5VBTV8++/f3c9N19XHYJLJo6iR9cvQV7A1xU5KYoZqAvmeZoXx8jc/Lpj8fpz7OzpbNb1WGp76IFKW1CtBCzlhcwzV3IHn8v44rcmJMZGn39jHc5SNstLO/0qnZYZTTiTSYZXVVDa28X3ZEIVoeNrlCEUgxMz3MRCfazKZGiIsdJbdpIKhTgEClK3U6s+UW0xeM8JsYzehhit9EWjCjDHAE6bcYsWHuywY7LauPNkIcci5nqnEL6PT5lYlU4pJZD0RBbW9qYIQ9hNLEqlsDldOLK6IiHAow2GihyOtnf56emphSvNcia/UGVpjxrpItqfz8uo4VNLTGl5FCS0XEgnVEM6MkVpeRGkkSTCVb3+xXDUWZBgx05dIeidJHguKJ8PH1+DiVSmDHiJEmBwUh/KklBTgF6p4NDHc2KvVkgix2FRTT29lCk1+FPZ7AX5NDqyaZyzy8tw5SxsbXrkAJ8JQ3+RFshJquVl32tCgQ9wWwn32bHY0qyqbePc4uLiUQT+BxujnQcYZbNSjdOHozk4xvioGjsXq67dTquvEYsZjvXfuUAx88cgaXcxb0rNjLiS2V0mbzoQzECG6HvGbjkC8PZPKKdvuIU0Y4whSkn6SNBqgMOtv02xMJxNqadcCK/+PlSvvm1BWzYuImHn/Qx9QSUOdboEaVMnTAKf38Pz726kx/cdgnpWJr773uUr35tBLqoie9/ZZeS7B05ZQpLVmzk/MtOZ/mKVzjrrDm8sWw5pVXlNO7r5Ehjmny3BZMthjNXRygOFSVFTBlVw9r1G7n5J/dwzfcf54BuFj3pKvo8Xk496zxa+yM0NOwj+uYrOMcOo660kB1/vptxlU3MGGXH1xdk6OBytq0XiSE92/amGTnSgNPswGqJcNkVc/n1b17n4k8P42tfa8Rhzy64nLywgv2NbXz+K9Opra3i6iue5Mc/+hS//cOTfOOG07j++pexWVHasuefO4p9ew8xfvwE+nzdWCwment6MduszD91EZedex+Rg9l6MaqkisK6Gu54cylYpDaIXIk476pJf7aRfoy3TwDID/HyJOASUE02CcgkQJAA67e//S3333//O4YyWrqspuUo+0vAKKwQDWCTzwR0lJ+B5i4aECXsEgm8tNROCUg0UEkFPMeATO2zfxSAVKls4haq06mgciC7TkCUv8+4zM4gtSBVM4yRIFXK673p4+9X1AMDZgEf5dnlPBLcSmMT51fRGpNUWwEgZf8ssJYNuiXIDAYDH3sAUspMyl4rAwmShWEkdUf03zRdTs2kQAMXtaBfY65KGcu+GrNW6pmceyAo+W4ZZsHj/+ZNnkvT/dRS0LW6L/Wku6tH6dBp7rEDg/aBvw98zg/z+4cFaTRNPClzuR9xepTzV1dXq3L/T6ZQ/jPe7ScA5L+2dXwYAFIY4Zq+qICRwjCX+p5dbHnXBfv9gMiBd///yoDU2I/a4pSMEzJOuVxurBbhOejUYomMi/K5GGq1trZQUJCP0STtV6QlZDFKsgAsxBMx1W/nlbg4/cJFjJ86RrEiTBYTJouRWCKmgFW1gIVesZxTcQj2hYkE48QjKfbtaWTdqvX0dQdwWJwKLJT95F4U8D8QgIxkGZBWm02Bfe8CkKIBKSY0pYoBqQGQRp1BaUAKA/JdExo1+md1IEX3SjQgFdCYescFOwvECgCZIaXol6KNKenXGTIJYUC6CEasvPZ6K489LkzQSvV6Ro4cqQDISZMmqf5e67c+ASD/tW3vk7P/h0tApo/JtKL+Hdi5mavPXExeh4fSjB67XkcwEVHgRkc4RrnJgt1qoz3QR4HbjSccIGMyEQzHMRvsdKdC5KDDabTiM+lodtvw1dUw9PLL2NDXT+lpiymvGkKeN0Z8yRJ8P/oOziNN5NjsJOMJXDaLMrkZU15CS3sXlfkuvN6sWYT0sMKsEgBE/hagRRhZgwuLaevtxm52kuvOYW9PB2IZKKYdZUbZy0gkGVFat0cjESqdoveqo9eboMgNESO0ZKBqkhNjUZCyOvD4YPwYB04zHD0UYs7cEew/2MbRzgQVVfX09gY43NDMhjdjFOYKQ8+NP+hHsp3HTxjCwcMHJauQ+XOH09PTy+p1Hi66cAYF7mpuu/VxvL1w1efqwZzgiacOcPYZVURCQd5Y7mPCeJg5axS+Pj9vvNFK/UgTkUiCrVth5kwbvT0Rdu0ShmQ+w4aOYcuWLazfEBRjYUUsWrBwPKFAgkhYdA73KgBvxAhJtZyGLcdLIOBl+VKZr8H0E6oxGW0E+2w8+fR2lq6E7343h+PHFWDWZTi6v49XXvVjcYMnCGY7nHf+OFqa+9m86TBXXHE6P/vpSwoZk7TpadPMjBgzjT+/1sDdv+hkTL2OVNJEIpnEYUkzc8ogoqGA0sxMCDDcDifMKKG7swuz1YDe7KTH66ezG2ZMhzNPHc+jj2znwguNDK4dTlu7kZ/dvYP6CfKsJVhMOTzz9EEuvaSYsqIhPHTfep5+Ks1pZ4q23Qw62yy88MKb5BbA4MGyiFZK44FW5swZwfLl+1Uqs6RdX3b5LI4cbuH7Nx+ivh5OO3M47R3NNDdHmDZ1MsuWbuZwM3z5ulzycvPpPOrivt9u5/wLi1n1djdWB/T54HvfOZ5uTxdXXnuEqz87goaN+9mxHb70HQsjayay4Zkgb/14F6cnoTiiJ5FTQJPHR1MmiVUPISM0x+EUvZ5Ch4vtgT6sZmHAmjjqjTDWXUybv1uZ0ciIL23PkkgwLa+YZDjK2lg/laUVrOlsU+1kflUJLS1dlFmNmJ1uGnp9hEkrgFMwE3GrnlpWQonOxIH2Vmr1OqXx2qFLs88XUnUqz25ieG4hTa0dDDU5iFvMbA/6FGgnI6cAf2IuU2DXU+MsJOELkEpEySktoUWXoLnDw8WuAkwZPS8FeigpKSNPp8PX2U6NGexOG1u8EXRD7Ky2hWkpgK0dMLwG3B1Q7ANrK4wxGymPJSk12ulOZrP8hrmL8GdSvNov3FC42GolJ5Gi325mRyCk+gB51uPtBej0GTYFvYrxODfXgUVnpDNl5mB/j5oxDLY4KbTn4Av2sSURoa7YRQo7Xd2dqq8plMVVi5XOSAiXy4inP8lwuwt/OEiv6BgC4w06nDY73hw3KzraOT7XStpkotvg4Ghnp2J89uPmGXJoMyWomtrFj351Ho0HXqKrO8pjj8OQkUbGTh/PQ29vZvINI3ll9T4mueCkuhE8eMt+Rp3sxLPQxbZwO9X5Tor7IW9XkIUlo9j67B72r4PBQ2DXDlh8SiH5+S4ef+YQn7liMvc/uFk5VY+qy6e8LI8jbU1cdsWn2bNrJ489uoupUyH5l9TrVc/C2HoLU0+eSlcoyLJVOxXQdt65c1m+4jUOtsLIETa2vR1h4sShmHPDrFrdhkEAyCKYMmk4BncFB5PFPLKsgYRleFaYd9R4xp0wj/ycQrZvXo9v60oMxWbqyx0EG1/g3q+NJ+bdSUObl1Gjp/LSU68ydHAd23fuplukHWIoVvS4MXrWvp1mwXylGILF5uTAgSCj6yfR3HyIuuG5ShLu2Se8TJtmY9XaCPPmQ3cPfO7q2fzuNyv41o1Xsn7ddnq6feza1aS0PaUNu/OhqNLBkw+EGCT1u9/KlJEjcFWVcfNLz5LQZ+WBVFqO1AlFgdRokP/hsfz/8fKfAJAfoeA0ZoJ2yPLly/n85z+v9BMlKNRYbAJAaswoTddPAxQ18EczndF0s7RjJeiQYwTMEFBD2C7CiJSfgfp2fw8g+QiPdMzBNGtqIkw7LW1a7kOCXM1oRzvnXwfMWQBSA8HkWeQc2n3LsR+U9qsFWRoAK88tz19QUKgAR2H+CKPMoBeALstuy4KuWSBSAtWPMwCpgdoauKaZ8YgLuKQWCwgsTD+NBSnaogPNVTTGn5xHmHgagK0xVwWw1LRF38uI1N7bR6kv/+59NQAya2iRNZiRTQP0vR6fqhdSJhr7WANM3hvAvx/w+EGgzPuBeO8F5bV7keuJroe8qyFDhrwDiv67y+xfdb1/BqD5r7q3f/S8/+5U+ffvT999iuz9CFNPp3RwBYCUdiyLYRoAKaxCTRDmX8WAlDsa2EfL38JKl00ASIvZRjyeUHIZWh8k3wsAKbqPNhERU2OELB4JGUFPJBImN9fNhKljmHPmdMpqirFYJRXMoiZWsmgn+yuzGpEoSaQI9YeJhpKYsHJg3yHeWraarrYezHor+oxegYXipKtpA0sKtgR5Ah+EIyEi0agay94FIE2kkh6sJgEgCzl1cRE6fYfSlRQAMiWsrIz0M8b3MCA1APIYA1I/AIBULtipLACp5oVppQEpU8VMQpjpAkA6eGN5J489Kinq1SrN5+yzz+KHP/zhJw7Y/2gj/uT4j1cJaABkOsUf7ridx376E+oyBgIBP4MK8uj2+BTwV2XLwRMJ4MKCpcDFYU8PRXYrR8JRZdaQi4m8nGK6Ax0UWK2EiNMSTdJTV0n9rbfyZnMrjBrLhBPmQH+M1heep+entzJeNGjbPcpkRoAAjf0lOmyS7l2R66SrL0hZQT7dHq8yQmz3ebDqjXjTyayBhj2HcDhIaUmRSqUsK8il29OnzpdjseGJRSjMzSWVSXDEn2ValgBOsxG9zcpef5CYE048bzBr9h7CmCOmLzMpydOzbfMWnnomwKjjLPjSFjbv6qdhHyT6ocIOV1w0nOMmF+Jy6/j9/WuUU/X111cw9fg6jIYIqZSOX/xyo3K2FkblJRdW8/bqZi6+ZAq2XBP+QD/3/HwXTht84xvTSKX70RvDmC02BfQ99VQr5X8xDz/zjMk4c9KEggHs1kJ+/ON1bNwIF10Mn7pwColkH08/3UhZKYweVcujfzrMzFkGhg0bxmOP7mPcBJh6QpFi7EcDuSx5eadi7TkdBp57LsWnP5NPWXU5L76wm6suKcflzKG3M8OLLzfyp6fhJ3ePZPhwB+lMlEzaxSOPrGXq1KEsW3aAt96CX/5iMoOrsiZnfQEXP7/7Tbo64cWXwJIDZ56ZQ/3wXGLhGM89083smcM4eqSRfXtgaB3MmT+RNRu3KlMacR//0e2LKCmK8vqSFUT64aR5w3j8yUYFRJxyRh4TjxutTCceeGA1pUXQ3gxF7kKWvtHLt26eRCod5ad37kGGya98vYxJEyfT0xnhys8uY/qJcMUVMzGbTDzwwHKu/eoUfv+7jXS0wOLFI5l4fDmHDjfyxwdbyHXDjBmDWbPuENd/sx6dzsDh/Xo+fcEOrr4Gpp04jETGzdNPb+L73xlH05GjfPZLfUybDHd96xwef+JZCkfCjGnzWP9cC3/4YiNXF0Fp0EBfDLaJfJW4OpfkY85xsu9gM3NtdlwmKwf6fSTNJnIK7Rxt76O+bBBtHR0k9WkseW52ejyK9Tc1t4SOvi702LEV5bO1p5USC9hj2ZlJjcNMjsPN7u4eqvIKiRvTHO3xqvRnAeSk7QnINjrXBUYDh6NhesMxKosLONrpob6wgIO9HsZancoR5C1PVnu6wm7jaHOz0px0ilxLJns+cat2FhbSmArT4wtzTUE5umiCZ0M9VOQXUmQy0dPVoUDwTKGOTf4M252gOw9Mk+t47dUmzj7nZOL7myg5HKXjvmZOdeVQnzaQa7bSHA5yOBpkhDOXPcE+nEX5tPV4WewuxBgOEbLpaf0LMPt6JM7conJqRU6MDBuiQdVXSfp0lduON2Fkf7ifCqOVVDKKJKL7iatnSJnEcMZCOBNjVGEpzb2diuU4KDcHt9OMp8dDswBi8u5q6jh0pInJDiMWm50DCdjp76fimHGPpMULQ3uWxYHfWMCzoVy6ypK0Z/YyYnJWy3DU6CruuLOFySdUsWx9C90FMPXW4azd3MCYAJw9eRwP/WEH4y8cy+qSFlp1Pkb8xdjKvKeX3j/Cjy6axsoX15HvKBWUC4MAACAASURBVGXU6Anc/fNXmTEVVr4FhXliIHUaz7+6kmg8yqTxNTz/9AH6fVBXB1U1Wff4m74zhTxTMT/48stYzFbawlEO92RNq0MRKCsBXz8cPxtOP+1kvnfDq2qsu/jq8ezavZ1Uv/SpLrq6+tn4FzMcT34tk0+/ih3728FVQcno6bRu3IHeZiN9uIGaqaPpObyB0IYnGVkX5sHbz+DuHz3FgTaRkIOQF8aNdZJMBykqy6PhgE+qJ9++8TJ+9+uHuOk7i1i5ehV9/RYOH+lj1YoM4QgUl8OnL6rmd79s5qbvnMYrr7/M5794Kr/7/StcccVsfnXvCkzGrEmU6PXWDTZgtTjwevqZNGUyMxfM5bxT7lQMSPcx86BZCxdy6zNPkHbmoNcEINX8GHSSMnQsA+njNfhn7/YTAPJDvDWN9TgwvVXAHnHDvvLKKxVAJCw97Xv5X0A4OU6CxoHA3sAUWk3vUfZ7r56fnF9+5DxyPgGmZH+N6fbPSq+VSiw/cv6BOo4aUCoA2MDt/QDIgSnPcg55Xrln0S38eymB7w1uBVzSAEhxwA6FwlkDGrf7WHpdlq2XZWlmwSiZdAxMwc4G5X91x8f++O9k+mkAolbHNA3RSCSqdM4EbJB3I+UiZSt/C6g4kPmqsSble81BXeqJBtZqQPK74G2WPfqfAl0+RJP7u7todUrKIBaN4/fLsJ3VHtWe8W/Vu48K1HwQAKmZU2ltvqWlRdX/yspKVf81CYJ/9Jn/G47/BID857+FD8OA1FKwBWSXNi5Au4Bpwib8dwGQmsmVtDlZFJJxTVjqMnkSAFI2rS0IC1j6sVAoqLR5BQQUMFABiklJq9YxevQoFp45l0Fji7HlmTGbbMrxOpEUh+xsv670blMJErEEfq8fXcpAuC/O2lWb2LZ5N4lICrtFGExZtqK4XwsAmQVMUcyDvzKhsdn/DwDpcgQ47YwSFp6WpzQg9UmDSsGW6/4fF+y/YkAOACAzOvTCiJSISwBIffoYAzKF5BOJAY0+LeZobvpDNpa/2cMTj3vR6WvESYcLLzyfO+64Q5WhxoTXFhv/l9vcP781fXLGj1sJZJJpwl3dXLpwAV17djEhv4B0NKTARZnJlSFyClCUX0GDt5mMzkCaFIkMFJqNeDNJpQ9ZZM9V/UbakKIrGsZgMbE2nWbkXT9lyHkX8Oztd1I8ZxbdW9aRO3IoJ7psvPatb3N8u4fyQIhwOk1ejp1AKEx/OqsPJ9cX0KDC6iIcDZNjc9IX6cPpcChzHH8oe4+Spi2sL2FmlZodClzqDWVBSPmuyGiWLFACkThlhUUc7O3BhY4Cdx5tfi+lxbm0GPrwWGDqKRUk9R5mzRjNuvWb8UZhTzu06cBZnkPj+gCWfKi2QqITptVnjSTGT3YzcfIQXnxhC4vPHENphZMjTW28vaKZ1mZYdGo1o0aN5L77XqewwKAWfHbsCFJTC52dsGBBLYWFueiNMfbs3cvyZTCqPgsOjBvvZvSY4QSDIdas2qOYdfL51dcMpqZOyBY6Qn4bn7tyk3Lg/tEdQxkxzgiGAJFQhkf/1MbkScJcGorNmkN3R4zrv7oHUav62S8n4XAmsBhhzaqdNDTAlGkj+POS/QqcOP64YTzxeCOXX1ZGVXk5fl+Cw4c83HNvmzLBmbtgFK+8socvXFNPcUEePZ0Btm9uYflrPmoGV5BbWsbStzbz2uvSt8L8k4qIxfyUlOiZOH4ES1/drlKer7nWxpSpE/nVPW9zwadmUFvn4rlnXmX9ChhUIezOfPbu81JZaWbicceT1ut54qmVPPkEfO4qAxdccBYPP/IMvT5UyvSpJ49m7brduPJl0cvC1vV9eDwCxMLJi04m4Etz4w2vK5Dy+z+oobXZR3OznzPOnMVbK1byyhK46ebhDB1WyZNPLSfQB7NnDWfpaw3KpOdTn4YTThhPJpPLH+5bQZ8XHA7R9Kxj3ZomvnrNdNq7e7nt142ceGIxoTYfXasSZFZA+V/ekcwcyo0WjiZjjKkdrJyb93h7mOEuwmSzs76zmaTBjC8VU8PasMJiPL3djCrIJx0MKoMhg83JukhQcbCmVQ7C19pMHgKE2dgmyK0AbgUu/J5+xeiqKyhkl2RPJBMMzXErdurbkZBKay4xQmlhMbs6uymxF+AyG9nb10UI1E/5sY6tWYC4skpKkylVCbtiYUZVV9EXCXOox6PSkyWNWmQYZEFh+jHG5mZ1XDn5eh3NnjbaHBAcDKtiEJsCgz47nH5Tij3PH6S+qAZLT4DuZzwsaofRAZhsF6g0RY/Twtru7MLIwsJcCtDj6/WqBYtidwkt/i4F6kqZ2E0wKD+fI11eqtGRn1fKBl+H0muVbVCOHX86SVcorhYzBuUUorPr2NHVo8q8tqQCczRAOBSiPZmixJlPbo6ZvR2dqt+RLIuSqiE0NR9QjFBhYgog2ykp2gJ0OnMJ6E109PdwkiuXFnK4u99CcIiTQRP28vmvjyMn5yhVg4Zw8aVrmb94HEFbkDtXNVH2tVzSxgRT2tOMzx3Cj361i3GfruDwyCD+pJ8x0Tw8z/voexK+dcEkdu3drxZcZ86awv0PruT8C/KJ+kM8dHeMmTOtbDoQZdq8wZw4u4qjBzbRsDnMtV88hWDcwAMPvsS3vnEGTTsO8ZNv7laZxi0BuPrrc9i2r5EeXxelhTaC4QCNR1GLEZmImPZaOdLaQyAE+Xl6SktrqKwcwrd/vhTn5PkELdUQjFF+3DxqZ55Pd4+P1reXEDmwg+pJ4zD078HR8jyOSDNjx8CRBrjz1tF0tYZ54cXDNB3J4BN92CIoKcshJ8fMlZeez7du+A2Lzyxi/cYeJbXQ2SWmW0NoOHCQGbNKGDliDF/47DJuuflT/OzuJ5m/sJA3lvdSPQg2bICbbx5GMBDF5w0RjejIpC10tHvwB6LUjRrOQ79qwNINxVgZVlbGl759E2M+cxlJ0ZxIZuFGvSx8y8rSx1wE8hMA8kPM2DRGlewqAaDm8iwMyKuvvlppdJWUlLzjeC0BkABnEiRqpiHyt6SUaSnOGpAoQaXmji37yLU07Tg5Vtgv2vUFiJJ9te81EPJDPMLf2SWrJagFPnI97R6FTVdaKpK7727vDZglUNRAFu25pTxkPwFgtBTUvxVIDWTwyfHZNO4Iubl5imkj4JkYHaRT77IeZT+TKastJlFfQIQVZOXrmAv2Xz+sZhn13wtAShlpOoIaK1GYOvL8Uj5lZWUKbBWmrdQpAdpkk+/kHWmsR6lTmu6oBsRJ+rbs/34p8dl3+d9ZLto7zL5r0Y/LvFNGWl1VQIPOoNKepXwEqJZ9NdD+XQmAd5/xo7IgPwiA1MpZ7kmYW3IvGmguZS71939l+18GQ/5TYPwHAZCSiiQpz5LWLMCj1HOpc/K79Hf/iAu2/j3yC6o3OPaZ1mtq/YzRYFBtUNqWp9eD3WZX2rzSLUubExkP6betVjvd3b3MmHGiSqNas2YV/n4vqVRckqJJp5LqODEomHfKLMpH5IEliclsVYz3iOS6HDMXk7FA2I/RUJRIIEYqBts37WLtqvUkouks6JfWqxxJk0T4GQFBU2qRTjJU4vEYJlOWUSl95F8zII2kU93UVEdYuKiC2SflEYu3kInrFAApxhhSFBmVzK2Wao81Y/lQjy6TDSMyx1KwdUp/MqtfKQxI0YFUN5ZJqFVrg86EQZ+Lt9/Csje6eOrJPgz6Wiw2A4tOns+dd96p+gqtP/lfWrj4X+n/PnmOv10CfzXLGth5aIeo9qCJPmbbVRbgh8a16/nmuZ/C4feTDPspyXPTHvHjj8LxOQVqDtxNnLz8UvZ7OynRG7CmU5htJloiCaWVF+yPY8NE6JgiY1Kv40h+Id0nncLEK6/irYf+CBNHM+38UzGZ9eT0h9lw+x2MXL4S19Fm7BYziXRSBBSyTOwUythKgMjsLFMcsM3ozQYC8QhWl0U5EFcWugn1+ZUeoAhAyCzVarARSkWoLi2gq9OjAAdhPgoYWV1YQldvL3GyzGn5Kc8toMMQpikYwVkJU+YPZum6Q1SN0OFP6NjemsY23EBXIoWl0sKJ045n35r1RBrijJBFiwD84tdTGD6igMZ9TSx5pZFxkw3s25Vi1nHlNB9t53AbfPEri4hF9Nz98yUKrDruuFJGjqrhyJHDvPZqF/39YHNAXh6cddYw1V+GglGefrqBoUPhwAEYPkKAydHK+fWpp9cyZ14pyUSK557pYcJ4K6FgnMISE/NPrSMYaVMLS33eBM8/5WHYUOkJ02zbClMnl9HS2kFKB+efPwab3oDXG+WG7+wnrxiu+NwkBtUUkUn209vVyUvPH+L44/J58SWvMuw548x5PPHUckaNrSFHjDZ27mbEsHLeeK2dyRNgwtgTefTR1exvQgEUhaWVdPX42bM3oBhIF1xQjae3Wbl85+ZBXhHMnz+drRs7efbZQ5x8hpMXng/i64Dbbp1BYVE/fX1d/PLn3VzzhVG88PoeJMu+4y8Smrd+/yJ2736NjZu9PPk0/PQnEzl+cjlvr13JnXcH+NT5BmZNG4vVYuSuuzexYEERbyzpIceBMqK5556LiCcSXPTppxUr7LzzhvHmikYWnzWakjIHb765gSceEcARTjt9Ivv2byceT3P66XPZunk7t37fy5mL4dxzzsbfe4SXXtjKuefVsf9QO0+8KOPbYGZOquKJn6xk2/2woDyP6ijoQ1F2RCOMraggEdXR6WnHL8ZpoFKtXRYXvlg/dj0Y01mAa2yOHU8gzEidAWdREau6O9XnMsuVej4jr5R4JMauqI/SomLafVlzltmymJBfwGteD1VON0OtNvo8HvZnEpSXFNLR1asAfGlDk4qq8fT0EDOC36RXzLm6/Hz6+/rZkogp52yNtVyFnrz8PA54PdiNRirdeUSF8dvbgzvHTkksiT6ZYmc6pdqgPFuXGVqOA/vCKpodabYfbKPqmlr6QwH8q3thPSyaMRTTGweZt9dGbWcGbyLC8KoyNrZ0YHToCUTSFNttDLPa8PR6ldmO9GdVRhNFLgcxXYo2bz9HMjDCYmCIzonBYKIhHWVPJMgMtx2TQUfIaKCxuz/rnJ1fgi6T4KDPqyQe6nILScf89EQSlLuKaOrvUeVs0YE5x05rf1hJAQrgOlS0Id1G2gRU9oQ425aLK6MnJCnh3k7mOB10WAv5jc+JZ5COkrrd3PbTmZhtTRQUlnPtVzcxfFothiEWfrFlP9bPONClYpifSlKagVWdMPw8K+GRBvTxCCPbzNS15bDtNz1MKHWwaVeI2qEwZepIXnhpH5dfWUpncyfLnoErLpvL7554k6QJZp1kIuBLkKuDSePq6A2lePyJIwyphkF5sFsWPkYWsbujh7IRlfQE+7E4TJj0caLRIGXV1ezaeZSRQ6po2NfC9OkTWbp8K4dbYdzkYnJLRvHSumaMQxfR7DegaOE19djrpjG0po4dz/0BtzODv/Mw7nQTd105ivWv/46bfvh5bvnub7j6wnL2bG9n42aoHjyJppZmZKq3fUeP0gKtHw79fXD5pRNY+/Y2Ro0ZT+OBQ1RXl7N2w37q5Hs/bHwbZZQlCwyfuXQ0b63cza3fv5Tbbv8j1193Ab/9zRPYbJJ1mmLTRpmrwrz55QyrH8VNX32D4hjo+6A4x8Z9Tz5N6eyTSFstsr6t5tXZ6WZ2FP04b58AkB/w9v5WOqcER6JPeMstt7Bs2bJ3QCEJHLR0Yg0A0VJHtXTsgUxKCegEIJKAUn7XWCRyDgFYNFBPjpXvBPwUBtzAdNSBmn7a/cpnH4blpu2vAZ+S4ifPJteR6wngKWY0cn25F7lPAVIHgrJaEQrwIuwvOV6uLcdqwNdABo2W0ifPIEGiXEtYNBJcBwKSYuhSKddSvsLAlAA3W5bvuodnwde0aoyKAakYcE61r8YOHKhB+XFtpAI+DHRT11ix8vxSpppLuASvmrvsO3N+ne4d9q2UhdQzKWs5R1ZOIGuSIiZEWl3TUp0HAn7/zWUn9y/1UYA/mTALuKG5yQsYkdVxy3bS7wc+vvfzgWX3t74bWB7yDrR2KfchqbKak7m4YWfdf7PmOAPb5HvbqQb0aIDUfzvY95+8v4Gg3T/zPv4TIOT7XfPdz7Ip2LIQIcxaqdvShqXNZ1nN1iw8dizgVyuiA0BFrf8f2A8aRMIilTVEE1BRWoaqw6kUSUmTNujRG/TK+VUbgxQYdgw7EByut7sXm8VKbl4eGX0ag9KvhWRC+mQznZ29XHrplYwePZoXXnyOt1YsJRbvJxYPq3TAIXXDGD5sNHa3ldrRpQwaWqFWt8srSzBadURjQaLxCKlkmng0g98bwaJ30d3m4aXnX6Kp8QB5uTnKWVqXMmX1GN/Z5Ik0BEQkO7Ip7NK/aVrM2bFI9IObmT3Tynnnj8Tq6MJkiiKzZEnm1ukECJXZno6MAh+zC2A6sVsUNmNGjGpkkyXplNonnUmrdG0xuJGykwUyMbMRR21JPc9gJxRxsfS1Dp57sh+joZa0PsXis8/k9ttvV2Pl+42r/8397yf39v/zEji2hpm1wgJDOttssgPusWYjyIRM3gwZtQihxjqB5Y81qy+f+yma/vxnhtpcZDIpuqMBdHo98XSaWr1JHdFMgoROjzWVxokBu1VPVzRBWUURjW095JotdMRjVAlz0WTEl0gSLKtiR0E5tjlzKD/lJLYc2kftOSdjtdmp1Lvoe+YFwnfchn7/XoqtdrzRMHX5TgLeIFUlhfR29TKiIJ+jHi+l5nwOxL0q4O8R52szKmW31u0kFYpg1ukUq7A3ECRARjkCF5n1FNpc+P191OYW0tXXS1L0ck0WBehYzRa6I37lYlte5uJgRz/5hRArgKVdkDbD4Ol5HOrxKUDUPBdGnzUJSea0p3UcfXUvvvvgrBl28ovC3HjjYlzWNEuXvsyDj6S560eDmTSyCMkX/uWvV+POs5HvzOXeezo47yJYsGgcel0Ci8nKKy9tZfMmFCPyqqtnEwh3kUFIFE42b9zDr+5JcOFFkoJ8HIGgF5sln6bGLu76UTMTJsJFlw+lsMRKIhnnl79oYOJ4mDV7BKnMXwQKM1b06cHMnvmWOv+TT88jlmhRGsZPPLpbgYA5jlw2bO7josuq6ev3sX5NgIsvmoXZGlHpvX/4zQruugvWbBxHSblVafR6e6P8/rd7OO2UE3n2ydU8/Ajs2DcTZ26UZCpEd6eOr31hN/EoOHKyPfgZi49Xkk3f++5eLvkMXH/jQpa8+jpdHXDN1efR0RrigouWMHsBfO97C/jxD5dyzlnjKC5NYTHZOO/MTcycBeddUkpxaRk/vXMbCxeM5s8v7GbBIj0PP5Lm9tvO5KXnXqC3F1JGOPWUIYwaVqbkRK64egP1o+Cb35xMd2c3D9zXzPyThrJ33wG6emDRKXmMHFnPW8u3EI8lKSlzsXmzVwEUl10+CZszxu5djWxZF1fOuZJ6PGwU7D8I5yyeQpG1gMf+9Cpi+mtzQ2mFlSOHotx+Sz3OcC5XTFvL2IyDiXEjplSK9YGgAoFtsnh3zBClpqSCPf4gCbsNj68Ll1FMSpNUOnPYFgwowOuquiE0Nx1UcH9ZaRFNvh5RN6DG7STpD1KqlwVSJw39vViEYJFMqn13A1MqKylFz9HWZqpNBux5efiNNta3tyhmn5bX4SgooN3jodjhoM7pRheI0B/2KcCsKehhZzTb3iUJVZiRE1wFlNks+L29eBNxxZg1RNO0ejsZbAFboYNm0tzTFqHod4NpH27GbrPw9gs7UDnLQh/0QFmFjXn6KiIPNHJlxEK+T8/b0YgqH5FnKCvMpSeUpDsSVF2cALACQE6w2pnodkhASlwMZ0SjMhBUz1Sfn0cmGmdfOESFxU5nLMzI8iIOtmd1IOXcTtGnTiawiWmNPY/94R4Fyh43qBxdJMOe7g7FyB5WkKvmUe29fYwoqeBwVxvjbFbiRj3NZgsHPD4W6xy4LWaOWtJs9/uprypmY1eYl+MuwrkZymo7uO+PZ2HP7eHw0Q6+cV0Tw2ZaGHrBWPbn9rDe1EKR0cAZHjfbVvXwhg7KF1qIOaAgpmdij4nSNlj1cD/f+vzJvPrq27y1op+qQbC/AW76Xj293V288LSHb95wNr+//zmGDC+koalXAXQCorrzIJpBMaEf+u04oq1hbrvqABWlJbzR0KWkKSJpiCVhzqzB+PvaKa/MVRk4O3cklaHLtMkFJFIJGg/3Uz91Ivfev5WRCy7BXjGZLTsPUXfllejMdg4+9iwGsbHWJxlWZqV/7xuMKejjrm8s5M5bbmTIcCdLlgSVoZfPA0ePQEEhDBpchskiQKEHt0vH1772GX5w62/57rfP59UlK4glcnnxxUYkUVR0HsVkSxKC7r57LnqdURny3HDDBdz76yeYPWcEP//5fubMNrJ2jWTtZIHHc88fRLe3j9LSKhbOO4ULFt1J6ii4dVA7ZDA/uOcXVM+aDUaryhKSCpPUyViawahmqx/f7RMA8kO+u/fqyclhwvT7wx/+wAMPPKBADwlsNHaWphepgZFaYKGly2qAn/a5xoTUgj6NGagBQ3I+DXySa2u6kFrKrnw2ENiU496rWfm3HlW7pty/AI0CImrnlfuQ9HL5TgAW2TSWnnacsEI1gFIDbTRgQMDSgWnjWcBLJp9ZNo0EiPJ3LBZX9yssGqX/mEjh8XhV0D3QRGVg6rEAkBkEtHw3BXegPuL/AgAp7B2N3SflKKCspgMnA7x8pmk8auyZge9HylljAEk5yvsQoFIDJ7LO4sfihfcwov6Z4M6HbGYfebdsoJ9Qg5I8v5SJVscUW0ynrXv+bQBSq7MDL649+weVgWYkJeUsbVLkGMQFWH4X9rAARVo6fBY0fxeI1PoG7fra9+93Px+5YP7FB3xQufyrLv9ewO6feR//qwCk1tblf8VkPJamrORA1EJElt0oMyLpAiLRiOpjpF1l9SYdinGeEZMs6Zd7PVgtNlzuHOxOK4FgQAWq0UiSdNpMf3+cyy67ipmzZvP22yu5596f4PW1U1Dgoqqyilkz55DnLmHLjq04C8wk9THC0QBDhg+ibkQlufkODKYUwUCIQH+cdNxI6yEvWzfupGFPI8l4VJk5xKMxzAbbewDIgTUvi5rKeCbPJ2OD1jeocSzVytw5cM65w7Ha/JhMKTJJs5oY6nQRdHrRc1R7HjOfEeajBkBmwVthSipQRTxpjAbFCE3KP5m0KmujOGmnk6BPkcFGOOri9VfbePZxCV7KMFiMLD578ScA5L+qw/jkvP/CEjim3yNmTMfUqQwayXEgC1IPKclWMMhyicb8y4ZNfZ1dXHvO+YTXrqMMExZ3Dv2JGG3hACU2B/pICLvByH7R+gbG2AuJhQOEiWF2GvAEU8eWBqDQYScZCqs+LG40sD+RosNVQd3ll1L+hct4YecmDMWFTJl6AuteeQt27qHg9ZeoPNyEvrOLUrOJaDymzicp1coF2GohGY1hNNuVqUNvqJ+0xYg3lsBu1BFOZijTGZQhRb6M/4kExWWF+Pv78YbiSu9R8NfqwlJaezsVgClFI2mlE8oH0ezx0hML4DBAfwocRdBsAs/wCo4kQ9htesI+L0MXl6IfYqShu5WCGRXoIjF6V/bCOiiLwNxxOXQdCFBRAJ++sAqPP4rFFGfxArGfgG2NEa796nauulinzE0eeGQTX71uNps3rmDXTigqhLPPOoGVb22gpTXBnJOqOdrSzPYdKKfXM04dz7PPbMfrh6uuGsy+fYdUandRgZ32jjBTptupH1tGLOHFqHfwzBOtSuNs/qIxrFu7i9UrRIvQxbq1/Vz79RnY3D3o9Rn27/bz0p+7lUvugpMrmHpCCf5gL5vXtXKgIU39KCPbtiUpLbJQXFzI3gNtnDjLxrgxY4lEM6xYvp2Vy+MMKs9n2Mhatuzewmc+O4y8QgvhoIW3lvTyq7uPKAOJaTPK8AQ78HrhhGn17Nu3l2uvn4LP287dd7VSVwv+AJSUQ0mFGNtMZuPaQ7S3e5kwqZjt27qVG/Hu3RFuunUyrR1t3PuLDnJz4XPXTFBa9bf/eCl+H8ydiVqAW7ZiN8EgzJxRzPJl3Yq5NP2EMkaPyVfj6Y9+uI90CuYvdJBXYGfXrh4uvGAu+/a08IMfHODc82HsuCruuqOFL36pkOGj89m+tZH77oUvfn4UgwYnKKtyc8XnN/HZSwtJ+uI8/HA/c06Hs8+/kJdfeI39u33c9v3x7Ft3hDu+3MeIKMxMOAj3hFh5jE04wVlGnsFCk/8IJeXlrGpvV/VGWqm0hSqzFZvLydbeXlySLx/LaqCOtjuRkW1XOERxvoNub0iB73XSdpx5NAV9DC6toNvXR0Ms+50YNbkcdtKhMMc7bARDUdpsLpoifsZVFNPR1c2WZFYrVcB5cQOuMNvwxCOMs+bgyM9jY1crhhw7pW43Hc1t9GZECzZrDiztTY4pLCqmry9EPBHiOLuBoDXFriITfzInWDMLBl85CkL9HHq1BbGXHvWpEWpxsfP1XZzcU0T+kh7OiugpMbhYGehj91+YgHOtJopy8ugIhjgcCVHkMKt2LsCgPJf81OTl0uvrp4c0VgFvdWmCiezSyxBDVqv+aKhfMaulDIuLigilUhzwelVZDy8sxZiARn9W+7G2MA9TOEF7OKj2tzvtdAXDuHQwtKKKQ60tDBVjZJuFnvxCNra2cZbBQTwVos0A+1LZ66SsBSyPFdDjDuAq7WDqXEiZoawc1q0EXRk05kP+IvANsVCEkdktRuUe/oq7l1ZbhmBbnGIPjOmEUg9sWQbf+OKJvPHaRtIpExMmTuDeX69myDCUvnVHK9x4w3k8/ODTDKopZP7CCRxo2sGyZd388PYLCERiPHD/83z3xkrsYRs/vPwAg6pr2eU/wvi5J7BjXxNdvT20tSWUEcy8eU5FcJowYRq7djbQ7w2wb3+U9P3tjwAAIABJREFUXj985trL+fFjOwnrqiDtVAKwjk9fwqBBNeR3dbHm4T+CSUflYDvty+9hwWgLtcWB/4+994CTq6z3/9/T++zszPbd9GQ3yab3QkJIgRASOqIiV0DhilcFC3jlquAFQa+KINJUhADSQ2jBhNBJQnrvZTfZXmdmZ6fXv99ncmDNHwUE2++Vk9e8sjNzznOePuf5PJ/v58OB3QmuuLyWx57cw3e+Ox6LxcPDD76j9Ga37fQrvVCnQ8K8RTNzKE88dlgZVW3ZDC6RLjVC/35D6erq4PQzZrBuw0oGDTWTI8njj4ouLuzeCxdfXMiKFQHOPXsEFlMRRoOZjvYGmlqPcaQpiU/q3mnn6fuj9Be99KQJa0Eht//ut9QsXJCvUHn+FFa+0h7XK4ESJXX+b3qcBCA/YsNpi1MNGJTLBHhbunQpd955p1qsCRAk3wvw8WcLnWxWvdfACrlOztcYUX3D6rTw7r5AmwZIyGcCJmkMQ40NeSJrSluUf9QFtaZfp+VPFp8aw07uKaCOMLk0AFJja0oZtLL0LYMWUizfCftEGHwCfGmAYF+WqBgVSH4FCJPzRWemtLSM3lBYgZKyAO4LYH4QACmuU5KGnPv/GgAp7SAsSC28WkBvzQlXgGHNTf1EoFsDHTSGnvQbecmhaULKdwIs5EHIPDCm9V9Nd1TTlPyIw+QffppWbulnAoJrDvNaWZRjrWJB5o++gNVf+rvveR8F4JL+LveWcSH/Hz0q+6Eo8FxeGoNX67saG1ibJ7T7nQQgP7z7fNCc9lHa6MNTzksa/KOPT8qAfJ/tl+/bJ/Zp7b22KaHN8ZrMhtb3hOQn7MhMOkWguxt/dzeJWFwx0L1FRTicLsWKTGUydPsDikXkcjvVIlL6fEFBIalkju7uCMFgnMu+eBWLzlrMjp1buOXHP8Tu1HPWotMZN24cI2pG4XYV0djcSleoi1Q2yYbN69i7fztjJ9UwfeY4TFYxIOsgncqqp+R3397OayvfIRnNUOj2oFNu1Fkk9Pkvh6HkzW9k3pP5TPt91to4l21m3lwBIIdjsYYwm3LkhAEpAKReAMg0GcXw0lAVYUDm41/y4ZMaC19HRnScJScKzJW8pTEZTGRSeW1MnbC/dFZiSRerV7Ww/KkYBl0lQmM59/zzTgKQ/+iBd/J+n0INyAawcPpk9ZtfGMnwEEaVzEvCoBPebyyVxGhyKEd7Nc8Inp/Oa1g995t7ued7N1CbNaCL9ChXV7PVwsF4gkqDjuE2N8GwfC7PLQWEor247AW0JgJEM3mQsNLpoiXci9skztk5PE4LwXCCrMvNgbSJYVdfhfOaK2g0Gdly9XUUXvBZAmY9MyaORff6q2y8+WYWpsHR1ozLYqE3meBoLodTryckUT/HjRzK3Tp00RxF7hIa/B0U2bxEYn4KrE6OxPPggLjf+ozgtjsIhCIUYSBFRgGOwuwqcxaoPB8M96h0DQY7iUyeebnLH+aYHlI1eopPm8aW+kM49CYiyVbw5ph0+RgOp9oIbupQMai1kwZTXlrBvpfXE3k5zWgLnLsArvnqZ9lzoIl77lnD//30XO69/zmCkTyQOGWckdG1E7jppo3i6cGAgbBocRXuwhzZjAF9ph/1hzt5/oWDlJTD/IUO+g0oIhbJYDGW0N1m4MEHNlFcBpOnOxg+tpTenh4efaCbSy8ZSMUAHdFEnFymkuee28zuXTC8BuYvKKWitJy3Xz/A5i0xrvnO6WzfvYVnl3ezcIGDeE+O3t4oZ19QqxhH6Ip57PHXuPsuuOVmJzNmDMRgSNITSPLssqMsXDSV2+/YoBhXp88v4ZnHOrj++kvYtPVVeqN+Fiw4g2eefknps2XisGIZONxwxTeMTJleTaTHwy9vX8dtP5lG/eEmvvW1Js4518All8/kzbVv09oK5587nq5WCz//2XpGjhZA0Ur1kAncdec65fYrDEcBb4T5dMMNn2HZs8/zzjsJxoyB886vwGYp5MUXunh2WTszZ8KZi/qzaWMDlZWFOFwOXnihiX5C4dPBeRfW0N4W5I/Pt3PRBWfy0MN/RPwlps0UV+6ZvPjsdhVh0BsXORFIRsHrkd+ukcrQ7Y+v7GHj+hAVJdB/kJ5Gf5ZFi6cS6kzxyO+3qnBvfQJmjpzGo/+9nslhlF5ir0E2zGCatUgYLLwa7UBnNpJLplV/HVJZxY7mJvq7CzHqdYSCfoYP6M/h5iZ60lllomJOZwiRYpDXy3a/n7QekjrozUC1uDx7y0hmE7QGA4wpqqA56Gd9Oq7AurNsNuVSvSYeIWWyM6jMzbHGNjU29HonB7JhvDY3CV2C/dEEA4+DojKGij3FFNrtHG45xkCblaIiL0ebWvDn8qxIkTwQrcbTfMX0i0VpsUb4rQVyny1jWXsbxYvK6NzfRvFML51r/YxbOJxM1MSh3+5i3Ar4akkZA/xJDNEYe9MxKrxOjvrDFNsctMQilBTZMRvNBNqCCiz1OrwcigRpIqvCxEe5vHhJEyPLa71hZSoywZ2P3NjcG1L5G2bKa3kf7g2qOUJYooMLPfQGgjjR00JWfS7XVtns+Fwu9na00yTO1/0qsGTgYEsLk712QqJi7fKw5VgrtceBWGFQyupntq2QgKmE34b0xIbbqBq/n/+6YRLmgsM4nR6++429jJ3Xj1iN5LWZxoFmetuSnJMqxF3sZFV5ByG7gf5+FwM7LLQ+2YCrDaId8L//czYvv/Qm0WiC+afP4fY7VnH5lwaybdtRVjwPc+dY6W6PM2rMAGrHFhCONbBzd5ArvzybWMjIXXe+zgO/P5tQU4Jvf3YV7S3QkoWKGpSubUtHA8VlbiVDdORIjmAQvnbNbNZv2MDYcVNZtWoTO3fG6MiUUHLKpWSKhtGwZzcD587jaN0xyBkUGzHb2oS3fxH+3S9grX+De390KrNnDeHXd/2eb117JTfe+Fu+dd3Z3HrrCxT7CigpGcj+w7vUM/CGd7vUc+HsWVY2bIhz8y3D2L7jEEZTEXv3dFEzdArHjjazb18zkTiMGA2i5CMSDf/936ew9OE1fP9/vsgPf7iU/73pOla8+CaPLN2E2QgiL9oagKHD4PprLuOycx8ifkQkP6Ckcgj/d/+9DD9dGJDy7Cni5nkGpPwhAORJBuSn8Cjzr5rEiSFRfcN7ZWEjDMi77rpLZV8D5hTTxGh8z4hG02zUHHzlXA286wtoyueySNIYahpIqeVBFlGShgB1mp6kAG6aQY3GgNPS1N7/tbrVFq1a6LecK4wRSV/SlftJ/gsLCxXzUc7T9O4kH/K9pk0pi1uN7aVpXgojLG+YkHdJ7Zs3eZ9Op1R6onkowGoo1EtJSSkBf1CJzMq1Wh7l/n++YJewN9HJzDMgBejUAEjtPv8MUOHT7MtSdlngSz1K3/D5fO+ZBUl5NcaftIMGAmu6m1ror8Zm1cLjNTBC6kacbAWgy7dBPnRQq+d/Jwap9FcBaqVMGtitQEihM6iQyr+uA3kiOPkeMHMCK/TEtpU6lj6q6bdK3bW1tb0XJiv6nRrgrvVjrV41AFL7vO8mx6cFqn2afbFvWv+M/H3YWP6kefqw9P8edfmPACA1YFv6nbYhIf3UKNqqx4eFLptDXqlYjGBnF5FQr3qwkTnBV1SMS2geRoMKi+zwdyvHxQKPG6so7udySkIjERcX+HYyGROLzzqf8RMmsWv3Ng4c3M2kyaOYc9opDBo4EJtVHq0tZLIG0gLmGfS0tjex7Lkn2L1vE5Om1jJy1AC1gyzjqvFYK++8vpGdW/dhNTopcBSQyaSxWsxksnkDnA8+RDc2qeZLKYfMn33lEP4cgNQYkEb1oKnXJ9CJmYyqoPfDuo8rPeZDq0UxLpvJ61dmdCSSaYxmMYvTkcsklH6lQScrHr1aTGaw0BuzsWplM8ueiGEy9EMI2ueed5IB+fcYWyfT/HvXQF7jVOngHAcgU4Y8Cyn/qysApDA15C9hJlkU+CamTNl4jB9c83W2rFxJvLGZcSYrHpOR+mhYhTQKW0gWzpUSdq0zciSbpNJWSFcsis5iIpQN051CacllEiksDjPd4ai6j7w0RmGyqJI1RgOzHrmPcGkZW2+6XVa1jL38Yiw2IwWNjWy57acMfuMdyttb1KI/q9ORsFmJGwyE4nHleByOJBXjSPJeaXYSTsbx2bzE4gK9pInqBQ3VY5K5LJaiv05PKJelpqSMox1tivUojCfJW623iDp/F0aLiZ5EChc6Brgc7O8N095PR7PXRLLSQygRzVvAxjM45zgJd4fRTbZi89mJ7vAz7fIpUKoncqCdXd+r54LRdoz+KLf/+GwsNisP/+EpNm2BOfPMnDp3Kps2vIPDCDOmzOWRRzfwwO8jfOWrMv/UYLTI5rSeg3s7eemFqAImnS4J067GaBKWd5L2lh6W/q6X2hF5puCFnxuIt0LmVhPtx/Tc86ujXPw5B0OGDWbj5t00HMtxtA5GjoQLLx6LLpclmyzlpRff4cGlCUaNhau+OoKy0iKSYbj71+9w2RXVtHU088rrEcUslNDoiy6sZsgwI1aTiUjYwPXf2aoAwmu+NZAhI7L4vAW8+vJBeoI6Jk2awE//bx0dHaK9ZuWMxVNIRG08fP9uHnigmbsfKmTY8GKO1aV58bk65s13sn1rmIN74IyFA5g4s5BwrJVnn2lnyeJanntmD8uXwXe/52b+/Dns2rmL116tV4zRmTPHUV5Rzl13/1EZ+Ug5Lzj/dJY+/ApXXT2QxsZOlv42wt498H+/GMaQoaUcOtjA7b9ooHY0zJpVxvQZk7jpRy/x5asGYDF5+enN21SI6vU3jGffwW1s2Ag/+J/5NNVnufaa17n0CsnnLOoOdfGLn+3jvnsn8PQzW9m4Baqr4VvfWkhTy1GuvX4/v75rFu1HG7j/7mNKu/PiC87j8O5Wbv7ieq7ywXBnMeuPdSqzlpm+Mhq623hHNs5tVqoKXRxpEbMkKLRY6UjElbnKBLsVu8XCwUAPPo9XgYlyjHZ4MFtNvNvdSVmpm4TFzIaGLsYI689RQGOkh/42M0U5E/FMlrdSMRX1LABlsdvDa6EgPl8JmXiI1kicGSXldPp72Z4OUztkBMFYO3tb/AxwGsmE02pDQoxp9BiJk2aw00EsGiGQhUGVVQgvem9zi5qLah0OKgwmjnpTfMsfYeLNI1jfcZTuUAzznAJGjh7G9j9sZsrIARSHHLQs3UvtGljkKcSlt9Htb6FUB26Pm5DOxiZ/u3oiGFZoxuEr5eDhRuZZRD5FR6PLwaHuvEnMSKsDbzZNWzJB/fENiIF2G7FoTNWlt6CYlp5OBni87A/6GVRSypFgN23JNKOkXop8dOX0NHfn22iw16fA3sZQULHBZS7xFhZQH+hhlAE6MnAAaBXXa2FiFvsIm7I0tASYb/LQ66jkF8EUoWoLA6fUceW3x1FY0oHd5ua7125hyFQfzlNcrEke5VhlKbvWtMMqGH4qhBabSOoM9NttwrWjly9NPJU3Hn0LYxram6FNzHpGicTBfO741at87RsjaGpqZunvQ1x84VCWPXUYrw8WLi7AYO6hrUPGykTVj1evPKb6bvM+2PsaDK92sa2pl+oJXsJxv6K0Dh7mplfMPctHsGnTbqIJ8Adg5qwiduwN8+aGBBVjLyDsG0GgNUDBtAmMmTAeXTrH5o3biNY1UTiwBJ+ujXjdy8wf0M6CKYW4PBkefmQ306dYeerpONXD85syb74GqTQMHArl5UV0tkWpqijjqqsu4I47fsa3vjOPe+57Tc2RMkcdOYhiPi9ZMoA9+4/xve/PI5nu4c47NnP1V6Zx+x3rufLKUXz/+7upGQYdbTBxvIeO1h5qx46iK9zMwEGVjBxaw5fOfwZXUNzdXXhK+3Hb3XdTM++U/G7b8RBs0RmX3xQlF/T3/pn/O6Z/kgH5IZWrhV6fCETKZQKYPfTQQ0pAXs4TQKgvwCbAkbbok/P7MiPlbwFN5NWXESV/C1gnoJ4cGuCpLVS1c+U6zYBEQDe5RtO4knP7gkh/rYgfxJDJG8FE32NsShkkvEDOFfadBi5qrBLNGKcvOKsBWXJvYadJepKvvGHB+yCX7JTL9QI25jUy0xQXl9DZ0aXAMc2gR9LRFtLvMz7l6vdDsDUAsu8i8+84dv4hSWsAsNS71K+E9Uodis6gLKzFeEVzR+/LhNX6gGRS64NS79JvhOEqYJ20s80m2pE2xYqUBbqkrUIz+4DN/5CCfoKbaGxH0cqTOhFA8D3d0OMApFoQHQcTPwoYqWVH6d/9lUPry9JPZVzIIW3T0tKi2kYASE2aQdpEk1GQNtPA8r7MtX8GCPa3VP0nBfs+zj0/Tp18knx9nPt8nPz/tXM/KQCZfww57oX3AQxIbd6U//v+dshVVruNlMR/yRwhAGQ6q0IYw4EguVQah9Wm5mQBH+3i6G4xEc9maenswGSz4fV5MeSyWEwmksk00YiYqFkYPXoyhZ4yBchZrSYi0SATJ41ixMhqiouLlCxCKiFaaE6yOZNiYJgtJo42HGH16y/R6T9GJhdkaHUVDoeVt958ix1b9xEJJnBY3DisDgVAquEsiMB7BjEn1rQAowk1J2gSJ9pvgzoz13I8BHs4Vns3JlOSXEbxtNDp8hEKWbWUkDkgz4LMW9IIqCL6kAJQSgi7RD7YyKh47Rx6EcHLxcmmM5h0diVxoTOJM7aVSMLBypWtPPNYBD2DMJqznHe+7Lqf1ID8tMbUyXT+QTUgHTslwJtOvQQ0TKiATCNGdCoU0ihgYyqG3iygvERaGFi69EFeXf08by5fRUkSZpQWE27vpNioJ2Y3cSyUoL/VoiQMgtEoyVw+DFQYQ2Z3EaG4bJDHFDhixqDGqyi06Uw6IimBysBjhHAach4faxMpUucuwTBxEsMmTGLzti2MuOKz6K0myrJ6Op99nqZbf0LJwcN4M2l1vbBPjBYz0UwWu9mAmwT6ZD5Nh7qrjHRhJwnDCcqKvYQCASrcXhr93VTpzPTkkkrDTbbeCw1migq9bO9qU8yyrBhZRLIM9nkJdvvVrCLpHCkUVMaLpZ+PA3sO0W/OcBp37IcKHZ5BRQQbOxn9H5M51ttMCD9j54+iMG4i93qQt27fx/xBMLwExW4UvcX9h+DyKyfhKY5xrK6JFU/2kE6AyQaNLQI+mtm3N8mUyV62bPUrXbaFi3wUlxTw7to6mo7A2YvP4ulnVygwR31XVEhLcxerVgW5+HM+3B4nsWSGZNzNow/sxd8FEybDhIleKiqqWP7cTmVus+D06bzw/Ltqse76kwO2hEV/4fLp6CTeVO9k796jLH/2KEU+AeesDBxYTm+PhBQ3s+Tc/ngKi1m2bAsOK4QkDHSsiYWLRxJJRjBkBvPic2vZuTPCgAF6mtuynDrPxbRTBqPDSixYpVytd++P8s1vziQctHDHHa8TCMH3f1CN21nJLbe+wTe/M0yx+f/nvzeqkMtzzq3m1VcP4rTCiBHV7N57kGPHxMm6kDFjJrL82Vd5/Am45hswe/Y09Do3v7j9FcU4HTIYLlgyjV/ftZ7PXToAt8fHk09tVU64v/xlNQ6HCZ+3H9/775XU1kLDUdi/F7757RpGjHXQ1NTAY0u71K+PpwCSaZgx28no0aPwd+h56MF1mC0waqyJ2vFjePTxLVx4USG+wgH84aHthANQVYzSp5P8nH76QuI9Vn519XPMDetw9dhIFbjZcbRNmboIi0+AsSKnR0UD7An0UCJafQVueoMR4sflE0SbTqQWysv6c9jfQXsyrsaDgGL99AYqysqob2nGajJQaLMTCPVSB0wqK8CeyBEOhKjUWbG7HOwJdSvpRdFVFQax/IKKi7MQQ2VMyN9Ta0bSeWAvhWIYVFxOfWMro41O9Wu8Ld2r5gUZU8J6tKJnoLeKnmgHyXicgR4n+4NhbHYLWwoT7Jxn40D/HJ3RuLqo6j9Go4+mSK9tI/5ckFNbYVbWTFkwSVd7XrOyEh1nFpWRCvppSCeJILILOjpzOQ5K2wALnE6smRx1OdgRj9D/eDi4y2YmFkvixkDGaGZfOqbmg9F6E54CF+sCfgUkTjCbyBmMdHg8rG9tZbbDhdtuU/XbmcmHdnusVhLxOB6DhRKrg1BWXMTzTEoxoyo0WOnyOjnY2cVnSkpIh3sJWI3U+3uZ5imiPmfnN70mDji7qRoZ5HdLLyEWacBsdHPTjSsYMW8wualxjhXH2KEzsGt9F8MyMGy0lX1VWawZN/3eNqJf38Z/nXcKT/1uDfPnVmAxenjrtb3KUKnAAzt3y+bAUMKRIMuXdfFfV8/i6SffobLKgN2RYecuka+DcePBUZgPZf7+dQX4dEXcff0R+lUO4u1D9fQa4bzPz+XBR19n/MQ8wDdtciWNDc2MHFnJzl3NxKKwvR52Hi1FP/JsJdeD3Y1u8GCFF8yfMoXXVr9BTjbIAgcpy22hxtmAMdxMVRFMniIajkGuu24sSx/ZwbXfnkhrS4hX/niIwsJBvLmmXkkkiN7kmFon1TXFLH+unhkzIdQrUnjQ3AwLTx/Krl2HWbL4VDZufovZc0ZRV3eEB34T45xzDLy7McMZC02sfTfF9dctYOeOQ4QCaSIhiSrS8cpbTVhsML7Wyaonwrh6QB+34PCV8Mvf/47aM+ainBUlvEACDmSs5MmQJwHIf9Djzj/1Nh+kASmLs3vuuUctHmRxJ+CQdHpZ8Ghhw/L/ie7W2iJIvhMQSFiFcp3GXJO/ZcEkoJDGatMAIakEjdEm1ymn0OMmF/K5Bl72BQD/WsVprEqNLam9F5BK7imglGZKI/mVssmhgZ6a7mTfha72t1yvaUpqjEoNUHw/JDAP8IgRigaIFRR4aG/rUNpjUgca8KiVQwNX8y6leQBSyvv/IgDZN1RSa2sBtqQeBdjV3NalnjRjIq1utbbRnNi1vqkxXKU+JQTbbLa8pwPXFwD/qH3onzkwpUyahp2A3FInUm6pDwVGvcdg+uDw6xMBqxPffxgAKe0g4LCwLrVNCmGrShi2sIblJd8JICr1LlqVMoYkf9KOGttZu88/AwT7W9rvkwB9H+d+H7c+Pkm+Pu69Pk45/tK5nwoAeZygJ67WJ4LrGjivzclqAyISUeGPDpG3sOQ3hFRYZCpDKhwhEgiSFY0zS94Yze5yYXO5MNqtJHQ5mtrbMTvsio1tkoehZEqFSjc1tTFhwgyuu+4H+LyVxOMpQr1BXln9MhWVRUyZMhFfkZdEPIUuZ8ZmcZNOGUgkswR7QlisZiUSvu/AVp546rdY7VkcThNbNm+kuzNALqXDqDPhdhYolmLe9EVCm/9S6Pz7AKSMvw9iQJ52qp4LLqrB5ujAZI6Ry4imjoS6CMBpICcMRrW8kp0MWfLkmY/qf10WnTGn8m/QuTDoLcqEIZdJYbMYMest5FJmEskUWUOctM5ANG1n9ep2lj0eQ8dgDMY0552/5CQA+WkMppNp/GNrQIZdSmKqBZEQHmBWgZA6xMhJr8BHnayuFXMjRkfLEXbt285V/3kZBkOGL59zEW/e8zQ1bh+ZYJDuREYtpuV0AS+9YpjnNHG0O0yt20skkaIpGSWeyyA4XbHRRlLkDXQ6/LmkGpmyMPM6HOq3tqTUx4H2boK+EnaWV3H+L35Obuwonn5xOVWnnYLDU0BnSxv+F19idDBE+5PPUN7aSVFKnLVtRKIRwumsAgiqrWYC8SQep4vecIQyl4+W3k6qikup62xX5RYO4QirHX0qo8wBIpk4seOGNAI6+Ew2OlIxjHYzXfEk8SxUFxUS6ArgwEC6wMErssE/EKxVBaQcOjKODIlgr5p700cltg8Gzh1G9YyxvPLuy9ScUkPCH+ToA/WwH4YXQK4R7rmrlnGjB/G/P3qJ08+sYPx0Dy+v2MtPfwh/eHgJQ0dWccev7lVOrd5CN6+uDnH6QhunzBlGThfEaMpBxs0TD+3hV3fALbeZmTO3FndRiGjMjy7rUCY0zz2b4sv/OZzSqgIOHmzjumuOkYzB7x6spqrKTiqdQG+08YMfblXh0sXFMHFcDf3LB/HcsysJBOGCi8fgD4W5+cd1nHcuijV51ZVjsFkNpFN6clkb/3HZGlra4I47hzFx/GgiPV384Q9vM3QETJ46hj+u2Mnzy8WIRbSJPUydPob7frOKiz47QD1/dbRGuf++o9gsMHmSjWeejjFhInQF4EtfHovJ5OJXv1rDwkVOmprCPPkofOOaWkaNK+fFF17lnjtFIxOu/MpC0CX4ya1vKMaj12tj+vQp/PrXb/H1r0+h6Wgbjz/ZwJbtsHTpGRR50hw9dohbftKAYF43/+8Yenv9PPV0E7fddgqhYJwf/mAzA/rBZy8+lWQiyw9ueoef31lFb2+ERx8IMHlSMTNm1bJx85uKlXXKKePZteMId9we4uLPwKIlp5HUxbn/d+8yezaYjYXcc0cAnwvu+Nks0tkQt/xsB1d/bSHr1m7moRu6GNoOnxk8iGONRzmayjHGZcBmtuHvDmMzWoilE0hwQ30qD8bLuJpQUUEwGmJfMMx4p5usTs+e3iD9KisJpZJs6+hUIOYQg5VQJs6g0mIw6tja3KHSkGcFYRNbEzDd6VObiEcsabYGI/hsRnRmG9hsNLR1MNAtv6VZ9kXzm/oCSFa7TYSxURcKscBVjM5kZK2/VYE0we4uPBY7+kQcGzoSpBheVoIp3EvaYmFdd1DIfOwqgtO/Nw7zwFJe3Pwq7uoCagrKOHb/XhxvwuedMFLnQJ+L0R3Lsj2vWsUpGKjy+tjt71BbkmNKK+mORNgQzodOz/uT0ZPPYmO7SCvoDJQWuWnoCrA9B0MsJoYaTJiMFlaHAvQz2hhV4CAVC7M3GlfzloSW2212tsaiFNpsBGIxyswWupMJqord2M0OdjS3qk2KeWWV2GNJWnv87D0OCk8pKMZkttBs1bO2sYGLC7wY0im6LDr2+0OMM1lYk0pYLW5fAAAgAElEQVSwnALcowdhL9nOorN9vPxCN/LYJVIJiTIYfhVYp+rxO0vZvKOVKhMMrrXTVpDGFXKw/38CTP6TmdCFp1eyaW0z4yc6qKwYxuurt2M1F1JdM4I77lzH0BoYVp0HF2/84Xncd89yBg22cMqsWnbu2sqB/TKWFuD0FfCLnz/DPT+fRbwpyc1XbqDI249X9zfSloRLrpzGug3rWbhgJL+5by8XX1jEoYNdjBhdSP0xGRun8uzbbexKTsY2YDb1TW30q66lfPgY6uuO0PricigtobSmFkfsIJ2v/JDbrzuTY0e3UFJk4Zwl87n3ngf56lc/ww0/eIrF58i6OsuqFWlKihzE01ksZgedHT0cO5rii5eNZu3aXVx7zSI2b9qA3enj4MFj6pwDB/wMGKDjrXdyWKwwYTw01MP1132GRx9/iv/5wZV85/rfcs65Q9i/74hiVkd7oV9/8JXDiJGDWTT/LC479y50LWDIQNmAAfz8N/dTu+A0cjoTury+iUIdZb9bnoP/nY+TDMiP2Hp9mZAay1HAtfvvv5+f/OQnCnwQlqAc8nleXy/PYtR09DRQUgvF7qsJqQGNcr5mHiPghBYWq33eF1zSFpcaE1Jjy2mmJH2dsv9SMQX4EBBLC7eW8yRfAuQI4CW6ivIwpzHLtLS10Oi+jBIttFRjdmoAqRb+prk092VzSgibnCfMRwFyvF6fAsX83YH3mHkas1Irr7zP14OIm6eUq518pwFzJ57/EZv4X/I0DRCWOpQ2EJaf1KM4k0s7CdglZe8LCGtAmAbMyXVa2L6m4yntl3dTlz4qGpzp9/Q85TpNJ1Jj9f1LVs5xhrBm/CTtLvWR16QryGuOCk7wVzQgPykAKeNGgE9NX07uKe/FtVgO0Q8REFLyKAZCwoyUuhawXMZWaWnpn+nFakDRv2p9a/n6JEDfxynb3wIK/q15+1vu9XHK8kHnfmoAZF5oAAEhT2wjrT5kru4Nhwn1htTcUVBYiNVhV9doDMhsLE6vP0BUQrCz+U0xt4DoBQUYrGYS5Gjr6lIApPRtq8Go3D1TyQzNze3MmDGXiy66lGFDR2E2OwhHwzz77NOUlfuYPGU8ngK34kbpdRaScTGJMhGPixmZVbEoJWQ6Gu/h6Wcf5JVXn8PuEAmKELpslt5QCKPOiMctq+y8+7YwOLUw8v9//f55CHZfeY785kQzc2abuPCiGqzOVsyWqOCO6GW+UDqOBmUcoxiQytpXgMfjjFMlwZPBYMkRi8XR4cSotyiGucVoRp810NMdJ9iRwWZ34C42YHZZCKdzvLzyGMseTykXbL0hw3nnnXTB/qTj6OT1//gaUCbWee8qdIo3KGPEoMaNyA6kkzJ/6IkGo+zfv5HrvvclNu2qY/AQmDZhOOauLIdeOIgtC1Ulbpo7QopFNcDnpLk7rBiOAkjaRBMwIVInThpjYaWzWGu0Ysxk0TttNPT2MLTAS1uPX0GfyKY/KWJCUhZ2lcNGy6Bqar/xDVh0Om8dPkTscD0FZaX0dLfTv6aGMeksb33/R4zYeYDy3hBtqRA2cX51Own2hLHojLTl0hSY9ERTWaoKvYR7QphFdkh5UWUUGzqueJH58MgKl4t4rxjJWDkSi1IkQK3RQDSRptBlp7M3SoHNTmcsSrXJRbzAyDJ/ANd0Jz1WM8kuPxXjqmjZ2MSg2krq9zSjGw05N/QfOgRbUQEHNmwVJxBGzxzIoVf3MvQwnOI14DZl+O43zuHNlTvZvKUekwcGV0MqZqSpMc2XvnwhDz74DPt3SiixifFTSti9r5lx4woZNHAw/q4e9u49THs7JBPSBqI3OJ6MoR6LNaVYU8mYl11bkyx7+hA2J5RVwOJzB2N3mHnqif1MnVLE8BE1bNmyka3b8kDSqFo9Z5xxJsHwAVxOH88+tZG9u3OKObXwrEqqBlqpqzvGm6+m+dzFc+nq7GHlyi2K7ZPNwoL5Qxk0tBKbI05nZ4hnHttHIAAjxsLc+UNIJWz87Ke7ufaa6dTXtfPQA3WcfU45zR2tnLlwBMfqQvzyl8189wYPAwcO4NZbd7BgfjlDBo1h/Yb1vLWmh7lz7QwdMJOf/2I1X7iskl27mlVI5i23zMRuz7Fp8wb+8EiGb3zdy7QZ/fAVFfG5L7xG9TAocgkzEJ76k+bkz35+BgcPbmbDpm7EyPw7183FmOsk6A9y172NTJyk4/ChHOPGwtF6uOrL59Djhy9e9jxXfVWksGDju3DJJYOpGVXA629sI9YLIuXuLswT/zMxCWWdTTSV4+0177J5U1qFkI4dO4I17+xj8cIihgyr5pf3riOlg6rB4Oy28My3E0yScYQRB1nlDl09rB9tgV52dgWZaASPr5D6aIzW3jjjXDacBhNdwV7EH13GvssEiRQMrhrAgeYWRcmqKPRxrLtFjdtR5T6aWrspcpipdBSxraOFfcD0IjsjUiZyoV7qc1k1nk16KO1XoZ7dt7f7GVZWRkNbG+OqhtDZ1EiApGIOSsD3MQH6j882YpXjM0F7CkYXuzH1hAkks2oMjnEX4dLnaAp2K6aiOGXLEr3TAubacna2tYpPCYUSyhuCUWYrh47ElUyB2WYl1hunXEKv3S529vSqcS4z3NCiEmwZHV2BDo6SY2Shh/ZAUIGD8rRQ6fCg00doTaZ4MwHlJgMziwuJtnSpepGZMmzUqWeByVa7An7fCnWrTYwpFgNOj4edPVF2xmNMtxio9HppbfcTzGZUHvqV+BRrOpbJMaiiiqMtTZTLU4rTTpvNye7ODgVoCiNU6kvm1LHyuGIbwJNpHwed7fiGNXPhpTB3wSB0WQs//sF+Bs+tZH1BM/oRBmLpYt54qo3COTCk1k4yHWWMpRjTihBHX0gwfZyeN1/PMmYCzJ03kjdf3ytTGwvPPIOf376K08+ws2dPlI3r4UuXD+bddXWMHedk+qyBNLXsZfeeLFd/dQ7+YJxHH1rPbT+cQ+OOdn55/T68RWU8/W4bNgHlxoAorH3nvxZxy00vK+kDfy/4+kNzF0oveGeDHr9xDLiGKe2OwlMXUlE9STFI333ifoh0MXTiWJq3Ps3C8j3c9+MreHTZU7gL7Nh0Ge67ez/zF8Abb4vmLUpO4cj+/JwXDEFZuUQH6vB4zXzta5/jph/ew5WXn8Pbb61l194uNU7FQKalFcaNy3Ne5swdTGXFAH5+2xtc/ZXP8Ot7nmLQYD3rNmRZco6F7TsSzJpZrMa7Tu+iqaMTn7eMWVNm8/VLH8DiB5/Di8Xr5qf33cPIOaeSzBkx58z5HzX1iJpDJ78p/8bHSQDyIzaeBupoAIEsYARIWLlyJTfddJNiNvXVY5TzNLDngzT5NGBSAwnlXA2o7KsRJyCFBnj2ZT7K9X1ZU30BJMlbX2fkv1ZEOVdAJgG15H+N9SgApLy08FFJQ0ATOU9j5cmPxYkgp6QhwKVWds0FWwNftXBTLUTYZDIeZ40mlchsUVEx2WyOaCSGw+H8QE3H90HPHOmMhBTnWW8COkm5/18CIE8EKPJGPWFVLwJCSrnlvXwubSPAodZ/tJBfDaCWNpT6EfBRC7eWuhb2qdYfNbBZ0tfa7iMOkX/KaUrL7rjeqhaangeyve8xIP8SANl3DP0lYO3DGJAaA1P6taY1J3+LDqS8KioqFFNMPhN37M7OTgX2a2C5sKblu773+WcAYR+38f5WkO/j3udvrYu/JX9/670+bpn6nv+pApDSj/oEZEgdaJtZGsM9FM7P6zK+ZeEkumWKOSlgo+gxZjIqBDvQ1U08FlPzRHFJqQIhs3odyVyW9u5uLHa7+j0w6vLGEqIBaTRamTVrAT5fJTNnzMft9hGJRnnu+Wex2Y1UVZWTy2aIxRLKzU8ktNOpJN7CEoYOHa1MbMR4TNyn33x7BcuWP0xr+xGKipzodVk621rxFHgoLCigpyeI2WLOQ4J/Uaf1fQBSfn80BqTU//sApJELLxqJzdGF2ZIklzYoY5s8hCAPk7JBI1QuWR7I3dSHx5V3smR1SdKZDGaTi1zWQDYtIZtuulsjbF3fyhuroLoGps4upv/wcpKGDC/98QDPPJnGYhwgse+cd1ID8pMMoZPX/pNqQGMcyu2NJNGJ27uyg4dkNkVvLE4ilePab3yV11Y+w7zTajltfg11R3ZSf+AY9etSjDEYMQR1dAorWkIoZfFvNBKNp3E77QTCUbVgr/aVUN/doUJEnTYj7qQOfSZLKxk8Oj36nOgvmsiZRBwhSzCe16yrMutpTmdpLSmn4ouXUfiN/+KFTZvhiWdgzGjGXfVFTGYTRb1Rdv3ybrzLXsRWv1dttHh0UKgDj8OlwEJx1T3Q2arCwWVRX6Q3EM9mKLXaicdjisEUS6fUpk5rMKhCSuUodxXQ1tuD3mIglsgoJ+ChPq/aZM+pzY68M7jZ4+KVVC/+MrHNdig0w6yLkwpmyAlK0wveWU780bBiOzLVCD4r1pEOKk9xkjrWTPj3cS4fW0Wyq4lrrzqL39y5gs4u+P6PJ5HMxglHrNx662Y++3kfT/yhm2A7/OY35+Aqaica7+Duu+qYOB7WrkHpoV1y6SDMZiPbNtezYX2aa749jESiB3JmchkfD/5uB39cIbpt8OOfnIW9oIsufyuZdBHPPbuVdDqv1XblVYMoKHDx2CM78fngjLPH8NbbO9m+GdxO8HfCt6+bidkeIBpLcnB/gv+9qZEF82H+/Cn0H2AknYpz681bueyKEVQONrN8+Q4i3bBtK1z2n1bGjBuE1VJIc0MP992zh3GjC3j5hR4mTjbw+cumUVBoIZf0sH//fl59Yy9nLR7K6lWH0WFjz54Y9cfgtNPg3HMvZP26Hdz0o0N8+T/h/PMX8MRjqyktdfLWmrAqa3e7uNpOpKQ0wMYtdax9V8IwqxkzwqcA57fW7ufFF1sZNhQuungyzzy/ifIyO+ecNY53165n1eoso8cWcNrcIaTTUX57337mzRmM0+Hlxps2M3U6XH31fILdGR57/A1+dOtZ3HffCh64Dx56aBolVXH0ugT337mPyy6bxq4De3j8iV52boWnnjqNohInSx9+kephehJJHY8+mWH6qfC5yyYTrctx2ZTNnGmwsNDpxZyIsTkexGLX0x7NKtCtPQcjK4o40NKl2IsyBitMJrVGrPKV056N8G4gxAAZBxYHRxMRBheXK33IHU1HGSys04iEbcOYkmLcST27g+0YHSZCkRQTvYW0+QMiYYqpwM36QIhh/Sow6DJsbWhHtim7EWZmER29XQx0e8FiZltnG+VFJTh1Orq6u2nOpqke3J9ddQ34DHldyHJ3AfG0iebeLkoAcQhwFBbRHOhivM9L3JClzgoduQStLTGmVpgYG8lhjKQJOR1s6Y6o8o40WxlokSiIHFtCeX1ZAV49ej0up5e2UBe1Hg/JVJq4waZCzaPEqfEUk3Nk2drcTVgPsSwMs+vJRrMMstvJWm2s9Hcrp+5ZNhdmvZFtkQgy000qcJGKx3knkWLgcY3NWp+H1u4gA31F+KMhumNJBfYJQ26ot5iAv1PVc79+5exp6+ZgKqlCwMvdPrJuM3VNrZzuLiZoLuOOrjTUeug3bhdXf2cMbk8jDlsh3/v2TspnV9EyLUanM449UcSa7ccIlMOQIYWM1Nvo32XGuS1F1+Zm5s+ZycqVaykohm07QIzRa0famDZ9Or++53Uu/eJgAv4eXnium+HVJt5+M8XYcbDgzHIy+DnWkOAr/7mYndsPc9cd+/nKl3S88kyO7avAVwxHouCsgLPPGc27a3Zx5mmj2Lxht2JBDxvVH09VCTuPtHKk1UDaNhRT8UR2bD5M1TkX0NQWhLYopiGDSB14l0FDvTQfXs8QRzOV4W1ccnY/3tneyJ69sGSBhbbGBF+6Ygm/uvtFrr9hBp2dYV5cfgCnfTA7dh4iGEpjOa4PcPY5/bj7rkZqBkF3F5x7/jD27T/E6FFjaWw8xtRptezcvVZJTlgtOh5/JIfHLfqhcNtPrubGH93L93/4ObZsXU9vKM7G9a0o5S4T7NsLhQ44tAmK0xCLQEFRIb96+EEmnLmQrGzcZ/Jr9fdir/+98UdOApCf8OFNQDMBIF9++WW1qNPChQW80XQU/9ottNBrWSjmNRBTCozQQCQBFsVoRAPWlKNmn1C7vmxC+VzS0MKnJT9yrQZgaow4DejUwEPtey0tubekI2w7zWlbY0kKICqHpmepsTnleymvFn4uIJfcX9MT7Ju2Bg7I/8KAzN8vz+4T3UcBxYSAIgBkX2BGY0BqYKvoe0mIh/wv9xNQRyvjhwFHn7DZP9XLtbr5oHbVzIGkPPn6yhsBaVqCwq6TQ9pLgF85NCd1jfUo12pO5BrYpUkDCAMyk8kzSjW2rehDSnpSp5quqcYA7mtiIUCaBvZ+qhXyMRLT6kQbR1I3shkgALg4UBsNkkdxq827fJ/YL/r2xfeAieP3/yAQ68TP+o5f7XqNiSlh2OJUXllZqcaLzBWtra0KgJR6lZfk8d/5+FuAvg+bDz/N+tDmUYUbHXe5/vP5R4mE/tOODwMgZX0q86IwaqWvSJ+R+V02Gux2mwpD1hvyMhaqjwtWJv08r0+Rd7Y/zlhQm02ZdN6VWad7T+9V9VvFZJK4jqx6AI7JXB6Lq3saTCaMEjtl0JNKZ+jo6lKsvvz4MqidWAEgzWYbS5ZcRDic4bQ5iykuqSQcjvDKK6uoP3pQ6TlmcxmSiTQGfd6UTMBGo8HMuLHTGTSwhkxaQpojhCNtPPDgr9i9Z71EZWHQ5xToaDIYcbtciikp40iCosWBuu/c+X6UgGwK5OdFmcu0OU9dl8uRSTcxZ7YsJMfhcmcIBSXM26bqwWCMUuCxEE9HlRu2vPRC9crlyZFKe0fVbf5pUK8XVqeJRDSJzVRES12M399bR8MhKPRKGBOccd4ICirtvPTHHTy/LI3F3E/Rx8497zxuvvlmxYg+eZysgX+XGsiroeYPGQl6WbZnYvTGe9nTUseXvnk1UX2cSG8n6Y4wE4cWYs3GSEXjDKuuoOdwF4F3kgxxe2nr9Ku0yhxuOiIhxQaS9BUDUiIJTHZ0Jj17omEGeB3E/BFljtGbiOMwO2hJRnCYHARSEUzHqUqVDhfJaC8Zh4P6nI7uCZOoP2MBVFZRYLXTc3AfE757LdF0isJYlkHNbSw7+1xqAt2YeoN4jTpS6ZxiEpkkBLO0mGB7G26HgcaIhFkfByLNZuqTSYa4nER6w5R7vASDftwWJ5FERIGZJquZWDypmJN1Ab8CJ5V2pN6A3WgmmIwR1Ot5V5fFPNFDwNGrWOXlI3y0bu6maGA/ulo7MDqzpJMpRW8afGYNdZEj0C9N0SwfRRETB25oY1IWkp0wYwKcdeZg6urrGDjUwuQpM6irC/Pt6zax6Gz4xtcXs+LZNaQSURafO4X2jiZWrzrKXlmYnw0LFo4jmepQMke6nJ23Xq9XTL3PfqaGY0dbWfHHEDWjBCCs5YlH9jB6lJup08fS0HCM5pYAW7f0KrOFSy4dzvBRQpNNEw+V8H+3rVWmXAYLLFgkoYrjWfbYNsRP7Nzz5nCk/gg7djXS2oZqy8uvmI/V3qYMvTobvfzqV6vpX503hF10ZjX79hxUYMCCBTOw263KjfbN1w+wcwd859tz2LptHTpjksVLZmPSF9DY0MZPf7qJsxaVks2Uce/9O7j+B2WMnzCRa76ygjPPHEtD8w42bhaTCzjj9JmsXLGR199I8dNf9sfnLWLnxgS//90eZsyWzTco9unxd2e59NJJHK5r5ME/tBPww+231ZJOJXhp1WHSOSM11T7Wr2unqwPGjIWFS6rJZfXc88v9tDRB7Vg4ZXYlr77WzKWXTCOTKOTGG//IiFFQUQ5bNgpDcgrecj/lFaVcd+1aXB4oHgALFw7hu18/wi03TqOqfxF33ZV3AR8+QsI7B/L6m0e57PIBOBJl3H3tBiy74ExTMYRjrE2ElY7iqTY7WfSsjuXNoKYLsFVcxMudefbeHL2VQquNXdEAerOdtF5HQ1z6OAzzuujy92I36BhQVElLewsBslSY7USSUaUzOaCkjMaONmWU0t9oYZDJTsZk4aVQG+VV/WloalCMyBkGMwUuD7uCHeq3dpzThUmfY38oTHGhgwKLg9buHo6kEhjNNhqSMSXLsMhbjCkLzZksR3u7FWuytrCQGEZaA53MtrjJ6cUt2sSuDr8KCY8nUYBdhctGIJ2mJ5aizGqnPR6l0GpUa4j2SIyRxeV0RLs5HEnSLpsIRhvD7FYsBgP+nJ59wQ6VjtRTyu2mPhRiTlmpCg9fm8owrbgAVxqi4SgtqZSaP6pdhfT2BlSZzXo9PdksHnTYyVHk9vBOKKgMdyYY9ZR6CogY9Gxo71Zz7tRiL86UjnBvmB2ZhHLKlnlF9CFb4hGGeguJmkwcbe9gqsNLl7WUX3fryIz24ui/kR//Ygkmw35i0Sw3/mgfFWcOoWFOD35HN8Uhg9JS3GZO4dH7iD50lLnmEspjdgL1DZx3wQIef3oVk6Y7cLq8/OGhRop94C5wsmdfmMuvrKGzs5Xly0J8/4Zzeeh3zyndx9JyCIXhT7AJ06fmHerFaGnxebBw9jDuufEQHncJa/Z1EExAyZ8AznPOHssbr+1g9JhaVr62hyUXzGL5y+/gHTSSVW81YxsyG4e1koDOSe1Fn8VaVkGko5s9gtYXWxhV4+LQO7/hlKFZss3tzJ0J2w/CZz43hinjRvGzWx/jC589i1tuXcGw4RAOQ+NRGDqkTEkce7wu3nz7ECYrzDwlb7jz7a//B0sfepx5C+bw7LOrqaqoZP36ZsrKoL0LZTKVSKIcvW/98X9wx50Pc+03L+XGmx7hkktm8NST69R9cpl8/xOlgS/+xyQWnDqPRTN+iqlD9ExtFFRU8ZP77mHMglPJCi4km+Nqgzx7PP7631sF8iQA+Qmf9gSsueWWW3jxxRdVShoAJoscAUE+DAjTQmw1gEQD1zRgQ8uepmEl5/cN6daYhNqiS95rAJWAHvK5gKF99a/6hoZrgJL8r+VFY0VqxicC7GmhuAJoaiGvGiipuSvLdZrYv5ZeX/BTyqK5Nb8PCOWZpBLGltfucygn7Gwmh2hB9gVH5TypU7lvHvgUrQVxz84b5sgCTguF1a77ZwNkH6V79QUh+gI6Whn6pqEWzpl82LpWl5rup2YwIwvuvoChgBbCCOy7ANf6Z54dmN9G0fqqgI8CJkv6Uqd9zY00EFhrv49Svr/nOX3zo0kaaAY7Ui9Wi02ZQKhF0gkaedpnWv7+Ghh54jnaew241YB4rQ5l7AjjUfqjAJCaBqSAkBq7VDP++XvWz9877X91APLD8vfPYD2eOJ5PbKP385RToWciKyAApIxFGcsyPvNzurhAZ5Seo+rbx3l5AqAJKCgdXwGwCuiTBaCOrBiU5US+QodBbzjO6JPP8ufmyYQ5splMH9M0A3qDUV0jUhliEOZ0ONX8rBcAUrlgJ/8MgJxz2mJKiqvU4mr79m30hLopqyihpKQYh10YjWbFGjJbdLz2+ht0dYQZM2oCZWXlhCMBEsluli69m2071mCzycZLWoGiFpNVGWflJUvyZXrPiEf+zuU3G/Lzmfy2pJS0hxYRIJ+/p5WbaeKM0/UsWTwah83Cts172b4prEJvRo11MLy2DKsrg84QV2J2slmmFCKF9Un2+KaGkWwuvzFk1JvIpnVY9EXU7w/z8G/qSPaKgy6UDoSzLupPv+GlvLn2CE886ice8+JwOd4DIKVtteNfZX79e88fJ9P/960BDYBU4gS5FEbFEo5yw0//m1Ub30ZXbCLqinF4Z51i71UPgBH2Mlp3tzFsgIfgviCmg2BM5m2enFhIkMCKlW7kedBIMJvGZ7ahS8beC/IWXziP00FLKEIpesJkKSjuz4HOBgVcCmd5sMNNTySk2Fsi4xbS6Vlvt7NgxQoCQ4bQfqSeQ9s20++s0/FUVLDrrXXKPWGeHnbecQfjRKe5J0RvJo3H4aQjEsZ73OzCZ9PTGcvi9hbT6e9Uc6jUgWjBSZ1UGMyYTSZ64hGKvT7a/d2YxAAwl6PM4SIaiWCwmAklBKqAge4CmkM9pG0WdhgTZGo85AaZaAx1YizQkW7OYbAWkjkUoHJqJc27mymcVkggG2D8JZPZtnkThad7GOkYxObvbiOzAb5wViE1gyx84bKpPLPsedk7QpQr6o5CzXATod4UX/j8mbQ0BFn+7LuKdXTwkITzluL1uXhm2WFOPU2MV0rJ5bKYjE6MOievv7qLl1+EmTNg3KRSBtaY1Bzc0+XkheX7sFqhoSHP+Fl8VjVbN9fR3pHmiv8crQDIzesbeOPVCBvehbvuHs+gagjHQxgzA7nv7tdUiOyROjjtdBNjxozhoQe2MGZMAfPmjyEaj/PCsk1KV04Auc9+fg4ma4REPMu6t+ppbhL2ZE7pSsqmUk9PL6tXHeHsJRNZ/twWTpnlo+FYtwI/Zs8ewtKHjihlDdFSu/G2hTz11Eq2rs871N54yzwCoQZeWX0IuxUqyz00twRZdHa5MtZ54ZkdLF+W5NIvWpg3bzZ7dx1lzZpDFJfBsSYYOsJOa0uUCxcPoNhXzONPb+bX98Kll4rW4zR6Almef2Ej1357Ku+u28zbqzOsWwc/v3MgpeUeHn90O9OnDlNmFa+8AlOmwZeuOJu6gwEee+Idrr2+ltff2MPGtZD5k0LIj34xlkQ8Qne9hUd+v4ch1bBrD8SScO99l+HvbubWW1Zz7tlGdv2JyRo4CN1vwOcKvcSaeliXyzDSbmFi2oCjwMOy7hZas3B5UTGJ3gjbsxnaUgmmOdyYs1maYhFyJisWYSkH/PkNwmzehfmMfuXkIjn2+9uo9fXjSHejYiPPLC3FHc1wuLeLncDcqgEUB6IEIxFWqlEKI6qKaW3qpNJoVSZucVJqbAnreIivkP3dAYpLPIQ7glfWFykAACAASURBVMq4RkKwB3l8WB1W2pubmVBQRHtPlwLtZONArhswsJLWnhjxgJ959mIRrWZXokcZ40ws9ZGKxRXr1p9KKWbzMK8XT1rIPDH2JKN0CCCqt+G024ia0mou6Ejm7emEPlBod1IXDSuwc1xZKY3t7azP5b+bXuylo9NP0/GNFPmFl/J4jBZ5QKE5GaNIr6fQacFsd7K9rVMBk9NsbrIG2BKL0JDJUGPSU+x00hoIYTHoacxkqXE7cCSytCRiqh6q3HZKc2bS4SiduSQlPg8Ji5WdLW3KjbyFAp7Ax2GCuAb7ueQK0ctFAeVPPgeGaeD6potwWRh3r2hri3yFmapUOQeuP8Y5JS4a9/SKTDfTZxbQ0NzDtNk+TGYbLzzbxGcuXMCevft5+JFGFp6Fcr1e8xbc+IMvcOcvHqWmppLJ0wazc9d6WttSnH/OdKxGI8+/8A433DSJRBB+/LXNuOyF7GwKcPEXz+S55//IokVTWP7cRkrKvbyxzo/VBYFe8AwaQsQ7nYihkuCmPTB2EqLvMXD0aHShAPWrX4J0D3ZLM+ML93PDFbN55emlfP97X+WpF59n+85mqocYWb0qzegRsHMnfOe7E2hu7ua1V47RE4RwFKwOGDKsCFeBbIYs4etfe5CxI0289WaKU06FrVth6CCIRmDGjBHsP7iPSy+bhcNh5vs3vMbkyQbWb8wwejSsegVmz4KSomIsZtFD1+MscHOofjsD+pfjMlv52Q37KUpAPAoVg2q47b57GD1/lopAUhFO6vFWdsHlV/P99fu/45PESQDyE7aasK0EgFy+fPl75hcfxLr5S7fRGFxqQWgwqIWVMNcEZNM+0xgrWuis6n5KA/F9N2nNmEUD/uR6SUeAJM1xVxZh8n1fMEXyKudp7sfafSU9CdWTxZsAKHIvjWEn52rsNw2k1EAVTUtSFlAaGNt3ka/lTy1z1WIxq+4fDPbkGTVGE4FAUC30hA2pLRblnL4M0TzQKcwc0dwTV8SkYgVpjE8t9PBfHYDsC6CdCHL1Zdd9kPanfCbt25d5qrWNgG/SXzSTI43JqskByL3ydSQ/d39uXiHfSV1rIfgasKv1MQ1k0/L0CYfQJ7q8L0CtgU1SZmGJybhxOd3vaUCeCECeCPCeCEBKxk4EsE58/0EApJwjbSJsR+m34oQtIL7cT/KltZG2EfCJKuBf4OIPA/k+ThY/bUDww/L2ad/v45RVmwNPvKYvACnURAHUBYAU0FHGourXYgpjNCgAUgA4AcUM+vwrb9j8vjGLmmflUcWQByM1QFIASwVByqaGGLpIfzfo8mDlcXBPMd3lnwo7hkwqQ3dnNw67gwK3B71RALi82Ys8iC5ZciHhcJbTFADZTxlSyFyCPoPZYlTC85m0cCzy5jcmq476+nq2btlNPJZkxPBqLNYcLa0HeGnFE+w7sAWrxaDSEHakzSLlNqvfB2FT/n/snQWYXNX5/z/jPrPuu9mNuztESEJwC4FS2iItBYq0pS2ltMWLFoq1uBYp7k4SQlyJ2yabbLJus7PjPv++Z3LLNv8qUPs9mTz7bHbmzpVz7zn3nu/7Fb1eju3PWawaeCdgqgCQwiCV+47cM2T8+9zvuJnZs+CM08fSuK+bl5/fx75d4LDDkBFw8umVFFca0JtCfwIgDTqTaneV9ytJ3OI6pzeSSImEVKInzJh1OTTUhfjwrQZ2bM5O/McfCVNmjSBjhQ8X7OGNlyMY9NVZCfbppyoG5GEA8p/tPYeX/0+2gPQ6kSrKuGEiwcvv/p7fv/MEyzevwFHkwdUvh/26/cQNUDUuD11bjMjCEENSOQR3+cjshml5VnTdSYJpkaw5FSDkTfoUCyupN9KajuOy2yiQZxmvV6Xv5nmc1PcEFetKQEGb1UldVGBI8aXT4dabsMXkuSalYrhbknEFFmywmGk943Tm338/vlCUBS+/StHgQbQLYmY0MWbuHAoP7GPrLbcx6bOtuFqalcTbmZuTjW2Voox4uh9MII2loTDHQ9gXoLKgiKbOVmxmK/vjWWBR9iffbiYZjtPHnUeH33sQZhGpqEmN502hrHecTCMLynPYZ4xTZw7TJFSmMigcVE7Hmias1lyidd14BpmwuE207wjDaB1HnX8kn3y0FF2lgcz6FGKyN6HATo3LRMTXw9MvfpNdtWv57d27GD8JTv5aDUWFOVz/0w384qfH09bRwTXXrhVSKNffeARWZ4BwuItkQsc9dzfyjbOtVJRXQ9pG0B/jpRe3K5BRfNku/8FYEhzAZHESD1fz8EOLefxxkQhXMnFyMZl0iEzSxcuvrMHhNLJtpxjswhU/mMFnq3aybnUb37lwkmKw+QNmrrnuIz7+WCb0szDb9mEy6OnpyOWeu9cxYUoeS1Z66TcYzjtnBL+7cwv9+8IxJ03AYLCxZkU9V115gIoKePL3x2NxCjBs4p47ViifztFjBrNg0TacLrjw4pk4PXG6OpPcc9sa5XHpDUJVH0nZHc9DD63jJz89gudekFRt+N7F+cyaPY3nnnmDokIPS5f2MG2aHW9XGHExOeKIWbS1GfjhFR9z+nz4+tnDyMmrVsnCp53Sj7Vr6mhpg8WLBQwsJSfHQSxWwI03rlL3Gkn9Pv7YoTz86HauvqYaq9nDUw9vYm8dHHVMljEmPpeXX3osjfVxbrllEeMnS3+BioIS1n3WykU/HoHFYmXf5iR33r6BU86A6XMmcMfda7nmurOJRwP87Mq3SYThxuvm0Fgf4JqvrebIFAyUPuQWCXGEca5cYvEoq2ISnwQT8oowpjNs8nVQ4rawxx+jW+S9IlHuU0GiJ0izz8f4kgp2tTYqZqCAeKIq7ePJxWYw0eBtx2k2YkuBO5XEiIF9pMiz28gPx+lQpgniOWnDnYaUwcabnV4G6exM95gptJnZ7vWxPBZXnoaStCDbl34jzyQjaqpUEGlPIMjuWJJ+RgPDCkvp6fGyKRxW35E0bXE2OMVTiikZZ5chQr0/zGy7BWtKT8BkZ0Mw68PY1+mhymAnGREA0keewaLu77kF+bR3ekmSop8rh0Q6ya5QUPVpAUNHFuVRZcwQ9ofYE4wr0FVGAkmw7l/chzVt+1WYzpDCQjKhGAm9njVBmevCyIocGht9fypk9HHlEg50q3Erz+Phs54e5f8o3o6lzlzqQt2ERbUi6eUG2JUCgwnGFFYS8kfYEOzElZvDzm6fWmaQcnBwsID+hCr0GMo2MOs4KMuFr39tDD/443iQGG1j55FJugfq0dkMGKJhcnwwxVDEppvb+eGxk2lubOH9t/YzsDoLvJ19fiF2l5333t3PueceSTyR4J57V9OvHzQcgK0b4aorJ7N82SqGj6xg1Lg8mlt3sKs2weWXHUfAH+GRhxdzww1jSXaZuOkiCaEp57PGJi792bd46pln1LVR1aeI5nY/rd4ortxytu3qwVg4lmTpdCgcTN3evRx33vksWLqMhMTJR4PkVxWRa4yz5927OGFymNt+dBq/+MnTOO3Q5oOBQ6G80sSO7QluvflCrr/+Eb5/xUzq6ppZ+FEdfavH8drra8jJh9pasNlRMnI5ruFDdGzenOHe353CH154k+qqGnbv2s/UKZNZuWoF+xuyCdnCap4zR8fiZRnu+PV0/vDCEn58xXd4/91lBAMQjcCrr+1SziUi1Z41tYRn7m3F1g0Oo4Wcyipufuh3DD96ugp9ygYkagCkXDkq4e0/+RjwpbZ9GID8Us0ndN0gV199NS+//LJ6oNDScA+VSv+1zfSWvmosKllWAxB7gyYaw1BLztXStXvLczXQRGNGysRNQBD5uzeAKctpYKSsR5PfaqxGWV6YN/K3ACjykomwsB21sBtNhq35a2lyazkmzY+wNwipAVgaKCDbEA9I2b/29g4V1iHzZmFDmk0WFUKjsWtkGa2tBEzLgqkyCU0qAFL2SyaYAvRo7dcbbPuSp/lf9vVDAci/BHBp18ChMmxpfwHbNGBYk/XKBLv3dSPnrbdHZG8QWvwfRaKs7Ye0sWYlINe2gJAC6spPb4Zs7///yxrnH1ixdk1o17sG4gswLj8CkgjIeqiUXwN/DgUl/9Lfh+7GoedI89frDVhKe4vfo7ShsE9Fii3XY29W9N8Dx/6Bw/+vWuSrOJ5/FSB46L79q7bzz56Qv7QfvQFIAdc0Nq2M39IP5ZUFtLNaYFUIEBDAaFQPJ8JeVOxHASWl4HSwaCpA4UHtsGKtyDIHOZCq2q1ynnWyxTSZg/F62Ws7o6QfItPOpDJ0d3px2ByqQPTnAKSVk04+CEDOPImigipisWxYjACFCFiowl1kQ8KoFJlKCJfbTf3eBt555x2Ki3Op6lPIsuXv8fGC18lkwpjMevw9QTWhdNgkAduk+rQAgHqDAKeaEPTQgkEWGJV7g/bKsuyz7mw6XROzZ8uEdjqfrdrLYw80EvEJoAFlfeD8C2sortKhMwaUVFyuIb3iJ0hLSdxESoGiEpqWBXD16NIyvXIQ9hvYV9vJxrUBJTsaPbGawvJcvKEI739Qx2svJjAZKzGa9QqAvPHGGxWo3Pve+FX0p3/2ejy8/OEW+EdbQPOAlN73/ievctFPzsdrCODpYyOQEal1FkSbcMFogtYIvv0d+JZ4iSyFQSGw7IBhAigCEtmWg5lcdy77/G2UWD3EDDr2hXxquChw2fEGwvQ9KFXsTKcVE1rkoK3d3QoA0JlNWNIJCh0uvD095GLDS4SKXA9N3T3Eqyv5OBZlxhNPYx8ynA07dtH6xhu45syi+Khp2Bw28rp9dD72JHkPPE5Vezv70hEFAlS73fj8fpwWMy2xOB4rdEVRslUBQoa7C+jxe9FbrXRGwzjz3HR5xX0um+hd5fQQCAaI6zOY9QaMySRWTHSQIL8oj/Z2rxpVYrkQqnTSUeWi3tuCbVQOHrOH1k/2Q1JH/gAb3lCYjAxpQu8qBmMJJDslyKeUwNoWjuo3nGhDPR3NQc77nplObxxvJxw128mRR5diMxnYurKDB+/rYsp0GDOumto99RSVwNgJZdjsegXK+X1JXnyulVkzi2hoaGdXLRx3fAHDhw1l4YIlNDaJvHoES5ZuUWBZTU0e+fl5rF23R8l+p08bhi7j5tVXVrJTQh0ccOrpAygrLcSid7Ps0zVs2uSlsEjHvoYMk6eW4PbYWLlqH6eelkNxYQmtBwx88N42mttgwBD42tkjVMZx2J/Dh++vodObXa/c/4YM7sPCBfs55bRB1AwSNrqBQGcpN13/gZI5nnRyCaFIF8efdAQZQxt2awFt+/O47JI3GTMOzv/Omcrm48KLPuKkU2DGzJE8/+xmzv/2VDwePTf/ahmrl8M9d4+hssbMtu1rqN+bQW7JXh+ItXF5KcydO0bdp+//7VI1n6muNjNixAjefnu92I4ybFg1y1fWs2kTDB4Ap55yLKlMlGefW8yIUTp8XRkWfwT+ADzw+DTlzfnzq3bx7fOqEPvPRx49wNxj4cz508lErTz08EdUD816bQY7wGGFY04YhCvXw0efbOLTpTGGj4CKUjOffBjn5z8/Cb3ZzD2Xv4pzGYx35iugcFdTqwLLpKhQmeeg0RtS0mC5xv+IT1NQXshunZlPGpuU92OJAcIpqLTbcJlsHOjxKiBm54F66sgwyO1SajanxUZOQR7bm5oYhoX+/fqz09ukwLHRAtI7HewOioUClGSkAAFLgcGWHKaZUqSDAcVWlBAZ6VF98gsp1KVIhAPUhRMMKfAQ7OxRwKeAjcVWC+VmK53+HsJCgyzIYV2zj2qbg9xISB2PhNLUmGGszYU1rWdfIEoHMZx2uyIPCNNMSpt9nUWE4iHa4yH2KZY2jMgtwCM2NmYje+JRtgWC6gmk1AR2I4Qi4hNppLy6iqV79zKishBHyEibt0WNZVUOOx6jlT09XsWEDmQShOIZ1e7VNgtWi4NdPq8CDid78lRCz8rOTjXOTLPlYjcZ6TAmWe/tZmZODhFdilXdASwWqE5b8SWibJd2EDm93Ug64Gek00PEWsETzRZSg+zUTNrCz284glxbPemUkUt/tJmqef3ZNjHGJlcbQVsKRzLFsChMipfy0U9auHL+OFo6W9i9q5l5xx/L7+77AKsHrHaRlcN3v3s0BxoaeeqpHVx62Wh27axn4Yc+Ro8sYt3adqr7wWnzB9Ph3cOOnUm+8+2ZJBNGbv7VAo49RgAGWPAktLXC/gQMngjDR+QpheOKFVH6DTLREUxQ1wgN7YXYy6cSctZAfRMcO4NpJx2HIwlrly6la/kSdOU5VNnCmLuWUmPYxpiarHz6O985jpWrN9B/8ADGTBzK/b99mNmzJnLPfWsUc3PjRgh2g1FP1v/cnU/t7j3YHUbOPHMur736Bud84+vc/9s/cNPtp/HzX7xOVQXU7wWnAwIBOP2MIjUGvPbyXu6440Luvv8Rrrn2Ar521mMcNVNPS3Oa5iYUCDl+fDGNTW30rynnm/O+ztePuRNDK1j0ZlwVZdzy8AMMmzuTtE4K3BLwdpBzr+RKhxmQ/+jzyv/J5YRd8fOf/5xnnnlGhYJoDLzezKy/deAaU1CW0QA9DdzR5MYaiKeFv2iSW/lO78AVjRHZGxgUILQ3iKdNwDQZtcbW1EAUWZ8m1xa5qHxXJmya7FcDbmQ5ATc1sOtQQEcDfGTSrKSwVuufMTY1qZxMSAVAEwakpIiLxC8cjijprLAhBcCR49KStDUWp8ae1Okziiovk0xZTgPKegNT/wsX3uesnT+vZmjp6Nr50YBpAbjkMzluAR4l6ESOXdpAC+nRQEUBFGV5ATJkOwKSa+cjm4CdnVxr14+0tVxzcv0Jw1eTt2vXgbZP2vr/k+2r9QmtL2ggrVw3Xq8Xu82hAILeYPRfmuRr7x36uzeoqB1nb2BA67+92aDynvQ7GRsExJc+ICC+lsKrtbOs7+9ZNPwn2/aLbPvLgib/KmDwfxWAFNRPrqGmJmHBWP8UDCVscWH3icxY9QHxh9HpSSYShIJBJV+Sfqs8HAWE1OtIpdNZqbXGhBRmpCTJivRaNHrCqBfwUZdlTGrp0gI6KrakTq8ASI0B6Xa6MRjFh1F8G6OYzAJAah6QJysAMp0xkU5BPBlV4KNYZqgxJy4S5jR6mZ2LLDwFS5d8SlOzTDXCbN22nN17NpIhismox+cLKjm3wy4+v6ast6tEVsujvyCjB1/aOKbdH6Q4JccnbSATC3l9DvQdYPp0OPuscXjbYrz+0lb2bAe7DYaOFH+uPuSViERPuAzpbDumRaUg6oS4kKaUNFxYowI/CgCZTkuN2oRRZyMVNxILZ8dzq0tHSoKqUjY+/riRV/4QQE+lauvTTz9dMSC18fuL9LvD3zncAv/2FpCCRBKee/N5rr73p3Trvehz9OjydPgDQSaeMYH2rlbqP21ANz27bE61jRJ/LjuvbWZc2sDQoFAelUIbp9OBX/wKDrIqDcKClJHHYELv0BP2hxkqYH8iyQ7pjwclkGIDUSd2MVYjHdGkkj4ejMOhr8VKJBbFZjHSYjJTW1BM6ojpNOYWoOhyJh228iJqzjiZQCpFUThFvz0HeGnCZKabjZhiQbUd8a8TdtcAZz7+oA+zOYPObKAhmMBjNhOJxxWAmCvFTqMUddNYDEYS0Yh6XwBSmSoqMCcvj2avV61TpKIDJKQuGKUnFqJTD21uSI8ro87kI+oJY7BY0dU5SYUT9J1aQGt3I6G6GLYSG5G2CEXDbbRviCh0xN4Fkb0iV4WqUqgZCjfedhQOl45fXrOIX1wzhnQsybuvbKG9BUoq4PQzZxFNNvHSy7uYOMHA2HGjSWfChIN6ln/SyK0393DVL4xMnzkcoyWAVZCOlIdPFm7g4YejzJoN02bkMXBQoUqLDYajPPFEPSNHOKjdGSIRhzPOGMnaNZuVf+6cObMwin9nIM2vbvyAuj3w+ONT8eQmwBDgQEMLL77Yw0UXzuaZZxZS08fOsIFDePOt9cw/q5DC4gIs1ko2bdjHw7/bzenznYwYl0NJYT576738/ukGrrpqGs1/jMm9/podzJ6t58CBNPPmTWDFyrWMHV/DuPFDWbduPXfe0crwIfD2m/Cb3xzFkhWfEBZPx2I44YQxrF21h9bmAIEgCBH29ZfhrrtmkV+UIhTp5o5fb+b4E0wMGVqA21XAxRds4bbbjmf37o0sWtSMkP9vvvVoYvF2TCYn11+7XLJUVMhMKgnvvQu/vf90wtFOduzYwU03tHPxRQUM6D+Qu+9bwX0PTiAey/DTH6yjYT+cPA8GDLbi/yOD98ipgzFkHDz73HqWrIKLL8ln2hGTeeLRdxk9rIShg8fyzttLWLkmyNfOsTN82CB+fuUGrrpyugpKeuKXHxB4DY7rU4ohmiYVibGpx8cRhXmYojF0NgdL2ttVIMxkl4NUIk2D1cNyXwuzikvY1daqmIVyh1PMQZeHPJODA95mKl359IT97E8lKNAZMGLCl4lSYnZjtZvY6+tSEulxYqnidLIt7CcUiyuWolsirTxumnq8TCmpZG9rgyoC2G0mGiIJBhaV4NLraO/xsTMSUQzEiegodXpIWGxs72pRYGG5xUhZYRlNjQ1ZMNGdhzOdpC3oV0CmjDllBmEx57Ojq4tCvZXCHDP7vX4Wq6RtD0PtBvJlf7s68WdSitnpNENVbjHNbZ00klJ9WnxqXQUWPu2K0ZCBi6r60XNgLx1kqClyUdceUMxNq8NCWyimxoQ+BiO5Lgf+TIbFPX4K0TO2wEUqEKQ+llJtWpRfxIGudooNOppTGQaYbCoAcH1Pl/J7HOJyk7JbWd7ejj+DSjbXxpWivCIJBKCupYHZeUV0WAr5bYuJnhoj/cZu5+obZmI07MbpLuQHP11B3pxq9k9LUOdpI2XJYEymFBMvvQoCT8M1X59CZ6iBun2NnHLcdF5+aQlHHGkn0BPhyUcyeJzw9a9P4vU3V3PRJROp37+bN17r5qYb5/PwA6+I4pyOLimE6GhpySjfVvFIFGbhhRcrtTSP3whFxU7sg53kVLhZu6yWvpVOulqDWF0uphx3Etf8+i1KBlyBoXAC29r3k7JGMQwpILViMeVjj6BlzwEqBwxi/8ZPYMtrnHhUPuXWOm659lxuu/NpLrzoAt549X1SGVi2pontu+Cccwxs2pJiznFQWVHI7x/rwGHVsWxZBqnrjxvnprDIzVlnHcs9dz9GjtPGBx9FmH08+HqgpBDa2+AbZx/Btu3rmDlrtApUfP73Gxg2tIyHHmmm/4Bsavw3v1XD9u37GDCghq6OKDqdjZamdsoLK6jftpdlb8WxSwiPMPlLC7j10QcZNnc2aYMVfSZLMkB30Ij8T2k0//a7/1eywcMMyC/ZjAJy/Pa3v+X+++9XQIMGQMpkpTfQ8Nc2o/nyaXLb3gCSfCbgnAYoaWCFLCNghmxPXhrIqIEvvQEo7Tu906nlPZnMyjrkpbEfNQambFcAK405p4XJaAxK+VwDqDQASANJNSBSticAloCUsj1NBq6F08i25HOpOAqIJkw8AWmE/ej1disGpEgKNEBUA1010EubYEqAszBhZDuyPm07mtT7v12Cfeh10Rsc064JTZYv14LGBJXjk2OVdv6cEWpQgHDvACBpF2k7DaxUcsiDQTVZtq5MorP+bxrI2VuarPkpyrICZkh7yjb/W9pXA6x6sxC161eAG3ngleuot9y5N0jRG5j6IiCk5rV5aMFB/hb2aFubTFtkrlOhzlPvdj4MQP7/o+JhAPLzsBx50hCbF7nHNDc3q34tP9LvhS0u7D4BINU4oTeo8JSA309XR6caJyxmsyrqWA+m3iuuoLAl5Unw4Pf+PEwly4BUzzQHfSWz46xgfNlgG0l57uzoUomvyiJDkmdJE1MS7D9nQBYW9CGRkHHlIAtTOiNpFXql04kkOmsHkkoKoGeg29vJ2jVLeefdl9ixczVmcxKLVYfRoCMQCBOPpbDZnZjNwn6Xnfz/5ddaH5Z+KfeFYDCgQFvp/1oB5vNgrQbmHg3zThuFw2qndscB9tV2Y7eZ6TfQSVmVlYwxRCodViCnXieQSDbAxqBPYTDqSabSSgYvsixF6dRlJTEG9c+KxZSrPMr0Rp0KIQjHLbzzzk7eeKUHvWR06vSceeaZ3HzzzX96dviyIP6XfKQ5/PXDLfCPtcBBP4cbfnMtNzx9EzWT+7F3Sx30M0BXCtMQK+Wl5dS31ImjPu6xbkpHFNG5sw2WJbGsizCgAzydEG6HIreVWDxBOJoi12UnFowqZrHLmkNb3Cf5WCrlVliPtdEIDocLczKBTwBGtxlfIK4mlR4Jx0jGsRgNGJIJksKWNOkUm+uAzsiu0iomPfSYiqdv2bGZuvUr6XvBOVKZINbhJ7RiNb4nnqR4+zam6nVYWlskrfNgCq6MAGaiiEpHR08yg8PtpqvHT5HDgTcUUiwpGekENLGgw+XJZUePF7fdTJfIse12fOEwlcWFKnyxtcevmGd2vQmK7Gz399BshWAZVB5bzda9+0nVOyGZgtJwdsV14KixE+oOY8wFk8XMqKohtK/cTaAujC4K8+cNorlrFz+7djSDR+SzcMFCPlsHkaBIfmH8uNE8+/xGhg63MH7iQBUY9sSje5kxw01FHw8rVzSotOfT583hhZcWcPxJ5VRU2VXRpbM9xgvPN7NtK0ybJoyfQRQUCMSapLWjh6YmASH9yBB/802noDc2kUnFeP/tLUSiEIhCUwuMG5uPx2Vn86YGzj1vKA5XhlAozeuv7+LJJ+Ha60qZOmU0ZkOc115dqAJfjj9xHAs+Wa8YmaOG2qnfH+acb4t1h55M2sX2rfu54bp25s6F2UcPoqKygvfeW6hk4zOnz+Dppz9l+EgTbR0J5s8fRo67nEd/9zGvvZbh2xcZcXp01O9PcMrJE9iwvpZ77+nhih95mDxxGhec9w6XXjqI+qZdbNwMHR3w2OMnEAxtIhJJ87v7NTkgxQAAIABJREFUmlU9TEj2888Yyosvbue00/pRWgarV9Xx2KNwwQX9mD2nkl27tvD7J7s46+uDaffuZPVqSMfgskulvQI8/tQiZs6yEg0b+fidIIMH53LS6cPZsn0527almTm9lE0bWtQtZ+UauOSySThz9HS1t3P3LXVMGgNym+zshmlHW+k/aCDrVtaxdk1IsTUnlMDS2+GoAjeGJr9i4AnLrtJhIV9n5kAwgNTPujMwW5h4qQzLg92UegrJsZnZ39GU9TYscLKnLUgpevL1NpLpCEMGDGHrnh1Y3E4aevz0sbgxm8zsCnaqAkH/ogIC7Z2Uma1Y7A42+boUwD/JYMMjunSHmV0tLaofVWKgKsdBOBZhRyRBuduNKRiiJ51iz0Fp9UCHG0M8QcZiZnewR3kiFlutZBIG9KkoeaQod+eQMhho6O7KgoY5Tnb4gsrjsUb2qbCEYMRLRGdgWyCiPGlLdUmcBuhJpsjPzyVAjJausNovWUd5SQV7WxsZ4jARtVpY2BVUsuuhwuwEtW6ZpRfrUCSRoCGjArfEvmFAbg62TIYGXw+tGFQRs8qiU885wihNiH9jsFsxqIfbbOS7XKxrb1fbHlhSiM/bzYF4klyjkQ6TnrZInFPK+hDr9NIcD1BRWEpab6SxrUFJsA/g4lmK6Cg1EM2v5ds/sFFYHKF2D7z8GpjHgfPbFvwVCfVsU7s8SY4ZTi0vY/kVzYyyQcamMov47ncm8urLa5gxw0SOu5D332zmxOOO48kn32fdZ/Ct88Hp0vPJojTX/OJEHnnwHUaPKaOk1MLb7+5TjhZX/HAsNksRr7z2ATfdMoZoV5rf/GQTrW1WLP1N+JMBMhHoaIYzTz+Ctz5cTv6Aobz42n5qJt2Llyp6vBsomj2YyuEFWHQJVtwpwTNlDBo5lM66ZXQteYrvza/AnG5k5DALHy6KUdMP1q6Fyir4/hXncfc9T3Hdtd/l+hse5dIfDqKzw8/ij1rIyxnEls17lbWQP+CnqTkb6LSvDo6f04/1n9Vxy13n8tTTT1NaXEV9/QGkRl1/ICvVljCvfbVS4K5m+456vnfJ+dx7/5NcdvnX2LxlA599VksyDps2Zm8Y/g44aVY+6z/qwtguAT0WbGWF3PzIAww9ZjYZowVdRhiQ2ef0rF/7/678Wu195l814/vHHmH+Tyy1bNkyxYIUlopMEDUGYm8g568dqAASvUNlNABSlhcgpXegTO/JleZp1Tt5W53QXkw2DRzUAEr5XEA6AbJku7KvGpjZG3yRyauAgvI9Aa801uGfzPvTWdaMJu3WQEEtGEVbp+ybxpyU7WrAl0wGtdRsoVfL/wsLi5SsUCj74gEpzDWRYMvksbdvZG8Zt5p8S0KfLitZF8BHtiPHJWy9/waG3he5wDV2qAaeaqxHOTb5TAMZ5bzIMcr72rnQWFLadSHLynnp7VUowJycFwExhGWqAIKDLw0014A1DYiW9cjy2vXZG3D+Isf4VX2n9/4oMEOFU+hVO8l13uPzq+tISwbX+qR2bfwtAFLrT71/924n+b/GXNX6mnbOtOKBePfJ+amqqlJ9SQP7D13PV9Ue/w3r+TIAyld9O/pbY8B/w/jwl4738/cy6kFQpPwCQGrMZbm2RNZ/KACZSafp7vLS3tZGKp3EYXWoIlNuXq6SOctAKRN6+S2MR9UXDobIyHezr+yDzZ+D8dmkPXlP2NKdnV1YbXY8Lo+SfSsfX80DspcEu7CgmmRCfCplvQJ8ZoNh1FbSWYlTKhXDbJJCSgqLyUi3t4WXXnqad999KSu/NqUxGuVek1BseLPFgsNpJU22CJISdqYC/T7vi3JcMg5IUrb8aPc5ASBlbBAAUvXTTBNzZus4ff4wbLYoyUQEklYV2GC1x0imgippVW84GG6T1mPUy+cmBZpGI0nM5lxSGT1pfYpURhg84uVsJBFLkoga6GpLEQlJ4riDjN5KNKFjxap6Vq/yEwzIs0Kas88+m9tvv/1P8vrex/Lf0J8P78PhFvjLLZAmRZzbHr6NO1++h6A9TNKSkIo2HEhSOLiCjg2N2GblMXTWQNavX5WdlYtU0aVjQulIOl7fQ9frIY5I6Ii3ZN1c7XY9wXCaXCW2zVBkLWBvtFN9VpPj4IAvhNVgIpBKUJaXS5e3W7ELSwqctHUGycGBVWZpFmiJh7E4jCSDqkSATwcHBvRj8GPPER40FEc8yke/uw/z4P7EuzshFsU9cSITi0rYcvfdDFq4iD4NDdhSaYo8BWzv6cSBjbCCIDMqzbfMYSMUipBjt5MMhylz5hEI+tAbTDSmYjjFyzCVptztotMfUFNG8a+U3w6TGZtOhy0RwycTSwvK262kKJdtvm68/aF88mBWr22AQIiik/ri7W4luSmMvcRBuCdEwZhyOvd34EqZyN0Xwh2Ezi4YOdqJ3hRkxiwHZ35jGrfflg1ZefzJYVQNNpHR+Yn/0Xf3xecbKS+DY4+eid8nEuPF1DfA1b8sobjUhtvjxt+d4Y7bN/PDKwby+hu11O+HH/+kgtLSEhYtWofYrs0/fSLhUJoHH1ynwliOnlPMu2+2MXSondnHDlNj+PZNPi65uJ7jT5TJ/xhcOSlSaR2bP2thxbJ25hw9kCeeqGX8eJQMvG9NPiPHDMKTn1Ap2M88uYwP3ofvXZbLyFE12Bw61q7eyMb1Kc4/91QWL1nIsuUBKsrBYhcgZCrReACjwcHqlXtYv7ITu81NS7ufGbOcTD6yEpPBgjEzgJ//7GW+ee4onI5c7r93Mf4eCSODLi+KzTlsyETee2M9++r9zD0ZRo4ZzAfv7iYSTnHavEm88tpqVq2GUSPhnG8NwGy08uqrO9i1K4nHJVJsFPhaUOhh2vT+mI12brtpKV3dcPw8GDqsmOefamP+vCnkFxl46+1lvPs2nHduLsOGjuHJpxdx+Y8G4/cHufOWRhV8MXGSJPNO4JLL1vKTq6fR6e9i5fLtfPgG3PvrAQwekM/1N6ziyDluKvuO5JbbllFUBD+6YgjRJrjx7B04G+FUI5SanawPB8lzmTHF0mTiScpznTR3B1XAks3swBsPUVbswWB0sLOpmZjZiNlmI9oTINfhYnsooNKYEwYDHakU5XkeQt4eBcrLS677YR43xRYnLe3NiswlLODBJiONiSQVdie2vDz2NDbQSUZ9b3pJEeZOL2m7gw/8PZjMRnLiSSUDd9qttIQlqgY8xQX440H2dEcZ57ATDCfZm4krafZEmxmnsG6xss/XzhS7k6Q+TYvLzo6WTnEyQLKlhXXocVjpE4+T53KyxutX+zjE41BEjR6zkX1dfhU4MzKvnKAxQW17O0NySkklErSGOikrKCQeCbExFFbjw+S8XIaH0lgzGeXtus3nV9sToDJHbyCaTlFmcxKIx/gslaDaYafcZCeZSfNpj1cxHacUlxHy+dgVCytAs29uDpIzuNbnUx6Z5RXVbNhdS7nNrubCncnEwYJJthgyXMYbVxHPBPLYURSASU2ceLE8y0Sp6ZPH8894KToil73DA3R6kritHqINPZRFYaa1gNrbO/n6hNHsadzHlu09you3vR1O/5qDsrJyXnmxlou+exqvv/EmGV2akjIbGzdGFMPxou9OV0zcfv2dzJg1iLr6DdTuTnP55XPp7AzwyGMr+c09U0h2O/jpNxbQ1gKFI+x0R8NYjdkQP1eBgYGjjuTRF1fRGRxDgrPIeE0wxQkd6yX6m+lzjmLJax9BLETf4SVEm5Yxp2+QrUvXMKAvzJvn5K23g1z/qxm89v5q+tSMYGDNQG696Tkuv+QsrrvuBcoqwdcNB/aiwqdy87IWD+dfcCpvvfMGP77yNH592+ucffqp3HnHG/z4qjN49dWXVfBWR6cUYuzU7gkzfqIUeMZwz683cO0vLuSGGx/h4ovP4JfXvszgQdDcDLkS2w7KvkJ4QfNPqsTX2MYnL8cxh8Rhw0ZOeR9+9cgDDJg7nYxRr4gA2ad0YQVkfdn/l1+HAcgvefZkotPe3s5ll13G2rVr1SRRYx32ZmX9tc1owJB8rjEXNbmoAEe9E6cFDJJJoLwnkywBNoRxqTGr5G9tfZqMWwtj6Q0syXdlXQL+SZJq9vvCajQpI30BqOQBymIxKQaNBpIKE0Yk0ol4lEQyqNiL8qwplmMyaVUWZNnwVUxGsNmsmE0OzBYHBr2ZWFwCduKKNSL7KT9iWium/tV9+qgBXsBHWSY3J08BbcaDE+WU8ik8yKZRTJ6DqaSqPbLhPcIUkkmmtIkW+tHb7/BLnup/29e1tpHfwkDUGKRaeImcf43tqkl/e4cXyedy/CI1lGtCA1qyfo/Zdcr5l3YSHyUtlEG73jRQT7uGRIov7Sjr1LarXRP/aQmxxiDWQGrNYzH7fpLWllZ1jBoAKSdROwYNPNRO7KEMSHn/L73Xe/neRQGtj2l9VNpYAEiRflZXV/8JgOwNMHwZsO7fdkF+gQ190eP6VwCQWnv3Pgxt/77q7f2zTfWPAJByf5FAI22s7w1AKh9ckWDr9KSSSbwdnXSJbYLeQG5OjirKFBYVkV+Qr8DGhAqtEaJeFoBUKdLaoJ0lPh685jVZs/aIk/2dSKbo6vJidzjJ8Xiysmy5n/yJASkS7DRHKQ/IahKJrBIg60OZ9YBURTL0ijko3pDJREz1UaErx2Mh1q9dwbPPPkJDYy06fVzdS+QYfb5ujGYTbreTRCqC0WRUMrbeAKRWvJGxTADa7L0tW6RRAOZBn2AFvuoamTPHxvz5I7HYghiNSUgbiQt71KIjEAqQTOowmWUKIL5o0s4W5UEZCIToaAvg9abRG2zoTTpiAmDqM1isFhWoE+xJsGKpl0go267iQyaAprBPxPkuFpX1BPnmN7/JnXfeeRiA/Gc7z+Hl/6MtIMXfBGFueeBW7njuPpI5kPCG8AwtoWdTK/p8F2l9BPJ1GPsYSQq/ygdlxxTgHugmFUrgaLFT/9wuqtfDsJSd/XvDCsCozM+ntauLElMOgUSIVhJqIl2e61Lgvj8cwWlz0CWebjoUSymShFKji2AySJwMA4pLWd/WgmRGiSxRbB4cJQW8FwxSessdlJ/+NcUQ+vDWW2HLJgb+8mpyxo0gbrOgiyZxrF5D2/e/z4TOLhKdXVS582n1e7E5cwhK0TeVxGa1sC/kV5P9clEUxRO4LXZiwsp0OuhJRonJM1ha0nLt6ExGmnv85OU5OeANkifF33SKfqVF7G9pV0CPgCDFeh0hc4bOYvDl6OkwePCJ8WM/I7ZcG5E1XaiGygNzsYf4th5GjRuDZf127F0xJXUsKDIzbnw5dQf2MWQMnHvekZQWFnDjLW9w5redDBhSSjoexm7J5f7fbGXMyFyCPXE++jCE2QJnn+Nh2NgSVTjKJPK48scrkTrWqac6mTJ5GPFEDxmdPL+7+OjDzezclvUiPv6EIdQMMJGRe02ilBtuWMBFlw5lxYrtfLIAfvyjUSxYsIkzzxpBTkGKTMaIt9PJicevoG9fkWOfgsMZJBIO8uiDq5k8tYLyGieLFu+kvi6bOOtywgknzgRDmGTCzGsvrmPZ0igTJsG8+ceq+8qzz39Iv4FmJk0ZTyYV55NF63n95QzHH1/FhIl9uevuxdx191Q1d4hHbDz/7GI+2wDjx+pZ8EGaW249B4ujmxdeelsVpVIJ2LYRzFa47uaxStq/bWOEJx7fx6yjoaRMjye/ip076pl3UiXplIF77q9ndy38+raB5Oe5WLZiN82tfiZPLmXRwhbqdsCY8UbmnlKqQis+eLOBpPjfDcvnhRe6KC8RYHcObo+F3z/7LkcdncOyJT62fiassP5MOSKPWCLAiy/sEItQ1m2FceOhox6Om1PAyGEFGM12fnjlZ9hccO4Fk3nm2VVcdmkNhZYaPn6qi0/v3MTZEloZSOIt8LC4qUtJoUdYrRQQx+Bws7QrG5YkrD+5G/aAYj9WG63sTkapNlvIJJPkWa248vNY0dCgWIhFB5ctB0ZVlLKssUUBijmRDK09HdSLr2FNJbR3KIbkEgHnjBbCyRgVDhd7QgH6WXRUGyyIM+NCCXcETvW4KUlncIgNVQY+iIRxGfV4k2mG5Nmp0DlIJ1FsyNZUXAGZgvd0Zl30GOdwqXv2xkiAhliKmYVFJDLwRqdIzuHkIg/e9h7lOyn9sdQs/s6wI5lmcE4eYZ9PraebtAIEo+hUQWKs1Y3dacZLiu2d3UJUVr61U40u7Hodu1MhmlMpRpQUEPT52RaN0xcDfYsLlWflykhESbUHFpVT196E1W2hwx+jGD1+0pTmuNnv8zPA42FfT486Dwa7hRy9hb1BvzpvIi8XMHVsWTFmYUceaGJKnocucwEPdphoG2XgtDuLMVTVos90YDG7Wb/eT7A4l101PmIFBozdkJfUUZAKM45yVv28gR+dPIOddfvYe+AAZ8w/iUcfe5tAGNVnG/8IwF16yal8vGARekOSaTNHsWPHTn59azdHTMkmy8+ZW8zoccU0texg794E55w3nVAkxrPPreaEE8xsXxPnw6fA3w0jZuazr7mLXKmb282srIurWPEDHeAqmol/bwmUDGbiecdgc+n5bOGnBBYuoXjmXIpcGbb8/nryahJccMIAAq0bcOXB979/HPff9z4XXHgE1/xquSqSiDX5kkVQVqweP7np5nm0t3Xz/tsbKC4awMOPrFWMyXlnDGXrju386MfHc+WP32PkICsvvRBV3rESUHPJJePZvmMjR04bw8ZNazlq9ihWLNvEyqUweJCZT5fEGT4cdtfBWWf1VWS17dtibN0Ml102ksamOq696mfcf8u97FjWSbTeTCzswlFRwa8e/i2D5hxBWlySDoZBqqfz7GP1//TrMAD5JU+fTIwEoLnoootYsWKF8oHUWFAaE+vLbELWJQCRxujqDbBo7DcBPYXlIctqbMpD2T29J7pZeVpKeVmFI341IXTYXJhNTqJhSfANoTfFsTmM2OzZiorI2Xq6AyRi4nQVI6MLqupAn2qQ5y55SBEgUiZacrOW6mUogPJ5yGRk/x3ojU6MJpuSqUUTwtqTx0Sd2neXU2QzCeLRJMFAiPy8PKxWC8lEVLH0dHqzmmwKcUV8HzO6mAIhxRdMZCwC9mgMTDnW3n5pvYEk+b92frIgxOf+YV/mPH3R76rJ+ME0c+160VivAhTKBFqAh96endq2siBg1utNfuS4eieCC9NHA9uyDKYs21akhMKqku0KqCjb0EKTtPVo+yR6EgEx5EcYkLJODdT8Kq7vL9puf/qeZlT3V1YkknMBTDTgQQtukr9VW4gc9eDrULDxL4Foh77394A2OYeNjY2q3UpKSlRf1trtLzHw/t76vnR7/ZtW8NeO41DArfdy/2kw8N/UNGozfxt41JjsSqOgZPxSXJFrVn60sU1jK6qik96g/B+7O7uUB6TybDzIUhcAsqCwQEmvBYDUJNjaOCj9QAPoswWrLKiosYW1kCptvOno6MShAMgchDlpNpvoCfTgdudy3HGnKgByxoyTKC3uSzwmTEd5csq6JGbr8Zp5tozlKdLpBAbFjBRPygzRSIgtW9bx+OP309xai80uvrZi5xGjxyehWC4sVkmzNqqilRb4rQpacWE9ChyQtRYRwFOzX9AKeFrBDpqZNt3ICScMx2YXVn4ci9lBIpEmGAxTW7uXRELGTRkfBeg1YDE71YS5paWN/fu9dLQdzNQ5ePHIcJSVxsip06tJqEwoMxkdRpOFbl8Ak/he2fJIpXQKVD3nnHO46667FGtfC4HTrpH/K+PBv7NvHd7Wv6cFMiTF/ZWH//AY197/Gzp7WiiZMARvqIt4fRPVR46hvnYbZUOraN6wB8N4HZOOncSKDauy9B9JnwnAqGF9SbzXTPrTKEX1kB/QYcNOGAEXTUQyCeXXlmc1EEuaiCVFUimsYhNNibgaTYbmF9Dd1YkZA3k5+TT62hVgYjNCOAkFBiNpnYmg0cBOk45dAyqZ8tOrWNrSDWVVCEo0Zv6pBMsLCZtMeIwOivfspenqn2D85FNyAjHyjDIGhAgnoF95Bc1NjQwvqqS5vQGMFrqTYomhpyWdpshsxB9P0r8gH5+Al/lF1HWJIDMrc3Xb9CSiadxmM9FYgrTVQjAapdKVQzgk8tKEAj7+aBtIyAlb4+Bz6LCOLScabFSoSE6VFV9dFPrJWl0Mc1XT/c4WcrqhKNdBd1eI6dOr2Nd6gJo/TpTP/nZ/hgwuIhDs5JW3a5k6rYC+/YqwmOwsXbiDl18IMXQwXHLxLJIJP8/9YR39huvo228AWzbWKmaQ0QxuJ5w8dzQ6uZeY3axbv4cFC9pYuAguvRROOmUKaZqVH24mVcELzy9lyWLxVLRw6ryJJJIhtmzdz7KlXcw7dTibt2xjw+YMgwZlwxlmzOzLsJF2FfjVUu/kphuW4XDDmIlw4mmjiYR7uPm6ffzg0lHk5uezecsOane1sHYdXPr9aoYOq8RolHtFhsceXatYculElLIKOGL2TK67bjHfv6Q/O7ftJR7NpaiomNq67bg88OknKNCjf98y6vc3c+Elc3nhxY9YsQIuvLCS4SMG8OKLi5h2ZH/c7lKWLNrGb3/n5aLvCUgxgdbOGG+8tpnJY8zs2RMnp9jMxk1xvnGWh6L8Uny+fC65dDlzj4ERw/UcM+cbXHnVM1z+k0Jcrhz27bBy4QVb+PZF4hU3hV/ftpKTThjG4CH9+f0zb7JhA3zrW6VYzbn8+tfbef6Fo2hsbOK539fS4YXrbq9BzAK2ru3hndcDnHteBVs2N/LmW3Dr7TOwe2LcdvsqfvzDoeza6OWtJ1ppXgiX5EJuEnaiY2cgw2S9hb52O/akX/WHWoub5Z3tTBKiiQp7MbIvk2SKwUXGZlTSbGEFHpOXrzwMdyRi5OXmUuRwsa3xAKUGM67iInYHOukKRBFAUmwHBMQcVFiAW5+mOxTm02CUfuI5ac8ho0+zKNiD0QrmaPapwW6zciASZazFQQE68pJJogYjW1MZtqVClGJUHqsFZjOdrU20k2FovgtTIkaDP668HQXgG2C0YjUaaIiGsFvMDPQUK6LAymCXYhTuj2T9KIcVFCpGzfauTsXenFRcruYNO7valGR8is2J1WJnoy9bPBhls2O2mBQ4KIxmAScLzXbC8bAqUojpmfg6WixG2pqbFXNbnopkZJAno+kF5XR3+ViXCanvDizMIxmIUB+NMNCajzPPxu7mRgXC9q2oYGu3l/pQmL5imZPOMAEbDpOJzQk/VeX56HVGGhvbmG100+4o4JaeGD2TDPzs4YHk9NmH1RjFZC3m4h99xsCTizkwOEbSnqTMZ8QYitEVj7D9XchfBt+dUaHk8rv37WLWMZN4573VjBhu50B9mHWrxd6giH372hk0pIIJU4vZsHE9770FP7jsaB558GNicThiml49Xwl78ogjKlm9roHa3RLEBEVOPS8+mMZpN7C/W2K9oW+lhUFTJ3LrW0ux98unfWcXQ0+dht9koMmXJJMopE+f6djjZexYugVd2M/gogQ73nuQvmUwpi+UlULMCBVV8OE7MH1KFpsQZuOcEyfzxjur+PEVl/DTnzzA0XMH0NMdZ+O6BvrVjGDr1u2qPxWX61m7Ps3UI2H7Vpg5zc3WzX4eePBK7rzjLnQZJ3v3+hUJq6cHiosFFzGxamWC8eNsNDZGyCuASVNLeP3NVs49361k2w/cu5UrfnAmHyz4gHknnMkfHniDLUs7ibRKwJMFwx8DTB946RlGzpyCzmAho5rFoAJy1IXz+fT133PT/4q3chiA/AoaVNgp5557LosXL1ZMJw3ckAekL+tBqLHQNBBNBj9NbqsxIeUzbWKalcllg2d6A0S92V6fM+ySpDPZCVs6KVCgFdJ2NWkz25NYbQaisaxkW9iSqUQKs0Fo2yHKKpKMGVfAhInlGE1h9JKeKowW8cnSm0nE9EQjOjZs2IuvO8OBAwFaWjOkMzqcriKsNo+SXnT7pF4jQJgLm8Wqwmgi4QhVlVJBFAaoyNBTyv5GpzMqzzEBO0VWkQ2fkSfZ7MOoJkmW49faQGOk9gZ7NNBJ9lebLH4Fl8EXXoXGONTYmtr5ETanAAICass+y+RaC/2R48sCj0bl3SPrEKaPBh7IOZVrQsDLLKiYZZBKlUeYkAJoyHUkvo4aeJ1dR5ZRlQUghS2VZUzKzVkLutFA8EMZhF+4Ab7MFxUA+dfrQL2DdARs1ST8mp3A3wIgtT7Xe/f+WQBS2m3v3r0KXKisrPyTH6fshwb8/q31f5mm+U9+928BJ73Bt8MA5Odn6dB2yaZER7OM9EBA9UnNCzfrNSz9NAtmKiZiOk3QH1A+kEnxQ8pk0+1l/PDk5ijgUSTYvQFIYQXKNSrjpPxoBRGVVq0YwAel2hJUc1CCrQBIe5ZlblQS7jShSEh5ss2dexLJhIWjZp2C2yllZUsvAFLlbB884IP+j6k4BqPYjegUg1PkzSLJbm1t4KGH7mLZyneVn1YylR3nQ2IeltGRTIkdhbDos+vrXchR7WHI+uFqv+VzdZ87OLZlC3Be+vWD4cMcxIXZLzJwi4NkMkMoGKehMaoelOWhUl7JZJbdr4LF9VLIMmIy5qgC2+evbEFJe4n/rLyykvCEGktzc/PU2CznVe5hZ511Fvfee69q/96v/4rx9T85iBze9n95C2RzsCPEmXTibJoiXXjb91E9YyL1m1fj7leJf//+bFpzCHQDdehz9RTVFNNS36xm4zUnVpNjdFDWmceHVy2l6jOYW1hMwpemM9FBUWEBbd5OBXpIZTthcNER6WGs00UiGWNTNE6l20naL9JrPV2kVegFbgu1PWGqDVmZcyQax2x1szvqJ2RzsC4egqOnM/za27ENHsa2Tz8hlk4w+pQTCOmNeNu68a1chWPxAlIffETp7npcmSi5OhTjSg5JAMJqTLhsDtojfkwOB40hCZeSGrtOeeYwyaqBAAAgAElEQVTJKCfS72qXh2gsSkKXpi2WwGUEfxL62K34w1GV3ivAZB+TDafLRYNXpMJmQpEoOifsdDhpSgZxTR1C6YACamVCPkZHOJmhZmg5+5Y04XY46d9uxNUWx9sUJscEuU7wVMHsC/rxyWd1XH3VYEpLc2ls8XH3fTv4xrdyWL3KRzwM531rDM88vYGJE/RMnTKDcCTO628vZ38D9O8HJ588EYfTyBuvrsDXBt/65mQef3qVkiifffZoKqvKuOvu9zjza/n0H1BKa2snjz3aSo4b+lXnsWunl/O+O1yxP8UDbvnSjTzwuyjnn29ixuzxOJ12IuEM9923iPln5lFZWc1rL37G7p2wbRvc/8Ascoq9WK1GarcF+OC9XYrVKgnUF148gbwCJ3ff/QlnnNmHvn2LCPr1XHTBakJ+uOs34xgyvIwEEQ4caOTVF3Yy75SZfO/CxfQfCOdd2J+RowZiNuZx43XPUl5cwZNPNTL3BKjsAwsXwOWXj6KswsUbbyxjTy2qsDRypIktmxPMmGlkwsSxOD2F/PIX7+Kxw5FHOpl+9Ex+etU7nPtNF0MGjeKWW5axfDl/BDWnKma/3VbI1b94kyt+Us3ChfVsXp+9RZ58Wg5Dhwxj2adbqavrIZqA7m6oroITT5ilCnLPPb8MhwtaWuCM0/uxZFkdJ86zKL/x7rYcXnh+PYk0jB5lpLUpydBh/Rk0rIClS1ex8TPIc8DE4cfw8rUfMisAqRYpyUG+zUxPJM4ERw65phTbfQEFeEkRYKgVXA4H3Rlh8LZRrXNg9jh41ddONXB0UR6Jbh+7EmkqResdS9Lc48UpDEGdjl2ZtPKAnF5QRPqPnoUbQj5ybHbikbCSSjvMDmwZHQNSCdz5Ht7raFf7NMwMfXILsKYNdHa04yPD8NxizNEoPZEIK4lT48ijJ+RVQGC+2UZ7PMIAs4Uci5l0Moo/nWJzLE2uxUw4li1cNAmoKAGeFjtbmxsocbvwxSJ4Y0nVjycWldPS3qT6poCEo2wuOiMB1fcFUMzDkPXAFjl1fj4tXZ2qv5tNesw6KULEGV5cTncyQkeXV61H2NjO3Bx2dPuYU1RONJXiva5WBcoemVtMU3ebYoY6XE7K0tAcCqrxr9ReQDoZoSGeTSd3F+Sxr8uHL5NmfP9+1O6p4yRXMcZkjK0RH5VVBcRTerqb2jnKU0arPZcbuvy0Dw/zq0eHMnRsnA8/WY3BAivXwy659I63q7/H+Dx0H2hjO2lmjx/NO5dvpCoCYoc9aoSA7cfy2BMfMG6sg7KScl59uZbBA3P4ZJFPFSnGTYb+A/J48lEvv7phPo88+ApDhpaiN3WyenVCnC6YPAlOPPkEXnzxXX559VSiQR2/uHI5iYSZgsp+PPnkDqaOB7/VwIq9KYkEh609FJ5fyrhpI/ngoyX07T+bvetDsL8Ai7kPJq+P4K4FXHRaEa5UHed//Qx+c+9DrNoqYVBjWbX4My4495t88vFS+g8ahD/u58ZbVjF1CqxYDjNneJSypXZHWhUiGg5kSVaX/fDrfPDRK5xz7td48olnOX3ePC6++DWOPz7r4VhaDPvrYcgQE7W1CUXOamqCSZNcbNkc4PLLj+Opp9/nOxdM4Q8vreTa6+cQ9Ee56NvLmDLZwNbtKYpyYM8aiHeBy2QhnDDRb9JofvPkQ1QNHigmRgI9qnuKshz/3w7Azj63H/aA/PLPeMImu+6663jllVcU00kL/fgq5KkaACmTGo0FJ6yu3iwPjb2mhY/IxKU3y++vsW3UBMcgE7M4/h4fsUgSmyUHt9uFwRwnnUngD0SUxC0aDWM26FWaoNUaYuQYJ9NmVONw+DEYQopxk/VEzU4yBbxKpuS3kVBIR0d7gn17g+za2UNTIyTiZizWXNyeHGU8HgnFVbsJIS0QlETsAlwut/KNUXPhg2mvsq/CnEzEsxJu8ecS0E0mm1pYjkz2pI3kRyag2qRda5fPJbi9J8Rf/jr4omvQAMjP2YpZUEHAAQEhhTkn517ANDlGWV7z1BRWkPzI8sJStduzvpkCGssyIqGX60JAXAEeRfoov2XdktIsIIKAGdqr977IORQGljB85XoTADK7rqw1gOZ1+kWP+yv53t8BIOUakf4pv6Vv9mZ4aiB972PXwIxD3+u9r70Bhr/HUJJrsL6+XgG7ZWVlShavARJ/qUDx99b3lbTZv2El2nH8NbDxL+3CYQbkoWnO0OMXkCqqigWa5Ya0bdbHMFtAUW0tBQZ5KI7HCfT4FWApgJ6wlmVCqwKnZE6sxsyDqdiplGJXCigm44CMFZ97lH4uwdYAPTln8XhChYQJAKkk4WazGhsSSSl4WJlz9AmQsTNr9ql4XKWkUxJSI3uWTdc+lAGZLZKl0BsySvosFiAmo4FY1M89997MosWv43LrSSQjyi5EZHCRcJR4Ihs6Jq+sklzuA1L8yoZpyXFoVhW9PYRlzNIUAOlkCD0BctwW5cUobSMFHSkrS6EsHpcQHLti2cvfAiekUyJZFzajGbPFrI47y0T93CdTK4jIe3LesoUlnTqPMp4XFRWpIJ3ubq8q7AkD8rbbblNFCs1b9//KOPBvGGoOb+I/1QIHQ2hiugznXflNXlvyJnFB1pIitY5jH1hIuL2DPmOq2L/qAIb+5qxPqj+DY6YTd4WTln2t9BlQQfeeTvJ2p3C+kqCsB2qchbQFOxQzWQzHGgJJKpxOmoMhFeySK9JHAzSlwO2wkZsxEQj7qbDn0h0J0JJJ4nYa0QeTFNjsROJJ/KkUe0lhc7gIFbjJHD2XvGtvpcXjIVW/k9o3XmXQqfPZ19pOXKhm1X2ZPW4C9Q8+xID/x957wNlV1vn/79v73Dtzp2Ymk0nvIZV0QhqEIl0QkKKi4C6uLkjTn4CIiIiK6CqggiKCSIcAISSkkoSQ3tuUTO/3zu39/v0+JyeMWRRd2NXdf+7rNa+Zue2c85znec75fp5Pef4FKhuPkiRLxpAlIjZDoEAT+S3MJlmskdWJIl8Rvd2d2M12gpk4FlnwzWWVYrrE7VZjPi6LNjkNyJRmLMOJ2eVkS1RYnKhAkMEeL53hPowlDg6WlFJ46kT2rl2GYUQF+a4GrMVmUvEMdr+RRCTH4imzCb6xg5JecMShryfKWL+VblJ4FxkpHu+mtSHEv/7LFIYOr2TNurUsfytIzSD47GeH4S0wKqXRb3+zh0HVI+nqCNDR1onbAxOmFDNmVA0F9jiZjIW77t3B0RaYvwCWLBlKeYlNzcc9PVmef6GeCacUsmdXgOFDBaQbSOXAQSx9fb2yoTht7mx2b9vKvn0JKqosBIJpLrxgNE6nCZPBRThk5M67NiJB5WMmSGDOdDas3kK4L8v5F8wnncmxe18DjzxyFLcLbr5lIsOGmkhk4+zeGWLr+81MO3Uo69bWMqTKRkJ87/N5Tps3mZoBhaTjVr5915scPgKfvXoI3YE65i86hfIBhcRjKUz5Cu749xdoPAoXXm5m/qIp7NpZz4H9ncyZPZllb23j9TfgwR9VMGp0OfV1LbzyfCcXX3gaT/x2LYOHQHc3/OuNp5HNRzl48DB//EMIpwPO+VQpgUAXhw/nufJKAV0LePHFd9iyBcaOgzPPqqYvGGP5G91cfulZ7N/bwNPP7ufiy2HGzNHcdtN+bvv6aZjMBp794xqVzn3BheWMHT+YRx7dyKlTPZgMHla/08r+A/C1W9wMGVrD2pWHaG1JMXa8n7eW9bBzO7z4/OeVn+Ldlz9GfiVMxsRwr4eMAFjROIOKihRRQfp3YUEx0WiEWDbB4GIfCYONlu4ATfmUAtRKrXYCqQROyciQYFADeItKCYTjdEQ0UF7eJ0Cd/D3b7lN02o2RIK2kmKgANg89ySzhbIxKr5vuUEQF4IjMeJarAL/IT0WdZ7awLRPHL2nsWOlMhhnisFPktJGPJmhJJNkECjQ9y1eNGyN5c4LG7nYqzUbccp11u9nX2q72RRLqBeSUJU75RrmSLxxYSWdLO63iz4iNsf5SjvY0USfMTYME9RQiyffrU1GqgGml5cQSCdaHgioZ/KzSYmKd3Wp+GFhcQciYoaGzi2FOJ52xmJJmV1hhhLeUbCxBc1TzmpR9qbSaiFvM9EaTKhyn1O4h7bRzqLdLzSGVJWUcTgbZF0oyw19CU0+XAkelnQQEFom8/C/tLYCn/AwHtV/LKCV+ioH5n+2mKZHFVChWBtW8+vtGsoMhsNBDLp1jZm0xezYcpWkwjJs0iIbnjnLj4tlsfOFdtqyAebOgrQXOu2AoRnOW119v4HPXzmTTpt3U1UbwF8PaNSim3je/cTFPP/UCw0cWcdrCapqa97Bvb4av/dsFBHsi/OynK7jvuyMJxcx88at72bxdC4g5ZbyfaNDCS6vbKTy1mICtG/NpTjKGGLyvpfzMu2ox6ZiLDY/tVKldwz3DaN36Ju8vu4VfP3Qr0yfP54nfvEP1UCMXXLCEF555gwvOn8+DD62iwAfV1V727upj1owRrHrnkOSQKcuOVAK2b4OhgzXf1k9dMJq6hv1cddVV3Hvv76iuhv374eyzvdQ39JHJaczHMeMgGBTw1UUoHOWWW77Cd+/9KUvOOIuHfvQm55w1meXLtyHOG+L7KPeu3X8KsqqqNDK0cjSrXtmrgq0cKpTIyT0/eZDLv3QtebtYmOSwKP6jdr+v3fz/oy7+n8x2TwKQn0A7SmHxzjvvcN999ymvLg1IOyZ37Sfx/K9sSi/+NEaazkrRACg9TKY/0KkzIWVbOjCpFWkfJjXW5HFKXt3XTUyMtAuKKSrykcoK+NVHLJ6lwCNSO1nzSWA2xKmohJlzihk5SvwDQ8r9wnicTK6yVtX6sEilpVDLZE3kc24ScTfNjSl27+rg4P6AMsouKHDh8ZQSixgJBKIKUDQY8tgcFnw+r7oh0pOaBXyMxSIKgDSbHMekiCLp1uSCCpA8ztQRD7CUCtMRppkeAKKzC3XGoM70+a+cm0/iMzpzp394ig6CCUgo/m8CIghwJcWp/n5dpi2emX5/sTp+8eSUcynghByzHLsct7AcZaYS4FFnQMr2BJjT/SL179aATC3IRQcgu+VuSlb7iorU++Whg2f/cNDoIwBIaS8BUAUIkAJf2kWXl/YHG/WC/8TfJwKSfwtA2b9fyBiVcyjbl/Oig7h6OJPenn8N8Pwk+tn/9Hd8GAD5YW3Zf7/+4X3pf7CR/lYJdiDYe1xWLExF3dtWxrRYVgjrWYF4wuyTMW4wKAmfMCFlrpMxK3OASeTKMrYVAGnUxNDH/GCFiSd9U96rzYsCCuaOMSg1BqQO3MvcK0FhBR6v8m2U7UkJnckKI9vC+RdcSjxmYMbMM6iuGkUiLsLr/gCkfh0SYzGNta35AGsLWCIZEuZ7LhfnBz+4m1VrX6LAaySVjilJi8lgJZVMqxs4LYRHGJgfBNDoAKR+HP3Hla4IOG6RgoF8Jkc+K8CjxsjMqOucxhJXiyy5nPK91Fj2VvW85mEsN4A5TGZ5TWsr7ZweC6w5dr3VVApaoJy0ncyl+lyuLZAZueOO27nhhhvU9nRW9Inzwv9g1zy5qZMt8Le1gHT3rOa9eKh7J+d/4TyOBhqpPmUkjfsP4q4oItLdqxKwhT7lG+wn2NSjmbH5YdDpg+lqayO2KgGjYLqzhvRjDcy0FtPQogFx4tgTiGuyT6vJTMyYJ57OMqbQTUcgou40ZQlgSGkZTZ0d6qs9Li97o32UuS0UGq30hKLq83IXU1pYTHssirm4iK2+Qsp++BD26adSmI2x8tt3SzQujBvPyPlzSZlMFHuLMCx/G8MddzCps4ue3k4qCkvpDHVicdlpDSXwWM1EUxk8JjOBbEYdrgJtrG56UxGywhyXe9ScBlTKXbzf6yGVSRGLJhWjRT5T7CnhvXAX5YUeYgGJyzAQk7l1gI8dHi+eSRNo627BXWQn0rKf0hIXnXXNjJ02lPajjQwSv8wNXRT1aVk/AkQIwGn3woY/+dtNPNvG4BoXS5f2cv6FUFIKY8fWsG17A3PmWZk6ZQKhaJx3Vu7lrjvhrDPgtpvmqaCKJ595j2lTC5k6sYaXX91OYydEElA1AD5z2XTs1qC6HvWFzLz44iHe3wznnO3gzMUTcLiyJJJRsjkXy97cS+2ROCV+OH3+UAqLB/D00+tw2YVFOUNdk75992Zl41RaDld9YQYel4F82sK6VdtZ805YpT4PHwuTp45n7erdxBLwuS8OwWpxkAhXcPNNKzhcBz99eDgjhxUqxOveBzczc0YhC2dO4YnHVpDMGIknc4wYVcSoMVU8/YddfP4LYxhQWcx931mL22zl3fUpFp8toOFckkkTt9yymkmTYNAgEytWZrn/gVmks834vOV8+brNjBwOZ55Zg9lq4I5v1PP735/LwQPreekl4atJaM85JNMN9PZ28uMfdnHHHRN55tkdJJNgt8Ctt32KeLqBXbv2snZFTrWJPDp74Dv3z1MLhXd8fQcXnFfFnv3N+P0QCcFll88nZ+xg7959vP0GDB0Cp82bRl3DHhqbhWE/nfc2HOaVl3uVhHT8+OG88ephTp02krnzx3L/l18k/DKcUTSAIekoJkOOfckUR+NJRhpMFFlsuJ0uAqEQ7bkkQ6oG0tnVweFkSrEiTympoCydwWQ1sKOvk7qkZk8qu2/GgETNCDA2cEAZPQK+B8JMcBXRHe3jAFliAkj6inAYjARSWXZFA0omLWOloryYtvZuNa6rLB4q7DbiZNgbD9Ka0djFRWYzQ+xG3CJRkPUNi5mViRR2gwFrPk8FhRhLXbR2Nqt06lJhT3uc7GzrwIUBZ2kZB9IBmgJJxtVU0tTQwki5XmezCigcbHUz3uGhra9NsQQr/V6qDU6OdrcpCbns56QCHy2hIBmXR7GgK+0WokJbPfa6eDIWWs0MkAWIWJR9ibRigso8IdNoqagAS0p4vauTcQOKcBmNNDV3q3YcXjaQeC7B3q4uNZ4HDahkZ2uLardRLi/N0T6yBT4CsT6GFnsJtQeRQPrSsgGEDGYaWhuZXlhIn7eMBxvjpKeZufU/BpEp3k9HLk511WgeuGkjwxY7qT3VSj6Vw/HHEAffhaqLYejYwVSGLRSHjNi7EtRvaWDmlHE88/s9iD329JlGDh/Oce2181m2bA0up4/x4yfwi1+sZswY6OyAvTvhgov8zFtYw+HarTTUS1DTIqKRNL99Yg3f/fYE3t9dz2dvDjN8spmu3gxfv/k6Hv7BU/TEDWTKi+n2RZh53RTawy0cfmw/4y6awJ7du1QDOsw1lCYH0fR2LcNsSeaM7aJuDyycX8Gbb7aRSIp37VDWrq5lxqwaVq1vwO1y4C+AhiNx5VE5bryR9RvExgeuvNxLd1eYzna51xNPVi8NDX0KHIxGYd7pFsoH+Ni9p4sLLxqP1Wbm/S3buezyi3l7xTImTZrAW8s3ctO/X8cPHvgV3X9ijNce1uZL+X3lZyez9PVteHwGAr15RtQMYduGOmJdYDPZufXWb+MrqeDMi8/HWVpAWi3eyz17GknqMCoJzjE5zv9iFPIkAPm33Wp95LtEZilMhtraWlXIfZLyqf6Fk+73JwCUzoTUiyc9cEYKTgEi5SHP6Y8TgRcFPuaMRCJh4vGAkr55CyQZ2UQs3qekvTabT63SGSTvMNmDydjNxClFzFtYRkFBFINwsvMZZY4qxWheSeJEGigJqwbiiTgmiw2D0U4uJ2vXHuJxA/UNnRw50k1rc5b2NrCbKzAZ/QSDMeLJOCZrltJyP1abnUgkTiwqATt5xY4R7y/dD02XIuvAmc6E0f0wpY10pp4Ud7qfpnZ+pGX+sR6QOiijg6dqj44VrwIgSvqtFKPCmhHQQfdflOPUGJJhhg8foYADAYy7uzW2n8gu9fRs6Y8KLFA+cXoxbVGrm7INeV1nVvZvRwEz05mUYlNJ2wn4oRf2ulT7IwfGf/cbPgKAlP0U1pG0lbSjLnPs3979gbEPAyD7v94f0Piw5088XDlfwjQVkEfYo3IeFRstn1cLBCeGJP1fYT6dBCD/esf/WwHIUFizP5CxLGC2AIXykEUJWZCRew/Vh2Q+kxtasyQ0S1BYSgXRqOuFLOlKArYy0FVUneMApPhEyvfqCzQfLIRoPsHCCJSxoiVOZ4nHE8RicYoK/Yi8OHfMM1JCaOx2J9ff8G80N/VSNXAM48eeSjZjPsEDsj8AKYscsusC5GlURpF057J50ukIDzxwJ+s3LsXlFhBTk1wLACmvyw2fHH9/AFIfj/37Xv95Sn9el2ErubfZTjyeVNc8eV1tw2RUQKS+OCVJ5DpgK2NWnzvkfYbj4KN2rdUXuPpfazUAV2Owh0MRNf7V9+SzTJo0kZ/+9GEmSWV77NHfm/aTUFH8d0/BJ7///6ctcIzQLL8Spgw/e+ohfvD4fQTyARWIYSmykW5LMm7WFPZs3MrIU0bQ1ttMKB2jfGwV7QeaNTCyFdxDHCQ2xal5D6bZzLhddup7I9hN4HQZ6A3lsRu0hGinFYwZo0pildnF5XbTEA4rIKAEE2mBJWQRxSjzoYl4Iq3YQVVOJ12xGE67JM6maBlURdGddxAdP4ZtS1+HQUNg72GmfOVG+oo95BSjKs74UIi+++4j/IcXKO9N4ssb6MuHcXpcuArcyg/W6xZZcUSxMy1GC+GcJvEU9lGpw0UoHsVhtSpJpgCDAtwML/bT2d1DRXER+7p7FWCjwFSfn75giBQ5IoYsXV4nmWkzOWq14BpYSijUgSsZIBNqJxxsZdrwYbSuP4ChBQbZocxix5zIKgBktMtJRzTGQSHNlMK0uaXkLZ3KD/GW2y/AYGqmLx7ggZ/UsviMYvw+P+vXHmTRwiGsWVXHuFEWpk6ajtVcyM23vSbNwxXXwNXXzFJew8/9fhc2K3z6srl0dB3l3u82ctFFMH7MRJ59dgdXXzMBr8+l5sYd247w+KO9tLbBb56egK/IoHyLMyk737tvGxUDYN0GkTp7GDNsLC++sImSMjj73JkEQiniUScXnbuO2bPhwYfmYnOk6OlO84tHtrHozBIqSqu56/atnH9BIX3xPopKDHzqnDHqGtPW7uPWm9fR2w533jmE6XNH09Xbw89+solFC4fz2muHmXd6MXUN3Ywd62P8uKn85vEVJOJw2aVn8qMfv6WAzNu/NV7VXY/89DBXXD6ZbK6TNeuaFTAhiuMvfnG0kpG/9moLhw+FcTmEJepm7bsRho10cPrpVYrF/+SvD3PwkACsBqoHVfCrn7dy+rwqJk8dzu7du7n7zm6+ccdAps8cz2+ffIOSYpg1YxF3/b8VCoC95/ujlGLh3m+t40tfvICm9i08+WQz722A15YuIG9uVW3+8A8Pc93nFrDsrXdYvQ7uuc/PiBFjWP7aIeprO/AUQK4FdvwSTvM6GSZGfRkje6JZ2rJZPlNQiCMeJZJN0Z6DIwKoGWxE80kF6svYH1pajCOQIG02sSrepyTQZzlt2KXW8Hip7e1RYJvbW0jYbuVAR4caAypJurqCTY1tDLNbsDjddKbS7ItEmGO0MMDrIZdLEozHaU7lKPcU4c/m6ImHOeo0sj2aVmnSYwvMDDE5MYk5q8VBMB6lN5ukpqwIgkl2J6NEbXZCyQSfKh9EureXPkuOlmgUPzZsBV4a0kHCmRTl3lKauzsVA3msv4jubI6uYFCxHGXhwFZWzNaObkb9CdQ256Bm8BB219epucdvtFNZWERnPMyrsTDj/U7FYm5paOOwALV+L16njUNNnZzuLlFs0B3Jbnam88wRsLWokDd6A1QL4NQZYniBg/2hODWFZUQCHQwqKaQ2keRIOMZMmxOLwcT2RJjqAYM42N6MzWFkZJWPPQe7WGQvwGcrZE9fk2rn8c4CGi0eHg67iM008ZWHnDiGHqUxGqGmahp3X7+GcecM5cD4JJuXN/PN0yax+nfbibnh0F4YmIXPnz0DRyzOge07ufCCubzw0jqqh6K8V3dth8sv0+p3f3EhI0ZV8crSzdxw41jqa1t546UAB/bBnNMEwDfT0JDhgkvmkLU4+c7dyxnogYHDYUUdjJh3CrXdrexY06VNlEJTlU4laT5izGkD94wips+YSrCzi63Pbsc5oZwJ/rFsunclXzx3CufOcbL0+XV8+StX8etf/ZEhg0ay6f3dHKgXwTyMGOZj59YgljzMm+Nhy5YwHh/cfMcEWjtq6e2KM3jQOA7ubyabMfLCC90UFWnp1XfeNZnfPrmNZ5+/kXvv+xk33XQlW7cc4NChRkaOHMvbK1Zz6vQZPPD9TRT5UD8CGLa355gxcwjL36pT2MPMWWW0tIcJ9qSYMHQqG1dv55zFF3Hb7d/GVzNMLdArhFos57I5LJKCTVb4vNrAk4Vxi+Le/6+9ATkJQH4Cp06KjgMHDnDppZeq1NvKSs2oVperfpxN6Cm/UsToARZ6WrYUJ1I86sEz/YsVAYz07WuFlcbQ+LPC12AmnTHQ3t5KPh+jrFSKSqei2qdSMYxGSVt2qdwwgxCAcz14CkLMnlvMqbMKMJp6MOclGv5YXatSTvPa/4oerJkUmCUhTaJrUhJZalKsyGw+TzxuoakxxcrlRzlaK1KaCkwmP9FYilC8h+LSQrJ5KaalGJZiUViPNqwWEwajloItfl2abO6DcJkPPB41RqSAT3LTIACUsOB0EPKfwQNSL2b7y4F18FoHIOX8lpWVHQcVdZBVXpcU1QEDKo+xbg10dXUqZqOAldIHBDwUqaT4jukApAC5OkNS2HkCVur+mTowJu0pK9rRWESdU90rUi/y+/fBj9O/P/Zn/wYAUtiHsnos7ah7Ysr+9/dQ/TAQ8i8999ee/7DjEQBSpK4yHkVOr4O9Oqus/2f+LwOQH3VsJxmQ/1mCHYmGFYCts9n1sBhZNBAAziAMSGE0ysKPAF3CAD9mh6GDhmr+1yJejsk2PpBu6CnWMhZ0j/8un4UAACAASURBVESN3awvXGnMe/06JOCjyLBLiku18XOMdR6NR/C4fXz7nu+xZ08d2ayLqVPmKkuPPw+h6Q9AijetFmImu5+Ix5UHpATSpFJhHnvsR7yz5kXyRLA7hKmfRUUBKgm0mJkLA/QDIxx93uw///fvc/2vg2oMq1s5AVbzCoDUricZtXAm5UZO/DLFek4xRvPKr1EPsTp+rdVECceDcLS/PziP/Rc6hAEp56aoyK+uR8L+nHvabH7wgwfUPYMuHf9bFjY+9rx58gtOtsDHbYE8KkjFYjMqT7QYIX78m+/xw988SDiVYfickRzechB3SQmRI10UDHaTsaSItaXwjCgk3BxgwMQqWrc1K6re7Mqx9Dy+l6FpbWRKpehxQiQK8TxYjUZiuRxeh4VkIkc0L0zIIvr6AjTn8qrQrikqJhWJ0Z6KUeX1EUpElJ+b5N2YDAZsbg+BcEgJ2XYZDdTOnoTj0xdRPWce3opqDm3fS9xoYPii0wgkIrgk4Ku2ln0/+Qk89wpT4kaKc1HsRjOBnMZ2lDmipLiI9u5eFbrRHg1T7iukLRig1F1AMCJgIpQde63UU0BXOES51U4klaC8rJjG3m7sZhu5uNhQaHVnBjMxu4kD2Qyjr/0Sy7dshsEDGDPtFNK1+zj82ouqELXGYLQFCuJgSkIiD4MLC+gKhKgRhrjBSG02jd1nJmfP4CoVcBjO/4yPS66YTDwT5ImntrF5C0yZDFd8Zjr+wiTpZIo/PL2PkcPLaWlsp7kVemKwaEkF06a5cdnsRHtLeOnFd5Qc2+uHcz9VyuBBA0lEzUqO+eayGJ+5YjDr361X4TVnzp9Db7CbVRsOcPGnB1JaVMp7G/exfHkcp1tCKmqYOmUU6WQPuUyal1/aQUmJke6+HOEwLJh3JmtXv8W8+dUMGSIewx5a2/u44/9tZcokuPozi/B43NQ2HWXl6u185rIxRMNRlr1xlO5ObZ7+/HULqRioWWesfOsQRw53U1VZzbsb6hkzzswll56FyRKltaWXb922Q7GWFiwex5btexg30cC0qTNZs6KWJ3/bwZKzoLzSgMHopb09yOWfGc2hg808/msJboRbbh7A6DHDePhna/EVGVm4qJqVyxvYsFZYVF6WnK9BWw9+dz811SbC8axipna2wZy5wxg1ppLXX1/DC8/CaXNE2jmY19+s5/Y7hzGgvIabb1yBzwvFlbBg4WBuu6meB34wjarBUF/fxB03tTN4EHz1pjls2b5e+WWe96nJbN/cynfuaefWO+D0U2byu7s2EtkAsyxGIt05BdjLmJ7j9OBIJ8laDDTGkirERbwKx5Z4MZvzbGoLMa6kCF8sR2M0SNrtIxQJCqGZco+HpMvN5vY2SoRp6CmkORzgqPg3mi3UlJeRDPURioTpyGnbkx/F2pUFA08BhmRYMZF3xjMUmmzYswLbQYMRDubglGNhNmrxwewg5/GxNdDGLLOJQosBm8FE2GrhhWBEhboMAqrtXgJOE7t7eznVVayu/bv7OhSjUBiHxQYH2/NxplUPoFk6/bF121HlZQRTKd7vDah1kwmlfszJPG19vSqQZpy3BHtfiBBJ1gHDyr0UJrO0BiJMqq7iQGOzwtMqBIy0FGK0mNkQ7yJphJKseE0bWJHJU26BiVYzRa4CjkQy7IyFmG0y4C/xs769WzGmF5QNpKWjScnMZZEjcAynq6lwUt8WY7GzEKfZxf5QJw6MjLbaabF6+VHESmQq/NsPCygY3sTBtk4FhL/0W6ieB47LBnLoSBNX+mo4urIBiwvmTprKb7+3hQmVBuK9efwe+Ny1S3j0l8uYdbqP4tIq/vDUHiaMq2bjpkbMFgmimsDry3bx+esryKQNPP+7VobUlOIuSLFjZ5BoBMaeorHb+/5Ekr//m/PoimT50vfWs3UvDL6smPrD3bizAuD5aYr3cvp5i0mbsqx/b6WKVy8sL8Yct9N1sBmjz0vunT6lu7/pvIVce9Fwnn7yEVyFXt59t4/WRlG3wPDxRt7bkqO4EGZPt9PSkGDEcAfXffEavveDR/jWvTOoO7qHrZsjVJR6OHQgTHlpKa0tnVxzzef49689wV13X8xjv3qBz141j5deXsOChRN47o+7CPRAcTHU1glBAHp7UKExMkcLR6CqqpR9BzpZuHAEG949hLsAXF4vpb5B7Fx3gMa6FHNmnMq8hWdyyszpLDj7HNJpUZFq9+tiaWc2yT1pTryUwGj+X28EeRKA/Lg3YcdYhvX19XzjG99QUmxhp+gG+J9kCI0uk9WLUb1oFGaFzvLTQUZ5TYCODzy9tMJI/9GKUiOJZE4BkHZ7npISP5l0jmgkqgo8i9mG0SDp2gIqJjGZexk8JKvS82qGyY1SH+a8XaV9amR4TY6mybFF7isApoNUUvy18pgEODRlyRtS6rfJ7CCRcNBQG2fNOy10thnIZcoxW4oIy6pbPITRnMMhfmPOUixml5Ysmk+SJ0w+n8ZsktAcTSbYv611qbIUdTp7SIAoaQ8BgjQ/zX98CI0OPPYHIvUCVJhPAhDKsQhrRqR7st86a047roSSBkqfc7mchMOh456H8pyw/2QbxcXi72ZRMiA5n5okMEl7e/txAFK2K/1I70/JpHitadJlASl1wExv0/6elZ/AMPqvfcVHAJB6WwqII4CtAJAyLv5eAPLDQAG9j/21HZf3yHZlYULOXUVFxXGvUpkj+jOU/y8BD38NbOwP0PR/30kA8sMBSAGvpW0030dN7itjWxjKmpxa8yAUEFIBgiKjNggQqS0EifRaZz7K0quAlnpfk7Aa/Roh84ke2iLgptY/Na9d3YM2Go0pP1kBIJXcWS1uZYklYhQU+HjggYfYtu0AoVCe6afOx+MWe4hjKdhKRqLJlBU9SbwW1SKuZgMibBi55phFf0eS9evf4ldP/JCOzjqcLsuxxS3Nx1bkz/IZ8V3TgcXj0upjNhx/dq07dn34M29kyTfMphWjXh4aYzxBNifMT81PMpfVQEgd3NSDvzQLhSwWk1XtT//rTf95Qb9m69cg+V9SvLVQryK+dec3ufTSTx+3ttDnEn3fTzIg/2uXhZOf+h9qAX3KyuXJGjP0ZbqZumQ69UebMIx2qiTToUNqOLJtH74qD8H6MBTA4EGDqV9Zr6ENRhgwfwTt7x/C9z7MLPIT6uzFJAErNpu6T5GQljRGXA4nNquF9r6AfI0CFcwGaMzDUG8BPX2al1qxzUVPMorTYVMM50qneC/GyTjMRGJJvJLi63axe9ZkzvjFw+wr9CkE7eiGrUTbOjll3mlEQkFq174Du3cx7tOXs+fh/2DBrr0UHdxHJJfBZYKkkC2PeUEKNCJzhddioU+YfQKiCAjaF1TsrYZwL8WeAnrCIcR1u8juJmXI0BlPqDvnMo8Tf85KXzSI01ZAfTKE2+dnRyxOY3klZDMM/vd/wec00/Daq0S2vcdEn41MSwBHCiIpGFZYTF2gW3nZuQzgV16VBpIY1VxVVGLnSCDA4AUWKE4zYnwhFluQ8rI88ST4K2Dx4qkYMkGyGRfPPLOLb9yR58nfOpk771T27K1n646jXP+FWfQGO2mqTfLcH5voCsIPH1pCnnpcDgPJqIV0sog771pDUwt8/4dDGFTjJJdKYrHYaWju5dHHWjh9jotDB6Jcdvl45a/7tRt38divzsZbpPkKr16xm9tu7eEHD/qYMWsCBlOUrq4A//FwHV+/6Qy6Ort4+g/bVZC58BA+e/lMtYBltXpYtWo7b7zRyeAaYTkN4JTJY/j9H1fgLnCzZPEUUoksW99v5ZeP1TFlKlx22Xk8+OCr3PHNs/AURRVwsnF1Jy+/tJ+bb5/HK6+twe004C+s5rlnj2JzwL98tZSy8mL27gqzc1uTCqNYtgzOPKeQlrYAV1w5QE4bm95N0tUVZcOGBJdcApMmzufnj6zi/901Q6WVP/KT3ezdB3fcXUhJqYfeThPPPF3Pl24Yw5rV+7j/O/DIo6OYM38gz73wNm6HkcKCwTz5RK1K7773h+OIJ8Ic2WNi6at1jBkPq1ZJ+I/mYXfLN6eTyeT41+vep7gIrHYNML7m+hpslPL6kz08eU8tixAvSPEZLKa5q1t5Eo4tqaS2q0WBbAJ+jfcX4wt3Y3M62RKMkVXOzXnGO5zkzXZ6wr34MWF02ulz2tnT3aOANwUqWi0qIG+ws5BsKkve6iCWSXIoFWSSz4PPaFSMx7fjKU6tHoA3HqW9q49dEoCDhdGmPEargYNWA219Kea67Hgw0hFPsjeXZR8w1eZiiseNqa8HkyVPwpBnazRHtc9NLBxjTzZHyAR9WQ2QlHGrxouE45TW0B2N8Fa0m0KvHUdfgsEFLupCUUaVlhPs7MTjdNMaC+FxWAnFU/gsdtrSCTUXyTEWiPDc66C5L4wfCzZyDHA7ieYzvBONM9AAk70lmDIZdkQClHsKcNutbO3q5oC0t9vKRLcXczLH/kAPaQykyWtejgVF9Ik1Glk1h1SUFhMJhhSzuqq4ije6mxUYKd6RsughQHKh3U5pIqHk4kupIDoWJi5o40ArzFkMU+dV8pvnW3BOtNM7yYbbZGFRuIqDr+3AXgDTx9Xwxi8bOPe0ITTWdfHKc2G+dHUlO7a3cPqSQVjsVl568TD/+i9LeGPZMuJx2LsbegNww41exowZxy//410qK22ctmAILa37qa2VVPn5dHdFeOaZ97nt1on0JOzc8K1NrG+BC79zGocbGtlzf4NGCx8qCK+RMZPH0dBVy5TF41n37mbYnmPUnPn0NXbR9tgeXKZBDDKaqPLXM3KEibGTa3jzrSM0NagMMyZMghv+9SyWLnuTqdOmsn3zNspKi7j402fz1Zuf5Gu3VNDY1MYBYX0OsLF3d5Ly0mJVV19z9XVce/XPufTTk/j1r7fjcEBzCyxYYKG5Oc2AAYXs2BGgtNTKrp0pfIUgNqXnnLuE115dRkmxj0OHgqp9pkxxM3joIN7fvpc5007l1d9uJisIuMWExVPAogvP4eFHHsOITQVMyq2zgJEmq6A2AkDmUT5Ex7zH/4eu9p/4Zk4CkJ9Qk8pN0lNPPcW99957XAIrwMOJEsu/d3NS6OiMqf7p1lLk6CCKFFUCGsk+yENndknRI7LZ/kXMn7EgDUbCkTjhSEil2zntdpXMJLdRAmZJ8UleY6RkM5K03M7kaQ7mziuj0N+L0Rgln5YBIsVhWoXWSBq25jVoVNRlgwwgo1UxH6VozBvSYEyRzSeUl5bJ5BFOCM1H03R32li9ql6LrC+pVil8iXSCgoIiXE5ZQ7ORScvtpSSnCkMzRyYt4OMHBaAquI8V6bqcWE95FhBKmCfyv4Bq/wwSbF3SfCKALOdMilTZZ5FHykP6koAQcn51EFoASAmhEWBLVvKkgNY/J36D0geEAVpaWqaASpNRgFcNrNUTouV9OitU3i9tpHmMxjBbTIr9KACkLj/Ut/9JpLz/vePhz98vQIaCUv7i1+jMYZGbCwtSBWfYbOr4dQDwRNn1iawp/cs/DFT7KIBAZ4oePXpUtakwIHUg+S+Bmh+vTf45Pv2XAMgTQcaTAOQH5+tEYFbmJ5Fgiw2DjH2R70sRLX1XAEglEVbBMhqbV/piVryYTCYlZc6kM5qfo8Z91P7uN1TUXCkgmmI85tRcoc81wvbTwtQ0AFLeI/1XbDl0AFLNSUYNgExlZKHCzffu/yE7th8iGjMye+Yi7DavYhl+EEKjA5BaMItcK7LZtEq1tkpqtdFKWi0U5RTw+OOf3M3uPe9hd4jXYx6DWtQStqJ4DH8ADOqWG7q8Wrct0fuXzF1yfdTnTQ2YFfRAVphN6tilDeU4tbnWTDaTVTJ2tQAnITdK0m4+ngyuzTwyB/11CYzu99pfWi1/jx07hl8//kuGDRt6fE7XvR91wPOfYzSf3IuTLfBhLaCZQKZicawOl/LilpCKd/ds4nO33YCxyEjTgUNUzhhIy64mBTwq/VsM/OV+4oEko0dOZuvuPRpaZnFjqI9T1J6kLJykKmugJC2C6gwxjGRMVkLZBC6jjWguyZjSUiLBHsIpkaWJjY8FY2EBh7t6GGKw4nY4aIr1KXmkMJbcdif7EzHFcpLZxzSgiudjIYZ84xaKr/0sIUmqrmuj4ZFfwciRQu/ENXww46edSt7nx3+kns0Xns+cSB/J1jYqPVbawilKC3x0hII4bDYy+TzJXIaejCzEa96V4jNXVVZBW0e7klUL2KiAU9lnl4ug8ik3EU9mqbF7iCXC+H0l1AW76DVZOOpwMPG6L/Pm5s0wZRxCtXEcOkxJ01Gqw92YIjkGVJRS19aJ31ZAVzKE1+cmFIxwir+U3p5OrMpRMo9N7pndaeoyMOOCcnY0tDN8HDz4wPnY7AF+8ou1jBwFE8ZWsmd3C1u2aez0IUPhzDNG43H6eXv5elV419TA9q3CeqxSgRwrV3Zy3RfGUehzUVd7mPc29dLcpN36T5luZP6CcZCLksubqK8PsX59O6tWwFe/OojJ0/zkMjlefX4XZrOHkeMreWPZPvxFUFlRxKH9vVx62RSKSsST18DaVY387OFuZs+CBYuGMe6Uat586x3l33b2kjl0tbezf18rT/8hxhmLC7nm6olgjBGMOnj2j6vxubSgCbEoPe+8Gfz0p5u4+CIJ3omSTPUxfc5Alr+9j1wKtWgfjsOnzp3EtVdt54xFcOlnTmf5Ci1Be9y40cor7u67DjJzOlx19Wx8fh8P/uh1LrrEjsNWyIplbTz+a3j8ibGUl/tVCvDPH1nL2ed42bSxj0njh/LMM7XcfEc1ZWV+6g738cD365gyTQB8A6tX5LniyjEMGWVh+fKdCC4+YijUDKpg74E2vvy1oYqh39ns5gf3H2LOPLj66rNYu3oLmzZ38bVbxvD28n08/Tj821cmMOu0ofzk5y/xqU+XYjKV8R8/2s2OJ+Ffy20Mj9optJpo6u5lr6Q7G8zIVbxywAA2tzQx0O5gpEP6a5LdsbRKkp7lsCnpfy6WoSsjelmwerw0h/toOtbXa4rL8BsyHOnqYVBBEbmMkUCslzQ5xT6ssFgY6nLRGYuwKpWhwAwlGQ0clJCYAUYb051Wpc6r8zjY0xPhEqcbYyJFj81Mt9HAgagEosI4bLjNBvLOPI2hpApkKXM7SNpstP0pkOid3j4FPJ7uK8RrsRI1QltHB5OdhcTyWdbGQypA5sySImzZPHW9AbUIImEuRU4PQVOexnBEzSNlbg8ObwFHW1rUfdaoolJMxjzt3V0KtJ3mKcFhyLA/FFD3bU2BgDom/ae8pJxQKk6D1Cd2C7FEWn1vld3DoUSYUVWV7O9oIZeGsUVl9PR2KEDXL1YuuSSxeIaxZjcGh5s14XYKi0tx51MYXXbeaGxXxz7TUkTGX8VPQzESU8zc/qPxlA3rJJXpIJTK8OTSIzinlFBXkyAeiuJZk6NlBcyfDadNGMLLj9Zx1fljCXTH2bGlDo8NZDoaMVZk6HDoIFx33Rm8tXw5TqeLCeOm89gv32FgjRa2sn8nnHW2l1NnDqClbT9HjsAXvjCbTNrEwz9dy403DiCY8vDluw/S5oboGEhKak4tTD5lKpVTKnl763ISsTju4S4Gjalh755DWPJFpPf34M4UEXm3E1vQwbkzJlNc0EhzcxOnzjGwZXueb9wxBo/LylNP7OCmr5/FH15+kwFV5ezZ1U5ZmZvzL1zMrXe8xE1fH0VbWzt7dwexmW3UHU7iKyhh03tdTJnspaszzN49OcEJmTlzIsuW7WDsWC/7D/SRSgv2An6/A6NJQgptNLd0IreUxcWFbNsa4Ior5rBp40Z8Pg+tbUHGja9g27ttJNs01nvKaFI+qM+8+RwLFi/BhFOFA7vsmqVeziAL4kIIEw/InEat/F/8OAlAfsyTpxcKUpxt3LhRmckLaCSgzn+HT96Jhb0UXDqjSwBPKaT6S7Xl8KSQFNBF96jSAc1EMklPoJe+UIDy8hKcdic9XSFVBOpeebK+K5NpMh7AYu1k/ERYcvZQHM4ejMYE+awMDGGlyJ2l9qMJ/uR+VMUKaBI8YZH8WZ2mhRMYjTLsJEFPPLj87NrVzcoVDSpJymQSlo8Fg8mJ3SYJxnasFhtGo3iEhdQCgACdkkp6IkjUnxGpg8B6KI0ujxeQVWNBahJ1nY2mM/v+q4ys/ueovwRPB0Z10FG1yTFWqi6/k30TkEGKZf01AR1l3wRY1GXkeoEtAIFIIuW9Xq+Ez1gVa1K+QwcN5XNCgpKwGqfDpaWIp0XCriVEy0VR+oS0j7xX9k/6i9zQSJGvv95f2qintX7M4fORxfvf9v1/GQDQwRNpDwEg5X8BoHXA9UQQ8C+BkSeOu78EsH3Y++Q5YUAK27SmpkYtCuherh/Vx/4ak/Bva5t/zLv+VgbkP2bv/nFb/bDzrT+nz0MfSIkNiARb+o70F7Fh6O9lKtJgkQnLHbfe3hrv8YP//9O8eAIAaRZf2GO+hjrrT5t3xMdXS3bWv0/mIPGcFUCu0Ce+sRalMZHQsURK/Cl93HPP99m58xCZjIMpk+dQ4CkhJ3M0WW1fjz+08BhZQbBazUpmkk6mFVvE47ZrxVRnPQ/+6E42v78aq03QRlkgdigAVIXXpJLKC1LGtOybfn3r3556u+jgor5ApR2TFMfHr1Yam/K4gF37S1ilGstS/5Hnjs3byutYGKl6YI8EqGk/+j5Im8rcI/um0sKFGZXJqJ8vfemLfO/+76rFPt2z+STw+I8bmye3/Pe2gMgpUhoFEPHWspDCrAC21e+v5vb7bmZPxzaclTZiPUmGzx5Oy5E2Yl0RzE4LmZ40lcUDaGnohWGTKbnkaio9xRx9+XWMz73CiFCQEQ4XjnyelkSEyrJqDnQ0kSHPUI+PYDiI12mlJ5aiUOYpq43mVEIBC9UWJ26rjYZogBqfF1M4TiKbUqCC7K/dbCKAkdYCL7t8Bcz6yf1siyeJbzsInb3Q0crcnz1ErLSYrlyOnNlOTSiM8Xe/offx3zCorpnydIZIOo7JZiEpgWAWM+FEggJvgbK+MVosxFQCMzilYk3nKHZ6SMbi2Ox2mhNhTW4qi0teL529AsZoOqJKq4OwyUCT00K4aiC+2QvYuHwFTJ3ImAmn4N2xi/ia1UwkS6CjnazDqoBYC1Y6snGGF5fT3d3OQLubRCKiAniGFhbRG+hV3y+yXSGjpqth6hkSTGLkmmvPUYtBTz29jCeehBv/zcY550zBaE7w3tZtHDkIV3/6VPbtPsqPf9zBtBlw5ecmUlpsJJZspbUxwaplIQq8pew42M6iM2H+nGkEAwlefH43pWVWlpx7Bs8+u5RD+yS8Zhgb3zuCvwQuumAqkVgES34437zjNfYdgPsemEjVkCx2m4l1Kw7Q15Pi/AvO5pXXlrJhEwSCcPElbs48Yw4mQ1ABly8v3UPtkTZaG2DJWRYmTJ3BH59fx9TJTmbOmEk27eHVl9/m8Sei/MuNXhadPY5MNklna46lL2/jrMWX8KtfP08iA5+5spwB1XZsVje/emQP764Duw2+eH0Vo8eX8vbybXS2wsBKH81tQdo6YNp0mDF9AiZjlpUr96pE3bpaOHWan+Vv9TDrNPl7Fj0dSW6/fSvjJsC1nxtNgdfJo49s5czFgxkzehK/+PmLrF0Hs0+DG78yl/bWPp5/bhdTp/l48YUgjY38iTl2DqlUgp/9bCWTJ9tpaEjQ1irhI7D4rHL8/hLM+QE8/JO3yOQFMDGSy7hIpeOcde6p7Dmwl8d/06fYkuPGzuHpW9azuAnGZl2YbGYaA31sy8Mwm5GxHreynDuatVMf6mSICXqzKF/WcB6m+LxYkjlMeTMdiQjNaL6rowWAd1jYE08z2FtEqS1PXVeA9XltUWCW2Umpx8vmQBs2qxNPOk1XPk3jMWn1TDsKfFkbTFFotDHH4SCdirPbkqcjlmKe3Y0rn6fXLJ6OcS1pvqCMXaEOJU/2uOz0RRMscrtx5iBkyHNQAH+LnWA6QY3ZicHuIFrsZ0PDISUvF2BQIFSpbCeUV9He0Ul9PqWlW7ttOO0OOg1GtnX1KhbimIpy4rEY7X2a1cLokhLSkYTygqywmFRoltlsJ5BJcIqvCOFG7w9qAGepCUqLS+npi9KXiDLZ4sRud3AgmuBATkvYrh42gC0tnco2okTCNHPgdRbSFuvjIDkqDDDHV0Y8EOAgKQaWFWOPZ0lmsuyKhaj0eBhicNBg8PBIykb31CxffLiEygnd2PIJjHk3X7t5DyPPc3F4dIqszUJprZWmN4NUpKA0C+EG+PIV82mtP8LBg01ccuUifv3ECiaOh+YG2LkNFpxeqsawBMsOHzGY517YzOVXDmPH9iO8+jwMHyZBLw7KKwpobOxg6MiBqs1WvN3HmGoIZWHpXgi6wTofXM5CAk8HNF2+nNgIlF9cRPXoYWxet1etjMw6YxqbXltDbg0MLTEyY1Qpg0qM1FTZ6Wir44Yvn89997/CRZc6KPT4eObXbXz1Kwt57tWVDKwpZvvObioHDmLJWfO5557fsHDBGPbtrePwoQQtTdDbqY354SO8dPf2qXpY7lePHMwgQqLFiyfx1vLtFJeCWJ7GYpo6ekClRSXVjxk7jDeX7WPMaAeBQJxAL0r1M2pkCR6ni5FDhvPK02/TdlCthWNwOZg0bzZPv/Y8ojG14NJyr48pDQTqEORE3ecfW8v/e6/a/0zvPwlAfoJnY9WqVVxxxRVKclldXX2cVfEJbuJ4oal/p4BCugekFD4600MKGV02J2CLMP5Uqmc2e7w4EqP9drmCkqek2K/AvHAwhd3mVqClloIsgKL4MAYpKooya66TqdMkDbkHg0FAMgEQBQnU90gKNh2IlN958sekd9pb5L2a/E5QfCnsZL9iEjxjcRMOW6g9EuZofZbaI1EiESk4ha0ooJETl8ujAm6SqRh2mzB3pFj+zynfOgCp/KYPjAAAIABJREFUF4SyZTl2AfYEaNMAP5MC7E4s0tXt9Iemhn/4mdSLXP0zOnD4AZBg/DMWqnyLztjRfTr1olRnsspnddBB9/oU8EGeE3BYP+8aGyivjksKainMpf/pLCl5v9wMC1Dp9fqw2xyqvWR7si2Rd+q+mHIedOm+FMriJ+kr9CoGZP9U1hPl4h+rf/8NEuqP8/36OZDfArbKcethOv2L/Y8CHv+rAKSqd4xGBQoLk01AYTEPVyw1lZD710OQ/i8CkH/v+Po45/+f7bMnnu8TF6n0uUPrHyaCfYEPBSCFyStj/c8ASFFlaLTu/3SdOD5HqRe1VlGsPoNmX9H/M38PAJnLppVdRzgawuVy8/DDj/Lee7uU/9XcOWfgchYdW4DSZOCKjalsIDSmeiaTIhQWj0uNAUnerPYpm00QCrXzI2FA7n4Pm91MWpaYc3INy+NwCCtcPi+J2AY1lnQWaH9riP5etScuLCkrCUnO1I7+GJ/xOIR7/HmRs0sTaQtI2njWQEbt+qiOSoWa/eeFEN22QhjYApjqc7dcXx997BEWL16kgNwP++xJMPKfbfSe3J8/bwHp+xpkJhxEASATWSNWk5Zo/96e9Xzu1iupnlLNqlXrKRxVhA0r7fvaodwMRzOa/rF0CFPv/gURbwVGs4GqSJTd3/4u/n0HcRxtpIiEAgVkS8KUEn/FbDCA126lI5HCazURTGWV/+LRaFgBH5OKyuju7UD0PHKHN9DlIRgNq/9FipcyQiwHCUw0lZbSe+4Z9NUM5uwv/hvhWJx1L/6B8gnj8E6diklAg2yeXEM9vr272HrzrUxqCVAY76bE5KA5G1chGwJa1JSVsrujkwnFJdR1d2E3G4lncuowZT+EjWTGRM5sIv2nxGc16+SyxxK0BZAtJRQIkM9qAM5WCUw4ZzFtzkKa644y7KrPYg2FaH7yKWraO5hqsdIXaFfbFkCjzF9MU49IsIUUkKXK4iSYlixtKLBZMDts1AYjTPM5iRlj7E7BrAsLSJtDzJgzgLbWVuIpsBWI36CfxQtG4PGYCEZSLHtzMzveg6oKuPHGq3jp1ZdpD4S5+toJOK1RVax/4+u1bHwP3t1+BnZnL/lsADNussmBnHPuUsacImCnSKUXKmJDb2+KZ/6wnnETDIwbN4Y3X9+rCn/Ba6Wov+La6TisZhVU+ctfvEsohAqm+dINC8gbMzz22FomTnBz5sLZ9PTE+Not69jyPqxffSb+Egt5Y4yDtYd59eUm5s6q5u1ljQyshGEjh7Fr7xGuuGYKVquCdlj68iaee6aHKZMd2F1JLv7MbIorwgoG6G4r5mcPvcn1X/o837rrcW75fyMwmyx851t7KS+Fqz5fQ1llAVdcuYuf/8dk7OYYS187wG9/Bz/+8SSqK4U4keOe727m+usn8fvfbSeVhHAIvnPvIjJ00tzUxoP3d1E5AM67YCDBvi62bElw002LVM1zzTUrmTEDbrj+LO7/3pvcdPNCjJYIv3vyPbZsEkbZUBadcSoP/ugZFiwso7KymtrDHdx9VyMXXgQXXTSfje9uUQzb0xeO4cWX9yHZS9/93hIKfE6+c+mLTNgFp/uLaOvuVWNF8rsLLEYGSuiK1UmXvYh1XY1UA9MHlinf5vZucT2E0cUVCAV1c6iHeuCcwUPx9rZiNhjZEIxSU1aFOdDO4VSGVSLlLnQxKWukyO5gc2en6r+Sfj2ooJAmCcYzZBhly2F1OFjaGaXc5mKqQUKeDKyLhXHYrIy1OLFkM4SdRg73hJjhdJHDTJfdSZcRdnS3KaBzptONPZ2BAg+He7oY4/YTjARpJkt1eTU72hsVwCgLAuMqS3FYrDQ0NOPFSIAcfp+PYF8Qax6K3DYaIklKPR4aw2G8BhBh3hCxvMqkqQ1H1HwwtrwcoynHnpZOBYZOtroY5HEQT0TZEo1T7rTSGUtRajXTl85RZLYyzmLDaraxNtRFD3n1PXIOpG1C8p0yH/j92IwODnRpnpIizRbJdZnTzaFYhGFFBbizFpr7etgv7VxUSHnOSJutmIc6oWNiii/+opyMbwuWeJpCh493VgQxjK9g8/AAYY+R4oAH+4Ew07MluNsz/PbhFiYPh8mj/AT7elh03kL+8PxKZk5zUFJYxs8fbmDoYJSNwJlLyhg7bhh/fO5dPnv1RI4cbmDXtiDnn7eQV15dSahPC3M5bSGEMtDbDU/99Bw6YyY+ddurJKoHkRiUIR3P0/xsK05bIZ4yBx2bWmEiGIabcVgqVdji2HEVHFyzhehL8IWrRjBmWBoyTRQVOunuCvGFzy/kzrtXcuW1LqymAv7weBu333w5Tz/9DDVDh7Dh/UasjiLCkSAr3k4xpAY2bYTx4wR4dOJ2ltHQ0EIgkFIetQMHWzh0KM2nzp7N7596l4pyjSFeXGKmqzvDeRfM5tDhA9QMGcSbb25TthDS7cSqfNrUYlwuH5G+OLVHWujrgmwIol3gyGssa5e/iHd3bcc9oEj1YyNWZWl3IgCpXWH/N8fPHLvrzn9UBXzynusjW0BADSl+hAF5/fXX09LSoiSx/x2F9omFiu7HJ88Li0KKpP5MSPlf9/DSU6DlMyKzDUf6CPRJupP4B7qJ9CXIpC143IXKeF9kbnl125cklQhQM9jIWeeWM3CguFKIt2BC01f0AxU1cFGKTSnOJHTm2Jqu/K8ewmTRAEjyJrLpvALAkqmwuIRjtskKl4POTjMH9kXYszNCb5eFTMYNBjsm8XB0ORWAo1g6x4q/E7tx///7/91fri7Fq8/nPV486oVlf6biR538D2PbfNh5179T+ab18yiTviOsw/5hQgIYS4Eq4KScMx2kEABSgEb9NTnnAiyKt6M8L5JpHQnWvMbcCgQXH0iRDgoAaTGL/2FObU++T37kfbItPQlXPqvJs7so8hcq2feHsTp1ueNHtdFfff2/GYCUbeuMVwFbZWwIO/lE0OWjAMgPA3X+GtCjH7M+9uQcCAAp57KqqkoxMPuDun+pjU4CkB+rd/3TffjEeaq/J6HOnPtARmxQIVC6f6jOgNTH9p8BkMeCZ07sx3oD9O9HumuBYgMqNuEHPoof9GkNVJMFDv25/8yAtJLNpBQ4KACkpGJ///sPsWdPLT29KcaPnXYsBVuXYKuZkbwCHzWW4MaN69XNn4B5DrudjGCMYjtiMSgAcvPWFbS11eErFKsOA4a8+FJqoTHC1pFFMgEg9XlVn3v1+VaXl+vAbv8OIZ/RAVgNg9XYi9p3aKxGvW00awqNySiAoVxrNXm7toimb/fEeUVf6NFsLcRH2cSoUSNZvHgxN910ExViGnbscSLg2J89/0/XkU/u0MkWUFy6NJl8joxB4DVxghOrwgxus5FMPsEba9/g+4/+gA37NmMbYCOZT+Ib4MPuLaC9MUDJtIsoHTWXvTvrGLXkPFLJBHXbduCOp/HUN2N8Zz3+o/UUp3sZ4iugPRhSno9eqwFjPk9MJLIC7lmtRFIpelTYixtLViS2MfrIUS0J1ZGI8mcT2bMU7AI2yFD3Ox00FhRxcM5pzPnOvQSrBpI2Gzi0ZgV9dUeYfMGnCceTHN6+DRqPgsfBQpebjZ+7num5PKlUlIEOF93xqJJE9kajx8FGmfX0pGBpKZm/JAhHpDuhrLi6QbnXT29fD26jkXAuR4ndTVrsL8iR9ntZGQuSHTmKsYs/xcY162HwEJx2G6M62wmtWMW4vNwbhygpcHI4FFMyPoPVouyPzLkcg70FpENBEvksLruNukSSEq8Da18cl9NIuylHWxbGnu4jYQ4yZISJa7+0BEdhmLeWrcVrhvPOPp8XXnyFji4oHwQdnfD5z4mc2sK6NXUcOtgnuA69vTB1WhWr1jYzf3EBM2aMx0Ccns4wWzYfZenSFAV/YjLdfc/5GE2N2KxmMrEiDh3o5dbb38flg6uug7OWnErH0Sjf+85evvbViQweOpRX31zKqjVJdbKv/9IYhg4Tf3sjm99r4vXXuhg9wkVfKMqkqZUYzXk2bGhlyZJRjBpZTG9vjG9+cxsH9sM9dxczZ+4ppLJpnnthLe0tcNO/X8O27Vt4/o97VVjFdV84HVdBjqf/uJb7H5yvFp3eXLqL1ct7qC6bwrbtW5l7hpODR2IKLH300YsJxbaTSuX52cP11FTbCXQnKCuHpg447/wJDK5ykohlueSS95k+C67+fLG6dv76kRC33XI27d17ef2NowR74eJP+xlzio+9e2pZsRROGV9FbX0z7V3w2Wv8lJdVc2Rfgkce3c+CJfx/7J0HmF1lnf8/t/cyvae3Se+FEEjohBJ6WaSJoKuoKxaQXSs2FHbXghRRBEVABAIECIQAISEJpPc6JZOZybR75/Ze/v7eMwfGbFAR9Pm7m/s880w795xz33Pe97y/7/stSuK5+R2RwE6hrCpDMBjmp3d3Mm4cWJ0wZ56fV1eEuO6aEzHky/nhj5bi9MKUP4b2NDeDz2fnsksXE97az08vep2xOfAXYHhFCe29YSWRHl8/nN5gP/sTIXXfTrE5cBQkaNXJ7khYgZU2i41QNk2Dxci+bIEJpWVUZsJgd/JMXwQ7VqrJUG4181YmR7XfQT6UVBWmywfdYTjdDJVOHx0pOJwJM6bST2cixvqYFvg0fiBsRbweBcwXcFFewpgUsG5ypVeBhG29EQXOCfAnT1jdn1GAPPn5BKdfpWIvzaeUbm+2PM+zOQ4XC1RX1uB02Gk91KKAv0anjVKnm5gwCkWaJ2Ci2Y5Pwo5ySdqicaab7HjcHtoLGfZEwyqsucrjIGs00RmOMcLvozcUxuO0kktk1GLEsLJqksUc24J97JBzKHFRVzRhzsGOWIRRJRX4TEW6IkE2ZWR5B6Z6nJRbHERDcaKFFMOddtLGAmtiGcXGlG20fZfQFY2wP5NnzLB6Ch2dHCl4eDZfTrO/jymXhVUQlSsDc6fDlm3wegIs/2YiWG/CFjdRcjDJSeLHOLyR+/9rD9PGlrFrU4BICGbOrWPD5g4u/5cyHA4jLy3r5aYbz+Wx3y1T8uqqSlTa/Ze+fBZNTftYv76Fj109lyIR1q/fTaAPPvOZ05Rdxc/+6w3+647RdMTNXHf3HqKVNaRLEowdOYlVD28htjsOZQNoWz24G6tweZ10r2nR6KpdYD0ENyyuY+ywDE57lIqaUnbt7eTGG07gW3es5dwLSmlomMYjv1zJ5LFzWP3y24qN2BGE8mqjUhetXHmEubNrWfVGJ/X1YLNb8ftLOXSoi9GjRtFy6CDjJttZ81YKvxd8boiG4eILz+a5519ixMg6tu/qUAzkSEzGwjpeW9nB7DleenoiSt0jxyzzo8aN0xfMYenDb1PqgGAU7EY7515+Jf/54P1kLQWMFvEX16DG9wBIzU7pXWXSPzkIeZwB+SGnkVKQ6BLfvr4+7r77bp577jkF4GgswsGysw95sGMwWwYXSYOZd1Iw6Uy/wUWuTNSkKBPQq6+vRzgk1EnMW0E6RwybxY/b5SdfEGaIgIgZxXSMx3oZNdrCZVeMwOMJYDFmKBTSFFXBNgAoKlBRT1iV92ogpMjvZOaglXaDAUjxLMvicNiUl4WAnUWTBAvIqFJKLOpj1coONm3oI5304nRWkUxnsTmcuNxeLbFU75nv07Q6E1JnFMpm0jby+aWglMQ8XQ6rF5HvFeF/+XrpYMH7Ff6Di0r9+uiSQfkusmABD+U+ErBRwEBhycjPOoNVPz8pYkOhkCqSZTsthCinKPuyL/F/lHbWi3H5v54AbbXa8Hp9in0kvpECPAoIqYfb6OCjXrhr5xbC43Urz0K9bXSQRAdFPzRA9g8CIOXzCQgo7Sc/6wDC4Ct8LBDyLzEfj/X5jwZrdUBXAEhho4oMW85B95v7c3fZh27fv3wL/122GMwKfj92l97P/i+tgR2LAXkscEy7KEUlwW5vb//zEmwZVY9iPv6l+1apN0QuPMDQHTz2aVYLeqjXn5NgW1VgTDaXpj8UwOcr4fqPf5KWli66umK4nOXEogISilQ8p8Jw1DGV1FnzWpwzd6ZaJZYESDmSAJBmBYjm2b59PSte+wP9/R3YHVogjlEx7o1qgUxYk1pi9XtWFvrNrH9+fZw6ljxbiwbXpnM6EVlnJmt/02To0rTyrIjGhEmew+kUD2GHWtQRPzOjQQux0a/je+OI5tsrzGt5yXgrWOVVV13Ft7/9bYYObXi37w1+r/7+4wDk32VoOr7Tj6wFZG6bV6Y7SbGjMpq18QSRAhcpZDNKlrxl3xbO+pdz8Az30ZHuJNWXYvw5U9n91nbwTaLmnGupHTuNTb/9PWTy2E9axLR5J5BpPox/8072/eqXuA9spq6YV/I2p7Cy7CB25QImeN1O+mIJbAYjHcUCY0vKCQnoltdAC49ZbHygL51lpNNNbyJGswqBAWMKOp0OgmddwAl3fI9DdZX05VJUFzKsfuIJXENHEV+zDiaMZ+ppp2B22qnq6aLr+9+H117DfriDIW4P0XhMMdLlVVFWrpQlfreHWCyK1+mmOxGjtrScXcE+RldX0dTVjUMUS8WiAm/qLGbl2avzsWUEtlaX8WYqzqhzzyNVUs32lW+IjpYZ48dhWvMmho2bGZ0xEutuVaOpMKRcThO9iTwWg4VMMatACZm9eY1GJSVXOQcix/Z7CIai9ADOUhMtkTzj5lowlWY54TQ7N918Gul0hGW/X8uLS3Ncd42b6bMmYPFa+f5dq/nWt6aTz1pY+3ob37njCEsuFGnyhZgsEWLxEA/9chMnn1zPpCnjueeeV7Ba4bprTuXAvsM8+rv9fPfO2eoZ09uR4fFHt9EwpJbtuzr54u0z8HkN5NMmOg7FeOCeXQrwPPlMOO+CBfT2hFj6zA6+dMvJA5Cuny99aSm7d8ODD55HVbWEEGV54aXtBAMxrrr8DB761Ss43eJRasDhiHH+kpOw2A10HYlx/z2bFK5c2wBf/epFFHMelpz/ME8/cw0/v/cRxjRaWbc+w9ChcP3VN7Fg5gO0t8Mt/w7Xf+Jsnn3mFUzmPOec10g6beCrt+7GboHvf28hRlOOXz+6RknFT5ht5ne/FcAOLrpkHBOnFXE57fzqvm088zTMXQCf/NR4HnloNxddMprymiQl/mp+9O2NpP8Y6nHplVPYs38bFptIXU9i744YX7l1M1/+dzjjzBP4/KfXcvNnplFWk+KN1/fwg2/CI7+ZT/3IOCZLirt/uJd/velk7vjWKnbsgJdePpdsPseDDy6nstxCRYmZp+9N0rUWTnTAKf4yDP0xih4/u3u733VZH+7wk03GiZNluMeHRQJdCnnWDXirNpY4sZgsvNEXZkZ1LZW5MIf64ioVerK/jglmI+l4hBeTYaaOHM6hrnYi8SzjR1ez40AXpzgM+CxuMhYfOwLtCsyXPixelNLvz6utpZBIsDUUwucrpc7tpCfQxz7x9rcYSWYLCpMql3veYUG09FK/mFx23jmiMRHP9lcwvFAgaSjyRDio9ruouhJzrsCrfX2MrayiuadbgpY1OwSXnTLxYo1o/UUA01P8laQjEbYUUkodLMzJ6rIq3gl0M6a8jLa+AEMrSzjc04/dZFTsSKnP3onGFeB5YUUdiVCElN3CgWhQBceIfFtegrUJiFjt92MqGugI92MQcUgRwjkVAK3OQcDXYaIPtlrZEImqhRV5r5yzLLCIa83mAmoMkLTwsMHLC8Va2nwhpl3YxZ0/uRhrtotC1sgtX15N1ZJK1s/LcLAsRj6bZ3TGzMldWSbGSnji7n7+9coT6T6cZMXLm2gcX8bmbQHKquDSy4bxm1+38pl/PYPly1dRUVFDVVUl9933jrJJi0RhymS49rp5xON9tLYeUB6yn7zpFELhCE/8biPf+/pEWvqLXPCVXRhHVrBrf6/WqH1gsBjw19uZefIcVjz3hnYjFKB6ai1dGzthM0wdCicM8TJmiA27LUPV0Hp27NvFDTdcxN13P01llYPlLyXp6oTGkdDVCkvOn8UvHt6ApwS6u2DG9DKamwKcOH8O7R3NhMJ9dB4pirMHlRUWTJYsJy4aQbC/i2zaypiRU3j0N6sYOsTH4cNhxYRsnFCBx+tSVhcdHRHF2JY+P2SIiXgsz4TGkbS19vDaq1Eah9ro2pPGIpY+Bgvu0ip+t/Q5xk6fpoDVjAQ0atPkQSkHGgCpoynvmSR9ZA/1f+iOjgOQH7K5dYBJTw9+5JFHuOuuu1SxIdLVj7q4Prqw1D3u5Di6FFsP19DDROQ9OttK96DSQ0acLrsKNxBz12gkqTy7rBYH6Wxa+XIViinM5hzRcDcjRpq48mMjcDp7sZuKFPIZiooFonJCB5iPetLpew2reUAKjfg9+bUAlVJkCrgpkm3BaUV+UzQkyeWzGIxWisUy5bWwYnmnmiS4XOUYTR4yOQNmi03zqRwkfTtWWw8GZaUdpCDVpdjyQBAWpDAw9WCSwUDlB2X4Hev4WgGrHVf+r7V7Un3JtZCXXBsBpHQmovxNv076dx34k2uqy7A1xquwgbRRSknm9UTcQbJKKYClWBaGUi6bV6E1sl/5zHq6tZybLmGUfcl5BgJ9+PzedwFINRAO+Jv9swCQRzNUZZFAWJClpWIjoFkSvB/7UT6v7ns5eJj4S+DOsQA3OY7IsOVaCANSWKX/VwBI/b45eqg9Gpz/kEPxP8XbjwVA6gsSenu8JyEuqoAwASDlXj3aA1IreP9UPv3XMCD1htLHJm3s0BbK9LFKlxX/eQ9Iqxp/BZQLRfoZO3Ycw4aNYefOg/j89Zx80lk01I0iL4zHouYBqR1T5IES5mKgtNSvGJTCgBTmlNlkUym30UiQxx5/kFdWPkk2G8ZiNagxy1iUqbkBo0k7roCZgxd09AU5vQ1lHBv8DBh8L4q/Y3bAjkP73CbVJ/XFGNlWgZAmzW9Sxg05psi/7XZhpgsLU8JptPH3aBBRxuN0RmOm6zYaooz42te+xo033vCuB+ZgsP79+so/xc19/CT/z7VANlfAZFa5nMpewaTgSPltgLshUxJjkfbeNh589mHuevJnxItBjRposlI2ZCaBvT04LrqW5LaD4Cxj7GVXkPd58IitQvsR+l99BfNrL+M5dIBCX4hKt4FsqqjENQJAlrndBKLCcJQ8ejM58ed3WOiIJxghrEOKCnizyvwyJ56zVroyGbwuC9F4VoVk7Kls4LQ7f0Ru7hT2BnsJtLSQfX0V+EppvOlTxIXO5nFhzMHQRIT8c4/Tcu/PGXLwEM5ASAECXvF7zecZ3VBPR1en8viy5w3EYxElkZZRQoABv9OKRc7UbKE9ElXgoF8sLDGSyBex2By0p2O4q/zss9jIDR9Jp/jrNU5g+AlzMfYHyKx4keza9cxxlxHrPUKZ00xXIse4Ei99/ZEBRpiBcq+X7kiYxppKDh/pUTNxj00819OkiyJBh4YhHroCUSX1/Pi3prOxeTMXXzqE/nAXW7dmCHTD7bdMoqbaRcGUo7Wjh1880sb4RiOx/gLTp9WxeUcHCxY2MnaMj0KmSF+HhdtuXUMwBl/9Rj3TZpZgMWUpppy8+spmmg5BZQ0KDLvyilqG1tWx4e1NhPoLnHrayaQLSeUl/IfHQ+oR96O7TsDj1bx+f//EBmyWOgxY2bS5hQWLSmg+3E9NtYcLzxWRqpm2dhc/vPNl2g4KsFfJSadOxGDO89OfrOKaa+bjsBk4eKCN1avalGT8vl/Ow+UxUsxbeGf9Tlqb+yn117Js2WHOW1LGaec0KtZ+Z4udL31xBdff6GT8hHFs33SYV1f0KtbiW+sClPohFoNLL52Ay+njicc3sndPhtFjYfbsKrp7CrS2yvYz2LvnAG++FsFmhyWXlyiF0ornD1HMOxgxxseLL3YSC8FpZ5Rz9pJGVry6mp1bNAbV3r2QysC/fraemup67v3JeupqXRxsjdPQINuUsf9ggOtuEnFukV/d10pLE1x1Tbl6pv3m4SB33nkx7Z3t/PD7b3PWSXDG3Hks+20rLU8d4RKDm9Ksmf2GFOujKYaJ9Nftp6yQpzcRZZ/cN7VDKPZ00JvLS1YIjS4bo0SZgJmXwxFGVNZg6jmiAES5tyqxMsHkIpkv8AJhRgwdS2tnkyJRjKqqoT8QoDuXUQEsMrORoeMMUSnYbaxMJJVX5Lh8HrfJzO5omKLDRZlf0sY7SZOn2lfD7vARqkxQ6vMSD0bUvka5vSRMeVrCcWVNIAnSFU4vPYkIWZuZ3nRO5WOZLBa2ZbOMs8OYFFTYnbSksvSRVf8XULPE46M1GlZ9WQC/qQYPSRNsy0cJFbWw5jq/j65cls0xLfBqWlU5znCSYr7ItmxCLTJMMgohxEt7OkFrMs5MbwnxvIRDpWlLZ7WwG5eVvMPLob4+ZlpslJb42RfqZ08moxYVRpd78aaLJKJRxfwe76nGUUyRMGTZFo2rMUAA3HnlfkqDYVL+kdwT9LHT0cYnvuZg8WVe7PYAFrOPL35pLyOvaGDN5AgHKuJk/wii2yI5GhMG6ltN7PxxjtsvP4kD+5ro7Ozg0isW8NgTqxEHs/Y26DkCX/j8KWzYuFVhBgsWTuGBB9dx4UUltLb28/orMGMaNI4bi8WSp6nlIGcvnsXWrftYuy7CmDHQEYLn1kK3FSxzwOAzkdmZZ9j4obSuOoRxGEyZOYkty3dgX2CnvKaM9rUdyM042Qcn1zmIdCbx+0z46mrZdfCwWtx+cxWccrKH3dui1FXCiBF1bNvTweEOaGy0UVdXz7atTUyeNJFN7+wn0Jehph5a22S9x8Xu3XHq6rXAqvknulTY4qZ3uvF5bdTW1nCorRUpwfsCEI9p4VYjR5QQjoSYPWcKGzduZeSIUpqbg2SSEI/CBUtO5qWnVxE8oGVl5EwWTj57MT974CHcMohoa9oat0uta2lPWP0POq3tOAD5f27K9acfWGcp6N6LTzzxBN/73vdUsSSA0kf9Ohb4MZhBoxe40ifBAAAgAElEQVSV+t90T0EpgGTiJeepS3nlYS4gqdfjUTHz+VwRn1ceUAbljSWdKl9IYrEUiEcDjBhp4NIr6vF4g1gNRYp5SRHVTfxFdq0H0agySn1p4KMAjxr4KFPEd5OLZQZpkNATMXHUvBgNMsMzivwtTy5vI5spZcf2IGvXBJXxssNRgsHoIZ0t4veXKN+woz/z0e1xrOJQSybNKpBNAEiRIOvMQR1ck7b6W1PMBwMBwkIU4FBPYdVBTj3VWope+ZL3DN5WB8f05FZ5n+xHXuJjKNdOimAJZdDAC80DUn/J3+RaC8tSAEiV4CpeTco3s6jAR/nc8rMcS85hcGBPf38Qu8P2J0nqco76Pf9BAdpj9oW/MwNSByR0GbZ4sQkQKDJsPZhpcNH/fmDkBwUdB28vP8vxhX0px5ZxQcAkPQzqz40RxwIzP+ox5e+xv78FVPmoF2v+Hp/rw+7z6M+oJyMfDXTLdgJgJZLxdwFISVD/Ux/YDw9ADrab0EE7nfUn34V1qPeP/ynBtmE2mRXAlsmmufW22xg3bjLPP79CpWCfdsp5akFLS8HWs7gFqBuQYBfk+SL2JUbyhQwGJXm2qO/RaID77r+bN95cit2RVyE0Av7lxeJH3L7V4pUsrFne9WfU7UYGj/8yvg3u34Pl5rK/aDg8SIIui0ECQDre7Zu5vJYwLhEbWnCX9rswMDVfSHkESoCaNi7qbacvCCZTCTXOCGgpAOaUKVO49957GT16lBq3ZT//rH38w/aF4+//528BSR1WLA0lfBlgRBZyyjPRYhJIzaxc+YumAlFjgv/6/T08+Idf4K+ws3PDHqw+N5mUHTwjOfsr36GnYGXT2rcZsehkOoO9pDa+zfBZMxnX3c3m++7BdmAntQWw582kE2mGuV2kY3GcVjvRTIpKh08xH/symhS62mjEYjQSzOWwGMArKbuxOCVWB9lilu5sDldNKatDBaITJ8HC2TBtEr6KKpwmG0feWsecq68lWFVL1m7AmAZ/LIpt70bWfeM/aHjrHUalcjjMZuK5nGIuCZNJmkRaY3hpCaFgvwIgyx0O+mTxeaCM1K++RcaxYlGBHJIoXOPyczgeIlfiYI/FimvSdEw1Q8lWVCpfOw41UdXTScXBgzQEoopZVe110hlJKAaUjLZyDI/NSUoseCQ+V343oMJIap1O+hMS1lPAZzeSyRQoKfMQyEcpn2mgstHK4Z40F11Ry4QpY+nvP8La1/by8WvnKRBvb9Mhlr3STVc33Hj9CMaMGUlz2xF+9dBOPv2p0eTSWeUJN20q7NkPp5xZycJTa8kXQtgoY/Wqndxzb5rL/8XOGWfPFG4WDmuBfNrK+tWHWbeuD28lVFbDuDEzWP7iJmbPdLFgwXTSmRj79/Zx48cPM3kKfPfOhXhLzBzpSfCLX6zlpmvHkkln+MnPW6isgN5OuOvuq8mbmpQa68D+OI/9bhfz5joIBpLMnjOZXXu2Y7JImvYMRWpobwvw33ftYsY0N0aDA6M5wZlLxmGxFnFYGnjoV8/y5pvwve8u4uDeLp59dg91DTB7bj2l/kqefHIz114/jdaWTtav6Wb7dvjM5+sYPqKBUKDIj370NqecBoEALDppFo8+toFrbyylrLSa1r02rvnYFj7zOTh54VQMOPjto+v4+h1zWbZsPf91J3z5i3WceNJUnnjyBUpKxWv5BO6/Zy3hCHzhy9OUr/22zW289voRbv7CSF54oYnmvTBmtHhVnsb2bbu4844jfPZmSaDfTKAHLjzLz5RxC3n4oc08//02bq31Y+mM0kReeZGWShiK201FsUDaZObViBa4Il6QI8p8vBgIM7uylPpCnr5IjL0mB4FkjDkOK55inkhWwOMiE+3lhDIFlhWCVFXU0dvXoUJsapVU2sV24gyrr8aULZDu7mGeWEO5XLzQ14ff4WS2gIn9/WzNpbFZ7RiNZuKpGJUWvyJKbA8eZmRVDUVDjvauXub7SiGbIUyGzkSG8dU1yt9yVy5NtctNVXU5W5tatVR6h4vNyTiiS7igvAxrpkjQ4WJT92FFxmsUq7JCkWQ2x+Z4jDqjhUazB4vbyauhdtoKsLDUja1g4HAoSsFgIF4sKgZlndlFSzhAlauEVCFHd1KS7r00hSL4TEYmlVaTyuVY3d+Dy2qkPF8gldek5RM8XkZkixhyOZoLGboLeVxWiGZgXHUFB7t6mWIrw2e2Qi5KfzrGoUG+kY0eB/WZIv3OBu7t97PX08nHv2Lm8k/U09m9Cbuzki9/pQ3vQhM955ew3dtHscxGOpmmIgu1zUYOfrvA1RN8VPhK6Opo5dwlM/ntbzcye44dj6uKp588JOszHGyCU04tYfrM0Tzxh3e47MpaWpo72bQeFpwwgl07mtm1C+JpOGEeTJpQwbPP9/Lv3x6Cs3wkN3zpdTb1Q6ESRi8ZzYHlBxg2Yai6zs3bmrRBVZwwLnUramzjhDEUWrtJLO/gtiWLeWvpa6RjObpiOeXxO3JMI6te34PDAOkYnLaogZWvH+bcS6ex9p0tWI3gdFhobs7SUGfFaHCzZ3eQmjo46eRGNm/aw6jRVYweW8/2HZtUnxX84sR5c/nPu9czYpTmVVtTK8E6ESZPGs/e3a1MnTKXZ556DasdqqtB8hq9Hjc+TwXxaIZwKMHOd/rxZK2kU2b68gkee+5pTl18oZrjCpSi1rV1NF4tccnLrFSmWhiNjrL8884jjjMgP+S1E4BPT7CUXW3fvp1vfOMb6rsO+n3IQ/zJ248uVuQYOvNRB490Nov8LttL0SrF02CpsQBZsVgcr9uvCqREIqoAKLfbp1akhK0iqweFomQxZUklQgqAvOiyKkpKIxgLOeXBozNkBoRsAyxInSKsg5CqBNR8DAYCabTuI5KatCr6TAg7T7bRwjkMAkIKgGl0EI/b2La9n9WrO+npFgudSvIFkZI78cqq9ADDUGfnDS5A9eJTK+i1AlFnI0oxKTJjnf2ne2Tq2w4uXN/vGh7NsBvMttGLUN1rUY4v94oAnjLR0WW48nfNY0wDKaXQV/5kJpPaVr/mso2AWAIoyrlKmInH41XXS14CPureZbJPuS/05GeRYAuYICniAkTK/+T98tLvG2n3wYBEIhFXAIikYOvJ6rL9PxMAqV83OWdpM5FACwtRgAlp28HXb/D1PhaT7FhAwV9inOlgs55iLtIsucYiw5Zz+Evgw1/6/0c5tnyU+zoOQB67NY8GIPWxR7bWU5LlZ20xwPgnDMhjApAqknkgdEYNt38+hEb9dyD3yGA0YDBqDEJ98UX3LJSNtD7/5zwg7SpITOTJInH88Y9/Qm3dUJ58chnFopuZMxZgtXgoyuKTLFgNHFhAu0JeADuNNSh+jiKbk3MTErcE2+TzCe6//27WrHsBmz1LKh1VxxFnEDlfAS2FhWi1Sh/SQDz9a3DL64s4g/+vAauyAJUhn0sPjJuQEWBTeDVWuxon9YAvGS+lXbWws/csVXQPYv158h6D1UAuLyFfaTXO6iEzsv2SJUv4zne+o1QHcr3/Ghb0R9kvj+/reAt8ZC2gi13ku+oW4p8wMMcTn2+DxoeUf2fFPsFUJFYI8p/3/4gX33qB1q6DTJ08jo1rdhBtMTH/yk9TcsklHEik2Pflr8L82Qz/2hcJJmOMtDjw7tzDW5+/hQUWK+mmZszZDBUSYmgw0FPIU2mxUcymcVvctGVjSqknPoNyBvFMHodZ7PyNCoWT2ByX2UlHLkHeYiZi8rDJYOCUlc9yZMwIbGWV5CIxdj7wELaKamZfcCFd4SjRvgBdEge95W3G11QS+d53mSWqknCEdD5PudlKNJdRgIZIosVDTkpHaZYyE4yuqedIezseg/hh5ogqgyLN363C52NnOEydt4xQJkSbFQLjG5l2waXs3tdBx5EeGF7P+ImNWFetxPDmKuYUIN4TUJLyMq+PaDpGJJ1njs9HKBxWAFaIJEOHDWFTaxtDB0IR5HLZceCkSI4MJruLrlSUogfM5WCvhZFT4HNfmUNljZeN77Sw+s2DjBju4o0343zzO5MIR8M8/FAb1107m4pyv/Kd/NxnlzN8JNx8SyOuPya6Pvv7zaTTcMElc0imo7zx+m52bodrrp7MI49s54p/qWBs4zAKhSy5rI1N6zu449vt3PJlK6efMY9cPoYBOz/+z7c4Yd4IUtkennkmxvnnVLJzVw9XXd+Iy23F66gn3G/gYx9bxuy58K+fnozHa+OZZzYoeeX1N5xAMW/krVWt3H9fO+MmwB3fW4zBHCORSHHL59/humtGYrEaueeeA5x5up0tm1PcfPM5PP74C9Q0GLnwwvPYsmU7b77RwlO/h6/eNpr16w6wfAV890dupk+bBFkTP/vpGvzlcOAA/MdXp3PXf27m3IusTJowl8P7k9x26wbl3Xj1ddPweb18+9ur+PSnJ7J7ZzPbtyTYsxeuv9HD+PGjScTg+ec3U1dn5khnjr5umD2nnrknjuTNN1fRtA8V6jF6jJX2rgzX3jAMu83DgV1FnnpypwIwxjXCsKHVvLW2i0/cNJNQoMDiUzdz4nz4+vfHk0h28twzIb54yzXs3pXgGx/7A3OjUB2DWS6fkky3UaShwo8pl6c7FGV3USTVpdRn5PlpZI1YDdhs1NgNdIZTbBlIk77CU4Itn2dvJkZXrsBIXyU98Tgv5uIK1JS+MRRY7K6hmMvxUqqXIQ2V2AxW9re1s6iumq5wiI2xlBpHxg2EPR0cGMSkn4nBifA8JU5VKhqvzUOMJF3pHOeUlOG1WGkKHFEp3o1+H5l0mm3JlAJQpR+IZHtC7VC2dh6i0mohlcnS6K7AWCywJx5QSd89RZhSVak+f1cgoEBZ6dsnlFXQEejVFh0cZvoMOQppKM2LzUE5/YYsO/vDanFhrNVNqdVB3JCj2ZRiYyipWJWThtapMJhMLKFCZGZV12DK5AiGQxzIZzUWpbuUfDrN7mycYX6vAjlD6QSvp7PK43KCx4dNfG+zWdqyCWZYHNj9Hlb19lDhtlNtcXEo4+bJuI/9psMsuizMwsUetu8Is2cf7G+G4FAo/4KZ2HQXPY4EOUsWaxYaI246vxNjXgEOviPelnDRkhFs3tLMCQsrcXncPPZoM9deM481q7fy6ookixZ52bMvwme/MJV9+7exdXORSy6aqjIf2g7vY39Tips+PhVL3sMvH1rNN34whd1dMW6+s4mAx0VzKs7wuQ20vHZYo3HKha6AGafM4VBbM5lCmonTJ7Nj/y68aQsdv+xh7ggjjvYCDX4rb2zI4CyF1na44tKZdDVvw1jIqiClgy0JJQ0fNaaU7iNB7HYTLc15PF4txfqqq+axbet26uvq2LNnP26PmT17c1xyaQMWa4HtWzuYP/cEnnpqLZOn1tFyqIPqaj/NzSGiMZTNWSgAn/rUWfzhyeXMnj2cfXtbqKiws+HtFHXV4Hb62LouTI3DxpFYmpoxlTz4+KOMnzALh9WndQyZECsAUmzschoRUoha8mwd4HH9z9jDj+zp/g/Z0XEA8iNqZilo9CJSAMjHHntMAR6DwcmP4lBHAxJ60XOsfQ8GVwT0ECBMHhbCnpNXMNiPyaCx77LZjGJpCCiiEpWNJgxGYdXlyWQiZFJBRo8xcf7FFVRUJCXZA4skMA9ky+hJ1/p5DDZK1ZbHj5qtDvyuCsOiEZPRSiEvMm1hAmr+XrJPkWVnC1Zy+VK2bOnh9dc76esFs0mcMBx4vR7MJpMC1fRiWSsSNcqyFLki+dOCDwoYjALuacCoJt3TGKFSKOpSbD05VQ8w+EvXTb8muhRQ9iXFpexHWC86y0lW6IR2L/eFzpiR7XTWo2yvy7F1j0IdjNQLaAEpBUAT4Fv2V1FRqT6HDjbLddRZr7rHowC8ct2jIlOyaewe+Z+wADXmpQZCaME+mk+b/CwFf1d3F2Vlpe96Uurn/dFIsAeWcQY5XPyltv6g//9TZpJBgbziBSntKkzEowHEwf3raEDjgwCQOpiphVZI8I/0Iy11XGTgY8aMUffbsSTegz/j/xYAcjC4+37X8Fjg3D/r5//rPqPm1yp9T8aJ/v5+5U0riwXSN30+r/IdbG8/rMYFDYCMvrswoe6dDwlAKuxgYGGmWCgQG/BJlXFRxqkG0XNJ/zRqbMhIOEq+UKSkpBSbmOMUjaTTGSw2C1/72jfI5028+eYGGsfPZsiQsUomVyyITUdRk2CrSZQ2s5JT18bsItmc5l9rUv6T8lDJ8JOffJ/XVj2L3V4gk42rJEGHXWOqi22HNj4PeFkOAJDvPn8GQNb3ez5qY3Qao0HGPWFgij2GMBxRVhXypXk7aq524l/5PzMHNbmpYL76wpO+wCWMUBnXZRyV56qwlIYPH843v/lN5s+f/ye2FqpJ3idF+4OOd8e3P94C/7AWGDylUweViHhtQij2BgWDibz01YGeI9Y6NlOReD7Mvb+7n+9+/2tUOiDXC9Z+A9nykQRnziRUVUn9xEm0h4OUn3kS9tpq2g93wvJXqYinyb6xiiGidzuwj1qKCkBQgJrRTIXbTyQSIo7MT43kLJDOFsgVoNbrIx5PEMtnGeMpozca0HwTvW6OROLsLqki9tmbGPe5m4mLx3Yqg3n3Pra//gbOCRNJdHVpY9eQeqbPm0V5exstt3+V8m3bsHR0Ui42O7m8qh0rrQ6S2RRpUxF3eQkHuvpVDV3vcpGPJ/AYrZhsNrqSMcxWi7Jq8FksNGclldZJIJmg3WOma8pkPJOm0bdpjzIqHHn2GeR6juBYu4bca69yotmMNZ4iZLaTdNo5HAlR7jRQlxaWqJEeJYi1krMV6f0jM7HSDE6TkWC6QLW5nFwujnAyhTFpldqg1E57OIF3LIw/0Ya1NM3nvnQW77yzj5/f24KQrH78k5OprOxXKqlnlu5WEswRDbBnFyrZeeb8cs44fzhZkhTjNSz9wwoJR5ZHCA4XLFlyGmZLgZeXv8a2bXDzZ+fReaSVp54+wsgRMG3KJF5dsYMlSyZRW+fGZHTywnM7eeSRbi67ys5ZZy3AaTOxdv0atmyP8bGPzaN1fxubNnbQfgSGjXBx9TWTKRRi5PK1LF++hs7DcaXFKvW7mTN3Hi+9vIKp02uZPmskJqONZUs3sOr1sGT8cO11S5Tn8MvLV3JgXz/z5s3h2WffZtx4O5lciimTG9m3q5+n/tDFV2+fSTITYeWq/Vx/3ans2rqOhx9O0N4Fjz2+BGOxmX37d/D2VuVEQCYC5aUQiMDHbzwZt9vMww+v5OB+aBwLEyeOxGAqsPyVFj7+8cm0trbx29+EcDvgi184l3gsw9e+8Qq3f2MYTU2tPPpr+MynJzJl+hB+du+LnHCiMLpcrHw5rq7HjTcNZ9y40QpY/fo3ltM4HmJhiASgocHFRVeMJtDfwW9/00t9g532IynWPAYjj8CSikrGxjMYUinWFFKUmuX+LihMpF18RJ1ORuaNmC1WDrucrO5uV2BiudNIu9lCfyTNYqcHp8nM5mg/B9CYjnKvSTrzhNG1GNMZ4m19LDB5cNrtLIv3Ul7hxpg10BOKKoBOhhmRfAuIN8FgpKaigrd7urGUlxGLhtUCxNC6WtqbDuGV0cBsZm8uTq3VhF2M9EBJlIfazNR5PLT29eP3eUkVYX8kwlCLDbtQg4sZhvpKFTGnI5/GiRGnsYCvzMWhQJx4AUptZhLpHPWVpQQCQYJ57bwmlZWTMBZ5vlcbU672lWDPFjiSS7I3k1HM5GH+cny5Amkz7C7EWBfJIFG1IqeWNhGcbbwE9ZSUk81kaYv3MrqshFion3QeZSMhxyqR0FDMBGJhDlKkvtxNR1+MEpOZRD5HjdnGWLuTcD7FDqeBbf0J6oY66cHP8hYLEWeYU85PMG+Bk5lTRzB8xCT+9fMPM/aieTRPDbOtpIPD/hRRq8CqRWr7TYxZZ2KxczapnWF2vrGDIXWwZSucuAhq6spYszrAddeeyoqX38Rq8WK3enluWQvjp6LGXpsFrrjsRPoDUf7wh21ce0Mlo0cOJRW28stfvsU3vz+N1niOxZ/dQaoWgiGoPLGcnrf7OP2KM4n7CmzcvpHMzn5cI9zE34ppqPN4O/aMldzOCLl3YFG9mVqLl9dXBbn40nmsWrMZQyGLx1KgtsrOq2+kmD7LTDicw+nSgrOmTh1CW1sbFZUOmpqTijnd2gzDhsj8Nq3+XlJuwWTO8cYbCW74+HSWPrOZQ4fA7oAxY60EAxlqa8t57bU+rrxyAr/73S7Gio5ezXGFBemhtzdKeamX0SMm8+jDa0iGwJoTlw8/133xJm65/Xb1NCsWrBgFZJRbV7w/JcxXAZAy0dQsiPRp9HEA8h822/n/+0B6GI2ADLfffju//vWv3w0UGXzmepGtM9x09uJf++n+loJcLzAFaJMiVxhtIt8VOagwYCQZOZctKlaeAHRSNAmwqD6TQtolfbmDMeMMnHNeBeXlkuJlIZdRxo3vOXa8K8EWSo5WaGoJzRksVpsqspRPoUEKziwup4u8GuOK5Is5LBbxAhM5sJbsnMlmtCAb4SIbHSRTLnbuiPLmG+10HDbgsNeQLxbx+Usxm+wKaJTPIsVsvhBX8mGZEFGQVQPpuAJAJrR07qKAbVrxKoDU0enS7ycvHgzq6uCBXkDKtRcgQfMK08BEARwFgNLBaDmeDjrqfpDS3rKNfA32YTz6vhnMhBQmn1xP8RTTQSwtCTupAIX3jqmBnXJBurq6lOxa90UrLS3DahGvTQ2E0Nl6OqNHJOqSwCvvkftFXrocfDCw99feu++/3d9vGJXz1FPqdZBAl6XL/T54geCvAR/fj/F4LIBNttUl4Pqx5UEnIKj0Qd1/U2+XwazBo5mZf27/H779/3F7+HPj19EA5D/urP5xR/rTz6ixAgUAO3LkCF1dYvaujZmyuNDQUK/GEmExSxiULKwIQCnMP52RfPQ9e/R98udAc/WpJRVFpM/StzNpQoEAkf5+tTAjY1FldRWlZeVqnE1nsiSSabI5se4oUVJlOY9goB+ny8ett/2HShzdvHk3J518FiWlNYrVnstpzGtJt5aniSwYyQRbH+fNsgCWS2O1GBUoaDIVSCUj/Nd//4BVa5bjdllxuSSUS94u0msZt8VGQumf36N0vnsZ9fFE6396m2iArTYeyBgogIiwdPRxTWeSCwCsPJPftYd4v/HpPd/j99iPmtevvqgkLHcFrJqMnH/++Sp8RtiPx1/HW+B/RQsMAP3vdb3Bf9DYjzp0L6xgi1gXUCCei7P04Qd58gffIno4SiwNnpqhHDbZcZ19BuWf+wQbAz2Eli6TCg862vGcdy4lFeUMyeZIPfUsB39+LxP7evCnU7iNmndrMpHEZrGSyiaoKC/ncKRPSRXLhCVdNOItLaE52Kuko3VlXloCEaoqvXTFMrycSNF/7oWcc8+99Nvs5FMJDr76IoGlz0iKAPW33oalQpJr85Q4HXgDXWSXvcyBH/+Y05MRwnub1LRXmJeyxN9QXkVTXzd+WWi0WTnULwF4NkKptGJ/1VeVcygcpj+lsZiEBSkS7IaaUvpFjhmMEGoYSvkll5KJxTDbHQTDUSQFxX3wIGPCIcqDfSr9VwBYo8fO9miKafWlFNqDCvAUdliJ2U7UmFUs0CGlblqCMWowESWvmFtlZg+hnHAxYZjbhsFlYGckhakapiwwYPcXaRgKl191Btv27aajq52PXTaRZCrP4c4Sbrh+LQvnwa1fXojN7uA7P3qJeaeambvgJExFL797aClb1sCZpxpZcuF8iqYoZpuReMbES8/tprkprlJxP/WZ4VTUSriih01vd3PX95u4756zeP7Z5cpfrXaIiXA8z2duPod8NoCh6OTZp3eyfHkPMj295uONDB1Zz68fXsHYUQZOWXQGuZyd1159hzu+eYSf/nQmM+fVk85EOdwW4u67NnHXXRezYsUK3ng9wsxZ4PXZOWvxQoqGOMWck2ef3E57Wz/tnSm8JXDb1xYoZVg26eNXv1xGabmkdp/PzZ9+jmFDtaCQc88v47b/CPD4Y5dgMXTy+htr+el98N3vNtI4poxdO3Zzz8+CfOc7i3lx+YusWwczZ8ANnziVSLRXeVOufSukWFq9kppbBjYTXH/t+WQzJn7+82eIZ0T2CS471NaWMm/+JNate5vtm1N0dMJn/62RXbv3EIvC4rPO4khHhJtvXqtYXr/61WL27D7I5s37uemTp/LM0yu583vw3R9MZM6JDTz49Zfo+C1cUN9AbTiGwWDmxVCv8i4UwXyVv5QmY56DwTAX+KsIhvrZRkYxAhf6PVhtdrYlkrRGYyyuLyPYHWBjVkupPq1iOOFYhDeTAaVeqywtYd+hdkYbjISKBckTUX1IHvXSRy5w+lVq/IpYAJ/FzgyjFYfRxDvJfszlVbT29eD1lyhwNx0OcpKvkkwizvZsnCFV1XgKGQ72BtW9LSCklIPy1VBSQby/l6HeEqKREH3C8LQ7GCkcabOZlbGwkl1P8zvJil9qZQ0rWtvVOc0Q70XsxNM5tkSDyuNypq9M+Vy/FQkpgLZR+pXDyZ5kgoaSUvb1B/FhpKrUS2cwRFD6pQkseaiudHEkbWRLOKq2KaWECAFqsTDa58JMnn3hqPKPHWYQEL1ELfAcCYeY6nCRMxnpcblY1d2lznm230V1AbossLLExOMdEQxj4byrL+DVZf0cbtrF12+byMK5Pl56+lkoGHl5ZQHzOBh9Uz1NQ/vZWZEkYNXUHs60hemHrcyJ1OLcmqN3UwtLlkzl8ce3qmwGrxccVrjl365k6dNP4nY5mDx5Cg//Zg03f3EB9z2wWm234IQSpo6fyw9/9BJPLD0Vl8dEoM/BHd9+lqlToSUCv1gF5/7bDJZt3MSiC07nzadWYXFYSfkz0PvHyO7lYDgNxp06iT1bdzDy9Am4jC62L9vE3PKJbPjVNtxBGFtjINlfxJ209EgAACAASURBVO200taSYfIEG/v3pzl5UQXuEh+JbIF4Is3qVR2cckotbR2dHGiCCy+qJZsyYs6Xs/KVrcya7SAcTfK9O6/gmaVPsf7tLIsXz2Hd+t243X68XtlvE71dYnemTaeTSRg2TIJrvIwZNYnHfvcWo0ZZKMgCfiQvDhoKXAwHJLiolKqaBh575vfUDB2CGlxk4VsAcQlYVPiLLjGQ6kBm6v97XscZkB/yWurMR13GKgDQ0qVL+cEPfqDYTgIyDC4KdSDibz3sBwUgdbmZDnwJcCXnqsmuE4q5IiyWXAYFmBpNWoFXLJg0qZsY8GcDWCwBZs3xc+LJDtzOCOaCRWMVisBF+f/onUSfgOrfB6RraAwaKa5lxSyTzanQAZtZouZlhTqjPCdlENdkeZpkWOR5ImUzWc1ksvK3SnbtiPLyC03E4h4KOMnlzVRW1CjpnBSWJpOsusS0gBHsmMTHxWBTYpdiMUqhKHI/jTGpS9gFlJL2kLaR4l8P8hnMLhwMFGlAaV61kRS0AirJ+6XwlH3qMmuVwDYghZdz07fRgSmd6ajL4wd7lB0LkNGBP7nP9JAhKZZ14FJnL+pp55rcOq9AT2HeifegnIf8Lvem1PAWi/VdGbbuoyafTb6EbSlgmXwODUB+T66pS/3/1nv5H/E+/f5XoPpA0Ia0nUjZ5RrLdRp8Xd8PwPlzTMmj33+sz6XfAwI0BQIBBfYLo22wD6QOWL5fu3zQvv+PaN8PeozjAOTgAr2oJizSzyQhXfqaAHVOpxhdOxVTXbPKiOL1edTijbCS5d5RvoTKM/G9CcmxwPG/BoBUY5xIm8Jhejo7KORy2G2ykJPFV1JCZXU1RpOZdC5PLJ5UY7csXsgzRMZmWfjJ5Yx89avfIpUy8Nob6zjllMWUl9dhMFhIpzQwU7DCdDpJLpvB6ZDnT5x4IqHaQBY7HA5hCqfI51K0tB5g6TO/Z/+B3TicFuw2Ca2RCbEEz2h+txoA+b69RbP9GFgE0Pu1vEWXusvndro0RqXu4Szb6SE0avz9sx61soKl+ekOZkvrbGfZp4ybcs2GDGng1ltv5ZJLLlHbDma2f9A+dHz74y3wz9QC+pxBP2d9sf7w5o3cfuH5ePN5mjt6SAhf2lvJOouRWY89yB6jke5VG2DfAdyXnEfppHEEPR7F9LFv2MqBn9/LyIP7GR2PkzhyhDKjlWhBkz9XYSJDnqgVYhktMbbUU0ZTNIDbaMZnzJPKaexJ8efqzUKry8HW2uGM/NRnaMrklPzN4DbjctlJur1MPvMseu0OiiYTuWSUymyW6u5+uh9+mOCP7mS2oYjTYKDM5eZIIKjAAOF1+0wOLC4HHZEgTq+bVCpBPFNQwIX8X+Sck5xOrJLUHU/QK8Oay8pukw3vlddgmziRLevfhEAvjBrL7PqhlO/ZR9vTTzHP6yTf28XhjJb+a3IZ6Y8XGOa0E0ykqLU6CWcSRAd45SVOG5FEGr/BSHl5BU293ZR6fWphpzcaU0wtv9dBjzFF0Fzk1Mum8us/bOX+XzQyb9EYeuJ9/P6ptzj95Ep6e4Ns2pqjvEwRhRgzysP0GbPIG0z87MEVVNUZ2L6jyKwpcOni8/mPW5/jU58cytARVYoF29zay9aNQdavg4UL4ZLLTsJgDpMvWjnS5uDen7xJKg6zZtlZdNoUauoreOIJsfeAyy8/laYDnTz04B62boFbbx/NzDmjsTmT9PUFuP0r27n2miG8vqpNeR+OHzuf3z32Fl/597kKZMxnXDz4wAvs3gljx8EFF0/H7jTyxGMbOevs8YweW8uGt7ezdWMP69fC179+Ds8ue4EzzqlnQuMYEkkj+/Y2s/K1ZqZMGs6P725BSr3v3TmHdC7Mo4/tJZ9TZFnaD2s8jbGNtUyfVk42neU/79qjQFPxjpwydQjPPNXG2WdXMWP2aFauXMN9PxUmpoczz51A2+FW7vtpF9dcNYmNm3awaQuccRacfvoitm7ez8qVHVx8WQ3PP3eE55+GZ589j6K1Sfn33/ndFm64fgJr1+3C49YCOW7/95OoqPTyk58uo7pKC83YvQPOOGMUZ58/lsDuPj6/4G3OqvAxLFmkNxahHxcmcswXBq+Aei4bG/sCnIaVJBkFdAuLb7rDRq5QpNvhpiUkoJsGrLusLoqZHI02J0VDgUMWAy3REEPLyznY16f6gvRb8TwcMqyWUpebjl37OdXpx2i18lyoh5oSP9ONVkik2JiM0D0A9ksfahXw01nCcKuBcCio0q6rq6ow5dJ0BsR7FJxVtTzb3alARJmFCZtwcmkF4f4+guLBaoRxdg+RRFQtBAjgOlr6Vy7LnkQWrwHCEjTjd2GLF+jJJjFY7BQMRWwCUmpRq5SXl9LeF1BTkwYBlCwWzGU+dnZ0qWNKOw33ltAV6VeesTU1fg70xUjjoKKsgT1du9Wxpzq91LpstPf2qn3V1ZZxoFNgVAMZg5FMMc8ch0uTXRtRwVrVDguRZJa8EQINsHtSNdv9GZoMQSZMmMOmX7ZBfw/zZ+WZ1ghjh4kcuJQHfhnEPQG6hoPzXGgZAz1yUTDjyBkYGYHxvT5ML4WxNWX52KVzefSR9SxePJa2Q3088XhAMXgLGaivMzBvzlyeeGodl18ziUPt7Tz3bD+TxnsIHsmwenWaT38BDrRCKqv1j8svNGGtquEHS9txTa1m45YuqAOl5XdCxXlDiARClIWshKMhyuY10NbUoq32SMO/Ab6JHoanvYS2dnDuzHm88+o6SjwewqEoCxbMYOVrmxg+wsqe/RlKarR07hmThrN/fwvnXTiPZS+uQ8rB1iaoKYe9u2HGLFiwwIbNnuNQWx6f38lLyxOMGOFk+44EIiaV8c/jKufw4T7mz5/O5s2bOWH+FJ5+epu60fxe8HmtuBw+Rgxv5Pln3yQWMtJQN47amqGccurp3PipT2J0OZWiSZRIBosAke+6Jf2Px/3fj7Lzj51ZHAcgP8L21llzwhr73Oc+p3wgdbmtXgAdzXL6oKDC37K9DrxIoaVLUAWEEgDG4/OSE8PfZE5J/oymAemyjGAyoBqKxBPCnMtxxlkjGDc+jsnYjaUowGVRmYtr1o5Swgpcr1eEWiiNFIuqwJNOJRmJRZH2CstS5OlmDEUB/QoDydfS4bTUUqvZTj5nUJ4RJotZST/iiQxWeyX9QTsvPr+bbVsLWKzlpDN25YXocrvJ5QUARO07lcpgNMgoKuckhaIAkjK0S8EoMj4tEVu+BJiVL2kTSUiW66aH0Ogg42CGoBSxAmQJoKh7N0qRLUxB+dKvu3x2nZko33VAUwcNdQbe0dd1sKRv8C2qb6d5mOWQUBXZl5z3e6CjBqxqYKRZeUTKsYX9KqCXXHs5Z/GAVMykgVAa/R7Vg4oElNWBVJHm6+CkgGmD2Z8fYRf6u+xKBwj07/L5pS2kDXU7gsEg4rFYZUf336OBymP9rv9N86zTUn+FzSYsSLlekoYtYMdg8OJoMHMwCP1B+/7fpTE/5E6PA5DHBiAFfFSMdIyKXSjAlYwhcp+KrYKk0QtIJ4CfjC/SB3Vrh6Pvmfe7f//HvaUGeEn+LGA1mxT7sfPQIWwWMx6PW1uQMVuobWhQzJZsPk84ElMMSA2AFPa0irlVPl+33PLv9Pen2buvjRkzT6S0tIZUUpM1y7lnM0m1wGs05Ekmoqxbv5pDh1oUy12N2TYzmUySYjFLa2sTfb1dKnzGYjGqhbBCMaelUisGpC5bfj8EUmN9yzilLxLqY9bgcVhfANABSGk7HYBUz80PAEDqx5LxRZ8LaIt9VhYvPptvfetbf8J+PBqY+ZBd6/jbj7fA/5ctcHTQlu592rN/Px8/ZRFm8SrMigdglgxGdlKka95cPGefQ6JuFI6qCiJb32TiGYuwlFWx5ZFHweZi+ry5ZFa9Rv+LL2Fev1nJPx02M7l0mvluL5FYRAETUsgJsJYrGmmmgN/qocztIBTsodzqJpqJqZAYQ4WfZpsTTj8b4yc+SWhIPRU+B6lAL7tffJmhJ8zH3DiOcCaDr2DAGo6w56mnqOoOULFsBeP6ujB0t+KShZYiA2qcLOJeJ8CELLV7bEbcLietwQhlLo+iLsaTcUIUKLfK/+0E40kOFaDN6mTcF77ChliY8I4NMH0SFePGUpbK0HLfrxjV1cMMYUQVchwKR9Q8vKrUT1QW03M5Ne4KqOOy2NmfTTGuspyeYIBsrojbYFCS6/58Ho8s/JtNFNJ5PAUjOfGkdFs5FM8QcsCJ57hx+mNcfNUUJs8bQXtXD2ed/haLFsFXbh3BkKF+4tE8Tzy+jZISF6edegFfvvVRDjbD/b+YwvARXoyE2b3jIG+9luDTn/sEr654mo2bg8ycacVf6ufRx3v48q3T8bjMGPJmXlq2noP7C0QkOOKsKuYtKFeBk+lQA/f//HmVAG11wEkLh+L1uXnyiV187nPn4PFZ6OkKc9uXXifYDz/87xFUVLko8Q3hgfteoL7examnnsbGDRtZtaqDdW/BLV+q4dTTR5HMxgn3lvCVL67kvPO9NLVEmDe/VD0Ht21JMXVKNVu2dvHZz57P008/x8GDwnKCVW/AooU1hGNHuOqaSVhsZjasj/DAA02cez6ceeZoHv3tAeVtePqps1m+/EVeeqnASQvFG3OMInvc/YM9jBtXRkt7QO2zpwMuu2wi3rIYfn8dN1z9lgI4L7qymp7eLkwqCGMB7W0p7ntgA+OnwBln1vNvN7fz83un4ylJKtXXjddsU0zJf7u1nKrqMh7+xT5OnDcNt9fKrx56m+QfcfY7vnUqb63axvYtffzLVVNY/dJ2Nr9QJPQ2TMjDRM8QrD4LW9ubOMNqxux0s8NgZmN/n2L6DTXYcZf56e7rUguZ1fXV7DoSoFesDkSS7bKTtZWwN3iEyU4XFq+LfSnxQIyodG0Ftlk92B1O3gl3M3LIcGLJBN293cwrLSVrNfNwV4+6v6cMAJXK99Hlpdpspj8cVIChHFtkylLxVVa4sVnsJGMZ2iMRTiwfSiKVYGesl8oyPxsFzJL+YrXSn8kwobqUA11BtY8Go42xPhc9kX5W54tIlOwsISuYrexLJkhQVLiXw2Cg2l9GqljglVCQ4TYzU+pH0Nfdxb5YRIGNMyqqoJAlbMvwTmdMfd6xVcMUKaQnGqI5E1WLEDJb8Us97vESDAYYanEQziYpusx0xnMstJgoZIvE/WWsCvXSP8AQFfm2sEUV47qiDHIG1vT38bYTwrMhM7+GVJWX3a/so7R8KMHlaRY21jDvhN1cffUQnM4gNkcNn755JydeOYX9Fc3sr4mypwa6jOCR4NhkAb+AgJ12or9IYdoId3zmFFYtf40ps7yYrSZeeqmfyy6exW9+vYFsStLCobMLvvqtWezcu5m3N+S54tJ59HZkufMHG7nt6zBtdg2BsJPHH2viR98+gUOhFNd8ZzMtZojHYcZ1U4kcDnJgexsL/2Uxb7y4ElrS2kWeNLCiEoSJ505g50u7WLLoDAqHetjw9FasPXDuSRPYuGEXhSI4nMo1Ti0KnHjyRHrCQQ7s68Qk1hACCucEM4BgAC65eBq7d29hxswSLrtiPl63la//x9P09MC3v3sVH/vYo5T9kQ2dSsKYxgbCoYDCAtrbZcEa5de6a2eOiy8Zy/79+9Q4UV9rIJOy0tacVkE2p5x0Mg/c/xCrV7/J5Vdfpem0ZYVeAEiZ3wqL6n0AyP8t4KN6NBf/L+je/s7TMh3g04EEYTl96lOfYs2aNYplpoNBcho6a2UwEPlBTu/DgBB6ASaFrjDABHwpqygnmUiTjGuFrWIhFvLKj1GTrOWIJ7qprTOzZMl4ahu6MP4/9t4Dzq6qXP//nt7r9JkkM+m9J4T0BCkhdAQJXQX1iohXEXu73qtX5NoREQEBqVIUCEkoCZDeQ3qd3vuc3s/53XedbDjEIHDB/8X/zfl85nNm5uyz99qr7bWe93mfhw7MetHwyoAhQ070t7ICSMpUqPnHizhXRpkLyCsjCzazi5bmfvbvC+N2GRk7dhh2RxCLTRZLIsUt6dkpFQEwCnCYNaBXMaIcqUwYvWiQ6Kzkcj4a69O89GIdtbUGjKYqYtEU/qIiHC4TsXgMu92pAEwxQFDpxaTQ63MYRBj9uOmLBsxpwJoGUAlYpIF5J7LSZPEsCxIB5wTEkzoS5qgABhqbUfuOnFc2uxrjRo4VUEHb4GpsRq1faP3gZOm3hcdofUC7D431qAGDcqx2T8LyFKBVA90EdJTzyz1IerjoxeTNFvLpnfKjAa9yPi1NWWMQagCqdo0P0h/fT7//MI7Vxp4AEtL/pQ0FbD4RsNFYZScCBO+FYXZifWhsJ+lTUq9ybQEg5b2yslLVr8aOLASdT+x3J4JHH0Z9/G+c4xQA+XYAUtIRpf0l1VpAyHgsgcfjfdN5XvqKsMB9fq/SERQgT/qs9FHNWOyDAJASbpI2MRsMRINBOlpbySQTai6Ta1lsNsoqKrHa7Yr5OCAakJms0p6VcsmcGgyGMRodXHnlp2lp6aeycgTDhk/AZnMTDMbYvXs3zU0NpNIxzKYcPb3tBIO96l1cMLMZMXITZvxx7d9chlg8olK0DAYBEdXsl3/eSPBIpV2LWY2wsbXnTWFvfisF+615StZ4eaajzIVyzzIX5wM0KfWTZ97n2eRv9tP3CUBq8hpyXalDuVZpaQlf+tItfOYznzluoFNw/v+NQXjqmqdq4P/DGjhxPaPJvTTs3ceXLv8E4YYGHLksVj0U+d00JpOsj2XQLzqb2f/xU3pdVvoa99Dw50dg6Cgoq8QzYxYes5kJ2RS1T/yZw7++i5kVFRSHB4i0tCuzikFeFwciIcIpcfB10BeOKEByeFE57b2duPQ2HNm8+UtzoF2lkBpLfLRNmsrYR59gu8tJKpfEncuy5zd3UTFtOoPmzCJuNNFR30H3Sy9hGDGE86uH0fabe0mtfIFRgWaSwagi5VQUlUA4Tn8ihN/moC0WUYBgqQHCOZNiilW5/XQEhf2ZZ4oJACIrZsfgGjZGExytroExI5W2ZvXMKbSl46QOHKKmsQPDhs1MTiYp0+sIpJIKyJH5vNjtoTEYoMjtxJiGnmiYMpuT7lgYh99DQ1+AGquFeDyhruf12JXuozyZxhVV0NsrAEeaYr+JvnSK9hiceaWfvmwfi88vZeXqLpYtm8nBA9v4+CXDqCiT4LRIDVXw+X95hkGDYOzYQSRSA7S3h/n0DdOw2ZIkYzp27wjwzW80ceU1cOU1C/F4k2rdv21XA9u2dHHe2dP40Q93cu4SuOjiJWzdtZ+nn23mh/8+CX1WR3tdjm/ctodj9fDEMwsZNlqPQZfhkYfW4nb6GD9+PC8sX8/wYdW8vq6R626oYML44cQTepJxE/fds5qDB8U9F667fgG93RHWvLqDpRcOp6pyMPVHY3zuxi184hMmrv/UpRjtwqXL8Y1b13HVFbNoaWnj0ceaFQNx3oLp+LyD+OlPnqXYr8diy3LhZRN5/PG9rF0DC+bDVdePVc+djhYXd9y+GasdJk6CpefO5vE/b+KmW0YQ+m8twN//uokjh+ETV1tYuOB0ao90sPyFw3zxy+N5cdV+EkEfBw72853/WEBt7W5eeDbADZ88gxUr1rD6VbjiKliw4HQ2rNtDc0uUcZPgL09DkSuvU3fjzSPVHmjHxgHu/PWAuv95C02sXpPiR/9xPuLQcs2VKxFfyguXeulrq+GB77/BucZKpvkHk9O10N7ZykSHhYFIQmkySn8TAGxMeRW5VJL63m7Vd4XRW2EwkcukFHhXUeSnJ2ugob+bGrOR7mRafV9YiTOGDCLZ3UciFqXE6mFfPECpz08skaQuGlYyfxIcqJd+6tQxNJnDnIHaDFR73VRk9fQEBxhkcZLzuHgj0MmRRFaxHOXaAkZKOce4y2gMduI1502iTB4PuZzoTA4w2G6nvMjNzuYOlaY9v6SC8mA/oUScF2QeAc7xl5EIBIgOruKphloF+I21GCnT2zgWC6EvctHYG2Kc3kgwm8bntNAbFh1JGOLzcqh/QJlQDWSgQu/E73QoRvRmUtSYnVR4HLR0d9IjrEybniEWN6FIhB2pFJPLvJQEE9gNVhpiCRoyUWU6NWXQUHraG7CSU0GPCo+Pnt5+2szwUg14PjmFF0P7CAfSTBg/m/qXmjDuNrBglJ1bb3MybFQHWd0ANkc1N31+PxOWDiE8Jcd6fTMto4wETBlKk2ayqQTdeqhIO6ja4aPziRa8DZDrhOs/42BQTSV33X2Ur3/9fF5bswV9zoxFb2HVi3WMGg9DhsP+g3Dt1QsJ9MB//fR1Hn1yPMlsP7FkKb+/6w1++sPZdEThkz/eRPWZM3hq83YmLRpLqCtA/fNtKGtyn5mx/qEcrD3MqKWjMXpNHPjLPibNHceexw7kn2i9MK3GTt+2KJ4cirg0dfoQmpuamDZ1Emte3kM8AQNRGDIYelpg4bwa6psbmDh5KGtW12OxwMKFLr7+jU/S1rGdh/+0iYpSA50dGY4cFT1HJ0cOxdm3L63AwqnTnAQCYYYOLWfL5g6uXHYm99zzCmXlktEJ8+aNYO1rx7jismX88Q/PEw7q0OvMjBo5hpphQ3jw0YfFCTaPjor0j07MhCQjVPwZ3g43/v8JfDwFQH4IizCN6aB1FNmASIrlXXfdxYMPPvgmM01LmdMMTk7GenovxXm/gM+JgJFsdoVVI+m4ApoVl5YQjcSJhuMFAGRWuZQqUxKEudJHSYmOc5YMZ3BND1Zzj9qwioOoAiAV89EMWRM6BUIeF04VrUUloCqGLxL/9bBjawMvPJfCZoE5c0uZcpoNty9OTtgtkl6nl2uDQZ3PgMlgVtfJ6aIqFS8aT5LJyoLHy6FDSZ54oplY1EEmbcfrLVKRPQVkqqWVgKImlSan0x/3PMvqlCalRCzyWoh5x1lh+OWNV/Kp1BoTJr8RzwNHcryAVvJdaU8BjwTQ0/Q8tTaVPiC6kvIjm1wNdNQcTwsxfw3sOjEOoJ2r0MVVW7hrnxWm/hUC2m9P85cNvEFtsAV0E3MLuVfNHdvj9qo60PQo5XpSXgFV5Tjt+tpGXt4LAbr32x/fSx//MI/RQEetTjR9S2lHYY8KCK8BgGpCPO6SXgiwnghQ/j2G2ckASK0MAkZLH5AAhfSNQh1IrVxam6oxdBJjio96fb9b250CIP8WgNTc56VPJhMppa0o/UFASQkWORx2BUBGImKWlVJj+MMCIFW0VQWQcsplUfQfuzs7SWYy2CwmistK8fr86E0mFbUXADKbyVFaWoZBr1Pi9qGgiP0bOO20RZhNPubMOROXq4S+vjBHj9apsg6prsTntZMlxob1a1i56jn6BzrJZCIkkhE154gGsKRjS8qy2SQSGRK0ygegtPGgjVGVHZ0Fw3GX7r/td8eFupUGZD5FWvHr/1ujWX6kTJqGpRhT5N2q8zq82lyhnn9KBunvaECekIL99vPnJUHGjBnNd7/7HRYuXKjOf+Ka4d3GzKnPT9XAP2sNaPrL2vgtXLOEOzr58S23sOuVV0kPhIjk4gy3QkoP9VHoGzaB3jPPYta/3MjW/dvoO7RP0VSGnnUOqaEjSMUTlHR0Ub9+HZE22RTXM2LHdiqb2/DKmkYYUVY9ffEslVYv6XhYxH5wWk30Z/UMJBOMxkOCgAIpDE4dgYSe3WWVzHt1DXsqy8jYLegkO2bLDtoOHaKoupIesVZ1lGE/7TQGjyilJJOkuLaJl27+V5a0t2NrbKIllaDI7WOw1UJnVwd+A1isRo5G0io1W1KiZYU6sWgwsfAAfYkQOpOePtEmEwCyrIo9RhOmKz9OpKyUthUrxTUE9FnKh1Qz/FgjsZdXMyIYxJ6Iqnut9PoZSMToisVU2F55GDhsilEpqrNWs4OmZERIUgpAsekMpLJiUpNf0wlj0mstRm8yUBtqx6+HYX4dLeEch63gHm/C4kvxo5+fyZDhRv7y1CrsOrj0/DOJR3I888xqWtvB7oZrb5inng0bXttO7eEo115xFi+88LL6PJqCRed4mTlrPGR6MOhthMMlfOVLL1PihZtvnkPF4CQGS4JYysTmTUfYvjGs9A5FUnfBwiGsXNXE+InFzJxdgdViIhUt4XM3vsiEcXDBRbMYOc5JV08Djz5Sy9IlQxlaPY7lz79Ec1NKsSc/e9MUysrcpDNZnn1mPfGwyDSZ6A0EOeecySx/djdXLDuD0sFRchkTh97Q8/M7Xmfh4mLqm3q49tOjqBleogDfF57bQEutid27U1hcsPgMPRNHz+Pxx9dy4WVDMegdbFjdzm/u7OX2XxkU0JFJuvjlL3dx/oV+tm7uY8LoIv76TC9f+8YYnO5iWptz/PDfNzB/saQSw5kLl3LXb1dw0xenEI1n+cV/7aGkFBZ/rJK169uoLIdLL76cwwfauONnG/jYknw9bd3YxNEj8I1vn8Pzz7/IpvUwaTLMXSSSVTYeuq+O+bNH09x0WKRFqRwEF160gM0bU9x32ybm9U1jorMSnWM/7e319EhauYBqtjK6Yj10kqG0vAh9LkddZx8DAsz5fFTqjfT0divA3VzqpTlnYG93LyMklVivI2GzMhCJMbjER6Cnn75cHjDcKoCfTliTZoLhJAtk/0WObcmUOtcCh1tlP7wSDmIrdTPQFWSsw0WVBBAtZl4KBfHbnYwymsgmE2yPRxXDUIBSgZLlGjJWyqxWcvH4m+PEoTcSzqZxeTz0BwJMLC2nuauDpMVEOJFims2n1hC7on0KYJUxKoY6Wiq3t6aKuoZWBXyOczqxGw20h0LsyGTVWBuq1+GyOzkUDqk6kvEoYzSIDb3FhtuoozvSq1LQFw4qItsZIJxK49YbaMlmqHTYCETy47q6eBAHe1qw6qwMLikmlIixOdCrGJ0jZS8+xM9jth6Mn5jGdk8f++obqHZNplFSgrth5nB4+KHZBZ68fwAAIABJREFUuJxthKI26mpT/PiHtQxbaMN9XhUNw2Js9XYSMaYpl4kqB4FSPcmInqIGJ6X7Mny26HQ23P+yco12+yEYhfMu/hi7923DZMoyfdI4nvrzVmbPtrNpcxTxELty2XRsZh9/uOcV7rlvHAZjkmCwnNt/vJ6506ErDb96CbzTobNLqKLH89UHYMqlM3hj3Xamj5nM4brDhIVmKTe8B0yjdKSac6oco8rHsP3eQ3zj+iWseXIV/nLwF9lIRJLkUnrCfSlmnTaN1zbsxOmC2qMwdQq0dsD0GTZCkRjnnns6Ha3d9PY2Y7MnWbR4HKNHjeNPDy3nz4/FsQmqrTMyceJpNLW0KOyirqFNMu1x2Gz098WoqakmlggRS4jap5jwuKk/FiTYb8DjqqC9rYNhw4azYcNGHH4/WVmTytowkyaTzWKS7KKTPPRPAZD/rCuhf2C5C4ECLb1k+/btfP7zn1cmHgJUSSqrxob6IGmV7xeA0K4lmykpm2x2NT1AlTLs953AgMy7Q4u+o2wARS8RwtisUU6bVcyUaVnc7hBmvWggxsmJ+q9MesroRQDI49RhXUqxGcXURnTAcjkbyZiDXds7WP5sgPCAaKLApcuqKSqLoTMkVYqdMFJywr7MWZUTVCadVBo94poXT0TRGyyYzC4iUYjFfSxfUcfObSHMhjJ0Ogc5XYqiEhEEltRvGcRybUnxFn3GGMl4Sm2kNaBJ3E4LWS8aQ0ZLrRbASPtdviPHymZZ2KICXhWmactxAhpI/WnAo5a2fSI78WQsxxP/p/WXQl1IrRtrDLnCBX0h8PgW61baM6fKKaCXlFnKLuCbgJBul9xDXndT7lX6qgCPcn7pJ4UAaeG1/oHD6UM9tQb+aZt+7eQCDAgIX2j+o22StLor/I427t7pvbDQJxuj0v6a7IEAwQJCSh+pqqpS9a45kBeyLt8pRfP9zgEfaoV+wJOdAiD/NgW7UCLDcNzUS/qIaAjnGdYOpQE5MJBPx9YASE1HsHBO0AC6E/93sv6pSqKxCVNpDKLTK07tHe1Kn9ErZmV+H2arRWn9yjwSEAAym6O0pEw9HwySC5bT0dk1wLBh4znzYxcyZsxUBgIxDh44KvYrzJw5g7FjhxOJDGC2ZJTj6e/u/jUbN7xKMhlCb8gpVrhyo85k8pqXbo+afzSJiuNeMnnpDMToJS/4LyDo33vl50kx2MqqeVmZz6RFRzIfYBMQMhqVtO+cmve0gJM2b78XAFK7vnxHyqyBLhqYeeWVy/jqV29VzFUZ6ycLLHzAYXXq66dq4CNZAyfr62/+L53m2Tt/y8+//T1qiiuobzqsUhTFcKMxA5bqUayzOwhYjJgvXsqiyy6ltbWN/U8+TdW/3kp/NE50zWr0Q6sZNXYE1YE+6r73Pcr278ffP0Cxw07dQFTNXRWuYrpC3Yx22OmLRMm53XQFg4yzlmPJpWhM9FJV7KAnnOUNj59DH1vAuO9+izZZQeZgREbHpn/5HCyaw8wrryFUOpxskZOIuOWmIgyKxTGseoXGr3yDoq52BXII0CjsKWF62SSd0W/nUE+UyuJiJHYfCPWpdOcaq5vWeBCv205In6U5ECeQM+KevxDd5eezfu1r0B+hRnKei314EwlyL72KftMWpkhKeSRKayJCsc5MwmHiWDiiwBG/r5j9/T0K6BTAw2Fy0JCKqLKVWi2E4wmKDWYlfyQWNN7jGpom9PiE/RkJ4s2CtcjGyt4Yggksvc7J3CXFXPTxYRgNEf784BYyMdi1Fa65upzpMyezaftaXlkX4zvfW0Qm7uAz171Afwf86N9HMnP+MIKJXu66dztnnV3G5PGDaaxv5fd3t/Pxi8fz9J/38y+fn035INmQx0ikdAT6Tfzgm29wxSdGsPjsKtDFSaeKuPfeFSxaPBi32873v3uYyz/uYc+uAJ/93EU4izoxGLM8/MBW2lvgwAG47rpKxowdSl3DQbZu6+PmL87BZjVxYH8LP/p+LddcM4LTF5apNPItG4/x1JN1/ODfzyQRz/K9b65hyyb46R3TGT9xCD++4y/c/rM5ZIihy3l4+blafvwfzdx8q4fZc2Zg0Zl56KGVTJtTysoVXcybWcYjj3Ty2VvsjBs/klB/hq9/bR+DhwjgeppK89y+bTM9PWkuvvhc7r57JfffD8uuhttuu4RwoJdVq9aSSMLatTB0SD5N9dv/NlftbX70g1047XD4EMxfCKfNKaFmaBUmg5/bf7JGgSPDhwvYMoE/PbKPr3y9Bodo//12J+vXwpe/7GdYjZ/HHjnGDTcspLndwm9ueYnJzTMZZyinrv955e5cDoyqqMQVSpHVwZZQtyJvdWdgjMvOhlCUWcWljDSZaG1vVYzI5uM4koB2850OvBYr4Rwc6uul2G6hO5qgzO3A7HKyvbWTUcPKsWQMdDW2MsftUc/tzeEQ5SYLM3R2cgYdW41xtoaiql9P9vqoyiSIxRNsSGUY6yllSCyB3Wbm1UA3RRUCqps41NROeUleg/NYMMCsonLs6Sy9gR4OkWVKWTlGi4HdTa2KDT3d48PmsFDb1sEou4+j0X5qLE6i+gz7YjEmDh9CU20THr2BeFZ6Qh6UHGa149friOp1rAuHsZlNzHD5yMaTtBp0HA72M9JsUJkuTQNxulMRyjFitRjIOnR09sUV2DrM5MSqz6GzW1jX36eMqqZ4/OQSaRrjMSKkGGrzcig2wCFggtPKKKONPnOal10hVpigwQkTPj2f7rVZOtcdUs4nf3n0Bk4/rZn6uld5YUWKeBQ6W6FbTGuCMOfbTg4NC5P2QGkon8nRYEySzhkpTvrofrqbT5uq6FnZyoVnTqWpsY1nV3Yq2YmakeIq7WfqhNE8cN8mPnvjZPbvP8r2XVGSKRTLt60VHnzAy4MPDNDclAfYv/OtcbTGM3z13sN4J9ewvaGBi6+7mCO1R9i/7gBjzhrPoSf3oyiiTii6uAin10vjxlouXHYR29a9SKg3TpGrgsZH2nHHYagNLvj4OFa9dIDFCyrZtrENqw5am/MeL+eeV8HhI+1cc+0ZvPjSGmbNnojBHOK/7mjA44DDB+Hb3zVz882fobWlnc997hkmT/ATi9npH0iy5tUuBWKKluRV10xk65a9jBg+mtdfO4zXo2Po8GpcHiO7dh1j9qzprFqxg1zaQpGvilWrVinJAa8Y6ApFWScmkEmMEnDXQUrWqLK+PiHA/uZq9y2LjY/kc/+9FupUCvZ7ral3OE4mR9k0aew27bDW1lZuvPFGtm3b9iYAqbGcChls7/fy7xd80ICkvGGAGLTk9fsEfJG/fUV+xbqJR5NqQhSNLgXEZEXAX1KnExiNohnYztixVs4+t4Siohi6bEy2q8fJIYY801CxHyVfTtKvBYBMk84mVLRAl3OSjDvpaNWxbVMTRw7G1eBddm0NZVVJdMYwmVxKRUNzabGhtyvdHL0+jk4njqnpvKO1TsxQLCTTWYwWL60dCV5+8QDtTQ7iUYdkElBcWozNYVLOrWKOkEplSCSjJJNxpXem6XKJ26n8yIJYNo0a4CTvAs4JU1TTL9JYgcIalc2y9h2pS2FNCitSAwSkLxT+aHqNhWCk1o7v5oKuAWga4FgIMJzImjwZyCDsRw1wFQBSXgJAClAqIIfFbMXhcL7p1i2fa0zLNzfhovV5gtHC++23/1vHFwKQ2vjTgEZhKgtgIMCDtK8G4Grj88Qyn/j/v3dc4Xe1etQARal7TQdSXMzl2hpDurB9TwGQ/1u95h933beP2bdMaLR2F3BNGNqiRyv9ROYbm82K2WKip6f7TQZkYXBCK+2J4HhhXzrZ3KABkGpsZ/Pu1Lpsllg0ouY9q7DCJSVEryMjuSR6PYGBoJpPykrL0EuQIhnHaDTT0SnaVYOYP/8sysqG0NrWTTKZZe7ceRQVCy9AdGhDWKw6QuE+HnrwPjZvXkckEsDlzLvRiwyHsITl2jIniZtmfn7MG5kJ+JgXxjn+Ltx7ZUxTAOrq3h43ljqR88rzQ9OCzP8vbx4m86MCMg0GVYZCsyo1X7wHBqQ2n2hrAflbY8UPGzaMH/zg+5xxxmLVBIXsR82M4x/X206d+VQNfDRqoJAJqY0DfTrNC/feyze/8AVGeisID7Qz2WqiOy66iRB3OsiUVbE1l2PUV76EY8Zp6Gwudu07RMcLL8Ho0TB5LOUzJ5Ps72Si04ppxw52/dfPmN7SRk06S3cgSDwqTKsiGrt7FRtJ3EsPhgcoN9vRJdMkSVKph64sFPvLWRsOc8RugEsvggkT81TCrAGeeQqWnsGkCy4gPXYKfQYzRh04UykyDUfJvvYq4bvuYVokgru/h9BAIK89eXyGkneLy0F/KMJYTzHxgOi/JUmQUynYghQ6ij3UdQdIOUrorRxE3dhqDMNqSLd1Mub006kVI5qODqzrt1B2rJZxqQRD9AaC2SRmDESsBnrjSaU/V+b0Ux/rJ5zJMcFfSltfl9KO89os6DNZEsl8imypz8u+/gFKjWbKXF5a+7soworTYaE/EiBtzBtntGdh8JlgHSSmMSXMnjuadRvW09aUN7O45MKzMDvS9Pb08cDDu5lx2nAOHKilpz3v9nv5ZVMYOtpGRp/jSG2Eu363lyVnmzlyKMnihV5Gjx5NMmXg7t9v5OOXTVDaudu27GTfPjhv6Qh27T7GOedPUs8Ts87D0YNt/PJn2xg2Ai68vJxxY0bz4oo9BIMRPrHsTBoam1j1/D66OmHOvCHMnjsBiyNCX28/D963hwsvmEVD00G2bg0qjvu48To+ds5ktQeyGEt5/i+beP6ZEOMn6Jl/xnDGjB3BZz61kv/88fmsWLWc6mEezjp3Nhs3bubI3gFqj8GxBvi3H5yPPhNi6/YNPPaXNLd+zc+0KUUM9Eb55c9buerKRbz+2msc2J83QPr5r86hpatePUP/eG8vo4bD5Ake+vsDSj/u5lsW0R8Kcfc9O5QO3dduncRAZ4rf/vYgd94zj42btvLHe5JccIFLmfU8/8J6Jk8uY/iwkTTUt3LnnfWMHSemNjPVWveOO9Zyw42j2LO3jr8+l2b6DLjmmlmEe/p49O6jDB3i41BjP7RA7/M6JlHDMEnVNYU4lExTXWzGlTERS+TYHI1SIc7LDg85o57lgX6qPT5KRFc/HFSpwmVGE16Pm/beXobpweN0EzfaaY1EqE2E1H7KY8nvq5q72rG7XLjcPppa6jitpBKj2cjq1ibFYhyLgRQZmjBwjAxTpT+LdEORk0BfGF1GT427GF8oqJi865MRnG4nZrud5o4uNa/II92NERMGSiUVOtynxsXgIj/xRIRAOKH+nlFRhcWsp6mxWYGos20+Rpic9MZDLE8OUDOqUqXkp6IwWw9+i4v9sRAVDi/ZyIACMUXLrz2TYUFxCeG+ftqyMguIwbEOX1UljX291EfjiuxXXVlEdyJIY2+KMswM9Q/CakrR0NXMwRyMcZiYoDeRSKbZbzSyLxJlpKS4W4zUJ/LnrfF4aIoF2GmC/UPA+bkpvLaxHTZOwtSTwOZYyy9/vYSGplWkUtLPYO7cMfzrrYeYuMiPbkQZ20wt1E9N0WqIYw0Je09PY0sWSymUOL2UdhgZuLcHq5ghjYOZY8fy7MqDfOqzF/Ffv3pWAeHjRng4ciDAF784i917d7JhW4qrrjmD7u4sP/mP17j6Sjj3rArslip+c9d27rxvCvu6Alz7g3r8Y4dzpLWD7p0RGIfqh6bZdlLBKENGDiEY6idDBqvNRfeqTmwzfMSa+hFXIt0wqDE4mRb2ED/WStYI3b1yj3pWv5Tlqo87mThuCnffs57bvnYVy1c+T2d3iM4OlDTDOUslqA2TJozA7fKzedMOBleN4pWXDtLXB6UVUN8Afj8kRNqjxkNdfYDy8jzz0WR04vMIGcpMV1cvM2ZOx+cTly4Dl338aqZMm08ymsFsceSxk4L4eTaXN3iVFWwimcBiltDV21+nAMiPxnrmI1MKDZiRdy3dWWPRPfDAA8oNWybWwtQujX1XyFh7rzf0fgFIATaEmScPHgFb5CXgmACQAkiVlJaSyeRIxJIKhDIY8+YlauOl0stEnytDX18DNUN1fGLZKIqLomTTAYyGnNI4yJvPCPgoQKQGQIo+QhqDMUcqLSezqUhhJunnyKFedm5rUJvC8y4YRHmV5EHLxjaJQe8km7ZAVlIiZGsZJCfWWjkzZpOfrVvq2bkzyeixNsZOGIPTZ2HrlqO8tLyXZMyOyVQCOhO+EjfxRIx4Iq1MWGSzJ3Uh7quysNEWwZpRgcZeESBRM5cRgFYYgQLYCRDw1ndE0DZv7CJpk/KSc2sMGg2Y0lhv8pnGcCsEOrX/nQwo0IAKDUDTNrnasVp/KwTVCs+j9S3ZYItmm/RBAVUFdJT0ak2fsshfjM1mV5/LuU4mEVDIzNSAUI219X7743vt5x/mcRpYI+1Q6FovLFBpP2ljuX+tfd8NWHw3FmRhnWipshogIdeXfiPMaLmmpGHLe2EAozDF/WR945+hzt+p/U4xIP82BVsbw9IvImFhUYsxl+FNGQTRWhTsrbOzQ4FpwoDUxn9hff5PAEhJwZaxbNSL3q6YoYohTJ4dqJiCIrWRzapFu95gINAfIJlMKQBSviNlE0AyFI6TSmaVUVhJSSX9/UEWLFzMqNFjaGlpYt++3crdOq8JnOZY7WGSCRHKz+JyisN3PpCXzUkwz6zGiAiyy/MlP5dJ4fLAo/pdp8+zHxVDX6vTvCt14Uu+K88ZSV2X3zXGszwL8+ZhScWCLHSjfxvj/D1oQBYCmtp8rZ3j8ssv55vf/AZ+v089I7R5XL5zIijzYc55p851qgY+CjWggeyFa4g3y5XNsubPT3L7rV8l19ZCyXEF8Qq3jY5ojL68ETV1BhNNEycx9KqraXI46a1vZPD8xTRv3Yr7souxeF24TTlqJb90zy6sGRix+xDGXbvxpuLkurvwHnfMNRqMBDNpbGYroWQcl9tDIBhQTEW3082RcJA+u4utuhRzZNxeeR0JbzGx+kZeve8PTL32cnY9+wzjvv190hYHmXiW2g0bYftGxs+bTe7Fl4g88zRzQwNYOrrzxjDlZRzq6FQaj8I+lFlskMGKRbQkEyG8Hh/hTFRpxsnxUZ2BePEQAkOHYjxvAbGyIo6uWi1pQOCyU1k1mEEHjqBbv4mx8SjpYK9Ko7Z7fbSG+gmIcYjdR390gH5ySo/Spzfmr5eM4TQaVCA+ncsxxG2lPxhXs3JOTHIkQ0q0fwWoNbmJOHTUDgQYadGTc2bZFYEp5xix+dJEc3DVDUOprHLy9KN7ufVLizDooxiNNp54/HUxL2fGaZUsWihaix38+tev8YN/m4XNbmPvnjZ+9rMjKh34U5+aQ2lRVmVLJTM29uxt4JWXm+jvE3MXPQsXnobOaKCjO8CXvryPxx65nPWvraHhWC+JqIl4KsW1N46jqNhJf7eJ5c9toKLSSV1dmBnTxmIx2/nrszu49bYlmO2ynzBwYHeI//zRG1x4sYGl5y/G7THxzF9W4nYbOPvsszlwYD+bNzTx8P3CelzI5FkWBRMf3hfk5Rf3sPTcs3jwTy8zebqZvv4kS5dM46knd/KHe+E73xnKpnX1DKmGpi74l5um43E243KUcObi/YwcAf/65cnkskEeuL+e73xvAd0Djfz27kYcFrjs0tEMHepi9xvblQP36bPdrF4bZN5CPatWZPnSF07H7y7m6aeWU98CQ4fBiJoxHD5yiKuvX0RzSx2/u7OJoUNBzNyXLBnMqlXNXHP1LNweO2vWvMrv7xbWlo5Zc8/ivgde4rpPDaf5aCt/uD3OJ68Zx8JzFlO/pYefX/ME8ywjmWmOY9OHeSnQz+gKK5F2gc7zqchVFjejjAaCiRir0nG8JgtFqQTlBjN7M0mGllYo8LCjq11h+aVeB/0DeT1WMY8Rtp9oJUq2rwQIZHfWclwTVeYEGRMdwgg0WhmuvAFydDqMdAV7meHyEAkFOHgcWBwuGqgYGeLx0hzoUWnX7uJigv0D1GfSjNDrKC0vp3cgQlc0qMpVWVRCoxg9JZIKkPd5XPSGoqSzGTUOZNxKgGBYcQVVkTTRdILnU0F0hvxYdmdggcuJMWOg0+xg00Abk+Q+XVZyJgc9fQKYifgDjHL7iWSzbA8P5O/bBEUeJw09YarsBlqjGUZ4HewbiDDeVko41qXq2Ow0Ew0nmeFyE4kn2JhKqDE7y+/FZtDTFo/QEEooPKvK56LZZ2K9OcygLy/j/odewdEwkUxrPdWjj3DGEjjnvOEMH27Cbu7H663gC19+g2mLa9BXlvKrbVvRXQX9JeDMGrBgo7U1TElpEf2hPoqCBpbaJrP79zsYk4S+gxBLwMfOrqKnP0oqkcVlcfDiijauuFxPOpelthXOvWA+kYiTO25fyUP3zcDrzBIJGPjjw9v48nerCNl9XPKVfTSGYdLMCWxZsY/xy4az/0AtMxbPYvuKLSgaqLAg94F+oYlsa4qpZ82mr6WDZCxC2ZAy3nh8LyP6YVAWbv7KRfzluWe56uqz2PPGNvbvGmDunGqeeLqRWBwWLnIx0B9l3JhpFBeXcPTYAUpL/bzyyk7CIRRDc/hQHQN9Onz+UhpbOqgc5KSxMYxNiItGmDN7Bs89t505s6eRiOdIp+CH//ZjBTJaLU6GjRidN5eR5anehGDQkskpHVutZfV5go8wvrQ1fE7Nxn+b3XMKgPworGo+YmXQNhKF7BbpSKtXr+amm25SgJaAWBrbTQMYTkyhez+39V5BiBMZYBoYIwwbSQMtKi5RGz4R9Hc6nIgpgvwt3T+fupaAXIxYtJvqGj2XfHw4bk8/Tqts6iLoFEVYAMjj72pKlpeY0+Q1IPPbVxHet5DN2IjH9UTDORLxCIMrbej0QXKG8HHypFjR2yArU38W9BE1KLNpK6EBEytfaGT9eiivkGjFUMZOEp2tFGvXtLFpXRS/ZzjBkJ6sMGP0WVKZhGLy2O2uvLkAWjpefqMqaX+asYzUiab/KKCU9iPtpem0CStJNq6ae7aAeRq4VKglWMimez/t+mEfq7GGNFMaASHlXkS7Ujb5wmiqrKxS96OB5BoQdzLw68Mu3wc934nMUO1vrf41FqE25rTraUECaU/5XWtH7Z41TTgNaC2si3cDfU6sNw2gkHfpI9LHtACAmFRJamahEY18X9pC2kf+//de73Ue+KD1/I/6/okp/oXXKWzbf9T1P+h5NfCwkNmmtbfGJNbaVhuDb8kj5Mhk88xrAcKFcZ2IJ7HbHapPSJ/MB7hkzZ2hu7tLAZDy2Yns55OBj+80ft9a5Bw3ec7HmhSjUScz//F8ZzEXEykLASFltpRyBoMhlcJUVlKKWZ4bWWHJi3mLiVAozOEjx9R8Kq7ZEtByud0q6BEJB1X6uMhsSADIZMwbwjjtLqxmi5pDFSCYjKu+b1EBATVbH3eJl2dMPmScByXlJ6sctWVxl7+ntwBIre7zjtR5UFVkULQ5TgsEDQwEFACpBWC072lBCI0BebJxprWLtK9mbCXnkeeG3PPUqVO5/fbbmT59mgJqNXkWLWj5Qfveqe+fqoF/6hrIy7Ny22WXMfDii+SiYaWBVum3kwhFsUiAI2ekK5mm0+Vhq8UIV13KiFu+QNBooqutE1atZtjHzqZOcvsaauGicxlZWY3naBdtTz+DYe1KfEf2M8/tpaOrC59MK0YDkXBGAWEN0ZgCIcp0Foy6HDFzjn4jJMV5e+ppDPref9LtK2HNg39k5GnTcU0ew86VyzGVlFNTNZijq19Xi9FhS86lyGrG3drE6vOXckkqyZC2NvoTaSwGHUV2O32hCKUOB52SfaKADQNhMgwq8jMQ7FcutyV2Ny2xDHuNduxnLUK3ZBa7W+ph8xsUX3AR+iIvFakMtlWvont9A5OzaWzJKAeiIcqKPGql3dwbYLTJqQCUA5kYQ/1ewn0DCjDy2+y0xaKUmszEU0n8DohF8sBopaeczkCHAlzKTDZ6U0mCVg8d8T6l3VfmtdFLjKMhKJ4K084u5/ovTMJbkmDH1j28trqfz356Gi+t2ElPB1RWwNoN8KvfXk/OlOT39zzGhDHVHNzdiD4N114zn1c3biUYTnDd1bNUgKun18BDD61jIABz5xVzxhnDMJnixDNRUmk/D963g+4OMcmE00+3sWjRmXzv+8+zZKlFaez2dIXZtPENHn80yiWXGrnkE3PUGmrD60dZ+3oLX/jiIh5//DU62/LkozPOHMaceZNBH6S+rpO/PrFPPW9Fp3LCJDAZnERjYc6/WNiDFoL9eh68fy2zZsxk46Zt7DsId/7uEgymVvR6Bz/58ats3wZ3/nY4doeZ+x84SKAfPjavmtdea+TgUbjsilLmL6xSff/3v93FscNQXAKfvH4MK144xMIzhjBomIdszszPb99Bfy986kYDY0aP4OtfOcyXvjgXh9vNf/znSrw++NItc2hvDfHa63v53BfmsWb1en7xU7jtayUsPHsQsXiIO39xjBs/fQbPPb+GujqorYX77jtLPRNv+9azOI8jfRUumDB6NqPHL+aFB7fy1B1rWOIYzWJzPxaCbBUDzkQ+pX+is5wOXZKWUB8T3T46k3GejseU9MCNBjtevZ7VqTDlZWVYExmyFgPLOzvxiSai6BU6XLwRCTFtRDW9wSj1Xd0qxbvaV8L+UD9GvZ7xVgd2q5mXuzqpNBkYiQ2n3cm2QAdOs5GajA6ny8kxfYbNfUFVLhkDAs5JvpcwHgXQlACDTXmxZykpdZNNpmkfiDLKYMZgs9FCkv3hGIusNjwuD0fDQQ7GosyWshZXsqmnTQH5g1122kNRGoFppV6qXH721dYx0+0mnpLUbIELYYTFgstsBIOVYDLBnmiYkVYDlTYfkeOu2RI0uMBnUYauW3qjCoCdbjBS5vXSEo9yJBJVeFt5kYus1c7G1k7pW3IoAAAgAElEQVRlquPBxODyCmo7mhjn8pAzGdnR16vmlLMdLrJ2F3sdXlYEgtRWVNAQaMeT6+GCjw1iyJAWrr7mdGWYlElHCfR2sXFjE/c9BO4qsFfreT2bpfL7JXQWhTHHUvjNPlqPdJOMgLvMRbwjxNzSUlqf6+KGEXYGpzzc97t2JNGlsxPmzR3B9MmTeOiBZxBj7t4BaO6GGz8/C4OxjF/87DkefmgmbluGcL+Le/7wOl/+zmz+8Owmfr0czv/kfHrCCdas2Ip/loe+XQHUBCSV7oS51yxkw92vM3vZQt7YvY1cIku8MZ5vdL8O6nP88sp5DOzfy+jJY/jpz7YwfZqeWCSL2WBh4+YEd957IStffIFBZSNwWIr5w+83sHDBSF5bcxSPBwaCcONnF7Ji5etYLHZ2v6E46rjcUFJaiQ4zHrefAwcOMGvWQkqKashmTHz729/G7fPLYhn04uh7fP+mYJF88D0/81jzyPo7OF2f7Ln+NjjyVAr2P/XS50MtfGGUV9s0y/vWrVu57rrr6OjooLy8/G16eoWb0v9JYd4r8KClfxaaicj/ZLMnrqsSAVYsuXQGt8uN3qBt8vLuoyp+mo0Tj/VRUZHlvAuHMHhwBrOkTKfDCoBUJjSSMP02toikYedBQNk8C7AprBWJAEhcWzLrcukMVoMkWqfI6WMq1U/Sq0W3MQ9oCnQpEVUzmaSNZNzNzu2dvPTiAH39El2FJeeXUVbmpLfbysZ1HezYHIdchdKOMVpMuH2iqSD6X+L0LCl7+XQ72cDmN415XbX8RlXAV5N6KGubVc2YRjaPcoymi5jXLBOH6XzU4kTW3Ekj/v+Thv7A38m3pwbIaYxNTUeuq7Mbv7/ozTRgLeW8EDT7wEX4B56gEHCUy5y4udcAPI1hpYGAGvDV2NioviP1UTiOC+UStOL/PYbZiePxTZBHaZGKwHseJJHyCLAo6d8COElgQgClQh1Sja1bCH6+UxW+13ngH9gEH+jUJ6bF/7MBkO8EBGr3oQUuTgQfpY1l3onF82C0gNICOPp9RQoQk36ipeWfCEAKa/bE14cJQGrnVviAXPw4EJnL5ggFgipYVVJUrEBH0XgUhrWUVbQb6+rr1HwvgJvValGbYJkzBeB8iwGYBw/lPC6HB71OngcpNS4EKLTZrWozqoI8eQQwHylWLylPnqUvRYtHIwo0fbMdjjMgtfkur68qASTDm1qrail43PlanGBFhkOOOxHwVn+/Swq2AMjShzVGfN5Mx6TMg2bOnMm9997LmDGjVMm1YEhh1sQ/+/j9QIP/1Jf/z9eAZN9846qrGFj+LK5skoPxDAYzRJOo1E6fy0E8naMlFqXJX0TmM9fiuuJSBioq6O4NEFyxGlo7oaKCsRedT7PdTE5noSxiorizk/ZnH8S5bQNj6ptwdLbTk84p5pFsA4tsNnpiMcWyLDc5yGUSKkVSVkxGn5m6qhpSn72Vel8RseeeYdxXbsEyfjTJTJr9z/wFdu2m4sKL8Y8aTaK8UgVw/MEBjKteoOlzn+H0ZIKBNNTYzfiMDtqD/Qxx2Yml03TGUpjtbnqiAbUtFYamvFc6vAScPv7SM0DRxUupdyUlZxW6YwyeOZt+fZbEsVrsr6yj4vBRpmYzlFiNHIlHFFPKJ1bi8axilJkxERQTSZ0Yh1dQ19quwNZih5vGSJCxFWUEgr30RtJ4j+cD6q1GlcItdW9z+dgZ6qfY7GKoNUcwGMbuttMQitJjgcXLBpF0t3DTbXMpr6jikT/9mY1rYdnHbSxdsoD+ngCPPLqZ4ooizrrwHJ5/YQWbXh9gdDVcfsF4Bg8fRFNTL088uZ1lV0xk//69HDwMU6aWYHe4uet3tfzwh8OoHOSlu7eDN3a1sWUDrHkF7rt/NiNGlCtG/YEDh9m04Sher4mDh1PMme3Daatkx879fPKzpykJk0y8jPOXPqncq8eMdTJ+3ASVIvn4Y0e59auLFatpzeqNPHx/L0ePwqNPnU5xmZFsNs1vfrOZaVP1LF58JkaDmd/8ajlrX4VvfXMx6za+ztwFY5kyQ4gIVnZsy/DIn9Zz623VSr7kmacbWP96hsXzTIwZM4yWzl76gj1cetl4dmzfz+uv5OGI66+bjN1mZPnzOygt1+OvNLJufZJAN8yY7uKsJYOJhiM88VAjTqeJrgHRuofMf+vqXXXl+fT3RXjqmVdJZKCsVNreSm9fnGs/MxqTScfvfn2Irg4xyLExatRo3thZS1pYihVmXngxTG8Qbr/jYpobOnj04c1ccvG1/OL7zxI6WMnEjJtLPf1ke4+yJ618TPiEuxKJ/bWZEuwf6GU8BoTfGCgvob2jm0+5ijCn0yyPBfIAfCanUpJfBeYN8jAxbSXX2UNPLkN5qY+owcS29i7my7j0F7OxrwezTkBOJ7l0ih2xBIOdZqozFjKpNDvTMQa7bNRgJJ5IsjaZwGMyUOV1EcvlOBJO0BGPq7qdVF5KWcJALp1mUyhvjCNMRxkjMg+Uub3sDw5Q7LYTCEYpN1rpTMcV6/F0ewmY9KwNdOa1U3Vg0sFAFoaX+vHoLXR15JmdAnRasWKymOhMhBhR7CMaSdIWiyhzY9nzOnV6grksETMEk/Axh5FMIs2RdB4wnWTzYNHnaIoE82ZUYvhTWkQ0nmJPUBibLhwuJ6UeM7UtjQrMlXq1lwxmX3czUx1VdCay7Le52BjqwTFpEHFLGxeeV861V83iP390H5/5zOnEY25qjx2lubGeadNGcN8Dx6geX42pysODjXtwfr2MVn8QX86AoT9F91MJSuZb0RXb6KrvZ0aNi5L2EKcFbVQG7Ly+vJebbljGvfc8TncnFPlgoA+++61z2LBpPS+/HmHwMBvBiJEtW0N88SYoL4YjB2H5cjj7fKiYMJifPNqMrdpPfW8fqWaouLSC9tp2yoeW0NHRzZAJQ4lE4/Q+2543qRHUNQ6OEg/paJbzLjqH7c89xSzRHa0HoxOuunYhG9YdwmTwMHf2PL77b/dzyZU17DvQwIY1MHsGSDKOyWCnrSXKzNOGsXFrHcWlUFZWRld3lObmEBUVlZhMDgYNqsFssnH99Z8mk85RUz2awYPHvpWIcxwpzKRF7u04IevNdGvpRYI6Cg7yFgHg3RYCf8OFPAVAvluV/d/5/MQNhfZ3XV2dSsF++eWXj4vs5/UXNRH8D6IB9V43LicCkFrZ5NoCgAjbUQaE/C0GJUaDSW0oM+IwapStXQK9LkUyFsDlCrFgcRFTpngwm8QLLEZOJX9ow0PYM2pYHU+Fy+WNBXKSWidclgw6g2wcRftMjGb0kNChy+nJ6bLkxPRGxqbS9RJ9STFHSWM0WkknTeSyHrq79Lz2ai2bNsKgwXDFMjuDq0VDzMOxwymefqyRQF8J6bSXVBZ8JUaMZrkXuU8DcgGJnirdxnhUmS1obquSQi3AogYaSJ0Ie1U2xoVMOtlgykazkFWnbYA/auwWTTtNK5cAHQKkamnl4sYlQIIGSGoApNSB1k8/yiO5sL4LQV8ZH4Up5RoTWAMkpQ6kXQUokLaVAIE2HuW+pS9IH9FAEwV9KJbVcRjk+O8n+19hfWnjTwNEtDRwSf8WEFL6kdS9BlxoJlFa+U8EuN4JePoot9HfK9vfAyD/me7pRCD8TQbdceRM6yfS16TvyTiUuSeZSii9R+mXstgRADIvm5B5U4+wEICUdGIBrN+pH7wTEF54fOExKmZ0nAGpylxwoGI9qoVT3oAmKwYxwbDSivS6xT3eqOQu8tIjOiKREC2tTcfnd0kiyWvryv3Ij8kgBiwoxroEiE1GkdUwo9fpVX0I+1FAS7PZRFrAx6xIZ6QVC1M9Pwqzq6WsOZ3a9GtjsxD01wBfkc5QjEvTW+nPMqYEgJTxLwxxmf8K53KtLdWcL3lWf8cFW7Q55TzShnIOTUtW2m/OnDn8/ve/p6JCeAxvBUdOAZD/TCP7VFn/YTVwnAH52aVL6XntZarsVpr6w5QUebEkMzSHQrjNOmxOB9GBCBFfES9FIwy6+mr6p0ylp7YOJk/DXuQn+uzTjL/pXwiIiZ7ZzdE//RU622HyYOZ6LDR//weM7x9goHOAYR4bXYGYAg0qsIhNITpDFrvDQl0wwrAyD7WdAfY5zbRMmYPn2usZPWkMW1c+z/TP30QwHOHoo4+Dx4u+opKZ55zDgMNBIhhiSDjK2m98HZ56mNOcFpxhMUzJu/AKg6rcIXNhhv4QDC31E+gXZngal8FIcyatjslUVPF6zoRvyRlYZ4xAb7PTsmKTCEhCNIDO42KGGOmsW8/w7h4s2bhKWfUV2YkGomTSMNJfTEtfj6IGSJbTsZ5uBaBIimu100dLuF995vdUUB9oZ6LBi8GiZ3O0j3EVxfS191DmdXJsIIzPAJU2mbfhWBLcdj0D0Sy+oXD65UPY09KkyD6l5VBeDsuumIbV1k2Rt4xsZgiPPr6G1zcOMGaslauuuIQLljzGlnXzlTxTMmmhrqGfP/5xJ3YnfP6WCVKt6HImGup6eeaZJm688UIefOg5Egm4+aZFHDtWyyurm/niLZeQEl17bHz9tqcUoegnP1uI1aYnEtRzxx2r+fJX5mEwmNi6eR/bt3cr3fkrrpyGx58jl7XwxtY+dmw7gtev41hdjmXLxrNh037Gjjcx6/Spag1YX9vHk4+0MHlSBU8+086nPuWjo1W06W0KDNq+s4nvfv8cnnzyRdatQ+k03nH7FLXPePiRN5QBzi1fqqC0pAibrYavfnU5V15tY8/uGEvOGsEDDx3ji7cOxen0k4yUcM7Zq7jgQjGGmUBowMC99+3mp79cwiuvbODPD4fo74d77p+C02nkO9/czs03ncfjj73A8pXwq985lbvu1nU9rH6llX/78RKe+PMqXn0F5i+ACy+egdno5+XnG3n8scOcPj8vpXp4L3zpy5+gvivGDTc+z5ihUO6Zy18ftVITK+Ks3D4cqQNUmSGcFMBch9lbQrfLyKbmNiTENqd0EAdycQ5193BmRSWtPT0sTyUVSHaF2YnLauGpYC+jq4oYFNHRPdBDkZA4ZHybLezt7maRw6WyH3aL1qn0VbeDREK0ImFkqQdPNEcsFlep3SNKPLhiSWLhvEFSpc1BkayvDCZqTVZ2BLqUK/Vkr5OajFPly64ItiiG5AJ/ETJQ6gIBlQo+s9RHUqendiBEKJFkbnkFod4BalMxBQxaDRDMwBnFlcSDEfYmA4ytLqelrYPelOT3wSybk2qTjVgqwaZYkNIKP/XtfYzyl2Iw6Wnp7BDTZiZZTFS5XWRiCRrDEdVvx9hMxLKwPZGiyuHGGAlSYoe6KEwsGURrdwulNi87YwOMqiolnIqwpyuimJ0j3X6S/ipebqhDZxvL4ViUTluOoO0Yi8/P8vVvLsVhDJNKpPnZL9bR3CymM5WUl7v540Pnk8408NVbn2LmGZOJ+0z8ZNt23N/20eYL44rlKEvb6d0RZNhIDy32EDqzgcE5N00v9HJNdSlDwg6eu6+eWz41n51bNqt1XnnZIO781REGl+VNWoaMgE9/7nrWbtrNH+59g2WX5f0Px40r5vCRHkaP9jJ88iJu/ve/srcbLvjsx/nr409z3rfOZ82aV4itjeczJCVSIzTZOlj6r2ezb+8umg51M3PM6Wx7cjOqszXCDYuMfP6yi/njo08xcdJpWMxlfOfbzzNxAjhdJjZtTzFtuhWLKU1zfZqOZrCapTx+du7u4+pPDWbNq820NcPkifO44IJPKCm56z95rVqfCjkqj53Iy3hcgk5HKpFQDtZ5IESBGSd/fB5fyypVoXd5nfQMpwDId6u2/3ufayCV9i5pWE888QS/+c1v1AZF0r8E4NI+L2Qlvt/aeq8ApJxXA2IKvyNlkPKJfpcwQAQ0lNQ/q8VGOq0BkJL6F8doyJJJiulMB5OmGll8RjU2WxCTKU02IwxIYaUon1Q1MAW21MIB+RTg/F8CQGbzit7547N6jDkLumyeSSOkx6xO2JBJ0Il5jbhVC0PSSCYtrEUHuaybutoBtmzuwuuBhQtLcLoSZHUZ4jEfm19PsvbVbgy6oUTiOmKpHlweK063W50nncyRSuZZOal0Um1OZdMrgJMG/mg6kBrrUepKPpeUwkKmjNaOWtsVgmGFm+H327Yf7vEC+IprbD6VUcAPYUHK/QjgIYLcgUAQzQxF04DUgLL3088+3HK/t7NpzMKTgcFSdm2MFcoeCGCgOZtrqZ+aQ60GXMg41VKg3wlk1ECmwpKeWF8a8KkBEFr6raTCCwNZ+piAn4Wp/FoaaKExzTvVxke9fd6tFU9WX+/2nY/S528D846bNWnlk88KWW8y9jR9WXkX1p/JbFRsa2l/6XNiQiMLl7f3LQHgMnR1db6Zgn1iHfxPGJDavCzvsshRYJ62MDr+a57UnteGTafSREJhHDY7LqczP6/IvJ2TQJOOcCRIe3sLRpPMNxl1fzqDaDUaEfakaDjmcjq1gZDfxWhGUEWT0UQ0FlFj0mIxKRZ+UliTwjYwGZX+pVrOKUfrPNsx/yNRa7Mqh4yrQu1UCaJpjHaZ4/NjKW88o7Gh5RiZzwWA1NpKm0+08VrYHn/b7/KBNjmnSDloc6akYF900UVccsklzJ07F7vdpq5dCEr/s4/bj9IYPFWWf9IaUBGOHC3bt3HzOWeRCwTVWNdnYchxAE2yrrvSebZSaVk57SYTrw0E0Z+5hNHXf5LsuLEEckmyHc3Ub9sCVYPhUD0Mm0hRZQX+CYMpCfdR9soajtz/R4J79zLeV4QzliYW6KPK5MJhM9MR7FVMomKZfo1Gsk4LWxIpehefy9nf+x6pEi9/vud3MHo8ROOMWLiAcDhCx6qXGLtsGabKCgK9/TSu38gkm5nqvlY2/eKnzIxGyTR0U2IuIpaM0U6UMitKf6xMMvR0emLJLIOcLhK6HLtDYXq8bo5WDmX2526kMd1Hm2hM9uewjJ6Id3AlI9xOjFs2E1i1ktk6Panudlolx0jm7Fzeddti0GPXm0ml4hgMFo5kEur/I20uQjHxvAaL1UkwLuY1OnxKMinLsVwWv8tGOhwTaTJckjEkP2awunTs7c4xyG7A7bTT2B/CMQ5SbjjnohHceNPFdA/s46FHVnH+BS7Ky8rZtrme115LEwjCD//9Kuy2DFs2rqa/q4dzz5nHsbpjrHyxQ8ik3HzLGKZOFz3uGEadlWTCqdKxV6zM8YWbhjJ79hgczhiRcISnn9mmgLj588fw6upDDK0uZiDQw4gxLv4fe+cBJldZtv/f9D6zuzPbd7NJNnU3PSENQhIIRKogTUEsICKiiAqin10QCyAi8qFiwYIgIE16CiGFNEhvm2ST3c323dkyvc/f5z17yJIPBfRD5ftnrmuz2Zkz57znbed97vd+7nv6jEk47QFee3UXr716eEgzGK648n08/fTzCG6weMk0vM5iNm9s5lf37aemBj5/w3lYHH3s3bed5S8O8qmrF2M05VR689Uf38K4cXDhhyqYN38GTYd6uPsnG7nmmqX85v4XKAqgNB9H145Tum9fvnEL06fD2WdP56GHt3LhRZWMGDGCpkN9fPtbDcw/ET74wekUFrj5wx/XMHOuk2Qqz9bNcV5ZC5+8ysmMaVNU2uhjT25izEQzzS0ZakdW8+wzR/jM58qUDMr3b9lBICAqAEY6e3J4C+DCC+ayc2sPzz3biNsnwDSMqXWwc1ecD18+ndc27WfZM1GViv3T+yZR4DHzm59sY9z4QrriUZ5+PkVFAG764vd59CErm363niktrzHPk6TUlaA3GORIWiN1dGZTRPMw3WzD63LTkU/SEYooEyQB7rptJkzJLJcEyklFIjycCFNfVUpVzkJbe6tiI5qMRlpyOZUuLUCmLDkOD6VSV5jFEVj5izDSaVEO0GKqJDKA5XYTxmyWnrRKaGV+5ShykltvtrAzEcHuKcSYjdATSzOvqISmvm6SWEmTo8ihSXx1xeP0yblFYzEPB6IpvCYzk4qK6O7pYRd5assrcHqN7Gpo5VR3MZHIIIdJaRm/Q7quUuaJRSWUJuKkyLEtHWVXWpMsrHU4lWxMVyKmAaV2C2PtHqIDYXaTptxgYWyRl6zZwsNdnWqzYklZIflEnN0DCSWJUG1w4vG52DDQgxS9PwnlVuhIwZTxc9g/aGBdZytNJOg1xAhMLOITn5nH7BktVJeHMaZzrF69j6degNGjpzCq/Aru//UvuPhiGycvruJLX/sL42eZqJwxkTu27sJ0nY3e8izuVBZPf56xKR/dPYPEx1qIkaEgacPXlcGxN0P7cvD1w+cunc7ODVvxOZ1MmTaL+3+9mtMW+mluDrJ2I5y40E9R6Rge+tNGHnv4XBLJbla/sodnng6p9G57AazcBiEL1F0whT3LdsCJf6Xb7gHf2AJCwTDWYhuLli7khV8+x4h55XS0dZDerXUWT8BHbVU5257dR2US/uvayfzx4Z1EojB6lJXtW1NMqTPR2ZXFbIcjrbB0aQkbX+lmcl0Re3f3MXNWOctWdnDKUpFFGMtgTx3f+savKK3wk0yK1JBksb0e8WvrOiEMpGWjPIdFgZOa7vhR+Syd/jgs3/ptApB/A758jz7w/2exj7tg/y825bEApAQmq1at4uabb0ZSPYUdISCkgA5Kj3AoQP1HivBOAhgdiNEHhARvUjYBIGURJWw4TefQgtMhumOisyWgorAQU0pnK5sSFmAHE+pznH32RJzOAQwGMRFQ+8caWKjARfmtFCRVWrbsAhqNZvUj7wqbRQseNaBSWR/k5TOL2izIm5LkjQmQc8v1c+JEahxiZkoKtw0MbtqORHHYbAQK5UEYJZkNYzQV03HEx4N/2ENPl+h9ldIXCmJzWLHYzKos2bRY21tUmp/sZAw3pBHASYABAQp04EjaVOpK2k4HIIezHYcz1N4MBHgrBts/0vbv7Duvc79Vf5N7EQBS2luAr0w6S1tbO6JFKGwh/ZhjNRPf2TX/9UcfC07oJdBBPLlvHVjWNVtlLAoAIeNA7leYiLLjLefS3XDfrE2Hj703q6c3G5t6+aRccm4BLASAlI0JAX91Vpve74YDl3+vNt/JPPCvb5W3vuKblf/fP2beutyvL0GGgY5yL8M1LfXngcwn0t7yI3OM3J/0OwHXnC7Rpz2qTSgpv8Is1Odobc5+9wDI18FSDfZ8/cYl9VrhA4rNLkB+TrFNIqEwgcIiHLpGo+CKQ1q64cgg7e2tal6VzSYd7NNYxHJ2jU2YTKZVarPct0p3HErfFkaozW7FZBa5jKwyRFPWCEP1+j8Bf4NKiRvOjNT6jgb8amzL1NCzTcs+0MFHXddX6lof69I2OvNU32jSdSeH94ijfTZPJqsxKXXWtHxWVVXF9773PZYsOeVofQ5tAL0ObA6Bqe/18fv2R8rxI4/XwLE1kEcWZeGmZq5adBrOZJKW7nY1J5SYTFiysp4Er8dBUziuUhLtRW6290XwzJjP1Guvo2XGZDosOUqMaTZ97xY4eIiyH9yJsWQkJpeHfDqKbWCAgtZOXrv7Ltj+KtUOB4uzJoytR4iSVuwll8tCdzRNjdlJIpujK5/giMPO/qJiTv3KVwi8bwmtqTQvXnkVE26/HePUepLZLI0//Tm+cRMYDEch2It34QImjqnBGeun4e6fUPPQnxnV3IETKx6nj4ZYNwUuG9loUqV4ymwlQM04t510HnZGExhHj+RVo4uSJUvo7m+H7g7Mc0+ibMRocqks7cuWU3CoEf/+Bha5XXjTSY5EwwpIUSQhYaOL3FAeai0e4tk0u3IJBVxUZW3kM0mlN1fk9RKPRhWz3ecyMhjNkXNaSOZy2MwmspEUAUlXtXposURpj+aY4DGSCudweiDtgG3dMP+MYtxlMS74yDwmzfWxc99m/vueFmbNFNAY5s2dSGtTL6tX93DFlSdgt/v58e3PKxfokxbA2e+fgNnp4YUXNjNjShXja8fR1d7LbbftYNJ0TUNu0cIq5s6eSDoVVLqMrX81X/nt71dTViFakJWMG19LKpXhm19/hS/deCJGg51HH1nBU0/C5R+FD1wyF7MlTzph5dmn1xCPmGk5ksFiE5OWWh58oJFLL6ujbpqXbMbIymfb2L2zmbPfv4C/PL2G0lITkWiWU04bxZixI8hkDOze2cqDfzjI6FFO9h+KccNNcykKyGabkXvvWa3q+/wPzGX9K5tpbhIjT0gkhZGqHql86NJFyldo3ZpXeOB3KVUXs+a4SaezvLImzmWXnUVfMMSP7lhDeQVc+9lpGM0J1q/fB1k7dlsJy55vwe6C7/zgBNra2vjsJ9v5wa1LeeCBF1Q6+9XXupk6bZxia33h8xvUE3j6NLn22fz03qe5/BMV+Jwl3PfDbTTshY9c48bmzvP0s1Gu+eQlOE3z+Pyp1zO/zcqJhRWks730JyOsScJoixmvAZxuF9v6Bqku8dPXE6QvD/UC5vsCHMll6AgPcGphgJQB/iip1aKlNwQ0jpb+ZTCxI59VYKRI/QlTdytQbDZSKm7tQ2sMSZseNENzBmqGzhGxwoGUpkk5yeqlzGOhLxhUc0VtkZ9YOklLOEKjAJZmmOQpYSAaY00qogD5WXY3FrOJtZFBBfRNCATY19urrUuMJiK5LB6fk8KSAFsOtCjG4TiTjY5sUqVjj3P5lCv1llSUYl8hDpk3QnHloi0/JwyZ68hMVlTiI2e3sbelGzHLketZLS560lFK/ZU0BzuUN7eRJBOcBcpVfEuoT43pMQ47Joedx/sG1L2eVV5Jd1+MF5MZBpzjORhzk/FEiVo3c/oFHjLmMNd//gKc5h6aD+zgL48PUDcFxk0/kR/+cB23fes2fn3PQ6xb8RpLzxnHhsb9WEqgOwl7i8DzRQ89lSlM+ST+KPgbDZgyFrY0pSg+0ULA5aQwlac0lMd+OMGuB9OMNkHrdjh9YTUzZk3n4Yef4qorZly+78QAACAASURBVHLgwG62bk8wfuIYtmzv5qVVIU4+ESUhMHIcbNwAuRj0h2BXG/S7oeKUElqbully/RKWP7WcUbYK4oNJOluDWudpBPd8D5FDYcbPGEV20EKsJ0yipwd3IkOiEc5c6CdrzPHy6n7Fbpw41ksmmsdus+EqsLJ6bTvVI7Rn0kcun8GDf9zCtZ9ewl13L+eW71/Iq5u6ySVO5os33EwqF1fr9WxW2kebuEWiTjqKknscJtWfSiWxWEykM0msFm0Nq8HqctDwjFHN+Gv4Gvz/tzXCcQDyf7HFdZaZrt0mQY6AG1/+8peVIY38LSwX3Y1aLv2PBiDv5HvDAUgd9NQBSDEV0NJvtTQ7EVYVAFIsvsQwwGBMK6fRXDpDPtfF+LosZ58zEa9nkFS6H6NsjapBJMDjUQakGlaK8WLEiGglDjEl1aa3ZqygaXcpf1XyookgGpBGASCF/SiOXnnyGWFAGrGarSotL5VJ4XIXkEqYMBstZFMxVUaDJUMmZyce87N6VSsrl4ex2fxkskKHNmM0S6BrwWSwqgBf28nQHFz1dFz5LfUjwacOTkk96cY0EjAf1WU7muL790CUd9JO/4tdcVjgKxOkpkOog2ACskkfVA7MNgednV3qfgWIlt+6WdK/u+xvpz70e9KZSzpIoZdd3tdZZ3LP0uYyBvV0ewEcRINPQNmKigoFQOppwceCi38PjDy2roYfO1xqQUtXNak+p6dhy/gTNqouzzA87fut6uC90EbvFEB9rwGQ+v3pLDwdPNSZcXr/k7aX8aVrzMrmh6Tw6qxb1XeHGJA6y0/ri5qOrs6AlP5y7OvN+ubfer68KUCucMZjAUiD0mDU9RiTiYTSgKwoLcMqkZPM+pIarXR1jQpMb2trVXqL8hr+HNRMY1SJhlihJmxWm2I/yPgIh0MkEnHsThmbdvV80AHI4axH/Z60ca5tcCnJEEnZHgIs9M/kWjLmdRmE4U7XMgZlU0mXmdDT4uUc8r4uxaG3x5v3YY0BKXOHvmkl1xDzmTvuuINJkyaphaheF/rcNJwp/1bj+/jnx2vg/24NaHkxiY5ObrjoQww2NZHLpmjp7GSUycRgNqu02iQle1dwAI/LTW80opiK7upaukeOwX/1VawPdsDuVym+9GK8ZhuNL6yg4rxLMNidimXF/oPQ2MLo05cwypol+dJKcr//M66mfVRZZD2eUNJAiWxegRJFVjcHUxFi3gIOm82M++hHWOfzEjvSgnv+SbgqKyiYPQuz1Yo32M/6m2/FcMJcpixcSLq6BKPTTj7Sj2nlKqJf+gZzu/tJ9Hcywl5Afz5DNJ3AYTXRl0hSWVxAa49mEOO3mdmfzNDmc9M1fhr2+knMrB/LumeepHDpGSQtNmL7DlJR5KekYS+JlSsYGepnhj9AQ1A4YahU7iQ5gjkNuJmIDbvTwWuxARxm8GY0rTpJSw5n03gsRnrTOco8JnrDWcUsq/W66A5FFet0BHZipGk15ujM5ZntNpONZBSA6fSZ6IxmSTjh5POKWbWjh18+eioHjuzhvns7OPt9ZsXGc9rzSl/tpZVr6OhJUF5Rycsvt7F3L9xy8ywqKp0YrXnWrXuVQ/vijKutZtv2I1x40RzcPhfReIwf3baBz18/A5/PTE9PkO/d2khdPURj8JX/Op1sPkYykWPnthYONLSyYgVccKGXmTOn8qdH1nDiggLmzp5NKJxk5bLXuOWbEb5zcy0nnVqB1ZbnezevZd48P4tOFXdqG62NVt53+pPMmQ+3/mAxlSNcPP7E00SjcOmlp9LZ1cpzzzawaR1ce+2phGJdHDy0i499fCHJVJJI1MUPf7CCD11UQU93iNtui3D1pyqYMauQnp4O7ryjj29+8yQONW/j8ccj+D3wta9+gFi6kf0HGnnhuQjVVU627Ygp1+yBIFx55Xwc3jDPPLOT738XPvB+uPDCxfz+jy9x9XWluByFXH7hPhacCO87ayabXnuNsjIr806cwf4D23n2mTgTxxk4ZfFpWOxxnnp2DRUjIdIP216GUTVOLv7YCWCJ88c/bmJUTTm7t3Vw4CmoPwgL/WPo7zhMzJBlbQ7mV1dQEk9is9l5vK1N9eF6t4VcJE3AYiNQUkFjfy+dsTBjgeBfTVJeEfOWqnL8xhShliDjnDac7kJ2iqh/LsfskmIi0SjPhweZUTsKTyJGT1sXNZKZZ7fQ4TSxu6OfU31F2K12mgwJWrr7mFRQQu9At3Km7snCUn8hqVBEpWPvTmimMaN8ZiZZ/YSicZbFQkpfcYG/lFQyyfLIAMU2A5MDFexpa1Op0jNGVBPv66EvklCApkSq871ebNmcmocCJgtjrHbMVhsvDmrjTzKETRZI2H30hgdZVOQjm0myMZSgpMiNJZGkO5ZW89rEslEkkmF29vcSV9+1M6Gsgu7OFrVdK970NreH/khYSSeI6Fm33UMqZWBRRS0HOvt4ONNLj6WMqNnDmKkmvvbt0YyrT/PQI09QVeHFZgrRsAuWnlqDt6iaqKmAT1/7NB+/qIpVz7Ry2oJ5nPK+M7nxB19n/lkz6ctE+MmrDRT/VyHNRWGsZChJOzn85xhL5lXRGOvAXVVILBsl2hOnygRjMgXs+c0An16ykJ3LdrH2xSBi/CxGUl+6YQa7d27htS3w0Y+dS3NLlp/c/Qx33TkVlyeD2VHOQw+uJNRlx+cfz9Mvb6UpC2PPn8j21XspPaOUrue6NP2KCIw5dzQWl4O9z+1m7KIJHHhtHyOqS2lZ06VosHWVAdxpAwc39zCq0kLjkTQLF06m8UALSxefQcOOfWzetA1nAdxw01KmTivjt7/9LddccyG3fOdRTj+tlrvualTAaG83nH/GF/nKV28HU0IEhcjn3a8DkKrBDbL+lCQh7VmmZZRqa2MlI6dURqXn6EQgXdJHf0/DRf6vMx3/1hrmOAD5Lq3uhqfnfv3rX+dXv/qVAh6ERaczLoane73TYrwT4GE4ACnX0QM6CZxCoZAqk8YMyRHwl6oBpWZy4b8YRMg3CxmhFXdQMzrKktNGUVGRI5PtGwoStdIP6f8rbS41pJRGl7ZNoIEKYkUjJ9e4NfIFBSANcSEl/0bpPyo2ZU47T9aEySCmNBpomUxrOxECRppNZgx5DUS02G2ksqIh6aTjr9I/j//5IB3K6a6cfM6JzWHB43UrfYpEIkY8EVHBZyIuAapWJwL8SAApP7rBjASkUkfyuaTWDXeK/lsBvl7Hf+/zd9re/+jxEqRL/WjGOxoQqYOqci8+b4FKiRSQVRiQipU0jJn7TvrZP1rGf/Z7en+Wsg5Pw5Q+LawzASF0YEFnmw0/ToBASYkWZ/Bj2274/b/Z///W5/o9Sb3rjGe97vXxL9cU8FP6nbAgpX/pIOnbrZP3Qvv8vXv5e+D9ewGoeQNol5c58o0bGgLK6QCY9D1pYwG4pM1l00emR132QM2F4iotArxDTFkNYH8jACls2b8HeA+v7zcFG4cBjfqxMnf/LQBSxPSVHm4sxmD/ADVV1ZjVvJ4nZxS5DgHVzUSjMcWmFt1EfUmlb9hoTHKRvchgtphVqrXSkMxrAKSAj0qT0ZhXc6yWISDC7RqAODzt+vUyGwyvbwjpsgU6yKelsR8V2NEZj1I2fTNGjcespHoLK1OTZZDrCPio0uFlPhmmATmc+a6VIa80PGXM6nON6ChffPHF3HTTTYwaVYOYbGjVrd3DcFOs9xrL/O3OScePO14Db7sGZCmYzfHIj27lezd9Xem4meNRJhYV09fXo1yxLSYDfdk8hXbRTnOzu7sfi9XOEWcBB7FQ+aUvYr7gdLpNMMJgI7LvAG2PPwEOK0yth5pRlIyeiEnWlKl+qnp7yfz2Mbrv/wMLTXmqrGaawhLe5xjltdMVSpB1ummMJYgWeOkYN5biG2/EffICIqk4u+78MXM/dwMdLc00r12tUWC8fuZddAHdPhsZQ56ieJrsuk3s/uat1DY1URZsVYCesLwklvYVuokPRijIQaXPz+HBIGannb3ZBNusVqZ86RuEPD486RhbVq7UTAsqqqC8hPrKclKrVmDZuJGZ4QhGAW8EwHC46ItHMVos9BvSyvSi2GBlMJvCa7QQz2ewFXpo6gtRa7HisjtpDQ9Q5C4klUnSk4gpUEZAzIFsBq/Bjs9t40hYM8opsjsxJmJ4bQ76kmmiZPDaLAwa09QuslM6zceW5i5OP6eI9506i5dffJF8DC6//DxyaSMNjW088MhGfAFYdNok3G47v//1q1z5sXlUlhfSdKiVW76zg/5B+P6doxg7LoDFlMFEAU88sgGTyUVDY69iX55//gjcLh8PPbiTogIrS047lUg4zm/vX8XmzXD3TxdRFLBid8bYtesAy57p4qwzT2H3vnWKDbjmpTCnnlbFKWeMAGOCfDrALd9+kTOWTlJ1vWzZVsVqEtfbK686HZt7gFzWwJc+rznqdvXkmD+/lHDIxOZN7bz//DN56qln+ejlc3h57UalAiAu4A1bYeJ4aOmGxaeVUl9vp7sjxAO/FvNLqJ8uadtOlr8Q49RTRjN2fBUb1m/it79JcPHFRhacUqsIFDddv5ePXD6ehsYGpTHZdAhuu+0sXG4Lt932BOJLF4tCLq3BHVdcPVU9O3929x4mTXKSyMUYO87EH36b5ZbvnEI2a+TlNWt54OEEV11ZSv3Iydz45eVc99WpFBSV8NRDy+juggs+VIC5y8LPPtLDQqebgpjGHBzwuekYjHBSoIhobz/byTPRWYTXnae7v5+BLCQlRTuVUky/JUYzTpuTFfEQI8uq8WZihHqD1Kr0fhu7k0lcGJjocREOR1gPTPMXY7VkONTZz0yLhazFzG7RZEzDSTaPejbvTEWJ59LUuXxEchkei0cVwH6Oz4sva6A7EqWHDD6Pm85whDKPi+5wlJpCPy39QTUW5fFsFyfsIUMqj8fL+nCIWr+PVFDmBagdUcO2lmbm+YsxZTI0D/ZTV1GOI52mq6dXJAnV2J5mM+NweWjBzIG+Hs72FyoTqEd7+xUUtXjI/EbmtarKatKxEB39gwq8rfUHcBoNdIVDbEokFUh5iteBPZ1jSzxJRVE1O8JhItYinAUTeLltD4eM3QTq3IyuMXPyAh8XXVKKwZzmBz9cR1cvLD0TJtVZGVE6klS2mLXbktx2+6tcfgGcd9ZUMlknZmsNn/rMQ8w5ZQZl9cXcsvYF8tca6Cs34Iw6MHZnKUk4CdjsZPJBdrckqZjqobUzTKUbAkHwbodL6k9h69PrKLIWUFpZyX33baFuHBR6UU7uV1xxDj1/pcd+69tP89CDM3C7Tezdl+Rn9+5QWov1U0bx0qbDdMuysM5BMhin6n01tO5rxpOxkE/niEjHkvz+NnBVO4jujDN57kh2bmyiqtSMHzfhjgizJp9Id1eSTVsOM3LkDFqbBpW0R3WZm6bmjZicg1z3+UX0dq9h86YsH7y4iOee6WPxyX6WvxTkp788ixUrGshEzuD6z92FwRyTnB4MuMinTZhEwNIA6aysZ3X6o2yua0++XEbkg4aegtLB3qBfro4Y9uEx8OPwY9+wmH/bT9X3zIHHAcj/haZ6s0B5eDq2pGPdc889KljStd4k6PpnApC3CzwMTyXWU9D04FbYXhIgiwai0IaF+VhSXEE6LcGSEaMpTyYXxWIWwxgT8VgbgZJ+TlpQzsR6cfuS4Do9hN5rpgDDScViLiMB5lF8X7jKsl0g6XHaKBOjAonQ1C6A0hTTXmq/QL6bM6n062Q8id1uxWAU4DNJOptQ2pXGvIVEUtL1HGRyeQxmI6GwkdWrj7BujfhzF5LJ+LDaLbjdLhUMRiNhYvGwCholhc9isb1uAjI8TV0+F2aLOGVLewlQqwN0b9Vt9Pb5d7O5hPUp96Drk+nsPml3YUaK6YUwPgUI0wESAQCGgyJ/24ThrWrh3f9cA2i04F6vcwEENPOgxOupkTLuBPiRNh1uKiTtLQCzDsQL8KAb8ehsxeH3fyzT7O0AkFL/mtacWbWF3sdkA0DSsKWslZWVKg1bZ2Tp9/NW4/ytPn/3W+Cfu8LfKv+xbfrPXeXd+rY2W+l9UAf2BfTWzJ7Simkr40n6n4CP0g+GMx4l1Vg0D3Xw8dh04qMMyNwwDcjCN+gJ6mUY/lu/47cNQA5PwVZSNVoKtjAcpcwyH8h99Qf7GTWiBpnV1QaSCTJZMZoxE48naW/rUGx3bRNKY0EqNqNJA/uSMhdZzdjsMhZlftYAQXklknFlZKNrNyqAVplwaxsLSg94aENLPTuGNrXkOPlcxpV2Lm1OkPPLd7XNJI2Bqf42irtpToGHOtCp6/3KeXWAWL6vrjO0VnwjECpPLu35IHo/8h1p35kzZ3L99dczZ84cVW9SNv01fI7SZSDerZ55/LzHa+C9UAN5WQ4Cv7vzFu679Xt4BrPEc0kmGC1YHBYaojE8XpdyAO7PQb3LoZ7fkbyBtiwcNjiJLziJmtu+Tax2JE1r1sPu3bBjC3jd1H7qGpK+IiJZI1aXnWw+SnD1GnhyJc6OHqYcOsCETJpEKEJPYoBxRgkcDexL5inwldJnSLPebqH+Fz/HtGgBSWOevpZ2mm6/B6HgLfz4ZSSyGTZ+47uMvfpqLKMqlQbcwb88B20dXDhtJi9942vM7TqCo7mF8kI/3f1BxQYTzbuR4sJr89KVDGF2u+jx2lkRjVLzuZtoCMegpwO276T0vAtxlZURF4fwpoMYNqwnu3o1Z7i8lAmrKpFkZEER4URCac0JsCKAx4jCQmIDIaL5LEVOF4fF+AyoxEiBzUNbUgAWAy6bSwSTyCVjOI0WenNpynwltA+Kap0WLle7CsilEiTSSTLYCJOgzOYg60qwK5Rn0unw6hH4798sZdokLwd2b+G3P2/kmqvncPDQPh5+bJD5i2w88Kckz794JtlMhof+sJwRlSMp8Oa5557D3PTluTQc2IOnKM38EydhNaUxZB2sX3OEe+5p5ebvz6FyhAO7rYtszoAxO5bPXvskEyao7Huu+9xc8rk0X/jCazz62PvIGbsw5F3ccetafv4z+Nq34YMfOo1U3My9P3uOCy6ponZMDVZTEU8/tY7rru3jkkvg2ze/n0wuwu9+t4L6ySXMmj2SpsOtbFjXTmsLfOyKeVRUyIa1mSuvfIwPfWgOjz+2keoKmL/Ax8wFk+juDHH/PTs5/7xFrFi7Cn+p6DPWsWLZHm79Jnzhi2OZv9CD0Zzie7fsYuHJJQyEutm7B5xWuOiSqXgDfRQUFvOJD29B9sfP/YCf+vqx3PzNDdx55wfp7Wvills2sGsb/PrXZynJrIf/vIyrPzOVA/ubuf27A8yZAx//1Azyf9UG/OmP93HeOeNYvnw/23dBoAyuvuoUygrc3P6jp2joQGlkGqJw+ukeTj+vmo69ffzgw51UCSBZVIgrB/uzKQ6Eo0y1WZUL9YjASPb1NjGxqoQtrd3K2KXUBAanC0M4yokuL6a8gedjg0ysGIPPmKattZnJLrsCEndHooytHAGhIPGwgIZQVVxCxm7g4JEuZtrNWJ1OXu4LUVPsoSphIpvKsSkZImC2UmuzE8tnWRWL4vE4sYVjTCjy09wXpMLhw+Vxsau7nYPAqcV+7LE0mXye7bEwhW4HxQUl7GltVmnThS4XW6JRRtpNTCmt5VDzfgIFfjYPBKkURrbBSEc+p7RYB0IRlRFcWOKjuXuQWTYjZpuTJrON/X1B5lktdKbSNMj9OH3MstpIx2OsTkbwW61q/TC9xM/u7iDFNjsFHgv7e8MqZVzYlCcX2UkMJDiUg6IRJ7AnEmNlXyNBHNgDDrx1cT76qcUsmT+SL173I7797So2bW7lgT9CJgcPPHwS6VQrhxuaWLUGNu0Cpwu+eG01FWU2DBYr9923h4cfhOpaqJke4JloL+6vWekoSuEMu+l5OaJ0IgJWqC6Ayol+DlnTxExpfIYsuUMpWp+Ci+p8NDw/yMJJRUwYO5k/PfAyn/rkTP74+9eUycvcOXYK/NU8/OcD3PLdYl5Z38PqVVBRJlN1Eetf7eNgJ+SKYdbFi1n1zEv4ZvgZ3BzURD77YOLZNXR29GDLeehq7CHfkaOispJENE6lv4pKVzVrlm0gFs1SWjoWm7OaVMpJKmYiroy3uklnG0mbeliy1MU9P/kMP7r9B9z4hc/y3Zvv5vrP3sgnr7mNM8/3s3//IKOrPsq3vnkfOaN4YIiEmQGLUQqjFqAqq1pMdoVolc3lMcmuhawz1dp3KE37zR7EOlvrzbiPxwHI98LS5b1Txo0bN/LVr36VgwcPqmBUd8r8ZxiQfy/A/Fs1owfKR4M3oUkPKkDQaBCGSo6SwAiMBpty5pMtA1mwmc1Gssk82UwItzvEhIlWlpxRicncjcGQxqDAH4uWMo0AmWkFFIrpi6QzGPKypSHrHGE3yvJH04fUhulRyFE3Gnj93lRBh9iUR8O4N7hsKxZOVgBSARHtxFNhDEYXHZ1ZHv5TKx2tkk49klgqjq+gQN2XBNIOMTswGrCLgMqQ6YMODOl6geLKqgWdWqCpA5AKuBxyiR4eYP4n9kgdgBieDinlFNBL9D+L/ypkLaCbsADlWNGC1ANtpUWngvB3jyA+vE/q7KXhgf6xQO6xfVj+1vVUVWASiag0anlJKqjD6RhywdXcaoV1qDOddDBWricAhIBFkt4q59QcsIV5q2Cd18HNYwHIY8fhsZ+/2ebEcFBI5gTpbwJASv8anq49/F5VKd6EuXZsn3s7x/wn9tN/V5mG19dw0FPvizpQJH/L/3UWm9Y2IkAt7s9anzuaap1X6cXCtBDgUU/3l3sUNvJRcFl3RtZBTJ0Nqf2tlU1j0Mn47ezsVKBXICAp2Brb8qjQtVaDx7b/2wUg/+fzRJuXZfjrG1fCcIxFoxQHSrDb7BozU4zF1HxoJRaNc+RIq1qMmeTHKNqRaaxKOydDMp3CYrOL3YFyCsxmcsoFWzaXhNWu6UYK4zFHWo5VYK1mkqYZhGlAp8xL8l3thjVm/VGgUZurdFa7xmzXXMVljOvsR30+lOextJ/Uo1xDc8bWZDjkevJb2lY2B0SiQZ7d+vNTP1ZnaUrq9WWXXcYJJ5ygvvd2x+y/q+8fv+7xGvh314DML4Z0hvbGvVx51tmUD6bJ9PXQS4Yiu4mORJYKr5tCo53DA72KRWi1WIiIeVtpOY09fWyz2Si64fPsLwnAYD9MGs/YWZPoOtJGaO12aheexmA8Su/BBuhuA7eXmlPOoCadZfCB3xN+8nHG9ffg6+nFo5RqLTSTwomNglI/T0V6iV53NXNu+AID4QjbnngOnlpJ7U1foWD+LLJmMy2rN9C3ax91CxeyZ83LMKKcupPnUhwdZO8ddzL6sWeZ2NMLKTHxMtAfz1NQ6OJwf1QpgwlrS1YtDr+PjTk4smAJlFbis9kYPHyI4hNmkbYaGIj0Qcsh/IebKG1qoay9m8q8xqoUCNHq9aoU1nw2TaHbR3tkUKmOybndQ2CIpE9PcfgVEBIngdvjoScc0hyzMZEgq85ntTlIkyGcTDPSU0AwPIDf7iSUiGHFiM/loyPaT3lpAT2ZAbYHYdKpUD/PyqWXLqa8opinn13P6jWN1NeJFuNJGKw2Hn14BWVeC4tOOpOGgwN8/7aXOXkxXPzBOfgK7TQ0NLJyeSuXXHQK0YgYTm6hswu8Xs285/3nTaK62kQ0lqK10cFvf7OFbTvhjh/PZHy9pDh38+QjOxg3poy6yZU8+9xrCMF16zb46jcnUVbhxmoysX7dVv7yRIzrrz+dF5e9SLAPtu2QVOiTGD9eiA4xDhxM8sjDezn7jIls3LRXyIj4Awa8Ljvve98pZLJxnn9+I088HmXsGC+7doa44865FJXGyOXsPPdkOxs3tHLaaSfzpz+txu1GGd7Mnj2PZ55fz6c/O5dwOMa9d+2gvR1mzoULL5rOto1d7NvXzvsvqmfr1t20HoaDjfDV74xSJpobXo5wYH8fJeVgtcKzT8F/feVkKmsKeODBpxCD+JE1YDcbaevIccN/zVLPvxef2s9zz8ZZeg6cd+F8/vveV7CIHuV5p/HQQ8vYtAO+/q3TcdmN/OC257n59lm07oty/7f2EnsJPuw1EkgZCVq8bA32KVxodKBc8Uo29XcgkKxomopGo7+8lIZQmL5ojEWBEmKJNI9H+inEhvi9S9rx+KEJSAB5YfxJqrNA4qINKaxbASKlL44aAsHF7V3GiuggSr8eACaXlFCYyagYRkB3T6CUptggh2MJdf5RvoByod7b263OWWIx4bO7aAuHFJtTrtcuALu/lEQsTn88RIHPSiSUYvyIiexq3qvuUwyWHW4HrZG4cp2XMk0UML+gkJApx5bgICf4jISzeTqsXnb2Dar7KDOaKQiUsKe7nalFZQQTCdbFBlRZzrdYlGxE0OTlUKRd3VPAKWPVRDSV5XBMu0ervZqgsYiGrIXDyVbKx8eIWUP88ZnLSGY6CHgq+NiH/0B1NUyZAicvnM1P79nExz9WR3PzQfbuSVE32ci02Sewa3cDm9cNMH1qAVt3DjB79gge+1MLY8ZPpaW3hV/t62fUj6F/JDgyFgoSNjwdWcbaymneeIgukXE4tYCoM44/n8QVg+AuKA5D53Lw9sG5J03i1XW7uPLqqTQfbuDpRxJMmWSkuzfH+lfhnAth3ESYe8I0fvurbfR3waKll/Gj3z3G3q44hgAkomAutJBJpJk8dSw7Nx/A64NYP2QOQf2suQTbolQExhHuNzHQDfF+C0WiPdq6n5LSAOFQErNJiFCyxozhdEXo6t1M1egU3775cmbPrObmb9/KBedfxE/ufIRJ9TPZseMQH7z0wxiNBZy84CJqaydhscr6X7w7hqSH0llMrzMfh9Om/t1P1PfW9Y8zIP8F7RUMBpXOwL333quALAlKJSB6Oy63b1W8dwI4vBkA2SV8fkMOp0NYXH1FBQAAIABJREFULnkKfZVYzE4NgDRkMJrTirliErOZrDDKuqmqTnPmedX4i+NquaK0HwVkVNB/EsTFWujKBjP5rEOlNGiu9JqpzZBtgWJHvr5dMHSj7+R+5LtGY55cRsTMLUqXLJWOYbY6CUWMrH65ldWrJFAvIYOwbpwKJBCmn8/t0YweslkFFEhgKg9ojbmkaUFK4CoabdJW8r4cI2CCxmzRyq5pWP7nvoYDeDobVt7TUw4luPf7A4oBKIG2AHA6A1L6Zy777gOQCujQuetvUpXDQQNd503KprM6dfOg4QYfAhQIqCE6ctJewjQUlqewlCTVXAcHdDaa9Av5v86UfF1Pbpgr8XBA4W8BPe8UgBThcGGjSvq3gBxvBLjeuBX2dsfG2z3uP7fX/utKpjOU/xZQp8+Zev/UpRkEjBSQTDYpZOErwLccK2NH+pjX48PhOGouc5T1qGmxainJ4pSn/a2DWjoD8mifz75+fGdnh9KCLC4Wa4A3sn71GvvfBiClPEcBSDHSialNC5tVAMi8SplWvxEmcZj29nZVB7IZlc2klYOqxqWESCyKRdKbnS7E5EaYiOqRIRvJJk1zWDFCVVq6gI0aM1LqSeZoAR7FaEA36lGMR5M2d+gp2MN7jg7iSnq3DhLq6dLDU6Hl/DU1NdTV1am5YbgGrt5O9fX1LFy4UEklyPNBXnKfOkta3pN2FwMaXabj+Dj8143j41d6j9aAUuORfzJcMGcOjoNHcCVTdCZCOKxG2lNiMAPFVo+SzjHbHbQnIgq0K3e7aY1EyJaUs7esEvsZSym56P30lRZyJDqAz+WhY/Mesi+sgOoqKA4wau5shWS1J1IEDEYmxyKEnn+GrXffxXybndGxLH3dAkeA31tCZ6ib5kI3TUsWcNqtN/Pocy8yfsGpRBo7aB8IU3/h+SSyaaqysOqGL8Hkacx8/9lER5QSz6cIZJLkn11G4pt3MHVwgOaORsaXegh2hfEWeulN5NRmSqE5TyweJ2qEgbFjSV50GenqURzZtJlMOklp/QTaXt0ILhtzT5iF+ZVX6H/xRU5w2Am3dGigzFAqtwA21VjJksZTEmBXd49y2e3sCyktvInFAUzhLPHEIGFyVLgcom5GfzTB6AI/vQNB0hgx2qwEkwmKbDYMybTaUErJ/Dy0gg8YbSTzOUL5NIVFBezvG6BiFkxeXMZAqhNfCQyGBTCGc84ZRV1dBZiyGHJWVj67mbaWOKEojBwTYOeeXj7zuVn4Cs3YTG5e29TK176yj8WnQN0kJwsXT8Pj9SgH540bD/Opa05l3bpXWLUizoITazh0uJnScjdLz5qhWPLhPid33fmsYM1Mnupm7tw5HGlt5vnnD/L5LywBQ4J4zMB/37VGvIM49bQSJtSNI5szc+ONq/jjg/PUM66rO8OXb1qD1wlfvGERxRVmgn093PzN7dx+21l0Bxt5/LF9rP0ru+zMM8o58aQxPPf8Gq67fhb5vI3dOzN86YaNTJ8CzzwDP/v5SEbUlJHKOPnBbSu54qoKnnumnYm15Tz4YAd33D1NxRSxwSK+8+1VTDsBCgrg4gvP5fs/eIrP3TgSn9fPg/dv4Ze/yPPDOwLU19Xx1S+v5gufX8qK1S+wdh1ceUU5Y2rrWbv6Nbbt6OdjV1Xz7LNH6BX83Q2f/tw0EukEe3eHWf1SGzYjTJ/hYd/BMEvPWIDTlufxJ9bi9EFHC8TaoPkJuCpgoLA3T9NftTeln4mgVnFRsdpwbAh2Ueb30BcMU2u3Ynd7aUqnaRgcVECdAGkHpG+Wj6CvtwOvIcsYtxNrBg6EItQUVxO1wt62I8wv8JEXc5qBQZL5LHMrCkmE+mmOiHlJgcqy2NMdpEIyFoRt6XLRHY0y21NM2pCnITXIkURaAZXjiwJ09fUqwK/C76cnGFQgqaRMV5WVcaS7h65cVt2LGDlNLa8gFO6hPZJWLERZnZWabJSW+QkGexlMpNRx5TYb9QYLbpOJHmuew/0hBVQKaCorBD0ynBgoxWu2sK9TYMshQNHiIJWOM8tpxWNxsm8wwhEyjLJCWaFD6UF2pfNsM1l4oacHJ0465awFfqYtqeWq62exYu29jKjJc/LCmfz21xvp7oTpU40sXnSy0jXdtXMXP/x+kHPfD2eePQ9MSXxFdjZv2sEvfx5RJlGLl4xnw4YGHhEGZDWcunQh9+16GfMXAjQF+pGVXCUFvHp/L2ePLyAQ8/HSzmZGf2o0KxsOMcYPNYVuzEkXRTEv3S8eoLjfTPpwhoYtcMnlFooKPGx6uY/LP3QePd0D3P6TVdz1y2m4fcK4NnHXHVs5fAAqRsPy7TBhTj2v7tpLSUUNTXubwOFk1NiRHF61mwlzpxHrydK6P4LLXEYuKeZeVQS78pAtoNA7glQqSih6kLr6EWRSSXp7W7FYJJOxmeISK7FEI2VVccaN9zKqxk8uk8Nu9VNUOIpzz/0YXk8VZeVjlBlVJpvDZhMqr2ZoqOs76r4K79Gn7n9MsY8DkO9yU+gslX379vHxj3+cjo4OZfYhYIkCeP4O8PJ2ivbPBDkSOHZ2dZPJpigscCsGpNNehNtV+DoAiSmlgjer0YEhnyISOUJRIMLpZ1UyZqwNs3D182JUYx7Km05hMMo+lEznRsjZNQakQiAF1JTHgPxfqMrG/0Gue2f3IwCklluXTWeVvqNKbTc7lBbkocY0Tz7RQlengxw+UhkxBepVQWKht4hkMoV1yIhAwDctnU5LjddMaMyvm0QIa1JABgEgBaTSAk9xVdWcGv+TXzqIMhyAlCBbc+eNUVFRqe5HgBQJokXHTAv6Le86ADm83oaDQToAI+0xnL2pa1nqphMCHAqooKcu6/pt0n7SN7I5DchobGxUIOTIkSMpKSl53R1XB34EYNZBZgGo5TqqLwzTgDvKStNK/WZgz/D39Hr/e6CQmFQJs036lBjRyJwwHBw59nxvp5+9szH0ds74f/+YY+tMZ0Pq/UM+1xmzMldIX5EU/3AkpOZyAbwFQBYAS21QiOnWkLas3pff2L813RgB2vTXG+UaNFBSA+Q09+aurk7Vn4UB+bfIsP9qAFKbfgVFNKpNjNb2NjVvauTNHBZJf5YFeTKhUlSEVWOWOTerpUhLCqZNAXliIiNzjvR/keKQca/du2jUSlApUhyij6mnYgsALBilsEJ1EPLY+UTmhbq6icyZM1sxGIc7XWsAsDhu59S8MG3aNLUBo8tPyGfyI+0t7GQZn8eO6eGp1MPZzvpz5PhY/L8/dxy/w3+wBmQZKNbPEqpb8lx62qkE122mNG8gmoxR4nKTNhtoGgwrdpTHJNIwKcqLijnY16OAMAE1jAYLgRHjeDkWZez3v0Fq5nQGjVYadu6A/TthzBjo7KdmwUJCRQUYnDasyQSmyCDde3aR3rGDivIRBJ/6C3P37aYumWZvT5Bik5VINkWP2cThQi/BSXWMv+W7OOvqMXX18urvHmDejV+mp6+Xg6+s1Cg7fX3M+thHaPW6sNhdePrCTArGeeWaG4hvWE+eQTx2E7FgiNriCtGvwBAJMdbn4EhvH/lSF/nZ84ifcR4t6TwDW14lsXUL1NVRdtLJOH1FOMQ08KUVRFcu5wSXHX8qQ1M4TI2zgGA+RXs8xkS7j5QYeJDGZYb+DBTajBxI5hhfVEAumaM/GqLS4SIUj75uwiOrWQEz5aWv1EeWVdDW2Y7d4+RAOMYkrwt3CqIJyaCpobGnGRsWZVbTZwbnWPDVC0PJzA2fOZ/B3lZ++tP1XHLJRKZMHc3BQ82sXLufhx9NcfsPZzBmdBUbNq5n164errjidFqa2nll7S6lczixXlKRl2KyiQajkUh/Ab/+xXPKsXn0WPjYNTPx+110t8T50W2buenL8zCYLOxtaOe5Fw6STMGXvjSf4uKkAhoe/N1W5sw5gaIyL5u3vMbO7QN0dcKXbpqFv9BBNpVm+YoNpPHicPl4acURxo/TiLUXXzyFsnLZLPPw50caeO65XsXIuvzySVRXTeD2Ox7l2s8u4Pnn1zB/3mS2bt3Jvn1QU23i+WeyygH7CzeVUlUVIJ91sXr1Jja9Bmed5WTOCTN58YU1CO/j/PMv5je/epLf/z7JhRfDJ6+eRTJh5JlnN2F3wvr1MHa0SEnBCbNtTJ0yl5eXN/LCC62KQSlL1q4uuOrKs+jrTfGL+5Zhc8K06TBv3mR+evdOPvPZMZjyHvbtDPPjHx/k+hth3oLZ/OJXmxgzspLpEyfyy/9eTnMTfOfmOYydMItPnHIP1bvAl0S5OBd53ewLRQg4bRyOJSnxePF4vXR3dOA0mglnknQOsW+FETmi1M8TXUGmT5hApLWddCTESUUl5ONx9sfD1BRXkbLY2NveyAJPsdJSfSXUi8/tptyUw5HJ0h1NUhMoozufpjEYZFFhKcHBEK/m4gr0O8Huo9zlVMZU86tK6OjtpzuRVuWoLynGkzPQ19vLgPgbSF93OuiMxZns8xONJdiajipgUkDEUvkOdkoLi9jY384ov5/uYJBxRWU09nXiNZiY4PAQTyXp8krK9YBytq83Q0VJKYfau7RU8tIy0qkEh/oHlB7m1KpKrMkYXT39Csj02CCT1MadGGwJ29iEjS6rj8eCcTbTRe34UmyFQWKpGLfeeRrFo60caT3CZz++g9NOgQlToX6SixeejvLJK0/jpZUv8eAfM0yZCtddfxKJVEiZv4qB0bq1cOJ86Q+jeeKpQzK18If7YfxYiMXg0TaovB0iEy3YyDHSEmDD7V1c8b5x0BRh88F2Rn6ikk2dbRR5zRzem6HUBXMqR9P24iEmW+2cUjuDh+97BY8PDh6AsiK48NzTSUdS/OxXq/jhzyZTEHDxwpPbeeapOJd91ITRVcEfnupi484UKYODxOE42CzgCDB60hwOrd8LMaFBO7G5qrEZvditbgzYiEezjB8/kXQ6STTRxoHDy/CXGIkKA9wEiXiEEVXlFBV4SaX7+PJXr8Rsiip37IUnn4zXVwpGF+SFMCWZfwY1J2q4hWiwa+t0PR7MifzD0Ab5P/j0O/41lcD07xap+/+gGaSKhX111VVXsXr1ahXkCNCga2v9M1XwzwY4A4MhItEwBT5hPWYxG134i8SIRiboLJl8TKXUGbGSyyRIp3rxeAeZMcfF9BlFeFxxjJJ2nRMGpMSh4pytuWELtiqTgwY0CvtRY1UqAFIxJo+aBOh18M7uR2PfqCA0m1IBKjkz2bwZg8lOKOLipZUdvLo5SCJeTCptZTDSy+jRo/E6C0kk0iqg1/QCtdQ7AZ8ExDqqvaYFwfK5MFkFaBAAWTML0feC/5kWfPe/OxyA1EE0qTcJkgcGBikq8ivgRABIuS8BUvS0ZmVx+y6mYEvwrwM0w8s5HOA7Nn1c19oTYED+L2CjAMMa69HyOkigm3fI948cOaKYhgI+y73Kfcr3dIBJP6e2y3VUJmG4C+6x7MbhZRz+/7cCgYZ/Ln1PyiZAhwAkch96Gx0r0fDOxsbbS9l+93vff/YVhqfhHwteDZ+T5DjNrTmMgMYaY1bTb9Qd5AWk0h3Mpd/oY0yYe3rbHQXKjspP6GCiBqwd1S/Uxoamg6gBkKJ7lcHvFxOaN2/ft+p7x/bZY1vn6PeH9A/figGpQFSpB5NiODYfEfUnLW1cGOR5YfobTco92+stUCz0dC6P2WJTqWTCXnfY7QrMlfrUTHlk00D7LXUo87GAlZK+ruk6avUkusUGkQ8x6RqRR6US9HoWYP9Tn7qaj3zkcrXxoG/8yTyhp9Trc4HM/frraNuJfqQGBuubHvq8oYOP+vx07AbFf3bPP1664zXwb64BTT1h6JWir/EgF02dhTeexEwOj9lKYWmxcqUtdjrpi8VUimK53UVvIqp03aI5wf2SODHS4ynkpdJCvBdeSEiob2XFFM8YT2lBAZ27DtF7+AiFi04mms+Q2r0NOtsgUIht9BjKykdQdqSVzF13kHz2WcbY3HiMZtoGBzCYLYSMBjYXFHLq6nV0V1Vg7jnC1lUvQ0IzI7CMLuekE2fz0nPPyWKU+nPOwpjK0fPKNrpeXEP+6WW47Vb85V4Ggj3Y8gbMqSymZJrwkRZKDClCsTj+uhHslhPOWQg5A2x7DePECVTNnE3OU0Brew8cOEDZgQaKD+yjdLCfkWirFKPJQXtWzBLEp8FAiaeIw+EgLovkKOWVeUeh3UR/IovDbGQgk6NK2Or5PK3pNKVWi2Ltdw8OqvNpNpRaE8mqXXx+x/t9dAQHGWV3kElkiZDBiEXUcCl2+0naUrwaDBGYB7Uz4bILxjJr6iiSKQvf+tYznH6akVe355g0txi3r4Dtmw5w2QdPVoYyv7zvL6RTosELM2dVMGVKHT+9ezlXfmIe3kKZ++HRhzYpttSyZ+G5F6/AVnQQgymKMeXn0YdepOmwIkwp5t6FF5/Nr375NJWV4lx9AslkmsHuYj5y+TLefxFY7HD2OQtZveZlZeDykcvOwJBNcfhwD9d9cQcXXeLnpPmVVFcXcc+9q5gwwcTCkyaza9chNqwPqZToSz88lbqJo7BbTTz55JP0BjO4PFbuvDPFzTdXMHNmtYpJ7r9vHTNmzmbVK5u48KIprFi2g4YG1P3e/qNz6epuIBwK8fN7O6iqgvrJAbq6emlthRtvPIlUOsOt391AaACuumoKtWOLeOovq+jrBVEe2L9PMgXghi8vJtjXzde/tps7bj+L5cuX88gjST59rYsFJ89Wn/3yl7s579wyVjzfyeRxflavC3LpNVW4Cn3s2dnHjs0duI0wusrA1k15PnLFiXgrvNz71efofxROMLuoc9ix5DJ0peM0RVMKeBPAWgStJI1anpgVdheOQAEHW9uosZsUQPhKIkvR0MbBkqoReLM5mjpacRmN+ErKaO4Jkc7GmV1SSVdPJzvzKSaMqMJtyLGzuZ15Di9mq50dg92UOL2MNNiIZzMsS/Tjd7iwxGNKCGyMyag0//vk/BFN99RrMOL3eOkKDVDtLyIYHqQ5laXAYmRUYTGHuruwiya1203MamKwr4+TCovJxGLsTkbV3DPJXoBR9LDtZg6H+5kbqKCltx1RSpUxYjNAVaEXd9JIOJ5gTy6hUtwFx5JoQ8bQ1OoKjL2dpMmxJg4VBphV4MdtctEUTbAjHsRuH6fcu4OlhbRZ2hgxNclFH57Cnh1rOfOckSSMg7y0op/O/bDklLHMXewkkQzyu1+24rLDiBoTxYFCVq3q5UOX1dHYtIf9B5SHFVOnzuU3v9mg+tnCRUWMGTuda65ewelLZkIuxd2bd+L8ejEbEz1qDpgZKGHTnd0sqnLS81oMVyXUfryCw+Ye0jYn+3YPEm2ADyyqIrSllZm+UYzOu1j+p11cevEJbNuyi2XL40yaaMKes/PK+iif/YqZ3XszjCz3sXPnIN+/fSl9MSsf+sRf2LB2aPJJ28FTDlkPGEohV0iNfxyxYAKvw008EsXusNDfLx4NwlQ00zNwBLs9CZY2LrxoCQF/EclEnMULF1E/cRJGzCrbs6zcidUuLodZ0sk0FoeHTFLWnRaMghIPqY5l80lyOS1TSTPUFWKBkKe0dfm7GBr/mx/O/5rLHwcg3+V6lkBGT9MSJ+zbb7/9dZF9CYb0YOYfLcY7BSWOvU48kWRgsB+nw6wYO8a8nYC/TGXFZHMip61pcaWFb5+TlLoY2XwbI0alOe30sZQUJzAZ5fGjpetKSrRhSJdLY6uIorFcdQh8VACkrGpklP+zAKSwb+QaYmqTwGw0Y8RNSpzglJFCAa2tBp5+uoG2Zje5fAGx5IAKRK1mH+l0jsHBfhUoC3h1LIAlAbGkn+upvgJAChAhAKTGcBmahP7RxvsXf+/YdFP5W3Qgpd0ltVACcWEJCpAiP+r4dxmAPBYQGa7/KJ/pQKiMIT3VWk+BlLYQcEL6p7TdcHakdq8CdGgMJrkvYbAKICH3pjud66mbGqCRUsw2eU/OK+fMpCUF9mg/fTOQ4ViW4luBQMM/l2tKGrbUvTCspGw6204HR4cDYe+0y/yz88M7vd578fjhbEe9ffV606UZdMkCASAFfJTPbTYrXp9HgcbCHNb7kN5vZeKLx+LKjEaX3JB+pc/5GnClKVaL1qoOrA0HwbRy5MnlNRMaOU9hoaQgDdeJPFrrb9X3jh1vx7bXOwEg9fRp1U9NMBAeoL2jHZvDOmTQkkT4j5lURhmKWczCShZTrCy5vAGnLPrSWQL+YgUiyiJPTGgikZBK6ZN0F9ksmDx58pBDvYHu7h527thJc3Mz0VhEGUaIzILmKm58fVda6kkAQpE2+PrXv8YFF3xAtY+8L/PFsXqf+ljTWeLD2+DN6mz4c314Hco41ttff+6/F8fE8TIfr4F/RQ3IU1rmSKe4bkQinFk5ipFuD4fbWxSoIWITLtksSKcpLgzQ0d+L1WCkL5+j1OPB6nDT0N3BeLebXZEIsUAFjWNqmXTn92gfUUFvMo4tnWNs1sbG+/+Ae/IkIiKYd8HZOMaMorCsnLTBSM/gILUmM7WNjWz/7veYfLCFmmSKrmA3FquZAo+XvyTzTF+1gfbaEThCh3n1x3coyGXOTV8l5nEwGIlQaDCx/XPXsfg7X6dny1Z23X63Ynk6i4vxFRbQsXcPpbNn4Cst5HBTC+n2fsbUTcZJmsZ9O4kKMDprFs66GaRNFtINOyGZpHjOifTs2I1Q5Kacshj7pvUkV61kei5LrKNTsbaKXIXsjvYT8HjxGSy0hoJKMzNnglReMwU3J6CsJEBLTy9Or0vVfTidU6mmZoOJQKCYpp5OxcQqcjnpiopOpPaa6PUqlrvTZCKc1TJ/5OlUZHEpJnsqF6Xa66Pl/7F3HtBxVef2/01vGo1GvUuWu9xlG4ML2PROQoc8EloghCQQeEloIeGFGkoIJdSQRy/GFAMGDMbduOCGbbnbkiVZfTSa3uf/vjO6tnAgMZC8l/yX71qzLM/ces53zj1nn/3tHe1lnQmqp0BRCTz++BUEfM2cd/4cjjsBfv7L44mmw6RTZv5w9zyOPqqWYcMHcsH577Dxc9jTdBFJ02bisSALPtpJw64YF33/BF6b+SEuNxx+2FhWLmmivb2bK348A5MlSU+vjj88sJBnnoaHHnJy5pkTScQjdLfreOzxpVx85UgKCkuZ+fJCbrs1yvHHwhNPfYdoYi+9/gi33vo5l106lTmzl7CnAU4+rYp1axu55ZYJmG0QjLt54omPmPsujB8H5184jBWrtuBwwVlnnoY+ESIZNzN16vucd6GBigEFRGJtXHh+HUadg+ee3kAsUsRTf9mKLQtuv8tFLNrLM0/A/Q+cQzDeyY03LVCp3t/5ThZ1E0sIhaM88fgeZsyo5o1ZDUwYB9vrUYY3+eUWdu7ewVsz9zJlci61Iwby+hurOO7EYoYMGs2c2Wt46aUuLr3SwJixw3jhuU18/z+OxKg3c+utHxMKw4P3HkGOLcaKdetYvDXJ6Wefzq+vm83Oelgwt4bCvALuuG0FQ4dXM35qLXddPYfQx/C9ysEUtLdhM+nZm2VhY1uH0kQc57Bij0RwmnU0htMMcOcqK+B6Gbf0gZPZlhyhq7AymnF+lk3iS1Klpb3LR4A6iWeZIQrD2QXUDSpn045mxlrtlOcXsbF5N269jYEuN7t6MpIJNQOq+Lx5L+vjcY62OjHr9QRiUTyJCEcUV7ChrUmlgI/IyyErFsFiNrKoO5DRosx309bVw5gsl9KnntfdycjCfPKSCVq6vWwDJphMjDI7MKZ1tFv0NHq97E4nqQRq7QWk0no+C7dTk11FhcFAe89e5hNhjM3CMJNDzanf83soclgpy3ayprWTYreFUE+UGa58fIEkTXnlLPCkWJ5wEHfqSBhWcMH3q/j5LycRjjexbNUONtZ3smcPXHpxIYs/ER8GuPDiSezatZ3f3uTh/PPhxNNqyc528sf7ViCS+HobHHscjBoxlZXLt/K733Yya9YxpNiCyZzNDTdsZtrUUWQ79Nz5yXocv7HRUBAl22Bl2ysh+AR+c+mZ7Fq4jLfmt3H6PW66yyPstYQFw8PeBaXJAnYt6mSIqYi9i9vJT8DPL5/Exs8/47PNSc49bwYbP2vg3jt385OfwWWXj8MfMPKXv6ziqisn0NVr56bbF/HJR+AuryIctGM1uQn4zNTWHsfmjbvJthiIh7tJxDrRGwIcNnkEh02q4+7b71J4wqy33qG8ohCd0UdVVQm5rly1cBGPJrBbjWpFJeNjmASVvWjOrLDIUFyb5mmGhSpJScQpxP1aLfEo93j5e5+34CEQ8lsNEw4BkN+q+A7+YJmMLFmyhGuuuYbm5mYFgmlpngd/lr/e8+sADP1TxLRJlTiY9fq86IgrExeSJlyuXPQi9J+MozNkBP4FgDTqdZiNMfz+3TjdYb571jAqykOYTAGVBqPYKRlTa7UpAFJ0vhQgGe9jQfalLAsA+a1TsPvm73oxdggpXRBDOotEUo8oeuiNWcQTOcx5dysrlsZIpwqIJkPoDSZMBnmtGTCbDSrtTwOw5L7364llnE61FEgxMNG0vpTOmXrOr7Ks+ja1+s859sv07iQNvbfXt499JxIBMpmXibt6OiVk8s83oTkw/VqLT808QkBE+WhAjmbsoemwfRm4KuC0AJACGEndyUfanLQ9AYwEVNJAS63eZV/5CEihmJIxAcy/uQmN9hz9a7R/mxWQRNjRcm8CbIsJkKYzqLHhtGO/Tlv/Nsf8c6LvX/es/WNHAyA1gEpiROQXNI1U+V1ARAGy7XabkmjQ3JczkgZBBSbL8VK3vl6/+r/0KRKrElPykfhTruwyc5M+J5lhc2fuJRNv+1mTAtglFYguiyIZrdCMwtCBaSD/2wCkDNzUAo0uQVdPF/6Qn7KKUtK6lIrrcDBEoDdAZVkV3h6/mgAJWtnV5SE/v4jRo8YyYECNGiwLANm4Zzc9Pd0MHTpEMT0SsApzAAAgAElEQVQdWaKrWKbKStr+ju2SajaXrVu3Eo0JEJzCYNxfVlqZaNqNAurfdttvOeOM078QgFInmlHMgZHZf1GiP0N2f33sZ21rEhH7Hbj/deP80J0dKoF/pRKQnk56PxldGBSCFeejBx/imfvvx27Q097WRr7Zgj8mCxngNFuJyoKw2YTeoKclECK774Gy7RYC0QTt0ke4Cghc+B2qL7+YJqMFj8cHG7fAXknETMKQgdRMOxwxYwlGU+jNFmL6JLHNm2HVWgYWlmJ8+wOyttRDxx50kQi1JjMNJZWsv/BS8i84h51rP6FyVC175q/APmoc5RPrcNjsZPcEaFn+KTtu/kUmfTAURfKA9UMGk+ropHjyUXQH5Z0QAKeTiqGjae/oItbrIdvtJLq3iaKCQvT5xTRs3UbN4AFKoiXU0oFl8FDyy0pxBnwYVy4nOG8eRxj15IcjtIfDlOcWsMnTqbT5Brly6e31qPK1m00EEnFiKSjuKy8BjAScdDistIj2o9VGKp5Qjt4xYUv21YsCjmxGTOgxJFIY4gllQNYRjWQMM6wWhMRQkO0i5A9gTCex5LtZ1NWDvQbGHJ1PdmEPBblJZkyv5KNP9nDGWYOprikhlTKxc7OfP/5hJaPGwNFHH8acd1dSNcDEd88dqSb/4d5ifn/XR7R3wHfPcnDkMQOVHnBrg4GXnl/BhRfWUb91LavWpznmuDxMhlzWr93Omd+tJTcnj1S0gFdeeYfW7jjOHFlodzF00GDmzvmMM88cT3l1FsFQgl/8YikuF0w/cjDDhg7EYjZw//3vccklhVTVlPPJknVs2pjC74GrrzqNguIg/lAPz7+wlvF1VUQDzWypT1JQ6MbTG+WoYycxc+Z8fnjpYOWa+8lHu3jwgSAGI/zg0hEcc7xkTsR4+rFtdHRCfoloMNpZuyrEhd+rw2htUVkCd9+xR7EzTz3NyZiR4/j1rxbxox/X0di+hj3NsO5/ZEHvvfdkdMZennp6KcOHQ+te2Cxux1lw/Q11GI3w0P1rGD0ql/Z2D4WFZp5+KsYzT0/CZujAG4pxywMtVNXAydPqeOLhNdx+RyF5uSXcdcd6AkEoqoRhrixe/c8Ax7td1KUMpHp91JNQjtfFBj0V+bkUJaOk/gcAXNQbYWJlFYleP95eAfBSTCwqR8hpW73N5Liz6bVAO2na2vzUFdqwGW1s2NtDTl4hBTYjHc0tOPXCZnVS3+NXcV0i/UAfUFmJGaPJSG88xKjCAgLhIOv8IapcboK9AYzoiBCjJjtPmUu1+zysJ0WxRU9Fdg4tnR6ynRbSdger2j1K5kGMZcRgaSkpat3ZpHp8lJh19CTSeFMw2elCl0jSnYyzNRZVBjbji4op8ccUqWZZ2I9dsghTGYkIMdcRQHW4xYXeZGS3KcnKHq9aWBmcn0dnPEpbb4CRzio8CRNzwx3swIa/ooJJJw6j3L0BQ3I9P/7RWPzhbmbPbeKNN+HxhyspKypj2dJWVq5qwJyVcVyO+GD6jGEMGWmkta2Zue94lQzAvQ+OQWeMMOe9rbTvBZGjvPKKCeTlN6M32rn2ul1MnTaEbIeOR1dvJXWNjuaiNNaUAVernXV3+zlcmJVGC52RKON/NJyPuzcTGAhWNzi69VQbq9g0bzcFwSxGmQuZ99wuTjsyw8xt9MD3LppBuNvE/XfN5cnH6shx62jp8PHkk9sZPRLau+C1d8DTK8fkoyefUK94ZpRTWl7HhLpJ5GTpsBpDXHTRyVQNcGHNEjMYCAYjpOVenTlKt9Fg6Mu0FEar6qnErDaNUbweYnFMZqWPRCqZeZck4jKOFcxiPxApbTXDa9V8EAyZ1Oy+ab8yaJQX0z9vevyv9Lr+p9zLIQDyn1Ks+0/a36lUBhK/+93vmD17tpqMyiRWE7z/prdxsKBE/0x77RgFLCaSikkibnMyMU4nDFitdqySx6AT5o2AezJDNmEQ4wBdnFisHfTtTDuqmPETJG3Dp9yhlGGJMiTIrBYoaTC13CDLDgJAJkhn3GgyDMhva0KjORTrhaUmKXxp9JIEkDaSQMBTC5GokXVrfcx5y0ss4iYlBiyxNM7sIuWA7bCbM26uX6rF2eeQ0AdKCgAmQIRMuAUsyoAA/z4ApAaG9Y8FSWuUNGzRfRRgQ9KwBXQRIEwxhf4XAMj+KYwaoCLfSds5UONRgIj+RkAaWKA9U3+9PVU/urQCLoX9KOCQxmCVc/QHIbTjpT3KvvKvtM8DU7APZDseCCx+2e9/CxSS+5friXmHAFvihv1VJhZf1tYPXFQ4sB852P7hm/Y//+7HHVg+GnAobUBiQBiP8q98JHYEOJS4yLAYxcQqruJK9pd4kljLyDMY9hlbaTEqx8v3cqyk+2rMSe171VdmutB9W4a1l1D9sAigy5ab6963SPJ/DUDqU3q1ohwnjjfoJZ6KUTNkAGarmd5eL4lYkpAvRElhGd5uP8WFZVjFJMwXUMY1NTWDGDJkqEqXkpTqzzesw+/vZcqUyRQWFvSlTIsIeFqBkLt27WLB/IXs2LGTLmEnmfQKgFQgbl8fri0YSZ1JP3brrb/mu9/9zj4NTylT2be/CdyXMR/V+7EfUHmgrmP/tndgO9Ti6KtAzn/3dnPo/g+VwLctARlayPROifEIjSYZ5/2//Jlbf/pThucUEO3qpNyVh8/XS3s6rhhRAiEOsJgUI3FvVzf52RaafZKCrSM7K5f2QDfm/HI+JUa72ADXjoahwzBNn4q7JB9dxEf7kkVQXsHQkXWYYgZ8nh72vPESDB5I2fQTMMagMBAj8ekimp68jyEde6lN6Fjh6WVDZRWcdz4lF32PvAGDSDS1sWXW6xx+5Q+wBgMsfPBx0iJ61r4HYmEcZWUEd+3CMGIkyaQBNu6A0gqVN1sysJquiJ94LIRt5HCq8/PZfPfvqTjscJpE93HwYAbXDmf7qtUQTTL2zLNo7+qka8N6UkuXMazXy7CgnzxxAO6bB/fqwO6wEgpEKMSAgRRGnRGjw0x7IMjQrGwld7E7HqMwN4s2TwCnyURIpHccWQTScUKRKE6LFW84Qnm2i72+XgWOdvQIuAIhATJNZpU/XOC00+MPqbqxZJlpCcQQREDSuvemEoQqwFYOP/yBk4suPIrGpkZeeHkDl//oSDo6e1g0fwPhEAqY++nPTsVs0fPiC7MpKzcwbswEHvnjCspLUYyvK388mbwSv9IVDniz2bm1l3vuXs+pZxg464KRmCwRwkEDW+qbeelFH/fefQF+r44li1dx153bue4XDk48fTg2u5H6Dd28/NJ2fnrNkXzyySIiYYUHU1hSyMQJY3HYdbz//sesXJlkQI3oPsKE8dU89GAD1/3nFApKgxiNdt6ZtZt77mzlhhthxjFjcGTn8ceHP+HyHx7D7LfnUZJbxM4d7QwYAhWVQ/npVVv5/kWDOeW0cpqatvPKy82YLXDeBW5KSop47JEtjJ9QRUmViSef2EFvpzAszRwxbTSks7nm6k/o6obvXQKnnz6Kxx7ewLHHjGTI8DLuv/9DFsyD++6dRG6hjRdfXsBJpxRitbh55/WtykV84lQ3JaW5LFu4U7FWR42q5q3ZDXR5YMokG6fNGMWK5SuZ9ymMqSvilZfa1f3dfW85Obp87rx8He4WCwUN0uZgnNlKzKBnYTjEoLw8igIRogYD74R8VJQUo29tYwBWEqTwEmNEQTk7O5upMNsh18mqQDe9gQTTs6y4jHYWez0UuYrINhvZ29nCeFchoVSMhX4vBXkOcm1ZrG5uZ6rJQiiZZHMqoViSw7IcOMIRHMkk5VnZ9OhM7PB3K+fqQXkFNPV48KSSDC7MpaHDo5iWwnyckFdKPBZlq7+bXJE/ErICsLTPiftouwNnWlKuzazp8SmQrzslJk9QlZPFCm+A8mwDA01ZRNIG5noy5z5NB8U2Oy1JPbuiAWqLqtnS3qD6L1k0qbNnYbE6CeXk8ElDFwtTKeKUELdFaI7s4J5nT6ekOsbQinzuvesF8vOhuQ1OOqOMd95p4VfXDsJhcfHBe1uZ9WaAG35jpaq6kpZdNv789HouvbKcj+c1c/qpQ3n5xa3c/OtjeHfOPIRPISnbOzZHmPVaE7fdlo/e6OCa6xs56ujhFBW7uOXt5bhvstHgDivFtEHxPBr+2M33Rw2iZ1szcxdHMI6C9iIoOcOOLs+MW+cg2uxnx0Ifx9cUUGcu5KNnN3HWSTl8/JGXNZvhzO+WMKCglpefncd9905nw6blzJkbQTxk776nArOtgit/vIz1GwQhKFb6pXf+7g5OPOk0EjorVVV5Csy1moQMlSE4oU9nAMRkUs3VMrJoklkdx2gwKF8LRejoM4zVC2Ko5oUZmTiZI8oc2CR6DBpu0fdik/Or3UXmjT6zSG1sLhmiyUy/dQiA/OYjgUMA5Dcvu691pGaU8fLLL3Pvvfcq3QKZHPUHg77WCft2PliA4UAAch8IqTcQCgfp7mrHmeUkmUhjNJjJyXErm/lINKIaptGQEWgWjQiLJUYg2EB5ZZxzzxuAzdGjJoLSsCWVUK8Td9OMCUPmOhoAmcxk9ArwuE8DUglFfmHCfdDlIObXcj1DGqMxSVIEvbGg05tIpOKiREZab6K91cyrzzfS051NMm3FH0xSWFSJwyEMt3BfKvX+Sez+shKX10wHpH2E1SOTV2HRCTDwVWYQB/0M/+Qd+7Po+rOqtOeRTlaMaKSTFtajpCALG8/tdiuQ5J+dgn3g/UlxSFvRdDk1gw+N8dg/JfvLQMf+7CWpG0nP1BhswlCT5xRQQMA+eT65lpZiL/ci4IWAzHKMAjtF9bsvQPsD9xqYeyAA2f/7A/fX9j0QpBTQSoAVufaAAQP6NO8yDLe/BXjK71/Gav2ye/onh9n/F6eXspR4kDYgoLCmMaoxHgV81PRhZZ9gMKDY4xIrUk8aS0+LKYlZLYVbMzzpD45JrMqijxynnVs5Q0u/1Q+FFBMwASB7ejyqv5GFAk3j8P8WgNRh0klKdZSEPk44EVKf0soSsnOy1bNbzTZCvgjB3jDB3gjDh45UAKQ4jDY1taj+e9CgQVitFsStevOWetUfn3LKyQqAlL/l+SVFW8pp+/btrFmzhtbWNnbt2kE0GlIsZ61ctT5OykfqQXRVb7zxBs4++6y/aSAjAdx/sVDrH/uX74GAo9b+DtxH2+9g383/XzSeQw9xqAS+ZgloDEhFIoln4MgNK5Zw5Tnn4Gzz4uwzihhSWEJ9RytZkkMseoURmapnAIR8l5VwOEp3LK0YTDL5L8zKYa9OR73VjuO75zLgku+zuzCb9lQEtwiyBcM0vjoLy6g69OEE4fXrKT75OLIqK2gV3pTFgTEcJ6+zldA7L2FeMI/RTbLYYeaNgIezX36Z1iOOoj1tpDgYYcmbszDEApg7OwnPX6KMaHKqykib9fiiYaqHD0OX5WTX5/WQMFE3aQprPl0Ge3ZDoZvai87HbzHSun0HiRdn4h4zDlthPns3rIc8NyUjR9G6dTuWymqinW1UVZQzoHEP4Y/nMdDTjUEWx4RFmuNgmzdIeYGLlDdEMB5nWHYBPT4PkgRbkJmG4zKa6UjEFMvP6nRR3+2hNsdNp7dHuWSLRl+laKf5g0ojLamDLsWMzADGJQY9DrMVo2gix6KUZ5vpCcbwJzMmGj3AYTlF9CR9LPGHOe8nI4mlNvKrG84gN8fK6nVreeLZbSoV+bunFyjtzOeeew9Xto5TTzuZjZ9vYtnSBvw+OP6ECo6YPIU//uEVRo8pZOpRI4nGArwxcyVNjRDwCR48keohfuxZEYy6LDo7kjxw32ZOP20cixevRbwkBlaV09TSzOU/HofJosfT5WDma4vw9GQM0s87bzKNjTt5f247P776ZLzde+jqDvDs8w1Kp/H3dx2JRRzYm1Lc94eP+MVNo9m+bRcfzA7w8Udwz71FTDpiOGl9lNmzP0WPBYshn8cebuGGmwZx1HH5+EJxHvn9WhbOT/HTnxexZFk7EycWsXRZO1dcWaLGmtFgJd89cz6nnyWmN8PRxay8MWstV/98Ci++uJTtWzJg7GNP1xGP+2nYkeCxP+1mylEyLtDx7NNp7n/gREorLTz557cpKISt9bB7Gxx1lJHzvz+ReCLIJx9s5MP3U+Tmi8lPKfMX7qW6DM4+qY6tm3fy01/2cvxJcNWPL+Wuu5/h5ltGE/bAw7/9nM9mwnlZMF6fS57QI+02Xgp4qbDbGGV10h4I8HJMtBjhPJubCrOVzkAvrckQNpsZfzhGrSObhMnIcq9HxdUxrhz0oRgr4iGG5FcQiURpCXRwmMRvwMu2VJzcknwl3bK5rZOjRIefFKu9PsxZZoKBmGJJHy2yDGloDPiRmauwJWVmJynUI/PzMEVCynV+UyRKLiaK7Nk0hropk1RvkbYx29nR0cm2dFyxhY8RF5WAj4gri06jjrldPibl51ATSaJPp1gVDCqWsaRhC2u4O8vMrkCMM902rPEkAaONem+vajcuDFQWuehq96j4yMqtoT4cY3k4wGrS2KvdDKs14Q9v5KbfTadmgImOxkbuuWsbg2rhyp+cjdfXwxOPz+Oc04tYsbSd0uIstm4LcOZ5FRQXlxLyubn44g84+jg44aQKykvLmDlzOc4s8AXg3AvyiUVT+LryueO2bTz1VCX2rAKu+ulqJh4xhOwcG4+tWE/edS4a3EHSej3DKGL1LU3cfFIt/oYe6re3UjRxAGsiTTQUJ3DV5iOmLOvnd1IQgrFWHccVD+bj57fxsysnsX79Zj7f7MPldNK528/mDeI6D/mFcOY55/Hoo69y3wPTaWoOc/VPVzDvE3DnOrn5ht9x/bXXqNR1cTYX7qH0c0ZFiBL6YWbOHk9kslm0cZfCF0XeUbCMvsVpzUwmmYhjEFcaNd6T+aAaxRFPpjAarAimaZAsnQO2/iRHATUzYOch8PFrvvL/ulwPmdB82yL8+8dnzAT0akL0wQcfKBakpLpqbrua663mvqlNaP4eu+kfATRIs5a0Pp/PowA8cXky6CUNOweDpNb1MSDFZEY6AJvFRDjUTTTSwYCBcObZ5ZgtrTizzUSiAeVomoinZDEbq8VOSnGaBXgUDUgZ/sgmqF5G6VUEXmVy2T/1UQNeNKbKX3UG/VA/ATwzncuBTEQZbIHOqCcSdvPOrGY+XRrCbHETT9rILyjBJEt76vlER3J/F6NN/jUGndSHBiBoJhQZnUSnmhz/e2869bIXEKW4uFixszo6ZLCdSUE2myz73Hy/bELdH0DsD7DtL8NMCr82oddAPvm/NuHX4l1LYdXcqOUehG2mabtp7Mb+wNvfLnsBp+X5IorZKUCj1KO0QwH/NRf6/qzJDOMsqQAo+RQVFiu3dNlXPnKPso8GWvYHH74McPwq9qP2vbR9KXvpD2ST5xWASTYtvfxg4uubgh3f9LiDuad/1D5aGqzUi9xvf63PAwG4L+sT+8ee9nt/gElL15W466/xKPEn7VwDv+UYAcZlP7kX6XM0AxSNBZmRZvii1mB/sFB7FokjiUMtluR7aW95uRKXGYMU1VMqp700PV6PAugkLTnj+K79tr/f+qr2+XXeE/vPofWnmb5ZnkGeMRQKU1BQqABEGegZkTYRRWcBX7iXQMzHkNohOF1OzGaLAht1SQMb1tZTUlBGNJwgGU8zaeIk9Wxtbe3K3EtYTja7MIBLqaysoLS0BJcrO2NIo4x+MmWyZ88ePvvsM9auXYvf7yORiCkAsv+7QnO2lv0lBfuWW25WKdiatIH2Xu0POP6jYvXQeQ6VwKESOLgS0KS3RCPWomZzSWJRH+cdfRyW+kas/iDtRBSLSSb3bouRbEcWWz1eCk0GeuJJJd2Vl+UkEvBTaDbRFosrEwy91cYuTKTrDqPu6qvoHFHDgs2bMEZSuAxWuld/Dju3QU0xBTOmk1d3OB2SjRCP4DDp6VmyFHbtxD3pMEb4Q3Tddg+FIT/Lg61MuvEXGL5/Gd1mG/Y9zWx8azbBF1+BXj8YzeDtQ7VMRuw11aQdVsI+DyUjRlCeX8Kq9Z+rbCDL0GHY/WF6Vn0G4SC2YcMJr1rH2KOOZkdTM4FQL+NPPYbG1ma6Pl0FI0ZAaRHDcnMIvPgS+es3cETKgNXnp5k0VpuBjrCYfoHDYCQcT5CDHqfdSVOol1yzFZteT1ckRB56wqRUGrqktjqMBmKJpGJoDcxx4vP6KXA6afb7xUZSAYtSvsZYnCxbFh3hAHariVQkrkBfKXOpi9KsHDoDXqqMJiwuM1t7g5RNtJA9zEDMEOLHl0/huZeWsm0vXH3tUI6aUqyANCMl3H/Pe4yqHUzAF2fXzga2boennpuKwRSj16Pj4QdXUDe6ml5fJ678IMNHVGG3VnDXXUu46qpShg2rVONxg97Nfz/zMR/MhWv/s5ApkycS8cOtt7zHxZcOpKZmiNKTXL48pQC6K644morKIPFkjIceXEvt8Eoad+9R1TlxSjVLFjdw+ffHkO8uIpkq4C/PvsS2HWkh1nLa6cMJhSM885fdXH/dsWRl6dlav4dfXrOF6UeZMJhTVA22cvo5g9CnHGxYlstPrnqXkYfBT64ZRllZEQ8/spDjThiA1xNh49pWPv4YrvtPPYOH1BKLlHHvfR8yeiwU5MOIobU88WQ9P/rZEHR6K0s/2cTKVUlOOwuG1w7intt3cNllo6mqKeChR+YpN+z/vG4MRn0WDz+0lB9eMY7uLi9zZu9m0wZ48vFqsnJdbGvX8cif1jGwNKOWVZALw4fXMHxEMQsWLqN+CwyqyiPmdTL7tgZ+YDdQGxYtxThBi4E3wz1YDZAnrDBxkTbpCMXTnO3IxxAK4cu1sTnkYXU4jcsANSKNFEmyu0/rMa9v8UCOFfhH3KNl5DMwJxufV1o/DK6sZmtLq9LeLnPbaWppV6Y3VWUFbGnpzOhH6iDfmUWvL8Awdx4xdDT0dKnfapzZ5GbZ2d3aRpUQb1Ip6qXdCCPRYcRmtLArmKYtEWJoVQ07G3cxwWzEbDKwORhVBjKyPFxmNFKrzyKp17GOCDsiYUYogNFMON/Oqi4vo/KyMZp07GrrVQxNKdaRReUYw166YgYWR4wE7MNYFwrTrevCUrGHn90ynSlH2Wlq3sKfn97FScdU07m7gfETLcxfE+V7l55IKKjnzdfnsGUdXH5ZFcNHVLJ+/QaWLPAyfnyNIjIsWwFnn29h+vQj1Fz8jVmLVBr2LbeOBEMLibiOlp027r69hZdfm0ZnV5grfvQZY8Y5GDthFI8uXE7Nr3LZ7vSQdNhxdPwPVXZWlO+PHEJgTy+bN7cz9fQhrAs1sNoYIzXAyqfLIkyZWkbDhy2U+cC+G7o2wI8uG6wWmRcu3cElF59I0442HnpwHQ//KYuaQVX0esv4w31zOfkEKz09Vv7wsJdtO2D69MOZ9/Fi9H3mtkmVHJRSTETFcZTORukvZvCFvv/0YQuZTKIvbGpfzU6rH41RsAkNk1C1ux9V1JI1M+fJMCb323LJUQoO/VIvi4N7Ax7a6xAD8n8hBjRnXbmU6HjdeuutvPPOO4rRISBkf9bWgZPFg2VIflMgQacXmnKCgN+bSR1UAKQBu0M0zuxEEzJJlnRqgzIMsFrMpJMREvFeiooiTJlmYeAQAxZrlEQyiEn0uNCRjInpgKUPgEz1AyAz6dkZBqQsaIs79l+nMX8Ve0wrn8zv+zXTFONSuSLE1TqvSgGXFdtUFIO+iHWrYrzzdjPRaDaJVDZGi51sV7ZK5/iyMs4AFKJhmbmi5ngqAIS44AoTyuGw/8szIP9+eIv5SiaNVNKwBQCT55PJuYAvAjRojKwvi7GvYtZm6jZTr9pxEucagKT9Lv/XdBelncgxAu5J2xAwRwMHNeBSe56DaxcZBqucV0AOLeVSWJXyrAIs9U+r1IAJuc8Mwy2I1SLu2hlX9P4pntr9f1MAsn+5yD0Is1ZAUkntVyZJZvO+VN6/X4ff3PH6m/YbB3NP/4h9VPqDPuMofeDfGtDU/xn267dmrt4/zbZ/TGr7ae7nUtcCVMs1tBRpjSUr9SMxJB8tFVv2Ee1YYdjK/QlwKcxh7R7lWtp9Z+4kc/8aGKnFr7Q9LYbknK7sHAVEaqm72n4aAJmfn7cP/Mws2nzRIOnAMv8qAPyr6ubrApDJqOisGjFYoUfSqSJeRteNIic3B2Fzupy5+DxB/D0hNZhs3tOqdHqOPfZYysvKVF8jcS9sUknDLi4WIyan6ntj8ZhiRgoIKQCkbKL9+Oabb1JfX6++y2hwZtJjtP5FA4ClvkTSQABIYUBqmwY8fp0Fvn9ELB86x6ESOFQC+0tAjc/SYn7SlxGXThCK+nn5kT/x7p0Pkh2J0xvtJcdhIxoMq/Gc6BnGkgnSJiOYrezw+RXzUUCLIQ4bCYuBJk+AuA52CnMmK4/k6FH0ThyDT2SFQrIQbua4k87gk4UfkdQHUBS5ssEMPu00ZbK45cM50OFh7MUX0xwJUezxM2bpOj554AFa/XuhqoRzXnqFhoCfVffcAa0d0B2gsLRSsSQ7erwMGDmStkAA36aNMKASHBacJSX4N9ZjHjmCknGjMIikxKLl0OPDZHcQ7/WhT+tIRRPQ1IZpYBXu2ko6ViwFvZEx55xDQyJK74bPsS9aRMH6zUw3WXHHE7SlRHQIBSiW5WWzu9vHuOJSutraCZDEqjMRTMcpcuUQDwVVynV1QRFrOtspzcvB7/Fm6sKcWcxx2Rw0eHvJMeiIJtMU5rjweXvJN9oIJsLo7XZ2h0IMslpoi0QpKS2kfm8HQ7NcdAd6FfMsy2nAnGdlWUOQi26ewkfLl3L4ePjVjRfT2N7Mdb/6mP9+bhz52TkEQkZ+/tOPsJngiEmDmXbkBJ54+mXOvqCIESMHYtK7+fVN7/HEI/DKa6M5+sQiYslO4jE78+etpK0lwQUXnkhndwN33bmF6UcasUs8pP2cdPJk9EsneFEAACAASURBVKINHzPz5OPv0tgIRx/n4PTTz+CWm19i+tFFjJ9USK4rnxdeXMB//SbNC88Npm7CCBK6GL///Rwqi+HCC87lD398DX8Ahg21cdbZx2K1txOMRvnvv6xnwvgJzHnvM8TrYvKEUSxfvoEjjzuSOR8u4rIfDaUot5Q//X4+jz6SMTm/+/4ZRCJdNDY2cc89XkbUwtHTi6goL2DmzI3ccMNJfDh3Lc+/0Mappxo4+aQj0RFg3fp1bN0RRyRLa4dCWxsUlsJllx2P32vk3HPnKOWBIyaDkGjlPPFojOuvm4fNCsVFcOMN/8Fjj77Aed+txJbjZFF9C1df4+WOW+Cis87h4XtnMmnSAIaNcbNgyRqefR5OPL6A6VOncenEN/ieCQ435eFOQ3ciwqxYUJnFTLQbcGe72NoboD0c45SsfJxGE+u8rXwO7FB6kZCbzOiRCtA4uLqGaDzKlpYWJma7yckt4POOLtrDfnrScQXzCEApxjTC0BVAXExrZGZSaBDmoos1Xb0MLSxgp6eH7YkEk6VJ5+fiCcVoDQYY6M5la49HAZZudFQ47ZhsVtZ2dKuUa0mpLs91ssQjepSVWFIRvF0d+5LzBESsqShgW1Mn+To9Q6wuookEi+N+BX8dnVtO0NdLLMdMTyrGYo9fLZwMyVFJg7SHBJwvx2Fz0qm3MbO9BY8hm3SxkelnDGHjlre56/7p2LN3ojfaOOWEbZz3XSM/OGsEtqwEd/1pE7f89hzuu3Mm7a3Q2Q4PP3wSdpeXWTM/ZfYsqBsHEw4vYdDQEv74yBquv24cdkseP/vZx0yZIo7ttcTTDZiNDgJdRbz1xka8AfD2wvYdIF2qrANFqmD49ZVstnfSbU5TlLQzqlHHkKCLnu097Kzv4bwfjOKOFzdQfiYEK5ws2u5nzNByFjzQzNGDXFw59Xhevn8mqRBK3kD0Rc8++3SaGzt59NFPefb5akpK83nv3WYee7iNqZOgpqaMeQsNrF0f4p1351I7bCyKfq2DlD7VB0Aa0EkapSbL2JdKnXmr9C3GK5fqfm/a/vRFBVhq4KH81edJ0Zd+vS/bbf/6e9+JNKCzPwgpkSlvngyj8tD29UvgEAD59cvsax/RnwEpE9gHH3xQuWEL2CCAj2ZaoDE0Muwa6QwMX6FN+Ne38E2BBDGbUdpl4ZD6KADSYFAsHFeOm3hK2DYC0umIRTO6CgZ9mmQ8iNXqYeDgINOPrsKRHVGuVLKeahThhIQMZIwqJTsDMH6xoYuqguoyFCsyk276ZRPCv/1cGvNRAIqMJht6ScxJoesDOAWANBnz6Wh18MJz9bQ06zCay8SYkLz8AsXYlMsfCGhlwIKkYt/I31Jvyg08HldAg9yXTI61ifHXDop/mQNk4p7ep4+Yl5endNe0NOz+KcjaLR8I+PT/XvtNA4zkX00PT9N1zNR7hlkl6c6aPIHsp7lPS1n3B/0OjIOvA0Bq7t4CRsl5BWwS8FFpnopmaT/2q/wt30kZCCAVCgrrLF/di3yn3ZcGRH0ZAKk935eV11cBQgLEiDmVAKOSCi/3ppnhHEyofNP2/02PO5h7+kfsIzHTvx/UmKdS/gLYafVwYNz1jzGNWS7n0c6lgd7CcpV6lX00XV5Jh5b4kGtp8akZyfQHxxXwpc/EssSK1KH8KzGhsdozZZAZzUh/8kWAVKeAS+lr5bxyjADvIn9hl8lyBrbMMCB7ehQDsqAgI9uhmdD8XwOQRp2ZVDpBNBXGF/GSMiQ4fOok8gsk4U+Eegw07mwmy+qitaUDr8fHtCnTqKurU+nVyT42Z+b5pR9PkZR+Vy8s48xkWABIAXulfgSAfOyxx9i+YzsuYaG7nF9Y4NDY0poLtoD5N998074U7Ew9ZBZC/tVj/x/Rfg6d41AJ/KuWgIz61HQwhUqbJBZBaFSd27Zx9LCRjCwopKuzA7dBx5D8Ita3tyn9NAEMZHO7smkXA72cPHS9AXzpqBpVygiwKNdJq8dP0mZhXThGx4ChzPjd7cTGj0FntbLznQ9o3baZMTddx/qtW2FrAyz4GGwxdFOnMuy4s2mNRYnqfNQYDBR/3sTKp57DFuilo34DDB0MphQ0fA4OK86qIfijachyM2j0WHYIZSyZZMC0ybS1txPevhNCEQiHqTjhBHQGPXt27YSKMsoGD6Xcks2K9+ZA8x7KjzwKQ1svjZ+tgqHl5NUOoXvdOgoqK+ncuQNTjpuxski8aCnlrR04UjH13PlFBWxt71RTYvlI2VZk5dIV8CiWY1FBMbs72xRQKeCIWacjZjbQEU0oMCfPYiFCAn80icOkIxhPU2y1KE1IBf6aTGqsLAYc6no2O4FwiPycPDy9IYxmPf5oUO1rk6wmixFvIo5f5N4LoapWj8uV4t7ffw9Xto/3576DL6LH4shi2w4fA2ustDZHOWziOMZNLOXDD99VhhmHT5rE67NWMGAAlJVW0uXZw6nfGYnNmiIWMUAqnwfun0/tyAp27mlizGgzxx51NBs/38hTTzZz082T8QZibN7SxPyP2yktgZ/9/DAMhgjbNneycFErw0aW0tK6VxnjWi1QWGBn6uSJmIwRWvcGuf3OjUoLsnoQlBRn88FsH+ecPZBhI/MwmnJ54onPePqpLn53ex7DhxWQm+Pm8cc/5dQzZvDJgiUE/HF6uuCCcyoJhRI8+MhefnPbiWzfsY6P5raJlB3XX38ERluC7dubeOapNqoqUQzNXDfKHfzyHx6LyRZl5uuLmTcXbrmlnKG1lbw+cxkBL0yaeASvvfap4NmcfSGMHD2ERx/cxpWXH0dT827efHMHxYViaFNHUYmdV19awpAKqwKjd/UmGTjYSnN9hP/4zgns2eznrXeXUTUWOv2wdy+cfPJIhg4rYfkry1n0Gz9HZueSbveoVGeL1YgunmC41UYsEidaXMbnLY0qrqSdC9iY7yziI387tYVOBiR1JPwhVsUSjCqvIqKDtU2NTLfY1cLl1nCYuMVCRU0pn2/eRr5FTyCeYmsKBllMjE+asJvNLAp5Vcr/tJwcrDoj3UnY6OtSYOWgXBt7PGEGupzYdJKCHGZ1IkG12UFlRR4NO/coQLKsoJC1ng4ak3C40UyRyC6l4vSm4iyJxBSwenplPr4eL3t1Vhp9AWUiI1tRloFgIKmA/6H5xXRGIird3EOaGrOeSr0Bi6tQAY66nMPY4s+iIemni93kFXfxkxtHctIZw1m2dCke716KymHpCql3Hel4movOncb2bVuZNVvGTnDp+VBbO4LX39tMW3eKLKek3mfS7KcemU/dYdVs27GJN94Mc9OvjuGNV5ewbk2UgmK49voJhKK7SMXSGJM1PPnkapo6pC3M4J4753PisbX4PWH+8PpubKdC7jEWvHl6CsxmRnQkGRZ349/ip3WLlxOPq+LFBY3Yp4OnFHpckiHppH15D/ndNlIbwnjWw5UXDmLXlh0sXAzjJ1goqajl2WfXcu/dTtas8ePI0rO5PsUl3xvK9h1eHn68nelHn8WjD7+CQUm5ZXDFlD7TB0nq+l/xlTQwUg36+wDGvvm/ErFUA+kM4UlhlBpsIDjmlxjIfLmnzBcZkH3UGnSHGJDfanhxCID8VsV38AdrDDo5YuHChfziF7+gpaWlz8wkA4Jo4Ed/U46DnSQd7H4H3rEwIJVeVixGb08P+j4tM2mp2a4c0n06CzLRVaKvqTQG0eWKi0lDGzluL8ceV0nNUCs2e4h4vAeTQbRhLaQSwl6S1QEt2UaunqE4Zxqw/J7RpenPltPK4UB23V+Xdua8aTln2pqZrOtD6EjsAyAVwJm2EwnlMPvtelYuB6utDBkrOrPdOGyOrwQgZeIrDCe5j/6sGQHnBJAQANImS4r/1luGRSWMP/lIGrYAIWKYJGCYMyt7H8tKAxUPnLx/FRiosRkl9jX3agHw5G8BXuQjsSfAggA+GuijIqOP8fbNgEetQjLgt1xfmMfyXAIuyXVlk1Tn/ufvz17TUrW7uzxKjkBLh9YYmdqignqnHQBgalc/mO/lnqQ8BOhqb29X1xH9zYzJ0RfB0b8VZt+4/f+ri5j2LcQIm03KXAA62TRJhP5gkhYzWp30ByXlO00XUGO3akYzWqq/xoqVfbUUaakXqXMByKRuNFautkAh2ozadeR8mmnNfuZu5roCrGngmHb/8gzCgMwY01j2sfgkRnNc7kzKcB/BUQxoBDQVXUQNgMzE6/7V1y+Lga8CvL8qlvbvf3Ap2HqxOUiniKZE/zGomJB1E8cpANJisuL3htm8cRv5OUW07GnDYrFx6imnUFZeht/Xi1Xqs4/lqhijShhcWNAZrVYNaJV3hfy/sbGRhx56iJ07dyrGpCsne1//rKXo90/ZFw1IASDFhEaLC21h42+l7/9bd+mHbv5QCfwblIBM6UT/TbjNBjVvTIMhRcLn5ZbLr2D+628oIEGWYoZnZeMN+EibDBjsNnb3BhQYKcBajslGXpaL1p42bCYHnniQLHGETYHdCC0pA415ZXSNHMnE229iWcMuYu+9r1y3c278Jdm5+cS37qJ18SdgCEE0ypDLr8efTJDriLNp5kz4cCXEDahcRosROltUYrKlxom7NI+2tm4wOyC3FAw28oaNoqiymq5wmI5Nm7GVD6C4qBSTzc62RYtg02YqL7sYS02ZAvjoDNDywotYTzmWYqeThlfeAkc2hSccizHLyt7/fhoG1lBRN5EisxX/ilX4FizkiGQae3s7bYkgQ3ML2O3pJNuVYYxmWWxqAVWbc5t1JhKSph2KUOt2kU4k2esPKIDIIRaweh3NsTgFJuiMQ22+m+6uHioLCvD09NAlmVKSTirSTIkkRoORRFIWmIWVmkRUIuVaYhIRT5lI6NI0JRIMLDXR4I1jzIPx0x2UVif5z2tORm+I8oub31MO0OdeMJbikgJ6uhLcfvt8Hnx4GpFQnNt/s5y8XDj7vPFU1xTh83l59rll/ODioeTmZWPAxksvLGLrFpCs+cefHk9FpYtE1I/V5OCxRxaod6gvDGXlMOPIU7ju+vd45dXJGAwxSGYza9Z8Zr+X5uxziznmmBq6upp59bU9XHXFMegSHlas2Mj8xXEMFrjhxsmk02HamyUVdjXHHFfD5xt30dll4O3ZSZ54fAIDBrjQEWTJktXMelM0pSHLBjfdeDKFRQE6Orp45pl6ZfxSUQ2DavJZubiLk08ZQVGlkd/8Zj2rlsPDD9VRPTBEttPOVZevYfoMIxu3J5h0OKxeDr/8xRTShm4sFhfX/WSFYNmce/4Mlnw6n5Hj7FRXD2T5oib+8oyXo4+FCRNLef21vVx77SQc2Qla9rRw921tnHuhhaET8pUB0KvPNPHzK77DigUbefzPO7jqZjvDRg/nN7es5vTTSxldV8Ljv13Nqudhhg4Ot5txpvTo3W7W7W1lhiuHZDJNh97Apz6Pattj8oopD0EsEeP9uIdRhTkUB6MYU/BZOEyVjAWSKTa2tnI4UODKoTGcoC0WwOWw0xIMUVdVydbGPQpsFDbkYXaXkof6qLdD9QHynbAiJdW6RGSTdAl2tHepPqJAFggsFpo8vRTlFLDV26nSqYU5fbjdSVpnYGM6REcoprRlR+Tm4/d0KQfrvaIjaYbRNitx0aXUm1kRjioAf5zbTr7ZwN52vwIgC/IK2NvdSRZ6eklR6cqmVJ9De9zMawEvW3HSa3UTNgcYf1gWsdQaHn3qKPSGDnbviHL77bs49UyYNmMk23b4WbqkkVNOKGTe3A56emDcKDjzlIEqI+v9hXt5e04P55wrgOQAZr66m8IiOOPsEdRv2cw7b6c44dgK3pzZxPBhqFi74srRJNNdRENhli7oUWDc7lZpW8dx+399xAnTa3Bb83hi9ipm3DyRJ1esosslcg4w1QoziofhXdtNx5ZOzjylliferKfoZIgOcdJoTRJKmYg3xCkL51CnL2Pen1dR7YbW3RmQ9Myzz+bjBauZPXs3v7jOwLHHHs6ipbuY/XYrp5wIdruLN96J8MQTyyktHg2Sd60GbQJARtT8Xo+tD4DMkJYyadD9NjG7VT1axvla6QmoXknGmf2gRTF77Dv3Fw7fN3n7qheoQiv6fsxkex7avnkJHAIgv3nZHdSRmoumMGOE3SWTJEk5e+SRR3j++efVOeR7jdnTf0LdH+T4exf7pgBESjHUjCpVuruzCxFpVeYj6JQTtsVu69MjyzDZ0uI0ms40vES8h3S6hZGjnBx1bCU5uRGSqU50xDHrbSTjKQxKw0y2PtEGMaBRDOqMQ7HmtaDd/4FMpr89ge5zsvoCABnpAyAz9yirJamUhTTZbNoUZtZrzYRjLlJ6OwajFbcrN7PS0i9lWPtbGEsaw0kDheU3TSfObhfQ7N8fgBQQQ2NwCWNIABDRJBRAUFJCJT6kHg6UCtDYjf3Zjv3rUUs51RiQ8n8BduRaGutMriXAggA7mrafdh3t/AfWzb53RB9b8avbxn4AUlKc5d4EZNJYbwLyZdyMM1t/AFIDnXs8knyhU21CwC9Nm0+71/738k3+1sBcAbUzLLeIYkDKfUqfcLDbN23/f+/8/6zz/r3rar8LSCR9qAbsSbxk+qcvbv3BR/nlQPBXO4cAilLG8rum8ahJYWgM54zWYUjVtTBRNeasxmrcf60Me1viVasrOb/UZQZYN/UtKmUGS/0BSHkPaKC8LOxk4kkIMmF1LmEiKxf2PqkJkRAIhYIqNjKAv5aS/n8HQMqrQFyurTazMp8JRHrJLcxmbN0YCgqLMButbN/SwOqVa8l2uMnJzmXokKEMr63t6zfF8MzQJ9Mh6fLCvM/0NRrAm/l/pq6ljASAfPjhh9m+fZs6R5bTsQ+A7N9Ha2zriooK7rjjdr7znTP2xYTWlx24kHKwMXlov0MlcKgEvn0JfNEFW60QkZSElESE5W/P5teX/JDSRFqZJEqPbzPrCcVSuHNz8PT04rDaiYejiMWD25KFJxqgODefSCREr6A+AqzJaa0OtkUitBUV0Vqai+XM07AMHYoxJxfPytXkj51A1+btDDjxeKJWA3u3boblqykbNxbP1g1Ed+4iNX8VKl/RYUNX6MJpTeLz7iarzIQz10JrazsGs51ksy/jwlJdhbmoilgoSvkpZ2DLLcIbjNG59H+Qpbx88gcNpWvZIkyDy0mFwyS9EejoEKFL8HajF2a5yU7O2MPwbq6H3laGnHIyHk8IX5eXWGMz7NzN5O4eSkWzOxIiRpSgTYc3kcCVbSHii+IyGIhFkgzNKaTN26HYoS6TEWM8odKsO8NBpVGX63TS3rcwK6Cvy24lGIrgsJjxR2PY9XoiqRQmvYFoKqnGiL3BIE5bNp6wT42Tg4qd5iQkxpVGK56EnwKdnmg6RV5RNuvafVQd58ZSmqC4MKAML4cNNWOxJTj+pEm4c7OIRWHJouUEfBF6vXEFvEiK6I23TENvyJhNvPLyYkYMrSY7O4+FS1arY0469nBefGE5k6c4mTb9CHRmHZ2dfl56fhlLFsMDDwyirCyXeEzHxo27mPtxJ5f/8HhmvjZXmd0Iu+ySS8YyrFZHIqnj0cfWMHzYGLZvXq/ey8efNI5331/LZZdKmr2DeGwQ99/7DnNmww8uhQsunUAiFebXv9rEHf91FBZLilWfreOtt/yceGINexqaGDxYTHQqMZutvPbSWtau83LtL0dLgPK7m1dSXGTHkhViwmGFzHqlg8uvnEBuSYRgMMH1P97CkEFwyplWKqqKePShRm668RQaGtewenUrCz6BH/wgjyOmDWHWG59SWpxNSeEwnv/vleK5xG9uH088EeAP927lkovHsX7dWua8jwKtfnbtVCz2BjXOf/CBBjydUFECPj9cevUAiorL+MM9S6iuysbj9zF5UBWfPtZI1gaYkczF1BtjrwEa4wEKzRZ6Y1GVWi1tz2bUU5rlpDIOwXSK10J+qovcFEXA7/OxPp0k120nFE8RC0QY7rJiN5rY0e1XuqKyLjHQbKMov5TP9u5kem45nZ5WOkkqlq9s1UXFNPZ4aI7FqBEAMi8bT1BHd8SHXVmRCh5lIpyIM8mVRTAR581gBkSclluC2LBvCfeS57KwuTdKmcGCMRllkICTZgObvF7KLBYMNgvNXp+CvJqBI0pLSfu8pCxmPuz2kvM/5KIZ1jxsRtijD/GZL8yggrHU+/UsTeppTO1h0JAOfnfnRaTNPTz7/Lv89Ke1RKJh3nhjN5E4/PjaMbjzC1m5qourr1rLqSfCtT8bjcmcxy23zOfSS4v4+ON2RaYWUO+yy4eRiAcI9Fp48I87+cl1hQT8Sd58rZuhQ3Jo6/QyeDCIEsR11x5FwN/NmtUb6WiH8y+s47Gn11A3fhAvv7KDSXXVVOYV8fTbK5h4dQ3PrdyFsQoqirOIbgpg2QPDjG5Ce3r44SXTeODZxQw8DZrdOupNafIHDSTc0kllzMGIoIuFf9nCD8+r4LMlTcz9EI4/Lp+Soiqef341P/lZPis/6yLHDc0t8OifRuLzZXHlFct56I/Lqa4aoUhFiAakTrDImEqXNmDus6LRAEghMPVlU6poED6ujI81AFKWuOR3MVTd/876K9G3TKZ336ZRJNVM4gvA5YGg5SH48duNAw4BkN+u/L720RqwsWrVKsWC3L17t5poag6q/Y05NEbHwVzkmwIFybS4PxmVK723p0dNvOVe1IRapye3IF+lwMWVrX1GB09kG00Gi9KCjMe6cLp6OfakCgYMMmC2iA5aCLPeSloYkDJ7VHbYWtvOtHSlvdAHQAoD70C20t975sz+mSSeDANSQEbpa2QVNoFe2GMZ/26Vnp1Mm/F4nDz/3CZ2N4DRJmtmVnJz8jEZMuDXgQCbAJByj/snxBkWkwBYAogIA+f/FwBSwBYBxkX3UYA5+Vti1Z2Tq1JENdZQf1aeBpAfyFTtH4v9mWqayYccJ8COgGwaW0nTxpNjNWaSBsbvey18DUZg5pgvakDKueXZBICS+pNBtLQ9tWe/c/ePxXBI9g0ooFLuWdqkBjgdyPw8EERXr68DGIYHAmNyPlmAkJgSkElAyJISMeBw7Utd/3tt4cuuczDHHMw+37RfOZhzH8w+UsZSLhKPmi6pgHMCjh8Yf/0BJa0tS10LqKe5Wss1M/qtGUdrqX/ZV+JU21djq2vAZH8AXX7TgGphb8vES0sD1wyFBOyW72SBQsk46DP9mwbIq26qL017P7s6436tOW8LyCr3Js8pqcnigC3tR8yT/nUAyDS6tB6DGEL4u4ilwhw2eTxDhg0m6A/SsLuZ+s+34fUEKC2u4IhJkxkzdqwSkY/GI5iMBtLJNGaTaZ/mpZSblnafYUsn1LtI6kr+LynYjz/+GBs3blQMdIs10zdpn/7lLPEiCyr33XcvJ5xw/L5rHNjeDyYOD+1zqAQOlcA/tgQ0YR4ZpwkDMiVMQIdFjd/WLV7AfT+/nryOXrxNjYopaTPp8Il2Tl/6sPSXZYVF7G1vxWSw0pGMKMaVw2QmGI9RnO+mtauHAruDhlCQoN3G1gI3Ay++iKJzz2ZvWsem5Z+ReOEVLD+/jvIRI/GK9rXJxG6xNn79dRxVFQTXrMGuMxJqbILyCtxlbnra1mPOihAz+nG6bPh3BKgcWYozy8WmJZsxFbuJe8NQOQhTVS1xUUWMG8kdM57colLlqLxp2RJYPE8Jr1VPO4aGJYugKo/qqnL2rNlIKmWComrIz4PdG8keNQKfN4ypoobhtSMZmEzQ8vijmJavwtnSQXmWi5ZYN82xqNJgFACnWAxp0JGVNmIxGNmVCFNjtZCVyiwGJ/UWelJRhZlKGddkOwkHAmrsLOSEWB9TSMrVbrYgMEBcJGrUezAzDwgkIzizjCSjCcxxsSUzEiSiACK5ttVkwRuPEXaZWBeJUjQKQjF47PGTGDUym2eeeRVXNpx9zkmEwl4+W7mepx8PcdmlxZx82uGsWr2ITz7xcMWV43E4bHS2B5j50jox6GbsYW4mTx5LltVMKBDhd7ct5JLLRuMJtPHeBx1KUzEc9NPVEeKi/5iq3se9vUkeeGClSIgy7agqxteNZdmiFezc0cb3LhquNPhefmUN994LV/8Ivv+DU3A4Q7w+az5F+TBwYCWfLNxD0A9bNsKdd52Ds2AnkUSQV5/disNuo6U9TFmZwpKJhWDihDreeHsNl181hPnzt+HtgqY98Mubamna4+WP9+6lvh7+6w43h00aQf3ne1i4eA9nXVjO7Heala6nt8fHuReOVWmmH8zZyKZNacXqrK3VU1wwnHfnbOIn145nz55mfvKjdk45CY47bhp//stivnOWhbq6cbz71nI+ngunnAZTjpzKCy8vwWqFS/5jGE8/tYUFS+FHPxpF3Zgqliz9gDkfJ7j110ew4IONzHrNz0+usTNp6BRe/K/ltL3t53S9nbykmW6HhXpPu5qDlRiN5JitWO12Pu3qoDbHSUEyQXsgzPuSedYnAZCLgXqSuLNtNPw/9s4DPq7q3Pb/6VUa9V4tuXfcwAZcMDamJxB6D4SWAAkkuekJkEAukEZICCWhhh7A2HTbgHHvvalLVtdII42ml3e/fXTswddJCCR5777r+f3E4Jlzzuyz29nf2utbqz+o0rXLTRCNo8yQppWVQzCEz+ujOx4iDwdjXG7lYr7e24FwkBfk5RGPxjnQ26OiQYGfKt0Wuv1RitMKMdkS7OzuoBOYn51LRqifvsGw0pIUnwPRnpYt3LI0B2l5uWxpbKEuluBUtwdXIoHdaqaxr1cBqnJvo9PTVf8/MDBAVnoGzn4f/SRps9iIRGPMshdgstjY54TlHQ1EyCfoyWCw3I01v5urL8jnxFm5uLPtPPzoSzTUSPvBxMnTeff99Zw8J4+DbZ3sP6D1j6uvqGDUqEqMJgtXX/Muw6olFb6YsWOm8KtfLearN1fictqxWyr+i9n6FtffNIw0dzHXXb2SUPlXJAAAIABJREFUq68eximnV7Bh43J2b4Ov3nQKr766DEk6OfOsfAKBEC3NUd5+L0DDQZh5/CiyrEYWr97NjBsreWZ1PckMOHvRdJ64dz0nlXkw1fqpWRfnpptG8O6G/VQtSKOv2MWDH7UzZVEuQV83JTEbJ1DMykdrueXSPJr3d7J+A1RWZuHt9vHm0ji33Q5Tpo3EbM7kiafWcu/PS2hrM/ONWxv47W/XU142XAMNZUdKAZAS50cxKVqRxPtDmZSG2BDELN/IS+L/VABS+LHiOSHbKkN44pGPMYEnDiGJqdma0ugCXn4SmtTwi8O2N//cp+L/rqsdAyD/xe0twaIOwuiBp7w3Nzdzww03sG3bNhVkSrCrB6h6MHUkq+dvFfWzAgWSwKzs7ZXGY4TeIeDJJdqUsRjZeXkYzcJCCmEwJknGxeE6idXsQDzrk3Exn2lm3BQD007IJjc/htEQwCwOhOKIpgOQqUNWCcfqrtii83XYREAHDlJ1A//6fYtJjHYHmgakgJsxDYAkrsRqDQkxKbARiSUJhrJ5880OVq/pBoukFrtJc2ZgtzqG0v00k4jDAFQCPcVSBwp0DUHRexMAUkCG/9kvZQ+mbkGYWxLsSwqwMBSFCSYApAir64w/HXzR++qRgJpeF6ntqKdbyzl6qrX091QWod7XjwRmPmu/1spx2AVbgD0FqGZmqvEo7affq3ouHSUVWT6LxxL4fOK2K4CS8xPO1J+XBakDIVIOYejpAKRyQ87OPsQK/TT96/PV01//hX/VdT/NPckxUi/CepP200FgSZ0XoDy13VKBa6VpO8SyFfBR/l8+UyYvIiuQYvKipUFrrFx9w0eXBJA+Kt+lAoh6P9XATs1ZL7Wvy+8IACnjJy3NrQA0HRjV5xApt4CK0n/0FGyZA4WJLMfIuTrILYC5AHbiEi33Iv1C79saaP5/z4RGtGNlcSdAbJ+/m4QxximnzsFggv379rN7xz5iUSNjRk5gzKhxjB49VtV/LBElaUhgFWd5g7ak1DcADoGJchHZXkpo2rvyJwDsrl27WLJkCXv37lF1aLVqRkC6hqber/TNgWnTpqkU7DFjRh9iO/8jmQWftp8eO+5YDRyrgX+sBmT2iInGr2wgyKkqJzuqVHrCER9fvehC/Ou24fYH6AsGGZ6fS2dHFwaRiInHFagwzG0m4I+Rg4k0ezotoV6VkimAQVW2h6DXR5rNiM1sYbc/TAdGajIymHvPz1hRX6+cF8ZfdRU7nn2aqoWnk+HwsGn1epnAGDl5EvsefwR62mGgk8LJx+ELWwjUbFZusnlTs+ns6aGoqIDW/e0K8Rt2/Cjq1u+laEEVrYIgxGxgyoO1LVRf9y2yJkyjUQw6tmwQlxbKTllAWsLArvt+CWlOxpx5Mvt37SL2xvtYxk2l4uS5xIwG6v/wIKQ7qX7wtwTSPdjNFnIC/ZS07ecv193EiW0JxhudDA720BH2UmVPF24+bSE/Jfl5tHV0KoCxwOOi3TfISLsFXyiqGGbpnlyafF0UZufQ0NNNqctN96Cf9DQXfQOD5Lhcai0ockWtwUG1XOxJQr7JTDIex2US2moYi91EQNJvIwmG2zRAUkDQdJeT+sGAAjkHhSlphhNOhZtvn82cuXkMBHq46drlXP+VGTz82DrF2Jpz4nieeGIHv39sLgZjnLt//BGXXzaL8so8Hrj/VdashJmz4JY7pmNzRggGo9jMhXz4XgMP3F/DxClw58+OVz7fFrOHn/1kNTOPr2D4yGLWrl3Dn59OcNkVDs790glEY0Esxmz+8+dLOG5KHm1tneRmi+RUkta2JBdctIis7DCBQJgLvrhKATjf+m4a02fM4NVXNrJ5Ux8/+vFMxVp9e2kTP76zjqUrxpDhsRHz53DnD97jootO4DvfX8PMOTBvfj4TxpWyYe02Hn04SmUFXHjRCdz10zX84MeVuF0ZRIMZXHnlCkaMEQDUybgx03ng/g+46eaZBANxfnbXOpVW+/Tz45WUSVONhY0bapkyvZwlSxtZ+SG8vvh07K4gv/71CnIyoSCviKf/1Mqsk+G8i8uxp9l59fV9+Loh5oPjj7fS3GnAYLJw6uwJNDTV8/q7bXR1w6wpNhprwnzpS1kML5nCnx+q442f13JDdSHR5m52h6NqPJ4oKcwZudj8IYIGA6ui/Uo2pq+ri5Yk6ph5+cVkBkIkAiF2xgcZUzqM3Z1tJBMxRmdlEY4E2dTbT1VxLmFvv5oStsfCjLN7mJBhwxAKsL3PT7rZRlMsTLnVwkAkysiCIrrMcT5o6eBkMZXJzCFgMbC3s4tcA3QlYXh2DvU93UzJzFVri/2+XpWOPaq4TMk09UeCai4qdljJysomHI2ypbNbsRvlvnIiCcJWMx8GvHRHooxWoKmFYH4Oa1vbOC5nGgcTTl70HqSZCGluyCwf5NLbJmBL66LlwC5OXzSHDbvW86cnBzn/HDjvi6eQwMoDD7yF2yparXDBJcfzymtrlR54ZcVIVqxYy8qVcN21RtXv4kkHjz2+nPnz8hg5fAIdrWbWr9/P2rV1zJt3End8YyU/vnMm5108jnfeFaCzl/KydAKhfhadUUAi2UMyasBhLGPpWzXc9Usxh5pDli3CE2+s5sRbC1m6pQ1nGkyfXM6f/9DItadPxtYwyN41+9lTAy0BOP5CsI7J5KWdvZx84TACyTC23hDTotmsfWQ/37+0hLptLazZBld8eRGdnT4eeGA1Tz4xGqtFzE9dPPnkNr7xjWwikSK++5167r//I0pKBYC0Q1xnQEo0JwCkxPemQ8BkUsX/8iTR1ou6uJsyqlEf6ACkZmKofSy6kNraVc77JLyoMyt16fYhAFL3tzmk6H5YBfIYC/Ife+6nHn0MgPzsdfepzjwy2NENZiRQ/cUvfsGjjz56KMUv1e01NWj9ND/0WYECg9GoMXgEhDQY6e7qUoGuJyODaDSGw+1Sbs8SNEo2tQy2WDSB1WRXQKSkOIcjB8nM7Wb+ogoqqw1YzIMaAzGZGJoWUvYLVAq2WnqqIFSuKEKustsbj4m2jFntvJqtEnjK5CLLJo1po71SXbMlANeuLRO4NuHIBBUfYkEaSESNWCx29Uk0msX2HfDmW/vo9zuJxZy4nRk47BoDVU/bO8ykSipDBA1D1YBkYeJIICwggzCUpG4+abn1aVrr/6VjtOBfZ3ZK/xSAR+pUuTJ7Mg8xYmXHWz9WtURc079LZf7pwKTOZBKgT14CIAiAJ/WX2s91oEU+081CUmvnSJ22VNZhKmvxkzV6mGAvJkKac/lhAFLO0xmeOTm5f9uQImlQi28BUXUASweJ9E2D1B2yo7EgVbccAjiPHKcCnAjgJPcpALBueiJanDrI9ml6y2cd/3/v2v+q6/6939W/l360f/9+BvwDeNI9irkoAKLUzZHAoN4nhe0o/U7e5Rjpc3K8nKtrSOop0NK2elq9HCcAuaY9qAGLqcxovR11lp3oE8riR4AwfV6XcwQslevK5oTSuE1xg9frU4BJ7dmgpR1LGrb8W/9t6RPy0lmQslMvnwkAmcqA1EUiFRYqY/HIiv0rDFxdF+y/H37kN9r4lrINDopOrBjh5GGz2pV5lfxZrGb8QR++AS8TJ0+gu7tLsd5dznRysgoYN3aSYpq7XG7CkYg63ixCweoZYcQ0tAGlg8janCKbUiiXa/ntgYF+6urqFAApLEjRTxY2i8NpVcelMh/1TSRp+29961tcc801ii15uO7jR5gEfdreeOy4YzVwrAb+mTWgVoKxOCazSRlxKETMkCBuCvP4/ffxx2/+iLKhH/RYTMSicbUitLqd9A4GGEyiTCJkFZZh9dAQ8ZGdmUurr1vNk6akZshS4LHT6gvhKSpjQ6+P/U4HeZdcyKgbrqeVJDGvj4bFSyEYhaJiTl2wgPd+9YDm7mCMQqQPLDZyhk/GbA3RvvtlPBUufLV+jDmQ6ILsikJ6/N3gjWKd5sDlttO7t5fRoyawZ1U9ZA6D4mFK28w4+TjKx04iZPVg9EcY3LCZvr07MI8tI7ZrF9R0cPxl17C2Sxy2OzFkZ5C0WclYMB9rcTFBf4CBljrYtIJCg4Wsd7eRtb2G8lAQr7eOSqzYTSblfO1LxNQ82hGOUp7pYqB3kDSzgVgsqULxrPQc2vq7MZpMOO0Omgf9h0xsMg1GoskEWVYnvkiAmMVMVzRGhsWkmGcFnhx6fd1KT0+S3oWBZjSDPQYWg2Rim/AG4xjsaYRkM8mRpMEXYtQ8iLnh2psKmDp1HLfe9D6V5ZLOPJ2KikI62/089/wyjp+VxswTTmbzujZ++cvNTJsB06aP4IQZJ/LIo3+kcgSccupUfP5BFr+6h65WyMmyMHfuRErKnFjsPqXBuPrDHt5+q4WCIsjNhfO/eCbPPLOE7Hw49wtz6e7s4zcPbqHHC6ec4uas00fhcjq56+6POOPMKaSl9/HGklpiEdGSTOPCS8YTjYQ42Ozgj4+vYs4cB1s2Bykt8dDe5ePk03IZO3oY1mgOzz+zFPEkKiw1sL82yX98bzbZ2UF6u0PcdO12zj2nhHkLqnl18QeqbLk5hbz3XpsoEjB2HMyZPQ2Tyc5TT61EsuTl0Xn8jEreX1bPvAUwefIEdm7u5+HfNXDcNBgxMpO6ml4KiixMn1WG19vL737lZfQIOPvMM3j0T0u5/bvD8PZ30nLQzG8e6OP6y+DEmSfjC9q49evvcecPqti4pZZXlop2YBnTJ42gZu8m6mt6GTuylCWvNrPqKTgxDOUCMrvN2E0WenxBRjrSyRNCi8HAO8E+NaSLDZCTk8HHXX2M82RTZDErAPJAwEdpbgk7ulpU0uxIh5v+oJ+1Q87UMq4FxI5iQGxIRrvN+Pwxig0WnJ5MmsM+moNhxphMZOXk0RQOsa+vl2rZnEhzUTswiN1soCDNw2Aowp5gAFEOHZ2ZR2dvG16ZS7LsNHpDah4ZnWbHZbfwQdeAMpqRKanA5aR1MKBStse6cuke7GcTIv0A52TnEQ3ECOQUs7q5nQ5cNJGkL99Bv8uPxdjDPfddSeWYdsLRRr556xbGjYesYkmZn8/dP3ifW782i5qmHWze2M/ypfDYIzOwOHvo9vbz0592cvwJwh50MmP6WO65ewNXXFFKMGxgzbom3noTpk2BtoMgU0VXF3R3S5aPhsmdshDVpzvb4NJLMzjrC2VEorWYjUGMCSv2ZDHPv1TLfb+HBaenM31iNS++v5mzvzWcN9YcUPqrk8YV8tLTbZw/ezT29iD1Wxs4+9wv8ujzfyGQBj1OiA2DtHHZbGzpIccGC3Or2fhYDXdfVErjlmbW74BzL5hBly/Mr3+9lSceyycny47X6+SRP+zh3ntH0d7u4JZbtvDY49spKKjEaHQdcsEWOUi11lYMRzGeGpJNE1JUiqu1vv49ZFSjTGmkITWAMjmEPegcRs1ERl/z6nHj0LtCK9Xi8tAjTzeF1HUgxWjxmA7kZ18RHAMgP3vdfaozdZBEByL1FGv597p161QadlNTk2KG6ICODkoI4KEHtkf+WGpQe7SCHAl4pLIpddBIfxeWj/y/BNu+ocDd6XIpTRAJznNyshUoqIwUlCupaJ5ZlMmM6LiYLWFC4XpGjrFx+lkVWKzdEA+S7rYSjwWGXKdED00Ce5MmKpuUpY/2l0xYScSyqDnQz67t3cpYYMJxeWTmJjCaRHMjjiFh13Y3DCEFMmovgwpe4wmZJKzE4jGVgm2zmYjHNEFsWeyJg7fRJIFqDnX1Jl59dRdNzWCzFhJPmHG7NFaUzmSS06ROxHlVXgIWS5vIZ9ImUpdiGCLgVnq6aMRpzCV5paYP60Dbp+oo/5cO0oN+uUfdDEVAOQFqenq8Q6yzdExGMUvRABLFDIxrTFEFwgylL+sgom7yIfUl9SrX0nVOdWDn7/XfT18dh3L7U07RU/61NhGwR7WX0aAYkPISxltvb58CWwUYSXW11ttbB6B0V3C5Xx0U1LRdrcrlPZWFpnrl3zGlORKw1YFtKZMAKwJeDRs2TNX9kTqQ/66NiU9b//8sgFLvQ6mAtnwmddLa2qoARQEQBYATIFvXDdXaN67GpvQ7HXiU6+jAo4CKAuRJfUq7yXECTso58p18rvdPtUgZMkA6Wh2kAuCH3a21MSDXkfIKkDzg7ycrK5No9DCD8pPX1qQdBIBMTeHWWZJ6Wrje56QPSnklBVuv85hsAJiG9G/Ef0sjZGozow54K2OXpGKzy2dSbwL8CZNdAk5ZY0Vi2vwmG1DRiAaGy5wmY1xnZUofDwZD9HhFIqBI1Vs0Ips98ltJQpEgbW2tTJs+VRlZyTgbVlmFwWDCYrYpZ0t5nhhFb1iNGVR9iU6wGPBIHUjZdOdrkbYQgHEw4GfLlk1s3bpVuYCLrmZnZ6caJ3Kzwg4VcFb6hp6+rrFP0zjzzDMVAClGNNK+x5iPn3ZUHzvuWA38O2pAdjRFC9xIPBLHZDFrrtiSckecbcvf55ZTTmNCdj4HejoUKCaGEF0RmJSTTXd3j1pBFmblUOvtVsBkvwAGmW4MsmnhC1CQmc7B3n5FrpT5sTQ/n2Zvr9gc4xs/luLvfpeewjLWLF9PctdeSASgsoRR+dnsfeT3WHKziHZ3qpOrp0yhprYZ+lqheSMUWzHaYiRE/FBePqicVkZ9Q5NC4jyVFny7o7hKLeTmlNBwoAlsaVBUjWfqHCbOXEhbd4QDb62AllaNaVmWhWfkSHwvvyduXjC2msJzzyQRHMRhNNHw3gpKph9Py/pNEA2Rfd6Z5NvtlHT3s+dXv8f5/KtMi8dITw4SCPspdDroDwQV+1DY4olIjHSPi4O+QWxGC9liaBMawOnJoNvvoy+uhdZFTjvJUBST6D1aXHRFBzWC6hBRNcvhJBIM4bY5iYXD9BGlxJHOwWA/Toed3mAIm8WoGK6iZFTm9BAO9GO3GgimJ9hnh7O+chyt7ZspLjUybnIZjQ0NTJ2Yx/Sp44nEI/T2BXj4oU2csWgya1ZtY9PmBMNHwaLTpzBuQjUNjfUsWbKezCzo6hEgzsHwEcV4uwb49X0dPPqHi4nTw4YN61m/tk+ltV55dT6TJo/A7jCxbcsBXv/LQUpLTDQfjHP2uQX88Yl27r77dFyONowGJ+vWJXjh+TWMGA4zTsigdNhInnxqHVdcPpzsjBK6Wt189atvKLDn7ntGMby6kH37a/neD5t49unzaW88wNNPbSNqgOtvWMDHHy1jxIhSxk4oZ82aTaz6wE+GBxadOY2+fh8P/Od+Kqvg4suHs2btAWWu851vnc7a1bt45ZVGZs2StPEpZGSaeeqpdcoPSRiZLS2SwQTnfCGf8eOOY/UH+/hoZR0jxsHGzRCPwD0//QIDAz4e+t1yLr2igpdeaaCoFCQUqywxMGXSiRiNhVx80Ysqvf5Hd1ZTW1+jNCQvvOAkNq7fyuJXBhRjc978afzxOxso3AzzswpIHwwQM5n5S7+X0fmFGLrbCMRR5izCPZtvzcRstbLY30Fapoccp4OGg+1KS1GAPwEC5TgBDgsxsocE4zLycZsT9MiGJjas7nT2+LsUZHRiRhY2g4k1vV2qv8rvVGek09bXT7VTdOsTNA30q2ML0p24TDYaJIvG7KY+5sdqScMfHaQkL0OtRXZ0eCmRcuZnqXXH610+ZWAzxeFQoPxO34AC8k1DlJgJBR4OtPsotqeRSKvkQLKAD7q7OChkmcxexi3s5Su3LOC5x17mkgtPZcTYHJ546jn+9CQ8+vgo8kuiuJ1ZvP7cXtrbB5S/1UUXlfH0Y02ctqCcqhFZPP7HLQo4POfcMiZNE9MdI5d8aRtjR8maF/bug1NPG8nzz+/DadfaX+pi/IQiBkMhVn7sVfcmkunyfvsdFZxxtgu77SDJcIQ0Zw6rVjbR0AgbtoDNBa3tUNcFX/nhKGLOPkLxTuWT8PQj3Vx0+nAGGzvprPHxxTPm8/Qz7zNttgNDoZvVPV28sAUmfclNbn4Brs4we15q5kenl9C+qYWdO+FLlx5PS2+Un9+/ieeeKiDdZcDbm87jj+/jJz8eTl+vh6/fvo3f/W4jBQUjMBtFA1KbWoV/pM/hKuLTsUKRcdNWvCn/TX12HTow5cMUluMnTGwOE1cOH3w0fuMnbWj+HU/K/19/4xgA+W9qWT3A1gFIed+xYwfXX389Bw4cUOYCutOuHoTqupCfBaw5EhhI/bceYOsAi26uIMfoWnQSkErQLoGhBJsSwKUyzqT8yoE1KeyfIIFAKwWFMeaems/o0S6SiS5MRnHgE+6hUAjNGCQtW03hAhjKYI9iNISx27Lw9thZ9m4NHy0HTybMPz2b8ZOysDp8GOW4+JD7lTGgAZBqR0O2RTQAyGi2qmA8HAkh8pWRSAirBLwCkglAKSzLZDoDg+msWNHI9q2SlplNIJhQYtYCLAk4oQepOiigt4VuUCH1IsdIECyTuidDAyB1cOF/GgCZ2qZSdmFvybukHwgAIUxB6ZtOh0sxFQ4DYPrA0UG+uAJ2BDyTviEgkYAA8pL+daSBh34dqcvP9/prAOThh4kGQLar+9IBSAEptDT6NJXmkGouo7e93qb6uBAmpYwDfSyoupMdsJQ0WP1ejtwA+AQodBSAUq4l/U+AFQGaRAdSxp9eb0de99PW2T8LIPxrv/fPuv7R5ifFYDGZVJ+UeUk3jZH619tGjpHvBPTTASgZowJIyZ8AzHrdSv+UNpQ+J3Or/Omu1qnj9m/Nt58EIA/Xij6XaunfQXr7vEof9mgm41rfH2IsSvAdj39ibtXbXPqBDuLLu7YZdBiAjMvYER1KuZ4YyA69a3OilowiwKNR2EWKvi4sd2G+xBQAqeYyCfYTcW1jQWbrmLhya+nhMv4lENE2ZlAMyFA4ojEgbXYNNDRpAKoY5AhL+JJLLmH48OGHTKbkGSEAo7aZJc6p1kMsVD3tXK6lt3UwGKC9vQ15F4OfvXt3s3HjBny+PkpKiklLdyuDrJaWZnWPGlCqzUsypqVNy8vLmTdvHpdeeikjR45Uz69PLEmHAOYj2dWfdkwdO+5YDRyrgX9GDSRBbRoLo0WWdEYiCdScZDZAX2M9919/MzWr12AzxBkQVwzRFTSiHHSdJitd8Qi56R5a+31kul2KZdcQCCv2krDxKrKy6PJ6sYt24GBQAZbZsk6MJxgcVoH3rDNpLqnEn3RTOmUquQXp7FnzAcG3lmiUItmwkZlUaH1p6WC1UFGUQcOWd0mzhxho7ARhCU0+jq0fb8aQDsmDYB2hPHWw2YwM1iYwV0KsHlwzyomY0ohurYOxMyGtnMmzF2HuD7Jh1YdUnziFgwdbCb69kvRzzqP43DNpMyRId7qwxmLULFsO4qI97xROOPMsldYqG0i23h4y9u5j+x3/wdRAgDHhQQxd7cpFXFZYwiJLc1jV86RTpJGGkhbzHWn0BgcU8CvHiWdshseF1zdIqSeDHl8fpUMAcJErncbBfqqFadbdidNkJhiPDTmVixSGhYFYiLjoqVvMeEMhZV7jsdoJhAKMycyhrrcbd4aBGmuSypmF1HW0MWE6/Oy+S6k5sIoXnm3gW9+cQVq6nYGBKK/9ZTWbNsDYMXbmzJ7H4jfeZGAQzjh7LJ6MPFavrGHxkmauu7GAefPHYjB6GeiN8uwfd1JRWobdOcDW7b0sWFhEQUE+zz67hVtvm6NSMw+2+Hni0R0EBuH6m4dTUVXIu+9uZfuOfr51x0zqag+y6uMe3nvXzxfPtXHeRQuJMcBf/rJCAX/VlaNY/t5e7A7Yvhu+dssESstsGHHy2wc/pKsDZH/wiiuHs+zDA5hNBuaeNJfXXl3O2Mk2duwMM29uOYtfb+Sss6p48slafL3wwx+dRtRQTyDo4y8vtlNcCKIWkJcHHW1w9TVTcLiDKhPgjVfjjBoJM2aOVuugl15s5tavzaOmppEHHqjlksvhkku+wG8ffJWqqgIF3D7wwMcEg6L1WEF5ZbZ6lr7yUie33TqfX/3ifcRDSLw1v3bLF7DYovz8viV88bw81qzq5KNlcOedCykqM1OzbA+PX1XHudlZlATj9IejvBMPKKOjkcqABgako4VhoauAaCzBJoOfbaGAAh3lOKEDZGTn0BXyYU0kmZxfSk1DPR6jm8xMAd3i1LS3M8acjsFpZ3W/JiUg108zmOhKxnF47PgMSZr6wozGTHluEX3RQfb39ajrFzpsWJx2ant8lLg8hG02lno7VX8X12t55WWk4e8b4KT0NPb3D6gYVfROJ7qc2KwW9voHWR+NMd7hIN+Tiam/nzBmPg70kbRXsS9kpcNqpDnZTjKzh989cRwTxzmp3dLKu0vrxJOJiZMdRBN2enp7+eKXRrBuzX7eXgx2G9zzy/n0eA/S2hDl5z+vIa8QLr0kj9bGOFu39nDjrcN5440DRIMwc8ZYxoyexEcr9/LYnzZxoEYzpBn0g4RckQg40+y0dYQYNqyKjvY2DhwIMKxKXNyzmHVCPlaibNpYw87dcNXVc7njGyuYM28yntwifvbrpWRVQHE1jJksklzZvP5CBxecMZG+gwep29nNGXPGsezdnRw3zUgi28WbdQOMOmsqWwYOsn5rG9OLs9j+ipeffqkK745admyG8y+YTktvhPt/tZUXnq/ESIhErIQHf72B279RQnePix/fdYCHHlpLVeUkhRegZH4MCoA8prv4z3jm/r91jWMA5L+pPXSgJ5URKTqQP/nJT3j33XdVAKgbYkiRdEAkNUhKBYv+XrH1gD4V4NHZbvp3cj1ZkEhArwSp43EVxIsWnQZCZanATsoiWmR6WeRdgj1hgCkmHDFiMR8mUzdVw00sXDQCT4aYmPRhSKjkbqXHqNGZhZGjW07FSMQHcDqz8fU6WbOqhRXvRen3w/RZMG9BPjl5cQVSGuMiTq5rOsia0KbAT7MFYvGw2jHHYFZsSqtFGDVBtYiVHXahbBsMZsJRCyZDg4TCAAAgAElEQVRLLhs3dbP8/U4GBzPw+xN4PJrrsIAHumt5KvNUd6uV73RWo5bCmyDd41ZMSaknPfVP////CQzIVFaQABKSAiwLmeLiEgUcNDQ0kJ+fj9slBiwaWKgBJNr9xmKi46G5BuusM51NpjGpDjuMH42F+9cAnb/Xvw9//+kBSCm39GN5SVsKaCV9ODtbM/Y47EqsAUI6o1NADenvetq2gNU6m076tpIR+CsakqmfHw2UlLLo7Fr5f2H76QwuXQfyaHX0aYG/T3vcp6/vTx75ea9/JPNRv1f9XdpAH5fyy9IWMlfqpjHSV/U/KYuAjtI+euqyrgcpwKM+flMZuUcDHtU0MyQtcGTdH60tpF/p5jRyrswLXd2daiddJBpS+71+bd3FWgevpRy6BIRiIw7dt4wrxTaMRtV1dBds1TclhXuIfS0ApM6AVMZfQwCksIqC4RCDQ+Mzze1WpmOKBSlp5kMGYcJwls9kPAsAqQGVccV0l3uLxRP09w/gcDhxp6VrDHj5fZn9Y7EhEFCCmhvUc0NAY5HwkI0IYU7a7Q6sFjGS0aQy5H40TVWb6vM1NTUKHJaiy2ZBU1MjPV5xrhdn8AAmk4GCwnw1ZhsbG1T9SFnlXXc1HzFiBKeccgqzZ89m6tSplJXpyZsaq1Wve3XfQ+n1n7XfHzvvWA0cq4HPWQNqdyMuaSMkDEaN7CJApMg6yOItEWXTm0v54Y03kh9NEuroIMNiIxmL0Z0UR1SUfpuAim4T2ONQ6cqic9CLzWgjZEjSGxdvaCh2pmF12Nnb04XHbsEr7D6ni705mXgnH8eob3yTwYI8bKYEju5Otlx9LYbSckqKSmmub0KEbXMnTaAwP5Od694jUbuaksos2jrbsTpMhOMmEh0RsidW0FPXgKnEgTvLiSPdTnvLQUpHjqR5zwEFxhA3gT+KqXQU8aIJXHTZzTx//0MMGz2Gup42hTRlVY7C29XHyDnzFTcs0OOjeftWcCRInzSa/u3byBk7gdzK0Qz09tPywTIY7OX4GROof/IZKl9fzthQmG5/D5FEgrGZbnp6/SScdloDIcox4jY66EgM4rDZ8IfDpJut2IxmOiIBstPSaBkYUGnUYkSTbbIQi0exGSwKIA4bk8pt22rQmGsFLgeN/iAeiwGfSDOptHhNX81utitgOJgIK0DOm1DSmzTEYNpZLoyZg3znP2YwZnQed937BpMmZTB14hSefWYZFocG4okz87TJ1TTV1rN1WxyrG2XaMnqEg+w8GwvOymP85GxcZln7u1j+Vi0/+fFerrsRzjlvDO502V6z8uAvt3DRBSdwsLWBjz5qY0R1Abv3tHPjrcdhMscxG/L4+T3vKValeCJNPs5KKJhg57YYV145B7cnga/Pz4++t5nRY+DEeQ6OmzKWxa9tVADQZZcvYs3HW1mzso3OLrjyuiKGjyiju8PC9769kqsuP4Fv3LGGb34f5i8cTlqajeXLd/LEY3Dtl4v58KODnHbacMaOr6K5qZ0ffGcrEyfDFdcOV5t+t9+8g+9+ex67963kQE2UPXvgrrtOwmDow2HL48IvLOOsszOwevpo7YT5c20MK5/I+tUtrPy4VTEi5RH8xqvwyB9mY3VEqK1r4PHH2qiqhhNPSicWjfLKc0G+/e2zsDltfP2OlxkzFmZMy6LxwCDRaIKzzjuZnSv28YtrWji/Oo+8/hgHO710a7ASCxxWnHYjNfEYzf0xJmbl0urtomeIpTwjO4fenm7KTOmYMz2s6m7GVVxAmtlOTWMDx5eXk4hGqG9tU+Y007LzCPf3szcaoqwon12tHSrlf6rNgT3Nxa7+HryRJDZhABZU0NzZRjQRZozFTUfUT8fQHDEux4PfP8D6wQQlOVb6eiN0xWHq6BFs2rNfgenVBhfD8nPY2d6I0wR9cUiXxZUROmIwtqKaQK+VXb4Qr9GBs6icPmMLudVGTjtvHM+88DFP/XE2EX8vLz2xne4OuOamAvILCyFeytVXL2bOPEnlh1DEyO69Ce77xQW8/fabvL3Ej9MFV365gpzsImp2R3nxuQ2UlMPBNrj5ljK1vooEHbz55laWLw+SnmHA7kpS+18M3/p9IKpgnT2Qm29TJrKyYRsJJ8jKgP4+uOVrpWRm9tHaPsCC0wvIzxvLt25bxomzZpOW7eSlN95izhmVrNtaT1u3dr2iHAtTJ0ykt7Oemp09XHL+ZJ59egszZoEhz8MDS3xc9M2TOBjqxtvVTVbAygsPHOSUEWAXzlAELr5wNuGogft++QG/+v1ICgoyWfdxM08+fpDJE2UjBZa8DatW12O3Z2K3uCGhxVeHAUhJxtcIRYcQyc/5GDp2+v+9GjgGQP6L614HeI6W/iWB84svvshDDz2kwA0JyHQmiA6IpDKgUoPzvxf469/rjD0dUDsa00iCOCmLAB8STMq7bsQg50uAJ2w2vXx62bT0QdHTkgVFlMBgKy7XIKcsqGTsBAGf+pSmz2GVhCHqsnKRkolF2JESdNqJRTPo7rKwblULH68OKG2WRWeKBkqOUv8wJgSAlNRaWcHJ4lQeFfJJRJkeCL2/qyuIIZGF1erAbgtjMAQhGVIi52azk2BEMEo3mzZ3sfjVbqIRD4mE6BJ6FAAp96UbBqUCtzojLtWVXIA6CYDdaU6VBpgKQOpdSrGQhgLff3E3+8yX13XnBBCQ8sq73JukWQprqb29XdWNAJDyb73tBVyQY+VhLv1HQCGdVSZ9NhXk/mt1oIN8n7nwGqQwdHoqfV76yX9nQOoApA6qC2NLQFVhdOmAj67Bl9oPdCkEqRedBSmgkLovHVgfKsWR4/JI0PHIf+v1r/ctAW5kA0DKqqeOptZPKpDy9+aAw2DX56vhv3X2pynD3zo/FYA8EqBW8WhCY+rpYLBuGiPAnPzp4JP0PZmjBIDUj5VzBbDS+5mu8agzzfU58cg61cft0TZ8jgZISvl0AFIDNJN0dLYTETdSUSFP6RuHAU/NTV0HIPV71LVT9eME3Nf7phwjDMhDzxQByYcASGE0CgNSbfdI2rWAbLLVYzLR1dNNZ1eX+rwgP1+NZxk1CZVirTlIq39LulxCWIpDrt1xYaCakVTvcDhCd4+X/PwCFQgZhgxzZErW9TSl3oTRL20hbaPLNQjoaLc5FINS7lfASJEdkQ04qSM5X9jIwqIUtvJgYJBwWJjsJpVeLZ9HY2E1JuRzTTJE26ST3xC5gpkzZ3LSSScxefJkSkpKPiFdkOpcnzovfd6++68bVceufKwG/hfUgCYqrTaJo7IpooWVYvKrpWYbhQ4Z4prTTqN22SqGGe0kEyHyPVk0+rxk5mXTExykYyBEkctB52CQUZgVMCnsKtGgCyRjOO1OvKFBnBhpJUFxRjqJcJSecJgOk4ldRgOWG65j7GUXk3BY2P6nJ2DFaqqmz6J29z6yyirw9geoOmE6tW8vxlBgJtn4obJytnugrGIY++vrsYmBRlMPFLuVf4LspJdNqaCpoQGHJwO300PXhkbKJg6jaWUd1uoMIlnV0JOAPS1QXInxwguYuHARRoub/XtrGXj5VSwnn0K0oR1jSSEjFp1IMKGxGxs++Bhyy2HdJorOP5f8kjyiLpgQidN0648YXPIWtmAvmck4FQ47ocEQ9WLOYbHjjIbIsafTGhnEn4iTabERjoYpdmfR5feStNrYFwkr8w2L2YjbYmMwGCTT4aI7OKhYaG6riYQhgSGhaW06bFa8gxHsFiOJaAKL+GEbzLLDii8aoIsEWUZNw1CWZwErDBRA7kg46yw3l155GhZnBvf94jE2rIHLLs1m/MQqrBYL7761ml3bk4SDMHJkOuXDRtDY1MOLf65XhIXzL4Ubbp6looqHH1pFWwukp8GtX59KVq4JjANYTC4O7Bnge9/dy7TpcNVVs/BkZPLEk0soKIYzzjiZgd4w139lnWKg3fufp+J29hMMRbn5xs3cdus0hg1zc8P1K5g4HrLz4MIrxmI0Rhjs8/DIwxsZM97Knt0R5s4axZq1e5l3ehHDqspxGHP44jlvSOY/807Np9PbwQ03TyVpDLFh3U4+eB9uufli7v7Zc1x40SQ2btrKmjXiPA4XXDSCkuoA0f8yQPnOra3KfVtioxtvPpvFr6+g9eAAX7lhPr978H1+cx8cPxPufXACLW27eP+tOHfcdhGLX1vJd757kB/caWbBwnn85cV3KSpKZ9oJlSxduo0PV8All2Yw86RK9Vx96dkdZGY4eOOtIGPHS53DwlMX0Ndl4CvXv8OC06GzBqzNULMcxgETXC5itjTavO1MTfdgspk4EAnzoW+QSmEbGs0kXHZCwSBjC0tobG6kFAfu7Fye72lSLFzpVzJ284bYkeKGPcpgYkSOh6YuL8UWM/bMTHZ2dqm2FrX6yqxCVnjbyLHZcDvT2N7bTYHoORaV4glF6fN20kRCsXsnFKTR0T6AKNOXVGRT09JDIKbNO7I1Kjl7oworyPD34RvoZZ8c5zSQZwSHO5MP271k5o7G63exPtjKVjoI5MS56PKxXHfjKbjTOnhz8QsEfXBgN8ye5aGxyUdJFcyeMxV/n5Nzzv6Iiy+Ga69bwEAgxCuvfsSHH4mEAFx79VyeenoFXzi/CrvNxcO/3a4Yknd88xy+ccfrXH6liZEjq9i18wBL3pBNZEjzmBg5xkNBfjkvPbOdgD+NLdv6GD8pl+27uxQTW/rM8dMq6O1uEH8tbrjJxE23nEmUFt57exO/uAdcdoiKuVQpfPX2Obzx9gfkFbkoK6/inru3k5kOC08xExqIsejUqbz80kZmnACJzDT+tHKAeZdO5uNtW8hOszIxfzjv/3kXV515HB8t2czWNXDDNcPJzy3i+3d+yON/Hsevf7sThxE8Lrj3noX4+tO49MrXqB5+Hr/5zaNYjI5D8VVSbajLxobI/gwBkP9d8fx/wUPz/69bPAZA/ovbUw9ij2Rg6IDV0qVL+dnPfqaAHgH4BNSRQEtnjumsOr2YR2fT/PebSA20dCAi9TM9aNTTFuVdB930NFPlfCcPlVhMlUnYYzpIpQXdwjo0KvcyozFKOOjFbAwwdnw6c+Znk+7xYzSIFqPGlNFkZPV0Qy1QNxok6JW0bBeJhIea/f2sXdeI3Qmz56aRm2sf0oC0agCkURJrZNFqVZNTJC66YC7iCScffVBPb5cFh83JpOOyKSgU7cdeEokIVouHSNyopq+Nmzp49aUw8ZikA+YRj1tUUK4b0egMGb2+5P6PBI4EsJXgWABISbXUUha1VMD/SQCklFUHOPR+ImBAZqYAuTYFRkqQ73KKUY99CHQUsDoyBJYbVb8VQE5ngumgUSowo19bB1aOrOPPPgz/PgApQHFnZ8cn+rCUUQOxgirdXNpe7+d6H9eBVH0My/fS7vKu6wZKnHQ0E5rUPpAKBB4NgJTP9I0GAf/F9Vn6kjC4pG6P3DQ4cjx/9ro7uvv3P3K9zwvi6GCZPq8dDWDVAUGpGwGN9c0SqSOd6SisR+mDervK3CXHH03jUZ/nUlmOqUCoDnwebdPoaACkDnjqYJ5K+e9sV2CaGNHISwdBFdin5giNgShzqA4yyr3oG0b6uBTAW0/FlnlZGJCa/IVR0+Ud6v4S0Ek6tGji6r8XTybwi2GWt4deb48KBIXNnJ2VhcWksbYlxUU2aA6VcUhzW20aCSspoZUzGArT3t5BaVn5EItR+15zgpf0bE164bbbblMgqTxPdCdyuXYkHKWurp6Ojk51vrh/y+ZFKBRQuo5yP5FoRH0mhjNSPx5PumI7+vpFKsGtvtPaVOohhzlz5jB69BgqKysVAJknOWpDL53Jrt/X0frpMU3If2SkHzv2WA38s2tANgllo0TbkJZ/mbWPSESiGIVeZ4xy9623suqxP+MMCDyQUBqDHcEQHqeVTLubgLePLFc63sE+jJgYJK6uaVUrxwR5WXk0eTsVJiirR7XZYrfgD0WpKCllU3s7ncOHUXbeOWwMD6B2qldtQSyIJ48Yzpb1G8CRBlnZFI2oIhKooXvbk+SVZdC5skVDLhyQP7acjv2NIlenidqFwVQMcZnOxJV7Uhm1O5uomDyS1vZmInsDUOCAliAUjqD0vCvJPe8iDkZMeGI26nbuJrZ5jUbFqxrH8fNPpcctMkZRojX7aPzgQwjHcM88kaKJ47EK4haLkqxrIGvnPtqefpqs9R8zLBQmPhjGFDfQFw+RZ7TiNMRUGroAMVL8bKtDuQ8LaBgT92wSlKR76O3vx+Z0EIiEcKWlUdPrU4YzYg6SZrISiEfIysqj1iv+xlCQ5iYsxh8WK6FolD4kA0mr82yzGUMijsfjorPXjzvfRG0ozvlfOY661s2Uj7STVeCmp7+bpnaYdUI2oyrH0tp4kBXLajFYoDcAgaCWoi9p0OPHlxOJBHjr7S5mnQiVw0zk5lmYMn0Yba0HWfq6jy+dP5byigLefnsZLc2wYzssOgPOOHMeGAdZu24r77wVZsI4B20tQU5dWMX23e2408zMnV2qDNc2bw7z4IM7KC8TM48y4nEXzz63h+tvLqcwv4iGfYPc+ZPtymPom9+ajdMqmpN1vPDyABd8aTIfLdvCxIlutu30c/oZJ/PUEx9x5ZUTyc7NYfHry3j1Zbjy8jH4/RHu+0UN138VZp1YTcBv5vXX9/L1O07g1VfWsGsz7NkLDz4yDJMpTktNkl//qokFZ4mpuoni3DG8+/YOvvEfE+ns6uOX9zVSUe6Ursu69QFuuLGE6qqxLH1jG+8tb6diJBw3GfZvh5IimDN/Lt09/Tz88CbFlPzytbkc2N/Fti3wja9/gffe28RddzXx9dth0Ulzeeb+Vex4MsKFaVCWsOFPmmj2BwhZ3cScLhr6OhSoOA2jMpupC4ep7e8g1+GgPRhERJqEwSzjtSArh45AL3YzVDgceLv8ahjlOLLZFNT0XqdboNCVocknKWOkMJL/5sFKZlYOXmucD9o7qJI07cIc+nt76QvFOc6eQVdogIPSh8Q8yZlGfyBAK3ElT3C2wa3WQx8nBigszMTa3av0COT3K+1uSqwm+nCxPJjOumicsCWTRL6Pkaf4yS7txUqAO265lLam3Sx7Zwsffwy33T6CkeOq+fNLbyrH8pxcqKtT8rOUlziZc9I8tm7eyuOPtai+e+aZU8nOzueRPyxVoGNNrRgsmRk3oRK7M0F3Rz8/+0kXE8ZLijVMmJjN4td6lMZjRbWNrOwsNqxpU+0bjRtY+tZO+gbEyFA0QG001IUV8F9ZKeZ+cP8vLuBA/XK6O7tZ8a6YzRRQXFzI7x/ewkmzLeyvjzJxqoGZJ53AQ79dzby5Zaz6qImBPkkDz6LtoJeTT8og7jbw2Du9nHvDJN5cs1WpVcyeOIY3ntzNrRdPoG13HeuW+ynKgYAfNu+ARV+EE2al43Lk8fILNfz4x9V0d7v42q3bCAZH8ebS1bjsslGumcgkDYIRyKpUQEjpLUPmMgo61g1q/9nPp2PX+1fXwDEA8l9dw0dcPzXAlq9ee+017rrrLrq6upQ+nR4cy3G6JqEEeXpw+48CkHqwqgM/OsNRgkO5vgSOck35DQlwBVgRJpGATlImedfTAyXI10ElLS01gsEoxjISEEdJxAIko+KgHWLewiKqh1swmfowmcJqYaj2MJLxQ0tO4etIuo3JbCWWELagg3DYSV+fD6M5QGGRh3jUryZNowIc5X+C2hZ5UhI/DBhMck0bPp+ZF59rom4f2Cxw6iIPEyZ7yMqWQLgPsykDg9FK1JBg3z4/i1/pp9drxWorIBBIqrRN3YhGZ8zo4EhqHWosIQ286u/34XI7VJql1FMqy/Ro7Kl/c1f7h35Oyq4MKiStqbv7UGqyDiKYTRYFSOpmGPL/Ao7p7E/9x1JBHT2lORVc0r/Xj//8DNG/DUBqYGLkvwGQ8vtybwMDfpxOlwI49DbT0jsFVNfYYTo7VOpHzhFQVl5KMiGpATFHvo4EGuX7o32mg1e6xqgcI2nvUs/CgJQ+eRi0+mQq6ecF/1LL9A91lpSDP28ZdHDxyP6jFh1DafECwsk8Je+6O7QAi7I5IhsH8tKNaOR7XWdX5iodGD/MPNQMY/R7T3W5PhKE1MuQWjdHAyD1zSQdsFb9TQSghkA0fc5IlWjQNSAlPVn0ZHV9R93dWy+LLhWgp+ULgKjPR5KCLQCkAIjKSVoRfw+50Kg07MFggI7uLrw93erf+UVFCiC0mkXzEaUFKeersmlLPSKhkErDEvajbDpI3xQAsk0AyNIyLFabmoql3wuQKN/rRmYXX3yx6uei2ShlXr9+PX7/oLqWXW1gSBhhULqrbreLru52BTjq/Ug2dbzeHgU0Syq4y+1ULEkZd8XFxQwbVklpaYliO5588smUl1eo7/TNI7mO/rzS2zy1/fS+IZ8dAyA/66g/dt6xGvjn1EBc1o4ydylJF7Wfrb3EqMoosihB9q1ew8+v/SqGHskO6CTNaqU/ElEutBWYCBGnwOomnIzTl4xgS3Mx2NdPlieTg329CiwzGkw4xXDMaKZN2E2iJWmCkvQs9vZ68RSXsC40yKn3/oTn16wjI38Y2Z5sGvbsJC4a7YvOIqu4GH9wgIPLnoLgGgrGlimDhcy0DHo7urRcZBfkjy6lo6aZMRPGsHvZbnKqzXTvHaJZpYEx20F6Tjp9+zrILc2kq6EXkm4oHkvGNV/HVDiSnuZe2LuXzAXHk53upubNFXgqqskcXk1jawvJD96n5IzT1Zq9ZvkKMufPJ6ewmM72LnxPPAmlpVx83CQa7r6T5MerKDJYCHZ3UunKJDjow+g04g1oJmIF6R46+n3kGGUdHlf1aTWYlPt1jCRWp5PeYACvpGIL8hdL4jSaxKwct7AoQ71YLDYGomGyZI0k8hpD+pD2zHQG/H7yMrLo7uom12qjOxKmMM1BpwDKuQb2tCcpGAPZpbBgURWz5k3GYA/x7LNL+PAdqCiBs88dhcFsZ39DF0uXHGTqJNizE77wxWzqG3pUJv/cuSNYsnQ/d98zB7u7E6fNyeMPb1Tu6mKkUlgE02dMICPDwzNPr+TkOcWMGFWgtCa/8+3titV4ztkjKSwuZNc+H/fft4U/PDSdd95Zz7vLIC8fLrlwBJUVhcQx8twLK5REqOg2tjTI77t5+30/3/3eXPJyQmzevJGv3hLlskvNzD4pjzFjq3j2uZVUV4/G29lDfV0nq9bCBRemM3rkFH74/RVUDYPNW+Ge+8ZjtYlZnJPHH19Pbj7KkXhU9QSeeWY7N3+9DLvNwrb17bz99iAXXl7A8OFVdHf4WbJkG1dcNZI3Fu/joV8JYOrg2htPYX/Net55q5OFp1bzi/trVJruw0+Ukp3txN9tUyy3CZM0c5P5pxawZWs7t3y9ioH+fv74hy5KijVCmmheyt/C2QvZvyHEy9/9kC+EodBvI2KxsbOnn10KpDYzsqSMppY6pclamlVI82CYfWEvpTYb3nCYzKxM+nt9ZBitFBTmsa+tCafVQIXLQ3d3Hx5HFjGnnT19rUTjkGuA/iQcZ7aSlZGj0q539rcxCjdOj4Ptvi7ysmwYgmG8QXBZpM9aqTZl4U8kWRnsYE8SpmLCho0WAooxvTCzQK03lnlbaUnAcSbIcTtp9AUVI3N0wWhWtjezDged9nQG0xJcdevJnH+Zg8b6d1j+Rh1nzC/lhT83c8o8rQ6/dMkCIpYu3nxvC39+Bn70o3LGjM0j4Pfz56f2MKJKMjziTBiXxYrlXi740jQScQMvv7yekaOsOF1mtm4L8LXbpjIYbOOpJw6ybR3ccfsUiivj7D9Qz8sv+BRYOfOkEqw2I28uaWLMmCxKS4fx6B83csXVk1j58TaWv5ck3aX2J5C9aAldsnJQqeC33HIZt938DPPnDifd7eLFF7Yy/9RKNm2tp9MLF19WxXPP1fLlL8+jZn8TGzfWMHliFc88VctVlxtxZNpYvCrIhV89ntfXriVphwmjh7HkmTpuv7iS1p31NO6Cc884iYamPn714A7uua+AEaMKGQzE+OPjO/j5vSNoaEzyzW8f4Pvf/wszp5+uJBOUQ5ICIM0KetQ2M2SNqxvRDnlB/HMeR8eu8m+ugWMA5L+hwlPBqNQgVD4XAPLuu+9WQagwDHVDAgk8JYCTY3TH19TU1r9XbD2g0xgqGpgpgZoE8boemnye6gArwboOOMr1JeiXc3RgSgJ6WfDoqXWxeJJ4QtKbjZiMEUhGiAZFmcPH6DFpTJmeTV5RP2ZzP2ajBaMyjRHwUJiTkn4tC0+b5oJIhARiVpKunFKj0QHCEdlJtWBImjAmZHUnaTkaAKm5aWtmNgaDi3AonY+WN7B57SCCD007wcCMmbmUVxoIhXtF8QajyUbcmMTb4+Ddpb3s3RMlnsggEDRoacZu96H61+tXZ+rpYIQE2pr2YUwBkA6nTTlhpzqWp4Iqnxeg+Xvt/Hm/T2Xo6gG7ZiYTIC8vXwHTstsYi8a11MshJ11xjpa+ICmROkAu9XI0pq/+mQ5EHglCfr57+GwApJRB2lJ07QRIEfBf+rcOUOhsVr0tdVan3IOk9crYVIC9RegOn08DUq8PHcCWFGyRZJA+KayuQ2myQyn9RwPKPmsdft7++XnPTy23DrRKXeumK/ocJPOQPl8J8KgzH/VjU8FJaRc5RkAp3d1dZyDqc6icpwN5qaCi3hb6faVKMfw1QDKVAamBkXEFQIoWpIBs+nmpvyOO7HKsbOLIRo/MJ9IHUwFIOU/KL9/L/Yn2j4DSeh9VZRP2rKRcxxMKOAwGgkq/UTYHnG4X4ViU9q5O2sUF3mxSDtVZmVlD5lyJQ0zIpOg5yjwciyq2pIDsIrEh8gRS1+J43d7RqXSMZOzHh8TBpe/L/Qs7UeaNCRMmKNaiuM7L/cvcERIGTiJBhidTsY1zc3JVvxaH6x07tqn6EqBd2lyO1zbERN/XpMDJUaNGUlVVxSR8xDoAACAASURBVOmnn87kyZNUHQkQKeXTjGx0VqnWm1Kft/r8rTOMpZ5TdWn/mf33s47BY+cdq4H/rTUgY1/mHSUsKHqDRo3bIrwWk2TOSAAaCvPzq65jw9J3cMTiRMIDjM4rpaazWbGr/BoBUYWk4vZcUZBNb3uPAsGsJgt9EYEQNDZTsdGsbaIbxawhrIBOOS/f5saXnsa+wizqMjLImTGXppZ2bOWlhGtryZ88hY6uNkj04ym24Hvy11iGOYi2BykaXk5rSyOZudC7H9LGGBnwJiiZUE7LPkm5rqBpawOOPCdBofDVg2dKFj6vl/zCHDr2d0OaEwJO8Llh1llQNIzq66+jI95Hps1Ez8cbGNy+V8v8CYcov/VGYg4rhsAgHbv3Et2wCWtJGZHBIO6pUymqKMfT003yjaW0/emPDKs9QH5Xj0pZTUtzsVOcXISVaDTgNFuVhJFIX4RkDSesM6sDXySI2WylLybaRVp6ZrYYt4kusEHM37T1uTyjsg0WxUzvDvkx2q3UBcIU2izKmETqNy0jA29fH/lGB32JIFlGOwcTAnVq7TLqJBvmzBgNTXGuvmYSaZ4kmzZvY+9+SM+CjJxMIuEwob4A5545UW1819fv5c23Bpg7T1KSR1BcUsiWDQeoqW3l0iunEo8aaD5g4pe/WMuis+HcL54MhhBOewZLF6/E1xekekQxz79wkAsvquKdd2v56s3ikO3EYq3kuWcXs3JZnFPmw0kLJlFbd4CNqwa59ppTSMuysmXLXn56Zz2XX57FonNKMJpM/PTHW1h46mQKC8M8/fRuPl4lrt2S8jqFaCzI1s0BNqxrIM1lYcvWKHfdOxWTNYbJ6OS+n69WrM9gIMmqj73c8rVz2bhhGw//oZ6Fp8Oll52M3x/gww82qlT0zg6NOej3w6gRMG/uZDBk8vSzy/H5YfRIA6ZINnv3dXP790+gb6Cf6768i5nT4fJLTuPZ597mimuLsdmd7NkR48c/qufMM+D886aSjJn4/SPr+N5dU2ls6OLeHzVSlA93/Mdx1DbsYOPmKOeedRqb17Tw4vd3Mt8Hk5zpNHv7FWBnxkxZWh7WRB/tgwFq5TOHhURQNPygKjOb+t4e+k0oDcZRdjtlBYVsb6hnWG4ezoSFhp6DjKwo4WB7K72hBJOrh3Ogroa+RJIi6VM2F93hQTLd2TT7exS7ucgARXnpGAxJ6toH1G8Ny0zDHEgQNBrYEvQr1u/5nmKMSQM7Q14aIwGm5KXh6x9gTwhygbmZmYTjUdbHgtSTQXMgjzaxIMpuZ9zsEiafUEZuwSDTp1qJBnu5+3tbEMnpa2/Jw+3J4PFH9zNuwmRWbd1CfiFsXivg9SSGD8+gs72dH35nLwtOkxT+EvLycvnaV7Zw2vwqfnp3LTffYmXuwkpMZiN/+sMeRo7w0NLhkz0FnNZcenq6OO2ssRyoaeHVl30KVBw/MYOC/BzeXFLDuLG5ZGTm8tri3Vzx5TFs37mXupoENks6y97vx+2EeFgjVp91jpFvffNavv+dR5gyuYSy0gJe+ctGLrt8Gm+9s4FQBGTvuq5GzGqmEIoMUFO7n4svOY+Hf/cK/l7NkXsgDFfeOoMl29eRVuamalQprz21hx9eNYKadfvZu1kkFWbT5TP8lwnUB1x5KVxz9YlEEgZ++9BK7r1nIoOBbK65bjm/+c1HjKyeorRvNe8II0nlHaExqVXEdzRz6/+tD9H/wfd9DID8NzReatBzJAPjpZde4v777x9inVkU80NnjmmaV5oeY6pja2rQ9NcYZPoxEhTqhg0SxOplEbBRrim/IcF6qh6alOH/sHce4HFV1/b/TS+SRr1axU3uveKGC6Z3XJLQSwKEwAuBUEISQgoQQjCEjukOYCD0boPBYFxw73KRbcnqdaSRZjSa+n/7XB178OMlhITk5f95+PRZaO7cuXefcs9eZ+21ZFGhARkBHDXLRY6VZFGuy2yRchCDARmN+rGao2o2ise7sFn9jB6XwcQpbqyOZmxmE1ZJupXmjwCQ8iAS4NKtSu+wRrBYBXi0KOMrkQRSVGvJsQWAjMuSVP4niGy9xuPy3SZi8TBWWxLxuIcdW1tZ9kEDdbUwaiycenoJnjRhePoxm5zKgVt2dePRAlZ8HGT1yib8QTfdIaO8XJs9JAIhEkddrq4Zo9JlJG6BLr8qHxQAUjNw5L3/JABS7k1r4unyf2lrKZVMSfGouAggJgCkOEYbrEeHSvwFFNJAik705d51sn9kqauOyz/OekwctN8MgNTMRgEghZUlhi8asNKgvXyL1mjUplAyJgQUMxhaFlWarkuwjwQzjmQ8fhUDMjH+OoYytqqrq9X4kzJs+Z7EcvD/nwBIzTLWLSrxkPuXMmu9WSLHSNto4FGD/bokW49HOUb6p9bx1HOaHs+JTFw9TvX3HjmnJoLlib3tqxiQR2pAyr6IAJBS+i9l2PK+XLPWeTRATs2INal7lfPqa08EPWWMiYi4xELKr4UFaAB0FoPBJycSJ9RgEG9LK772dpXQC8tRyruEb+4PdtEZ8KsESeZuuRbllC17yUqH0tgKslosii1cX1ernkcC8MkmRHqaMPPjNDY1k5WdTYonVZnSaIdsibcAhQI4ivu0AMACLOgYSrtoAyspwz54sErNK3KMgJXNzU2HgOKioiKmzzhW3adoPzqdDgVWzp49m5KSYtUPRBvSeI6JEY5hFiXgpd4Y08zGxM0EPScduRn4VSzJf8GS4OhXHI3A0QgY2wVGMikolcWkAMiwWlWaMMciCO+FSISX7l7AogX34fIFCEcCFFuT6Ip0ESCO1e2iKhAgw2mjMRhWjEfZFhSIrciTSr2vnWSXk04xw3LYaOsO4+kp4nM5rbjMFjoD3WQkp7E5FmajGOfNPomUcRPJzMmjQtxO9pVjGzWElMI03NFmql+4jyHD+7Jz02bDUtoqbEDIzEymckMn6eOS8VZ3or4oDL2G9aZmXwX9Bpayb/te4zNStZwnzLpMGg+20Lf3SPZ/vAvGH8+QS34Ig4bgT00iHAhS+8lKeP1dyOnFmKuuojU/k6DdTLI4Y4sr9ofLoHc/CqfPIr1ff1pMEbJMJgqq6qh84nF45UUGe1tJ8baTardSHooooGhQeirt3nZsTgf1wW6yrBZsZouaTz1JKdT7O1TTOE0mtT4W/T6ZM+ujUQocNgI9sZRtNgHDBNxpkri7nXQGguo7RLVdQMY0LHiw4jbZaI930iurmIrmepwZLvZ0tFM4AiweCxZ7VDlIT57qZuDwIVRU1/LRJ7Xk5cCwvk76FGdScbAGWXrNnDUIs8XP+o1VnHXmWFZ+uoVXX40wczZYhaPQQ5RKSYXvnjeb7m4vTkcKB/b6+O2vN9K/VMDB40n2WFj84geUltoYNWoUH360TjlOV+6F7547nGHjPAS7A/zyhk2cfVYJjd5KDh40JAPks3PPG4Tb5ebNv+xjwR9bVYn3d747GIu5Fw89/BGXXV7A4EED+POi5bzyMnxnXiZtvhb8Ybjih2Nwu1J4951PEZ+heXMm8vyiLwgGDaOS9Aw7O3eGuPKHM0hJi/L0UyuUZuRPrh3OwKEFLF68RPW9CRP68dJf9imzkoGD4NKLzmbdqvWsWFnFSWc6Wbk6yJaN8INLxzB6dC8W/fltBg+FriBUHICBA/KprKjjnLNmEPpvwO/Ntz5j3VYo7Q8TRo5mzapNXHhZKQ6XiYcf3oPfD/0HOGnfECT0OvQNgD0O6RYnB6NBxqSIqUwnLdEAb/ti5CY56O1KIdDcrPqUaDKKiZT0mV49/Ub+Piw9i9q2DsLxbqUFKf1H+la/9CyqvM3K9T4YCFAh7u/A0MIi/N0d7GxqU+cpynDR2NpFVrKwnSPkum1YumO0SZVXehKdXtGkNONxZVKb5GRNc5UqBZd5Iy0jG19rK0OdaXQ57Ky2wtstdTThIm4P8at75zJiYiZLPngVj9vP0FIrZVvaqKuC0kFOTv1OfyVt8Pvf7qS1Da74r94MHFjKgjs+ZNSIErZtr8TthLysZPYf6OT6X4yksaWWu+9oYnApbNsCl185gn5DIzQ1tvLmS/Uy9XD51b0o6ZPDZ59sIRiMccrpYykrO8iDDzQpkxhhpA4blsaesjb6luST36uAF17cwOU/KmX9xr2q9HvunBk89shyBpX2Zk9ZM/X1nXg8qJLupno45eRROJxmXn9zI+dfOJjPPi9DCowmjD+Gxx9bg6gJeX1G+fbs4wexZfMujpkwGKvJzNtv7MCTBxVBKBmVxcARpbz58mquntuPht37WL8Kzj9/Ms0+C1dfvYKLvgvX/vg02jpCPPzwUuac42BPeTePPyVTWRnZGSXE40JZErMZM3GzwXsUTEDxIA9pDx19jP4nR+AoAPkvbD15qKvkr4fZIsDO7bffzltvvaUADUlQhQEiSaIuB1YOpD2sDWGiJDLtJOHSrDNdeib/yvGaESRMFs2qlOMVM6YnSddgkdYY0yCLBkLk3PJ5SSglYdQaecJAMZJgKTsWgWdZI3ZiMUex2yyEgp1EI914Uv2ceHo+hcVxHPZuLKYw5riUCkaw2wwHbimLVjpAZin2kElGkmOzAhnlsWPuSZRN8jdlQhMxJqS4wzjeFMLmsBA3m2lqDLJ7p4+W5hiFRWaGDO6F0x7EZBJDGrMqI3QmJUG8iFdfPMjaNa2EoqlYbCmKbaZjq1lQOrHVQIjcc6LRirSjMADFBVsnv0ey/P65YNu321mln0hbC+jh9bbh8RjmPIqF1tWt3KIPSwEY2pECIvx7X39bA1JKOsVJV0BG3R4aDJJyf/nRjrmJZeMaME0ElDVgpkFIMecRIESfV4/JI89zJNClAS8NJmlAVK5L5oKamho1HwgQI+fU16uZe/J5vUGQCOIdKRvwdRleX/e4I9v6r7EHv2osHAlKa7BX4iXjTAOP2vVZkh750YxHOaf0T32c9NdEV2uV0vY4PH/Te/prgONX9XUNaulYCCYYCotmYp0aHxrk0m0t84xsXBigmMGE1OMq8frleImJMG7luSAApPRTXW7udDgUg0eQwI52H9WVB9XusMPuwGQ2UdKnD2abVZGLDK8kY6zoEWMoURovq7AJRYS9K3CIASnAvJRK5+XmKaDvYFU1ScnCJDfKYaT/yTUKk0gYi57UFJ599lmGDx92iDkv7x/WYzRRcaCSTZs2KYak9GtfR7tqP/2MEpBx7NixCBCplOF6ZBBko8OI42FzKV0G/u+df45++9EIHI3AN41AIpElsbBOmdGoN2PEgwFMditTe/clWm244mrTCGE+piYl0xEKqs2YZIsdb5dfAZiNapZCueUmm8GR5MQf7sbjdBNt8yvGlLxsNhPmcFwxKQW03ONJY+AfbqfGk46/xotv6YcwtB/Dj59O3BTBX1XGgT/8HHP/NDKKUujwt2GLmOnc3S4om6JkFo/O5eDBBjwZHny7fFiL7URqQ/Q6Nh9vVyshe0TNucHVIRT6EYAhk0ewc/t+7Hl9CTUHGXP9bficOZSv3QmpOYyZdQJNjfVUrVnFmHnn0O3vYMd77yJ0uBHz57H1zXdwDRzJ4GHDMKU7aK2p5sBr71ASN2Fd/jGZ27czNhShpb5SxUNUjGTvX9bOzdEYeSlu/B0BXDYr3dEIoZgBEsnlJdtc+MJdODJSqWttPwzYmOy0x0MkZ3rY2uJTJjOCFmWazKR60tnc3kJJVg6VzY1kp2Zh6ezGFI1hshnGbQ6ThRBdhJLCHAxBzvhsth1sYvQIN8GuAOEYNNTDr345gsx0F488+gVr1sL5F8N1159Kd6hCsfjffWML774Nc+dbOP2Mk1i+/GMam7o47/zZNNTX8fJLO/jO/FFK3+/ppz6hvg7694WtW+GOO79DOFZHXV0Dr72yWwFyFht8//uDeeBPZcybN5ShI53Eomaee2ojCx+LcvKZ8LOfT2bntjpeeukAV/5wGtu37uKt15qob4THnh1NqseFNZbFC8+9RW29MlInLw+mTB7FLTdt5rLLhvDiX3Zy/wPnsGbNGha/UEteLqSnwbp1cP0Nw8gt6saTnMsFcz9nzjm92VVRgScNaqvh5z+bRSjcQmpqNj+66iNF2vjJDbnkZGfzo8u28+ADZ+Py2PnFr15i/wG4/icFmKJW9uw9yGnnTKW+oYmrLt/N8cfDZZf1VtnXIw9VcuuvLmL9hk08/PBWCvLgjt+dQkeHlZ/9/C1uvnU0b765iTWfwh/vOxFXdpCX7/+UN2+D091mJpmdOMMmPun2M6JXH5prDihWsoCIGfYU8jM91NbXsCMOxxYWsb+6ihybi+KSIpaU71F6pDJe1xjYPKcAYzKyWdvapEDsIpOd9NQ0mro7qOrqUv2zKNVNS3uAUk8SlT6/GseFwoTOyaIp2kVjixhQQW+7C1uKi6qWVkS4J2JLYku4mzYijMZOdkYaQVcq62sqyM8dwoqGespt2TQ7vEycZqPsQAV/fGwyVpeFPXu7+cvitRRmwWUXZTFw4HSu/vGrnHKGk5UrgwwqtbJ6VYR7/jSaeNTMxpXt3HNPOXcuyKK0tC97dwS5/09bmX9ub5Z9WsH8822UlpbSUOXgnbc3cfb8Up5YuJcta2HGTLjohwOULNmaFdUKnJ8z53jefPMzHn+im+xsAT9h/z5oroULLxhHerqLF/+ygkt/MIjNW3dRUQmnnFLKM0/t5fTTxhOPJfGn+5YzcbwhZSDk7gsuKGTqtIk889yrfO/iEXz0yVaysmD82P48ubCc731vOJ3+Fh58oJa+JVBXDxddPgyPx8obL2/m8suP472P1vP+snZ6D0CNsd/8ciplW1eycX2c8743jpZWC7++7QvOOh0uuegkdu48yEMP7GRAKfTtD6vX5bDgvg/pUzJY5fmHsjtlQiPgo1ROykvWzsb6+ejrPzcCRwHIb7ntjtSZkmRMEilxAV29erUqv967d68CfgR01HpzclmSqEpyqj8jwKEcpwFClTjKbm1P0q2ZjpKg6xJGzZ7SwFmipqNcm9aAVEP6v0sINNihk3fNRpK/a4ag/CvAVCgUIRo1K6p4NBpU4tg2S1yV8UXDUWx2H336Rxg3MZvCIguxaBsuuwMzUi7ow+GwEVNgY5yYSQOQWlTWgCOFMalkgfSOh9oLk7JyA4A0WyOEIn5iAjJanJjIIBaRXRO5lhg2s+jchDGZY4QjUawOF5FQLm+/LsLWrdicGYSjjkMgh8RJXsIc1SCutJfEWbNQD4MmAvTK41IWsaKRaLSXBnITmXTfcjf7xqdPBNc020/6m2gjSsm1lIVKH2lt8SoAUlho2njCAF6+8Vf/kz741wFIuSevt5Vg0GCQaXBKMwrFhEbAVs2ATByvRjmtwRDTLw3wyRiTPiImNOLqq8EYOe6rmI7/Gxsykc2odTil3wnrLVEXUPqXNkPSDL/Ea9VsP93nvom+3TcB7HQ8dFx1nPS5EjUWNbCfyISVviY/2tVaawkaIJ1d9T89Z8lcJMdpQEvel/e0BIBKV3tkAPR3/aMbAF/n84nH6DHRHQrS1NSo2Hq6r0kb6esTtqD87nIZJkMahJRjpS/Jj/xN+pmMP9msEhA2Pz//kMu1MBal9FoYK21eLxUVB3Ba7GpuDnR1kexJITsv1wAgJTjmBABSS0VaDMfsQ0zK7iAdvnYVZ+0QL5tPXYEg1TW1yohATGSEAak3IAQclPvNy8tl4cLHVBm2wTo9cogb40l0I3X/1Oxr6dtG/zfYovqZdliy5BB+euikRwHIf9IUevQ0RyPwb4rA4e0E4wJkdaeK7r5UYiebnFHeeXYRi39xO46uIOUt9YrxGAmGVfm1rEkVSzw5lUCnn5jdQsRsoiPUTZInhX1tPrJsZmrDMQocFmLdUfIyMjnQ2mLMU3FIdVrwpBbwhdWC9aar2SUUuPYI2QMH07R/N4NPmEXZmlXQ2Yizo4pg1UZwtYurBUOnjGfH0nVk9s+hpawRez6EvJBdmEGnP4gYgoUE8pQblCXjAHHP7sXBVTX0G1xEVW09obYw5hRZE9tILRxM+7ZaGHYihcfNIW3EOJxZOYQ6fezYsJHoho2QkUpKThp9RwyFwkIiUTM73lhCbl4eDV2t0NKALbeAU0aMwrRxMzsffJjem7eS0VwtdUtkpbtoaO+iIWYQNd0uO3aLlaZOQxdPRI88dhfRUFiZ+YSJKRBI1uN5QrkKhkh3pxCKR6jo6lQgkyp5zc3A19BKqtVFc6RLAUICFMk58+weykM+XA4rbd0RijwptPg6yCpMZXtTO/uk+ikXkrNh1MhMDu5oYWChk6ykIHlZhj/QqLF9qG04QHoGTJ2Wx95d9QpAyc3JoqqmmcsuO42mplY+WLKKKdOK6d+3Py8t/phwN4odOGQIDBiQRU52EY8+vIlTTy1l/Ph+LP3wY158McSUaXD+BUOxO6y88/Ze6moDTJ+ezdo1Tar0OxAIMWlqMf3798JqTeVnN3/AF1/Aud+1cPGFZ7BpyypefrOBO+88gda6ZlZ/vpmly2LMmOXmhJNLcdhcPPbQGgb0H8G27Vs5UIliIl544Rn8+Zm3VAVXuw8u+f4QcgqDNDcEuemaWoYPhwnTYcKkfjz/7D5mHFuE2drOtm0+Plkmbtl5TJjsobW5lecWNjN1an827y6nbC/MOyeVieOmsG2TlLXXkFEAa9aAOQJXXTkbZ/JeZQj6/KIqxbwUw5+xY9L57GMvP7hsHMmeTJ57YQnbymDmDLBE09i7v41Lrh1GR3WUX88tY3QATiWFdLOTFW1tHIiEGWSCVLuFUMxFe7iTVJsZfzimmI+6jw0t6cfOyn1qY6EgJ49GwrzX2MLANBuzoh5SYya2d3mpjkXpjY28nBw2NNaQn5NOVzRMWUsnfYU5WdKbyvZmtrR1MkhkBNLSaA/6qRGzKWFQpmaqarsDgQ713aIDm5acy97OBgbZc3Gm57IvaGFDeyVtdBDMcGMq6cekEwbxwysGcPMvbuOcc0dgsqby1hvr6fJ1cc2VE+jfL52DdY386JpNTJgIkybmMaBvKY8vXMGcuS7K93bR2QYtrXD+JUNIS0thzcoyXnnZx6CB0BGA719dhCfNzf5dUX52cznHTIEzTi8gO200Cx9/lzPmW8nNT2PLumZ2l0HffiDkazFkysxOoaAwncyMXF5/eR3dAcjIgINVAtKPU1qk+w7AOXOG8fST25kxcyAWq4PFi7fy8APT8Pv83HzDRoYOsdHYEla6jz/92SRW/Lf2rssNx04bzLNPlXHyiYXU1FbT3Agzpp7Ag48sxZYCefnQ3gjX/ugUln6wAYczi0A4xtKPy4SUjdkCTnFznzuVlsYYD96/ipkzQbhAwR4pgT/ePYvmFifX/ORzHnp4JcWFg4mERSJIaMyS/usSbA1A6mLsf3sC+m96cv7/8bVHAch/UTvqpFmSvW3btvH888+zYsUKDhw4oBIvSS41sKCTcUn8BPTSRiCSkGoQTCeocj5JzI/UdtTMEUlG5VjN0NPsGZ3wqby0B2DTpdZHJvSiRyeMI2E+aoBF9MhUWZ2UR4sGmSxRYsJolAkiRlQxN0VHrJVjJhcw7hhxqe3AZga7FYIBn3KIVU7assutGJDi6mr4XIn2g5piFGPS+H+VlKptcfmGHuA1FlZubdgiROOGkQ1xK/FYlFg4ZOgIKTalgJAWYiYHwS55sDbzzttekjwZRKJG2aY2rBAQRGIqMdIxMUr/rIeSf6PbxGlr8x4qVxdwTgNF0i6Jjrb/om72d3+NBtkMMMEAFeTaBZgT1pMAQNJn6mrrSU1NU0CdwUQyStMFfPj3vv46ACltKG0kTFXtkpsIzkn/Ewak9Hm510T2nI5JIjCnf5fxrDQk2zuUiY30HfmsZglrduL/Bjwm/l3rTSb2GdGEFdabjF8pp5WNB/lO/dJgpFEObwA78pNYanpkefPXaadvAkLqOeGr2JB6s0SBXGKWkqBJa+io+tRYkzlOrl/uR+ZC+ZHfE1nIWhNX69bqe9dg1ZGMSx2Xr3Pf/9sxfwuAPPJ9DUCKvqEA3+LknKiRquUcpDTbmIOVjfohBq2et/VnZM6Vdpc5WP4mzwStySvl02I+IyUwAkBWVR7EYbWp2PkDAWwOO7379jFcZhMYkKq99A2bRcZCNhIMLUm5LinnlvlbWOMCrkvfE32ktnYfWVnZuJPEsEmfIKY2oGSMTZ06hVtu+ZnSqTT6oeGgLQl+NBYlGokptnBi2bPcvx6Puu9+dVv02ON+6c1DikD/SBMf/ezRCByNwP+hCCSO9Ihak8gSMULj5u38ZPrJpEfitAa9JHuS1MZJVXsb6T3sRQExBPCSc/QvKKCmtpbUZDFC8ZHiTKIj6FdlwQKuCQ4odnLF2dl0+Vpo6I5RmlXEKuJUTh6G6YyT6JWZTXdrB00vvwn9+sPwgfQe3peqd57H3LSDnOxuaj4vg2wrBCLk9CnEEotQt73eoGnKxcQgfWgOVqeJpvoGMgs9tKzxQbGBzGUWpNLlNBNo8RoXJhclLhGtNsgay8C5l+KZNYuWSJyMiJX1Sz+BFp86duTZx2HLSqMNB9GWTnyfr6XlD3+EKy6meMp40noXEu3qIi8UJ239Zupu+y15e/dgbmvGbQVzUhIN7X4F/tgsslUfVyKcAuqmONwEQiGS0lNp9HkJRGJkYsKCmTaieNzJVAU6GZBTwP7GWvIdbixuu7Gh60xS4E+KxamYniLtESasQJ+oHdYLMNXPSbYrnb3ldUQd0C4N4oT06ZA1PlVdh3dNO1Fhb03KormqmT/dewYpySFVhr9x4wY2bvArjb1z5o5WUkiPPPQZJ504jOLiEp566l327Iabfnoii19YwiuvwutvD6dXkZsY7cSiTj75cD8rPvEpcHLkaBNTj5vKj69dwWuvDIWYnaaWPJ55+n2sMRg3zsOkmeN5+tlljBuVR9+Sgbz04qd0rfVD/gAAIABJREFUBmB/Bdx40wSKi8O0tXXwwIPlDB6YRWV5s2I9VtXDwCFmzjhzIEF/lGUftPPs0w0MHwWpmXDuRUOUyWNncxaXXfIhF1+Szr79Xs6/YBovvbgCt92J2RbklLkF6pm6f2cSv7ilnNPOQYFYGUklfP55JT++cSr19T4euGerYqDdclshqekm7rm7iptuPJ4D+wLcettKxSA9fvZgFj9dpox0Lr78BJ5+ZinL3ocrr8xi+uwSuoIBFtxTxrQpvWlpauXzFT5GjYJzzzuNTRurWPjEFn73h4m89/IXfPQs5NfAvKQk/M1+NvaoKpyWYcPWFcFv97CnvV31q8JkSM4ayMqK3dQJYJ3kwu4PkuVOJsnt4mCzcJchNyWJPR1+Si3p1Ee95Ds8dEaDlEdCisFYlJuBzeZkR3Wt0oItdKfSHfCRlpTFTn8TLouZDDHZ6xnv/fOLJdllXU0F1aLzWJBLbjhIXVMnZaTRlDSQz/wWSIrQHFvNrNNg9LgSzjpnFiazj65uDz+46s80N0W5+rKzyEqP8u57b/Ff153Gk8+/g80FGeniZn4KNpObTz9ZzgsvNnP2XJh14mTefW8VNnMW+/Y2k5IGZ585miRHLg/e/wGDBoPbncznn3VSVQPX/yyV3Lx0stIG8pNrl3DOPDPHTJjOJ0t38/EntYydLKxHFwsf7+LSSyfxzLOrOfe7U3jx+ZWMGFpCPBZm8fO1DBmIcn4fPgxOP+NEHn5kCSedOkRVHL7x5h7uurO/kkS7+64DnHD8ADzpudy9YAUlvWFvOcydl8TYsUN54rG1zDm7H+1tXvbsaeX42RN5+90vGDMxnfo6L0veFvAYDlaIrmQ/ho7qx6LFS/n+lcfw1ptrWL8GRg+DE2adyO23LyE5FU46xcnJp45n0aIV/OIXxXT6M7n+hm3cd+8ainuNxCSya2qhKZWOxpyujBYTF7D/7vTz/9Bz8z/xUo4CkP+iVpOHhoCNwnr8+OOP1Y8koJrFk8hw0uwqST4l+dO6aAIyapaafE7pEPYw9eQ9eWkdNHlfJ/zydzmHZhtpVom8r112DcbK4dGsE2v5Vz4rRgjy0qXhArCIGYG4CypZR9FWlBWDSdyDlb0q3UG/csbOK4gxeXoa/fs7sdCF3RbFJnNLLKIYZErTURiQYi5j1N0YpYmiARGzqn+NfVeV0qpj9HGyU26xmIiYhAkZJRoTRpQNq1nAUdEQEuJPnJgCKp2Eo6KrmcbunVFef30fwe504hjmP4dLCo1SeYm9/OjY6Fho1pqAb8KAlPaSzwsIJccnAgr/ou71jb9G2lxrpWkAR+5XzDFEZFxAObmv+roGBUYIi9AADAwNuv/rDEgNQEqZqACQGhA73NdNyohGxpEYdMiYSmSwJoKVekxoYEviJsxQAVWEnSyf1WxlPZ4TwZavAiPl/UQAUjPhvF4v9fX1CkwSAFL+lWuRca5MgSIR9Z3asV6zCr+qHPvv6Rx/LwCZOJfofp8Yp8NjxZhftDxEoqu1/F3Gm9aX1SxviYuUo2s2t8RUjpH3db89Ehz+qjns77n/I4/9ugCkvk8DBDbT1u5VxiwCQGqGoz63cY3GPGe4QhsApAaRE//VwK3WAtabUrrfSJFKLBrF7+ugtbmFaDhMVDZ1TKItlktGdtahxVviYNUzvWJH9gCQap5ToGFMLfRkjOsS8eaWVsVczMzKVqxNrf8oYu9SGiPj6+abb+Kss87s0SzVdrZHcpwOg+Vyfr2ZITHQ963HjFzXYVDyyPMciuY/0rxHP3s0Akcj8G+MgDYW6FncHboSmZdkaRiV9Z1J2RBg9nVyz3mXsXP5Z8RiQbyBdnKysugQeYrUdDp9HXjDQVx2O82hkNKHk3muMCWDtg6vAs5S3Cn4ggH85hidssHsctHQ1aUYgHkp6VR1eKnP6IX1yvMxTxpLTWszIX83wdWbSZ5wDBmTxhLq8tK07G2i7y+i18wSavZsA7sNfGEDPMwBUwhGDBnEltW7jKVrFyQPTqWzvJ0+Y4o5sOMgmRnptLQaoKOpl5u4P8DA4f3YvXGfUbMqqIrPA71HknPNf2HOK6b+pTdh4CjGTJnNxg1roXI7Yy66gL2NHQRbOgjv3ENRuoemrnZGzpyKP8lF3Gqno7aZ2LqNtD3yKKX79zFYNHtbmwlboTMChWkemtt8NAg5M8lFu7+LvGQPTZ0+ZRQjwFA42E2KyUYkGqGdqNLxk0uUNuxtT6El1EGaK5nGrk617hamfCwcIcnuIhQK4MlIp67LizfdQmORkz3ilCIn0bXwIqedDoNPLCBUKGBojHBlkLrVXhwByLfCqGL45XUTqK7YzYdL25UCyS2/PIGU9CBWG3S0wR/u+owpUx20tnTTWA+1NXDySUXYnWJyU8d3zxuJzS4yLiH2lHXw8gvNHDPWzZx5Z9IRreXjTz7FYYIxY/rz/IvlrF8Hp82Gs846HkuKj8bmJh65bz9jRgq9IcrESSN4+dWtnHlWP3qXiK6yk7feqGbRs23c+ss0Rowo5e3319EdhtNP70tDbTOfL/exaBE8/eypLHzyXS65vIT8/Dwq9wa45MJt3HF7KX+4ay/DhsP0GblMnz6Tm3/+ItfelEMkbOK5JxpYsxoeXFiqSr3rKiJ8/NFOZp9awKo1tXibIeCHy384GI/Hwp/u286M6X34YMkBVWJ+9pwUhg4azHtvbqG5uRtXmgBgUFkOI0ekMGZiJi63m4WP7eSTj2H2ccKE68fGdfuYO+cUWrwRLrhoKZMmwVknFdMnbRr3X/Y8x/ktRLxROh0m/N1xSlQpdBIVjX7xXqJ/MiS53NQ3BQhKjpedxoEmrxqn03IK6Ix2s6+lhRMyMwh2R2mwuNjdXs9gWyppaW7azWFWNzSr8uwsp4OWYDdpKSkEk9xsqm9ggJjf5Pbn44Zdiq07Jy0fVyzKVl+jGobSV/PsSewK+RlY0IuM7hghh4dFtfupJR9LwTAyB0Q473ITqRn7+Muicn5/x3G8+voy1m+Cqupk3I6hJNmsnH3Wsdz6qzuZfTLMu6AUd0qEDz84wNw5x/HSS8vYshkFLF76/dPojjXw3HPr2LIBSoph/ESYPGkMSbZ0Hn1oGb52KCqGoUNL2SOGUb2E3TsKU9zF7b9breIszMfdO2DSFLjgB2NYt2kjjz4MN95wPA8++CHz5k1i2UerKSnuRXGvXjy+cC0nHJdJfXULK1fA2WeX8MnySs6eOw5RPntu8XruuqsAp9PEnb+r4djp2SSnZvH+B2VMmTqYTZvK2LULZk6H/XuEwTheVfVs2lzJ3PkT+Msra5kwQdzIs/nzszVMndKLbTtqOHAQzprTmw+WVnD5FaNob23nrdcOMGZkDps3NrJ2LeTkwSOPnY3V7uXZRcu56/cj2Lc/wq23lfPHP35GceEIbBaXITH0VQCkAREcrcD+Nz67/xlffRSA/GdE8a+cQyd3AlLdf//9PPPMM4pNKMm0IdZvMGB0qaL8Lkm6HCOJtwAMknQLOCbggzCG5O+JibFmTsn5Eo0MJIFXZaI9mmg6odPlwrp8O7FcUSfCibckx8l5BBTR1y3nFpMSl5Q0RyI980ScaDykHMiEoxiLRjDFBOBqoHRwnGnHFpOdJe914HKZCXUFsMmqQY4VAFJMbFQptmg9CPPRgilm79kJkWRYmDw9YKW4boutTNymtFmi8ngxCxvMqSjfouZjIqhcFJV6RASsshCSFS3ptLYk88Yb26mocBMKpap4a/aVZppqRqqa63qQtsRYyvdLyaB8VsdZa9J9FXvuW+5q3/j0mjmnQR25dgFGWlu9CvwSFl5jQ5NiRAqIZ/QXgymZqMn2jS/gH/rgX2dASj/VDEgBTzXQkQhAdnUFFcMsNzdXjUnpzxr4ObLt9f/rftDZ4VdgrQBomgWZyCRNBJ+OBCATz63f020h/am2tlZdr8Rc2kBAKDEHkXJcOV7+Jj8y5nXZqr4/Paf8LQDtq0L/94KQiefQcdH3pgEkialcvwCPcm/yu7SNXLvETeY5+V2+Wx+nGY8yDhO1VzXYemTbJF63LnVOBIC/STf7OvFLBO4NvV4LzS1NCpQTAPLImBggsy67NuY1/ZLr1qXa8rvMLRpU1vq9iq3YY0KjwfBQV1CVHoo4e8AfUPEqKinGYlM2Dv9DA1Lv84i4tzAgVQm2AkJl40Yb0whobFYO1s3NLUr7UTQhBXAXF2y1cWEWiRDDAOapp59k5MjhBoCpHNuNZ5sG2HVf0P9vgKhfZu3K9+mXfnZ+k3Y7+pmjETgagf/bEZB5SStIq3oWvZzo0aw1Zg9xaw0r8xhLuJvtSz9k/mmnk6/BBE8yPl+nwaxKz6bO20R2chq+Tp/i6gkI1h72YxcDQqIK65I6Aluqm+b2AOluK+ZQHEvE4El1EGOP2UTzpDH0/e58dggNKCsbWr30n3EsPqeFRkGkqmqhbAWkV0O7H3IhKyeT5vIWxeITJxZPbze+xgDFQ/twcOMBlAX1dnAOSSIvqZCK/XvoNTybmq2NWPs5iewOkjM2m1ikmxavj8zsHJq3N0JhfymGhpPPIWPGcbjzepNqSyNYXc++Z54hfdgI5RIs7hD9Jk8iw2mi/IuP8TY2cOypc9lSdoD27Xvw5OcxoziPykcfpt87H1Aa8FPmazFcr1OS6Orw4xaHa9mEcttp8gUUPihArmjoiYFMgCgNxEkRneO4mNhkcNDbSonDRXt3l2pPmyeF7b4Okt1W4iFh6Vvwh8PKnCaQBlVyUgEbJeQZYMpLJr67k4Jji0gvcXKwpYqOtiCIs80YOGbiIGLlPtYuqOW8WRm4WluZMMLF6adO42BtHe8v2cal35+t1uJSOfLMsxsVI/Hxx4+n8sBB3nhzN5deNoyMjFSefGIl8+aMVpJRS5eWKSMbpaIUgXPPPRm7pwsxSnvhqUpVIjpplo2BA/vzm5+XcdWVgyjum8Nnn63l0w+Dqvz1zgWjSXJbWPLhBupq4kyfNoDn/ryHPn1slO8P86OrB5Cc7CYczuP8cz/ggvOhuQXy88HbJnmfnVDQQmZmNoMG9+Hj5Z8q4FAYZaNHC2tSmGJTldTV229/Rk2tuLfDjGMNxuNxJzgYPmw0u7Z3sWDBFo4/2QCyhC33xBOfMmyEh9LSYTz20Crlln3TLaNpbmng3gW1/P6Ok9hddpA/PbCT8y+CmTNH0dZi4+e/WMdvbx/Lp8s30NoEFRXwy9/1JRyK8eSjFUwYO4Dt2/coXcGCIvivK0/G2pXNjccvYmwdTHNJlZSVMn8DXWZDT9PUDTlJ6azwexV7UUqiM5OS6PbYWV/nVeYxYkYj+L30txnpGZgjcTZ0eA9NC0UuC9VdUQo9KSRbktjvrVf9My8zjUhaBqv27acXybTjJ9mTTb2vkZN79aOpsYovwiEGJEE/kwe73c0HrfUU9RnJjno3u7o68Od1EfW0MGxQEiNG2zj30gG0eCtZvGg3UswxcoyJYcPH8voru+jT/1J+fts2xo87BqdtCfO/k8a4KaL5fYBH7q1VAO+Z34NBQ/vz6APlnDR7NHvKdtDSEmLqNBcpHjfLlrTw3Xkz1Rr/0+W7lUbnlT/sS25BimIQ/+rWShbcMwN3kpV77vmIDp8AiEX06zeUe+/7gB9c1Qufr5snHmlW5javvFrJyNHgbYcxY/PpVZDLyy9t5gffH8DWzXsoL4PeJdksXdJEv/5uRo2ZwBtvL+fe+wdjt4f57W3lzDquiKy8dJ5bvJWrfmQwF7PSpUw9lZeea2fwQCguycIfbOGs+bN45pllTJtoI9nlYMlHnVz8g3Es+XQzdc1G9cyWDTGOn+bEbbWwr9zP+ReexMGaeh57bDNTJ0kp/1TS0zNYtOgtfnXrLB5/4mOeeR7WfLGfzMyCHgMatcrvqYwU7EDyeVmrCm5w9PWfHoGjAOS33II6ERaR4VtuuUUJ8IuOl4CKklzKv1r3TLNa5JLkPXmYagMYOU7YVQJA6nJFOU6XWGvGo6GxFVLHaiaXnFeXEmvNNJ2sa+24RIBNDfmehNQAo8IqoRXgQ9hXwsyU7xP8KVXs5QzejAIO1X+C9inOolmZzkQjrbiTmpg0pRcjRqZis7djt0Uwy1JQ7XAYjMaYlEqLyYz8q8quBYQUBqTQJQ02jnFcBMyGN5oNuwIg42Z5yjkUAzISEYfuTqzWCOZYVJ0nGhGtSrtahJotqQQCqbz99i62b5Nz56m4SoIvpeWJCX4i4KjZaUaiLowlKTs3zDMEWNGMVg0I/SNAzrfcLb8yyU9k4wnY2NLSqgBI6Xve1jbFiJS+azDUDMbS/3UGpFyjlMJKCbbWgExkNUqfErBV+raAYNK3E5lYf4tRJ+7gopcpn9HgvzbU+FvsR2mExLJpDazpMSdGHTLeJObCRJU+KgsWAeY021auV65bswaP3Gz4R/rR1+m/+poTWY+J953I2tSbJzIHCaNTMzhlg0PAKZm3lOFRUIyjDJBN7jNRX1WDc7pUWY/FI0G+f+S+Ez/7TQBISYTq6msVAJeRIQ7S4hhtlDkfBte0tuiXa0iOBKl1ybqeW+R9zbJVpdMWMzarlUgoTHdXkEgoRDRsSEekpqcRlc0n/RWycdBzARqAFKaRGNYofy/1Xg8DUj0DZJPB2BATBqSYUsmPSFkYrHfR5zUpoFXa8E9/uo/RY0YpbV95iQu43uT639oj0cRKMy71uEhkQCa2w9fpl/+s9j96nqMROBqBbycCiQCkzD1qK+YIEDIaNTTEgt0hXDYTsYCPU8aPJ62lg1hrG1XRiCq/FuArx2ShNR6lX0o63aEQ1d1+VZbZFmjH6XDTFQ4RMYusY0RVRgtomeux0+gLkWtJoiMawuROZp/dwm7ZGJ86hQEXX4wjI4Ntb7yqNBeF82cvKmFUdglrn7yL4sHd1FesJlQeJXNECi2VHQwbN5jtW8uwOW2E68J4BqdgssRpb+ykd3EfKj44YFxwBgyZNoCdW/fgzk8hHIoQ3talGJTihjNocm92ba9gwKRp7NlSQ95Z51E0/1zanOl0t8dI6Tax44UXYece+n7/SrIGDySY4iDi95LSdJAv5L3MEmj0MfaH1+DJcBHv9JG8ZiUHL72SCYEAze3NimwpP8ICTbPbqZOya6eF1mCUPIedpLg8m7vonV3I/rZGqsIh+uZn421sItNqw+Nw0OjrpJ9oT9Y30kyMDgd0Rg12pZjY5Odksi/UimVSXzbs3ceQiaXs3LmXvMF98YkmXyxKR1OrQjqLJpVQtaUSoc8NvHwAGcIOrQ2y45VddLwFIzKhyAEvPHURniw7t9zyOKOGF/DFuloCIbj2umH88hfb+ePdsxGTwHsWvM65F/SmtH8/XvvLxwrYePXVMD/+SQqjx/cnGrHw0x+v5/vfH0R6doTyvftZcHeMW28dwPjJ2XSH/DTVxXnuz1uoroG+fWH2jJE89ewWfn3nUJwuEx1tJm67dZtisv32t+PIy0vjyac+YshwmDJlEm1NcOONq1V12L33HYfTHWDd+s08/XgX5353NNddu4lBQ+F3dw2gd0kRC36/DKsJWtrgR/81lVZvE6+9tpuUZDj1lBNJy7Dz5z+/jUjWTxhfwmuvVdLYCBdfksOAgUVqY3Dx4vVIVf+GdTByGAoUPXveRAWw3nBdDdOnGwxjcTWePj1FmaDEo+mcddYybA64/roMxo0eyaOPfcIFl+bh8eRx7dWbqa+FBx4cQ+XBXezaFeDC806lrrKZX8//grlmGNKVTnI3yqX93UCLwuNnZOYow9FNXQE2dLYyPy0VN1Eq2jqV8dOIzDxa/AHKgj5Vlj3OZiXJauNgVxclOVm4LbCmrlmBk2N6FRALRNnrbVB9Nm41sz0SozAnD5s9hbLqveRlZFPR2sRMqwtvpIt6ATxT7Qyw5dPRBZ/4a/B7+rHJZyecZaYrbQtXXj2dMX3dVOz7kNPmDmL1uu386U8wa6aJ7313Bm2tLSx5dyvByGDe+tiNzZFCqGM5V11ZxDFTouzfU8tvb4H7HpxI4ZCQGm93/W4VnyyBjkZ4btFI8or8Kkf+7W/2M36ck/Xrg9x44yjuvnszN98yDCxttLYE+f1vmvn5z2eyet0nsvdBZwdcc/UptLb6eejhT/nBlX3ZvauCu2+PMefsDHZJWfSJ43nosXVMmWqmtH9f3n+/nKuvHs7Kz7cpl+7vzDuBxx5bSm5OJtt2tuDrhN/8rginQ7Q/azjhhDGY7SHefHc73zu3hFUrK0lywAkzp3H/PSuYMX0sf3ltAzm94NjjC9m8sZoJI9PJzU7l+cUV/OBHA3jt/T1k53sY0H8kb7y8ggGFJpa8E6ekL5x6xlBs7lTuvXcVt948iXvuXo0UAIlUgMgIXPfTsSy4/wAL7lvCoIHDEW6WbF6ox4JaogoxSQOQorv25c37b+cpdfSs32YEjgKQ32Z0e84tifUdd9zBo48+qhLDRC1FSay08YxO3CVpk6RPQBEBtxJLezVgqMur5T2dsGldukTgUesa6iRfAwZHasYlhiExwZPvEUBAAEjNwJKkWMAD0c9z2JwKTJB5QpgwyuggLqxHk9J+ETMYi1kcCtvIywszfJSNPn0deFJM2KxhYlFDujqOTdQae6wPDQdsYVEaOpByTqMMW1LemJT9mcPqfZfFTlgA13gYsYGzWFMMUMwUULpBFgEuowIy2tS1RUxBMLtoa7fzxusH2LvbidPRT5V6yj0KoKtBIW0KonXbJEY6fsbfIgQC/v8BMMgx2kgikZn2L+hq3+grpI21duFhIMcoTdasWlkcCwtKQDwjRrok8n8rjfxGl/INPvT1NCD/Wgm2gCkC9EmbCuCqWWVfxZ5LZN/pJ6MAszJOpa1lXMjL0Mc8zOY6ElhK3ACQOeHLoKjxeRn/wngUUFyuS8ahlGXLsWrMmUyHGNL6HIcBLgPw+rbBGh0P/V06dtKfNJNbu1sr10uHQ81/Ukqs565E8yyDQWg9JH+g70szxY+Mo/77kQCVvp6vAyD+tU73tz6fOJ/qEnxxuK6qPqiYkElJ7i+x3A8DtgYAmeigrq8jMZZq8dVTnq0lIuSeJS7CTIwSV/0uJnqSYdnU6dHOlbYXPdceNpEqZNEA5CGwUfZ/4pgtPfIb6u8GAmDE2fiR51djY5ParXa5k3rGvpSaGUcY0iBRrr/+OubNm0t6hqEVrJ9LiSXVif3xMECZ6DhxVNTnG0yCRz9yNAL/mRHoqcGWehZ5ydaF2hzpmRIkQZV5zumQtWGMSLyL+o2b+dGEWRSYHbRH/FhdDhq7unpEeoyqXgE9hOmY5HAQioQJRmPkZmeyv6mF4vRUvN52spKTaevsVM67LT2VwHGbiQOiXzh+CuN/dDUN6R46u/w0fPghtLXgOGkmJUOHYgua2PHB81DxOn2yYhzYVGVoPlaDuZcDm8tBxNxNQUkGVRvqcBRDdy3kDyigbmctxSN6c3B9hcHyq4XkY9MUYOld2UTqQDftmwIkFYFf4hCD7PwhNB1oxn3xVQw9YQ7VDUHqVq0nqbQPbpuDpvKDTDzjVAIZDkyxCLUr19C8dSd0djFy3nyCvfvQ2t1FgdtK75pqdl9/A6b3ljDe6iTY2abWzCGbicpQnDwH+LuF3ZiO3+slJzmDls5WTFixepLY72tXgGWSSySI4uRlJtPe0kmOy0Wsq0vFMmY3YbHZMfm7SbM6MDktHHAEqB6Wgn1oPo3NddjjDsJNceKRKKk5Nuram8jpX0jdumpKrizFkm9mf+NuCocXUVyUh3+fny2/3gkdcFJvGFvs4JqfnMJnyz/k9l93cuPPsjj9O8XETSHeeW0PzfUWBYQ8/cwafnPHRAVevP7KBtathQX3DyMn34zZ5iMWTeUvf97Lzu0BRXbNyoEJk0fwh7u2cv89J9LZEeS9pSv54z0RnnnGw9BhfYjGbbzz9nplkjF82EhWr9qogCKTFS65dCbJSc3KFG7xi50cc0wWm9c1M3t2L5Z8VMNlPzgGq9VPY72f+xfsp7S/h/ff9/Hj64uYOisbq8XMC0+vJ9VdxI4dVQwYnMG2slYys6C5SVyOZ+JJs/H555+zZmWAggI4ZkqmqvRZtSLGFVfOorn1IHf+vlw9o+/54wm0Nnt54YV1zJ0/nB3b93LfPUEuuADOmDuMQFcrr/6llvO+N5l331lFTQ0KnPrlrRMxmUNs3LCN9V9EKCn0UFXpY8UqWPTyEJwuB3f9ZhMDBqRTWeulYzt0vQvn9M6Bmia84Tg1wlBMyqDUFifs91MRDikdUCEDZyW5qJRSf0wMSMlGNK1X+JspyEtnR6OXxhhMz0gi3eaiuclLTSyqhosryUmLP0jftFSccTP72718oTYgwJTpoaHVR166nXZhHAIlKWlUWeGA109p4QTKfXHe9FXTKPljWpiWUAN3PFTKjJmDaT0ITzzxFrn9wJML+UXZfL68iR+c9z0+enclKz87SFM7/PHxC3EmWdm2bgeb135Bpgey0yHZnsnu8hZO/+50Xn7jU8RP74wTR7J99XYs8SiTZwxn1/4q3vukjYpquPuuAWRl2Hn15e2kpcF0uYaWGE8/slsZwBQPFAbsAP5w5x5u/unphLqTuPHGFxWw7W0Fr5i/XHscjyxcxtz5x/LGW5/R0SnmtLCvHC6+cAjVVeVUHgwxZ854Hn98HaecOgx/d5QnnyzjlBNhT5lsEMCECcfgSbPy6hufc+FFfVi27AC5WTBxTCkLH97L/PnHUt1YydtLKhk4DDZvhnPOGEgsHGT9+kq+f8UxfPjJGixmMTAaxQvPbubKS4dQvreSxX/xM2i4hYgpmTffaOe8OTZ27Qxz94IzePqZt7j55lHU1Jr57R17efSxtaR6CnBY3T0akAIpWFTubzhEqEz8P/N5d/SqvxSBowDkv6BDCGvp8ssvV6YzUuapDQa09p4usUss5ZPfhQUpwJgGGyVwQeUvAAAgAElEQVQBTXR+lUsXUEIn+xo40w6y2jRFJ31fVQqoE2zN0Ek8NjEhFnBTzivf197ern63WKwEOoPqnqx20Q3sUmV6Qr8XnRI1RcSlXDyI0xYl2F1JbkGcGbMKKemdDrE2HDYplZaSVydxpFxQniJK/QeTyXA/VEmxovHIJCQ/hm6kAiijAliYwBpRR4bD4iIopQ1hpR1EVBwQhGHlVMl2zNxNOGqnvs7KK6/U4G1NwenorQAoSerT09PUbUvsJPE+EhSQOMnftTGQKgPvYWppkFbaTIOXArT8X39p9pl26zXAMAt+f0Ddq9IidbiUM7P8Lmw8ASAVCCIUhX/r668DkNJvDaOg0JdMaA63qwESSpvJj5Q7G+ZBhmmK6sI9jhuJgJ4eSyIVIH1Bxqq8BBg80oBG6+ipbpvAgtNglIwlibNm9cm5Ja4ieSD9UkBguS6Jt2ixyrEC3mkAUpuxaNDzMMh1+B6+zSY6EnwUQEpiqf+V9zW4L+NBS09o92vZ2NAmXRI/DUweqU16ZPwS5ywdV802TBy3/8i9f1MA8mBVJQJEJicnHRojet43zmm0jSozFL1FAQcTgMGeP6tNEwESY1LWLIBij2SHw2YnFA6radFssSjTGDGkkYQorjcHZOpTVtE9At5fAUBK5ikMSNVn5HOi5XvYYUaVMIpEQX19A9nZOTh62M+KrahuI97Dyu/i/PPP54YbfkpaurCIZV786kXil0uwIwk6j8Z68+uA5olj8h9p36OfPRqBoxH4N0Ugge0Y6ZmjhNOiHLB1/fXhPTwi0TAma5yWvXu4btbpZIbjVDRUkpWaSiAWpjMQoDA3m5raJtw2AS6hIWpU+0ppp56NCtxJtAX8pIipoBi4meJ0RiM40pLY1+KnwWGnubCUWQvuZbs9TuOS97BkZRLdtpXiSy/ClZ9Pc6uPlg9fgs8WktQ3Ff/2NkonlBCL2dn36V6QZV83FE7Ppbq8gT6lhVRV1RKpjoEw+Ab0oqqiBpfdTXckRKwxgrnUSqw6QlG/ArqbO2ms9xk0zQbw9HHjOxCACTMwD55MzJzBsNPPwZGVjiUeZ+2Lr2JLTyV9WH8ad+yAQIwpM45jzbIPIdnN8DPPIO5wsmXNSkTYbWjAT9Oi55hQVUefUJh9zQ2kpiWxv81PUXYK8Y4gBMNkW5LxRTvJzyhgb2stLrsDX6hbaUXKLUrZrIBC0lwC5PYVzfpYnP2hbgUmC9AkLwEs21PgMwfkzcqk7kAL6f2z8O5sNoQkBTWWEwhynCVi8zDisjF0xoPsr9ypYibl6+NmH8fOl1YRX97F9CIYPw769zXR3uIkJz+Fk+YUYbVZWPJWDTddV8NZp1uorIoyYzY0NsHppw6nvb2ZNevruO6nozBZfDTUB3nqsVqlz/fYw5PJzEmhIxzjlVc+5MBOSE+FQcNzaWhqUGXZp50xGpfbwf4DLfz6F3vxJMO556czeuxIbrhpOVdcMZRBA03s3VvOgw8F6d0bLr5gFGmpSTyzaCXDRxTQv38Gb725nY8/Ei1AlyJ3pGWaOHPuaJXvvLhoA599DC674TJ82VWjlMHnjddv47ZfTWdX+Ro++KCbmkp48KHjsLkaMJksnPedLXzvXBt794eZPz+fp56s494FF+Bra+LH1xpmJwMH5ONr9RMK+5jzvdHUN9by9OMNeFLghONLMJkjvPJqDTfdPBmHK8Z776xh4UNw4/XjGDliILf97nl+cksOScke7r2znHAUbvr1TLYv38ljlzVwYpaF5LoopSkOqoJW6sN+Jufmsq+hgTyTjaS0NKq8TarvyPAelF+Mtb2DcKCTg4TJTE9hHxHqvV2qKwxOdrK3M0iRM0XZKe9qa1GbC8PSU0gyOalubVJVGR12E58HI6SboJcbMkOQFYb05CwaUrL5oq6BZky0YKXRaaErpY3f/+FS3l3yIGfOT2ba1DEsfmYtr70e5Nd/LCSnOIPUzP78/ObX8NWC/7+ZiD+97gLuuPvPPPTMNMr2bmDz2gDrV8Pdt49UWqeWWCannfkuk2bB7n3w6KPTIBwi39OXm25YjN0NabkwYHQ/nn1uHwsXDiHS3UHZtnbWr/UxeaqdZR+GVF/sXwo/vWU4kVgHTzxWwQXnncjS91bx/PMd3PvABCLhLp5+fBs/umoazzy3gjnzZvPyKx8xaJCU/Xt44on15OeqJR25uTBn7nQeW/gpU6b1xp2SyhOPb+H3v5vB228uZ+0aEC7TkKEmmprjXH7lKJYu2Uxmuoyxfix8eB/z5o2muqGaXeVNnHGOca6qg5CVAf4OuOGnE9m8ZRvhUBcTxw9n8fNbueySvuzYuZ+NW2DO/FM5cNCn3MH/8LvTeeKJt7n1N8ez8MkPufWXg+jsyOCaa9ZwzTXPcMIJc7CYHMpLQs3cJiEoGa+j0o//puf1t/C1RwHIbyGoiaeURElYTNdccw2ffvrpIc0zAQ0FyNNJtiTeOjHXCb0k5QJCSKKqWZAabJTPyfvy4NIOzZLgyjm0+3Jieec/cpuagSMAiFyLlFIawKiF5OS0npJQ0cATwxxZSYijql0xJIUQKQCjiIDE4m2YrV6ycm2MGNmXoYPTSXZWY8ZHNGrFanURicZVsm2zmwhHgpgPrUYF0JRVqlqiHqrVMSnjm7ACFmX7MR6Tgg9h9IjEccRYzKqdExHPjmOyynvZLH2vkg/e9+NwpeFw5ikASRhLhh6dLFkNFlpiGaAATX5/p7pfibXEWQwZNNCrWaXyWd028nkBmLRrucRPM5mkLZXxQw9TLbF89p/F4Pp72v3LQLUBBgjjrrCwUPUxbYpiGBcZQMdhptTf803/zGP/tgZkc3OTKgcVkxldwqtLW6XN5N6k9FfGqQBk4mptsJAFBP/rO20a7NOAm5xLa0FK/MxK0+7LTMQjQchEwFCDVNrZXsa/XKOA/DJHaPBb+o60g+5XXzeif+1+jgRYNSszEdTT/VUBZD0mIYkgtMRR9DRF51HOpzVjpYxf2KGa3S3gZKK5jMQtcZzo8/+t+H/d+/5Hj/tbQOSXzx9XJdjSdcSZU9+LWjwdYqUapdFx0UGMRHFZbVjiJmKhMFaLBYvVSjAcwmS3qj0UKZVWYGQPSCnzmmIKJQLaCRfxPwC6nuOO7M0y5xntd7iPGtIKxjwl/VBJDETjh1i34tZp6J7a6A4FFQv8xBNP4IorrmDIkCFKi+vo62gEjkbgaAT+agR6NjCMrFItFL9SUlqVaiuTQHmWRol3dfHs/Q9x3y9+SXIkQrbFhNPjxuf10zvNQbDNAL+EiV3Z6iPNIwCliabONkVSFMk/l9NGXTCstA0FzFAu0CYzoXgMR3E/ltS1wnEzYVhfMk4/iT5uFxt++SsG/PBa/LEYNWVbweSDtW9B017wRXEWmsjIzaF2TwO9puRTs7VOsfVkiWrPTMbisuPMtuDd1WRUD8rtZEHfgf3Y//E+owa6C2wOYy3dGfXRZ0wJ+1ZUHmJXkp8JXSkc/8QrBHNK8CW7iQS6SG9q5vNXXwcxICvuzeAzzsZuseDpaGfFa6+Q17cvMbOVxrK9mAp7MWXSeLL2l7P/+usYUFdPpEHKW+PYPS6qm9rIy0hTsjt93Hk0BOoV+7GDCF5hlLmdmANB0hxWJXHUGY6Tmulmf0uA/h4nke4w7d1R8tLTafJ6FeNNAEjJDPbYoMoJqZMctFd04xiUpiSVwsFOUrLddNWHiXSEcQxMobu7g0GnjWbXmk0K6Rxz0xhiHjvdO9spu6KMYhdMGwdPPjqPPeXVvPDyai68bDKffrqWPTsibN4AP/mv2Ty28COGjIQbbhqBO8lJq9fHa6/t4rhZ/TlYWc7GjXDiydnsKmuif6GVSZNnUlXfzcpV2/jtbV5+8XM3c+ZMIBzxc9oZ61j84jRavdW88doBugNw7LHFTJyaosgXu8qsvPvWBlU+LV16WxmMGgOXXDyIZHcKmzZ08cor20nLgOxcuOjimdx80yf88PLZ3HnnR1x2xQCWL9+DtwW2bZKyYbjwolIGjzQowe+/foB95VHy/9ul+LwLj+GN19eQ5LYp8Gz16k38/vch8gpgwX0FJCe7eP6FfWRlpNGvOI3lyyvYtgvuvvskmhvqWLp0C6ee3o+16/axbBmcc04Sx83qi7e9lRcW1zB0SCq7d7ZT1As++RTOOH0Qs2aMYuOmFTy8sIY+fWHk0CR27vFz1Q1jiXnd/GzuCtJ3wnw7FJqgNm5hSyB6SCZhoM2m1oSdriR2tDQpKYRspweXx8H+xiaG2l1qvK5trqd3agrWeJhyX5CBdiupKen4gzEa/C2qP8kQykrNoKW9lVGe/8feecDHVV1b/z+9qY16l4ssN7n33m2awdhgCM0ECDUkkEKSByRAIJRgQ2imdwjGYAMugI17702usiTLkqzeR9PLl31HF89zDA4h5H15T5ef0ZRb9zn3zN3rrL1WLD5dkK8aW8lOMtPJkEDJqQoCGAildWN3WzQ7W+oI6IMYk5vpMTLIhbN6M2pkd+bOfZ2MDBRNTwGTRXr9yqsHEme3c+BgIU8/dVJpz7l/nq48c3/wwfvU1IPJItqQ4fJos1HHgD5D2LdzL0eOuOmWn8SnS2p54k8jMGitLPlkFy++1MQf/wRDR+TT1GrhxZd3cMFF0K1rT8pPWPh08W7MJjGZ0ZDdtS8LFuxj9qWZRNkS+HLFYVav8jJtUhy7djcx+0cDcbl9PPzAAQYNgn374eprerN950EGDupBYlIcb7+zlXt+PZk3Xv+KE8WQmQ5HjsK11w1AXGgWLdrGffeO4PMvtigyF+dNG8GyJdtZsybAuAnh8SklVTRY+/Pqy3u5dEZPamsaOXK0iktmDOODhdsYMy6emOgEXn2xkKx0KCmGkSPjlPz+o493c92crhwrLGLPHvjRlWOorfbx5JNbeeaZ6Tz9zBIe+NN5zH/pCx58YAjNjXH87NYN6LSD+HTpV2iFTqzAjqcBSBWEDAuydSz/6RHoACB/4BaURFAS8jlz5rBp0yYF4JASVgHxhN0kibgMyKoJg8pCU/+qbrEqq1HWF3BLHsgkyVddiiO3UxmV/8pLU9lGsm9Vq01cUaOi48KaZJoQVqu4QJsU4MbvDyoO2VI+HRQ3aoOU+nlxOKsJ4qBTlxT6942je1cHMVFOQuJ2rTUqia/o92h1AkJKabC7PdOWh1PRhAyXYitl2Yp2ZNiUBq2sp4dgVBik1LjQaPzoFedd0X00EgyFxWyD/mRWLKvkyy8aMVhEkzJeSbQlGZdFHv4ELFENSdQSUrlucbgNu2ObwmYM7SYKAixEar2pALG0s8oAU8vh1bJRFQT7/4XNczYAUnRIRYNQ4nHixAnlGtX3Sp9QnqL/J38Kvh8AKe2tygzI/agaoigA6z9YXS5xU/uI7EudBDhbfNQYR/49k7GolsRLn5SxQ4DvhIQEZexQ11XLcL9r3zkT0DuTfX3m/iLZjepEhDquyHcqU1gFTFUgVsY0iaX8E/BR/qqmKjJuqRMvMhaqDO9IxmkkG/xfOY79s/v6oQBIReFc+pnXT1tjMz6XG3tMLNFxsfhDQfw6DQFtmMitAJDtJYq69vLnbwNoz2S1n9n3JBaqBqOMu5H9UO5puQeknWTiQRjQYkBzGrgPa0W2OpoYOHAA99xzDwMHDgyzOttZmmeTMPhn49+xXUcEOiLwvzACipisgkD+/WPEGY8VIdHbbmvDGmVj/57d3HbFFdhr6wk2i+FMGJAQjbhEPbSIs3N8NC0OJ25/CL01hmZHm6INV9FQiT7GQnWLk2irkRanV9lWTiMGLafQslNnpvPtt8L5E9Bkp2MLeDmw6DMIGBC7ZfuEUfTrlsHax+/F2lJKerSH46v3QmZ4R8ZMLX5XkGCDgCRx1BU2hZl+2dAtvyuFW4uI62yj6Vgb6eMzaTxZh91sx+cOUHu8BtKlLAMSh9ipO9VIdBDio5Mo3V0LiTnQeySDrrkVd0pnghojhxd/BE2toLMy8oof0RYfiz/ow9bSwPZ33oav1sDFMxl0/nS0CQkEbCayWhppfPIxWhd+hL2sGrfXrbBFJe1XzWcE6OlsTabMWUNqdDwOXxtan4dMawz1rS1k26Ipa2tVJtMssRYqm8Q924zD4cagNeAM+jFFRWOIsrK/qgpr51iOeJvpOn0Ym47vIzO3E+VlhcSk22mpbcDmtmI2WqivrEXT3UzI52bItSPYcWgLib1TyZuQR7DUw5E/7ia1zMeALPjd3ZPJ7JLGjTe/Q49eYVOZrp0Gsnn9boUAUVcHz72UT3ZnE/6gF7PBzgsvrqeyHHr3hAGDMsnplsbhg0fYtraV6RcNYsHHu5RS7OLjMGtWH3r0MioVCPPm7UCKpGTObsjgDI4dqefwETe/u7+fojH/8vwdvPsWzHsylcysFEy2RB57YhU3zEmla5eevPbKGj76GF56pTvZObFK/vLySzsZNWwQmzfvZcv2AD+7qzs9e+bx8Yefc2iPn7hYuPu3o1iydBMHdsKe3fD0/B5ExVo4fqyRp586wcXTw2W3Zmsn9uw9wc9/lk+b08XWra0892wN110tOo+9ePCRQzzwwHjSUhK4978+xhYF+X00HDsWolevWCZN6qQgp/f8dq/C9rz+mlRSktP4/QN7uPLKfgT9lWzZXKNoR864dCCxMXZefHkVt/48jx3rj7F9MThWwBwzpDjBZbOxq6ktrOsYm0i6tw2ryUBhWxulvgC5sckcbq5R2JCC1XdtnwyQftctI52m1hbK202mhAwsAFSiyY7OEMIV9LLf6VS2GRKbSHNLA6tDQXokxZDgj6G00clmWmnQp3IioKdG00i/MYnMuW00X657k1/dcz4uRzVfLt/N/n1w/fVdSUuPp66ugYf+UMS0aeExoXv3dNavO8VDD91AweFtvPvOQaVfzJ03Gb25gYOH9/HhggCpyRBtEYBvLEGtgbVr17BjS5CcLEhIjKWxuZlOXWDMmFz8/ihWrNyrjHk9emSy4otyhQ17/71JDB7aG6ffwVtv7iQvBxwtcOhI2Hxo9mWD+eijnUqKe/QYDB0MeXk5fPlFKZmZFtZvdNGtm+iU2ik42MiPbxjC7l17KNjvZ/y4fBYuLCAhAWJiozlQ0Mqfn5jKwo9WYLTApIm9cTvtvPP2RkaNS2bpshoFgLzooi58sqiY2ZfnU1/TRFFROVOn9eOTz/YxYAjY4+JYtKCJy2eOZNXKzZSWQs9eUHAY7n9gNKtXb+RESdhFu7khxLx5O/nDQ2N4/a0NPPTwTH7/wCImTQZnK3yyAF58YR29+g5FI74OSguER3eZhBfJIVn0MmGufvW/8Gfx/8oldQCQP3BLqyYMjz32GO+9955yNEnIpZRSZRipSb4k8yqbUT5TgQhhSsoiSb2qFynJpST7og8n+1O10iLLrNVk8ftcYmQSG5lYChgnzJhAIKScsxjPCPNFGD+SzHq9fvQ6IzqNHrfbpZQPmMwavP4m2lz1WG1aUlM9TJtsJyNdklbRjQwq4E0g4CMY9IqkIyhl2GEV2rAzdjvgpQCQUqwgOmeiVO4SNwUIWcJApcaDsCN1Wj0etxe90RAuZSRIwJ/IymXVfPFFM5aoeDTaWCXRlmMr56rRKCCkXJcKlsi1q+0j16km62riHk7mw/MzKqgj79VSbXmtgshqYn4m81Ftc7W9wkykfx+4dzYAUgBU6V8CfgkQIYy87OxshQ2lgA2Kq/i/7xzP7MunQcJItFClh4Xb5NsYkKpunwqOyV8B9aVdwyDkt6OQar+Q/iP3o6qXqpYRh42A21VLVBbaGWXYatzV9o40HpGyd9mvnJNahh0J7Kh9TjnKP9BXzgVYqfFVmY7ftn+JjdwfqgmTgJCyyH0kpfrSb6TPC1tT1pF15bWMVar7deS9oMb6XDH/PuPZP7vtdzunszMg/zsAGGZASumQaDd6HU6a6xvwOJ3ERsUoWqtGqwUxZ5XyRAEhlXLp9hJFhQGpPp59S7ur43dk/4iMs2wabmvV1V7VuQ0zoFVpgsSEJIT5KP1BLZeXsdIeH8stt9zM7NmzlfGyA3T8Z3tYx3YdEfg/GIGvf1//OwD5tcJ0u9mVmGqEJ/TCS9Gxo9w041KSahvR1deSRqzy3SkahUSolFzH6CDWYqDR4SPeZqW1zYnNGqU8qwZ8biyWMJPbEhVNQ7NDdHsIhPzU2aLYHNLS49bbiL3sUir1Wk5uWA/iiG2NYvAdP6VCo8MW8BB9cCt73n+W3t1tHNywioxhnanYV4IifpcBJp24EmdxfE8ZyZ1zqFlVqnwu87Z9LurJgQ2HwxdUC/oEE/lDerG3eC/mrnG49zeGQcjcGOpOtZCZ14PyohNkDBlBxeESSOpJj+l3cmTFZqJmnEev7j2oO1hC8Yb1jLvjx4rn96aVywjVNhCdmEmrH3pdeCF+owGzP0hycyNlf32bo395ljEeDZb6KvqnJuJqacDhFAO1KE42OIiPj6a1pVV5FE+IMtLa6qVLVCxNjmYFNIqPS+J4Uy2pKcmUVdcQa7eD1kB9UwuJaekcKT+BLiaa4y3NBON11LkCkKOn6/B+FBXtB68PxZ5cUE+p5xZXErE5F7rlQEgemEBU53SKK4/Rf2I+US0Gds3bgWtdQAnlXTf0oKb5CNUNUHoSbvrxNEqOuXj7jfWYLXDe+dB/MFw+eygaTBw7VsGCD4oVUOSpuQNJSI6hzevA6bTws1s2YDXBnb9Iol/frny2aKuC68780SC8fi2PP7yDQwUw/8W+xMWZqKv18fTTe5kzpyt79hRR/rfji1HNHx8ZgNkalgHYtvkwyxa7aWyEa65PoqqmlqYmuPHGUbjaPOzZXcxTTzbQvQd07wtXXTsOt8fNprXHWPFpI8mJFrK7uSg6ARdd2JlXXyvhN7/rhkEfRUlhgBee388lM4U5lweaRD5csJkZF/Xi0MFi1q5zKyDShRenEB9v5auVJeg0FrZsdilAVOdcuPbai9m7q4bXX93K6FEG1q73KUCu8Dmu+FGqQrQ4dMDIW28UkZMNOZ2gvByuvHIcFoudZcs+4cMPYeb5cMHQyfzlxq84T2MjxRVPQ1sb1d4mygkyLDaNZL8L/E62erzkGiHJpyEqKYlVNTUin4pBAxXirq6FpFgLJY0ucuNTcISc7GxsZahg+NHxRNu01LQ2UtgWUIjDfUzyWQwrG06QmpiGxmehLGBjkcNDo0mL1V7JdTflc+nMWNxU8qsH9vD43Et55/XFdO0MX62Ahx+ZpOguvv7aKt5+A377WzsTp/ahtraOhX89RHIynDgFF023sHihi9/+5kIMRj0vzP9UAQhvvTWRI4fquPLKqbjcrWzfvp333g1www0xTJo8nlde/Qy5NS6+eDgup5dlS3ez4H3olQ833pZFS3MDn33cxnXXDCc+SU/BgQI+X9JEzx5apl0whXt+86XCkPz1r8fSKTeFhx9ZyM/vGsWhQ8V88H4lc66bxCefrKKpUbE/UIarBx6cwM7dGzl50sfF04fz5ptbGTkylwMHSlizOsAdt3amsekkjS0Bzr+gH63NIT5evJ877xrOss+3UlqCwv6sroKf3j6GspMVHC8q5sLp/fl48V5GjoLo6Dg+XdTEVVcMVbRQzaZoamsb2bpN9Dph8BCor4fLLx+Ho1UMeDYw/+VZPP3Ux0yalMvChceZOTusafneG7B+3T4S07pDSEqw2wf8di3zMACpQR8h3/E/mH7+H/zB/tdecgcA+a+N51n3JmDd/v37ufvuuyktLVXYQALkSIIuzEdJ6gTokSRdLVVUMLf2hzM1wReQQ03cVYMHSfoEDFKMCILiQH3acVUtxf6+l6iWWspfVdtQjiMAZGNjk8LoFL0vKb+Wsjyz2YJWZi9C4oOtUxiIAiqKtojBJCXTHrw+B35/A1MmWejdO46YWNGOcaHXBwgTEYP4hVkZaeRx2s41/AQXElMavaIHGdKKc64EzRjWi9R4FXhSpxF9PR8Gg5agVoEfCQWT+Wp5LUuXNGONthMMhQ095DoERJHrkH/yWi0hlTZT4xlO6uV5VRhCYZBQZYdFgojymZy/xEzaUP6pAE1ksq6CxqfLM0+3/fdtu++6vXotCrgbQomBnLeUL0ubl5eXK0CY6vQd8LdT5L/rgf5F6/+rAEhpJ2EbSym+XF8YWI4QoPqG81UBHukLEieZLJAYyn2s9JcIgPZsDDTZ7Zlak5HvJd7CghRALyMjQwF51H51tlP6riCkqhsZeZ9FglZnTmjI/lVAUdWDVaUKVOBRxqPwvRFQYirjn8p4VMevSJA18pzV12cDQP9FXeaf2s0/C0DGxsYo7XUmG1F9spKyLUdLCx6HE40/iN/tIRQIKg7WdtEdi2RAtgOQMvP7NQAZoe/4bf0hsu+dCUCG7/l2V2utAO8yZgnQGJYJkfcx0bFKO4ZZr2HTJAEg+/Ttzbx5c8nKylK+U/uRClL+U8Hu2KgjAh0R+D8SgdMZ5jdN9YUlc8PgozJWCapDiAUvvsjjd/6U3tYEDE4n8YY4DvoqSUvJoLq5mkq3n9QIRpVIDArTSnTlZA/CqKoTJ2yjmSavW2FBCqCmibWy3eXDNWQ4KbfcrIAn+NzEZWfStHMHuRdcTLMtntrDB6H4ACx7Cyx1EKiFJItidlO9uxx7SjSNR1sxZ4G7COz56QTqpILJicvmwRKnI+DREnRrSIlNpuJYOWRowREkbnQKzuZWvNudRKVbcRx3YuiZjq+hGlN2Fto2N66DVTDtpwyceQPG/B7oDBa0J2vZ8OrL6PLSCTRUocvJZPDwkVhtdta8+x7Z559HbEIihw8exr9tC8lZaXSpqML18jvkNdRTU11Gd4sWpyuIxaLHbTJQ1+IiJdmmmKakROtxtfoxawzozVGUuBoxGWJo8rXhk4dio4Emj0she8aaomj1uDBYo6hzt+EzafGaULQ2WwQlidVgyZsUepwAACAASURBVIkjYAwiJoE6rQGjxoDBoicq1cKpptJwbXw8DJs9kW1bVyvakBatgaj6WDx76pgYnUPpjlLOn5FJp66ZPPHEVnIyobwY6mpg6vkC2Exh48aVTJjQhc1bimlphctm9mf37n0UHQ9x8y0jOHR0N6vXeOjSKZUFC6p46+3+mIx+6ip1vP3ePhIzwxqSo4dmUXi0jEFDM+ndO5dgQMtDD61m1Vdw6y1wzdUXcKzwEH989ARvvjWJstICtm6qZu2qMODYu58Bh7OK+c8fYfpFmVRVlVNWCvv2wMWX5HG0+BhTzu9MdGw0Sz/Zz2cfgtcD4ybDbT+dhNfvYtnyzURHo5TVijdTbS2MGKNlwMBehEJRLPpoq+JULcy78eMn8/z8r5h8HowY2Z/XX9rLoYMCLNqVqrSPP27i4T9Oo+hYHb+4excXXAgTJ/YhPaMTc+ct4cm/DOLQ4YOs/crNurXi8N2L9PQ0XnxhFZdfNoHiomN8vKhCAU9/Mudi3HUBbp2wjAkasLboMBGgc0wqTp+XKlcDefZUihqryLGA3WAgPmBQ3K+3yn2ZmUiLTk9RaRXZMVDSEmY0D8jJw+Gup6q6XpECjdeAP6SoFRAfb6S5wauwdrVEK4zHhMSu1Dmc7HPXUmqOYuD5/RgzIpqQdws/vrYzHn8LL7x9jM3b4Y5bkhk1YigrPt/Etu2NdO0OKckaWhpkcsLHZVdMYPPmbXyysJWBg3SMmpBNTqc03np9M24nimFPl65wyaWDFJmn11/bz0UX5bFz5zEhStPcChde1BmbxYteZ+CBB05w113dqK09wf69PoX1+Mijw0nrXIXX4+OWORU8+IcJHD6yhqNHobISnn3mx5ws28Py5XspKpGy/YHU1pZRfKKWGTMHUlpaycIFlcy+bDyffrqWbrndiYlO5LnnNtFvANTVS5zg6qsmMHfuGmbN6k9MTBqPPvo5UydHs3FjKwlJcN556dTXtlFd08z4Kd3YuLGQBLuWfn2H8/wzm4mKAo94uOrgtjtG8cmnmxg6xIhBNFe/cHHHbWNZumS9ggGMHjWRV177kvMv7M6atUeViYFpUxNISc7l6ae38ZvfDePpp7bxoysSOHykniefHklzk5H/+vV2Hnn4C3K6DiEUMJ0mVXwNQLbzITsAyP8VzwcdAOS/oRklGZNETnQgv/rqK4XNJEm8JOUCbAl4KACkAA2SxAurUYCvyHLI6upqZR1hxghoqTKPBORQAcgzk2QVBPi+l6iyvFTwQU00JUEVp2StVrTewnoNASm5MEqJso1gQEBJMBnkZ0TMW9zyfwxGmRl04/WcIjnJR59+MfToHU98oowqDYppjUn0IL20C9EK80dqDoOEvpaildJFMa0RmnYQFA1I2T5cRi3KPrKVQWMJl2DrA/iCboJaeZBN5cslNSz9rJXouDAAKYu0SxhsFUOdsNmO6vgdyTJVNe8kDpEMscj2UgFktVQ2svxULdOVdpfXKtiibhO5n+8GfHzflo7cPgxKCOggpckq+FVUVKT0P9XF+D+dAakCrtLOqn5hmGkogP65TVxk+0hQXmIloK2q2arG52wgmxpttf3PBlTJRIWwIGV70eKU2KsA5NnAxjM/iwQT1eNFrnPm92f2t0jnZblO6Q8y9ghQK4Cr6lgtY5AKSqusb/lexjnp5zKuqexuFayX9STuskSybyPf/yt79PfZ13e7D08zIFUA8u9jH063jQYjDXX1eNtcWMQ1NBjC1ebEZDGTmJJMSKdV2I+KBmQkANm+Q/k8LAV5dhZy5Fjybf1FXU+V8hBmkJjPCANSZbIKA1I0TeU7AZ+Tk5O4bs41CgPyzD4V1mzr0IL8Pn2uY9uOCPxvj4CaR56+ztOApDqiedwezEaTknnK76lWzK1CsHr5cq6ddQk6r18hztnb9RxjNVGYjF7weIlCS4Y9kbLGGpIMRpx+L76QgGM2TnmEamfBiQc7Zjw4lRJk+dQbncA2i436GRcTNWs6hpxUYi1GTixZRk6nXErrmhVJjNzB+RStW0xoxdsYNI34TraEDVMM0CO/O01Vp6g63kp8XhoN+yuJy02ltbGOpCQbVYXNECsHg95Dw2YNyntBRYOQ2TWVilNV9OrTl4MFR8LF0VJ7ebI17ABjjQNLF/rf+QfM/UbjxYytsZUNT82Dg3vo8cDvSegziFa9Dp2AihVlHP3LMzKrLPWWpI0bi81koGerm63X30an4hKsDeUYHC2kJaRQeqqCKHsi1eL+bTPgC/hocYWp9+LOHdJZRfqS2NQU3CE/Lr+HgJilhUJkp2dQX1sfnniT3zACNDXWY5IJNadHwRVdOtDm6vHip+vA7hTtOUpqej51DbVoY5107dWFI8fKCHkb6HV1PodOFiBIVfRlVtJzcylcsZ/+5QZ0xT7Ov3gA+/YXsGmDTymDFd1Nucxr5mj5xV1zeO2Fv7J1i5s/PBJHt56JRFmTqKkOMn/+NgXIGzZETDqysMTb+eDD/WSkwdRJ09i3u5THHz/CoGHwox/lk5Np58jhQt5dUMXtd0zh+WdWkpEOx4oF6ByI2dCCs02ciY9zwflRHDvqYPw4OHBISr3TGD48Cb3WyGsv7WTDRvjxzZCVFc/brzUwcngX9uwvZtzEXN546zgzZqSQktiLRx5ew7QL9Fw8YzK+YCvLl29i2RL4xV2dyctL4803NpOSDOefN4YnHt/AgQMw+yq4dMYwLGYL9927lomTrBwvdFJeCn36wSWX9aPV4ea9149ijxGY0ENWjpnySjezLx+L361h6dJ1fLUaBZy6+eYMjhVWKDnBtCmT2b6plPfeKWTEMBg5Np4X3mjgltuGkpmUy0v3vE/FhzA+Ko5ueh9aRxumqCj2NDlo0luUDG1otBWT06kIKZa0NKBHhykpgUN1NVhjTBhdHtxeqBGzI4MRg89LD5vklQZK61sVcmzveDPRokVtMHPK4+OAW8eKkJ4GQwK1gVocJie3/C6Li2cNwd3UxqrlX3LtFWP5/e/Xk9cbyirgoYcm4HQ42bOjnDXrKrjwUolPJw7sqaSkyENSoomDBR4a6sQlOo5pFwyjzdnM8mVbFe3HomKYMNHA2HF9MRniePRPqxR36Ecft9E1L565z5YxbhwM6JWNu03Lb39zQmEN+v0wdFgyny+v4aprBmOJKSHGlsVFU/YqWorCCBw2IpvFi09ithhpa/EqQGdW5x6sX3cEmymKuhqH0q98figugitmJ1BT20i3vC6kZcTy7nu7+OmdfVm+bD9rv4K++WEwcsq03kTHxPPa6xu47/cjWLlyCydLw4D1e2/Bww/3p3vPND797HPiE2D06FE89tgmbrl5GKcqa1jxZQkeV5gFe+eddjIy7Cz6uJirrhrM6tU7iYk1kd83n5de3cUtt+cqZkxr10J+TzP7drvZtQuFsXv8b8PdU3PH8MabG7j399lUlGl56L4TvPDcNuxJPTAaY06b0EilowyLUrET9qAND5KKdvD/XAXe//bf5x/6+joAyB86wu37F2Di9ddf5y9/+cvXoJaAigJUCPNOEnUxwZDETd5L0qcCUpK8ixafgBECQAobSkAAAQME7FAByDMZdGop8Pe9RBUoUNl8aum4vBd2oQCnmnYNSAEIpVTaYrGh1QiIqlXEZCVxDZdW+5VybPmn1ThxuypITA7So3cM/QYkYU8Q85jWsHajN4BeKyXVoiUZFj8LKaYzpy0SQ8J4VBALLxqtfB8uTJTyaynX1gTbZ1F0HnxBFxqjjmAglRVL61m1sgGzNYVgyKYk1AKgKKCAUUBNMZLxfs36EUBYgBQBUSRJV9mm3xTjSOZYZGmtgNEqK0yOIYCSajyigmGRbKnvBnx895Y+zXg8c9twibvERYAkAeXkWo8fP66A4wKGSbx+aADy3Nf/7RqQ5yrBlv2rRi5ynaeZyTEKcK0CZN8UWRWAVNtQ7stIAxaZ9fw2ExoVTIzsR2cyEIUFKeOHtIHc/5FuyucCIc8Exc8EwiL7nAr8nQmWqoxHAR3VMmrVhEnGKhnD5L5Q+7Zaii3rRPZvFXiU48h36n2kHlcd7757L/7htzh3P4w8h3MDkPLMpPQ9nR5nq4M2mSoX06NgmGVusVqxJ8SjNRoIRgKQ7aXXqv6NCkx+UwTU/hs5HkVeS2QJvPo63N7h+16YkNKGssh939oSBp47derEVVf/iKuvvkqR3VClDCJNkc4Gfv/wLdVxhI4IdETgPyECKvj435mP7UzH8EMdPq+YXUlVS/iK/L4geoNUv4DP4+bOn97EykUf0jMuntbyWpLt2RyrPaGAkVkxVrSuELpACLPJgNPdhs0eQ01DEzE2G81tHvRRiVQ5asmIjqO1tZ4EgxaHL0hCfCob/SFKLzqPwff/jlKbAb/XTdk778HqtfCTW+k5dSq+kAdX4W4q3nicLlYvxXt3k9IzheqSaiwZZmwaPfW1DnoPGETBzl3hUmNxwRFloXiU8t/6Ey0YOoOvDqK6x2HVWqhZUomxK3gdoE3WYzLbsJptxMfFU7ijgJSeyVQfrEFm820zfkL3i27mWJUTx7Fi+g4aSNGBXRhsNnqOmUwgOopGbzPFO7YSWLOB1J49iZowFk16ugIGJVXV0H33AT666y7iW+owtLagD2hxeNyYzLE0ulswmY14Qz7cwQCm2Di0UWFjn5DejKOxEX1iLBazkdaTZYrDrqu+EZNGiz8YwO8TZmE25UVFJBr06H1+kg0m2sw+WnKteFPM1BbWQbwWXBb0Ziv+5tpwD0hMJ+Q4pdBVo6aacBzz0OvSnujsZg59sYfRbQmUr6snr0cU27Y6SEqA2hqUslq9Ee79w0A2rt1N37xcli09zqNP9iI900RLs5OjR+p55ZU6Jk+KZ/asnuhMDXh1PgqLKlmxrA2bKcxAmzmrNy+/cpCbbsilc7YJjzfInb84zPCRoiFpY8jQvjw/fwuTJyXSMy+JI4cqWPxJi+Iqfd3VfUlJi+XFVzcoeosjhiexY2stmzdC73y4ak43RUtZ4+vJDdcvZcoUM++87+bZF/NJTE6ipSnEa6+upa4WJk5KQmOqpeQEFB+FPz9xGR5PmZLr3HffTtLTYPSIGDKzMnjsycM88efRaIMt7N17kPkvBrjqR0lMHDuGJ+ct4rqb0pXy6flPH+RUOfzqt91ISYviufl7uOqqfBwN9bz7TiW+IPz6nkkYjXUUFhZw6EiAzPRotm5s5eB+mD+/E0npKdx69zYmTknFIZqjC700r4ZrO2eSWXeKdLORyhY3dSYrH7eEQf7JaEnWGnHaYzlYX63g6bFoOUQQm1YxcadbUgLNviDVTY2KzmOXpEQam+qo8EGcPBMFIdUcg0dvotRoYEtLM5v8bVjyMsnoHQ/W49xyW3dyu1qoLnPy2vy9JMfC7MsHEROfxqLFS5UydAGgbWaoroFLLrfQNTedlqYAD/7hBD17wO23XoIGMzfduIDxE2HFShg7TkrXx2E223ni8U+YOElLcZHkviksXlzNG292AkMTVfUa3nijkUfu70XhkVO88rJIkMFDD/fCZrOwc8cpVq+p5Gd357BpQymffoTSh++7fwhGi4dVa4v57W8dzH9WjFt7oTXGs+jjNbzyPIwZBTffPoUDBQdZveoUyckmliz1cP75evr0y+PDhYf42c8GsG/vIXZt9zBiWC/eePMQWdnisJ3I1h113HvfCNau24LTIZ5bw3nkwa106QLZOWEpgX79DAwZOpQ339zEzJmDqayupPBYBRMnTmHZkpW0tUFuVyg8Gmb4rt+wRRmfBw7ty/sLdnPVdWmUnKhk2xa45spJFB1z8Mor2/jjoxN47/01PPzHkcybu5knn+rGqTIT99xVwKsv7yExrYdYYil9WyodhVikmDa2C1qFIQB5GD6LdvB/wo9fxzmGx/fQd8usOsL2HSOggnWSnIsmhIj1nzx5UknqBFSQxE0AREnchOEoCb4AOwJAqgw7SfzUMmzVZVf2KwCksPRkXwICqACk2qQ/hB6XCrjIMeS8JEENs76EDaVDb9ApYKPRKIwnKwa9GZ8voABVOq1WYReGQgIiBhSX6lDQRYhmomNd5PdNoEevKGJiXZiNTrRaLxrJsINSzm0OD0Qy8mh8hETzUYBGBYCU2REBNqVxwg7ZCmNSSrT9enR6LSGtEz9e9CYzzrYEVi5tYuf2Fnm6w+3VKSCqWmItbSKMTtVsRhJyibUKVqnmGuHrDztln8laVD+TdWRbaS+17Drspt32tYO5tJMc+0wg8jt2tX9q9bMBUOEdhQFI6bfS96SPyfkLG0/e5+TkKP00UuPwnzqBc2x07uHp+wOQqn6qquMoAFpSUvLfAYdnO9VIkEWNpQraSptH2QS8OT1DF1kKG7m/M4FE9V6WviH3uMRd+qMAkKrJjVo+fbbzOhejMPI8ImUb1DFDdQtX3arlmuSfXK8cX2U8qveAOhmiatSq41Qkw/HMCRL1Hon8/MyYnLv9f4he9/f7/G7n8e0AZDj24TFDp9UR9PlpbWpW/okepIyTUdHRSgKiMeiVWd+w5O1pF+yvDWNFG+0bQqCOV8qj2hlappG/FWoflr8y1kn/D5fNB5V2Fjaw9AP5XMaBrl27MnXqVK699lqioqzKugpI0L7IPtSx9If4Dfr3tHjHUToi0BGBHzICCqMlwmYg/NQhz27hNDOS1xIUeQp/AKMpPM54PX6MJi33/OwGlr75Fnm6GILNDqzWWLS6EB5Xk6KDZjFqafYGSbAnUCkMPKsZb0CkJKTE2ITL5VdYXTJPGPIFMPnBIBIXOiNV9njqx4+j5x23Uxwdw56ly8Iu00eP0umpubTotCRaLASO7qXoiV9j0bQQpXVQW1ZG+pA0Tu2oBHmMKIbEgekKsy+lawoNrY1ogga8wqIUiRYfmLsk4i6rU3QPMwakUlFSRdfOWZSdPIW3VMqIQCyDc0YkU1peQ3K+sJ0aoCQEfQeBJhfDpCtJ6jmAlKwMtK56dn32CRqdsJH6cmDHNjQpaXRPSOPI0mX0/vXdUl5EnNOJvriI4kUfwdEjlK1djV1yiYCW2LhE/CE9bW43UTE2mlubMFqMNLa1oouyKXrFuH0gbWIAq1aHr6qeLFsswYZmQviUsmp30Ke0qIDCAjRJuwq9oko0O/MgYUwmR0vKictNoul4LTHJdgJ+G06HHwPCkHRgytGjiQngPtFI7shumBwBDq8o5sbRI9i8ZAutLWETFnkelSa65fZ8tmwvoG8/uPGGwaQmxbFu1Wrqa4IMGdydffuOKuckpeklJY1cf2NXYmINNDg07Nx+jJeeCXDH7VaGjMzEYLRx18/3cOvNI7AYnRwqOMjho34K/9auz704DJe7mf37qig82kTv7vEcPNhAVucUdu+p5srLU0hKSqWkRMOjf9rLkCHQs4eBLl3zefX1PTzyeD8cLT6OFxj4y7x9jBlnY/Fnbbzwej5GswEdqbz/1mpeme9h9DgYPRkGDsniw3fLmD1zNIFAG9u27WHZ53DNtQbGj+tKQ0MbTzxRxnXXDuGrFTvIyoLyanG5HkyMxchf399MXg8re/c5FWJHVDRcfW0eHp+PhR+W0CrE3CiYODmDd/5awfSLchncL5cd23aweEk9Q4Za6dE9g23bC8nqJBqG/Vi6rISTJ1sYO8ZI95hcXrnjEH28MfRp82Nxe6gJBSjwQKEwF21xZLe14CGovBcn7EEK01HLBl+QRJ0BV1CPN+SiEzZijWaaQy78ottKkAxzDPogVHoDVGqSOBoyUISeIgqJy/Zzyy8HM3hoLhs3f0mbu5Hxk0ayctVm9u2FOVfqGDFqNG4SeOLJRbQ1iWZoNxLi03jssfXMnp3Ovv2nqKxSJGG56KIMUpKycTt1PPLwRkaOhAUfwfsf9kKvN+JzpXHPrz9nyjRIz9DRres0fvKT5bz2Rho6gxenJ55FHxWSEgc11TDtgnxef6uAn92VRJQtniMF8NADRxkzDvoPgG7dB7Dk0z1cPmMAGzft4URleIgYMRhGjRzJV2s3c+wo7NgCzz1/EUFNPRWVFbz79klmzRrAokV7lMrBttawI/VPbu7BscIjioHN9OlTePbZlUyZ0ofjx0/xxZf1XHZZEifLaklJgwnjh/Pow1uZc103HI5aCgqaaPqbG/usmWN4+90N3P2LCxWpgqPHK7ny6uG8/tpWBvSF2mrYtA6yM8M2DAMHdyWnSxLvL9jK9T/JoaiklM0b4IY542lu0Ctu74/+eSivvradP9w7kFde3s0jfxpKxUkTd/10Iy+9vI2c3N74Q1LBKASOsOe1+luhMCBlAkcteOwgQP6QP9M/6L47AMgfNLzhnasJ2tGjRxUAcufOnQrAKMm5gHeSxKsGM7KuAFyS+KmJo1rmq7pPS1In20pCKP+EhSRgUKR2nCSYkQyjf/Yy1SRWkkq1FFs+C2u6KS4xyiREc3MTDkeLAkJKMqrThbUghQkZCkqpctjUQHkhybfYwQTFJEaGE9EZrCYhMUjvfDtZOVqSk33ExYXQCrNRsu+gPIG1exWqAKSAmCF56hB3a7UMsd3wQ2YVBZgM6BXNioDGQVDAS52VhrpoVixt5sghP2ZrKi0OnwLwqOWH6nUKs0diajIZvzbTkHirIIy0k1oqf2aCr75Xy3Ml/moM1ePIOgJ8qgCk2g9UNpzKnPxn2+4f2e5cAKR6jgIoCQNPWHASKynJVly9teE+8EMt5wZ+vh8AKect7SFtI39lAkCYyOnpGYrW3bmOL+0r/V0F7KQNZV8CGsq+4u1Sj/XtJjSR4HUkMCj9QJ3AEAMg2a9a+q6Cpt9Ueqskc+3apOrrM9vom0BKARFV8yQpwVXHH1VvVsYaOb46GaFeq8RBnQyRY0VKFUQeSwW8Itl36rmdK94/VD87136/23n94wCkQYSCgiEczS00NTTidrkIBYPE2e2kpacr4KMKQH7dN5QfhvYzFpvPsyzq+crviyzqb0Z4csWgAIRq/FU2d2S7yzbhSZHwejJ2S7tPnz6dGTNm0Lt3b6xW89f9MxKE7NB/PFdv6vi+IwIdEVABSOX3qT0cpwHIv/u1UsYaxbQrEEQrZb1eFw/d+wvef/5FUn0aTNoQbeawW2xcCPyesM6j1LWIwYW8FvKhlP/KU6dMYctx5clSXgsoJt/JIqBIYlYqm0I6QuMm0piZQ/YlM8lNTmb1e+9gnjKBrN69KDx0GJZ8BHVHYevnYPApNdxJ45OoPVlLdvdsqk/V4DnoVkA6hBhlN+M74abPpGEc23sAT4UTc/8UYoSd+Xlh2KSmDXTRkGxPorq8lr598ti76lhYwFJcNxwQ1yuOpkNNpPcbTHUgmxm/eJST9lSatTpiNH5qDx+idOUqqG8g8ZIZdOs7AI0nxL7t23G11DM6vyfFGzZS/vnnUHYi/IBeW01sdLRi3GgwWmh1eBTmpbO6BktMFEaDluaqcrQJsQS9HtLj4nA0NWJPiMPV0IitzYc9pCdOY8BqNtPgduD2uIiPjibBZCYg5xITRXVTE+ZOMaz3tpA4Po19zZUYUiz4mlzERFtpKQ9hjcnE7/fgrToJ6Qbiu6TQo1cem59brVy/XcrcU6wUHXQqDK6MDGGlnc/K1Z8TnQCTp8H+vTB37lTM5hacrW7eemmvAkRNu0CYjcNwuwy8/OpGzr8wAWu0mVVrKqg5BfFR0KtnNMPHZuD166ivzuShB79Eb4JBA6RkO5+/LijgJ7d2IiUtlYY6DXfduUVxyH7izxOIsUfz4EOfMetS0e7O4a03D3CwAC6ebmHS5HG4PK288+4mRo2OpbioWSmRveC8VCrKqhg5ZiAffbab667vxlcrC1n2KbQ1ipkRPPjEMPSGNipK4De/KlA0/nr3gVFjR/Lhh5u5846e+Dx63nz7AEs+g/nPdSUh0cqaTYeoqQlw2YzBLP54J58shgUfXonFquHe+//KTT+J5+jRBhYvFsC2F31725S8ad6zO+jfL414a5AFH1SztwBefX0SyckBln+xlpIKqYyAYwUQGwP3/34UumY9v5m5DnMhXBFvxdvgVMDm5GQ7a2oaGZKSSaajDaPZyJbGOlqDAYam2gl4vBxubCMqNoETzfUkam0MsCcT8rooaa2lkAAj7amYtdEEAjZOuANscDdTF23CY9cQk+Nk0Ggfc64fQaw5wPKlS1mxJoTOCJddHofP10JJSZD8fnY2bW+kuBjGj9YzfuwYxSD1/vtXYzHBhAlJjBiVT8mJQt56q5zLZqXx0IOVPPZob7Kycnj5leUMH60lL687Lz1/WJEZu3C6jV69euBo1TN37jbmzLHTqXNnDh2q5O23KunfB+bMmYLL42Ltho2KOVK3btmsWnGShQvhZ3damDBxBEGNi00btlGwO0h2Nlw4aygebxvPzjvIhAmx7NrfzKWX9uaV+Qe5YnZ/UjI01DXU8dYbZVx91SgWLtxE55wMunUZyKOPLlEMiAQUTEqC2bMn89xzXzF1qhgoZfD8C58zZmw8X3zRQG4eXD9nGH98YBu335ZPZmYCy5evU/RHxfG7qRkFzO/RK4fik6UKkPrpZwUMHqgnPi6djxac5I7bZvKH+xcRFQOjRmewZ38F1/64LwcP7qfgAFx15Rjqqr088fg2XnhpPPPmreXxR6fy0EMrGDUKKsrh/bdh34ESjDHxSvWjTsn5w+XX4d+LoDJ2axVXxvaB/IdLPzt+pH/gCHQAkD9wgNXdC3ggizhhP/LIIwpAkZiYqIAUkuxLkicMSEnyRItQdY+N1F+U9SShlORS1lPNTYSRpOp0nQt0+LvHunb9hG9KsL898ZYyab8CREl5dXNLEy63q71U2ag8zwh7xmAwKY7Ysq/TbKvw8444DSuAZMCHz9uIVttIWlqI/gPj6ZUvcWjBIA91obC5ThiUCeAPhkuudUKKVOoZlWGJkICRwfAsujAxNYhOpJ8AURBcaAAAIABJREFUTgwWK063kYL9TlYub8HRnIjBbKe11a1oV0pyLrGU2KusRZdLHlnFudz6NUtRNQCS9VQgWS09VK9RjfOZwIvysC1MpvZ/qqae2gekXeUcVHAncvszGWQ/bNcNMyBlEbamgArSX+UcTpw4obRD586dMRrEFOU0w+qbAc2zn+13A3bOto9vByDlHhEXbOkzwh48E9SV99KGco0qACn3YUJCotJ3z7VEssdkXdVcRRhjAtZqxS3TFjY5Uo1YZD0VWDwb8zHymOpEguxLBaulHaSfSJuoYLZsozIK1T6mfib7iASb1HNWNWIjpRVUFqiMT2rbCKgoEyICQKrAowDx6tilajyqmqZnnv+5YvhtIOq5tv2f/v7s/ffvXbDPHA8UlrbSLjrlLvN7fQr46HV7lLZSGKY2G75g4DT7MWKs/jphbweZZV+qw7iMRdJ+qk5nuJQ6rMkobSn9RxYB2tXJJJlckO2l70s7yv5UxrbT6VJ0ia+66mpmzZqlGM4YjXoFCBBGe8fSEYGOCHRE4LtGIFL/8fTTRvun6gRLKEBQnvt0OiUB9QT8ipnDqnWrWfD++2xcs4qqkycVsFGXCO7OkJYAiScNJNWbCFU7yEuIo6S+icQoA7qQaOz6ibPpqG8LoDNbaXI7ybVbqWp0KpXRnnatsZoQ1JsM6KZOx/qLX+LL74PG5yPU2MjRl18UKpsyJ542bSw9rD7WPHQXJnMrnsI9cEpOSKkrJadbJqWF5aRmxVF1oCmMdMq8kCCjAkpWgmaAkaxuWZzcUYQmRYfGESJYEiSjZzIVJTVE9YkioPPiKvWijwb/3xxuZXthAiUlpFJTp4Wu/Rjz+J9xxCTiLq/n8Ber4MgxUqZOJXHcWHzWKIweP6aKMnbNfQSOF0KZoG3JcLxUHsbRx1jxu9vCdsQBP5hs0OrG6NUSo9Vj1oFJL8+E9ZhCfoxOt3IOYjoTrVM8YpTy8rCIkQ6ntJpOhzYQINuejKexgThrNAEDVLTVo8+I5qTJiW54Fw6XFpLYOYa6PS3hHRotkBCHxW7BVV2sNIw50YTO4SGmAdLN0FIPCfYwr2HEyFycznq27mpk3gvZ5HVP4+XntjF+bB7pWTo+X3aYg7vgxpu6MniMAa2uFW0wmQ8/2ENhIQpYY40Wt96hVJR6eOjBfTz6RD6BgJn339jJux/AK+/G06N3GAR7/ZVtWCyKFKjifn3qFFx6eRz9B/TAoAsqJjeLFntITEZhPg4f3pd7/2s/jzw8Daezmd27DvLUvFYunQmXzu5NVWUZG1a1MHJ4Pu+8W0BqJnTJQ9GUPFVspb7Wyd33TMLpbOKdl3exeSv85eVU4lOiKCn28dWXpUwak8GxoxUKMCgairff0gmDUcf6jTUcPtRKYkJYKn/jBnFInkh6ZhwPPLCITtkopinFJ2H4CCOD+qaQltqZx59cz/59MGKIMCj78MHCAwwYmMfA/jl8/MlKlom5zvUJTBo+gldeWsqI8VnkJPXj4duW0rYRpmogNQTJ8ihti+GrxhbyTHH00Ghxez2sD7aRkJiM0RTiSEUt9WHzeOxRRpwOL93iYqlpalZuFcmgGzDit/egxJXBIXcD9XFlxOc1M+2CaC6ZNYT7/riEO386lOqSw1SUt3KgEH7323wsoXqczhAXXl7FzMtRAMFhQ3rz1LyD/PTO89ixewX1DUE+X8rfzFumYLJ6OXz4EO+8VUv37ihO6L++ZxQ+b4D6Ogc3XF/AtGmipxhPdU0DBQUCIo7G5WrgREklH/y1keHDkqg6VauYyfTIh2vnjMPjdrBxwy7Ev8pohn6DDCSnJvDeO1XcecdwSo4fY8WXDZSegN/8djDJqT4sZhvPPbMZ8fucc1MnYmLiWLm8nMYGF336J7F23QnWrIJLpqdwYH81Q4b0IT0zntfeWMfP7xrA0qV7KNgL3fPg2N9u+RtvGqtMLLzz3jbuf2A0S5ZspKYK4mNh1Zdw/fUZ5Od3YdXaDXTqKn23P08+vpf8XlaOHHWi0cGlM4ewau0Oxk6IVTwdPl3UzO23jWPVyk3U1sgYrWXf3iBX/CgXj6eFgoIarrl6Ao21Lv78xFZeeOEyHn/8I0aNsbN+YyMzLoN4exqvzK/nuec3k9Wpn8K+lmFIqI9hqSF5GVLgSJ1CSpKUv6ME+7v+7v7/tH4HAPlvbA0BDIqLi3n++ed5//33FRBBGE1qmaMkg2optcqKU8EK+U41sxHwQmU8ChCgAgCq6H8ko+pclxcJWJ5t3XMBkDqNvp0hFWY0en0ePF6PIhQu5yXXZrXYMJutXwMkYdBRHhpCBEMaggHQa/XoNH58HmEENpGVoyO3m5XsTnpi7X6stgAaYUO2Mx0DAQHxpIzRq4xB8rCjaZ8tkYxdqwkn+FLtrdWLkoQHf8iIxxvD1s11bFnvxedJJRDS4XJ7MZlNX2s/qiCiasDR1ub42h1b9DcFsBLwRS2/FlBGkvUw81M1wQkDQip7LBI8VEFYFQiS92qZt+xTTf4jyxrPBjCpDLlztfE/9/1/ByAFKBUAT5ZIAFIMhyIByO96rP8fAEhpO5XBJUCwAH0Wi5WoqOhvNPc4E2RTwT9pE2k/uS+VsmWXB6s17Ih95n0Z2Sf+HqA6fQTZVr335X5SmYgCVKugvHofq/1NziOSYageO/KvvJa+K4v0ZwGtVLBK+rHKaJTjq9qnKmCullrLOvK97CeS2ftt13NmH/m/CECqutlK+Z/oYbazXQP+gMKAVNpPp1ME/JVcvB1x/NqiQRjuwkwMBL82QZI4qmZXwlyVdpF2lb4o36WnpzN06FCFvSj6wxs3bkSYtSkpKYwYMUJxupdFZdequo7SxiJJMHLkSHJF8Kd9kXPv0P/+riNex/odEeiIwNdjyJn1E19LRbSPdIrudwiXz41GJxM2eh589CH+8tyzOBtbTzPBBdQbCmPvGEhSdDxVi8uo+uQo/dw2QlVtJMdH0dTgUAw32lo8JMXZqWpqxBSdRH1rLakmPQ6PH69ZQ7M7hD1Gg0+4NnFpHEhKJ3neXMo7dcZii+Ho+3+FHVvJvOg8YiaNp1Xjo5NFR8n6zyhf8irxRjcNJcfJTEmkfH9ZuO74JHSalIABK4UHy0hOi6amtJV+Y/qwb/OBr2mZps5WPC1OumblUnz4OCFxxJFy0LEmRWuvautJcnp2puZoFTpvCMdxd3j/sh4mejw1nyPF1Yqdd9606VicLvbt3kXKiBFkdu5CbEjD6meehmWLwtQmQdyMNsxYcAtbPs4GHgedM1JoOFWOQa/DXddMhsmO1uHB4aol1RJDq6uJ3jlptJyqUtiNzc0tGHUa4i1R1Da3khAVS5WjmYBOjyPgx6610Bx0kYKBOnxEoaOBgMI4rZdir5EZHGyuUOioyVl2vE16mhpcmFMTcTfWMaZ3T7au2KHoZOZ2sZKfkcbRfUXY7TB5am+WLT/I6DFa8vtkgb4OS0wbl19+Cc/O+5Q9eyC7i5h0dCMhOpdbb/ucBYtz0eqd+N02PvqwkDdeE0CuJ2PGRtPaVgOhTFav3sGChR4y0+Cy6b3ZtvMgwyba6d0vB5NWx6sv7VJ0EKdMtjNmdB/8ITe33rGd+fOHEvA08ucnCqlrhGeePR+//4jCKHzpxRImT85j7Zpj6HXQ0gRZOTYunJmDyRDkmT8fwdEIBQfhoT/1JjHTi8lk5zc/264Av7kChjXAyMGZbNhUzoWzNWR3ycDjSuKB+/aQbIdRo2yMnXIBr7+xkOFDDAweNITn529m+ecwb24qnXKyWbPqOHV1zfQdmMnbb5USY4Nf/WoyTl+Qu+9ezXNP92DlyiOCXys6mI8/OlTR42tstnD9jzcydoyw4eBEBUwYm0uXVCubN+xn1SZITYRxfUfw8E1buNRmZXRMF2KbymlxNbOCEH1T0knyemlpbKIRHdooG8WOBoXZJv5LA9MzseucVJU1INZLI2xRxEcl4TRFs7Ksgl2hNpxkEUw24E8t5Zf3TWDM4GZMegdLlh/m6GE3CTa46Sdj+esn60lJgikjM3n19XKKxMl8XDaThicR8nq4//cFCjhosEq5dW8Wf3SQXj0z2LmrQnnmuvzyQYp56tJlB5l1WQ/qGypZ+GEz8dEwZUpPMjt7qKmrYuECJ7Mv60WnTgZOVdQxc1YFV/8Ibr/5fA4U7OKrdTVcNrs/nbKjeebpDaxfB+9/cCkt7n3ExFpY8ulBThSB2SAA4Aj2H6hh48Yirrk6h48/LuXQIZh6npnLruhDU1MLB3b7ePOtYnJ7QG4u7NoO0TbYvAnS0+GKK8fxwcJ13Hb7QLZv303hEZg6eRhPzt1GTidhM2az4quTPPLYBD76aI2SQ0+dOJr7/2sjPQT0Fkq4Dn72y+7o9Bpee/EIF08foYCvH354QGFnnjwF19+UQVSMjiWfnWTWzP5s2riXmOgYunfrzztvrVfK+1uaw+Xn9/xqKGa9nYcf+pKf3JzHq68d45bbu7N7/1Huf2gYdXUa7v31Hp59divpWf3D+KKQlNqxxtNyHUH0ijakPICG/c87lv/MCHQAkP+GdlOZTypgVVBQwDPPPMOKFSuUhFESQFV3S8AtAaNUUxR5LUCBJJOyvTAg5TtJElVnWdXQ4ZtKKr/PJf4jAKSAEaoTdiDgx+lqw+f3KnqQanmrgI4Ws1UBMuSaxUFb2Io6fRj8kR83k1FPyO/F6xH3aRdR0R4ysrT0zI+lSzcTZosLX8ChsC61GgtGvbAq3QrYKPMiAkAqZddBoeS1l3q3xy6o0eALWKmtM7FsaSFFR4xE2bri8wdpaW1VgF/V+EfiLIxIFdSRv16v52v2qawnpeZyLbJI26m6ZwIMy75UcDASgDyzHVTQSgWnpF2FtaQymaR9ZV+yDxWYVAEuFdz84cCbMAApx1ENjwSAVBmQci3Z2dkKuKyudyYoJ+/PBTCe6/tz993vx4BU4ycxVkupw2ZQQQV0+UfiG8n6VNmG0l5yXzQ1NitMSmlLtU9EMhLPtv8zP1NL8lWXbulvMnEh7aGCRWocI2UYIgHPyL6mMh+ln8k+5Z/qWC3HViUgVMajnLssAmpJ/1RBKjmWOhESOfaowPo/EjsFW/sPRrG+CwMy8jrVS9YIS7vdyU8BpCM6vDB/lPhow4xphRukftbOoNZJfU27Bm1YtzGgtJMwGWVcUZn048aNY+bMmeTn5yvMZelDokkspksJCQn07dtX+auOM9I31LFGZVeqZjTqWHfue7NjjY4IdESgIwLniMDfidiq4KMU3Kn/hVi7fR2PzX2cNV+sCZu4yOOXDJhRkDwnieY0B7E97HTLyiW1KZHtcz8nfo2L2CpIsxhxurwKM8cf1NISEn1BI214ld3INFyYYRVOZ7OUGpoQcYkJ7I21kT73CUqzu3DkQBFaqVJx1eOsKSf/lp/gDWrwlVZRt2MDrR88DXEBqD5B7rgBHN+xB+KM0OAFIxhjwVsNnfJzOHGsFHuWDbPVSGVRI5ZYPa5SvwJG5g7P5fiO49j62UShA9fqtnD5dRNYumcSI5OcXgfxnRMpPliILTqVtp1VkNGX6Gt+inbICFJzu5PsD3B49WqaDh+lky2K42vWkZeWQs3WjTQJDUuknsQWPGRCceSoq4C4aFKra0gL+jBrA8TbxHG3iZ7JWTTWVBFnteB0toQ116X4KADxNtGG9JJiMuDx+vCERPZIgzcEJpMZr8eDSWPEEXKjR0M9IWwGMRWCNhs058Wg65XE3poiUrvGU13WSmJSGg3CkmxyozsSIKoFPM0waGAGblqISwwyaFAC5RUnaW6BeU9fRHRcKzW1p/jlzwt57NGJrFmzlXc/cPLIk1EMH9EX59/Ilf91z2buu68XJSVFLF3qYcwYDVs2h5g21c7wYXEKYeFkpYmNm44wd16Ip55IZtLonhQWFvPwY2Xc87uRnCzfzf79boU5duON3UnPdKI3mPn0k+NUV4Roa4FevWD/YejU2cglF/ZVSBgvvrieLVthxixhlnXn44+OkpFpp0/fZE4UneSNF11MnRQHOje5PRPpMziFxkYf//XL/XTODoNCM2bY6durJ+//dbPSZ4eP7MK6tcVs2SIgTzbZndLRm2288vIqdD6or0MpJV/8aQVXX2Vg+LBxrFhWyHMvlDJiHJx/fhTbNzu44vLJOF0Wbr99CVkZUkYLA4f14dPPDnDtVb0UqavjRQ28+FIll80WTcExPPvMBsaOzCMxxsiy5QXUNMH/Y+88wKMq0/59T5/JlPSekEAgEHoHQQQRFLBgVxTF3taya/3sfXVXV3ftvbBiL9gB6b33ElJIQkhPJnUm0+e/zxmOzmZR2V39/t+3X+a65prJ5Mw55y3nnfPe7+95fqeeMpT4vznI33D2GnLcQ+jnTmOmoxav9wCfetuJ75WE3+el7VC7IgbOAHoatFjjk1lR30iCORGPp14xhJfLPGhOwW8tYE1TPQc0QarDBzj5tGz6j0rAlKmn7OAGrr9oHFvXb2Dl6iCFhWKOM1i5b6pujOOWW1dw3LEweZqd5LwxPP/cYmadlEvF/nI2blH4Ozf/l2wfZNmifbz3TkhRC6ZlwOxLxhIIhPjo3Y0sXABDR4oBjY2Ksg5iY2HUuARstiQeua+IY0Zn0tFRxd5CCOqkX4wk3t6i5JCcM2cpw4fbOFDWwczTJbVTHKvWNPCbG4ZSXd3A119WUVkBDzyQr0TFFO4P8dVX+0lJhBEjITapJ6+9XsbFF8ZBWM8LzzfSqw/cfMcoSktLePO1Zq649ATef28JnS5oqIX6BvjNDSM5UL6L4mIvs2YdwyuvrCM310htjY/Va+DCCx1UVrUpbtennTaO++9ey/XXTWLP3v188GENQ0coPldUHYQ5Fw/B7fJTWVnFpOMn8uxzX6A3Q2ZWJHz68svHsH79BiUveO8+ubz33l5uuW0YS77bxtYN4DBLSolEVq5oYvJJUFMPV1w9jg8/Xcv9Dw+m2Wnivjv28vRT68jIHqS4ewt0j5jPKnY0ylPe6fEexo5qarbuX9n/jTXQDSD/m1pNnZSrr9u3b+fZZ5/l66+/VkCW6hYrk0g1d6P6qqqS1Dxzah4vVS0ZXYR/Rv14NEX/OQAZ9EdC+yIQJhImLa8+v0cJx7YoecLEqEVyikWcpJUw1ZDkiAujN5giSsKQxFyEkZxomnAIv0+UO03ojR3kF8TQf6CdzB5GbDYJww4SDmrQKaYMkVBsVRmp5KRUJHkRACkGND5fiLDGjFaXSuH+TuZ/Woiz0UZSYh/aOzpwudwKdFEVZbIvAZBquK6USdrgB/AbgahSLlX9JZN11cBB6kI1EorO56hCoGgAFW0kIu+l/VWQINvLftTto+HjL93O/9gXIgBSyillV0Owpe0qKiqUsqanpxPriEMgigobu8KnnwOMP/f/n++j/x6AVMG+ehypY4H80idSU9O+VxH+1HlEQ8xoVaPUXWtLmwLbpd+rMFk+jw6dPhKE+3tYFcnnKv1C1Jlq3liBkJL/VT1m1/4hn6uLH9EwXW1TAcuyL4GKcn4SZiv9LdpARtpddcGW/q+aZqm5T9VjRre/Wp6jBYtHu93P94X//i2OFkB2bU9VuiM3m8pigrKaGzGaiQZ/wcO5Sb8fR2R8PVxMpeeHxElbp4xNAhPlIe2n5iaVzwUuXnPNNZx88snf71u2U2GjmuZDbcMjtYeaMiB6m+jP/vtrvvuI3TXQXQP/ETXwYy5ampCSPCdIiK+Xf81VN1xNU1sjJoeFgPwnGFAW7xuM9fS/YiCeNC8lxfvJGZBPxfIiUoIWDO920usQhFsj/E5GSBtGOgmSZkvHK6RIG0Rj1tLi8aCxOtD4gyRrtLS6neIPg7tvb1bl94QTTkTToy9Dxo4h0FbL7vf/yujf3UxlVQM1S9ZiireR03mIoveeAbv7cD5IN9b0RJJsJiq2VKPY+ZZLgkkNqWlp1DXUUDC4F/uWHiB/TB6tbS7qdtRC1mEa2hNSMtOo31eLw5ZOm9MlK4FgDCswstdJ/TiwoxC9NZaAQvISSDnpfLKuuopOqx2HswXXtl3sfvIvcKAcvD6UvEViry3OLXLvZo9VaEvs8RPRWXRkeTz4P/6cnJZmdB1OMhIdOJ1t2C02vG0dOExmxQiywxPEFmujrrWDHIeDRkkhJZG2iqLNRUasnfrWdsySYzsYJDE2gcZWJ/EJcdQ2t5CY5KC+oY34dDvFIRctCRqCOUacwU6cReDIMdLW4MMWgHgJEfVDekoiRQebSBug50BdQDHvuPSyHDZtrOB3N5+EzdFGs7Od5/+8m4R4LQOG5lNcXkhSGpwyfRKNTa3UVDbx4L0HOX0mHHd8T1JSk/D5LDz26Ep+e0MWbk8Hn3zVQn4/HTu3BTl1Rl8K+ogJpok339xCY3OQlAyYOXMYa1buobDQxx139aez088D9xfTWA8P3d+buPgE9hR2sHDBXsaM1LJmteR2hoYmuOl3Q9AbJComm3vvnU9aKuT3hr65x3DnHev4/ePHM/e9ZUyarmfnrgATxx/DC8+uY/QYOHn6AOIcGmpqavl0fqOS32/Y8BzcbherVjVy/Q0TqG+s4sH7D6AJiFv2SZhsYRZ+t0iBxRJxVl0J+/bD7Xf3IiM9mVde2ECf3glUVTuVcHS/Fx56+ATCWi/rNqyhSnJyWiLdJyMTqmvg9NNGUVcd5NUXt9K/H+T2MvHOh17uvX8yaUlWPn37AE8+4GZq0mSOd+wgoCni9dI28UsiIcvOgRXtXJRhpbdbS7oi+jCyqqNFycc6KjYenclIkz6RDdUt1BBHjdZPqb4EfVKYR+4ZxAlTC3B63fzhj18xtDfEW2Ho0NH8+ZmN3PNAbxqdLbz9dqNiSnTHXcegMQRxBSz85poVzJgIBb2t9Ow9iJdfXc9vbspn/YYiJZR+3NhMOlrlcqnigksGs2zpTj59FyYfb+eM84fiD7RRvL+OPXtqueiSfAJ+Iw/ftxt3u+SaNFMwsBdLVxUqbunnnFnAjq0HuO9uSa0D9z2QTf9BmbhcQV58eZOi4BWV4KgR/SP9ZJQoWI/hxVfWKaHvN16XQFZ2GnGpuVx11TekxsOAASju5AYznDStPwfKDvLR+x1ccP54Pvl4Db179cFqSePDD1eR3w8OVkLPXgKMj+OZZ1Zy9lnHKKrEDz9cx8knZ7NxcyX+oOSIzOeJx4u47dbJtLS2M//zTcyeMwC9QcO8ubtJS0EpY3WVLAKks2NHDWefM47mlloWLT7AsBER5e74Yy2MGz+ct99Zw0WXpLJ3Tx17t8N5Z0xly9oy5r1bwofzJ7J15yq2bA0p7XPP/aMoK/Fy1SU7WbqkkLTsvpFb5HCAoF/GLAMavUEBkGGC6MIBlMV3NerxP+KH8P9eIboB5K/c5mpC/ujE/Kp6TZSQEo790UcfKSArKytLUSOpUERgg4ABAQQqqJL8kAIeVGVd9MS/qzrm3y3a0cAhcSeMhApHHJMF3kWcn7243O20tbcpNxyRcGwPAX9AyYknIa6y/wggiaiAVLWnqCll/TkU6iQQaMNo6iQuPkheXhx9+yaTlCx5JWU1O0jQLwO7JCeXtcCA4pIt5yCqSFUN5vfrCIUcBALJrFp5iHXrq/D7kzGZk2lucioKNQmtlvMRZZAcX0mUctg4RgCcwBoBlAJppHxeb8QVWMqpwkspg9SB6pgtx48GRGp7qCBSXlWwoL5XoZFqAiL7U5WQqppUBVhd4dm/295///0fQrBVV2cpi7SjmNDIeUldiMmKGFXIeauh5UcCaj92bkfTx366XP8egIwOU1avUWlvp7OZuLh4pW1/6qG2m3odqtuqwM/n9SvhSfK39DG1j0RDpujvHOlY8h3pc/IdGR8ENMmYIPUtbaK6UkvbqNeUbKs6VKt9TDUZkfKJSk76tOq+ro4r6nmp35HroaGhQenrso081baOhprRfVsFWEcLFo92u1+2f/8ye/tnAeQPZT086xbuKGH7cnd62FAmep/yXjHqOpxnVVFDyt9K3tuwMkx1Hg6zlv6gKm2ljaUNR40axZVXXsmkSZP+Lj1E19+j6N8RdeFLjq2aoh2pfX+ZGuzeS3cNdNfA/90akIFNuWOIvP7gRqPk+/LiU56X33g5n37zKYkZCWTlZXGg8gC9+vRm994iUvKTqDlYxgm3TGTJMyugN+RcksXAxB6UP7KWmKWQUwmZmkQ6A0HaAq3Y9EY6A14cuniagi0k2BMpb28kOSmFusYGMhPT8fmDVLe14M7LY4MuxNiXXiA4dixOrQazu5X969YSePVNGDCYHtdeT1piLAl1JSy4cTbxOWaaN2yEJCN0+hg4dgD7DuwhvmcyTU0thBtDIO7WFsgclUN1Va2ivMvJz+ZAZQmWBCsBtxf/Zj+6DFlIhNjEBFLSkijesh9Lrxg6S93QcDiXpAN65vSjZr8HT3OIk7/9lladEWNZLZs+/pL2faWwcy9Y7WDQgj5A/PCheD0h3EY9Q2+/gWBqAiYNZNU0suXaW8mvqkJTsR+zJkjApuVQc4gEMdU8bNgjUd+iHJW7f/lMXK4F2NqNRlx+H7b4WOoUN+xIurYkqwWnq5O02Bja293EOsxoZZG2zUdiSjL76hvwpmloDIYxGq10OF1kxWpx14UwSSjm4f17DDD57HwOOou49qZUTpw6mPfmfkdGWiwjRuTz9FObFHhz3iyYec4ESiuK+fabWq66YgotzjZefXkjNjNMmGBj3HGpeP0eoBcfvL+Krz5DgYEPPNYTq9XC5rX1rF/XyNXXHc+XXy9TTFoEGr386nja25xs29jCdwtrmHh8Em++1cjlVyWzfmMDF1+cQGJiGuFgHldd8SUpyTB7dhrxCbnc/8B6Hn1sIHGONN6dt46PPnbx9LPpJCXG4G6xcPcdu7nisvHcee8app0F02f2JrtHH/70x2/Zsx0effBYOl01/PnPpUqxN1KvAAAgAElEQVS/ePKp4ZhiOjHobJx75ibuuWsQCxbt4oSpBhYt9vPAQ8fR1tqEt1PPrLN3cN55MP2UIXzw0Q7mzBlEjDmNN1/5juXL4bZ7YrDH6ljwbTsXXTAOa4yJNWvW8exzHm64ycyUkwrYuWs7O7eEOeuMM3j15c8o3Ad/emIQZpuRW+/ZwkVzhhEOhLjr1h201w0g3p6N2bqK0g4XtSaYet1gmlwteDcdZOROmKJLpKOwSUmLmmpx0NjZQa4jhw5jMus7zGz21OKhidi8Zu5+9kQa2rZSsa+eiy48g+r6Bu74r9UMHczf3KjHKMPowu82UNsEpaUw+9w8Vq0opWcvLRPHT+W+OxayZSs881q6Agp1xPHwg1+zY1tEMfj6X9PJ692Dzg4zb721AnsceD0S8j6Cl17aws13JZGYZCPkTeWJP2zggYeG8qenttMzGzZthjvuTsNsNuJqT+e3N23gD3/IZsniSnbtgInHZbFp6yEuvqQn/kCYJ/9UzrETYNaFgxXBi9et5fEHdivqy+zeEBunZ/XSAPffdxYHq5t49NHlSsj+G2+eSUPzAd7/YDtnnj6Ut9/arqgnzzxzOMuXb2XEiAE4Yq189PFGLpzdlw0b9vPV59C3D/j8ElZ+PB6PhIAv48EHj+fzz5fR2gKNDShGSbfdfgI6o59PvljJldflYbNaee+tnQwbMIpnn9pEerKG4r1h0lIkj2oArSFMRg7Mmj2V5SuXsX1ngEsvG8KCJTu48ZY+7N1XzOaNMPu8UbQ16fjTU+t5Y15/ysqLePDeAHfe0Z+tW/by9Rdw3pnncecD7yDkXHwhNOIgJD8KknhSE3FzEOioFXNZaezDKuz/u7+f/7tL3g0gf+X2UxVh0WoRNbxNJohbtmzhhRdeUF4F7EgeNgEHsrIrQKG+vv57AwGBdWp4pEwgVZOAI8EPVRX1rwCef+Y7ypxZmRyLAjLitioPxSgm4Ke1vQWDMZIjTsKjA7LcQcTgIGK2Etk24qatUW46g+J2qDi3yk1pAJ+3nXCwHbs9SGqqnrQ0A9k97GRnx2E2iSO4H63eo9yuBkMewqFISLj2MNSMiUklEEigpMjDl1/upa5Oi8GcSihkUhRq1hibYvqgKkzlnCSPZUS5Gcm9KU/ZRp4qdBJwKiY1ERDpU8oYCc/WK38LBJD3ag49NU+eConUPqECyWgFm/QReQokkodAATWkUjU66Wqo8st25QiAlGNK+VSDJGkzAWBSPqmL+LgEjEaTcn4/1F+kLY/m8c/0tSPv798DkD+0ZcQJW227pianotgVyPpzADJa9di1PNLnm5tblP6jukeroDZaPfhjEDIa8qn5RQUKqmHTSvoCTSTfqrSHCkwjCt2I0lIFjyrUjk4LIGG38p1oNbUKuuUYTU1N35teqeZYsr9o1dxP1c/R9IOj2eZo+tL/j21+DkDGijVk1OMHOHv4w1BkzFRyPcpY2EXhKGOYshxzuD0FPopyQgZO5XoLBGltafneQEs+k34sYDo3N5frrruO8ePHK+0r45HaP6QPyRis/j51rbvoXKLq/6LhtjrO//+o8+5jdtdAdw38p9TAkQGkmA7IXaEoHResXcDdj96Nzq6l+FAR3k43cbmJBAjR0SR5C41Q48Ux0azk+nZ5wgy9awDGQAjzajfVr1TQdw9Y6yUEMJva5nrMdi0divmjHV8gjMlioLbDqcAywVESLhzQGmkLBWmwWXHGO7DOnkXmpZfgz0ilTBILigP239RHA2aejrdggERGktXZROk373Ho1T8AbSTlptFYckgJE5eda7NMZKRmcGh7GX0HD2B/4Z5I4jtJry3yzJ468El+M+jVpxcV2w5g1BnpdPuUE+sxKo2D22rpOSGHpnonbYXtFAzvy75V+yOmNrKvhHSsp5yDyxWCJRsgJg4ye6A1GAmHNJx78UVsOVBMSVExOTk9qWhz0uuS89GmJBFq76Bt5VpMXy6k+vU3OTbkxxDyK3WiuOkadRi0ZtyhSNojPAHSkpOpaKgk1ZGAs01sQkAnRmhivKmB5jAkiHu2P0SyFtpCijeP4kguv46y7wy9icaAV+GpGqORJp+PWJ2JgrRkGqoOIZGYAjdDFh1eWxBfEoyamkDfgS1ceul0tm3cy7dflSkmK8cdl01GZhYvvryOy68ZgNHs4C9PraPZCbm5kgtyNMV7y6mrq+fcC/Lp9LaxYEEtZaXQ1gxXXnkSKRkHMRpD1FfaefvtzRjtovCzMGTQWD75eBnTpseT36cP+/e2ctd/7WfyZJhx8jiS0rS8+tpqTjs9mVBQw/Il9YiPZXomnD5zCh3tPr76aqUYkyshpv36JtLY1ERquijsBtDSEGD39gb+OteJ1gCZfeGqG05SgPGCb1ax9Bsf/fsYSE71c8LkEaxYuoW01BgmHt+PNau38vCDkJoCDz/cm8zsOOa+t5nsbMjJsrN8SbuSP3LatBEUDLKwdNlqQuLvGXRw6KCHpmYfl1+dTUZ2Eq+/tg2zEbxuSE6CFatgximpjB6bqKSfeuCeXSQnwrjxBezauY+kBDj73ONYv/0gf/xTOVOnSG7M67n1ll2UODsZPyeWzuR6vpm/gwFn92fP4r2cfMJIOuduJnsPDGmBNE0SboOZSqcHb9hBGT4q9Hrq9E5y+xq497HTyR5QQmXNdj74ays5GRGWLgZEfxOfcukVJ1HftJe3/1pJ+UF46IEpZCQYeP3Vb9m4GUYNganHjGfLtvWkFcSQ1y+XVUt3caAYTpoyknfmbebMcxPpV5BLfZ2TZ58rY/hIOPusocTZezFnzqf89tYYCgr64Wqz8MhDa+iRA5Mnp5CV2Zs/PrGW392eS4wllooSH488vI8p06S+B/HHR3dxxeWjSc0y8NEna5T57ezZE3nzrRWcc25/klNMbFi3k3tuD/K731qZcXofZS777txCgn7xMYDBg3P4Yn4Fv735FCoObeXpP1czfBj0yLby7dcu8nrpWLsuSM+eMP3kIbz/4Q5+d/Mwtm7ZwZ4dISZPGsNzz29g+HALycnZfLe4iIceOoZFi9ahCWsZM+YkHn/8W/L7meiVn836zSXcdMsovJ4gj9y9lbZ6sFugwwmSicmEDqM+jCkmpGRxGDrKREgTIL9fb9zeDrbtqmLKyREvKQGbl1w0jsYaHy+8uJkX3hhAfHwsf3x0LdoQimFPe7OVPz5aztVX3c2UaZMZNGQQep0JDCZl8BGjW68mgEkfg04GW3XB6uimmv8pP5j/UeXoBpD/Dc15JPfbCKSTdUEoKipizZo1zJ8/n7KyMgXMjRkzRoEh3377rbKNvBfVkgoc5DPVufRIE/j/HgApmRkioENcqCVBeCQfYCRXmQIQtWE6OtoVCCK5YCKhpH4lp4MSlmqM5FGUe5mICkjCn2WfkR8Wsb/SK2YLXgK+ZgL+RmIsAXr0iKFnr3iSk/XYHCEc8RrMMSG0Op9iTCNh2OKCLSY3Bn0ijfUmVq08yKZNbWh1yegtDjo7A3g7A8SYI9BQdYqV0B4BbvKIjXMoqkiBMRImLyq2H8KmI+HmUjbZRl6l3KopjbwKUFbhofytKs5U+KSGQcqxopWRavup4bICj+QzAQgqOPh1c7FFAKQKsKQcclwBrKK+EzAqZRDFgLSrmotQhaKqgu7nLq//CQBS6lUFKmqoc0tLqwLL5Ro72ocKC6O3FxdsUf5K/5GHXNvSB44EeNTvRV/Pcl4q2JX3cn7yqgJGUUnLuCBwSc0Lq35HzSUa3TdVcxlpRwGi0qfV81GBeHSfkxBtcU0W1bWclzr+yDGO1Mb/Ckz8V75ztG3ya2/3zwDI6HIqKSNkXNdGzIkC4VAEPh4OwxbVo2IyE5JxLKJ2VK6tw+pHXyAy5rjaOwgchtuqgrx///5KuPWECRMYOXLk96kk1OOr41c03FbHHvWzHxaSIuO72t4/uD5Exis1/cKvXc/d+++uge4a+E+sgSgAebh4qsGpxLS4cLF+53quuflqMvtmsn7rKpTEgvLPEOj+BiaCTj/2gXG0a1qYculo1pZsxGvXMHjAMOztZgpfXUvSl5BUAbH2NGpb2zkQdCngK2hCWYD2NHcQo9cQNoZJTk3F0xGm2eUhJj2ZGlcHYaNBQnsY/9d5rJH40yYn/adPY+/XX6G12sg75Sw0Jj2dxduofPFJWLMYjC5MeTa8PqfifK3R6AnvCGDtm4Cr3knOiEya3S201bvIGRqBjRqrkXC1T1E2FkzpR3VDDa3NreSN6E3pdyUoJE7IXRwk58bTUN1M9qAeVB88iEVvQB/Q4dUk0NluhUHHU3DlzdR7A+SlOWjcv4f2vfuIsSVQZUogf/AwOiqLObhxPYMumE19Uxvt1fW4C/dQEG+h5KWXmFnVjKOylKAe9Baob4eMpGS2NTaQE5dCoK0Fm9VMu9+NzWIm2NKhqBXtejMNAQ9anZ6Q2YTL04nJYMQoDtlK/spORRUpyknJMC2vsSY45IWclCwOOhtoDngVxaXMENIkH7rJzMHWFgyJcSxtaqFAjFAK4LzzjqVo/yY+/dTLb2+KYfLksRjMIVau3MiypW6mTj2GPz+1jp27YdGyAtLTHNRW+Hn+2a1cfnUfXn6lmFEj4bRThnPzLVu5576JpGd6aGqsZ+2KCl54KcSsi2HajCHEWY0sW7KJDjdKhMy+vc1I5pMhQ2IYP340Wq2TxoYOLr/sAHm94IabbMQlGHlrrpPbbzuNxpom1q1Zz/wvg9x1b1/ikoPs3l3CLnHnnnMMb7+5jjWrYchQyb84lPU7tjPnygupddZw1eVLqauA0aPg908OICnBQMlOD+++Vcipp8VQftDNsNF5fPttKXfc2h+PJ8zSZTU885cWpp8EF8zKo7ConSZnC2efPZFVK1fy6INebrgxgcknHsesC+bz4rO9FDj16OMrcDbDbbemK+msHv9DHeefV0DPHBsbN2zik0/gsitTGHdcPl99sZq6gzBqZA4fflaBNwi/u60/9rjx/OamXRS1hxh3bTpfbPoc70656QHTKAu90jLwl1fQY2+AsavhuMQRFHmtLKo4xEF0eCzNJPVvZNacIVSXlTNsWDYTp2Xx3bIFPPUU3HtXBmOGxKLXmrnjzm3Ep0FhBVxxlYWNqzu5/OKZNDcU8d13+3jnA3jx+VHkpEOHq5nHnykhMxul3p99ZgJaQzveTh2PPbAFuw0aWuHCiy0sX9HJ9dcPIhT2UlfbwuIF9Ywd04cNG4oVIL9nDzz99BQCgSa2b9/DwoU+jhmTxZefHWLkGGj1wS23TOeKC77lskvzGTAyVXGX1mtgyuRTWLt6H6tXlTJ2rI2DlR2MGNmXDZv2M3t2D8IhLW+/Xc6hSlEl9sagj2HhN5UUFzcrN4/SB+++/xiKi8t5/90azjnreD54fxmZGaksWFCnqB1v/698DpQVUVwk4H0CL7+8ilEje7Bnz0FWLIezTo+YxMQlCkCfyZ13f85lVxzDG2+tU/JCjh49gHlv7yFGCwcPKOlhFdd7GYaS4mOxmg1YLDo63C3UNnhpc4E1Fq694UQ2bF3C0NFZfP1tBTExMOv84VhM8fzhiSW89Pp4Nm1ey4fvhLn2mh6cMCWX7xZs4/H728lI7UtldTODBw3j0YfvV+ZgcZKQUyK8NGLKqFHMaYL+ADqjnEn3439rDXQDyF+55aJVburkTlUmqWBS/paJfXFxseJKKiBBHElff/113nvvPWXiL4oWech3BGaIUYbAMFFoHSkP278KIP85IBQmFPQfzmcneR1VFaTqBB1WUojLpFUAiYAryXkm7sKyeOHt9Ck3kaISMlsNePxe/BKSfTinZMAfQq8xowvrCEusQdiLVuMiGJSwjjb0BsmtB2npkNPTTnqWXQkfMOhDSgi20EyL2U5NTSd7dzWzYkUr4aCR+MSedPr9NDmbsZpt2G02BZZ6PALVIqrD9rZOrNZYLBarAkLdnV5sNisxVpOiMFJgq7ICI5PziFmLtKGAQlXhGm0C8UN4ufZ79acaIhsNJtT6V9tPXgVsSv0JcFCVZ6oBkfSHX+cRWVZSYbJALjVXqfQ/AZJyXhnpmZjNFqXPyrmr/f1IMO5I5/nP9bcj7eHfU0BGKzelveRaioSce5T6FiOan3qo5TySkkz5n7D5cPj7kGfVpChaTdYV4vw9qIqU70gqSxUKCSxXw7Ll3EWboNfpDyuMI6Hx0QpJNYesCrIj7RxJByBtKqpHVS0n444KPX9Q76l947DT/PfOpX9/nkfbB/5zAOQPycxqaqsVdXe0AvLv609uo2SE0kYWHg47/YkSUmlvaRPFTCscqX8FQiq5JfAHArS7OpQ+JS7YktBd7SNDhgzhqquuYsaMGd+nf4iGidHKxegFjCPlc+z6WQRSRhbN5H1Ekdu9/PzrjL/de+2ugf/0GpDxUr1/OXw/JWPL4bEwgITc+Vm4cSGX33A5ulg9Tc012HNT6Qh0YrEZcDc2YUw0IAsyJEL6cQ7sOXaKtlUxdeapNB1qY+uLK+AjyPFHctgFdWY8Dj0ugyjOQxhj4wm7fehlIVIXxNXuIjE2FV8I2oMeWSVSFooCtlh0J04nmJ3NsMsvIxAMkNjexvK575J5xnlUbd0MrlqmnHoS9d99x65FH2A0HMTrLFfuFTPzs6nd20Sw0h1x3miBmAFG3I0+Enon0tLSTqjNR8+s3pTtLlGcrCVEmxToVdCTA6vLSBmShD6kp3pRLYa+Wvz1IbR5En7dg9JVB8kckkzV6gYcQ0ZgHzKFHhf9jtbYBJobymmrKMb13HMwagL5F14LZitJgTbWvvYqJGdCaye0uhk3+xziTV5KX3mF5Fc+YFi7S3EKj7cbcbZLSLxoOyMtJyHY8pBfLbtJgy2sxeML0sMWR11HiyLIjDGZqPF6FdBolyLpTHiDfowKmPSQGOegqaWVZLseTwd4wiHiEpOoaqonWW8lGDi8eAtUS3U4EtkdbqI8IHUKGdlw8QWpzJg+iocf+Ypb7xiLweRj08Z9vPpSJ8eOj2PmzBncc++73PNgLtlZyTTWBrjvnm3kF4j5Rh79+piUe/7lK+uoqXNz7IQ0vltUi8Ukbs+xLFjcyk03DiPBHmDDul3cfZ/k34NTTo1lyNDB/PbGVdxw/Wg8naV8/WUTS5bA3LmXojWsRqNz8+JLVRw7vjd7tpcopjBeL5x6Zh8y88I0NTTw0dxWxYB8wKB4jv1brtEHn/6AviMG8/ybO8nuD84wuDqgbAv0ToaXnxyJQ+9h9+Zm/vp6FVOPh5NPGUlIr+Wv72xk9nmpFJfUsXGrADc4/5xsevRIpbzcx2fzdyp+Q7Im7nXBCVMKyB+YxhdfLqOpNtKWra7IvGrWrH5KZM28d7ZQUhzJAymA7rgJo3jiqU0889IQBZD//r5y5fMrrxvFtl2bsDqMJKdN5467DrJjl1hlh+g3OZN+/bOZ/+VXkbj9Shhx6nAS93rpNb8D/f4gVRodhwhQpXcz4+KB/O7OXhh1Nbz65CJSErXorCE6PJH6mzypL9mpTdTXNnPbbUFOOtXIWRcNx2jS8seH1nLBOSP4ZsEWxk8wsXCRl5kzB9G7p5Zdu3ewaKWYu5jYtNbLo4+eRmvHblYsOcALT8Adtw9h/AkJlJRv4dVX23jiiQm0dpQT8Om59YYy+vVVsi6QlhHLvHmt/OHxabjcZezbW8xHH4SUfJiXX3oGi5Z8zu4ycRU/lVuu+5IrrhhLYpaXFau2IZYHHS3Q3gIfvCfGQvDbW8bT0tHCZ/P3MOMkE4cOedm5B8Sc/uLZcWSk9eLbr8tYtLCZRx45k68XfEpYBzm5Zr74zMMlF5/AJx8voUdWH/Ly8njuhQX07K2slSiGOWecPpw3XtvKjBlDMBoS+OvcZUw7MYUFC+qVPJTDRsSyaEkr554/gjWrd7B3b4BgAPxuSLTYqS5rJz3NREZaKs6GVlqaWnG7InNEewxkZSeiNWnYX9qILwBGgY5zBpOU7uDT+avJ62NWjGaXrepg0lQxaYqnsSrIuLEjyC/Qs3jBBh67p40Em4mW1jAGrQWdJsjgoYOZMfNMJk+fQUbvPAkHVA4qAqPDidP/038o/2PL1w0gf4GmjYZGP7U7FVJ03V6d6EWHZn/33Xf8/ve/Z+vWrcoPgCiVBPLIQ7YT6KCGxQqEVN1Oo0GIABXZ9td9/J0lwj9MSCWMWVXHqe6sAlwEnjpscbhaPYgGW2cJKMsqepMNf9CPwRDE6/JgIgZtSI82LIONBGj7CGt9BLXK+jXhQBhPZysmi5+sHrEkpZjQ6wNoCGAwmNAQQ021i8J9jXg9RlKS8wiG5UZWbo3C2G0xaEV9FPRhMIrxTAtWawwBn5n29iAmk2S2MdHkbFdcveMTzZFJeNioqH/kFjmS4eaH8HPVxVwAljzUcHNpGwE7ari2mtsxGjbK9mqIrgqFVHWSqkxT87vJ91VVZfT3otWVPxYqeXR9NqKA9Hp9CjxWAaQcX5RxUr70tAwcjogRSrQyT/pjJCfo3wOKfx84du3Nfw8gI/0/Ei4kxxaY5nJ1kJyc9P25RMP5H4NqAvIkd6MoBQWYS5tJfUcc3yM5S6MNhH7sGlP3L3Um4Fb+FhVrRHEr/UjOM7I/ddvoOopuvyOBOvV7cl6yf7nGpP+pfUvOX22brv1MhVayvbSX9C9Z2JC2ljFHhY8/NX50Pad/FiaqKsroMkfXgzqedYWy0dt0hcDq36qiWQXjannV11+iL6rwWE05YYmxKIpveUqeWFGOdj1udFsrYFHxkomMo8qahlxLUddNZBwQ5atci17a2trxB4LExFiUXLmSCqKurk5ZOLnzzjt54IH7lb4ln0dDxK6Q/EjQ/IhtHW0S0c0bf92f0+69d9fA/5kaCCppcyJDigllNi1rLofXWuRuL4CHr1Z/xV2P3IM9PZHimkO0d7qwpqfh6nRijelEo/HhD2rBocGr6WDIyQM4VFlDUkwm+9dVY6gy4F9dS6I5iWAY2tyd2BPi8IrBl+QrlNhcq8QvA52doI2ch0JitCG0lhhCDS2Q0wtGjWbC3XfS0rcnzW4XWW1u1n/8BZRXY5o+lZTBPUmKc+ApPMi+ec+TnVhHzd5lBHa3kj42DavRTsnuYnqOzqNseym0Ak1Afx2pWWnUbasid1xvmmubaa1uIi0/idqyxgjpk3PSQc8BOZTtrMAUZyHk7cRfBmQe9mOQRHpya6w3gSmTkx6bSyU29q5cBgYdafl51C5ZRr97HlaMJ4yNtez74gvYuoPkK64irl9/Aviw+5vpUVxM5W/vIbWwBLsmiNbnRhMK0yIh1UYzbgmTdtipaWtV4KKYh4hiUcBkjERsSRohaUutBqs5hlrJb39Y7ahWr7S9sKhYo0a5l0+Ii6fO2UyWIw5fh5tQyEdGfCqlzXXYNHoMehOlfpfSXcpDMPj0eOram3nhsSEMKkjhw88X40hIxNnUSEUF1NXC4CE2zjpzJEVFO1m13Elurh5nW4BOD1RVwuWXDSI9zY1WY2fdmjCzZ+/glFPh+hvjyO2VhMGYwMUXbeTi2Vk01R1SQrkbnJJHMZf+g3USy8XCrxrYs7MR+bkfNz6eHbvdShqnyy8dqfwuP/TQXhoa4cYb4+hfkM8nH21CZ3SQNzCdPbsKefdVuHSOjWmnncCbX33Fk/ODJA2CMqdieszwG3ug1RnRV5hZ/9Bunr4xh/aiCqV+G+sktBjGjR5OjD2dN17/moYaSO8BoyeP4/lX1jJjGowffQxLvilm3rxGbr8vhazsdN55a4eS03LM+AFs2bqHLZvgkkt6ERuXwF+e2cyfnz6BQ5V1fPrJbpavhCf/nE2sI5aachPPP7+FS69OZNmyJpZ8C396ajQ5+Wa++GYlDlsW27fFs3XzSFZubyMc2k/iKZkMmWphffECJpw8maXfrGZw4hjMZQ4K3ykl0ScGAiVk9wpw5qzRtHu3c8Y5fZR8kr+/ays1NfCb2/QMHzmAlUsqlHusBmcQuz3i+pzfL5FJUwfT0uzmuSc3KODt/sfSiY0zUVwYYt7cgyTGo8CxK2/IwGxz8MpLhYwYlklJURXZaWAKx+HxtDJ1Zi88Pjfvz6tR6mfCxAJef3UfOzbBbbelMWSUHY/fz8uvlJPfO56qymbKSqDgb6Yvl112PJ0eP1u2F/LGvEamTe/JB++WMXpMHBha2LETEhxw2cXxmHSxvPFaOSdOh4mTBuPzh5j79m4OVcCIUTB1Rm8++bSEzBSwW9PYtq2WsnJ4+KEzeOaZzygqBb8fJNPPgH4OqipdDB06Aqtdy2dfrOf8C3qzek0J69ZCQV84WC4pBk6kpbmD9z9cy133jmfRgjU01UGf3pm88mYVWdmRdOSi7hw/QU9GYhbbl5aj84LPF7FHsFoSIpF9piB+rwu/y4tkC+sMQc+8GOwxNtpdLooqXNhkYShPx0knH4vR5OGl1zfw5nszyEjP4YUnvsGgjVWus5efXYrBA8m2ZJrqPTTUtWPUadDo9WC2EJ+ZzqW//Q1DjzmGvn2HoEWPXH3hQBCNshgeSd+mzs9kXiNiJuX++//Mb+r/roJ2A8hfqL2OBHS6KsJ+6lCqGlJeV6xYwbx585TXiGowAijU8Ek1XFigiExIBRYIHJJHNBw5kqrlFyruUe8mWgUl5yM/xmr4rtViw2Kw4fa48Gtc6C1GjOZYJdeD2SK5HvQEXVo0QT3hYERthS6k+CL6JANQSIMmYERLiGC4jUCglRDtqj+DsjLjcctgKvkT7cTEJGA0xNDp8eLxiklDCJtV7jLd6HQu0jNiyMq20iM7h9076igtboVwEqGwFWdzG2FNEJtDDCNk9UVc8TSKQ5gASTX0WAUj0o6qWlVVC0kbqTBWDYsVQCTwJ2LkE4HL6vayrRrWrUIMVQ2pfi5tr7Z7tLOyGqL77+ZqE+ghLs4CtuR8JA+gwDkJ/ZX+JzkgE0e0QigAACAASURBVBLEiEZVvUYAqqru7NpRfgno8/f7/GUBpFrPUjYB/FJ+CbVRIV00dDyasqhQVrYVQKiaGYkSUglnRq7tSDhz10c0qFL/dyTgp9a9mv9PVclGmxRF76vrPtSconJ+6nijjik/V8Z/F0Cq455a/uhxNDrEW/08+ny6ftb1u/J9uc7UtAdyrircP+oB7Gc2jE43IeOALFI4nU0KfJRrQNpZHl3P9cdAbTQQjx47pR9KSgBXh1sZ1yQ/qQyHRqMBn9+rXJ8Ctm+++WZFARkJ14+op6X8XYHtP1X+H3Wp/af20r1xdw1010B3DUTVQAQxRiaIxsOup4f9aBQVZAh3qI3allquu/0GVm1dj9fnBlsMiOJRFnhztVAZgkwTOL1kHJdGdW0t6RkJ1HzujMT2ChmT+7y6EAkJ6XhaOvF0eomJsWJz2HG6OtDGx6IzmQi43MosW+PzYNBLWp9I2F9jbTMkpimJ+ybOm0vj4D40E6Z69XrYUwQ6E0PPPptQTjrtPh8pmPEWbWT7MzdgNjjxVB2IAE2Bg2I8U5BDVXEFiY4k4h3xlCwqjjhfN4JuoJEYk4X26lYGju3H7mWF6DMgILLDKkielEpTU6vcCtO/Zw92bCtClwJBySFZBf0nj6K5rIqajeK6PQiGTSbz1PPoNWgIfk8b6+fPJ2bMWGURy79sCfTJxxzS4glp6DtlKh58OCv30v76a+i+XsGIZhc01YjAlASjFl9A2iWSkzEzJZm6+gYSzVbC/oACLkxmE4UdbRJ1HnEd14JO8rEHw2RnZVF06BBpqSlU1tUTp9cSDISwyWJxOKw4lcudpDyz4xKobHGSHZ9Ae2cnbZ5OkmLjaWlrw5oYR2lnE209YMo5GWQ4qrnyimksXb2Fv77boORknHXBVDZvOcDy5aVcd90gAr4AH7yzTwGBQ8fCaTOn8uiD3zFquJlp0wrYtm0PX33tw92Bkltv+oxh6Iwd+PxGFi86xMb1raQlw7XXTmTDpnLenFvBU3/phdnk4PcPbae0CJ55dgRGk4Zlq8ooKmpi7EgdX30ZJD0jokSbc2kPYixGqiuNfDp/Lx0+GFAAWYk57NldwbSZpzJ65pf0uhJSj+1FqbORel8bZEPekAHo6sIUvbGXvqVw07Rkzjh3Ak88/ikDc2HKxNG88tpGtm6BiRPgojmnETJruOOez5k504Czzs/+nRAfB0YbnHb6MTTU+vn0081o9BBjjYCnGdMHYo81sXz5Fg4cAE8nnHtOP7bvKCSjBwwfPoDag3ruumsHx06CC2ePZt2qYrw+D6ecMYZP5i9n4zoYM/JEeuZc9zen7bkU19WD4SDkH1TSB1hyEunc1wSdmREzplAstJRxxeWDuHLOWFLiOnn2mTe4+faRfPLxZlrqYdEieOXtwdgdJlYs2sdzz3Xw6JOx9O7dG6O2B48+8pmihi0vg0nj8nnzrSLeeHcUWr2bjz/Yg7MBpp04hvlfbOCq6/OVBYjtO9z8/uFabrgWTps2kt3bStlb2Mw5l/TCF9Ly2UclLFoA6Wlw0w0F7NleiU4fYvRxucTYE3n2+VVs2Sz5DXuRne5g/ZrtXHTRySxctIz3P3Yr10jBAPjyCxgzBq65bizOpkJ8rhZGjxxKOBxg795CVq4IcNllg+j0tvLRhwdJiIVzzjsJv+YA8fGJzD5vveKSfu31E1m3bh0b1vpIT4cbfns1Dz/yMmmpJsoPeNm8AVJTYc5lE3ntjRVc+5tBbN+5SwGPE44dxrN/2aZA2BEjerF46QHueXAMi77dgDGkp1/+WD78fDW5eRlUVlQTF2ckLjGBDctqaSuJXMfDh/eAsIFVG0uVNRHBDhKAk5WiISc3h4q6GlpavRKsiPh3GqxmxUSspCqExRFJLbB7P4yZJEA1hn0b3ZQWQmw86MJg8IIxDGaDzIwMSoSQRCsGDHqMcbFsL62n/9A8Zp55ITfeeCsxFjM6g4Gg36+8CmmMFnJ1lUd1//z+z6qBbgD5C7XHjwFIddKrQiL1cDLxVh2O1c9kcrxs2TJeeuklNmzYoKjlBFrJ52qorRoOqYJGmXgKvBKQJRPQaJDx64XnHn2lqeWXV5kIq0otxW1alD5ocMTFEgiFaOuQVUMtdkeM4nwtNyEmbRySgCYUFuDoJ6TxoVjU6MxoNUZC3qByo4jGgz8gCjOZcOsIh7V4PQH83qACeASomBUjBgmvlVV3vWJe4/FU07O3lbx8C7362ElK1pGUmMlXn+1m84YmdPRWHLRbO1oIhr3EWPWYLQb0OoOiMlJUkEpoYmSo66oyk7+lrNKWKhAWMKEa0kj7yUP+Vt201VBYAVRSZ+q+o+Gy7FP+rw620gdUCK2qXlXYeaTWigYSP9WaUiwpo5oTUwCkHFcApBICrNGRkpL6fV5KFbh1BUrqMX4OaB19z/oeyR1+c1hB9hMKSBVoqW0UrQCLBkJq3ksBci6Xm6Sk5O9VhGobR1RpEYXZTz1kv3IdSvtIm4nCUNpUFM3STiqA7Aobo0FU9P67gqto8N01FYN6rtEA7Ejfl34jYFTOTR6i2hNwpsK6H4Nl0fv/qXP8ufqJ/r96LR0JbKrtJ+cl40j0jYaqBJbvK/V6eLyRfXeFjkfb94+mL8q1EYGoMrsMEwoHqa2tUd7LtdK1fxxpfDjStRFd/ki5ob29g063B7vdoUyePR5R/4DRZFDgdp8+fbj//vsZPXrkP5y6WifRfSQ6N/HRlLV7m+4a6K6B7hr4RWtAfraPNEvURNL3yGKznwDPzXuep1/9C7UdtfQY0JMqZw1BjQeaxB5aZHfmiMWrpKTxgTUZXLvFVlcIgAbFJeEAJJRCojsOfYyFmoZ6rHEOMBqobmoiITmFTk8nAZ+XRFsMXo8Lt9ejxLdYzFY6tRZ8Qm6GDmHEvbewZd8uJbZx4PhjCTpb2PfJl+ReeSOmGCsJugDeA9vZ9ckr+Dd+gWNoIm2F+9GlGwju9ysTZWOyFV+di/wxeRSVlGKLteH3hfCWScxjJNejI9uGxW6nrqaGfsMHUri9EA4FIokRLRqGDRnCtu3bielvx2a3U7+rGmpBYzYT1sSANoa+19+H/djzaAqZsOOhcPN6fKtWQo8s9IML6JWbR3tZHTUr1jP0govYvuo7cFeRnpZC7vIttMz7lIFePx7nIaXpkxMs1Gu01DW5lAjxhMP5oOPsDtwtrTisVmo72shISKLI2agoWlsPp/o0y616GOJMFrSi0g8FCYUCxJmtipqpw9NBnMVKeadLMagRgagsMSeY9bR6AmQnJtDR3Eq8wYLL2EmFNcjo07LYX36ImWem0uGqY+t2eO3NMYQ1ktLJzksvrVJUctWVsH0LPPaHUaT28CtRInNfXU/AFwlvtthhxumpNDe3s+RbN1deNl65b//mm63U1EWMN669Npc4RxwlJV7ee38fffqiKCIz0w0UFfk57/w0MjIyKS0N8sLz25GI0YkTE8jIHMZlly/hj3/MoPpQNeXlsHQp/OGJPsQ74rAZczn33I8YN6mA+9/Yh+FyGDKnNy6Dn8KSCsLroe+sgWD149l5gJaX/ax5/nyCrh3o/5Yn/5EH9irH6t0PrFb44nO46/YTMelMbNywkY8+rWPSZJg+XQxUvFx/TRlz37qMhYu+45P5lfzmRh3jxo3k1Rc2MGxYHunZKbz3wTrEa+mOO3LpmZvAju3bKCkK06OHjfqmDkpKITUNzjn7BHSaOO65+xPGHqOnpSXA9m3w3HO/o64+yMKFxaxd52bZ+g1kDdKwr7ATfGYIphATm0JynI+0tGpMukauvWIwo4f05VCpk4cfWqKE8Z5/kYYpJ57AE08uJiMdjGJk1AK1tWJ8k0zP3AIqS0VdupKzZsGk43tg1PTg9VdXc8y4VBYvqWPQUJh90Tiam/zMfXsTZ501iBWrdlFYBGYT3HZjfwwaLxWlDazb0sbpF41kf1k1G9ZXU7IfrrwkmX55vait9PLs89u56Ipj2VNUy7vvl3DazKHMmnUMJYW7WLd0LzHGWBKTYjlYvYeWTj8PPnQx11w1l7PO6MOIEWl8++Uq4q2icOyHxtJKSmoe1166mlEjY6hzupl4fCLz3m7i4jmDsNg72Lu3jIVfSz/Sc/IZQ/F7tYwZtpE5c+DmO87hkcc/4sQTk4lzZPDBvB2kpdrYubODuka47IoeVFUfpLwC5lx8Es8/s5Beudk0NrSxfkMrl1yeSW1VLWV7grS2giMV2jsj/gs9ekB1FZTthp5WHe31ojSMDLOxdj1mkxWv10VrszhWo6SsMDogJS0JA15Ki9uVfRgtJpztXlraIoBbhmJdTIzyHbukLmvvxO7Q0NoWJq9nPM3OFg7VhRlSkEZbWysdnk46w9AkuSoTjFhiEnA2++ldMIg5117BuRdf+MNPkpIu/Ye5eDeA/EV/rX/xnXUDyF+oSo8EIKMnluqE8kiKFAE6hw4dUsKtP/zwQxYvXqxMsFWoFA1M5HOZOKqGEzLxVB12ZcKrTtKjYdUvVMR/aTcqqFFBgFqWiEt0B21tjVgsJvQGI2azg1Ag4ozt6qzHaDCiDdsxm2xYYoxo9SECoU78ATFsMKHTGJRkvsGAlzB+NNqQ4rzt8Xjxy8p3WIeoLHVaDWaLXtmmtaUBd2c7ZrMRuwMyM7X0H5hAnwIbtlgvgZATkzGedatr2LS2jbrqODSk4At6FaWRyWwgNtaGwSi5AjvRaSUUW/cPocZdIYe0mZRZnmpoqApN1M+lzQQGqSG60ftQIYrAMXmqEEZy/8l20epYFQypyrZoAKU24tFCGFFdicmM6rqsgjMBpwJ129s6SE1N+17ppZ6b2u5dgeP/NAAZDSXVulHzQsrNp9PZrABIuRa79mW1rD91YagqaDXEWXUQ/95MSOGXkfDrI0HsaEjate3k7+iwd9mHet2rIC8aYEfXfVfAKeclT1nIkJQOavqGnwsBPxKE/Clg2bWu1LpWlaVyXHWsUJWcAs9UJ3pV9a0CeHUbAabyVBc8ZD9qioKfap+fO9ef6686XSTNRSQPrIxLEQApf4vDuJy3WkdHOtZPKZTVPiF1JAsnEnqt0+qJjY1Trkmfz6uMlYGgGHyZmDVrFtdeey1Wq4VAQBZH5GYs9L0x1pF+j/6lQb37S9010F0D3TXw79aACh+P5GYqY5cs6BBSFDQeOhkyaRDmZCMlVeWk5SXQ7mvHEwxgsybTWuqiZ5++VJVuxdcMhkyYeOY4Fm9fy3FnHUtsoigS21j90EaS6jQYWsJkJKTjbG8mKOlPDCbqWlsUPaYArzidhhijjO1+ZG0p3pZAeZMTrykRZ4yZlMtn0fuCs3H3zCVss6J3d7Bl+VpMtiwGDBjI1pVfw7Z1ZI8YQuX2RRTkB9m34iO0FgMJMbE07qnHGGvHV9OOIVOPLcZGW0s7PTJzKa8oIznDQf2eloh7toRVmyFzWC7Nta1KjHNcrJXqHYciUkG515U86KPzqVhZRP+C/tQ3t9C4qRr6ZqAdPo3BVz5KiyEeg6+F4rdfR+jRqFtvoT3OSkgWkUMWVr86FxqaYHA/Eo8bQnY4QOyydWx94DFON9rQVRygHZ9yOIn6jjWCyQ/xMRaqXZ1KfkdpymSjUQnVFgMap7cTk8NKdZuL+CQHzsY27AYDXr9fgZfxehMOu43K5iYS9CY8AS/Jjjjq21pITkuio9NNdaubDLOBZo9fOfbh4pKRmsj29iasfUB8OU4+C+6982w2bPiMLTuC3HLHCEIY+dOT6yjdD489MoPyoiI+/7qE+x4/RomEWrpgF6+94uex3+eQPyCFgKYWryfEu29WMWxwFn+dd4iZp2uYcJw4Fi+nfwEce+xEDpa3cf312zjtdMmTOIGg38ijjy7h7HNiyczK4vnn9iju19dek6/kEff5jFx62VLOOy+S06+gwIbT2aG8P/eskegCNs6ftRxbKqxuhvbh0PfqXAnAUiLA9j9ZQsaMNOwDzLSUluP9Bk7OgDvPH8b6b7fx8svwu1v7MnCUjw63kyceb+W+26fwweuLJfKeQ3+zF3/gkRkEwkU01LZyzikNjBkFs2b3Z+Wavcy6MIv09EyK93Yw9+09xCZJSDNKKPAJk/vQs7dFud9489X9JCfDwKHx5PTsyesvb+X8847DYjVy/nmLOfVkmH7idBYsWEiMVcucy2ayaNEatm3qoEfuUA4cKqF3n7HUVSfy0osfk5Qax0kz+nDFtX1ISGjg0fs/5tKLC/jovX0kJsH+Uvj9E9Nw+Wuor2/ktRermHSsjZOmHseypd+xdq2fM87ozfxPSxQFZ14+zJw5meZGHzfdsJqRw+X+CPoOgClTR6HTWvjko5UsXAA33JDLiJGDeeyRLzjuGBg7Ol9JufXHP29g0inZLFpWyaRJOSxeWMHZJ6fQK7s37nYbN9+2iMpGaGyFLPHokX6cKKo9KN4VyesoSr+2DpgwGa65ZjZ33voO11w9jt55Oior9rL4qyauuHo4Lk0V9thMLjlvKw47/OHpCYrLy77dTj79pJC0LMjvC/GxmXzzTRVXXtuLRQsPKPJjo8GBzuSm5ECAKVMysJgdfDG/kBHD+5CSnM2LLy8lOR2274BhQ2HmacfyyourmTF9IiajhaeeXsBJ03WsXxOkvBCmTIFRE/PZubeIqVNzGTHsGHZsdXLVBQvJ1EN2UizpWXHsL66guhFSE0TFaFQykGnDGrQGE/WtbtpdAWxmgZRgs+k4UB5UjIn69EnAWeemvUOjuJy3B9rJjrHSKysRkz7AvsISXOIJYYfsrBSaW9qUHLEWu40WTwc6vZGqah99spLZf6gBhzWW/uPG8tFXXyrqx7AItSQK6fAcQrl3P5zKqDsE+9/9sf51vt8NIH+dev2HvaogQU38LxPohoYGxfW6pqYGyfkoIdeVlZUKXJIciWrOx2h1lKpqFIAhAEjdj+xfwIFMuo8ELf6binnEckdDEnn/fRiyr4POzkaCoQ5lnDAbzWhDcZiNDjo9HZjMNlpbAkruE41BjBqChMIKWVRCEPU6LSa9hoAsYR7O8uDxepQbC6PBQqw9gXBIj1FvIhwScxkn7s4adHoPOT0t9C1IpG9fG3HxQcyWEGFNJ6GwG6PJTn1dmGWLD7FjC+i0aeiNErodwO8LY7fbFHm5zy/O1EbFkObHgF60Qk3aRVW+qiHYqpmM6r4s0Ese0rZqeLUKEuW70RBMdUdWzW/kf2q+SannrjkKfw6mHKmPiMpTTGYUY572dkW5Jw8xoVEBpIRgy+eKIlJRa0XKGQ1Ao+HHL9sXfz4E2+12kZSU+P25RQP9rgBSzl0974hisUkBPgK3oqGqut3PKSBV1at6TQqQkrqTz5X8gBHb4++r5MdUmT8G+tTzj4aXXZWQ6v+OtG/5sZa2FUWrek6q+vFI7fRjwO5IisWjbWf1GokOJVf7umq+JK+qwZMKV9XyqO0SDb/luhKYKv9T3wsEVqFeV8Xpj53rz10zooCMtHEEQIq8o6GhnqBMjG22wwZdP+T3lON0Pf9oQBl9XtHnKq7skos1LjYeiyVGCccW1aXBoOdQVSUjRoxQcgbn5+crqg2HI5Kaoesj2gH7h053+N0R7tJ+LPpa/W73jd3R9vLu7bproLsG/vEGscvYow44h6FkSBZYlIQ7bpZsX8hDTz3AgboDOFtEtnb4p1ML2vh8QpIkLqadpIFWGv0uxl88hgZ/K8WH9pNfkE31vkr66Puy9c+F5JVDiieSvVuWvCQyWp7psQm0tzaTEZdA0O3CFA4R9PtINyWgt8WxpakOd1Y2exPNnPD4w7ROPJ4ynYQNumneX0LL1mIlNNGfYKHfyFHEWhIp2vAtzV89gjG2A9/6MlKHp1O3t4aMQb2primHksD/Y+88oOOqzrX9TC/SqPdeLEvuveIGpphqDKGXAAECgZCee9NpIQkhJIQSSiAJhJAQqkMHd4N7b7Il2Zas3mc0o+kzf749bBh8Tbkp6977L89aWpJmzpyy2zn72e/3vSi5n9FKSWEhrR3N5E0oZTjqw7u7n/JJZTS/3QIiaLSA2Q7Vk2vYt70BQ7YJlysbz4ZuKEulxJlJ6/Yj1J0/ksYjnUQ2eWDEFGbd8TvW7W6CfVsoO/ccWla8R9XEyeTUVNPY2MRwaxeB19+CU05l7Pw5dIV95BijZDfWs+2Ou5i0ZR/j4kY6hwfJz8xkwOelPxRW0e0CuDIcDkJi3Cepkt4vU3kqz7E76Av4cdntDAQCWE0m8rJz6enuJMuWii/oVabeUvb5Djsef0AuE2uqjSFvkHG5+bT2dJGBhZjZRF8kQKorlZ4hrzLCMVqhzwwjTjQw97RCrryoiHCwmx//rIUzFheyc08HTisEB+D6K0/Ebgxz191rGT8H+oYgEkik/5QU82eeNQ2TKcRgb5Tvfms3gSDc+Yt8CoqteN1hdm3v5GADlJUmDF5SXJCWCbNnjcZqzGKwP8Q3v7WR8koJgc1WCtrXXg3wxetOZHgoxK/vf5fhINzx41nKRLO+/iC/+4Ofz19ayeo3DynDkHZ/Nb96qQl/DaRMTyNSDmYT+J7ykDYDPJJg0wGTJ+bQ+GIv15ZCZQzqamvZvHs/V351FJ19bp7+bTsHtsF1l8DYsaWs2HyEoQAsmD+aTev38tQTYiQDN940nwONO1m1aoCpk8exd1crT/1xgAcfzWDa5Mnc/r3ljKwtonqMiz/9ZT+7d8Cvfz2N/IIwNnM6P7ttlZq7SfpGmx1mTjmRgDdV5Y18Z/lGZs5LlNGs2QWUlY7k6stX89O7rqCz08Mzf36Z7j647/4bMdtaIOblxi+sorYWrrqhgq6+Lp54ws9P7z6Hx3+/lPZ2yMmAr91yJpHAMDu3H+AbX2vjjLPhW99dwN59O9i4boC62iL27W1n5uxiqqoLWLt2C4cbYf68CXR2HeS114eoE6OYa07AZgrw+GNbECH0GWcupLPHzcOPb2ZvIzz4yAnk51t54pEV1JblYDMVs2FjC2+uGCCrLJEj0RKBmko43IIStEgQkcpJ2SfiAHFqBpsp4Rz9hWvqWHRGPoWFcW7/4Wpuv2M2e5q2s3P3MDYLeDwSFl+HzebC02/nt79dw8mL7EyfOQaTWdy6tzDYByNHwqVXzCYYgN8/9h7vroHTTneQlZ3J5s3tnHXWDKJRI489vo6vfXs8r7+xk1XLYP4cFxvXD3H+efNJSTPx4EPLufW2OTz/17UU5MDlV84ioyCNvz7/JiOr06gdMZ2dW7x856b1FJkNhAetDAwHVZ7T3EIX3uEhdd2lhTa8vUHSXam4h71YrCa87iiSHSyvKJteTx89HpShU1zE3Wm5OFIy1Hw6KOvzsRCDA22MGVGA0RmjpbWboQHIybNzpCuAwQZmp5loJEJBehouh0OJf9yhGFkjxvLGmnXqJhKLRjFKZ3nfrFfN4z7+0fb4zfh/QQkcB5D/5kpIDnOTiWd3d7eChtu3b2f9+vW88sorCkhoV2GBEoWFhWrSLBNJ+Z0MnvQEVcCBhgeinhRTEAEH8n3tbivf+zSFz7/58hX0Sc5rqBVKCh4Yw8TiHgoLbRQUGunp6qK5IYghJsEYKVht2cRwMRyKMBwaIhwNqPyLAh4ldFucri1mwTcS+igAQP6S3GdmZUBjlR+zuNsNMjDQqWJa8vLFNczCyFGZjByZSZoriMUs7tJRpaDEGAWDhTgpbNzQxerlwwT92dideQSDRgYHfJjNRlwui/otq2uJ5D4flX7retIKJ52TUdeHztenQ+gFjuiVGykv+ZHvSJ3q3JFHwwuthJWyFDgj+ft0rkJpN8k5IY9Vz58NVEvovEXtX8KwBYzLeUq4rnK+Ftm91abCTXUey4/cAJIckpPL6F/X7v71AFIDPIGFooCU69cu9Br4fdbzlzKW8lL5Hg0GVWYC+0RRKvuUUH6tgDx6n8fqu58EAJM/+zggfvQ20sZk7JH6lbYm9ftJ9fevBZAfTVugc6ZKO9YGRtI/kkPBtQJY15G0OQ3iZTudlkA7fes2rl3ABZTL4o0ehxJl/vEY7dMApG7eCcMXGTvidHV14vdLXlmT6rtyripht1nSPoiZTALUf1xZJgNjvTAhhkjSDnNzxJXdoFTeNpvkjY3T09tNWVkZixcvVlcj7WrmzJlkZKSrdBTapCy5v8vfMlZYzNrH9NhPakcDyKP9aI4DyM86Ehzf7ngJHC+Bj5bAMSSQakHuo2HZUUOcYdyECfD1227hnXffYmDYzXAArBIK6MglN2skTYcaqRubQ/2hHVhGWwgHwoxZMoU9723BNgJG19RQ4qpg4y/fpnaNibQDUbKcToLRKH2hIPZUF/FgBJfVxhHvIAWSOlLAmF3ylHuVXcqA0UF9zE9rupOUJYupuu1OekoK8Xr76Ni9G//DT5Bx+ulUn3QC/pQ0oqYM7L5Odtx5JcTbob9F2Q+nZWfj2dVH7vR8eg51UVFdw+E9DYlbkVC9THCNzGPoUDelI0vob+nDEIpjs5jo2+mD0WDPtBFoD1IyvprWPUcQRxJTPEK0NUr+KRl0dQyCzwaGUjBXkXHNV8iqqybVZmNg516OPPtX8q+4nK5du3FUVWOKGfCueZcxV1/NkM1Cy8a10LwfVq9h3PJNjA366SZOYYqDcCCETxbELSYGwlFVTnLq2TkZ9PYOkp3pontgiCyjPMsb6ItFErDy/aotcKQmVJJGCfn0YXc66B/2k2OzMhAMKWGnqFFLlZ1kHCdieGGjJThMVoqTQDTMcCiMPdVKoyfEiNOcDMSGeei+UWSmG3n5lQPs3Btm8QV5TJ00mj88tJKaEiunzJ/Oxm1buO/3fq65IYtJ4ytZu2aLCie+8vLT6e9t5IXnGrCaYU893HHPSNLSw8RDZg43+bjpxnau/2IOEydlUFSSzo9u3cLP717E1s1bee7ZbvbVw0/vnk52Tr8KH/3jUz1UltvpaAtwtQ/1wwAAIABJREFUxpl1PPtcPdffMIfsnDhr3t3Ij38S5srL7Jy5cARtXUO8uHKIh5f2Yx1pZCgSw3Z5JsGwmwJ3Gp3rBplwVRnxdHBkuzjy5h6WBOAr8xbh6e3jlTc3ccYVeWzf3c3O9Yl29KP/mET/YCdb9vZw4JCkpoHqKhs+r0sZ9Sw5fwwHmxq5794gJ5+UqsLHX3hpP9/7YTnlpZX85lcrWbkS5pwMi86s5XCjh02bOvjil0awd+chfnFHVIV+33HvSdTvb+IvTzaTlTGCvv5O3lnh5Qe35TFrbhHOtA6IWnj5mVZ2bIOpM2D0mJGse+8AJaWZpKQNsWJZhDQbTJ5aytT5ubh9gzz6yEEFgk8+tZDJk8bz24ffZMrEDILDgyrXpYRin3RKDdPnZNPT18xDD3QwYRz09sB118/CbPMRj5r50nVbJXMCFdXi9lzFfb86yI9+OAYTg2SlF3DH7VsoKobDbTD/pCzu+1U/v/vdImWa0nywnVu/d4Dx46wsfTXEpBmpZBfmsHfPYcZWF7NvVxsdkuLSBhUjClm3sYNcCWV2y+KGmUgghm9AhBxQO1r5WOH1wIKTCmnt6qC6xsDUqVOUi/aLz7upGYEyUKqtA0mdefOXF6hr8w6FuPNHbXz16xVU1kJXVw+PP+jjtJNr6R/sZcuWPrZug69+pZSGhnacqTamzKhkx849NByA8WMr+OPvDytTnYIiAw2NcW697RReeP5taqrg/AumY7RbeP6Fd5W6saxoFPt2hbntm41MKHCSaS+jufUIwyEfMRPYUxP6icz0LPpaB/B749hTQLw1HTaHeu7s6W0naoqTU5qrcrB62gbpH4oro6qi7AwcWcUqf6O/v5VwcJiYWcKsDUr1a7am0usNMeD1qYWXaFCxSmVaVZIPfQEonzyHF5etIS5jkczEjwPI/1MPGccB5L+pujRwkkmnTKgFPLa3t7N27VoOHjzIzp07OXDggJoMy+cCjOQlEKC4uPiDfH7J+cuSlVsaUMkEVUInRUUpEEEmnzoU+39TDkiF6d432vjQIEVAm5vaUaksPDUPA4Ps3nqIgwfCKmFwJJJNzJBN1GglbpEks3EVTh0Nx4j4xX0r9L4KUVyPTUqi7XC6sNudRKJRlZ8iGPDgG+7E4YQRI0yMGpNBZVUq2dko8GiIBLBZLCpkUQBCLB4mEo9jsafi8aTz+tIOmhrlESoXszmN/oEBwpGgSiSdmpqigKc2olAoQ0u+33c1Ftis8z3K51oxp1VQ8p5WeUn5SHvQBi4CU+QlbSg5b2QyXNIhqLKdKNmSIaSGH7rdJKurPg2s6G6RcGhOQGQBZ1qxKW1OhbnaJDQjrMJNRXGm1Wz699Hd67Me97N3y88GILULtoYwycpHrVLUUEqDW7lmlXfPH1DXp99PVjV+2nlqAKnzckqZSX1LPclLyu9oF+zkNnT0/o+lNDwaZiW3rQ/r8dioSLuZy3kJfNRAT6sKj3V9/zoIKUF2AsLCChxKX9FGODq/owZ2yeBRzu3ocfHjVJ9yrlptLP1BFmj0dcqUySh26f8EgNTfFQWkqB4laFBCsGWFVudkTV6M0BBSfmsweazy1P1E6kOc3MUIStzmU1NcxGJy/Qn3azmmZ8itXLBl/Jd9lpSUMHnyZMrKSpVae9q0aVRXV6u+K/cHgbBabfrBEvEHDeW/IgL9zrHUkB/V735abzj++fESOF4Cx0tAl4BMQxPPOAkdomAn44c5Id//JBiOY7IaCBBlMNzDZdeez56mTeSU5HGwvReTzU4sGiQzx8Wgt4+gWhV9f11YdpkFzplW5s+djtEbo/W5Hdie8THSbWWoP0RpaQF7ujvJyMnC3d6PWSL3gAKLGHyFVbpFm6QFioNk9xXFnikjC/eo0Uz81X1sN5nZ9c4yGPYx7ZKL2PSXpxnxhSuw5+YSt7qwe/oo7WrgpW9+HkLNcOT9WXQETMUQ9UD66BTcYR/GVCN2q5PhNV4oMkMgginbzOjaUex6ZRf5c3Pp6ugBeXxoB4l7rp5Sw8HdDeSXZGHKtdG2pQOCic+kWAsmz6XznXbG/uR3REaOUQY+zv272Pr1L8O0KRR9/RuEHKk4Y0Zavv6flH3+alraWiDsp/K0+Xiff4mRjz3DmME+DgwNKNWoqLpkrb7IlYF3yINkyhTDmQyzge5InFGZ6cTCEdxeH1muNIbEqcJupcc9pMCijlkakerC5x2iLK+Aju5OcjIy8Q66cZlsBKIhmomqViH1kWZOHFPljrfKoniIstwcDg720l8IVTPMdHVFGDcOWlvhlDMNXHjlFPxBLzaquPLi1xhbC42HYeQUuOb6UaQ5A9hNhdxwzXsU5EHLEbjrp5IDsYZHHnuDWBzmnVBKc+MRFbYrefW+9o2xjB5jwz88zAvP7aOkJJfde3q4+NIyDjQNsmePh+uuGs++PYd5/HceRo2CK6+cQCjs4/XXGpXDdDDYz5F28P1dxVZRKWHLVcRMWfzgp5t55i+Qs8hGrzVI1Z21hJxB8noy2XqnkDuYft5EOsPdFHqj8GQX919+NhkxCz/78Qsc6YNTToNrrzqT+3/1KpOnpDBt6hz++uwynvhDhJ/ca6O6thyTpYAHHljNeUtqeeLR/WxcAz/4Xh6nnjGd9RvX8cJLfZy+aAQb1jdyoEHyZtaQ4kjB3Z3F5Vcs5/M3wpFmuPDME3jh+Xf51q1T8QxFuO7K7dTVWTnngkms37yBokI7c+dPJRbvUqrIn9/pYcIEuP7L47GYrLz50h7eXe1nzES46KIxvPP6PtIy8hg5uoC167bzxONw0SVw6ZULCAUCPP7gerZtSlzjVVdP4+6fb2LmzDFkZju4/8HNXHCZKFKruOeug3z7m6ezZ+8m1q3rZc0q+OnPRpFTFFfiiZ/f1cvddy8EwyC9vT5u/EI9550Pl18zke6uNu6/u4frrzmR/oFhXntzA6++CeMnQ2FxOWvXNpOZbsE3FOaKS+exYuVqKkaUs2FzM4Ne6BsQxWc5u3c24x4AlwMifkhz2fH6A0odabXLNvDob0/GaGzH5w3hsJZw9ikrOXURXHtzFRjC/PahI5y/ZAbbd21gmagY50FGppEFp9axfMVeVRZfuHo8xG2sWL6J7r+DV3F237UNFi1yccY5c3n1jdewpsCJJ47lN/fv5rSTJ7F920H+9jc3111fSEtLB7XVsOTcU9m6q541a1owxlFpC0Rx6e2ElGEY6hOzGDNFZUWE4wG27+rG5kQBTVn88HrjOF0WPENhcrOzsFss2Iwxmpt7CBkTZkZjK9MoyM3l4JFWDnUE1ZghixJFLqgqK6R3oIvG9hgjCs1gstAz5FeQM+iD/EzISrWrMcDnDtDjg+Jp03ll7YbEnUK8GCTH7PtzcPXW+/eQ4wvl/zufOo4DyH9DvWjAJr8FNEpo9bvvvqtUik1NTR/kM9OhyTIxFMWPKMyqqqoUgNT52PREXIfjJYda6vdkG4GbAiFlwpqTk/NBKPYn5Rj7N1z6f9mllIEOJdeqJh2CHQ57iccGqRtt4/Sz83A4PASGYoSHU2hsCLJtWy9793sxWrMw2y3KYdZkNGE2mLAZbeoGFlXQUAYeUT8aiMaMhMIR/IEAsv9weJBUV4jJU/KZOq2Y7NwwKSl+HPYgAd+A8tmyWayEAiFMFlGVmojEY3hFfeqoYMumAKtXduB1Z5GSWoTP58HrG1LgQqnFJKuuHuSSBr7knI2JsTEBTeSlQVZyXUodCkAQWCIvbUgjQEaDZJ0TVMovOddfcgir/C0gUvYl3xMoKO3kWKqrzwIDE6AjYYQjEF32L+em1bkOu1PlppM2J3BDruNYodcfQIyjFJH/fBv85wCkrpvk8tRllVDkDTMwMEhubiIPpN5e5y78tPOX8koGl3p7KT/p705HinLa1sc/Gj5+mgry6PHg6Lb4capI/b3Ozk7VPgRKSchwstrwkxSyif1+FEl92rkeq6z8AYHmQwrIaqW3bCf7OlrBm9xeP6yvD/d6dCi3BsXJ/U/2K2BQrlcWeySn4j8DII8OwRYAKSHYEo4t44P0B512Qf+ty1XORcZ+DSKTIau+PgGVonCXPii5pMS0SM7XYrEqcCvH6evvVekRdJ/8EJDLqrtNuUTqlA4CIwVOyuq0jCNjx4z9sAA/JQT7OID8tN5+/PPjJXC8BD57CcjzkMTgycgi43AikiRxk1V3gYTERjliQ9QgobpR+gOd/McPb+EvS18gq6qA/vbOxPZye+6DlKkOfK1+nLU5hDNinH7RqSx99c+MG1nBCEsW2367FZYlvGmCcch2GBiMxOkOw6g0F4OeIQpTUvH5vJglfDeUODOr5Bs3giMjmyN9ffQXl7G1sJDUxUsom7eQwnFjCZti7N2/l97NG5l+2cUMRkM0bNtGfONW6DtMWfYQke4GOvbsYkx1Bbs3NJA/Lo2udg+IuL0Dik4ooH1rJ2ajhUgsnMgBKWY6XWAd68ButOPZPsD4WePYuXHXh7DVCFVzq2hrayXYGCKn0EHvQT+G2mziB+2M//LPcJxwOhu27VT5KWk9iMjF6k47DY/NQaCnn/5nl4I/CKPqKJ48gaghzEKTiX3nXcp4dz/9gW6ikmJH5IxRyMHKMCHSU9M57HWTbbEkjCYFUr5flZlpLno8Q9hT7HgDAcySTxsDMZG2xRMeQlL7cpm5VhvhUBAHZtKzs9jX101mXjqDA25lfF5gNuGOREkzGvDH4mQbnVjzUnmns5txC20M/9145ns/WsC4MUX8+td/YsmFpeTk57Jq+VYefwxuvM7JKaedwlPPvkyh5AmdU8eG9xp48L6oMsX4w5MnEY62YnRY+dsru9m7ExWeWlwowGg8Hl8qDz/6Hv/5H+N5d/VOXv1bwpTj9h9XkJpuZe9+N7t2dFFZDE2N0NoOqWlw7TWjsNvNPPbYLt5bB4vPlf3V8MobDSpUddbMDFravDz8hwjLt8G8a8awunkPxd8oIeyKUhwrYdufNmGvchDw+nGMcWDq8eP9E1wzA+qMDta96udLt0xkxMhSrCYPf/nLKgIhxcUZOyqLFav6OWuJiYlTx6n8hPf9ejuBYbjphsm8t3IrElBx5uKpbN+xm1/fF2DBiTBpaiWr1xziisuqsZlT2b/bza8fOMzpSwRwjSc8ZOeJxzdy0efT2Ffv4dEH4cqrcll0Th2Hj+zntaXdnHZaFRs2HVRmP2ecOpV3lm1m4RnFdHV0cWBnhPXvwfVfclI7cgQH9/t46qkm8otFIWlnRNVUXnl1LeecX8mrSw8RG0ad881fqSPF5WDFqoNs3OQmJysxVFxwWb5a0H/jpQ62b4XRY2HsuDQ6OzwMuuHcCyuRKdZbrxyipxucmTDkAa+Y3GfDNTdMJRaJsvTP+3n26WGlpKwbDWMnjeGPf96jFIyHDoHDAulpdgzGgIJwElo/e84UXn1jC3m5GTQ1DlIzIofW5l7SXXZ6uwLE4kYKS4po7+mgpT1KWSmcciLccP1UOroaWLPajZg0iS/p9V+uxWozs/rtNh75zSBfuM7JvAXT6epqZ9nyA0yfUcA7yzpZfG42NqudFcva6O+TNAJ1Kifun/+4RoTWykym4SB87dsV2J0WHry/gQvPn0gkkMm9965g8fmZrFw5gMMM48eB0wUbNsC5i+Xczmb39gjXXvw6VS4YUVpC72Afw2E/4ZgoPg3YrFZi0TgdHSEKix14hv3EMBLwx5CAwrgfqqqyVfqK/fVNpBiV5xcRM8StJkJxE1FJJxSO4rQa8Pvi5GabsRiNdHeHMNkgywXOGLj7oMcPs6YUKBj+1romqhfM49m3Vir4qOTUSc+war5wPAfkZ78d/w9seRxA/oOFnjw512HWMsEUYNTY2Khg4/79+3n++edpbm5Wk0P5jjaXkclmsopRPhNwJPAxPz9fTUp12OYnnaJMYnVeOQFEsg+tdBFQpM/tWADzswCof7B4PvI1fexkOJIAckOYTD2UV8Q59fRSsrOiysUwFpWHmBQONPp5/fWD7NoTxWKVPIt2bGYLOZmZRAKBRHh6zEBEUq9JpnCDEX8gzJDXq5RVdpsBsyWAMyVISYmJulGZVFY51YqNwxbGYooQCwVJdVqJRP3qwcdstmE0mxWEjJHOkSNG3nrjIG3N6TjsZcioKuBIVl8FuJksEk6ZGPWSy1OrnjR0/LQ6lO2TjWp025Bj6HYjcFK2k3pV8OR9M5pkaKXfk3agDYqknOQ7H6iekpSa0s6k/WglpYbicr4JCCKhpXHVFuW69bEFeMj5ys1PctPJ+ajykLwb7ztEyz40gNO/ZfVR9iFwRvrEPw/IE2WfMNxISiBliKuyEvWY5IDMy8v9wLBF183HqfySQZoozwRACqzReS51XX+WcGw9ThytvJQyV4o/77AyFJE60grMxPUkTGmOLp9jKSCT+9XR7UzXhy5/DYjleqQupHxEFSiASsCcTpcgn2vn5I8/piSaFwVwwujkWMBStyd9LbIv2a/O6ShhSknc/iMKYl0OR1/Th+ejjXv+KznT2+jz0lBZG9oITJZ2mJ2Vo0Kb5X/5TOpE/tau5R9ZTT0mPE8cW5SIAvt8w156e3tUeLQOZ9ftRepAp16Q3/Ij5aCBoZS/ri9tMiYAUupI+qAoIFOcqSr/o6iORYHtdg8qAKnBcbIzuCgkpW5kn7IgIfsU8Cj/S1uWxa4Lzv+cOs9wJExGZibjxo1TbVGnCAhHI5glAdH7L0nyLYsvMdmvqEffr3fdTnX7Sm6TRxuvJY+Vx4LW/4p7zvF9HC+B4yXwf6AExB1ZPb/JUCIpgz4YOVRiPslqYTSBeHlJvj9Rz4lu8qzPLWbFxrcZs2gsze4mIqYggYBPyRMz8tLx9LnJKymiN+ZhxtyZOG023r7/VcpaoKAPii0WldcvNc1MsyfCpHQXPvcQJgn1NVkIxSPYXHZa3F5llqJCsV1OhoaGyUzN5IjXTVdmGmuIM/br3yDvmuvpycxUz0nZJjObnnuBSGCIuDji5Bcwcd6ZOIJeNj93P+H61dCxm9ziTHp7OiktLaRlXweWbAj3giNXIqHs9PUEqJs4hvr39gh5g65IQvkoJ9MLo0+tZO+uQ6QVW4mETQxvEomRiczMdNx9/YwaXcWeDQcTckNLBphLYd75YEilcsliDjU2wu7dzLnoAtaKRKx+P3T2IURl5BdvIGg2Eu7tJLhyGYEHHmCsZ5AsyakcilKWlUt3fw9WLHgJqzzoch8ZHOynIDWDPu8gKTYne4LDykfHZjPTHYwoc2+pQ1lmF14sIs08VwadQ4OkOxw0+BNmNsI389McEAirNX6b04FvYIjy9EwG3AOkWB10hfxKjWo3pNFq9JA/xULhVDjhlAIWn17Fjg2buetHPhYuhKJymDGrjOeeaeGmGxcxOBjnW996k0mTE9DlnPNO5fbb3+Lun0wkGh0Ci52HH9nD5r+HMt/6w9GUlQ9jNMfp6HLw0ov1hESRlQt1o8bw0tI9XH1NLpVV1bR1OPnqLcuZPR0+f1UdVlc5d97xJldeMIID+5t5460wh1vh6WdHqOit9PSZfPdbz5HtArMNFn1uCed98UVSRoEn14i3JMYJi+dhitpY/dLbpBS78DUMoaRjU2BUdQb7HhrkxxcaKIvYaTjo53MXLMFsCPGVm1/FbobHHjuRPs8hLGYbd92+n3lzUti+3aeUlzt2wT2/OI3ubhNf/8ZrVNVAqhPyM8Q0pJSxk9JZt2E3ba0SMeZgb72fefNtdLQHWbJ4FDZrLkv/tpqn/wxXXAkzpo/nod/s5JvfriYzLY/vfWudMgS95norRcX52MwV/OEPa2jrRMH9a6+bzt13b+Tqa7IYN3oCjz24ghdfgGf+OgZnip10VwXf+PrzOFLgzDMKqSwdy0UXvs1LL8/l3XVr2b0nzqIzaqmqzuXW29Zyx+1T6O8N84uf7ORIK/zxrxPwDvfg7rPy4kuH+crXJzAwEOT5Z+p58SW454Fs8goy2fheM+0dYa794udYsXILv/jpIcbVpWI2mFmxbJDpk51s2TrMtTdOJGow8qv7t5JbkHBPL69MxWAMYbWaOVA/zAXnzWPVO6sxxKCrHUpKUGHkhWXZtPX2sWU3FFVATUUuO1f3MHkinHwOnLyoGovZwLr3GpVisqqyhtUrG3jrLbjtjkJqaouJMoR7IM4VFxzg6qvSmbtQDFL7eOGv/SyYn0N+QQHLV+5W+Ulnzx7Bwfo4b7/VpMpa0oWVVcB5S85hz852fvXrzfzqNyfyx6dWUFMO5y85iX5PgIcfeY/v/GctsXAKe7amcMtVayh3QsQLlpREDtqcwmy6OvqwRB0qxDwYDhIzokKzRQWJyU48EiPq8yk42zMsw6CTkaU5NLe00NoH/gg4DJChTGdylenXru0dFKSgXMJdVgh4oCQdzj1BFKFGHnqukemnjsbjD/Pqew2UzJzNc8vWfgAajw5mOq6A/N/9DHAcQP6D9ZMMm2TyJ5Bxx44diKJo2bJl7Nq1S6l6ZCIrsEYmdTKZ1CpAPRlNNk6QzwRASgi1vFSOLstRObqOOl89sZcHHwEK8iPfkwmmzluXPBnX8EXDof+JCeAHMDTmJhppY8xYCycvqiAlJYBZFEkGu3LK2r1nkI0bBqmvHyYWc2K1uNSg5rDaFKiMRsIMer3YHHbsDqcKl/D6/ESiEdLT08jOTsdmkxXsPgzxAVJTQ+TkGiguSqGsPIuifBcZ6RaGfd3YHWHsNhM+b5BINI7VbiMSt+IeMvDu2g52b7NhpBST2YZnyEfAH8JoMqhVODGCkHpINnhIBk+fBh+TPz8aUgg4kHYjsETaktSzwEV5yXvSVrS68uhQYg0xpf3J36KGlHaYrM7UgFoAgs6ll9xGVIbNeEK1Ke1Zji/HlG1EpSshxAIg5X95X85JgyMNvQTqyHe1OlO2ERDyr3n9ewGkwB5ReErfFBWk7m//nTBsfZ3JQFGr4tyDHqVu06H3um6SQ8Q/HsB9NNzgWMAuWW2nFz10/5OwXbkuCS/XgFq3Aa3w/LhchR8oIA0J8JgMnJLHlOQFEA3cpP0KeBMFn55wJkP05Ov9JOCaAFnqqj9oc8cqK62M1Net+6n0K1GgSg5TAehamX00NE6uv6P3n1hkFZOZxDNQ/0ACeEv+RZ1KQfcnDek0FNXlpnO+Sl3oPquBqfyW/isqWTGfEeAvx5R2abValEpnyCttyPQB0JRzFJjpcEhfl+0S44YcT/8tZaCA+vsLHyazmYkTJzJ79mw1kZS+PGHCBIqKi/EH/ApSWy2JfJsfUQu/X4EaMsrnOpetvsfo606+5/3zCw//mtHj+F6Ol8DxEvgfKoH3U0AqyKiE6DEi0dD7Cx4mgv4QNruNUDCi1ECBUJwHH36CV99YwYo3V4M9AoUBTCVWosF+bLmZZKam09ncQlFONp097RjSIRpAmUz4d8CCqBVbe0iFwXYP9Ct3aX9ApVyk1CkAMYwn4lWATLSZKh2jDSSCOENgmT2V/kDCOKVHFodyc+kZP4FRd9+Nu6aaqNlEzO2hd8M2Wp/8PRkXnEn19BkEM8rISLUSa9rOe/f/gILsAJ3vvAN5VhShiUNxQRZ2g5mmXd0J+WAOVI2s5uCOJlJG5KjFspZV9WRX59DX2Ktkg6ll4BX/mXFVtLV2E+3xJk58GPImuLCYbHR19pGXV057wyAsuokp511HV9xIVloaO39+N+RkgylO+shaJucVsuJvr1Gw4CQ6GxvgcBNOu5lRB3YTeONNKocCmOVZyGQnGI0QNhmxpjjo8bgVGJbZSqHFgT8cICZ5jzNdtPQOKGbqMJqJxiKkp6TT7HOru7ZcZpEzldZhL4WpqbTKnMluJEQcdyAu0fNK/VqS5qLbM0SJM1WFyPf6veSn5tDlDeAjgpcALcDsy82klET4/n9OZ/3Kjbz4lICrchYtziQU7eepJ1o495yTOdjUyrPP1jN9Oiw8bRrZRak8/fQKyvIlVNbKW6tCCrRtXhdk9sxyxk+00NreRCCSxc9/1seYGrj5xtOJGa18/wcvs2B+woBEwrt7u8WNeywZmSmYnBl865tvYgqLChHOOf8cfv7LpVx1dY6a6y1/ez9vvR7g4gvSmDP/VFp6bcw492ny50Ob+/1GWCmx7cARYBSYsy1EhsJMWziDIXsP1o5mspdHuevihVx7xTK+8bVa9h3YT3Y6NO2A2289kbClk5YjHXztS4MsORsqyl0UF2fz1NOH+f4PT6SzO8D3f7iOWSdILsxTeHPpWlwuAwvPKOett/fxpyfh4ovLmX9yDQcPbWf9ml6uvno2Lyx9j9WrxdwGFp12Cr7hHp78w3bmzIG1K2GoF75yywlk5rkxWSNs29LMgw/5mTMXLr18MaGYl/oDu3n91S6lQJ03O5V4LMy+fUEuuHAEWzY3sm8fpKRITsezlEJuxYoVbNg8rBYlxEDoe987nVh8kBdfWqdMcsR/7+wzpvD2si2MmyI5H4uJh3N4+ukdTJiUMHvpaE0AufkLc8jOyWHYl/P3cOi1ws3YtTtRhyXF6cydPZmGfbuorarg97/fzIhaKK4wcagtyrmLz+LJ37+CyQB9fZCVCdEQWIwwsrKQoYFBKivK2bixXuVL9IWgbkIJb65opaLGxmBPkGA3xCMw+yS47uY6yqoM9PW4ufqSdk6cB6ecnokzxcC2rf2ce+4MogYvB+q7+eoNPcycARdeWsOQt53du3xcdvkCWtta+NX9B/n296y4UrP5w6MdzJk1Xj23vfXOHvo9UFaGAtPlFcWMm1LBa6+9i7D+675wFn2DIR76zVt8+ZYSOtu87N3m4pe3HWFEOuSnl3Kk4wj9Q4n8j6JozXDYcTkzSUl10tffgVfMSofBE4YsJ+SlmcnJK2D7wVY1zhZnJJ7Wg8ZE3cWGwBRNCNgl/2dxuplMh5Wgd5i5sybg7h/kwOZmrji5ggFZcRmGAAAgAElEQVTvMA++0c3sc6bR7wvw+Ou7GL/gBJ5ftuY4gPwfuoX/s4c9DiD/wRLUk0iZxC9fvlzldly5cqWaLGo1mTaBkf/1xE+DGD3JlcmaVhrJ35WVlQl33KPCdj/uNDWk1BNVAaAChmTyKwBSoFPyBFomwxpu6MnkP1gEn+lryaqoZBiioEDcgyHWxuixVuYszMfmCGGIp9LTI6Hr3axc4VNwJhZLw2K143S41IqU5JuIBiXU2EvMFMRiM2O22JTc3B8MqLw9AgXtNhtOR6rYYxGLhIlFfcRjblJSoxQVp1Bc4qC83EF2TgxXmqjxxADHgsEgx4whaW0lAXp9vY+1yyMM9mdjsWbj9ycUgUO+IdLSU9RqtVyb1IXUoVYzfha4m6yiS1bm6cm6hhJ6Yq9BkYBJATlyPKljHWqdDJA08Jbt5Ef2KWBC54ZMVocdC/okwI2AycT3ZB/StvLy8hSgEAd3o8H0QYi2QEUBOXLOWvkmSiqtOtPARfYrbVyuJRle6b8/S7l9eL7/XgApyjMJwxZFc1FRkTrfTwoxP1an0OArGdLpspfQIlFZChiWskuuPz0G/HdUj0dvqyGwhpM6nF+gsKRtkDYiimsdXp6svDwaLP5XuKcWJT9QP+pjJJ+D/C3noMKyfD71I8dOwFgZi/4rPPy4+j9WOSQDyGPBx2O9p8tetW/ESdqq+o8AOWnnWhGsTJaS4Gry38ntLzG+W5QKsqu7U/0W13V97bpfJ4P95H3pMUAb6OjFDK2oF1ir4KPYTMYlNF0WPFTrUHkgBwb71enI/vUCl7RRGQNlGw1C9Rgi22mlqz4nnaNU9iP7qKioUEY2cg8RdeysWbOUw7Zsn5WZSapYPSaFuGggr9usXItW1CYDyeT6SP7OZ7qZHN/oeAkcL4H/f0rgfQApbq5Gs0S5KDtBpcYWtZWaqAZlHLGqGerPfvYAd9x5P8PDYuyVS1QsZlOCYBuGUA+kCCk0YDJEiUf6ycwJUVpjxGoN4bIa6NwZJ94AJXboDEC+xUQgHE3ke7TblUo8zZJKIDyMSWEvgRlpuL0e0jNcDLmHCMRBuJAAyyhmBjDTUVLK4TkzOe2uH9Jhj7Hl9ddEl0dl7TgObdrCtDPPwVhVQa/HR54hhHfPWnb94SfQ05hwy8jNADGMMUBVbT797j6KxpSzd0eTkntmlmcz0NVHUW0pfS3tpEuubWOE3rZhJWwMN0Lm5ELlEu3uaCWvLo/urd1KaijRPDFPhJoza2loHsK24DtUTzkXQySKu+0IrX9bCpEgpV/6orpP5/QPsmP5SujoVPGruRPGk+VzU7Z3G4ceepAF3hB09yrYJ9U3pBSMDkzDIXJS0/G63QwRVTBSbu3Fhfl0tXdRlZWPb8CNJx7AhoUewpTk5tEhcbCgVJLCTVNSU+nyesnPyaKxt58aVxo9Qx4Voi1Z8qMOC0P+sFJRjs7OpqOvT32Wm5fG5m4P0SroNcNFl4lbNbQ2CXCxcOmVlfj9UZ56vJ2WFj/ZxaIyhaF+uPbaiZgdRnZtb+DJh4dYsACmzs/DlZamFGRrVzVxy5dP5jePvaNC8EU52N0Kl1w8D/Pfk+vdeuvrCjydtNDBqEllbN60n+F+WHjSbF5f9p7KKzmiEs4+exLBmJ/Dh7r42R0DnDADqiuV4JSGI/D5L5xBV1cKJ1z2VyJToOTULFrX9JM+N4uM6iya9zcizki11bXsf2c/1iwnBbPTKLM4GXjiIBOCabz2mIepE+DLP8ihtrqE5x/czuQxI8iptPL80r143HDqyS6mTiyhr3eIJ59qJStb+hlMmGjiQEOUyy5dQG+3lV/86i1qx4Pr70Bvy1pYdGomJ51WSzgS4Vf3bsY7DPNOERVoKb+8+wiXXTye6soqfviDl6goh0svGsvOzUc42OTm8qsm8+TTW0lJhylTC/jlLzt56KGLaTq8k5df3qty/n/5y6PIKzDTdqSD73+7lxnToaQSSitgzVr47neW0NcX5cmnl1JYjgoZ37kRvnHLmSxb/hpr1sQZMwbOOmsM6RkpPP/8Rob9ovibgtXq4sknV9LUBCfMNXPW4lN55OHXGFlp5PTTruKRxzbR2mnlmi99G3tKIY8++izBwDAbNr5KX18XJy0sxWqVPPh9+IMhduwQWJpOeDCGzWhX0Sjr1x1WZVW/DyZNtCmIunjxKDq72xgOerA77DS3BpTzc0VVGV6Pl96OfrwyoAATpsAt35rAqtU72L0NCgrgK9+uAUOIn/+4mdt/dDG/vv/PKpR85qxchr1xXnmxl4YGMbSBsxePY+OmXRSXWpk2o45Nm3by9htw05dmUVhYzM9/8RynnG7BZHTwi594GDMKxk+qo76+ngvPn0l5WTlen5Nv/cfvmDAZzEZoOwwrlkJ5CvR3Qn6eFacrla7efvwS3h+CYBTKcx0U5qRhNbpxDwbw+hOmMYVpdho7AmQXOyjMz8Pf3kyX5JR0QUkROOPQ3wHlJTBzfB1pkRjdrS0MBQOMGDua5u5Bdm5p5+ozaujz+vn1G60Y82wq8rGxK0Dl7Lm8sGzVcQD5f/Sp4DiA/AcrTk8S33nnHb7zne+oPF16wioTSu1erdUiGhBqNZqGjlq9Jp/LhE3ydYkiSYMAeSj4pJf+XAMfMQrRTtsCFUS1laxYSd5XMhz8B4vhU792LAD5AViJezDRQc1IMwvPrMTsiFO/b4AN63poaYZOkemb7BQXV2C1GYmEQzitKZjiZsIBUYcaCcW9xA3iPivgLxGGLcBM5VMMhBFduN3mxGkXBaWYqfgIhiTs04/NMUxuXoxJU/KoqJLk337sVosKLYxIkgtjHKMtRm+vibWr/OzdHYZ4PmZLFoFgmMHBAcwWA2lpqaqM9QRft43PAqqOhjW6QJNVUrKNQBsdxi/gThtcaLCo25xALG0kok1stPJN2p42xdEu2RpOaCCilXnyvzKZsUsYf+yDlAASDirts6CggJaWFqIR+SwR4invC5iUY2hDEQ3I5bz0tQrElP+1evPYYOfDMORPbmT/XgApbUoApCiLBbxK2UqfSw5R/rROoK/7WEAv4A8qhaXUkV4s0KrBo/vnx4HIT1MJJivQEuDPqGCyLJ7IcQsLCz9Q0EmdJy8UHF03Hz2WONl/1P1dgzD9PZ3bVMCjzkv6obpP4KSykVevY4HHT3/v021QNODT16X7qoJucYGgAtFNCrQJGNef636U3CePrusEoI8qECiKTrdnUAFIMX+RPnosgKnf02O/NqZJLgcdoi31JH1Jwq8FQkp/k5DxRGqEqDK76e7p+iDVRnL5izhRzkteekFDylPabjKE1O1DfuuxQupKtXM1BthVuLZaNLA7mD5tmjK2kf9TXKmUlpV9UGb6XnM0XBSomazm14tzx5WQnzZ6HP/8eAn8/1sCMYFkJlQeb4NREucknnclj7fBYMJisuAfjvOLu+/n1tvvwUQWTkch/oCVmMFENOZBMkNiDuCwxzAbogSHO3HaPRQVGzn59DHs3r2Jk+ZMoX7LbkpSSlnzSiPmIFiiCcVeZno6breHsNwbVYSzARtm9RwYjAfVmBiMRRWE7B8YIi89nW63m3xnBp3DXvx5JSw3RRn31RvY3t5A6iUXM27iDAz+OO899kdGzp6Lc0Ql5oxUenvbOfyTH2CqSCe6ZRUme5RoR3NCOuUNJmKTzVA4JYeO9l6saSZCA1GE+GXMzGJooJ/UVAeurFRaD/RQN7WUQ4fbCO6LQY0VjCHKR1XSvOkQZfl59PQP4++SOFGhfDlYpt5E3bTPsetvbyIxqtnTJtJXv48RV17JcCCIo6+Xpl/8AubNZ+KcuXTGwTk8hHHNMtofe4wLokby/CE2BIYpLyvlUOsRtfAvELDAYCZCFJvLicFh5WDXgIg41WuUS1Rmw4QNYHE6aB7qUwAz3WYjEAySk51NW1/iPYkYzxIRgKRRctoJ+MT52kU4HmW/RBcYIRhT3kLkZKTQOeijND2V9qCXtiyoPMFI+0CMl5ZezaP3/4HcHBOnnlFMd6+Pr97cw4EmqG+6irfeeoYVbwa57Udz6He38bvHD7FjI9x77ynYM1uxOyy0Npm5+UtbKS2FG27OZMKUKnp6+rjrtsP84Ptz2bpzPQ0NYY4chq99fT5xS5e6X3/1hkMqj54jDUaNKeG5v7byn9+Zhj/US9OBbu78gY///OYEpk7NZMfudazZFOTCixfy7J/e5e7nAxReB5GyXNpW9VB11ihMVUYaGvcoqDxpzDiGD0XY/6d9jPx+FcO9fXS84qb87znybpq+gJ79a7nixnGEA252rujn3p8OMmchXPPFOtp7xIegk88trqa1uY/bbh1k9BjJqTiTYLCX3z/RyNVXz+W11zbywstBbvqapAkdxc9v38eZpxcwckwKTYda+OU9YW74UgnT52Zitpq54/vbOOv0iaxYuZ1wEE45qZDxYyexe1sj7yw7QEGJqHlh0vSRBEM2fvDdXZx4YhoHGjycdKKdA3sDVFbZmXfiaOr3NnLPXR5+fs88sov7GPYP8tADbcydW8zOPW040+D8SxaydtVq1i8Pc9LcQvbs61ARKGkuuPCi6Xj9R4hEjTz1RBuXXDKL3z21ThmRdnXALV85FZMtiLvfx+MPbaa3S4xuvsHpZ3+RjOwygjFZ4ID9B5s495I5tA12UlSNynsoysGbrz+fF555HlMQjuyFwiz43PlzeeZPaxg3ZgSrVzeSkSluzrD/AETjMG1GCoWFRezc0UBhQTGNB9qUW7QrDUbWjGT18gNq5MsqhLt+NpaRI0bz2G+fZdGZBSpa7I2/7VX5Rk84QeDjVPzhbtrbetiy3s+EsdX09rewc3eYwiJYdHqNWjj+0zObOfvsCspKS3jssbWUV8DJp9VQX9/I3h1xykrKWL6ihb17YURVIl+kPBL7/HDL1zKYPWsu2zfFuHLJq5w0zsFAR4BDnXGyUgQg2rGl2vHFwjgcKQz2DOLploUeyHRBWppTpU8ocZkZ9vnpC8OApI3IhxkTK9mw/RCzZlZQlptJ/c4ddHbEmDe9mpS4gf31jcTtkF1eRpsnSP2OLqqd0N4L73qhbkqRujes2nqEmnlzeH7Z6uMA8v/oI8JxAPkpFfdxkE4mWDKB/c1vfsO9996L2+1WDyoCh2RSJfBHfuucXDIZ1d+RyZc2F9GTYz1xEwWkGHrIS3/3k05RH0MmlHJ8mbD29PSo85HjyeAlE2mtQtEKqP+eyuwfb91HA8iPTJDjXoi0U1Pr4JTFoxkOh3jrzUOsXuUmLa2YgvyRCadwu5msTJtalTYbxHzGTDgkJjHiUhhUS60JYCvLsqaEgjEqcCOuJuihkB+DIYzDbsGmTB9MKrdQNCoOWwPk5AWYOs3F6NFp2CzDKmbHKivwRhMGU5xQJIX6vSFWrjxCf18aLlclgUAcr2+YQNCnYINWkGkQrFWwnwaQjwYvx4JUyTBHh69qIw2pV3ngEWAgLzkPAQbaqCZZYakVVbIPeV/DSg1cNDjUylh5X6BHAngklGwCMeXYArblmF2d3UqZJe1dO2RrIx05HzmGDiHX6j5pn9JWpZ0nt0N9ncd67+Nb4L8XQIraLGFEM/BByLtct1yXXOdnBSjJEFJfp6qbGCrHpNSNjB3JajENC5Ov/ZNg47EVgolcmLpdasgk9SjXJO1FwKocS+fvS26znww348RU3q4PTY40fBfgJPUt45AOMZbrkHrXbVJAnVZAfhqA/DgQqRWQHzeeyfno3Kd67NMLA6qdGyRnaUL1pw28jlaNfxKAlO9KXwsGAwxJNnODgHu5xkSuVh3+nQwXk69V971jbSefyYKStLeMjExSU10q4bd2ppf8jmLgIzkg9fifrGSU85BtNAzU9wp9fLl+vQCh6yWmcvAm8kaqiXcgoPatc2LKPvLz8nClujAYDYweN5YTTzpJqWgToDRNKSV1KgYNVzVU17//8TvK8W8eL4HjJfD/RwnEick9QCm6De/n3ZZ7gkr8okjcpvV7+OK13+bIQR/E0xiSRWWMRFVwtCQHtCakOr4+oB9M7bjSA1QVQWlxOgM+Lzt2Rpk4HmIByHJAxy4YaU8oenJSHHh9QeXiLHsWQ5QMu4vewBDpKal4A8OYbRaGJJGZPM9YDBjCcfJNDuJCFtJTqHf34bbZOFBSwOgH7oU5JyDMMMORTuDAEXavWsuICaNpbGsCY4DcGVNw+SMc/OvvcQUOMbT9Xeh1C4XFNTqHoZ5eJQc02sCUCUWFZbTv7SZ8IAA1ZmiNQCngAUelkXQJN2/okaSJUO9BEi2WlpZxZGcLY08Zye76AyBCQymndjNccAvUzSa3rBqHu5eWNWsoGTuZ1m3bIeSlbPZMWpYuZeKll3Gorw/3pk3QsJ+cnbuZ1dZJQSTIIeJkpruIBEP4AkGyLDa84aAyn5Hw9JLsFEIDPkodaQz5PAoqCtxtBapzc4iHIrS7B1Votjy5OrJS8Lp9FNhSMIViuCOJ/I6idEw1GzFFYmS70nAPeUizOwjFwnSFIipfpGxnxUBqdjbv9fUy74IU4k4fN908nxFFVfzwe78juxDSc2H6nCncfscWHn1gCi5nKvfcvYpwBJXP74QTMnll6QDnnTee6pp09u7dy86tfSoH37yTJGR4GuFIHwO9MV5+9rBkgVJKynPPm84zT2+kZkQBo0aJAnInrywVoAbX3TQOqy3Obx/Zzby5VWzcdFDlDYyHxcRlKgXFUfbX7+XPTwUZVSNtdiI33rOd4IlQMr+cw3s7oCSFMRdWMTTcS8u9zUxfMo5YxMjml3eAEyiD7DEpuDf5uHPcFIY3beXs08fR3dPGho199AhgW+Kgrq6GPU0e3njrMPk5YDZAfnYO23f2cu3NYzGaTPzmvh04rFBdnUFD0yCTpklex+m88uI+mg4OkZGbULaOrSvmT8+0ce8DU+nuGmTNsi5ef3OIL95ip7a2hnvu3MU3vnIZ765dy1+fb+biz8OJp4wlHAuzfn0Tr70cUWkRrvx8AbU1hTzz5DaV5mDmrNGsXbsXuz2Rm3P+qXnEYyZ+/0gHkrJUFHff/dFkUtJtdLX38OA9jSqH4gUX12Iyx7nz1gN88YZySiosZGbk882vvKsUnlPniuqwgBuu7eS+e0/BbE7jjdd2kp4yk0sv+Sa5+eVgchIdlsVku1qZqD+8nzO/MJ8BaxduB4yenMmRAwMUOo0YB2OcODGP+FCAlgMeMtNhw7uocpfnpf1NO8nJS6HhoA+Hw0z9vgi1I600NYQ49+zRtDV34h700jcUUiZGkr62bpSdUCzApVeUM3f+SNa/t4GdWzzYLXYaDwboH4DakRI6XUQ4GuJwcy/TZhSRlZFNQ30XmzZ1U1UNzc2JMHTJhnXBJXPo6jrEX58VEDuCVJeN117fo3JBLpg/lVeWblbPv/Pn5qkowxdebCGvwMg5S8ZjjLvYsdHBzVe+pXJAWiMCU43k5Bay80CbWnRILzAyOBQjJ9NOfkYaA+3dpFoSYeipcahJQxkHlddlsmndAOfOS1NO9+9tb6aqupR0p539+xto7YaFp05l0O1h/ZYDuEOJvtXWDcMdcMUJMpe08PiKMOMW1BImzp/fPEDlglk8t+zd4wDy/+gDwXEA+d8AkMkwTSZ1Al2eeuop7rvvvg/MX2TwSRhfDCvAIhNCmewnQuISIEdeeoKuJ8caEJSUlHyQA1KO8XHqsOQJrZ68yj5kEijhojLxl/PTQEq7rcoEUIMNrbL8d7bdTwSQsWFiwS4mTimmbkouW3fXs2HTEB5PBmPHnERFeR07tm/gwN6tZGZaKM7PIRYxYDaJCUKQSCSExWJLKB9l7Twqxjbyp5inJNxtjUaBkF78AY8K2TGaLFhtTuy2NJU0OBgeJBxqI78gyLQpOYyuSyMtNQqxkMpJpIwYjSn0D5hYtaqF+r0GjIZSojEx7AC3p1+FOuocjVrVJGX7Wcr36LrQykcNpDU0SM6lJ21Hm3jokGqtyJP3ZVs5H1F0Sb3LS+9X2ooGlrIf3f6krciPfE+nABBILjmRBEJqQKG30zlGW4+0qRtYcuiwNvhIzqunc9TJuSRMfAJK8SfbHAs+fVq7/7DN/vsBpN8fUDkspS8LeJUy+O8CyGTwnlzHAsC8Xp8aL6S9aAipt/k0BeCnqR91Oelcs3qcEbAl45IsUAg00u02GVgnKyGPHiMSx00oIPW16VBrnR5AykmH4+v2rM83ATkTYdjHeuntPv36Pvr9o7fXIejy/n8d++RhOgEgtVpYVo6l/Qs4OzpFxbHapCxySB8T+Cju16muFNLSXITDIbWP5PFPjwn6t1y37t/JsDl5kUgD3PT0DJzOFAWs5XwTpn+GxHF7xXU7kd8xuS4SZZvITSv1r69JH0uOre8Z8p6C37EPzYQERqrxQdRJ4loaE/WlmXgspsYfyRsZM4jLp0v1DykHcdieM2eOUkPL+Ujoth5PlNlNkhJS2rzu///Oe9DxfR8vgeMl8L+xBAQySi5vkUFalIupjDTybiQWY/272zj/3KvxuWVBOY0YsghtxiKGCvFBQmGBkJJFUCKOTFjM7bhyD3LmmbVYYj1kZ6Xx9vJDKpq4pBQqymBsTQ2de7rZ9KybMYXptLS7sWNgmLjakxiidA8Nkp2WRq/Ho4CaHKUmLUWFUOdnuOgeHGJ0Wg7dnl4Vji2jrMlopLW0jIErLmXU175Ch9NOMGIgezjOiiefgldfpvBH/4GhphhnQQExn4EsTzeb7/kqbF8NvV6yp9fRd7ie7Koc+pp7E9EFEaibVUfH/h7cW/rInFfMwGA3FZWl9PZ04N3th4pEosSqyeM4uLMeu91J4KAbTFA6L4fWI73EfaJAm8nBdfsYd823cdfOJZaaSyFhNj3yKEIAKi6/gpScDPp6O+l8+UWorIRDh6k+bRFj4rDvoYcZu6+ebI+b5ngEq9GglIldQx6y7A66A34KCrJp6OxTIdUCFyWZVJrViTs0jMmRQoffp0Se+U4H7mE/5bnZtPX00fM+oKyw2YkEA9hNNpzpLlr6e8lJT6fJ7RbORm5KGv0+AT5p9Lg95KY5icettA15GCKmvFlmnZtHL90sODUPS9jNIw8FOf0s+O6tF9HlbWPL1vUcqY8wojKVX9zr5QtfSOOUU+uIEaF+fz+PPHqYJX93AX53rYRZF7N+Q5voGliyZCY2yxCvvLyHZ54SEAQ/uusEghE3u3e1s3lTPz2dMHYsFBWXs2dvMzfcOJXDhw/y6qv9vPM23PPzUirKK3nu2dWkptkZNzmLvy1tZ99WuPqK6Yyuncncq35NxiU29m0NQp7Ig6PkfaGUaNRL3zMD0CyJNmHUxSPZ9+oBxiwZR39hLylin/wnL7NiMCYdvL2w+PKJPPDgds5bJE7bU9mxr49HHjvEzV8qxWmzU1E6jlvveIGzz08lGIpz5w993HRDCQtOGsW2bat48aUQP/vpafzmoTd58y24/+EJ5Oak0d3m4d57d/Af3y3mJ3e18f/Yew84Oat6//89vW/vLbspm94LaaQQkhBC6B0UBFFUEK/XLhdBvXYU4YKIUkRAkd4JBEJI772XTTbb++zM7PSZv9/z7EmGGK/o/f9ev5/eTF55ze7OM0855zznOed9Pt/vZ/ZMJ0eORfjG3VNpa+/iS7ceIBYWk5lK9u4/Tu1wmDB5EDt3H6a+HvKy8qiv6+LWW8dgMcXoaLXwH/+xm/JKuONLc1m7fhXhaJy584vxuPK478d7GV5bRCjSRdXAQvYeaFZRcrlemDQph2mzi+kLhXjwFw0sOq+KgrIomza28uoL8IXbh1I9QlI8uPnqHTu4ZMkcdmyr5447fkZp2VxSqRwslpSaV6rcAfJKwP7mPSy4aQ710XaogFGza+kLhMmxmbH6W9m9JsLtN45hxZs7uPGaeezZso83X2xUBjJDh8IVV8zhjTdWYTZ7WL/Bz6xZ5RTl57P0zR1UFKtbiwWLx7N2/VZGjxrIm28cYcpZ0nZEbTuHxoYGvvvtQ5QUicN2DpVVZQrOCogVa4i555ZRXG4mFOxlw9pezl80FZcrzcGDh1izSpSjMHI0SEY3WRu/4ROLOXy4jsee2MMdXy7D5bby5O/q+dSNQ8jLleg+O5+66QD3PTAXT1Yrhw608OtfdnFkG4yvyKVuT7dy6BbFugz/y0u9pBNBJJWu5IP0OsAhbW+IneamGPOmljM0J4ndlKTP5OX1V+u49JwcnHYXa7Y3k1OQhdtho6uzk1XbjaLPckJxpcqyxuCRZQSiULejiRtnF9DXF+XnLwU494qz6AkHePT1PQydM5Xn31tzBkD+v/h4/xjndAZA/o1COhWgZU6gBeQ88sgj6r9M5GTCJdsLDJKJm0xqZcIm4dkyedMw6HRwSYMBUSPp3HiZMOCvneapCk05jkwOBS7IpFB+lkmewJ6/lovrY7STf3iT/x5AxkiGu6kZXIglK8LWvcdImivIyqll5MgpjBg+mvbm4yxb+gotDfspys/CbnWowZ7dIU7ZcWNCLtHS/QpQi1mUkIbq58SkGoEPKaKxmMoRmUwlsTlsOJ125Q6WTkaJh3oozk8zbWo+Q2udOJzdWKzifGcmbXaQxM2evX2sWh6mo92HxZZHKmUhHA4QifSdcIfOPK4OM/xbhffX1Fvyd4FeGixk5grVEFKrDaVuZTsN+qTtyfFl0q/ddTWMkW0FEgnc0CBT9iPbSfsTKCXHls8kNEmb0Oj2KNvKcZQpSwqam1vU/mT/Ah5EDaWBpFZ4adghZSGfCaSXlza0yYQyGr6dTgH4l2X5fxZACtwWww+dR1NgSibM+Wt1p89TQ+jMa9EKQ/XdtKHcFSgr5ZoZQv9xINzfAnS6/KXO9UKFHEdUqPIuofQ6VFiuS/an20lm+z09CDVyQOqwfdmftDt517lLpU2eWrcakgkgE+fT/+6VedzTX+vpAdCkqCUAACAASURBVKbe56kQ9aP9pWA1i5pC6hBlKQOd91ADwsx9nXquhiFMQimtxRBGAKTkA4rFjHvkVACpr13vJ1OdmFlOUqayX1lMkjKUEGyV+1FFKGpjKLNSQEreSf180QsKhhJSnkVGvWt4qn/WSthMQKzaR9pQUcsr3m9cEw1HFCRQKSYUkDSu2el2ERc3bJthrqaV1/JdOZ70I2JqI/eMVkbKNVZVVTF06FC1QHLmdaYEzpTA/+ISUBbYavmYhCx0mGzs2nuMd99exxOPvcDRg230RRM4zG4SqahygTWbk6RSIaw2JzayVGoeEwFsjsPMnJWkaiBk58GWzTBiGHzlq5eTUxhhxQdrWLWsi+mjLuK+O1/B3G3FFkqokGv1nLJY6An3KaWeLF/Lk6nAYcekFrZTKgzbbhEAaqc13KdCgWMpKPFZaQgk8GcXszo/n8Ff+CyV111JfThKw9Z99O7YBZYEjvEjGXrOHCI2B4m4mfy+brzbl7P853dhyrGS7mmCg10KLomYc8TcQexZcxhzqUTsJHEXZJMUw79EikhTlAEjSzh2tAV7lplYQwpfTa6CFHve203u7BK6D7WADLMMX0Cqh43j6MYDkD+YOT95jDU7DhE7chhE+TjrbCrGj8eZhsb9ewn/4Xe4zz+PomEjsSfSWA4d4chjj3FuWytDSNMQClEfjalcmAKMZRzQnoIyhwVTPIldxuUYZs1lLgfd4SgemzhlZ7Ors1OFT4tysdjrVLGfob4YRTk57O/pUbke5TWstIxjzU0Ue7NJkaIxGFAKVXmyeUxgt1lIyxjX66PJH6CkpIzjgSbqwlAwBUpqYd4sK5PGVfHaS0f43BfnYMtOK+Dz0+/1sngRXHLZQv7rv5bypdtHqTyBjc0WbrllFYsXw3XXVeHNAqu1kNs/v5l55xTS2d6ucvO5vTm8ubSHu++ZQY8/wJo1+3jqqRjfvcdGxYAS6htirF3dyvjhBWxY30Gv5MT7c7V+8fbheFw+1q5qYeOmetI2WLjIxbFjVo4fSzLv7EuZ/emnKLlFOe/Qsj1Kem8UphgOPzWDyqj7oImhdw8jGO2j8Y16XCUuCubkYYpEydkOO+7u4FNnwT2fPRt7ToiXX99CPCLGdLBnP0T6YOIYOH/RuUrR9vgT7xAIGmLiQTW5dHV3c+Gl49m//wCvvRhiYI2J6ppyjtY3MHpcNsOGjqC1Mcl37trAjJlw+eU1OBzlPP2HVUyclsvBg91s3QDBINx731ycjhS33ryCUSPB5pIQ6QEU5Ffw0AOrGT3SxoH9cSx2aGyGwcPEeGU6FmuSn/10Pd/5j1k8/bsPKS+1MWv6Itas2Mud/3GQu74HZ00fSpp87ntgDd/4TgmpuIW6PT5+/IN9ynymqESMfwbyxltH+M5/nsfBA35WLzMRDZVx001foKx6FLGURCy6ZQSIRWyc0ybD9cgCWw9sZNENi2gNi8MMDFo8jD4C5Bf7GFhVyquPLacwG9oPwLQxMCA7h95jPVw872we+tlKZVRUdwSmTR9MRU0JTz29ipJCH7t3Bhg+zMnR+ghFpWZlZpqT7aAgP483Xm2grBQmTjYRiaaVYc6iRZWsXXNcQT5JSzZyRD5uTxYrV9Wp8G6PFy66aAg5YvhUf4D9B4LMm1eMx+Pm+WfrlLnPyJEmXA4Xq1f3cfXVQxk/YQh/ev511fd++uYZhEPtBPxWPvPZPZwzX4ylJMJTwstH8YNv7KLIDM4U1Az0EQqKgWSCpgY4pxosIUmVBufNG08y3KpSEb2zvJ2LLxyBPdJBymIimlXCH5/bzqwJ2fR0+dldL07ahrlXWz3UlsB5c0YT7uuiubmRvghUDqniqD/Bzu1NXDt/AL2hBA+/2UjekAp6Ir1sOtTLsNkzeHHZGROaf9YRxBkA+Tdq7m8ByMcef4IHHnhADRBk4qoVPSdCYE0mGhsbFaBSuR0lfCQpE0Ij143ZaoBKOY7c1LIPPfmUQVFmSJ3xSM98GSo7PeHTwE0GSwI0JEehgAYNILX5SCZE/VsA5X/asP87AEkyQToWxh/soDMSIbskh9nzr8Mfkrx7cUYMH06e183GtStYtfxNXHYT5SUlquwkt5lSAZmMMFaldlQqJzGbERMUyXVmJSHxFWmJ6bGI3opkOkk8GSeRipFKx1X+RlPajDluJhXvIjfHz9gxOYwY5cPri2BzREmaYlgddjo6XLzzZjd7d8fxeKtIJA0DISlncWnM8mUZCkyMY+vJvVGGhkrTeLoZ26i/yqp/+qSTsA7p1Yo0nZNNts0Mo5d604BDG3vI79ptXQMVAWfSjgRAS/1rwKTrRYxIBFTL79q0SPYj3xFAIApICdXV8FM7BUubNcJCvSoMW4eC65Befe36ePKeCcOkXco+DdgpitW/bMtyThqo/PV2+H8WQGoPEoGxUk5yL8k1n4Rz/z0A0wsLGjRpIKnrXnL6Sb0IaJJFA60a1eHQxv15smx0Ofw1OKlalraW7g951g7FujwFEAoAlhyCpTKalslWylg4kfPUAPKkQtbod04HAMWJXsKP+8LibN13olwknOdk2zZyfBkLL0Zd6zYv96mhedGvfmeCUypc7m3jnlGz1f58r8a28k/fUyfKK3OPSjJo3Gsn+soT3xHoaigBtWJT6lf6ap0248SZZRjSnKwHs+pj5QAut7N/kUlMqqIn8gDrus5s45mXp+9j3dfrXMJyPrJvmbTJf3luSHi0pEQQ5aX0MZ1d7XR3d6n7T76nwa8cyzCBOaly1vegHFuDSH1/nXgmSAi2Mp+SejHR6/erdCGiepQ6czmMa5T7IRyLqJmngEgpP1FFa3gpCxKynb4m+VzU/ZKfWPJJXnfddSxcuFAtVpx5nSmBMyXwv7QE1OAtTVIN5iw0tbTzhS98jddfXU06KUZXXuy4iBFSgdcpgmJNg9XqMvo2PNiJYTLXc97iIm6+pYKBQ1KUVpfz6quv09sW4tM3X0Xafpx4wsysaR9w5YXV7Fzfw+alPUwq8tLWGqTI5iQYjxCzQCQJeVaUI3U0nsCFVT0tfL5sOgOdSsEnuSOVg3O2jXZ/XIVJNpsd7DBbaRg4gKnfu4tVW7fC8LHMmH+uGkOuW/GBiisdO3kqSZuTUPNx6p5/HI5sJa86G7qO0/X+KkpGlNKyvRnfMK8Kxe5LhkmK00MB5Fjd9BwU0x2wV5iI+dOUDimm7Vg7yb4UOQN89BwJULW4lvojh6ArRU11GXWrmjCX+khFbZDw4b3y8wSbexkwYiTHjtSp52PemLF01dVBwzFob2LQjGmk8ouoW74CQn24du9m3JaNDJT0RS43veEwXsyYbRa6TUlcXg/tXb0KLsoSltfjpiXUh8dppTmSoMbtxGN30NzjJ0/CNf299KYN2FsukUwWC/WRPiqLC6lvlWcqKsRaPhfIKKaPhQX5KgejR8zXkmIUCZU+J+2BCFkuLxa7jf293cz+4jTWHlzL44+chy3dwSMPbGLOOSUEEy1s3WHkozv//HHUDs1j2bL3VW4/p8POsvdjDK6FwgKYOXMIbm+MttYo3727haICuOKyUqqri8CazR+e/VABomAIpk8rYNmyDq671s3Y8SPwh61842vrqC4UV+kZuHIKuPHmV7j3p9U0NTTy8ktxmprh+efPpqmtHV/BBK659hnGjcznoTc7qfmMiVCOh+ZNQTXkcU3xMnbqCFLBOBve2Yr1YhdFRcWwL0HTBw3kXJplLCY3Odl+7w7G++GlHy/E7W7laP1R7ry7hyUXWli4YCbtrZ1851u7eOSRC3np9VeRZpqTDXd9+1pam9v41p3L+PI3innn3VZWLINrrsrmggumsW3HGvYf6mXo0Gz27PLj7wafRwDWLBIpC7+4fzkNzXDllQNIJ/J46umtfzaymc5zz65hxbtw152TKKlI4PWlCfQG+fVDh2lphFs/N4w4vQysreHeX67mksurKS718sdndpEOw4Z1cMcdJTQ3tODvgDVr4UtfKaCkLJ9IxMkfn9/OZVcVYLU6ePK3jSqn4ee/WMDAQbW0tZr4059WM3XaSNauPs41l/yMaWddgckhVN5EUs0LZVYus0OLCo1XQ01rkv0Ne5l/9Xw67X76zGEoNMCkc6IXp8NGz5Zu5iyZyq616xlaXsKuFc2MKYKpQ2rYu6GOMYMGUL+/id2744ybauF4U5KFCxaweeNO9u5qVvUq+SzFlEZy4dYOyWLNyl4WLRrO9u17ue4TY7HY9jN2bK1SiD7y663YnEYIfLYPjh6DWXNqiMTELKeVzg4YPQquv34WLW172LO7g3AQpk6pprfXz7593cogZ8GCbCrKq3jy9zu55HKQdWAJ9tu8Ed55C776zVEUVnUwaNAQdqyHuz6/ktFZkOyB7pCYFWUxuHoABzbuZPbQXEq8Xj748DgLzqnFaQrR2ePn9RVBrrxqPOGOo9S3dBPweFizIUSpB0YO97G3PkBxZRZDawdxYMc2TD1pzhpXTZIEdXUNSglZMWgQ6w61s2tXLzOGwbEGWN4MlYPyyS3NY9nmg9RMncFLGkCeZip2cmbwv/T5+v/4ZZ8BkB+zgk5VGsrXQn1hHnv8dzz44EMqTM3lcmIR4xKzCXt/uLUZA0DKpLagoFCFECsnU6uZpEz2jV9PvESBYryMHwzlinSRJ/+WsbXqLQ1DgtQJExTZt4An6XS0IY1MKLXbrVarGI6pH7MATtlMK2r+1rc1gNKqTx1eqGBAOk2gp4e2zg6ipMitqOby628hbXWzf/9hNeioLCrkwK5tLH/ndczJKAOrK9Rqi5LqqMFr/6qVAiQGSFBeiuJ8nUwoWX0ynlDlH4lEiSeSON1uOjo7CYVDKi9ksYTVig1cOo7dJqHIbVSWu5k6rYLqQSlM1nZSpj5czkp2brWw9K3DBIIeXK4S9fCIxmP4ezvwebPI9hUo8xuT2YCkxvXKOcmQVchJf2h3ut805y+g8t8q0Y9+rmGOHEfncJQtBARogCL1rNW42i1bAIH8Xd41LBDooiGM7EOUS9qsRiCEQG0dZiufezyGaYecg7ivC0CTNqZDegW6i8OzBlryHV3/AvPa2toVtJX7Qjt2axgj6kz5L1BUKzLlPDNdxo2fjTIWKK0BjzI2MRnASwBOX1+IsrLSE8fWx8o0xcgs1dOBNikXMW3R6jgDQBowTcPkv6/mjK3l+zrUV8pYrlk7Mkvot8UsIE8avNEXaPWkVpRm3od/bTFBl6kGkDpFQ25ONj6tQlOx1CaJwD2hllPAOC3O7qLAkHqUkFyB+kkFpCTMOBiQHI+S71FMA4RHSX9k9F5y3tLHpY0PDOWegqlSbhZj2KecqHUERRqz6gCNSenJfk+2lO+b1WKBArIyEjQlSZmihglVWvZrqBnV5yc61X5AraClEZJsFLz8QfrgNJZ+8Cp/1u1bQLAM6DMBeqZKUv4ubULqzCgXywmlsV5c0mHvp2tPOqWBlJuuF+NYRrvVqTtEfasMaJwnHdJ1Tlb5bqivl9bWln7DKKeC5HIfShuX+yZTAar74EyFsT7H0y0UqfBsMfPqzzGrF7i0ylrdd/1wXLu4a3iqYaeAWP2S/en+Rs7t4YcfZsGChf/IbXPmO2dK4EwJ/NOXgDxsEspAUPrvHn+Uz3z+Zp579nlIubDYCknGvVhwkySC3exWOdJcFh/RpDwRHGrxyW5rIpnYxgsvfpI9B57khpvnk7KkiIcd/PTuN3FYobwaOnvgd7+Hc85RHIGm7WDdDwUpSV1kwuS00hqJKsA4Ij+Ljs5e7FYvkUSSXsLqqZSNEwsRBuR6ae8OUuPz0RYIYLJZaYsnCNlc9AyoZkMqyeJnnqJ5+FBaJaleKkZ+MsWOz9zGvG99h1U7dhE9tA/vhecytDKPzU8+CLvXw6Y1hrzPIXnbzSR6wzgKLOQPLqDpnVaV3zHXZ1Nu0L0dfSgeW2TFGk5QUJBHa7CL9BFwzcjFm+Whva6B0soimre14S3LJ9gWhKNRmHMptbf8G8FQgMqsfNZ/9xdgd0BlIVUL55I6sI+GPzwDI8dARTmTRwxj9yO/4ty9+yhp6+RoGgrtHnyJBMFUlDazic5UmjIVN56iFXHOdRIIRfC47DjSaToicRWane20Eowk8HicBEMRinLzOdLdqepELIWq83OV4YzAzCqPj7ZQQD395VKLnXZcVivBYB/FeXkckVQy/cBTvl/pKqeFTurLI4ycZ+H8udlccO50fvGj12lugvwigVNj2LKrmUNH2rn+2nNZ9u5ynns2yfz5cPmVZ/HhyvU0Ngl4m8v7S5ezZg2ct6SMNWua+MqXJtPd1UMkUsjd96xRDs1f/+YsQsE037tnJZ+4uob2jk7Wbe9VobJ3f7OCLJ8P7IW88caH1B821GL/9rVZPPuHDynNhZmz5vD+piN87dv1XLi4jGeWNVF+QTaHon6SUiCS77PcwtBZo7A6ouw+tE8VxogpY/AE3Gx8dZ2CY85cJxHJExqArI2w8r+uYO2bz6ljtvTCnd+ZTzLahr87zSeu38GC82DoCFFgDuHxxw4ya8Z4htUM4lM3Ps/IieLKPYljR5s4uL+Jyy6eREdnFy++eoT2LlHcmSnIyeftV9uZNLGadRuPEo5CQRFceul8I0/mK++pue2Us/Joawoqp/KZswezYsU63l8GZ02E3dvhm9+ejj96CLvbxXvLjqnvzJgzhKNH2vnabT2cvxCiCVGdwmduHUdzSwO/e6KDr/77BCwpJys/XM/vn0oybhIsvEDytgbZtx8uWLyIgD+P7939NKVFI3nw/uexO6og4ZScCcZatvxXY8OTo3g1fjMl2HNsJ4s/cT4t5jaiuTDi4rG0xNro2t5s2LbvAcdYN9H9fdjKIN4Ec4ZV8sFjx6kdCp+6dAa5KSfrVq6gbGAhO/c3Y1YmLS5Ks3zk5Zbw6FM7GDoyj107uqiqgp27xKW7Cot4D8SOc+Xldqqrslmzql25Tl/2idnUHT3OV247woTxkJXvVsliG493K4FOKmbC47YSi8fIz4cLLxpPOOxn2/YjdHbB7DmDeeH5QyQisGOH5F00RsRi3vPpT03hts9s4Ps/XIinpAObxcH+DQl++JkNXDkIZo4czG9ePMT5i4dT5HCy5v2tTBibR8pkYvOeTmZMH4Mp5CcUTfDbNxsZOQwsAZnzQY8ZujvhU0vKcJrNrNnWQOXAAgoKiji4Zy+9HWmmzhpBfSjJa2/sZ1i55IuH9hgqZH9BLYwbW83DLx9lwjnjiJLgsaW7GHL2FF58f7VKB6Tnl6dGHv3TPyb/hS/gDID8mJV7OgApkO+xJx5TAFL6LANAGkobu01CD81KoSch2B6vh4J8CVmVB7R2/jMm55n6HzVdVjENGkD2/0E6ydOcqwADrTTSKisV/h03jEkEDMlkVmCBQCmZ+Gm1jwAqmcT+I6+/B0BqwKIn8xq8CHyIRWJ0B4KEk2ZsWTlccMXVVA0czP4Dh9m9YyeTRo+ivfE4G1atINjTQVlJPl6PA6s4YMeiCi7KpF1AgslsxmY1DHcEPMpKkbzLJFrKQMxS7E5JOh6moalFwQOb1UxBfi75hbmq7qKRPmIRSfwbp7g4way5hdQMtmB1BAiHobe7kE3rO9i+tRuLpRSTNYc+uQZ/s6r/bG8hyaRABOOhZgAjASayJnwSQBpAMgOI/COV0A+lMuGuztEo1yt1pHN/alApMEHarbwEsmggIOBAO6bL9+Tvsl8Bt7KdbjPydwEcGgZKe5JjCPgQ2Cf7EXAj8NEwUTJy7GnoJxBTK36VMs9iw+cTYx+fOl9pK3J+zc3NSnkpqik5L60G1irQkwpBA75rAGlApKTiXXLOovSTPHkCIDVg0rnw/pq68nTASM5VnLCNcNisDMXm/xxA6r7FCHn3qzIUCKnajgJrJ1WDupn8NTXd6c49U3EoP0uZyHHy83LJy81RQFEpiC02NSAT6CVtV8CjKIa1KYDqZ1ISNhEjEAgayl+7hVQ6oVqyLLwoxacKpdM/ywdGH2cIEbWis18N+ZF+LVP9aPR/hvKxv++TsugHmLLDtIKIGlZqJWw//cy4n+Q7us85VUWu+s/+XI2qp02nFXDTfaUOT9fAVw9ypI1Ku5L+U+4RbbqilbG6zDUwz6wXDZLl3eGQtB1GH2G8DLWrtAVxR5d2IDlY7Tbpq0+qU1Vfmk4QCgXo7OxQ95ecs9yX8l35XKtp9blodascNxNG6rLR56jbo2yjFdh64UDfM1qlb9zfhlJZq/4zc21KHy33qs5DKfe+lJ30lfff/wDXXXf9P9jznfnamRI4UwL/3CWQJp2SxVobsaiJL3zhy/z20ceUzMhk9pJO2bBbizGb7cpIUBa/4skkDrOPRErGT1aliTSZ9uOwHmTdupsIxtayat1etbAfERBj8nLsSJDFFw/AZEsTjmexY+chrrz6Kh79yVPseCFJUcpGV1dcQS55Evqywe8Hn81BIB5VBio+i1cZP7gtNpzmJOl4BK+M79LgtDs5FouocO1ANEFPdh5bnW4cl13MkO9+k2PZXiMlRdLEtmdfIrV+k0oSV33ObNIjBimXhvyGQ+z44+Mk/vQYWcOr6W2uA4cZmyVNvCNG/ohcOo9347BAtBXKJ5bQ2NjCsInj2ffGViPhYgSqxpbRICk5JB5axOUBcNc4KcoqouFoM0OGjmLvh7uxL7mNYXMv5EB7I5HNu2D5DoYtuQTruMEcazhCYMN6OFJH6aLFeIqLOHRwH2zdwrgduxgTjdHe2KhCpYeIUU80yoFEnKz8AiUmKDRblUS0N5pQBjOSB7KqqJCjbe2U20wE4mll+JPj8dIRClKklKV+PGJTbDHTEgwqdamAxeosH129ARwCYxMplZNTh2GXFRbQGPSr0P08h1spKm2YiJBmlwtKJ4HHAZ+8JpvtG/ysWQXPvzwFh8dCc3uUe3++hSVLrDQ1Jlj2NtxySy1Tpvlo72zkD39oUSYpEiE+eUoFBaWFvPnWVqWUdDng4AEYPSaL7Tt7+eznZioxyrbN+3jikRBz58K4qYOIxjtZvaKHO744iZVrt7JtW5Ita+GBBxaQsjVy6MBe7vtBiiuvkgQCadK2Ao7XZ/Hc8iN0FRu5R82jIG9gIR2r2xlyyzg85WkOHNlLX0uMwTVDOXzgIOn1KVUo3sFe4uVWRhQWc/C+/Uz4s3n6TfNg8ohBrNx8WOWxnHv2YLZsPsz996eZNgM+d1stTmeS3/7mMP4uqB2Ayh24+yDcdc8Cle/vxz98h+uuLua111pZsQoeeHAWBYU9au52z7f2UV4Gc84tZvioWm759Er+7UuD1Vzg+ef9KkT7uusuZPfOQ7z+xh4mTEaZ8AwdXEJ5cQ0PP7CWn957Cb2xg0SSMdpaLPzq4b18+66pPPLrdZji0NYMeQVyPhfS3LmB+uMtvPQ8fPtr8zlyYC+vv9pArx+uu3E8FbVxtu3axaoVMH7sTOqPmpk25QpGDptPYeEQYpGomgOKRqF/XV8tLOhU5MYINKkUkXuO7uSim5ZwONpIuhiKzikj7ImRne+jzJvHhpWbmTJjJhueX0XN1BrqXq6joNxFx4dhlUbBlYahXoh2wG2fO5etm9fSGwjR2Qg1+VBVMZA1W48yYfJ01q9epcbHNqeTI0cj5OfZOHI4zv2/KGXggGxWrNhPU0eaS64dyVO/382U0T5Ki4ezfNUO3nw7wuSJNtzOXDrbAtQdCeNywoyZ+dgc3bS0Sfo3OGtqNT29rRw5HMZl87JubZCn/3gp4Wij8lOwpLP53E0f8PnbRtOd2ElzA+xaCfHd8I2zS4i39fHHVb1Mmz2AYcXFrHh3A2WVVrqCCXYdhPISMAchlob9f1bgjh3vYXC2hbwcH9aCcp5+agMLz8qiOD+fDbvqKCwtVm2oqb6bnjbIKoIus4lDR9Ismgpup42OqIv25l4umT5YpWl46JV6ZlxwFlGzibc2bOWbDz7JORddqcQ0Mn79v5Fm7p/7Gfx/9+zPAMiPWf6nB5ABnnjiYR586AHl1OWWJRqlwrOqEBFR5IjD3/HGBpxOcQ42XH+lg5OhjpqKy6Q6UwL5kfMxFEl6YnraU5XFmv7lG628yQQO8iCQPGEGmDJcSkXFpXP+aUXVxyyGE5v9vQBSA5PMckzE43S2tWG1O7G4fURNVsZMmcqEKdMIh6O8+/bbDKqsJBkJcXjvbgI9Hfg8DmUsI2Uok22HzQhTT8jkXImazFgtAiCNfHYCIB1OlwIfyRQEw1G1Kps2mYnG4ir3R6QvSElJATnZHsypBE7JCxkPkkq2UTkAJk4ppmaInUSyD4e9iCMHoix9/Qi9/lzszkqiiTQ9vQ2kSeB2ZWGzOo18bSq02oA7hjpLXgYwOfn7qWH1f19NnAqctEpLmxxJ2UinrMNP5XOdH1LDBClH2Y8GfbKtQAKthsw0tJFrEtgoKjod3i2qRwE1AtrF3KS8vFz91ypBMVnJTDOgwagAC39Pr4KUAjINIG44xItqWECnwExRZgrk1IBdg0od0muUsw5tF4iUOgEg5XwElJWXl53Ij6nL4q8pBk/9u1ICJpPqmuW+kbyVJ9WT/zMAmQl/pIykbKXupCxUCGs/HNTndOr7SbB2st1knr9enND3nbyLklMAZFFRoQppSiaS/dDcomCcCmvuL9OkxIao9moi3Bemva2DaCSGw+FSaQcSaQl/S6k6tEg6BK2g7FcjS2qK/pjp/kUVHc7dr3rUkm/Jhak0EKIWNt4NxaTCgkrtaFLAUdSt/dAxbcWS8kJazlk6QpmMGu9qKnkCTp4Ee1ohqUBoPxXVkFOXlc6rKgBP2rbuT+Ve0gBfyk8U5nl5uaquBP7J93UotHxHg7gTPXh/mgEN/4z9GqHNxuBJJtUY4c3hiPq7pDlQasl+s5wT4dGqz5d7sZeurk71fTkH3Z/rwVhmCg/dB2c+HwRGy/fkWnWKBg0M4oe33QAAIABJREFUT33m6e+rGulPGyEpGjJVuaqH6zcYkvOW/3I98tILGRKyL2Vw7733cvXV1/x9Hd6Zrc+UwJkS+NcqAVH2p03MnLGIdeuO4LQWE0mYsJicJNKiR5T+PKyAQTplxWIWUxrxQTVjdfiIx/bgczWwcdMNVAxs442lb2F1wKSxUziyM8CGtXu57cuzMNvNRKIF3P/A88yYei5vvLCWpc+HsHVBVdKjVHpeR4oeyRPudtPb10eWwEeb9GkmvE4foVAvJTm5HOrppqwol+Nt3Wocny/jyXRK5QY8GOwh4itmd46XKb/8Ps7pZ9GXdrDywUegvIqSyVNoWb+aSVdfQUuWh0DQzzivG2/TMd64eCFU5+D0BYjU1VMwvJyu4+2Y/WkSLXEqzx3A8cPHsDgg2QmjF05g58YtDBszin3v71Ih27SAb5oPV6GXtq5mw7REYplDUHvOcA40hBk07gpCnjJadq7HcdbZRP/0PsMXLCZR4uPgW69Bt+HKXXPhEuoOHVah46MmTCL51lL63n6dMX1dJJo7KBf1VK6LDd1hPBanSm8k4LYt3sfwomzSCRN1XUZeR3ncjhbTmCQcCfWREkopJpGphHriy0ihNC+Plq4uShxu2qJ96nLkVWpzkOfN4kB3O9lWM90JI/w6JnmWk0mGZXmwSpqceAp7nodtkRC5I820hVOcPQe+fsdcbv7Mcn7wy2qKSgYQ77VzwyfexZML9/9yOt+7cw2XXzqEyTNqOHjoIM/+oQ6JRv/909Np7ziE3WnH7Spj4bkbuPJKuPCSAXi9Du798QF+/JOr+GDVW7z7Ti+7tsKvHz4Pk/047Z3N/PGZLkaMgKZWmH9uKa8818ynbz6btC3EsWPNfPfOZm65JZups/IJx+w8+KsD/OnDFEMvH83G1TthFCiHnv1CY6WhSYEDdcBAYGi/jfiHkL8gF9tsL/luKzkrO/Ht6OU3X55JrKWZ1RsaCcdiHD2aIjcXcnNcdPWEufyKwTgdHh5/ZDv790l+Ri/ZORb++JyfL9w2hSxfPv/+b29RMwCuuWY8hw772bz1CFdeMYEnHt9CaREUFJpZctlEBdc+eLeOnTvDDKyFCZMK+PCDDm656VLuvutFXnoJbvo03H77uZhSbl54dim/eTDKWVOhoxelDhwzFqqry1m2rJGKChgyTFy4J/L4I5u55NIRFFYECQQDLHurm4qyfFav6WTwYDiwH66+bhzFVQ5s9lL+8653GDb4IhYtupnhw87CLLHL0vCEaMpcMG7HIqls+vPPyqhTLVTrNXAT7K3bzdkXT6fT3gvDoHxuFR2WLgrKcrHG4hyra2HKOWex4d31jJs0im3P7WLm/JmsemQVC380j6VPv6fqyW2FeB0UmuG8mRamjR7Pc09swuOC1Zth7jkFjB9Ry7tL11BcYqcvnMTvTypnbDF2ufDCGpo7m5g0dTw5uS4efnA5n/9UDYlonCeeauC8RUM43tDJo491qT7y9tunYLfm8cCDb6v8BWPGwOiRVRQUuNi2Yz8jR8Lc2XN49NEPmDjFxsyzpxGNJti07iB3frWd6TNgxESorgRfchzP/XAbnx2TjzPt5uFlx5k0dxibP9xHXxeU5EF5EWzfCdcvKaHEa1aLCc9+GOKSSwbgC3RiSpkJu4t56a2DLJo3iL5Ekj+8cRRvDuS6DOOaSBtcfOFQQmknq1Zs5+LZBSQTEdridtZu7OKyhTXEHVl8/+ntZA8tZ+P+Ri654Rp+9NDjSgGaOS7+yBj5X+tJ+S93NWcA5Mes0tMByHCfAMhf89CDD5BKmXEJgJSJuMWGRdxNJMzQbKGxuQmH00l+fp4KvU6lRJ2WlHVeLCmTPIMzwrD7lTACJVV/mAk4TmogM3MbpBV5OxmynalgkfBTUZNJmKSeWArskcmgVrV8zCL4yGZ/D4DUHYKeuCqVlICwaIS25maysnNxZ+cRjCexuL1U1gwkLyef7du2EgsGFRTs83djM6NCpuOJKKl0CpvVQnZWlgIo4pooEFKUkEoR15+zTH53uT3kFRTSG4rQ3NaJw5PFuAmTKSuvUDBmy6b1+FuP4/Y5yc/2kONxYiVOPNZNKtVJVY2VydMLqRzgUerLjtYkq95r4eA+GQRVY7J6CUfbCfX1KLWaxy0O224FjwTOnAxzP10+v/85gNT53KR8Pwo30griCThQhj3ptFJU6dxsArzkMwGQOh+j/r5WSwlklM8EuAm81u1GYJwoFAXIiNu77FdgnwANAXQCIG02u4IPGkAK4NBu4dowR8JZROklodw6PFzapQAeOQc5rijMtBIrE54YwOhkaK2GInLXSGJnrYD0+3soKSlW+9IKNQ2bTgchT/2bDlOVspDrk3OVcjDOxYBb/+grMzxdw2GBkPKS6xZn98zUg5kQSB05I4fC6a5FX6dsq0NnpT8QJWppaQkup7M/dFhylgrIl3BiIzG2wDEpM+lDBDDaLDaVgFpgWCgYoTcQxCTb9isfjVMxRnBG+ZtIK4BpAOGTozsBbgZjVH2hEgIbYdlGcJxOT2CEbBt9mwweZdla/5yClA1z0oNZqYv7waNJQvqMn5VCMiM/pI65keMYvs6yO53KwSgfaUMa3kvZSVvWTs1SL9psSepK+lRRicp9pNuqlJfUg+xLYKS0+dPV08l6NPorWbAwcjYmVBsTtWN+fsEJYzMVFaQA78n+Qso3GOqlo6NdHTNT7az7XF3nWvWo+165L+XelXtWvqdVnBq262eDLAac2ua0MlLO2SlqAiPx7Ym+RwNrOT+5Jmlruu+RMpFjy2LYT37yE6666up/9NY5870zJXCmBP7JS0DMrVQ6onSCs2deyOZ13ZjSRURVqg2LWoZSujdzCLNFFqEsRtSOgEnVvZuxOzuwpOpZv/56aob28O77rytkOX/uEjat3MeWjQe54NJSGlubicTcPP10H+3NcN6CCrZsbqDrAMR3QZW9mFioFbvDwb5oVOUerM6ykQzH6YobuQgFIljsVnrjJgLJuHKjlbxxpQ4X6bSF7mRCmavEUybasr0cGlzMmM98mrUtPeTOmEPxlKkEYlEad2yFXTspv+wy3B4vB9dvgLUrGTBuOH11m2nf8CIqdlaSpjWHGFRZy+EtB2AAWAu9JDqCeLI9hAIhFbdcNLaMtkNNDCoq4fCuFrJqfKQ9FooG5XN442Gqa4s53tBqhPQWlsA+E0xeQMX82WTnFLD76VeNUPhIL/lTJuHq7KVBYo+nTISSUsrnnkeOxUZVdw97H32YnpefYQIxcrui6ukbkpzDWXl0+Dspys5TZhIdcRjdDxQ9Vhm3x9W2pdn5NPsjBIiTVZDD0Y42KrKyaO/txSsplFIp8lwypo7QmUqocpeqLsZKNwlK83MJpxIc6w6Q5XQTjvSp9Hy5DuiJQlahj8OhIJYKJ9aKMIsuG8Y1Vw5iz75VPPuan/HjzRzYllKh+T0h+Mq/L+bh+99gwIBsjrX4VU7H666azI4dWwhEklxw4VD27tnPu0th9IgsGpt7ueb6QYiOc+V79bzxBkyaCosXD2Pf7m66u9qYM69aLcj/13/FGTsWbrhxNC6XnWee2kxVZQ6Bvh4FOKN9MGfucM6a5qapJcBd9xzglVUw8VPD2LxnH2NuqObQ4aP0bYLsYXlkT/Lhj/bgf9fPqMtHwEgwJ2DHd/Yop+bhN44klgyQW5+g4dUmvjANrpg6haVvbOCpJ+GrXxVTlAkEey08+eRGLliSyysvdVOYC4cPifvyMLJy7Dz91A6yxT05AP4eI2z8jtsvo6UlxKWXvs2Si+DceWWUlVTxm9+u4xt3jeLVV3exdaOY18H3fvRnFxxTgju/uZlRw6G8zICKkyZDj98wZxk/FiJBM3v2pFh84SBsDgstba1s2ujntZfh+z/IZ+GSSqzmFD/57g4FGi+6cgz79u3n6d9JHli46dZyhtQO4+ZPvse1143D7rHzzts7WDz/P1i85EuQdhs9pJp6xUimZGxtxmLOMQxMVUCiMRdXv+hhKgIg93HetedynEbFLp2XeomYg5SNqaC7qZnionyKB5Sx/o1tTDt3Mmv/sJHJF8xg41OrGfbN8ezbvVfB/7yoC3t3D1mJNJ3HYN4EG7s/jHPj5Qs4vL+ON18+yCAJOf7zMa+6ZjavvLaC4tJ8tmzqpDgXBSq37YYrry6kqrKC9Wu28rlPT+DokZ28+mqcb985n/rj3Tzzp01Mnl7EylVtbNsKEyaIC/YQens7WbO6S4VZ/+CH08jPtSBmrdu37+CDlX6KS+HAAVFkwv7dsGB+DTNnl+C0ONm9NsaPb13N5ydCwyF4+xgMGA6Dyws5urudsYNNVBUXs21TCwvnjiTS2UJvLMzSnX3MmlVBUbyPvp4grWEL760OU54Hdh80RaC6Np/qklxajx4m0pVm6rRRtARjrFxzgLkzvFjdVup646zfEmLy6Cx2Heqlx1XErIuvZ96FF1NUWU1ucTnxePKEIETPW2WceTpm80/+uPyXO/0zAPJjVulpAWQozO8ee4KHHnxIATGXx4XJYlJ50Cw2i5pgSw609o4OnE43Obl5xiRXQbI0NlnBFQdnwyOh/9Wf7VG9/SVwPNE/nozYw1ApGTBC/msgZbjMppVCRoCO/CyTTpkki6rsH1U/qnM4jSHD6YpSA6PMz2QCKxPtPlF7hcN4fF6sLi8JzARicaVUFBjV0doKMsmX0kkm8HlcuFyGsYLVLmGqbmX+Ix8rTZS8y6ZJUXQlFYwUBWpvMITV6aY3FMXq8uHLLaR68FCGjxxNXm4+27ds5L2lL5MMdlJUmIfbZibL7VDhL5FIL2k6qByYZOLkIgZUO7Bgo25PlNUfttHSXoTDVYbJEqG7p41ILIzPl4PT4SOZkONnABP1kJMgEYnP1qGjH7MB/pXN/nLyf1KdpKGDvOvQbNmNVmkJeJByErAicE2ZJPUrt2QbrZCUz7QhifxNb6P/psHfR9ufkYdSoJZACPkv7S5Tjan2k0ipXJDa9EYDHG2cItenHyYaimSCNt0MVd7B/l9OpBwEFTYtAE3Ux9oJWspAQ0Wthsws3lNBnt5GzkmAtUBUCRk3gNVH79O/tzYzVZ36uAJsBHTJcSSlwAlVYcY9/t+dr+4L9Lvuu04FkKIKFTW0oZo1IJIARbmhjAWLODarlcGDBzNz+gzGj59ITlYefaEYf3r2BV547lWiIRm62RRolwG5yZxUE0WzVaBjArPFUCWm/6K9GykTJFw702RHtM26HFRu24zf9TXrvIMnlmf6O08BjprH9ussjfyT/bknT0JOnScyjdWcRox0NDSUY0g70wMZKTPt1C4wX/6uIbr0r+J+LX2Z3l47geuckFL20qalfWeGY8vxtGJSttH3sbQxgX6ihpTcqPozGSxn5gKV85TjB4IGgJR9SZ8pL63U1PdOpipSA2m9GCUwUJ+HPr/MPkKD9lPBv0pzYbUpNVLm/S+w2GhvxvPIeP50qfOScpNzlv5ErvFnP/sZ11577d97y5zZ/kwJnCmBf4kSSJNKxtRilSgdZ0xfwoZ10lcU9cu8UpitTlIJgQYSfJsAizigxIz4SYvkjhQ35CZM8aNccRnkFUJ9A8rVd8JYaDwCAT9cdjW4fGB1S2jgBL74uS08/PBldHSFeeD7b5KqcxM9nITuqIpmbhCgZcvCH+/FbbMSjsv400ZrKK7GmvnYsWHFTJjCXB+t3b3ke30cCAZUSHm2LGTZTLR47Wwww5Af/hj34iX0FJfQm0iSg4mOnXsIvPEOysp26FBK5s4iK9tBqvkgbUv/RO8Lj2Kv8RHbVYfYTVdWVXH8+HEISt4QyBlZQc+2BmzFRv45ERQ6s8ykEmlsWT5C/l4qplTScPS4gl9Ot4/uzk6IZkO9j+nfvI9QCnZs2056106VCK507hwSsSTtSz9A6OqAT99AqqSUqMOnlEpl8Qgbn32G1PtLGeawM/rgYewNDTSlU1QWFtLd2a72WVpYQHd7B9n91kGVXh/dkve73zJORhk5jlw6or0ESFKWn0dUxpmS91rZDEGBy0UkHCY/K5vmXr8Ky5aQbvlufraXgD9IsdOphAwtEgoP9EjrcdpJ2Fx02/xMv2YM3ez9s/pxNj3+en796wPMnQPnzBlMT3cPv3+ig6uuOpvVq9fw2ttJvn5nMQNr8nHbxFndy+vv7Gfr9jDDa2Hm9Fzstkoe+c0O/v3rE1m7bjOvvAAFufCVL49Q07VDx+KsWnVQhQSXFCmDb/pC8KUvTcUfCPLSK7v4cCVcfRVMnFDL7588QEGBhakzR/L6WwKEYNUOqJ7n4WgkRNXVpfSkAmSRT8OOY1TeWkOCOC2rG0n3pcm/II9cRxaH7jzKsHHV7Nt1lLGXTmH7lg2qPKLvwdVjYWatg9XvRrn5lnxqBtSQjrv4+b0r1VzrxhtqKSkcwG23v8u//ftgvL4s/vO7WxhSC9NmyzgDtm2GRQtm8thvV3HwENz34ERsNjPhYJqvfW0Tk8+CSZMcjB49meeeW8WY0eUEeqOsWdWhxq+XXDqe9eu3suxduP1L2YydWEQiFcDnLWT16p0Kft5443zaWoK88PxanDaQ4J9rP1GO1Wyj/oCVV18+xKDhRoi4026msTXF7V+drIyA9m7O4fVX9jJ+wkxuuOHLeBxDMVvFwlwvTMtcPIFFGRGKlNpCPK6auM55drJHNYak7Knbx8U3LqHF3EIgNwgDLCIJNJzl+52oFlwxkXfe3sz06VNZ89Y6zv7kPFb+5j2qvjiA1sZWousj5BTk0JfsISffhtNlIi/lYtujfhaOL2CQq4hjW/dw5cVn88zvVxJPQ2s3XHRVNdFIkg/fOU5VSTZ7dvqpHSyLH9DRCV/7+kwi4Qae/eNRvvWNqfzhD+soqfQy+exa6o4f5Xe/62L0SJDMCQIeZ83Np7mpk9HD3UydPImGo408/8JhZch0620+JkyR/P9R4rEKHvnVRv7t9vEkQg52rk/w5N2buHYw5NrhuU0wc/4gaosKWPfueiYMdSjzpvfXBViwcByRniDtfTEefbee4kIosUBZlhg8mTi2L80F07JxeZysPdJKcXU2ZcU+tm5pwN8H4+eM5Ggc/vj+bgoGQUcKjvcZc3pzAIKdsPTP+VpHjjzLiJKSupT5ipqzGC8ZP+voNJ3251/iUfkvehFnAOTHrNjTA8goTzz6FA89+Cu1iuL2GBZVIuSx2GQClqYvIpOtPqWKk1x3yiU7ZSRmtZmtmCR3oYSzGdN/42z+Io1Z+iNGNScn4vI9I4RPw6aTE0UDKGiDBAlpFaihQ+IECInq5XQA5uMUyd8LIDNBpJyDTNR7/T2kYlGl9LE6XWCzE02mlbJKTC+ifWGcNisOi+R2tKhwalEc9SM9de426Xw0vVUPFwlbP4lzUyYz/kAf3YEQ4QTMO+8CSipraGztJJEyM2TIMMzpBG++8hTNe7eRlePDaTHhc7tw2u3YrDZiiS4i8QbGjHMx8+xSKkpzCLTH+eD9OrZsl7DVCpxOO71BWT3txW4Xp1gfVnlanAgHFUgsqitHvyt3f2jqxyns/2abTLWrbgeZdaOhm/5M5xnU6i6BAgK8tIGMVhpmhikbaq/EiXyRsi9pOwKvpLPX5jeyL4GaHR2dCvyJAlLgjWwnACZTcWtAcsPFvKurWz04RGEp+zg1pPOksvEkZDfadmbuPB3aq01QjHx5ch6i5MvJyT4B6DPB7McBkBqsyvckpYHsV1SQhuFGxn37D9alXjSQc5H/AoRPqCA9EjtlgBz9OlWRlnnY08FT/d1MAKnD25Wjt6gMxEW5v46Ug7PLrspsyeILmDhxEhPGTVDQVe61WB88cP+veeiXT5AO+jAlHSRSUfVfhbiY46RMEWUcoFQrVlEu9ueSlNUWAYXqVjWpiaQa72n1ZD+oVEZS/cZCul8UIHkCJqq+0kgWLmkUlDpQFUSGNlwpBrWKUod1G6ZVhglOWpmGZQLIzHLWqmFtqiQQX9q3/DfapKFu1nln5HMNI+Vdfte5VHXdSv3oBQAN+OVdjiX3kfwsqkID2At87lfA9jt/f7R+04T6QrS3t6nt5B7T94pW1ma60etrk+PrezVTIatKr7+daQWn/E2rojP7FwVQ+8PCPzJy769HvR8pB7kHjWM61b7ELV0g5H333ceVEs925nWmBM6UwP/CEpC+OkUsHsFmszLj7CVs3xwmEi7AbismmXIQT0r6hn5zMRU+2an6fFKii5POJozN2YDdtJM3XruOIbUxlr77HC5vLpMnTMNhdvKLn73IOfMKmL9oBjFzgPb2bh68bys3fWo2WKJ86yvrSHSAqQXyAxDvBpfdTW8sRtJsxi8GMrKYmo6RtIM/BBU2H660jVCii3ynW43zBX7FLRZ6k0kG2+0k4jE60nA0z8vu/HzO+eOzNA+rpVNSDgWjdO7ZT+y1NyiaNoPy6TNoFSGBx4YnHiKyYTXH33sRU+IY6cObUHbAUlw9UDF+CA0rDqo8c3TDoIkVHN7bQMXoShpWHjdimcWKWowyDAmpId90WcHhoHjgWbRuDVNz7nXUN3WR9PspyPfQ0XQc68gxJI43M2TWXA7WH8NUWkDVmLGk7Vk01jeQFImUGSaOGUVZQwNHv/dDBne001l/SOVm1E9gSacSI8nQvAJiAT+RuDiWWwjbfTjcHrp6Gin0FVAX6FCpW9rSKRVZnGezk5+bR11bC+JTLDVf5PQQSsWwOR0qYuFYIKQQtYyoBzjtKhVMnb+P7BwnPT0RlTvRhY0W4vjGiOITBg8HfxAqymDx+aMpKQlSmF/ID7+/QcHCkaNhwOASdu1vYcxoDyNr89m/r4F3lqdoboF/v2MoOdl22jpivPTyfgZUoxSMn7x+Lvfft5xFCyxMmTKFFWv38v7yHi69KIuaAQOxuyr5yY9eY9ECq5obrlwXZ+8++MXPR+F2SVqhQr7ylbeIxeD6Tw6hctACFl//IO5aE8cb03Ax5A8tJNWdorupk4rrBmG320jsDFL/UgOl3ynHhoX6B+uprizm6BoRbUDurQMYVlVJ19s7sO3p5dm7L6V7/w6eePQQV1xeztatjUqpKDDxB99fpAQexxuaePTJ3bhccMmS0bzy6k6+873ZHD5ylJ/fe0xx/2989Wx279lKU3uQxRfMYMumTTz1ZJTJk+HWW88nmgjw9lsr+ePTMG8uTJo4la9/Yx3nLBAV6HjuuWsr3/3+OOy+Y1jsvaTSVtJJJ797ws/VVwzF7Sjhzm+v4N6fzePnv3iPb3xzFKFAmN4OJ3fcsZtFS2Q/82hpTvOLX77P3T9ayPatTSx/M8wnr/kOU2YthKQbkh6j8UiUDTE1VlFzhnSKeCylcmor0YKKvhEjxFPdYAVA7ufCT4oJTQuhvD5qzxtBa7odq9tM1B8QwwCCe1PGakWB5AOArNl59K7rovaOgRzZe4T0UTOleWV0pjowZ0F2URYTB41l3ePLmVM1iTV/WkeBCa65aDIrl29k0KAqOrraWbEmzHkLPezeGuLWm65n+dJlbN3SQvUQC+F4Ejm8ANQ7bqtmwvgJ/OqhFykocbDkirP46jc/5LbbC6muHMfPf/AuI0eUcc0nJmGzBbnn2+9TUwV1h+Eznx3GO8v2MWZcBaPGOTFZkvh7s/je3du58iJ48Wnwt0FVGj41Mgd71MxTK7sYf9YQqrLcbF+1ndFDbMTicdZsh3Hj89iypouYGY7H4NLLJ+MItpHrlIhQJy//aReXLyzCmeXmze1HKRrqJqfUw4r17fgj4Kmw8Nb2JIlC6DDBeVePwJ+y8/5b28hN2+k+EOPDZWuYOnYaNuPRceLRoFONaUGHHsueLirsf+GD9v/ZSz4DID9m1ZwOQPaFojwuAPKhX6kQQbfbpcIYZEXXapVJdlqFqaaTaaUckkmfSeV+lJVfUUpaSYhi5DTA8eRE+mR4tQ5hVH2mtjBJitrk5AqAwiH9ajCZIMuNKSoWccOWcxFoYoTfRRTwESfjf+T1cQFkJjTRYYHGJDRMd5c436UN8xOBj/EkMXFzlrxi4qpLGrfdrkCgwy6wx1BNmWTCLqqtRBKr/N4PcE8wGqW+MQpC5dC02OjwB+kJRTn/4isYNGwUu/cfZu36zcyedS7DhlTz4Xsvse6DtynM8uARsJSMK3WPy50lXJTOnqOUlKSYPDmHsaPyyXIn2LO7hfc+CNIjuSCtuSSTJgIhcQWWMFYHPl+2kZtQ5a2TVOaZAPL/HwWkBging3Q6nDITPEgdiBpWh1ZK+LSADwFeku9OQyplZCSjon5HbdmHzgmpcxRqd2oN0Iycb1bVzgQqyndKS0tVu5eftelM5nnJ+Ui+O+14LZBLP0x0uHRmu9HXolWYJw1aTubSk7oXqCb7kXOR/Kter+fEfjPv5dM9oE79m2yvlZ9yngLvBKwaBiX/MwCZqRqVPelyl/qQehH3Y1G+aVCaef0a6p96vpm/n/qzfF9UnAKdi4qKKCwuUgZVAsoEPArgHziohnPOmcvUqWcxYvhwCgsKDWieRCXvlnCU+37+G35175NkJaowRcVwSJQhCTCnSJkTRBNBIumQASQtMUxW4z1tEpWkhF0nSUsuVwmVUCHcArT6lXNqUcUA9MZ9/NE0BR+9XqPz/EiIt4KY/Qs5/cY3Rni3wMd+N201OjW+pw2NdLvUsFDau/RTAvbkJeBR6l0+N9S/khtU3L8N5bmUrVb4arMV6W+1IlG+c6rqXPqKTGWwtCm5BwQ+qsTakhOzf9+6fzvZFoz+Xdq43q+8y/nqfWpFsZz/SeMYs9pGjiXHkFcmZNS5KzNVobrMP7rIYag4DQWrnnp+NC2A7EuePVab4RIu20nfI+37/vvv52qRgpx5nSmBMyXwv7YERH0vyvvRo89h764YFgbjcY+kr89FCgs5OeWkk1kkUkF6I7twOCEakj5Z+i7BfhuwWd5n27Y4+hXuAAAgAElEQVTPUDGgjQ9Xv0wwIqBpOh6bj3Urt7FmZSs3f/pyHFlxmho72bCyiUceOsLlV4LTB6+9CyUuF/tfDeMJGHCr3OelLRDEYQKnCWxW6IhBjtVMOpEi35NDKtRHQmbCXietwaBSneW6rETDCVw+L3sDQezZXkJ5pWRffjmmL36WN1taSYprg8dL7pAquteuwTt6LEOH1HK8vp62o0eVhLOgJIuOPe/DobXQsg+f10rgcC+5g7Pp7vLj9FiJ1CUoGFxEh78NX3E2gR4/peVFNO9sw5xvItWcNmCkQBKhds1AWTYEC2H8AiiupqSwEFtzPcfXrIYLlkBpCbVTJxKN9nFs5XJwZWFyF5I+UAeDa8gbPoSUJS3JhyjesZfdP/4Jw3dtY5Tbxp6ubnLcLnLMXhqD7XhtJqw2K919EskEom8dWFxOT3uryv0outaSrBx6envU86E5GiXfaiGaSFJTWEhve7uqZT1aLsnPIdDZQ57DRV80rPaXY4VQAio9eZitJpr9nRTYXLQmw3SUQc4wGDEOPvfF2Tz93ApqqosZO7KYA3v3sXFDjOP18LOfTiIUDrFxSzPLP+hRIce1tTByVAXvL2ugvBguungRO/c38uOf7mCOmKtcMxGr1cN37/lQhVnLYKI3mGLbNvjpj2qw2hxE05Xcc8+7uC0wboyEag/h4V8f5LOfHUF3T4RlK47QWA9f+UIV3qxCuuIVzL/mFUadX8Ha3Q2Yp0GqBbw5LoJtYfJnVVJaWIT1UIhtz+6Dxf3dhjTYNhh49QCOHDuGvcrJ0IoaTMcCdL7fwC8umcgQvHz+hhUsWmSE0ZZVeXnmqSD/8c3zaKg7xurVe1m7Fe748kCK83389pHtXH/dWDZu3M3Lrye49tpCzl/4/7F3HmByVnXb/03vM9v7brLZ9F4JIRUSQg0JTboiAoKK3wuogGL9sIGiogLSRWnSwYSEFhLSe9n0tptstu/Ozuz0+vk/zzzJkhfFcvnq65fhyrXszswzz5zzlHN+5/7f93i2bN7Kvfe1MmYsDB0OPX7IJOHcc0/nj4uWKi/JaadWYDV7eX/pbvKL4cYvDcVut/Dy89spLIa582oIho9gwI7dUsq+3b0890wXc86oYO+eZi6/agJPPL6RSy4cyJrV+0mkYPVa+PJtbsrLh5KK1fLgr18nnfUyZfICJoyZz7BRp+U0suL3WKAdNKoKURsLylBFfPrVmCprJJZIY7ZpmQxSjajVY+cm48oDcg9nXDydVlOH8t8ccH4t7dZOzPlmkvGImufXDqpj20s7GDNnLFuf2oJrsJvweyGYhea92qDB/+rxlcQIY8szMbDfINa+sYErz7uClkONLH1jOZOHVLJn01HOnd2fmtJiXn12PeNHe9i8tZeBA8Bi8BGORqgcWMx7y5spyAObFVpbBPJ6ScSSzDpjEuVV8M3vLOfH95XT3R5m1btBVWF53Y2zeOP1D9SF7YMP4KFH6/D68jh4IMvvf7eJz1w9mCXv7MUfhsMNMP9sOGPaMLaug9/es4tvzK0h4c/ws1eaOP2c0TjivaxZeoiSQvETBbGJHT0ERtT4VCDTih0JZkyvxJdOKms0d/+BPP3aGvoNd0Oxj7d3H6XDAb0+8FTCjnoYOb6CrfubmTp3Kis2rWTwiIFsXb9fJb4rX9uMj5eeeJ1ZE2cqaycRcInVmqha+4JHBZoz4kv/US7y/+0N9t/4i58EkH9l53wsgIzEePzxp3nwwQcxGDTQZzTIJEsApFzwsrS3tWMxWSnIK9YgGuK7J5N4kQ6bSBgyyghXe+gTbS0a9ng+9nEvM4Ftx5GHQcEAgT46kNH2M7e1PgEHMtGUiaBMWOW1Ekwjk2VRH/49j78WQPYFJn3VNTIJ7e7qJM/rVWq6ZDqjShTSWUnssmMRJZDNik0aMqeEUqWi6j4v6Yfis2ZWAFP4xPGJsQaiRGgqJZlShi2lOomMgWA0ycjxkxk2ejxZk5UPlq+iqrI/I4YOZN2KJax8+w1KC/MozvMR8Pco/06n24fNYSMWD2Ew+Cku7GXShELGj/ES7I2w6O2jNDQYMWUrsJjy6A330hsKKY85KaGUUvvjAFL+KoUkWplr38L7v6cP/tJ7+nph6KpGgQE6kBAAJTBNILQOhKUEWx2FOTWVADBdsaWrFzVPwIgCMzJg1FWQulJLU3UZFGSQz5C+ldJQDe5kVECQtIl+HOpgRKCYgBcBPDrg1Eu8+6ao66Easj3tJpNb2RQydswTMUsqrSnKZB98PvGudCjIpgd1/C0qQvl8HSzJ9xYVpOynBlaPn41/Tx+qY1V5WWoqZl0VJ+2nSnHFT1ZClczaOX4iaNY/86+BkPprZP+lXYqKC7HnFKeyql5TU8206VM5/fRZDB8+TEFbUScoVXFK/A0kVAsyCbj3hw/x9IMv4QxWYU66tTRSqQKzmsiaMkQTYcLpoEqZzxoSZI1J0tmYKrVLZ+RfkoyUbduN6vVSTSfXSynZNkrKaFa8HOVapZdva+ezvtiiXwVFQatfO7Xv1/e8Oq6J1NWTmvNjbrVbi0o/Bqbl/X2tBgQi6oE08hlyrujHpzynPDozWrm2Dut00C6/awpZLdm9r/pXVxPLtnt6Aqp/BebLtnXQrZ8vx1K/cwBRP1506C/HhZ5IrwNGOS8/zmLgRMio7/fHQW35vvoATlMrH1cYH7tb9Smf7xsCpZ+H+ntaW1uwWC1qIUC/1gjE/9Wvfsmll17y95w2J99zsgVOtsB/QAuoNFpZBMrCjBkXsXlDD7F4GXbjZJKZAuXOVl40nEyynEg0QG9iPUXFeRgzJaSSsogfwmj6gFTyHlav+T/0G9DGspXPEolnOfvsmXS3t7N+1S4efgDmXWDA5svy9ttgScLo4fDpayfhKyvk2YVbWb20hY51YG4x4AmZCPSm1HizoiifUJdfAbRYFqoLCvH7u9Q+VxSV0dDZqpKypSozXxKf890c9oewiEVGJqvKhosKK9lgNBK/9nL2kaVs3kWUDh9GbzaBOZNi7/Mv4SwtJ7L0AzHpo27mLLKZGKWmMOtee5L0289QN34gR/ZsI3EwrKBicamX7vYY6eaEWhw0j7Rid5iRUDVRqznsDgIBP/nePLpbA+R58gj2BnEX1tLd4WTovGsJ5JfR4e8htWoZFORjHjueEWecTks8hM1h5ciuelRdsNVD4bkX4CstpycZx+h1YAiH6Vm3heQ771C7chlDo71Eg35SwRiDrF6SiTAxY5o2Kcm22igoLOFAyxHlkVlolRDIDG6Xh8Zwr7orV7m9HA0FKfW41Vyg0OnAmM6QFJ/xggIOdXcrD0nphxqHC5vDzsHuLooK8ujp7lHPeYw2Qpk4Vb4CmhI9fBjNMPFMI6PGZ7j9rks4cLiD27+yjLEjtHXNW289nQcfXMqFC4oYMKCO1Wv38uhjfqacChddNBm73cCyD9Zw5BAEQ3DgCMw920IqmuTcs8/A5bbywx8s5o034Gt3eph71mReffVd6vpDXoGL1xeGqa6G5j8x5dtvm0842oS/J8AdX9vP+Inw+S/MZtOG5ezakuTLt57H0bCXMXOeo2wiHO2B2kuqyZrTNKxshgN9lK0i8xQ/z3PNTJxzGu3793G4sYWRFw3haHcL/seDTLplBKYkrHlsBxcWg+sQGDvgCzecSsXguNruyy9uY/1qyHPDhReXsWVXK0OH13DqpEE89/v3ePZp+O73xjB09ATuvvsJLpxnZ+uWGEuXwY/vnUVJeRyz0cBdX12Fzwvnz6+guLiU2768mblnGrjuhov5/o9f4tTpcn7X0bAvwcqVR7jwcjc2RxLSDhJRF25HHc/9fjn12+CM2SWcff5I3njzfX7za7j7bh/DRpcRCHXz2hsd3HTjp3jud5s4sDfNnNlXc+GC67E5JPJd6gEDGA1SV51HOi1zBKlQ0SCkmpqoM1rUg1kFxtO5ejoNQObGhUq0AjsO7eBiScGOHSIlB9dpYB/soGxQGe2SNG/MMnDkMOrf2My4aWPZ/NwWTp07hTVPrebU2yZyaM8BendE6Jffj11L9moeATLFkt3bK/JdM/SmtJJuiYoPgycfavKgZRt85/Z5LF74JlMmjGf10k1s3gyzzrLQ2p5kwXlTeffdlWzbCSNH5rNzpx+nHebPG0Dj4YN88cunsurDNeyvh+oKHwsXBbj3vkkUF1Txqwdf5TPX12C2mnjj9UO88SpMGAs3fP4UEgYvv3noXe65ezSWtI1d20z838+v4cIacGXgjS3g8UGFE3w2GD68VMHAvXu7OHPWSKL+NsKpKIvWhThrfj9spOhOxVh5tIvX1sLACdCSgIYwXHDjFN6pX82QiSNY8dYObIUe4o29ImuGnTEYBsMHDWL3yn04A25iR5IsfXU5pww7RS1J6C7BEmZ7PBRUuymeBJD/OwYHJwHkJ/RTX/DYdxImB3g8EefhRx7mkUcfxkBSld4asxLqYMesJtIG5W+XTkJZabVWqmdIkBIvCoNNJc4miGvKIQ2fqJuigiM5vZz4RWrlbnqYrPacti8GUjLwMGvhGjrI0ECTZvYviiYdPAh0ED8uvbxOVCjy/8f97DQAoit1BLDoKrg/10x91Wk6vOoLSfTtyb5pnnma35lALAkyyfN5FZgSUCjtY7XZFagVdZEAWL3oUknlVZml9i+Tk9Qb+6Qfa8BWIJ9W1i7/r/bFYFD+kgIhYxkjk6ZMY8DgYSxa/A7lZZVYTbB+5ft0H22ktrocj8Oukn5jiThGqwWrQ0oi7SRiPaTjzSoR7rSpHgYNqWT77m5WrTxKS6MLm6USu8OljJSTqQS+PB9ms11L5zUmtHLsjHiAaoqpE8sf/5mXjL4KJh1O6mpIASECzwUm6pBCV4PpMEGOJWlLgRt6SbaAFJ8vT4EZHQwKTFGgOJcaLe8XAClehjoUkf7ue6zK3+W4lPfpCdM6aDlRMfbf2yjnmZrVtqkdj5pqTo4vOcbF/1GOp76wT2+PE8Gd/n37QhYdCuogRvZVoI+oO/VU5RMVYidu5y/17Yn7oH+O7O/Rpma8Xt+xFHC9tFaHkX23+3EQUvpBgL7u/aoS41MpBVFtditFxcVUVVUya9YspXqsHdAfr1fsA2S0pkVgacBOU0DK/wqA/PEPf83vH3yFgthAkmHNJt5iMJPIxjQIaZA00R5sSImUgCft3NdCBDKkkhlSpiRRcy+9EvaUjWGypDCY4hiMccw2WVlJIFlecn3MyHK2+I/Kqqf4SomNRSaJ2ST7KH2uIr3UDhpzP+USoPV7TlGp0tFlH3RIKQppLZDmL7Wj5sloVueHfvzL6zXFr/a99HuDfv70vRZKn/X1pZHXSH9I2IzT6cJq1RLPda9Tta2sdn3Qjv+P7t9Hj6W/9Nw/84ry57b9UbWqHH9dXZ3qxQJs5SF/6+zq4Je/fIDLLjtZgv2v6KWTn3myBf4tWkCu4zImNKSYdfp8Vn3YDNkBuGyziMbz1DQz3zeIbKJOjZl6ohvx+pxYqCGbdGmBj6YP8PfczGeuM1BZfZQDByGeQoVWOOwgzkgS7HzaDCjpD1deNRondfzsJ68y+TSYOGUKB484+PY33qd1L8T3wlRnHpGOAE25Maio8MQbssxmJR5P4DBC3AjtKc2XUJhCjc9OPBBTMLLY66YpGFJQrDivhIaeblpNZtrKiim7+nJs115NZ2kpUnVt6Amz8/mXYMVKym+/lUSBF1v/ShLhMM6WTpo2LCfTsgW6dkPnbgrzHHQdkJpxKK+tprunB6fXiX9zm1Z23QbOsT4iLQGqxtfQVH+YCRNHsHHNDoaN6MeujY2QN4oxF13P1oYmJaUqu+BswgE/ves2Yi4up2bgcA6K32T7UazTJmOzGen9YDnekZOVh+DWHZu15Ap3ARVDh1AT6Wbtr39OUX09IxNZPG1BGaWrIUO+00EgElU2SolUBpfThT8WIpCBMpeLUDiq7q2tAT8ek0XNddxeDw3d3XhzJeTleT5iPUGcJinZTSHO7E6LlWAygc/hwkmGjmhUhX2LJrbI7iLmsbC+p4fxZ5WSMrbx5VtncuTIHn75y1Zu/rwoZMcTDPnp9id49vmj6nQQPcZVVw7h1w/s4XOfm0Ek3ktDQwv3fK+VW28rYvaZFfT2hvna7Qe4667zWL5yoaoKEa+9u+46DbM9xqHGw3zu+k4++xkYUAOnTRnFrx/azh13zWfP3v0sfHMHy9+HX/5CPOijKqT0j0siTJ87mZeWrOPJ17OMP6eGTfsPU3d5LSFDD6Zkhub6gNIunHrNDNL5Ydav2Kj2eeikMaQj3exbeQTfLEnBLuLQ4gZsfyqZjlnAFATXHvjSrHIm+9x07NvHgstOYd+hJu67r5mKCrjt9kFYrA6ee34XNmsenR0dSl1nMsA37r6E3piVG69/lomjRRVqoq0nzbQZQ/B5rOzZ2chTjwaZPdvDpCn9WPRWPYcPwde/cQYFpXF++eBK5Sc5fWodzUeiLP+wmYsv9+HxWImHLBw+FKCrI8muHQkWL4TbvzIRo+MI7y9rI9wLd3z9FAzWHlpbo/z28SPUVEykqnwql176BXz5lZAVxaMmRMAoZ6NYkzk+mj+ontTNu9ToTY2rZBxpluFtQgKusmAxkTHIcnqWbYe2cOl1C2iKN6tz2nKKgWRPVoOF4jla56OsfyUNK3Yy84ypLHtlJbMvmcN7j7/L+G9PYPu2LST3pnGZLNgKXaTcWczlVoYOHM6qp5bxuau/yIEdB/hg6btMPX8q2/avZ+bcSbwtKt2MCVtHFlfcSeBgiNuuvYDfP/KGgqjdbTCgAiZMGsnTr9QzcryPvXsC1FbbadwXo7QEpkwrxOGI8cfXw1x0oZuD+0NcceU07A4T2+o38OJLYZU4nl8EHR2Siu1i2IjxtPZYePKx97lqwUBsGRdvvbqbFc/FmV8N5jBsOACXXDqZcluIVe/tYPhQLxa7l5UbmzjjnFPoDgfZF2jntfpufMOVQwR+F2QGQ1McHG4BzLN58Q/vMWzYAHbuOkhMLq4NYB7hIrUrjHNGIRF/F5NmTCB8pJ09Hx7B3m3B2evlpd+8zNQx01QtoRJs5DjAv8W97ORO/M0tcBJAfkKTnQgg9Um+TAwTqQRPPf0Ev3jgp6SSEfLzCrEaZeVPSnDTamVAEoAzGRMlJdUYRddvipNMJ8lmxLxfQh/0pGRt9UXhReFUAlLUJVLlc6ngGg09ag+NR2olxhabVq7XV20j8FALkxC4qYFFgSZSrqf7gslEUGCKACKZHOqKHV0d9snw53iyrv7aPzcB1/8unylQUxQwosBzud1aqIfboyCfAisZ8WYzKG9ZURipYINjaFHghkBIMRJW2iwFHHUAoBJ3ZdAosCP3Ls0uwkAiI6l3YgpcSklZJUeam5WvZKC7m+7WVgo8Top8LqziOWmxKS/KWDaOwWxSCedmQ5ZU1I/bGWDMWCtjxlVhtFt57916DuwU+FwBRlFLJgmG/QoguD2iapL9jWlpawaRjQtA1ssX/+Zz9u96Q1841RdwiT+bABbpfynH1oGK7LscO9Ku0lcC8qTvdJ9GOVY0fzuTgpB6maq6teegjLxH+li8T50Op1J66ceJrjaT18vf5LiUz+wLINWQ4RPDjv75AFI/dvV9F7ApbSYlzPKd/hwg+jhIeGLn9b2+9H29DrUkJVwUowKotFAfrWS2b6L3sWtCn0Tsvn/TgZcWAmJU519zczPFJUVcdfVVTJ8+jUmTJimVaDojCxnalUZ5Qxo1YGgyStynVguVisOvHniMB37wOAWJgRgSTqxGqypJiSWjWhBWNk2SFBasOC2SYm5Rky0yclLn1i4tkLBGiWdDpDMxkpkI8VRQDSIzRlFLRsgYExgsGQxWGWMq01A1KjaI+tmcJS1l3qpkW4Ok4vWjrpnyUxYeUqlcabcWCKUUlVlZ9xaVpWrJnCI5d13NtaF+vsj7tYWc4wBS7zO9XF5fXNHVi/oiS1/Fcd+FGll8kX9y3LjdHrVtXWGrnZv6YtNHU68//sT/9waQ0o5tba1q1+Uao7dnIhnnJz+5jyuvvOLvup6dfNPJFjjZAv8BLZBbX0mRYsLEWezcESYVr8HtmkEoLDTNRHHJSEgOIpnK0tO7DofTh904BFI+BQOLijfiD1zLCy+dSXllI+lsO48+tpmbb56FwxmmuqqSW25+jbu+OYPS/oKnIpgSZSx6c4XyUTtv3kxeemUZ69fD0rdhYkU+8TV++jlK2O9vV/cwu9NMNhHFkMoiubppA8RNsC8FVXYzeQYT0Wic8oJ8jnT7leoqlIJKg51YNkXK5aQhHMRdXMIGsxH7569jxOc+x9vrt5HevpPS8RPU2Gf3++8g9ZX9LppH4/YdsG4bxv7VjBlSzub3X4QtS6C3jZFjx1G/bIVWXu2HgacOZv/WvZRVltPe2qVVLATEj1kZImo/28HTH3r3CU0thXFzqDxjLo7hw4gWekjFYwzEzMrnX4UP1mG69nNUTxxDXGR0qSCWRILDS1ZAOAp5TsqmT8eYX6rsV3yGJOXdHXQ8+wy7H32COfml5AXFaiNIocNBezSq7rSCfQTmlJW4ae4MqTG5HAJeu4NgLIoTA71kFeyVR2FJId0dXVhz61pVDjdmq5m9gR4KbXZ64wmiZOjv89AT6CXf6VQWTm0p7bu3mSDiBHsxSoU3dYqHgYOKePeDQ8y/cAAlxTbeemsXv/iFBMUUc/oZ+ZiMGRYvOkA6baXxSJyqaggGjdTWljJxkgW7zcW11+xSc6/b76hh+LAann5qBTNn9KegyMDCtw6xY7eo0WqYPrkMf3cbz73YiM0BciucOsXLhrVBrvzUaCpLE7S2d3LPTzrxVcLcS+dx2RfexF4H0XZUKa+hxER2XxrzQEhtg7G3TKC96CjNza1QD4OnjsHhirP19d0UTy0g4U8S2N4LO8E6G0YPGkx8Xyt5h4PcOGIwDSv34vZCPAmlZYU0NnbxqcvrcLp8fOUrm9ixA556cjyhUDuvvtzEvPnDeX3hTpqPwozJcMUVl7DzQD33/3w3I4ZCvyojo4fP4YEH3lYhMZdfMZz9ezt4a3EHX//2YJKpEPff18wtXxyN21XEw795n89cN4iGQ/vYsFrljCqV6MgRI/nCDfWMGQcDRsIVV0/m0d+spX+tm3PnzebVV1ZycE8Bt335QfoPmEIiZlKL2+qhe5LJ+O6Y6enHXR91733lAK7GWgpd5q5DGam8MUEwFeJo92HO+dQcQrYgfnOcgbP7EXGkMLqtdHZ0E9sX0M6/w+CocxDdGYV+BjicZcJ3JrJjRz2pgwlcJhdxa4KYM4Gl0sG4URNY98iHfPraG2k/0MLi9xYz6bxJrN+2isnzp7Fu6QouGH46NCV497mVDHC4Gerysm5JM1+4cSrmTIaHfr6a8RPgQDOcMrU/R4820NYs55GV7VsTjBytBXFdf2Ml551/Jl+97SnyC8GbD0eblZMCs2efSmVVAb/73SIkguGqa8/j6T8s5tWX05w2Gops4KGUTW+0cfW4apwZJ0++uYfTZgxgcIWVFSt2M3hMCXGbg9eWNuIshc4wRN3Qkw/7o3DxTZN5dsVahswbxiZJBd8DDAK25tS8R6H/1GIaVnVQN3s0B7ZuY+j0Cexev5Gxp46DtiA7lx7AHXTxX1d9hTs/dxeGtIDjrObj+R9wC/z/+SucBJB/Q+/3hQXytmQqxdJlS3nwoQeor9+ExWDB4yjDapLwEvErzNDa2orRZCOvsFxd2Iz2uFphyWatKm3OLgrFrBaYoTniCpgyKbIvP9OSkKfApDx0SKn9vyoxziYxmU0f8TETwKCH0+hJ2DrcEJgkAEXAngANHSyJClKfIMrW9cm1rv76c810ImTRf9chl16KKO/Xk5hF/aPAqMGAV6kEzVhypabyTSXZOpuRNkor7zC9ylVDipoC8tiKV1Y8Pfo+cgpIRXHTCmQqxZ80o1G8I7OEowliSUnJFlCcoTcQxJy1Ul1WjtWUVubhDodXKSDDiTDxdAyrDDI9brLJFLFwG2VlWYaNLGDUhHIOHmxn+TvtREP5mM15ygc0EPIrLwyPt0ALrRClq/hWSIiOFuqdg1cfVQz9DYfj3/TSE9VxOtgTAC1KLIHQoujTVVe6clUgiihn5f26GlbglwyWNTgZUj6iuh+kXj4tOyf93HTkqHqthLbIMauXdR8voTYqkCmgUtpJV2GqMUGutPUvf9H/GQCpxjhKwWdQ7SHnjcBYUbCdyEj7qiE/qZP6AtaPU2MmEym6uroVcJRzVFcny7mr4NoJPicfp4LUz0nd31NfBDj7nLP46ldvVwpI9dwx3xRdIahpA7VkOQlP0hZHRNaw+K3lPPjTp2jeEScRMKvnE3HNs9Bhd5GKp4hnktiw4ba4Nb+WVAZTVvSJuYUWmcSlk8r/y2iWROy0Ug5jypAkQTQZIk6IrDFBxhIjZYySJErWnMQgKdvWNAarJKLK6rV4JYpqWlZGNVWNtK2mPMwpIJXyUVPISvW12gu1cv7R0vaPXE2yWdXXciyK+lEHhbrPouYDqqm6+yrkpT11la+8R1/0kffJ+SYAUiwaxOtR2kx/9FVT/mXlo/6Of5ch2Mdfx6RdpARbyp0k1EiOWd1/9gc/+P5JBeQnXSBOPn+yBf5TW0Bf0BImYIbJp86lfkcPiUgxUCcujOJAja9gKJlkjVpUCkZ34vOWYsuMIhG1YXMm6A0/TSr7JTZsvo5+tYeJxI7w0/v3cPfdp2Oz+ZW337fu2sdNNw1k4FCBmmmy0Ty6muHXP/+QYcO9BONB5pw5hvVr26hf1cOrj8cYZgFv0qR0fHnOPNKpBIlEhDxHPgejflW3JCmvEsxdaMwnkokRNcSJOaApopUITiqsorGrCZw2WiNx9R5rv1qWdXVjmj6D+PQZFJw+g4JBNfSEAlR689i1Zj2Jt5ZAUQlVF6G+n8YAACAASURBVF+IQe47kQSuaA/N69+m+4mf45k8jN7DWygd7CUc7iS0J0tenYtwKInD7iPYHcZTmE9voBlHvofovqAqAZV1xEzaAh1umHQ2lNQwcM4cTP0raevspOe1hWD2QEEVtHTgPH0W1RVFmCKd7FyyCCJJ6O5k4PXXYMzPI5AykU5mKDAY2fvs71V5xFifh6NPPM6g3iCJtm7qPA7ae6MUunzKT/NQKECdW/oyTVyseTARVyE10L+8gqaWZnyY6CBNVZ6X7p6gUjZK24kdXJXAxmAvdpuTREwiRjJESajnBrtc2E1mmoMBaXIist5ZAGPPH8pr7+/m+efGUlhi5/k31yvP+Z3bYNxIyHcXsH9fN9ddP0JFDT/x1GZefgVeeamYggInHZ3lPPb4Gm78/Dh++P3NlBVBbxDu/u4YeoIhDhww8ctf7KWuH1x5RTFtXRk2b+3i5s9PoKcnwne/t4tq8ef7+lTSaQmy2awq486aNYpXXtrMyjVw/ZfHkj+wlrmfe5Uh5xeweWM3DPZCfRBGWRhQN5CDC3dx2hen4O/XisXjZNtjO+g3aiTe6izbF+9QQJIRYBnnINkbxVBoZ3BNLR6TmQ2/2M7Pzp3Fuqc/YOppMHqkl1Ej53H7rc8wf14ta9YewumF95bCgw+NpSAvn/t+sJTGJvivO+uIRHvYvbWLC+dfyBNPvsqiRfDAA5M5fPgIr7/SrODW3d8bRTwZYMv6Fl5+Ocnd366huKiCH3x3DefMHY/b4+Gll5cp8WxtLSqR/PQzhtLadQivZyhnztjKf902iPOvLKGnt5tnHttNKFBCqNfEaafN49rP3Ek6LQvaPrKYcyITbd6sjUC0EuscVvwYFaSaWeTKtUW+IlYAcdwyvpVlaSkptJgQR/OtDZu5+Np5HE20qsCn4efV0RBvonRwJU2tzUp1PHzEYFY/t4aa4cM4/Ptd+KbkE1jsh5E5KW5Q4GQBBlcCoy9DQW0h1VX9WfmHD7nxui+xd/1WNm5cy7Tzp7F0ywomnjmDFW8vhT1SAaSV2V938ZW8/P1nCeyGc87KY+L4wSx8cx2XXjiVD99dR8OhJCPHaGXm06dO59lnP6SkFA42wKixKtuV4cNMvPdBmm9+N08JTZ7/7X4uv/h8zNkMi95axPMvw5AxUDEENqyHX/1gCEWmIg6sifOTWzfwfxYMIBqB335wkAlzBmF3plm87iC7UxAthm4LjJlaSmNDG0NGDsRbWsKS5atUMvvmFxvUMak8aP1gG2QmHkoxbsJItqyrZ2C/AexbdpD+E8fR8MFmBk6bxP7tOzhtzCm0bNnP0Y1NfO+L3+eWa/4LY0ys2Wwkcr7vf17+8Z960/zP+l4nAeTf0J8nAkiZsIsK8t13lvD8c79n24addDYlKfCW4bSacbmcmseX2YrLU0DaFMfiiWGwpDBZHMq/MStlvgo6amEDStMnqcMC4VRMsDY5PaZ+1ANm1KRZzLsFjGQ+MsEVuCiaQaVkEj+Y3LZ09VNPj1+peqRMWyboAiTlIQCyr3fYxwGRE5tL9lW2q4OQvgEGxxRIudAZHT7JZ8jnOl2aj4tKjpWrZ9agwKtW/qndJASyKph6rCBUvrc0gqYM1W44x5a/1PfWUs200kzBl3q/CZSw2p0kUmnaO8W+OovDbsRmsRIOJtVne1yabxviI2IwquTDSCyoEn29HjdOq4tYKEg2EyK/MMXEqYUMHFjH4jf3cGBvCLe7gnjCSFLKRHrFn8iqwJF426XTSc0T7xiAFDjyz/WCPLG/TuxTOQ5aWloUXCkrK/sIgJS+lD6T10hQkDx0+CZAUQPYokAzqAAbPRH7ePI2ygNVLALk9TqI0fdBti9gRmCMQEiBjwL1+qqMP/kY/OcCyGOYJ+e/KMe57K8AU/n+eXni+nQcYMn+6uDpk9WbH6/w1BXI6rOzBpUqLueIQGJdXapUhn/GaLlvm+ll59L2sg1dKS1Q+I47vsaCCy/QBl45CwcJeZKkQAlXsYjv5LHzRy40OQApY6vuKO8vWc2DP3mGxv3tStlrlFlk1qwMyRMJ0bRkKLWXYzPZIZklm5AybQtWgZFp7ZwWdYlIFZSPLSa1UCDWFFLxLeA/Y0ySyISJZYIkjWHShggpQ5RkVqYcUdLmJFmTqDazmo+k+fhPCcSRUnC5lqgSbv1KomCldtyIx+VxS4vjkFldc3N9KQBSBcLk2lx+Snvq1zFlHWG1fsSns+95J89L++qLOQIg5ffy8gqMooju42H7N9yOci/9dwaQ2rVX/F1NZqM6fvVjUK4p99//05MA8m/v8JPvONkC/xkt0GfoI7eWU6dewLq1h8FQi9k8glRccpUNmOz9SceLMZgMZFN7sHvLcRgmYEi7weSnN/LbPy2efYsNmy5l6NAg8UQnTz+9kX793Zx5zlCSyTjbNnawd08r5180hoaDe9i0Oka8F/74GhT8yZftOz8cRWV1Mb3dDr5z50IibSZ6dqbpF3NgjUAoncDldJOJJYhkkgTIEibNhAIfvd0BUpjw2ovYGWvDIUnZYumWgOEWjwpJOJoMYHBaSMXSRFMGggYzB/PycF37aWo/ew2HXGbidivt7y2Djm7MxWWk9u6h5PyzyVhtBLp6Sa5ZixC82govh9YuhgMrsPQ3YjWECbdGNUInuW+FVrK9aQpLy+nqaqbfoDoat+2jamA1TTuOMGD4cA7uTzDkrCvZs3kP+PIwjBxC1u+ncNgYKvsNImPNo6s7QMuGtWC3QmcLeQNqKaqsJpSI0lq/HsfQIQweMY6tazfAoQYYOpjiflWMsFswvP0WWx9+kKLWZgba3bS3dVNqdFLkcdEW6EAc+6RYVkR+oogsdbkIhMPYpcw+m2VkfhF+f6d6jXhrCoD0ebzs7Q2SrweLANX5lbT620mreUJKhhnkqzmSBlsLS73sbAsy7dOjWF6/nft/PgabJ8Xjz+zgUCN8/Wuj8Tpc5LkGcOcdzzD3LJR60ZVnYcuWJPffN5BEPES3v4Qf/Ggbo0bBnDMGYcjY+N3v6/n8zSUcOdrJho0ZmpvgiktLGTliMHv2d7Nw0Q51bMVi4PU4aW2JcNWVNVSUF/PCixvZuhkG9YcJ44ppOByjqTPKjPPP55zrX2PUpcWsW9NB/zPH0rBzKziyWv9K4YR4P56VY2xLJB0PBbzcNWZCz6cYduMwQiMSHOltgXcijLxgAhjiOBrD7PvJIc7vb2TqOBvnzplE46EOvn7HLtwOuO22iQwYVMnTv38dq6hmMxAOaJ5/l39mAk1HG3n5+U5KC8XTtIpt25voV6st5k6bOpF33tvA8NEwZkwVNnMFzz2zjvIK8LgdLHojSqgXho0Aj8fEC8+neeqpOdgdh7A4usmY4vT4PXz3620KmN32rbGkMxYWvyrikJGcdeaVjB8/iyxiXSbhVCJEkZGjHk903Atcuzj2CSDpuzZ6bLikzSolS0BGgGLso8a3BuhNJElbjbyy5GVu/ebNBJPd0A+qZpUS8cUg30RvLITDbWfI0AGsf2ULk886g7W/f5/JZ05l7WMrGfjpGo4cbCF+MAsxgwbuZe1D+kqcm7ZD//H9ibYHaNvvxzvYQjCcxFjnIHMwypjTp2BNmVi/aAXl3hJaFraDuAQo1SqkDPClm86maecRosFuBg0r5vkXtjFihMzRRE3aj1g8SEe3ny9+aS51dZXc88MnueXWIcSjCb77jUNMn2wgFc+ydg2cchrMOHM2jhIzH65cwsAaL2MGTmDb8m6e/PlWRlRCVwQW7wFzCZRWgljP1p1dRY/HyLrth1nwuXm89vSb2vEpa0dbofCsPLr29JB/Rg2xZIzogXbmzJvNuy++x/BRdexce4Bh/Yeya8luqkYNoWn1HsqGDaa6uJwqXxlzJ83klAETqHb1o1hU22lIypRfKqJyfrAno2b+9w4HTgLIf6jv5CImirkUW9dvZc3S7Tz5q8UYoh7S0QzZJETEE0180GQSbo1iyw+QtYaxOe2YZECVyaViH1PmGJU5rNFqUIluotKTz5CJtPynJtTHFDwC4bT0ruPQRkIR0scUkbqiRvklKA81LYU0EOhRcEkgqUwGRRkp2xAIJJNpeb0Okv5SE+nqqr7KHX3iLu/TFZYCbeQ1Ajl1vzORz0s5uvJSE4AhO6fKk7UgHQGo6rurW4UOGSXBTNotd5uRJN0cxtP+lAO2OQgplFf8IG1WK5FoVAFdi9WuyqStFgEhcew2B22tXWpfC4vycDidpFKaX52CMZkYkVi3SjD3eiTx2k4skiSZ6qBucIq5c6dytCnCiuX1xGJOkik7JrOTYG+YaCyOx+PGatN88iTpVyvBFmir+ez9M8NoTlSo9gVqCt+m0woQSF/LylhfZaIALjlGBLYJnJRjQ0ChDlC0VFsj4XAECbCRvpXtKQ/IVEZtU4N1wWNl/jqck7/r8FE+Q/pcPl8+40Tbg798iv7PAEjFAnPnhChBBdrL7/n5BX2CcLQwkr8NoGrf7uOUkKrvMjKAjavzUx4Cs+XvuqLuxP78uN91UKnvm0AgAb3f+953mDt3dq7e97/fxpX9gVrI0EKTZHXYZFKmjOoaFA6meWvhB/zut8+xYcNGYtEkbqcXETFmk0YMGQtOsxe72YMxZcWQFPjoxGa0Y5arotGqyrKSMVEHy4KvDANlqUUro5b/t9osSuWdyibIGBIKSKYQG4s4yWyKpDFLMhsnke4llQ2RMfZitMYw2qR0W5SSKTBnMFlEfi7bFMAqx4x2bhskoV59oePpzXo76T/1snd9QUUPlZF21AOKBL7LP90XUldAKt9fGSjlQoT0cCEphxd4LX6wOsDuuw8nHhP/0G3qX/ZmuTZn8ftlsQd1X9HL0iUQ7eGHH+LCCxf8y/bu5AefbIGTLfCvbIEs6aR4/9pIpYxMnnIu9Tv9SgHpdp9OKCQUxIHTW006kUdGFp6ia5RCz2k7Bbe9nEikHYfjXcLh2xg9Ggp8kIihkl/rJaBhPCSSSoBISytIIdKcuTB1kpHOzgyvvQmfvX48Dz6yiWAPfP22mbz09DI85kp2LT+K4TBUOcx0dKVwGA1kzQbaExn6yz4n40gWiNttpT2UQBbv5H4dlIU3n5PmQASJeMzLL2CLvxsvUFtcSEtHFz6Pj26vj/eTMQZ8+hpqr7mKP773Pthc+E6ZjC3fQ/fhBlKbt4C/E5Jh3Gedi89VjDURp9QUYc3PvgGhvZgH5JPyt1LZr4yjWxpQH7QdVK14EDzjC+k92EVhXSVdDUcZPWoM2zY1C6mEAaMorKqh681XKLriMkZecCE9JhsGs0sF+DQ+91tYtYri7/6IAWMnKs9Lq8WIL9nDul89AIeOwpw5lC04h6jLTiqdwhkMMDKRpOutt9j24x8zvqCEEn+ESGczpbjxyDiaqFr42yH3RpNR3R+b4wmGuj0k4wnak3GKpZqCDF67lz2xIHazgWgqS4HXTiaepDOepshoJpxJMcDpVTipNRLGbjXSkshQajHjKyxiW2srYS8MnQZDx8PhZoGIFlpaksTicOWVswgGbSz7YBntbTHOOKOEfgMG8fTvVlJaBGfNnclvHpHnYMECO+PGDcPh9vHscx/Q2KBVM33qktE8/bttXH6Vh7oBQ4hFy/j5z//IpEmSKVSHyVjJTTct554f1CC2Om++HlTjpB/fO5FoPEssO5Av3fIC1dVenlscZOh5JWzc387w80azc9026q6sxN/jp3t3RJWxOq61aFZe8vkdMO6GwcQySVp3hPAf7KDyqgpikQhdi3owJGHkuAHsev8gqcVw88Wj+PDF7fz47tN4/ZVVzJimpRB/4eb5hHoDHD3azA9/uJc77hzBmLEj+fZ3XuD6G4bQ1NTNN+7o4Cu3jWDU6FruvOuPDB8FX7xlNFK6vPitnVSWm5hy6nSCPUH+8MIm3loEZ86RwCSIxOD6m2bR3NzCXV/bw733jsXuPEAq04vR7CEeq+DnP91DTwA+d+NFrFyxi/Pn3s7QQTPJL9LU0KryLYtKxRZ/cJkhaiIUJePpY4eUmyDqc8I+EPJ4RZ0281LvknF2JIbRYSdtgpXbt3P1jVfTHjpC1h2BZFwLkLFBv6tqae1sxeVxMHz0IFa8uZZxM8ey+cUtnHrxTNY8vIwJXx/Fvj17Ce6K48sroDcTxFVmxVthoqygmI3PHGTi5JFseLeecdNG0RPr5dCuBqbcOI3VK1Zw6ujJFDm9/PHZd/jMWRfw2lffILDh2FfFVABON2QCMP/cOs49bzo/+9lTTDm1jFUftuK2i7p0PLv3bOKSS2cxcHAxX/rSi6QyMKC/hODCvPNLmD23ikg4wI/uOcANN86koKKU3730BwqrK+gIpnnk8TZaj8KCayp4f0MzZWO9BNNxZs+cyusL32fY5P7UH2wguiq3SjAAjCUwadYk1i5az+RLx7P2lU2Uzaulo6uH9A4/U2ZMZ/2bHzJz0GnUv7WTrr094vDA1FNP5a6vfVN1Z011FTXeasxqpiAExQIpCe41KPsLMTQTLuDApJXQn3z8r2yBkwDyH+o27SSQC182YmDLisP817U/wxYvp8BWKmMGrDiUMiiVSZOgm4S5gbae/WDWAJ/FZCeTzpKSVFhZjzFlMdtk1deAUYxPzBnSBnlOJt9y1c1ishiUokREevJcIhU75t8ol1S9LLBverA2uZXVKvFFSyqAIiBJ0m8lnVT3+RMwIf/k8dd6QCoFY06NJRNv3edLB5u6WkifnMu2lXrIasFisyiIJSWakhYuSihJ8RM4IABEIKzmAandQQQ+qjWr3A1FjIM1PGkgkwupUa9TrxUvSUgmBDJqJavxREIp8gRC2Cw20gmhJVmlZI3Eo6QkMMJqxWZ1aOE+SSlVNxKL9hD604Va2srnK8aQdRGLdeKwNzNiVAWDBg9i46Zd7NndjdlcpEqxQ6E4wVBAwUcBDlrIRFrxDoNBFF9SB6qv4P1DB+Jf/eYTVbzSb6JqlMeJPqAKJOZ8QuWYEEAoD71sW0u4diuVr4TYSBm23v8CIKW8VIClBJ5o5cpO9bsAR/mpK8J0kCMQU5SSOsT860J6/rkAUge4uvpNVwgLlJXvIRBJjpO+IL6vGvjEEukTO6ovIP44CCnXBjknxCNTzidpx75K008q4db3Wz/n5BjUQ4e+851vcf755yhTd0l8F2VxIpnCZhcsqD1ECSkeprpKUvZFrCPMqrQZojF46ZXXeOaZZ9myZRt5vgJVWtQbiNDZ2YPblo/HXoDblocpYyeTMBIPp9QAyCZqSAVf09iMDlw2D6asFUParIV0ZS1qf9TwQwCeTPBkGUZmeVpaF5gtSqWczIRIpAPEs34S2R4ShgBpYxiDTa6ZKaWSlNRC8ZA05NSL6tpiSpBVEFJ79G1P/Vw5tnjTR00u54auitTTp48HMZmOKSKlr+TvcuzLQ44b6RM5V+x2xzEAqX++Dq8/Wor9V5/e/+IX/vcybPF6lONW4KNm6yF6FhDv2fvvv5+rrrryX7zPJz/+ZAucbIF/TQvI2EdkXXIPtzBqzEx27w2Sig3AZplNOl2uVPR5+VWQKsFoSdIdWIHBYsCaGYQZL16fgMTHmTnrFe790UTKi9LYLV42revl4Ude4xcPX4rRHGfHtnZWr1nDDV+ai8HYQXGBmcOHm3n0qaPcdfen/hRi00YmaeVnP36Hg7thSJ2NNW/H8YbBl4ASk5fWtqAK5bAalesHeSYzgXSKmKj1TRBNQpHLQyQcwWwVr+WkUu85zUZaUxmKnE6y0YgSQcWVd7udtsJ8lgZ6yJaWUXbDTQyft4DGTJqg1UzHrh2wdi1Ee6GugrrTphJJWGjZXA+dbThLXdh6G/DXr4DDO2BAMcS6qC7MJ9jcqcbKZo+Dzp0BLUFHEiFEStgmSqx8hk4+j3DGxhHxmgz7wWkASxgWXABpG5hd9Bs5hrKyGtZ+uAFV9yg1nULiOo7A/r1K5jn9jq9Sb8/iN2ZxWh2ku/3EV65SUqyrT53Cpkcew71VyoN30g8LpkyvYqSlvnx2BvxiaE0yncZmsWBIpklkpNe1CtQ8TOT58tkS6FTBP7JQKWv5xfn5tHb41XYEAkt1p93uZE8sQpnXjtPooKXHL4IxYbpYhpixVKXYfRR+/NPRjBpayPJlS3nnXbju+nG88vpmDh6EmTPg/PNOx2xK8tLLK1i5EgbUwrhxBTQd6WbgAB/DRwwkGOngl78+TJ4Pbr5xJi67k/t+8hYz51hIpmDl8qTyNpwyVbY5nkTczm9+s0olp8t67rWfnsDrr29k1Ggjw0dPYuO2Tr71zQOcOaOKl95porsYkmYom11K64E2yi/wEEnEMIbz8B/qoOqScnyFLiKHwhxa3YJrlpHyfjUkOyw0vr2P2muqyEQSHFnRTkayavpDZZWValM5PesPs/t3WRZMg7u+MgqvK8WTT+1izuxatm85xMEDUFAA8xechcsD9923hPISUXGC32/F4ZJSfz8jRjo4cCjKpZ8ajc2RZcXy7YhYc2CdmaaWlAqQKcqDCy86m7xCE/f8aCHnzpdy4BGsWLqf/fvi3PD5/mox2WTqz63/tZr5C6bxwgsrGTXyDC6+8PNMHH8uBoMcvFkl9MlmpXpOWywXJZxZDUPFhkv+JmKc3JUsZ7dzvDouBydzz6s1aBnfZjOk4gnsVjkrNTXuUX+UujGj6D+8lsaOvRi8MdLmdurOHEIn7QSa/EqJKIDfMcRKtD6BebDmz3nKpVNZ98RKRt82goMH9hHan8DutJG0pbEVmMm6YpwyYTzLHt/E5Vcv4A8vvMa8BQto7Wpny74tnHrWeJa9tYKZw6ZhChl4f+GHXDnnXBZ9bxE9sqggQ1+XTQlnBp5Whr+jVVlJDB0K7S3wmatG4HM6eO7JDYwcaqWxIcHESZBXCLKWMX0azL/gU/R0p3ng4Ze5854RmOwmvnX3NnwFUFlXwG+e6abfaNjfBOMmVbNxxxFqR1ex41ATSCGcWHpXA/slYQpsQyF+GCbPm8CuHXtIZtKMHD+S9S+u54xrp/P+Cx/S//RBRIIJ2t9rJL+0GP+6DuVROmLUEJ786RMMKK/GbrLjtGmqd/miiXQKs0n4iRGDlMaLIEiFXhiI5/zpcxKsf83t6+Sn/sMtcBJA/gNNqOFHSWUwyTyW7cv93P7pX2MLV1PqqIWwHa+5EGParoIXDJYICdMhmgK7FLf3ugqxpPMxGx0YpXrRmCKRjhBK9BBO9BDJBkgSUeW/IlHPmBNkxRDanEHKC5PWXqLOViJ0qwmuXi4r5ZWiJNM837QgEU3ZpqnTBEKIiqvb30UsFlUKPXkIiJLnZVu6CvKTS2CPT9p1YCRwSbYlah/ZlkzCRfUoD5mMysRdti/wM5aIafASk7oJuF1uHHaH8gyT9k2mc+nRuTuLXIyMAiHVHUQghKhD5XIl6WUiyM8lZasQGrAYjSQTAruMmh+k8muTcB5RRpqwYiOVTmB1So55UknWE8m02g/ZH0NW4KiJbCpFJBoklYnidHmx2wshEyebbMZs8TN+cq1K6d26pZVI2IXVUkIsliEU6UEm4QIbxC9Q+kMQqqRCp5JpEWX9UxWQn3R46yBFjgfpa4HXepiGroaUfpSHHFfynMDqxsZGBVEEwEUiUQUN5XfpbxVeoyCrUfW3qJ0EnMlxJ+/VII9BvdZm01RRehCOQEi9TFNPBf7L3+F/DkDqZbTSLgKSRMUpISKSYny87FxXDP61HpbHv11fD0H9r9KOAjhFnSttp503mkL5487NE/+mn++6n6Y8L30tffXtb93N2efM/aiFQVY8H+W4lFJyg1JMa3FXx+GS2CVI36oBgQH8wTgPPvggjz/xJDa7U4XWyHMpWW7NGhXMt5psSuEYCUXp7ugmFAwpy4NMNin6cJxWL3aTG2PCgiltF+dIjCpD24kdN048SkVuzObAvYQ4yYKDXDtELW025CCjuEdGiGfDJA1huiItpCXQxhhRHpIZU0wBSZM1i9GawWhPqYWdj5S99wGRenvqoFhvTx20q9bJmYDqwF6OX2ljXe0nv+uLQnLMyLVQLA3kmiAl2MpgI1cSrm/rrynf/6Rz+3/+eZUK9pHrmZzX0hZSfi1WIVoAT1hdD77xjW9w1VVX/c/v5slPPNkCJ1vg36AFxItG8/s2WIxcfe3NPPO7JZAZj5kFpFShbhCPr4ZsolYtvPfGN+B0GkhFC9QiZp4ng8n6Ar/4tZ8rL0sRjzSo8fbO+hTf+/4GXn5zFsl0hH27gny4YjfX3jiZVLITt81E0+E2HnokwB13TsVpi5NOmnn5lfXYnJU0d/Tw8C+CWAKQbYFhDohFtSrKqvwyOvyteMxGnG4PB3oCCirabUYS8Qwubx6NwR4cFjNOo4GeeFIlM1d43Qq3dgdDyuFS7qgHpBTZ56Pd5Wa/08XUO+8gWTuQdbsOKIDnHTWUsnwPe9etkFIBsEkYnAVLcX9KvXm4Qp007FhLfN17YI5BrBvCXYydNJIt9fX0n1pOw/4WSkdV0La9mcLaYroPRMnuMFNcMYGOLj/EY9DTCZ4QlEagQgbO5Qy5/hsYqyYSS9qxBHrZ++hjkFeAEA1zWQW1lZXsW7gIXDbK5kwnbbXRsX0frFiLYdYMikqK8NlteFuP0vvSH2h89BEu9eVj7+hiXwYGFxXh7+zCajITSifFwEWbIwhQlHmD1UpjT4+qkpDK44F5ecTjMRqjMUotBtLJLNUWAwVuL7v9UhSvlb57rFDrLedoZwtV9jya4j3stcGCW4bQ2LOHiy4bzrAhPjrbu3j4wb0qgOOKa0qwO8w8+UQzn/3MdHo6Wnjkkf00tsL999dRUmShsy3Er37RxMhRsO8gXHm1k4ULI9x26xy62sOsWb2JV9+MM2sWXLRgDF3+dh7/bQvf/ta5/PHlRcpbL/Kn6cx375lGLNFMY2MLv3wgyjXX9KehoYGqmOGMfwAAIABJREFUigq2b8jwwgetVF/Uj9XbGrVy3V5RsYrdgIGiojIOHd6ngjzqJlbjNvnY+nK9AozDxo/BHjGz+f2NFJV46O7qlSkKHNLCaAaPqCabMWLaH2LbTV18/eYCPnvZKOymJPf+ZBUSen7TTTBi2FB++9RunE4voXCQ7g7IxmDGjDG8vmQr6zbBO0vOw+dx8e1v/oExo8vZs7+FI4dh9Yfwf+8pYeR4Oy6XmZ/++CB33nE2qWyAn/58NeecD2NGnUr9Zj/vLtnDeefX0RtMkkzWcO+9KxgwuIzLLr+F+fNvJp1ya8DRbCQai+FwqHoZrfA6aVFj1FxS6/ExrF5QphWW5Kpb9CoXrfIlp3nMZSrKfExCS7WQxe4w3P39e3nowV8z/IzT2LltGVg6oV+KMRdPpINmPJUODrc24PQ4sTvcHP2gmZoZlRyWJHUZLx+GosuK6Q31Em+PUVFZTjQbxeKzUlBTRN3ggSx87A0u/8JVPP/c85x17tm0+9vZun0jZ501ndWvrMG2o5CCZCnBaABXxkL75gZ6jsa1RXcJY/TBafNG0JMMsXNxo1INVgy3EOpKcuFZ/di7pZEbP3MOy957i+Ej3My7cDS7922h6UiEC+ffwGsvbePZN9Yy+aJSltW3sWk7nHPZeOwlGf64dAvnXTyDJQs/pMBYSntzB8lAWqmpS67w0n4gSMHwKrpbmiidUkrGmqRjXTdjzpnE1sXrKSvrR1VeORteWsOZs8/gnWff16Lphe6KUWsX5FUW8uDPHmLsiHEMKKrBmEpgkQqotAmDiBtEVmwxE4qnsdtMmNMCIKWbZfVHA5Ra2ZTm4X7y8b+zBU4CyL+j345NDiVlNZPGIkaMSVjz6mF+dOurZDvKKTYNIM9YgSXhVBNqmcJbrAmSpiMcitZjw0Gpqz+OVDmmjIOsMYloJFPZGMlsjEQmQtIQVSELGXNcpcGmjVJ2GCOWDBNPhQlbWmkybsJWnqRmYA3+QBd7du4iGzPgtZRiN7mUMF0pIcWHTCnaUrg9dmxOE+FoAH9vFyYHOH1WEpk4Xf5uta95Ho8ye1USd8WLlBtcn8mlDn40ECL/dE8/mXBqqsismnjKJFRXScpzAnC0xO0MaQmaMZuwGC0qwVb8HyUNW8qgFZySVDLZI+EdCipq8FFzbpPLkAYgVWmlwEelgjx29yGbTqsSDy3URvOr1JNmzUYrZmzE41GwSIlnmmhCVJJJpYq0mq04bE4yyYxKA5ZU80g8oCCmzS6l2Casxhi9vQ2UVMm4bBQHDrSyb28HdmsNyaRVKSsDQVFBWlXidzYtgMqkyr8FGMt3/2c+TgRVHwet5DUCuGRAL6BEh5B6yaTsp4ADXcUoALm+vl6pFcXHTn6XPtbVswKgpId0ZaPASi20Q/Ru5GCkVrIqUFyOG1HkikpUkqV1KPrXWADoN5++fatZqWbVNuV7FRdLureWKKxD8r5g6cT279tGfUvS5fvoKl5dMSwQSf7pCfJ9fRn/Goj0iQrGnKWAnDfyXXSYpadga2X8xx8n9q9sX7xe9fNOTzcXNesdX/uqUkDK6SJQUYChHKcq6yrnSyjnnSyz5JwSc1pjvVxbPFI165xfPfQYjz/1Wyqr+xGOxUilM3h8WkppMpkinZTVTAncEguICImYHPuaN6IxaxTvemLdSRIdGcwxJ05DPuasE1kiUBYW6orpxmn0YpHCrIyUU2ewqj3rY8MgVhWmDFnxXDXHaA03YjSnMIti3Czl273E0yGSmTgpQ0wlcGctKaUmF88oi1kUkimycj0wpknnfCBFoS0DHkkGN4oi1Ciq6WQOIKplkRxEzJDNSLm6+GqmFGAVxbkAWzkvRIEt17fCwiI8Lq9SWCu4qSqLtCUtdb1TgFU6RlN3qz7RrdZ1zifXv5xvsBZUlgvZyfWS5tWhiwJyFhbHAs1yYV1qIUeum1orisWH9onaNVRTnOvhZ2IB8lHPXXXk5cLT1OBeALESp2qlUf6eTqLxCC6vUw0cZVwp7TBrxkxuv/02hg4b/M+8/J3c9skWONkC/7YtoI0nM+mkggnJlJHLLr+JV1/ehc9zMYHeAiU1LCgZSjban1QiS2+0nrx8D0ZDMbFYiEhkHy7vQh56xMD550bI92SI9abYsLGT3zy6iocfnY/JlGL/rk7eXbqWG750CQZDjGwswvq1O9ixK8SnPnUtqXgQk8nBl//PI3zj27dj9Rby6kvvsvKtbdgCVoLbmuln92DoTZDJJMhze+gIBZWCX6504lVY5LLhDwvxMUhUmoJmAiwFmZjNBiKpLDavk2AwQq0E2Lg97An1krI5yRb4WOXvpK1fDZwyGYmsHXvRxfhNFqUab9m+Beo3i1AUiiuoHTOLTCxL45K3wGFg6KmjsKUC7Hx3IcmVS3GNHUA41ETe8EICqW6yvXHMhS7S0TS+dBk9CxsprJuMzZKlecdGKHZDeYhZPzqbbJmBrtYU9e8ewDjqamzGGqLb9tJvyHCseT72bdxCzUVXKeuUWlOGVb/4KUVXfopOSSvZUE/5FddgLC0mIAvRRgNlmQSGDSsJvPwHardupao3ir8nTDKepCo3PxhcWsb+tlZ8NiuxZJJgJkuexUprMkH/8jK6WlpVoW2py004HMJptxCMJZUgy2m20JVK4izMpz3sV56LlciCZ1qNDyiwsikeomg8WEvg+i9OhGwj69Z28M5iuPXW/owaa8VoMnHHnbsYXKc1881fnMv3f/I2l1xSQ3WZg4P7WrnuswG+8EULl18xjnCkk0cfO8gtt8zmlZffU8Eqm/8fe28CJldV5/1/7r21b73v6SyddPYFkpCEBAiJgUCA4AKiIgKOisLoqIAy6riC46jv6MO4jAsKuLELsm8BEgjZyb6n1/TeXV37eqvuf37ndpGICr6D8z5/n0nl6SdJddWte885de4539932QV33bkardhOLB7h1n8b5MwzVWg4l6xZwW3/9gI3fGox1XVFNm7cwXUfKyjC6S2fO5PBvhQP3TfIL5/uo+UDk9iyu51pF8/k0B/2K8BJpZnLgBKA2Aet50whZxXoXNduM1sFBReg57A9ICsWB5iwrIWde3Yr8Kf1zHGk9CL1ST/bv3CEm1fVsXK2gy0v9PDyK3D11eWcu7wep8vNHXfsYsPLcPEl5ZT5q/jSzce45BL46D++jzt/dQ8BP4QC0HEUXt0Et31rEjNmzOCXP3uCyVMqWXRWBYbD4qF72pja2sic0yfy3LqNDI+IVWgZTzwaZXgIGuql4G3jTS++COtffpzmCYsl//z1cMdM1sTrEXjaxDRTylNV03x2kKfT9oI8ue5ZklifyAiQkWOrXIoK5j7BmytQUCtIraArgu+/3v5LfnHvQ3R39jBt6QIGRtuIHFlnexoudIDPZNLScQow9Hh9zJt1OuvueYHlFy7lpfs3snr1Cp6+4wXKz60hsm1IebKqpGyZJGSykCzOGi90pllz7aU88dgfOG/NBRzv6ebAhr34JkBqH2z57k5m++ZhUlB7zouWv4PtW3aCtIMm4Bw0ne3DUV9G554+Ber5m91U+Uy6jhSoLhMgGfoH4WMfn87Ssyfys58/xeFDUFMFTz8FqREInQOti5rZ/mI3rqk1+BqKRHaNoC1wYm0SM3ebOT3loikcPX6Uxpk19HYNMfecpezetpGG0+rxBj20PdnBgktWcGTrUWL7ulG08K1FezzK/CccrDgUw1BeVs4vfnk3F8mAslefOBSgKOtMMXgdM3fUbK9L5RUvG5KiBNc6QAJsZQ2uJJ1jP/+/vcedOrE3a4FTAOTbHB9q8huzodjyyCG+9U+PoA1OoM4xE2++GmfBjUuTpFTZzMYpugfpybSh46HO14I304izKE4nKST7VTGOZDMoQJqw+3QxtBFptg22iceKZggDMkvU0cWhwnoC04qc886lVNQG2bd9B6/8YTv+cAvlVhMOzaEKBUUBKhQDME86Hyae7yVNmCgjmM4EviYLI2QxGI0wGokS9HioDAZx6cIwEoqRocDCgtDdRfkoEmKFCupjQJoNJgjzUUAOARdisbj6nSHy6jGPtFKKrGp2zVIMTGHJKS81w4HT4VTvd3s8BIJ+5VE5Rg6yWV8lrzaZj4T9pOShpU22HT3zRuBnDCq1X/dHkcWi6bDB0yLCFJXNtx3uIeckQEmZMPcMAUfldZI0lieRTCoPx1CwTBVjDCNLePQwy86aSX2Dh1df2UYiGsLpaKBQ9BJLSpJ2UgF7XlnEqhPJjzEyVUP8xVH41zBQ3+YQfh2Ulb4q+TGWgMgS80sALAEaBSQUMFIklAI4nkjDjiuwWdhdAjx7vTYj1/aMDKu+DQZDJ0nRbc89AWcEVJNxI8cTWbf0kXy+vPetJMwl/zzlFzqWmi2gplgUiFS8BEAK0PvnAMg3tt0b2/tkZlzJkkDGsJybyKKF/SgsyNJ5liTPf6t+K/lOlgKBxDZB2lgAXQXD2xPG616N8vpSO5wAT8fAJctmP8vYltCgm2++iUsvtUNo3ryK+KfSWvs7pylJUa5g8bNf3MWdv/4dzZOmMBKN4w2W4VDJgnYojwD48h0qhW3Z52kpibVWtBgdHGL46DCpI3nqnONxFUO4NT9OzaEKLjEGqXPWEbAq0UwfmtKUGUiGpkq2HvujADS1aLEwHWn6c8dU69S4mvFqborFtJpX8wLsiT1DIU1WS5J1pRhNDWBJmdcTJ+sdxAqYmAKcu9w4pQ4iTEavQzEmM1ZarZc0y4PT8CpZetEs4PGIn61BMWcg9hD5QhSHU8a5+PmObVYzYgPhoaG2EUfBtmHISQFKF6l4URVanJIWbmlqkybyeLXgkslGiihiLaHqQhqmw7ClSJpTuWbKzsOeEh1K1qYbDiUzkoRx5ZNkOdT7dU2yR2VdrvjYFDQHqXwaT8ih7jXJeBqP04d0sC6sCQEWZeFrpBXr3E4/k5uSzIvyyQI8esml3GrH7dCFuZ4mHOsnr6WwPCa+UIhi0cuZi8/mn66/gblzWktkhLc7hZ16/6kWONUCf2ctYDuo29ZDYlUkc0lfZy+r11zJ/nYpTo8HRwue0Fwc2Ub8eiWDI12UeevAXUe2mEDTO0jF7uOWL5Zz5sI8Ri5BsahxfDjLnb+6m5s+/Q/UVHjZv2s3xzq7WHbBGlUUDjhNHnpgHcHys9mzL0K+4FLe3nu372D6tNkUdD/5XIx88ihnzm7m0MsvUJHN0lBwMDCao9FfxmgyqtSIkzy6CprsS2SoK6+hIzKkiGvC6EngIUIKh1EkUO5hcEQ84WGG2008mxVyG8L9KXgt+p0FDuoGkXG1sHQOU1dfyGDGT+RAO5T7qZzWim4WCB9up/jsf6E+Tj/NK1dQ0VTD0EAnfXu2gmHiD/kx4gliwpr0WeCRRN0MFbWVjB7porZ6MpGegqS8kRvotEGRJmi94Ux8ywqkQqMYlkGmy8Px512YT/YTXPIuVr3rSvrcBpu2vAb7u8AvJnRxaDuMShhpambWZ25kWDdICZnA0qk1XBzauAFGejhr+mT67v0d+pbXcO3rYHogRD4dJpnNM6ssQC6VojtfVNaVAuP6HW7ipshjAwrsGYkO4h5TYkwrC6p7VE/RxIebKFmCDvCUe+kfTlOLpnziBASuq29kz2gvvUVomguXfbCafG6YMxZW8Npro5SHdC68YBm7dh3l7l/3ceAg3HlnE2UVLrbtHOTl9UnOOyvE0cMxKmvLON4b5aoPzkHTnPzqrh0cPATnrYbzLljAw49sV/fY889dwPr1m7njLpg5Cz530wxcDosHHjpoAzJOkTNDe7sEuPhYc/40rGI1t922hx/e38+4S8s5Ho3QsmYqbTsP07yqleGRftKDcTuMpFMi1tUgs0EuuecudKhiqojG6IB575xHf2gQw6vTe08PtfOqqR4/jqH9PYSfHqK8A645A84/zUF5aDbf/95OPnJtPU8904+/CmIpkW3LWgC2vyqp2ROYMzfIo3/Yq9YYF18cwOUJsO7Ffr701YUkEimG+5z8+Ee7+PLXFqPh4dEH9/DYY2E+eG2IXbtjPHg/fPjDMGN2A08+1cc/fERSmZvQtWlcf91D/OD2h5ncukqhdSJlF/WPvUMas2qQNYd6Qv4vWJUoYmzPV7UmHQOsbG9HUbkpw/0xdbYcRaAuCZ058R75HMMJu472cNGHPooeqqV31yEmLltMVCwO+l6BmVm0aQ6s/Kjd3vLFLYNJs8fT/kIXM+dPZP+eDs5/95k88+CrzP3MYg4ebiO3dwgHXszRtJIry0/VxImMPNqBp8FJ5kheyZklwlEIAOPPqCO8N8pzn9/A/PKFynotnU5y4TvOZ8ur2+zrEyDaCQ3LPWrOEVBa7QA6wFUP4nKz7LwpvLLpKPXzYCiOAownT3CxY32ORefU4A6Vc7C9naGwyWlLZ7Pzkb1UnT4Ob42D4690UHGhn0Q4SaNVS+e2QepmjWNg/3HGz59KV8cxliw/m00vvUi9P0Ctv4Hdjx4B3Q0RE1IFu31yCjagKElTgt06A3zmk5/l3OXnsmLFitfvVvYORpgMb9gLv148f51mMlbsPrHjfx0c+Du795063bGvsfXX0HROtdafbQH5vog1gUx+wore/0Inn7/qLrzRmdQZ83CmK3BZwuARX8Oi8lcxnYN0JY8oALLGPZGywngM06UMtoU1osBCtZl2qYRWcRAuKn/IMZBAk8RY8a5IMaK1sdN8irr5bt5z/UVMmdXM7le38vjPXsLdMYMGfQZGwaFo95bcMQwB2vLKKy3DIFnHKGFzgCGrjUSgHSpTpPUsiXQS3bTwOBxU+P0UzLzabMv7LXU+sgmWa3IoppPIpUvBHAImCUglAIzy/nKKpNdOjC0FM5yQG0rad/51zz85rhxHgZaGofwWQ6GgAqNKHmJq6rHsdNW/JEMtveYvDds/9nmzpcInH0/+XWL9nZxwK+CJAEECPtlyXAeBgISm5Mimh6ithYWLaunsaKftSBbNqkXTq4in8iSzowosDfjLVQXPBiCF4HSCrfnnzvdvBWS92Vf4ZAbrCfaqbeIsbS/AovSNMApLARzyOmFAlqT/Ikk+wYAUVpeuErLleTmG+PjIcyUJa0l2KjJ8YRPKsQXMlGOUgj2knUshHn/5/G3A+WQAUphnDqfxNwEg5XNLoJmcl1o8jlkYCGgqUn4BVmV8vvHxZuPz/3ZKlXOQMVmStNrfCfdYoJF9Qy6BoKXxXQIg1e/ku1+U+cX29RSp+9e+9lVWrxYJ9n/vUeJDp7ImP7vzV9z12/tomDCZpIBxstDTdHxev2K+lnxgpZ9KoLEw4WQcFfM5EqNhIsci5A5ZVBUbcRaCODWvYi9nzCgReqhz11BWrEHLB7GQH6lki4TGnjEVF3LMHFaYe6YjRY95RBlZN+it+KwgmpVV0u28WsjK0sckp+fIerIkCiOgRUkbPQzq+7EqcuS8bsVaNAQ0FLa7S5iSGkVhTAqjsyghobJ5lrlBijN5xX4smsLwlTTvFIZDAEgdTZfFr0UsLjoUjbqqOvxCP9cssnqOvG5iWqY6K2dRV/cNhy4sYVloWwpIlEKWYRVxasIK10kL8xxDGXULsFg0k8phXJfFoG5gynt0SxWtpBCkFV1oMpnLLqVojjEcHTg8QTL5nEocV+Oo4MLt9KELQJk3sHKGYmsWinaYWNFyKnsKxV7SNcVaMXNutFwthvqMJAUrjmnEGc0e5/Tlk7ni6iuYNm0+dbWNTJlYR9G0/YxPPU61wKkW+N/XAmMRjmoudBSdWLkiuWySlWsuZOPBI+jlkyAwk2KfVIrKIedT81JZbQsprUyRYcj1k09tx8F6ytyjuLIushmNmKnjdPvwOl2Y6ShOEuhuP2m9RhXjHVYYM+shl2ulrulMTK2CXCZHYugotZU1ZAtBDIewtB6jzN1DU8DAGe7l9HIfgUKe46MRghj4nTqJfB5fRYCRWAJLc+MwJRwhT7krQJ9p0FOMqnJZhV8j7zLoGTVZWVVDZCRCB3lam8Rrrp39OaicXMno+AqGZlYyFE9D1QKaZp2Jt6lWgXLd3T2wfRekLRDwweOzU6ojw1TOnkbduDoK6SSHH3+GQGUFi2ZPY909d0IhCm4DOiKKqO5qaiaXkHCwJI7xDhrPnU6XtZ95N5xGrjxKNh0nfCBB5OkM9DTB1iyNS9ZSs+Jsdh1qY9EHPkY2Z+IrJNi1cT2pcBgGB+G0ebSev5p4JEkmliIiEu2GWhpWLqVKKzBueIiO+35P+tlXmJhMUpEJE+8bUh6O0kaOoJ9YJkMkX2BK03gO9HThxkESEw86E+vq6RjoVXkgAlQKFje+YTLhvmMKbBR/zpTIuytrSCXztGcjOHARN3KMOuDqW87k1w+/ykMPrkDXpGhez3e+/RhzZsHmLXDuytn88s69/Pv3J+HzGwyNBPjSF3eyaC584P0LSecMfvyTzfzTp6bws58epa8HJkyEL399Bcd72mnvKLB7ZzcDx6FKmG8OOwX7xs+eRSoZ46GHdrNlKwj+cuk7V/EvX36OpWeGWLm8lTt+vp1774e9I+A+A7JD4F0TIN2ToPHCSSrV2C+g6lCKkZcyvOOmSxipGiSlxTj8nwdovWIyrgYHyXSSju8f5/Qvz6fD1aW8SJProzYVV+zeR2Hp6vl0PL6D33zsbKpjcSp8TVx75eMqoOSmz63lcGc3N9/yGl//WiMtLXN4//ueZtmZqiuZMztE/1CMVeetxCpkuO+BjZy7ysXixUs43pHhw9dsYeZs8LrBZdg2pnNOhxtvvIDf3/cqzc3NLD5nPC+uf4LIqACSK8nkg6y96BE+8qEbuebqbyjmrGQElLQttrpjrOip0EXZn0jp4iQAUjAsO8dU/U40cVLMtdOtdaGYYGqK76hwW9m3K+6QBvuO9fLBT3ySY7EMvupxhAfi+KsrMdwZYkefhXkFKs4I4QqM0jyphs7ufrX+GWwbUElKziaN/EFLSeFpA9cnyhBZTe5gjAZfLWYyAUGd8vnNVJRXsuXXL3DdBz7M/b9/iAtXr2Ggo4+2nmOcsXYRG3+/iXuvfZAltYsUxBpPxlh9/oVs37LFXlvKViMIMy4bz4ARxvJqjB6J2wzZIzY4ufCa+WzbuYO1N6zhuZefp5ArcuF5a3j4zkc4/73nEWj08+q2TQz0DHHZRZdz3w/uYcHZiwk1VfHCs0+wYO0ctq/fQ2MxSO++OONmtXL8SDetzdM48swu/NP9JDuTcGBsTMmXUQ9AOCUbJMorfUSGIjYQqTrE4LOfvpmvf/Vr+Lwu0pkUXo/ndaXN/76736krlhY4xYB8G+NAJkfZGKqIhlSGXS/08Lmr7qYsfTqVxdmErHH48KlijSWR2EacvNFLd+6w8jZr9E3EkSlDlw2bUMEVMCW+aLI1duGQDaslMj672jNWJ1BAlilyaQEgi09SO9fBe64/n+lzJ3Jo+x4e/cnL6IemU2fNVv5pmgCQihlUmrSzFLQkpitJ3pOgO7OTbusVsuU96JU5cnqGdDyHmbXwuf1KOmm4dLWJtcgriSGmiBskXEdYQR4FIAkjTNhZAo6UQCS3+CjKpD8m0y4x6hRkUgqTGAMVS+CeAJd2oIOlfCIF5BIQTI5bSpM9men1Vl34Roz9j/9/AhApMeTkHIXtV2LwyWeWkrsFwCl5vAlAVl1To5Kti/kUmUwPS5bWU17uZ+umDhJxNy53PTnTIJqIkcvnCAR8KpFbqnJ/XcjKiXTe/0mAq9Q/JfmzXLu0gbSJJC8LqFzytSv1Yek56S9hGoqvoLzWZlLmVPq1gHTCtquprlXSy5IvnqwLBGROp8UTLqWANZEFCwApnyttLu381gCsDawJCFIC/P7WAKScwwnpvh0eVfKtlACesrJyNT7VsmeMhWmP7z/v0/hW4/Xk39ssUVMxiEuSdmGfyv+Vr56yQhkLaDopgVvNFpo2BpZmcbocr4836R/ppy9/+V+45JKL/29O509eK5+czJr8/M5f8ctf30Ndcws5S2rPDhwuD4bTheE4kRCtxrxiGVvKVzWflWTTFMlIhGhbVAGQ1YzDZ1Th0rwUxeS/ECPC8TEAshYtLzokSb0UENEGIJUEWs0YdlvI/01niuP5Q8p7skFrxU9IAZCGAuaE0SeS8CKWQycnoQHCHnSmGS2205HfjKtZx9ski812Ij2daLk0DknwDJTj9UiCdZ5AwMSQooxIpmXR7FHLXgqWU9leZPNpNZ8LAKksCPQi0VgYTTdpqm/AIUAehtgIqwWy2DvIJRgFOWsHFKQ4YvttyrwvLERLGTtJedkiN+Z/K8exZeI5ZfNgid5HbCNEim5lVYFLEQFE1m65bAY7BYpaShWKdMujJI6pRErceKHgRSsIq1IMwN1o+RAI87TgUsfQCn6b0epI4nDlSeXi5PIuKjyzCbglpEvuMXEShUHiWhsf+OQyrv/cBwmW+TELFi7D7jebwvGnCexva1CeevOpFjjVAn8XLWAq5YuS96hHMpNkxTvPY2vnbrwtDeSCXgKVlUS7+pg0cRrdh7sxu0egoQUSDgg7IF+ExHH8ZU340pPJJ8twhWrQ9CCGFlRFkqH+Q1RVN2Pqk8GQ9VcvkdEwAfcEPN5m4lmPknmG+zYQDDXh8U0jk+sjnX2KQuaQCpzRcm3MNaKUFXrQiSjAbEawnv74EP2iVgpopOOWUsI2eb1E0mmssmpGosNKwSnT+LDfIBYvKHfLBk+A9kwCzSVkwhCHwzHMehfHPDn8q8YzanhItbkpa5pL4+xZjOoa/aKhnDiJKXVN5KMJOp9eB7GkCnKZMHcOPT2dmJERxk2aQD6dZKDtCN6yAD4npIb6CVoWg+1HbLbRpBBTZ47nSM9BKibVEnb2Mu0D0ynW5DhysA0GoXZ2K4n1Ixh3h9H6XBRmzGTcOy+j4pLLGCxquFMpDtx7L75L19I0aTxHnnoCDhwPkHdeAAAgAElEQVRi8tJ3cOzwUWhpxnf6LDS/g8LIMNN1F8lde8kePEz2lQ20HN5HWdcgrYFauhKDqqRYV9fA4YFeCRxWCtBxVdVqTRlNxKn0lZFJRanzuRlOZelT3prVeFMxxZaUgJqwCWVOJ6FgJaOjMZJWmkBZiMPRGKs+0sLurjZu/OxUprY20d4W4Uc/eo2WVvjE9QvJ5Lz86zc3cMXlZbS1R3l1CzQ2wcc+Mk2FVmbTVdx++wukUrB2bYC6hkn85jd7WLnCyRlnLOWJJ3Zw96/ifOYzsGLlQjq6Mtx5x15Wnl3Fpo0jKrk4kYJ/+MQEdT/PZifw3e+8yNRpEAxI4M5SPvnNDbR+oIZtO4fssI8EGNMcVNaVExkZJt8maK0fHEmar2/G8uWJ7kgSPxpn/LvHEUmMEtuRhDDUv7eRfLqAu81B74M9MANaljbjrtAZ2dzJ7MNw9dzZ9O3fi6sIe/bAOWc3MtTfS1lAo6vTwh/UaJ01nV27D3DtB5eRyua5894tTJs2hTKXzkvrDtPeAQ2Ncg2oIq2QY2fO9DJr1iJ++tOXWHiGm3POuojOwwa//vX9rF47nnQmzM9/nGD+AkgWYNbMFnZtmcBP/3OdKi7ki3lcblteKGskheaWGJCl2a1UvxxjQCoV79hOWenhZDkla03DUFNMziri0tTOVRVqC6LCw82Pfvco3/yPO4j0j1C/cCmjoxmy3cehtRn/RDfJbb9k8tXzSTgP4q7N0RsdwBsKMG3aLLY9tInTz1zOaw+8RNPscfQ8fxxtqRNrX94OfNKhutVH1p0jXllk4pQpdPz+MOecv4wNr27k9HnzyUezyleybl49nZu72PmdvUwxWtGcRUZGR7jgwot5bcd28Uqypdxl0HrlVDpyx/BU22u3mVNnU+YpZ92Pn8GzyE+mLcm8q2YSjg3Te3yQiy++mEfueYyFFyyiqrWaHbt3MNIxyPsveC+/+c49LF+9QhU6nnrgXpa95xx2vbSZ4JCPgSOjFKVmLkxGaVypWwgXQxB/mQRl+SZAozzn8oMEuwrokRGPX7vbPvC+D/Hz/7wDt0OIS9J50v7iFa+4qH8X96pTJ/m3b4FTAOTbaFOB47LkhXuiKN3bnj7C567+BcH0HKq0mbizVThNt2KROB3g8mbJ6/0cjxzBiYfqYCN+atALsiCyvbiESYMYsQpoWNTUZlmxe8RDTLzF5Etru2Ewqnezq/g0k5YEuOz6VYyfXMO+Tbt48o7NOI7Oob44B5cZGAuqF0DP9hcT2FRk3QVHnqwjyTCH6Cg8T9izB602TNGbIZnKk8lYpOKmAlh8QaH8yOY3j6E50QviwyaMowKZXPr1JGUBRUp+j8KQkxTfEz599l2ixDYseTv+8XOyWTcVy1Dk2Tb44lDg48lAZMlz8o2srzfrzj8PRP55ALIENJb8K5V82islJhtksj354oTKgwTlmjOS9tpHfYPJosVzOHK4h/b2USyrGpe7kkQqRTQWw+k01HWoflXa8pN9Nf/82f8lEO5vBXCVpMXSliWgTUDAk8M0Su1v+zbaCcAK6BEWVtqW0ZcCh2wAuaAqr/JvYdtVVlQp78tSirTI2+W98bgt2ZcfGS/CJCwBkKU+fvOv6J8HIEWCLYD425Vgl4C8Elgs1y7XUGLJDg0NqyRwCX2SRymo5m9FLD95nJfGgaSKS9/Id01Yba/7Nb4BgCwZE8hYFUZoCcQUVmprayu33PJ5LrzwgrcxA4olgaXkzD+54y4FQDZNamUklkJ3efEHK5RJtEq2lx/x7lHjXlegnCbhA/kMhUyaTCzO4MFhMgctqqwm/I4qGwDTIW1GGBUGpKuWMmEV52XVIwxIWxZsLzRt10LlXyjA2BgD8rh52AYghQFZDKCRs8FJYaWLLFxYgIaLDC5MvYjbW2CkeIxjhY3Uz6/G01zLaCKMloyQDg/RefAQRt5DpXcSDktk5RGKllgyFNVayiGERqclVoiiQ8blER9bYcprqg8EDBwJ94GeoamxQYF9IgiyBCwUQFSAdFmXqVqReBMJg13azAZyZd4uWhkKCGNewHCnyiYw0w4FZoqhv81MNNB1KRDlVZBXLpcmmylgmV70olMd39STFAJh3H6JcHWRE7+elIsqXzMerQbD8tiMS7w4qcGpVeDSyjCsAIZqyyJZcxjDmyaW6WFUpP3ehYR8DZhmGlOLEzN7SbgOct2Xl3Hl9avVYlQ2Fk4jpzabqG3m/6wP7tsa4KfefKoFTrXA/1gLqNWPqIEzObx+F6OJGGect4RjAwdgokuFcExcMIWO/ftZetZiQt4ynvrtM7zzM9eyc+sxOl7sxuOsQXfqtI5byJ51UYpHsyqoBZfcfyqhsgb628HfSHloMYlogVDIItzTS8DfBMVy0KpwOTRGh/fgcYfQ9Omgp0ibz2GljuB111LMHmUc+6jjKJP9SdzJMH5cBD1l7MoMqaW7BKAkMzCpLMBwNKFCUWR7LZJsr8vBxpyp8INWl0eFI46IrZ9XwhkhaRiMBAqkJ7kYHJ8jHwqQfi0B1TMg64WRCC3/9HF0v4/w0Cjh3fvwNo6juaKakWMdjDy/DpolMVyKUxp0d1IxcxpFM0O0/RDkkxBPKlCgZfVs+mK9eCuchIcG7IRsmYoXANPslNupS2aqYJmWcDV7r32W+l6DtqECTJ9H/pzlzF5zKVueepGm5edgzplGwsxQL2u/zh46P/c1WHYWp3/9ixxJjJAxU1T6fQwKYJpMM3/lCvxHj9D13W9Tu/cILUkHAdOitzisMAtZXTZXVykVS6aoymmqVOUWiXqxQJ3TwB0I0BNLkSnkGe9yEc/lqAl4iSTTdFrQ5BAZb060ZNTUVLJzaIhiC8xaDmVBqBBSbR6qqtUp8dHrziUazbBp0zaeecpk9WoXS5aew09++hyTJwswN5NHfr+fA/vh3e+qZPacGXj9Hr7+teeZNBH6+lCv6+2Daz48XRUZqyrHc/ON6xQz8x8+vAyv38dNn3uW//z5LDRDZ/uOfn74oyE+8rEQCxacQ3goyCUf/R1NF3vY3Zlh8tnjae/roXi4YHs8iux3ZgODXVmSPWFavjKRvCtD+oDJ8JFhJl0+hWw+RepgjMiGBJOumUL71qNwfAwsysKMiyYyoA0w2VtH/087mDwMVy6t54zWqdz2rfWctbSC5Ysn86s7t3HwgITmXML41hDXX/8bzloIh4/Bq//lU7jm4gDlzhyH9uRU8vXatZegGWk2bV6P1+dmyZIzyOSSdHZ18Ogfekgl7LB1SWN+/9UQlFTtflHu17Ds/BaVhP3D7w7x7995Fo9PFHuyLZZiqwCQ0vtj6wRB8l9/2Kok9TtVjLUfJVxS/s7LAkwCa8aeFyhSMyWMUDC0Avc88QLf/MH9mK5KOg+3UTNtJqlckeS+/VRddjmOQIGBXY/a5preI7S+awEjieMUnQWmz53FpkeeZ8kFl7HpNw+w4Jyz2H7Py5z10WUcOniQoWMj1FdV0S9FE7mEanA3+chuStE8u5nuXd3UzKujEMsTbg9Tc2YlI/tG2XzrNuaXzVee4IlUkvPPW8MWoegKbdObV7LrmjXNjHj78dV7lNps0sQpTJ8ykyd/+jCnX7aI157Ygus0ndxOCWsZ86LcBxfcdhGeOg8vbFhHZiTOu1au5eFfPERD7QTaOzptWrFUTARwFLBb5q/WSUR6R0nviyjgMVitYZkWQqKWNa8pyVEuh7J1UIt7tw5mEV+ZD6fh4hMfvYFbv3KrDTUWCypFPRCSDPtTAOT/2M317+DApwDIt9FJMtkJa6Vg5fBoFlvX7ecbn76bWJePSqMFn4BPmluB/SKv1hwZcoUBBiLduPUAZb46PGYFTsQXUBiFTtyGB4/Ti1Z0UsjKFtuNJhvQ19O7ZDK1wciw3s1rmaeYvLSMd193LuMmVHBw636evnMr2tEZCoB05wM4FER6AoAsbdTl/LOyiXQP0mW9RHdxA5mqo+iVabJFi2zOYng4ZYfCBMSX0aGq1ZIYJgCkAAmmlWJoZEABhuLfJ0xBAZAEpFFsttyYd8cfAY+lRi+FLvxxkrb8VkATOWY+b3sPiq+fHFtAKgF7Siy0N3bfWwE/f/p7Yc6dAEVLbLcSw1IqrwJiCXgi11cKRrFBUvHtNKkoL1e2aIYuYS3dnLFoGoEyJ7t2HWFowENZqJl80SQcHlXGyaWUcU0Zl7w1AFkCwU6+1tJ1vDVD8M0HeMmzsARmnuzRJ+8UQE0k0tIfJSm8AFmlJGYB5EoMxpLEXp6zZbd2erP0WTAg/m+2P6EcKx5PKKBIZPYlT8NSkIsKJhE28J94dv65azkBQJYCYIQBWfKAFABZQmjejgekfGoJgCydW4mZODw8oq5T5OOl50rp3Sezfd/GNPP6cUvgr4C6wiyVz/GKBOsk39OTx4MK5jEE3LUZnPKQ/pAxfdVVV/HZz35Gtc3beShJNxo/+MnPuft39zN11ml09g7i8ARwSPq116v8sRRzWcBHAUzHuG+YefLRME4ZE8k0/fsHMY85qbSa8GjlSm7idjhJKQCyl3p3HaFCNZopDMiALcHW5NNPAJCllWcJgOw1jyiBcr0+Bb8VhDEJtg1AauiFDLoAkAWvug4BIIc5Rpv+KtPOn0r59MmYRgG3mWGovZMtz67HiPlo9JyOKx8il42ji2+jUSRvyYZ1lLw2iuZNoLlzGG4dQxZmho7DLanhOUYj/SqxtL6+DocjoMBCKWwrWwJZR+tyT8ljib2F7iGf1SjkXBSFHS9sa6NA0ZHDsCx8BSdayk1q1EM+YWDIvcKUhbjcO+x7ikPz49JDuPRyXFoFTt2FVUwTd3RTtjDH4nNPIzugsePZg0TbLJr9c/AVm3FrQXJ58VkTtmQAQ/ejWy7lcSUFMvX91E0MX5LR7H66Ul3Uchp+by3pTAzTSJAy+glrO/j4NxZxxXUrcAVCyuPY9nQS9cCpBejb+f6deu+pFvh7bQFZ+eTEzlzq7lKU0A3S2TxnrV7J/pGj5JyyuzUJragi1j3CvJUzqaqpYd3PXmL1bZfw6uZtJPvzVNdWUQxmmD3jdF74xQbOOvudDPb1cXjjFmasWMOB+x+FWBac46ErgF4xh2LCgBHZzDdjWHXUlU0nMRrHKIZJJRy4XYswxB4m9wpmqgvdNR1nbhg/L9HIPhaUxfGmB4jnkpQ7giT1GJEc1LkFBdFJ5gsEywN0RxLUuR0ErKICNbpln+50KzAuGR0lZUFzVRnD0SLhoonZ6CE5QcM6I8iOw502g6q2irLK5UT3doI7BckY1Lcw+/wLiBXTHD/eTXE4QkN9E9FIlNSW7VROmUGqv5/MsUPY9KWcAhiNST4KSTlGSfOMLRuVTYHgAX0w4fo6gudX0M8IzkIZE2P1aL8f5OCPD9M0IIcpp8NhMewM4J11Jitv/Az7xvuJex3ofSMMPb6OScvX0Hm8n+LR/Uy8/FKSsSGGRK+czFK3fAVpDeokYObYMZ795I0s6hjg7OoadvQepNrlYSSXoa6qkmwmSzyZJKg8vi0q/QbJZEEpiWsraomn5N6TpMrroD9tMtlhEPAFOBKLUuH2EMlmqNR1xYhM+7MMTYCYF5JRuOlmNzNPq6a9s4fXtsElFy3mgQc2s1dAmktgzZplqgj65OMvMjICbe1w0VrIZqGQh+Vnr1QBe7fdul6Bjzd9bjITJnno6u7kh7cn+OIXlvDii5uIxmwZ9qc/eyGp9CBHDh3l/nuj+EMQrIIp02B4GC6//EKGByu46KrfUnu2i/0Hc0z7yDQOicmkXLAEBO6VtD6omu9jpC9F7eoaqsbXMnI8zOChPoKr6vB6XOi9efq39tu+g36oO7dKBY/27R8kn4LxZzVSHM0RfnoYaxP84yIHB9aZTJ0LjQ1BtmyIc8V76tm8rZ9JkycwaXKAH9++j7Pmw9JlE2kP6zz1fBu3fXWFCjb6l8+v5zOffjeRxFG6utt49eUE06YbbNgoPtQgQ+76T4zD4w7w+JMHueraJia3TObXd6ynpx9u+PwMopEK7ri9wDe/9iy+YND2gBRa5uuujTLTCTQtz41BjMrTXxQitrdjie5SgihL+dfyt2BwCsI0s+iG+FjrPL9tF6sufj/eCQtpnDCLY5u3Uz9nFv3DvQqdDixbRWVtPdn4CCPDhzCT++HQBjvtJ1Skbsk0BoZ6mb7kbA6+/CJr3n8RT/zHvVzwpRVs27eFpOxfhbTjBs2nUTWxidYJ03nxx89x5ceu5jeP3s3qS9YQ7R5RDMcL3nMBm+7fxD3/cC+LQovV6igVz7J65cVs2/aaIiNJGC3+Au6llWSrozTObqBvuI+W1snMmjuHP/zgQd7xmdU8/8zTXHjthbywbh2ZXVne8c6VvPToesxdps2sleqIsBhlCyCy8dkauXaL2sUNDG7uo2nJBHqe6bTZjcJ6FJV3vZdi2iQ7YF9TVcjHYG8Kl1cjJ7YQBniDftKp/4oTN6F1VguDA0Pc8PFP8tV/+aryKpdekqKI2pNI8uMpBuTf6y38bZ/3KQDybTShDUDKdGjiFilgzsnmZ9v41Y//wDOPbyTokAS6BLri4MgXzaRIHKmLeinHhR8/FepvHS8OPPjw4ncHFHCp5104CuL6IQCkJMG6cBkuJXmWQINhq5t96ReZfm4NH7h+NS2tjRzYtp8Hf/QC+UMTaDLm4cmX4RTTCMtUidAll16bBylcID+mO06ftp327EtEgzvRa6IU3UWyIn/MQDQeo2ilKSsPEPAFsQqiF3ThdrnJ5OMKgBSQsMSAE6BEQCUFbokcsGQQ/EcBMHaAVV6SZMcAkhLo9zo8aVnquKWgGnm9SEcF0Cr5TP4lwPHNgMiTf2f7P9qsxtLjhEelDZgJY0wAR7k+AeHkYfvpmUTjYQJ+P0FvCJdTIzJ6nNp6FwuXTKCtrZtD+9O4XLXKLy6ZypJKSpKyE6/XhcOpxPuvR+i82VB8I9D4VkDrG6/lrx3mfw7YLIGQJTaotIP0gTykbWyAuKhAyZJUXUA5+ZHQFOUV6fUr0FFAZdvP02a1CgApwOXJbMc3gn1vfu7/swDkiSAXe0kjbVECqe3QJQFn8+oaS6B4CaT+ayX2b3Z90h/SPgLalpKv5fPF8kCFAnl8isl3Mth5cmiThI/I+0vAqYDJTU1NfOlLX+KSSy76a4fFm74uk83x01/eza/vuZ+mia1Ekln8ZZV2vqD4bTndOJxOxeATVp4EbIn0Trwfi8kYRi5PPByje1cfrr5yKqxG3HoZlqnjMDTShZgCIOvctZQVbQakhU/NiyJ4toEsBd/ZRHLl72N7QB43RYLtpFGzPSB1ZL4xMIs261ZXkmwX+YJPCbkNV45B7ShHHRuZ96551J42i1QxRzExSt/Bo2x+4kXKsvW0uJfhylbb1yOfL2ppsmTyUfLaCHmjh0whTCqXweWTnZ+sfiVkJkc6F8ZwZ6mulZWfn4L4K0qMqvgt2nlfWCK1tiCbKqpiD3mf8pW0xMvTUSSjJSnmsrgyGrW+8Xi0ZhyFEG7Dq8z/hRHqdXnJ50TuLH6a5RiEMASEVeE/YYYdByk7N8a1n7qC0SMZfvf9x+g/mmOW9xwC5kT0vBdNz6s2LVgCWp4IPLKX+mN+xa4YcfbSnjtCPfMIeOrIZjMUXUnChQ5GHdu5/rYzuPxjy0UGgKbGgYrEGfMA+psMw1MHOdUCp1rg76gFVGRW3sLpFP/ePLl8RhVjFq84h/1Dx3BPcJGtjVL0Z+0NsABlwgKTHI+loBJgamQtWlAUw9a5kzly9zFWXbWayMAA2x7eydrPX84ffnY/46dOZv7ERTx86+84Z801xEY19u7pJhQcRyriILMnDIEqyEchIuyr+Wi+chx6N/kR8c+brAruemoLDbQxzT1AgzNOudNB92iPynHxeyAt6cPBIEOS0J23CIigqQheJ+QtaDdhnLecQiFLOJdWUmyRGWuOEMfNOJmQTk+wgHdFOW0DEermVDGwI0yofC1m0kkqvAvKHNAXhslTwMiD10tTYws9bcfVh1SFKol3dmLFImjpUXKxQRxNfirGlTN0vIcpS6YyFB4kXUhSN7GW7rYeNJ/NRK2fUMZwKErz1RMo1IIn5yVzNElkYz+x+/LM3gXBUWFt6ow4vAz463AuXcKk695Ld8DF0Y3b8C1YSm3jZJy6k459u8nv2wPpGEyfRuXp8yn4A+TQ8BUKjDz/HPXhUXjwEcb19GL2dTCnsZH+3l4Eyy1lUzRWlNEzGlUkzYDLYDAnJi9im1JUt9aqkIdEzA74caOTpKgIAxVBP+19AyqIuOCE7Fx4x1Xn8MIL67nqmgmctihINpfhC58/qvwN11zYzLSZLXzvhy9x3XVLiA4P8fQTx3juOfjGbUuoaRigUEjz3W/18+l/WspL6zfi9cAL6+Dr31iFzz9IT28/H7pqUIWttE7xMmv2VH72i13c8s/v5NjRjTz7zCBPPAq33jaPhnEF2roOsmmryapVp/PwA69xx8PgXWCHh3CGqBMKYLpxewJYuVGmT5tEZ3cn0TZTyXG1ORKSCYWjeRhvA0qG5aTwWl4BTItuWkxveQcOH6SPpBnYHqNyYSXhzWEqJrqoOJ5jbh/c8p6L+ZcvPsb8ufCh952Fz1vGv33vcYbDsHKlgbNYIBuGK973LrYc7OL/3L6db//rVJ576jD3/RqmTYMFS+zMl+eehPe9r4EzzxmPy1Pktlu38olPzKOswsldd2/jvPOrmDR+Gi89t5M9+1O864NVZNL1fPVzR/nB9zcye+58hTHa6zm7wKweKnymxHqUBcgYAKmLOY69RlerlDEkUpKtZU0lq0The6hIGxnoeoGuoVG+/IM7efD5TSTyHsZPmEZfWyd58bM/8wz8TePp298Jtc2EXF5iR/cyddFUOg9uJtt3CIYOQaEfWupRC0BnAamvJiQ0SvrBA+des5wXt76EN+TEGXDiKQ9w2swFPPOrZ7jm6g9z50O/4MK1F5EaiLF7107OvWA5rz7wKk/981PMdExXO/9UMsMF71jLts071PVlHWnwFWm4eBJ92XZ7ThQGYg00zWqiZ3MPi65axJZntnD2teewc8dOsiM51ixbgx7Veeg/HuB9N7yXrTs3M5AY4B3vWMkjdz3BqhXn8twvX2TJpUvYtHkTi05byu4n95HpTUJClIg6+dExNqV8nqxVdUm19pNM5smmcqrQbjgMCtk8oUqvIhBJKOM/feqzfP0rt6oigmRbiHpHDRSpuL9JCOvf0e3s1Kn+N1rgFAD532i00ltkjpOpUP7OZ8P43JIa6uGBux/j29/6PqORBOFIjGBFJeXVtbh9bpwelHmzeNNkolnCXX1YGQG0hKUonlv219GDGx/lhBCZnk/9SNCAvMqNR22WI/TTyQ7mrZjAldddxLjxdezZso+Hf/Eixc4mxrnn4cqUYZhuNQMXCxqGJixGkS7KPKxTND2YjjxRRy99hZ0MOl4lFzwOwSSmkVGgQXh0mFQmis/rwecNYWgu5Z8mHpWZXFYx5AQMKQGPSmJsGLZM96SQlT8FzazXAZ3XQT/soAwBB+QYAvzZbMO0Aq/kvOX4wq4UELLE7HorEOfk3/85APLk594IwgnwJiw/OZ/StdmMQYtobFidQ1mwEo/TRS6bIF8YYu6CKuX3uG/3CPGYADEudN1LNGqSzeTx+hxKpvDXApDq3juGLP214OPJ73mz9jkZ3JS2L7EhS76Q8l6RwgjoJew5uV6R/5YCaaTfpV1K/p82A1B9unqPvF68QEWWLceWhaHPZydmyw2q9Jkn93spMOWtGZ7/swBkaQye7AN58r9FSi5elwJA2gngdtJ0iQX8VtPLW/XlHwOLpcAdW/aumLmaSKsF0LVl4XbfSXHXXr2X+rDkIynf1bVr13LzzTfT3Cw6i7f7sBQA+/TzL/Kjn/2CnoFhvMFyqmob0QwHXq9fgY8qsEUBpZKYLB6JtgdkMRUnG0sy1DtC//4wVYnx+HPV6JYXp+ZB160xALLvJABSWJ92CrYtzxEAcoyRpxY2whfXVQp2l3lAlX+atGmKAXmyBFu2vQIf6pqwCyVfU8My0gw7jnHAsYF5l52Od0ozRbeO08womduGB58kGK1kiuNsQtZ4ioZbVerVJ4qkW0BNZ5pMoYORdA8uQnh8fvLFLKlclKKeIFsMU9Ai+AI+dK0MvRDAmfepMDKjKBJqWdmJXaSEHFTgNyrxFkWS7kKTxZ0jTyQ/RCwbUSWtJm8rQc9ENNOrFnuWWcCUhZ8w5UUaLotjy6HuMZJMKWu+ohVjxL2f8vOG+chNV9C3J8Jd336I/iNZ5vjPxZ+bAHk3Llm8K1tKMYSXNi6qzY4K/lG2IBoFY5SMsZ+23EFqmY3PWUcuXyCvJ0kYxxk1tvPxW5dw5T+er4IQlKtTwcKQwtOpDJq3+wU89f5TLfD32QJjtddCTmww0moPn0mbXH39R3how2P4Wn3E/BEmLK2h8/gQ05ZOJFRbx9ZfbmbeV85k18uvwZ0Z+zYgyILonDtg9hVzSA5Had/SxdmfPZ8Nr65jQmsLM1um8+Q3/sDFN11O0QNPPP0YTTNnMHnCTNb/9hmWrVyj/HzXP/w8tFsQsSAasZmTgzIfVkJqFL8zB9FDTCHLghoXkSFJZ4Ymv4twUqA1B4WQi7ZYShGNGqv9vDacJCR1qLwTr+7BLYW1bIwaw4XucnEwnVBkJKpdmK1lbIgNKUBBAKb5p61ix28GQQ9B8yhVMysYObSfiiktjK7bBvXl0JfGmDiLQqYA4hPZUAb9A6pdauZUMXRUvO3GMRAdpHJ8Fa56L30vt9G0fAJDXX0YadnD5HD4dDJ6kakfnUHl1HJe2/gq2adg4scbiT7ey/QHYcIRDUdex+ENcDgepWbWXJ7sbCfn97Dw8UcZamxgMJki5HIRiiY48tt7oaYeyiuYeP5KMuk0jU4fO37/kP5IbR4AACAASURBVERdM23F2VTFE6TXvcChf/suC3J5nLEo00MBEskEfQWoGQORDMNP2syQoEBLbQ2d4SGlPpro9eG0NHrSSdWOUs+TPhkf9GHGU1R4XBzJ5GjXYOWHGhjO9vGJT51PsdDGtm1Hefxx+MAHdFasaFXF0d/cc5TFiybz0vPHeO97W/nxT4+w+sImFi0KkU6YXP+xI4yG4Wu3GZx1zhl8/SubuPJ9Z9JQ5+Xfvr2Oo13w+VtmUlebUEqO++7vZu7cFn5xRxvX3+DmWFuWynKDpWe04nAG+PQXtilfyc9/6h1cedPzNF5WxbYdI3jnlJF+Oqpk8UZjFQVnlMrWaopGkshAXI2PWefOocoXYv1jr+BfFqK2sRZ/1sPeJ/fCfpjy/onoM4vEUnFqEg3suWO/YrrO+twcitUp0oePUfsyjOuHWdUwvamSVSsXsuGVLdz+nxF8Ifj37y3E73Zy+7++ypw5E9i8t5MXX4HKMvg/35mF2xXkJz/bxGc/Px6vJ8S2VyI8+OBxvnxrK7ojy77dfex8Lc+HPzqL493DfOvrA3z7Xy+n/Vg7t/9wm+qvdAomNJzOXb/ciMMtHtriF24jicpgZ4zIcmKyk4RrYTLKkk9K0bapi/oZe62A+7LGkFWnpPkpJaEGkUyGL/z7j7h7/S4K/koyXe1UTJhIPhon0dlH3ZUfIWJ5CHnKGBLpc/thJl16CXlJfcgl6NnwOM4ynfz251HVY7cf/D7IJmCoh8CkMkL1AfJ+g7SRYdKMJgYivRTdJhPHT2TbE9tZvfYCnn7xBRYvWkx6NE5HVxszFs5AC1vc8Y8/Z2bldHBYxCIRzl+9hq3btisFjPIjqITmy5vpNrqhTlOhVA0N1fiLXo7+rNtmOIqljhRtRH4vVEr5QoiiXQo348bYUwJyNwLHwJjuohAtMLVlOoe37qO+upbBAyMU5QsojVqikxYhWFZBPDaqjuut9pMeSlJZ30QiGhfnIfK5JHmZi8b64ZZbbuSbt31LrSHl+yUEFBsstq2TTj3+d7bAKQDybfS7fLfMMQmJTlb5Xjk0L5HRBL/63T3c//tHSBctnIEQhkdunJImLQCbgdMoIzmaoO/oEfLxDGbWwKk5FaulWMgRwEe10Ui1swVPvgpXMaRAnZx4f6lJVielIMiDBOqLzFzYRCDoIjac4tDWXoxIA0Ga8VKhPLzsjFhxHPPh1SUIRTa69hRQlFRtn0VU76I7s4GocRi9LIbhy6vNas7MkkknyOcLOA0/Pl9AbW5lIhGJdTqdUcCUMNuEoVhiaim/vDGPutdB2zewIEtgTSlIRIATkVuXwjxKnns22yyqQBeR04rkVaTYAvr8NY+/7P9oA2Unn98bvRUFTBLJq5yLAG9ynfb5WaTSUVXV8TgD+H1+FeyQTPVSVZtl0ZJ5HD3cQ0f7MMWCn2CwgUgkTzgcxeN1EAwJiPLXMSD/XwGQJ4OvJXm2AL/iOyi/k76Vx4k20BQQLKCiPEr9ZofMOBRorMKJ3F4qKirVa+2AGRuMFPbrybLmEoh2stfim/fv/1sA8mSpupyjjH3xgRQAUoXCWHZIjXwf3jrB+4T1wF+6RgG0ZPxJe5f8JUtp3ALumvmCSsO2P8tm7CrQUVQpYwE2pfMQkHJ4eIgbb7yRT37yk7hF0vO2HhaW+DjqBu1dPXzrO//Ob+97QBVbqqrrcHt8KlyoBKIqCb4qeto+kPIfo2iSTWSIj6TJDRhMdc/Hl6vGKrhw6R40vUjKjDJKH3WuujEPSJ/wJ8ZCaGzhjQCOavyNLVhLAORx86BiQDbp0wiIxqxoA+hmUZakKmJlTAYs4JxG0cgw4u5in7GeeZedRvnsFhKFNIVEhEhnN9sff4FQtIqW4pkEi00UJRzI0jE0DxKNbZkOnO4CuWI34Xw/IcZREapXcp+8KZvsDFlzlGRWvk8F/J5KPHoZQa0Kt/JWdKqFnmJVCsfDdCsmvadQSVHSqA1JQcypYw+ZQ0qQVOtpwUWNSn916Q4MXQpLtg2BfIayFrZsLyTlM2kUMIsRRrx7qLlwmCuuW0Pv3iS//8k6jh9I0upZTKjYogpgZk5ti5XESdU/NAmmkvnZ3hroLoMMg+Sdx2hPHqROm47fKwxInbyWJOM6TtS5h2u+sIT3ffw8nEGnWseKJVNps/C2huCpN59qgVMt8PfZAqpyP1ZHUl5v4l1oEImPcNNtX+Del+4nXZ1lwsJG2oZ6mbNsJv66cjb9biNzbzmDI9sO4d/vIOgoI9ekM2X2FF6682nKaoLE++MUBX9bHiS/N46KTZafTTDv+jmkPUkOv9amNuIzZk/jwCOHOHv12ci++MVHNrDq0kvoO9TDoZd3cPl51/K7O7YQck4gFU1jtnXiKORxdnUzJQuLKsGIoex1qgM1dCWG1D5fcNGgMPb8BsezBUZNmOgJkM9k7TVyPqVwgUqvl850mqTbiVXn43ggQ1tDAWN8iFQ0TIVzEiMHKygWfNTMDjKU7AIrDYU0/mKa5GAEck7wCkCaI1RbTWy4g/JavyoAN09toLuzD7wG5bWVRDqGGLe6hXBshNTBqH2Sh23mnLchSHo4DtNtv0H3FFi4eh4jepJJI1XsvmwzZ/TruAZFsyVzv7jgQ9Tp4WBFBYlLL8a9aiXN5yxhx/79WC++TNNFl+IOVtH26kZIRWzm5tbdMGE8TSvOJK6ZODJZJibT7Lj58wT3HmCBSNezCXWPCQZ0crkivTkBFKuwLI3OxDANXg+Wz0nvSFzhLLLLGcSivLqacDRCIW8q5qOQtQSj0Wu9vJZJUz1PYzBjMW4yTJ9qh6dc+q5388+3PMQXbplI/8Aw23YmuOtOuP3fK6mvqyeeruGXd73E+99XydNPhBnoFTsb+NZ3T8MspNn9WoL7ftvD5ImSpN3IYCzN7n2jfPqG+XR19vP923sR8dTNN80jEHDyyKPbVGDOgll1bNk6wD2PwEc/dhpnzD6Ns664k6Yr6tmxp58p582mq6Ob3IGoPaBaITi9BldZkayWIbEvSeN546ivrGDH83sU4NQ6c4paCx555pgEEmP2QOWqIM6gh4FNQzYA1QHzPjWP4cpBfNkM+UdHuaiiiuvPvoiPrb2bd61FkWXed/XH+PI3fso1H57EuufaWfc4LDoDVq2dS3vXATqO5fnwtSuJxYe494E9XPvRSnTNw7EDRX51dz9fubWFbC5NX1eBrVsH+eA1s9i7u41//kya1augqhbSOaiq87P6/Bv4/nd28b3vPYTL58QUKyXD9t0fI0L+6Tw3FmRa1JQRjw1olRR3to02lmXiEJRaCruWk1xR45WDbaw8ZzUsWUVZYzPR116lcmor4c5+qGzCNWMBvtpxmFkTM5Uk09MJoyOUTRhPtF+sBCLQewxvjRczFWN843ga/AEiB/fRue81nnrqIRYtO4MMFjlMHtvwe7bv3aLWbqL6MpOmbYUj0GjBwq07yBUzpF1Zli9YzmVz342W0cEpOQwRVq2+gE1btqggKwUkVsG4d9dz3NmPXg3FPExoruf01tN5+PYnufIf38v999/P1dddy+69ezh2qI0r3vN+rKzFj777Q/7xizfw6vZXOD5wnAvPu4jf/uQ+ZjTNYddDW+wcik5hLCkLd1WccGSgWljSshyU9bO3nMF0XBXD1dLb5gLY87ms8SVPt6Bs0JkypYUf/OiHrFi5aqyILSGVtq6zpKn5+7yBnTrrt9sCpwDIt9GCMs+pDbWqspQ8Fh2Ylsbhzi4+fcsXqW5uIVjTwEgijSWyVFlkYFAUebVlkI2EsXIF8hkLM5sjl4xi5EzMSIaefUME8+OpMiZipIN4tQD5XJqclcLjcJMojjCqdRMutJOiF5dMFpqHvOnARz31TMIl3l2qZCKcFbG0lT8mdm1JLHij5Mjh1CqJW2Eyrg6SRieuiiTeMmEh2hJleX82XSARLyhJpT8k3m464ZFhEvH465JoSUIuhV0oMOSkKeatZdEnQmpKd5GSLFtAF/n3/8fee8fZXdX5/8/P5/Yy906vmUwmk0x6gQQCJJEAoRcbiNJULCvyVVbU1dV1i23Vta4NYS2IixVQBKUaIHRCEtJ7md7u3F4/7fd4n8/cEFg0KP7+cDc3j3nMzdz2+Zxz7vmc83q/ytiYSCAsJd8VFmSVeVaVv1ZZdFX56ysxG4/u8pfhoeozXvq4yyoTBllVgixAkwCfpllRXiKShOxYAWrjcWIxP5nMMLaTYsHCTqZNr+OxR5+mlK8j6G/DMHWKJYNMNkNdfVy1r8zYVZBIpLYCFMn/5f6rYXj+qSF8LAbhSz0D/0eJUbW1AGCykBWQUdpAQGY5vqoPZJVlVwWa3PRqXUmwhTkq4G08VktLS+uR95PHXNn7//zMY30lj+4jAUJcybMry6gyAGWkizxcGH/NzU1HZP4yNquScWlnuVUlytXk9iqbsPp+f+p4BEgVGbYAjm1tbUek/EczJ//U64/FgKy+9mg2avU7Ib+TkynV1i74aU8t2vQjx1EdP9Jv06d3cuGFF3LRRReycOHCv0JKt6OYdsJwLBQrbHxhK7v27Vcpx+GIFCm89Pf18etf38XQwIACrdwkaJ1CsURHWzsL5i9g4NAQu7cdwk4E6dIWU0sHBcMkrEWVv6ILQI64AKTdjG4KAzLk8h4V49GtpMqMphahSlqtUdHzDFp7lBdih8dlQEpKtAr0koWf5lVeurIQtGzXkMIf8DHmPczz5sMsu/wEmk+YxWQxhdcqMrH/EM/+9iFi6XoW+M4gUI5j+Mpky3mVOi2+lQFvHJ/Ppmz0kzJSxJlJY6gb3YoQ8IbUgqxSyuPxCBvdxudx8Ds+AlYMnx3Eq9JrJPzalT6LB7BT8eF1IorrKeFjhleSukdI2BMUMGgPz8apxPFqYeWjVioXCeoBJTkSMLJklVTxyav7XIDWU8FwEozqz9Jx/iRvu+71HH6hwq/+6zH69uaZGTyJWk83TtGL7hj4vMK8lSVjBd1rqLZyRA7u08hrSUz/JDnrAAfyO5nun0fI14BVCeAN2qTtvRSD+7nhs2/i9decju131CbfTS4/wlc41lf++OPHW+B4C/wvawFVwJf6iBRIBNDzWkKNVlrJRHKcr/3wO2zo28ZAYYTt2zdz5rXnUdMV5jc/uJNzv3Amjzy0Dr3PS2NjI0PBYZa/bhnP/PB5zrr0dRRHUzx51xZOeM9yNq0TliDMm9nNzq8chO4pZFCYQeKCIWyg7dAwrQbHpzN5KM0lH7qIA4f2s+2Jnbzlyrfyi189SO+cpYyOj9NaU4dnMs+OH2xgdQhqD0KX6SEzaVGjxynZJofIc2JjPeVsiomyTUNjnKGJNPV4qKmpY3t2QpE2O4OQLEFNbSNbUxNkI5Dr9HBYGmYJ9PZ2sefJw8TrZlDM+KlkpZIkEikf5IbwTNOw8kmCtXFKh9MQhtquNlKjw/Qsmsv+bbtcn6iQGwqhNOET8hv8YVTwWHx2GDseJNs3Scv8BYwPD2HvTsJJsOSGhRQbS0rp1J1qou6uMju+IsnVfsIIwGfLWxFraeLR0XGiXb1s9fuY+e4r2epx6Dn/IjL+EI7Pj10uMLnhSdi8Bd+K05m1eAmjHgvdJx7NAbb95HbqF81l2sEBzC9/lxPLBQaH9xEPQm0wQCZVVqcSCPkYKxo0h2rQnDJ2qaIk8PLYYVGiRqNEPT4K6SQdgQC5clnlaTS3h9njFDjzbSvJGkNs2XWQb998EmhZHKeNz39mHeee5eOBBwx65sNj6+G/f7SadCqPafdy6aU/Y8liuO66Dkwnwu237+H66+bQf3ic556eJJuBiy+pp3deJ5t39nPf7ydZPFtj+zaHjpkambzDW9/SSygQZd8em3UPbyaXgvPO83Bo0KJYDrB61Zu55F23E1/ZxK6hceZcvozdu7bAuIE/5KfSX3EB43bwNPuwxgwWXHYCWkT2jkX2/PAAJ7/7RPK1ebY/spv6phgdsU623rPdHeun6rR0NpPblSQ/UKb5jFZq/AGcnSkm7k3zrumtpJ4dYfXJsHbt6QRqu3jfB35MtgAfvrGVZ58YobPTx5pzW9E8Fb719VHe+IYZNDbF+PXdW5Sf5YkndOHVGrjtxxuZNg3Wnnk2mckQn/rU3XTOlJBR2LUVFi6E6z80F9MpcuuPD3Pu2jfxq58m+MbXf4Oja3g8QbWuUoDWy9Ku3ZS+qWh5xY51/6+UMFUAUpMhL0CfgI8VN4beDvLcngH+7t/+g027D8G0LmKNDWS2bkJr6sAp+oitWE1mx06VVBRbMF/FelfKJt5sktz630FRDFQDquLga47i1UxCpkmNWeLwc4/zriveyC3/9S1FNnJEXTM1b4tbujXlfe2dKn4LYUWpSdT4lWhBQxXMo3bUHdBqeWuy4tRVbBCjUoHuhLcShOhqP7lyhc7TGknZGZqmtTJ33gJ+97Xfc8k/vIm7f3UnV3/gap54+nGGBwa59I1vJpfOcdd3f8ubP3oJTz//NCPjY7z+nDdx55fv5OQ5q3n2tsdh0J1jZCXqqQgR28scn06rx8fERJ7Wtmk8MTygcOzclIW3HlW1fddPQjElpZzvoa2lmdtuu5U1Z56uUEkhK1Rzaadid48zIP+XXdf/nNM5DkD+Oa31Cs+twieaI9JVV+4m64P9A6N86J/+lYbO2cyYtwTbH0bzB9AU9UNM/AMEPH43BbZSoVIyqZQK5JIjFETu2jfK4c1D5A56afHNJlBqJGBFVfCAo5JbbUy9SMmbIl3up2QPE4zoBAIRKgUdSiFqPA0EiaHb4rtmY2kWpuMGurhTtnh3HSBNAj+NmIpfOUiGfkJxg/qWsJvcaphq8+o4OplMmUKphC/sJRIJkZpMUSwUFSAnoIswE6thItJcR6dgHwvQqYIx0o7Vklf1byrsQjxjEgk3TVcqXo6jQEgBxASAURv3qQCTPxYA8spMyJd27CuBli7brXiE2eaer4AehvLoMA2PAkXj8QCmmVPhFC1tfnp6Qyp8Zvc28QJtwuutoVRxyGQlvEInHq9R/XF0ArUczV8zwOS1DPFqyIwwGeX85HeV5SrAn2KTmaYC9eSn6v2pGG5TlxYBLyPhKI2NTQoYc4E+F4BUff1n3v4YAFllTwqrUgBIAT6lzxobpWpe/dwp6v9U8rYcezU0psq6VON2ygbgWIcmeLV4WwrAJxuh6tisekce+/WvHoA9GoSsytaLhdIUk1RX7Vr1fKyCq1WwtVgscO655/LRj36EefPmqefKrfq8Yx3nKz+uSjA4Lq0RR5PllLuHVItBHfK5PHt37aJSLqlxopixXh/liuGmh9c2kJ4scP89j3HXDx+iJjmNYFnmItdqwuOtApCjtPhbjwIgpQws84C7SKsCkIobLlJvBUDmGLT24sNPu6eXiDPFgNQ8RwBIUwKTxJJCjLpk1Oga494Bdvuf4qTLT6BmdgtFp4TPqjCy9wBP3vMQwUQtC31rqXGaqHhSjJaHKWErxmCEeoJ+kT6PUjBKxJlNY3AOejmG1wkRFi9MW1P+WNJQumYgi1GfJRYb/qmCjSxUhQ3kKIDUq7gdwvT2YHlMSp4ck9YIQ1af+o61R2dhl2vR7BB+rzBrZNEt38uS+i3zi0fmcWwq4p7vK2N7Jkl4NzH9nBxXvu/N7N2Y57+/+wB9BzP0xk4iyjSckhefGMgX05jCI9FLVLQkliZV7yCWZlPUckyUDuOQpEJG2YjU+poIaHEcvYReM8GFbz2Fy957Lu29ceVf6fo/gqO+Y8c9gP6y797xVx1vgb/tFnCvHi5eoDykdRsqRWXNoYVCyl4irZncve4+hlKD3PngL0maIxzcd5B5b+wmXyqSH6zgj/spNCY5Ze2p3P+dR1h76Vlkhkd49qHtnP+Rc/n9XffTsCDMvO75PP6ZDVzyiTdTCVvc98CvaZrTSsj00nfrAHVzgviiEcY2JKBnKqBhHFjsbqpb5s9gdGyYztbpdPiaOPjbJ/n4yacz+JuNDD+SpdnTyGBC1tI+miMRhvJJOmpCDGeL+EMBSsWywo7k8lioCXMoW+DEqIuN7K6ANxhhNFLhhZJB03lB7CY/ib6MiwTYHnq6ljK4J6dCK2VOj8R0xhI7qG+pUfY/QwcHWLBsPtsf2oE2x6vUCbLpl2tCPF7L+IYROtdMJ5uZVAnJTat8dMzsZPNTB/D2BtB8IYx9KYj48AvrUC/T/ncdBGYG8WoeAiMO2763F+6G3gnoSIVY1BRncHxEHaIEhwxks+QCcTZGfLS86RLmvvNa+oNBCkE/o8kJSls20r36dRy8815obGH6WWvo27kbtu6CeXOIrVjKXMMhctNPSf36Lib7ttDitWg2HAoV50j7SSbLLAkHSSYYMwy6dJ2Glha2Dg8r9mmL7se0K3QIS9I2GS+bKnNDiJ7ti+Hiy17Hzv2PsWIlnHn2UiSt5X1/t45lC+GDN1zIaDLHf9/+KMuWSLivn8cerzA6Bte+o4sFC2YqbOhnP1uHVYHDB+Hcc3r59V17uObtcWbPnUbe8HLLzS+o/J+rrjyZps4OLr/iLr70782EglFu/t4Bxsfgjl++nsHBfiKRGbzj2js5cXkHn7llkPApkJcAojURMEt4ix7qohEKdppps6exe0efO5Ak1Witj7alzQw/MQgPQ/A8jc5TZ7B300FXrnvQld7q80JMv7CdgpYmXgyx995+Iktrqcj6fVuOZQvaGb9liC9ftYqHfv4477xyLnfes4uxSZg9T0JkLmPw8AB/996n+PF/h6mti/OlLwxz3vkddHU3cvdvX6C+HlavWkw0GufrX1tPKACT425oz+E+mDMPbrzxQjY9v4/HHt/NO69rRPc6PPBAgsSoMH5P46MfuYk6iSbHjyNp9mo/pHaP7oSnVNlTJo9TwTOy3q8qA6u+oe72Q/5egUoOfCHKRoDPfOcn/ODhZxk3vZjpFHXdXSSlE20v3RdfScoQYD5FfmgAtDLBOXNUjkPMNhh55hHCjkWhaIPPi+azcPbtgMS4Yve+6dIL+MVtN+ORkBt1qD73UKcOfSq7TxWH3b8dNQvqNiXVqV6CooRRxpUSUJTg/AsuYsfOHRQKmSMSbN8iMGRZWJ1Eu+B1l5/BY7es44S3ncKmx57mrLeezfYdWxgZHOWCC86hXCjzsIR4fXgt27ZuZ+TQGGuXn8Njv1hP8emcG0ZjQ6dPp5C0mdXRRqPfz9LmOqaFwowdHKJvMs0us8zWomgwUYBoTdxlBJvlKeZ3sIaOth5uvvkmTlu1Qm0FlY+9UnK5PueqX487QP5tX8Rf49EfByBfYwO+CEC+aJhsaXBgKMlHPvVZYm2zmLXoJBx/FHw+vD4vPp8kW8tmU3xXhD1VVFJOSYbKZ0YpTk6QGxpnfHeCwU0p6qwuYmYnvkqUoPiiyeucEh6fhqlXKFTGKTr9eDQTTyCCZXoVIy/kiRPWatEdD5ZmYgsAORVu4JjCsskwbm5lkkGCsqihQo4h8oziD1rEGoJExFnbMfF7Xb+ufKFAOp+mIptyfwC74sEo20eSjIUlV2Ufqt9i0/EyjOXVMCGPPKfKp5draLmsQCUBueRxYbgJ2CksSPkRRl71drSU+OgufqXP/lOg5NFybAFzhNFXTYSORMIqvdGybEpFSwEs8dowoaCPgiQVagkWLo0yY0Y76x7cSj4bJBzuoFz2kC0UyElCc2P9kere0d6CrjxZ2KevHqD6S4bysRiSAlRJO1dBOjlHAX2r4GP1+AToE5/IajiQMN0EhJT+kT6TEJqGBhegk9cIO+7/LwDS9UBEfe7RDMijAcYqwFuVNVfbrgocusc4dZX8Ew0rAIrrA5lWILicf5VB+WpA5D+nf1/OgpTDkjEv7S4AaDUkSb4n1fEjY3VyMsHpp5/Ohz98IyeffLLqk1dzbsceT9XFk3zH3UY/el1V9Qp0DEN5F6qbWn3IvCCooXeK/gJ33/E0n7r+S8Qy3fjLdQp+9Hn9OJpB0RAG5NgUA7IF3ZRVVxWAdL2BXg5A6rZsoHIM2ntVANj/ACDFE1FVYwUEdPBPrRIrjkMqMMy+wFPMPaeb9kXdGFoFrVJheF8fzz78FL6JRmaxljht2HqaCWMQA5OQAgpF2l3E0RKYjgSLzqElvBC/0QSGyNYs/JqGzwmo2remTSVVO2Kd73osujCu7BgcvB4/Hj1AsSwFI0lAtLD8ZQp6iuHCIWzydAoD0mjFMIKuF6XwBnwOpp3DsvMqqECIlRXHoCITf6CC5U0w6d3BrLU6F19+Dge3ZLjrtofo2ztCs2cGIasZDxFKSkBkUCBDiQQVfYSCnqQkYT4eYWaG8Xl1KtYkwaCDblcI+wL4CNLT086pa+bwxredx/RF09VGWkBQ1zFTc+2bjv0VO/YwPP6M4y1wvAX+BltAGOsC5WiULSkE+UUbBLaprgsyU1RU0IipAK59/btITAxT39LAYxue4pnnN2KZGikzgdmYIVlJ8vz9L3DC6adSzE2wZ3AvV3/sLdx6xy/oWNLC3AXzefiz61jziTWUay2eenA92hxYMHMO236+m5WrlmF5vTy97hnalrUqaxVzo0n3yrkcvGeXG/YgDJ8a6G6axcGf7eOCXljdNIM/3HaIRi1EIlFUV6ZZwRiOVWbCKBOqDbEtVVQh0yvrm8kkU+xx5MyUlRtxv5dDFZOCL0C6RWdDvoh/GdT01DM6kFWSyHhbE+lDAzAOtb1dSk6bT6bQEjnqgjUkklkCgaC6+vijXuyoxehogobeBhLbEsxZOYfdG3bjaXQD6RQwJfLwbi+5pCk1KeKBWibWpWAhNJ3cwfjEIMzXWHHOCjZv20x5qETLrCizUg1su+Ewp8s1dMCks66OsWxB2XvkjQL1oRrS6AwGAgx1tBM+bQXW3F4GLIO6NasktUIV4SY2b4VdB9Aam4mfuJR8neuZ12DYnDCc58n//DZNhQT+PbuYO5nFHPeiJAAAIABJREFUnhiiJVyrfPH2ZdJ014aI4Gc8lVYK0EgopPYismQWm6Yho0CjV4IuFeGTQG2Y7UaBEQ/MO9VPulRh3lw486xOtu7oV2uXGZ3CSDwdS9O4555HWP8QnHoqnLRyJg8+eICFc2tYcdLrGB5J8t3vPkkwDNe9fx7hcCOf/fR6rnrrTNKZFI89Pankv2es0li0cBmap4Uf/uBexPZdap3LT63j8SeTLFoEK05ew4anM3z84xs557w2bnt8mK6rmtk2MQbbpoKXklCzIEqpvkjz/GYKnjyVokW+rwLbDVgFLQtbGP3aKPHTddISFvKcDDiYefZcgv4wO367kei5Mdq6GilkUuRGi6R/VYT5EFwVoycWJvfzEd7W1ciD357g0rNgxWkNVCyThx5Oc9mblxMNpfnJj/YihLYlS5bzi19tIBzzsvqMuWzbto29O4UBOZdnn9ulkr0H++Gd17YTiUnBOcLnPn2If/7UaTQ11fPN79zDRW/QqW2ow7Ra+Md/2EFA6+GOX25B84o6RYrJvqMYkNXEBVnzuQsHJbFWOJ1oX2SzWeXVuXfdv5XBKCnK76133M8HP/MNrLb5+GpbSO3ZQ+ecOfRv3wbxOvQ5C6ifMYdC2YPXo5MZ3AuZMZqbGxjbsg1PWw/h2jhOSNxocsSMAr7UBIcefZgAZX7yva/y5kvOUWQeWYP7lTXPUUIvj+J9T/0IdVMYnnKg4uUmK0c5H1n9uvoQeWmmkOGsM89h83PPSrqQ63cbg+5LpjMh/tuRMkaqQmxpnMyhtAoeCrZGKW3IET0lRm48ozw/Y4vqsMoO+U0pvEujmOMleMIECUMdsFXSurx1SwlW6tDieOmavYjV55zFj++8VRWjvRmTQ+kkmfowGycLajo0PNDRAwuXQF8/SFN+7CM3cs1VN9DdI2k8MuYtPIoYUAWQZc/g2jcdv/3fbYHjAORr7Ht3OzVVkJkqysg0uX8wwY2f/AyN0xcwY/4yDD2A7fHh94t0NYhmSYXSRveYFEsFsvmcMm4t5scpJicwJpMUB3MMbhrHHA4iW96Q0YjHDOLX/JSdAh7NlXM7WgnLHlHbROHTGGKDrfmIBOLolZBawAj12/FY2B73iHXLg+nJMW7tJmcNE5CEKztH1hrF0LJY/hK2t6ykI6GQB78uvl9lLFvkexXShTSZbJ6AR2SNHgW8VKXJRweI/HkSbLczXgRlXH27VHsFfBGQqwq0CAAmAJMALAJICitPgDFh6VXZYfJerwSw/THQ548BkVUwR95PAEgBtVTwTFx8OW0F5hSLlaljCypWo1kpkc31MXdBkFNOWciWTXvYt3cCj9aBZUfJlypksjlqohLe4iZry+dUE5SrwNifA1C9xqH8im0lgKOwTqVt3RAgTUmxq5Lxaiq09MvExITqB1dC7lM+jwKGCXAbq4nT1NR8hB0rwN1fW4JdlSYLA1KudDI+5EcYkH6/JO++mGRdvV8FmKu/q3JsactqX/ypdnV9LsvK59IdEyLB9R1h4h6r/471+NHBQ9X7R/9N+qTKUpXPr3p0ynOkb8Tzce3atbz73e9Sv48GR18ty/OPn3/VA9Jlu4rEWptqY+VZbRqKJYwwMWRXoPqlqqVxF4qGaat57Ne/XM8/f+CrNJXm4MnHp/wZdTzigaMAyHFajzAgBWgT/xyXCS0LuKMBSAli0ZwXAUhhFrYpBmQNml1WQTiWAiAFANUUQ8KvicWDhSXAdXCEbcZDhHsg0FiD5ZhohkE+mVFJo3X2LGZwNjV2O7aTVF68IvMOBSIYEphlJSkyQJEijcymLTyPqN6GZur4tJKy3vCYNXi1KI4tUJxInSUoRs5CRbSg62Jj4Ch2QjAUoWJIxV1YnWXKWo4SaYZzB7DI0R7txKe3KF9Mucl3VnY5xXKBLCkM8SeW+V+x3i0MshQZJs1eaueWmLNwFvnhICN78hTGDUI04COu7Dvk+YFaDwlrhEJgnLrZNp56g6IwAwJRfJUwfvxs27GRxHg/Xgp0d7Rw+oqVXHPVW+iZ00JNS60qedsSlISj2K8CUk7ZdR4PQXytE/fx1x9vgb/JFrBw7JJSDZkEMGwHvwRTTV07lE5Hedpq2KKu8EkFw1K7ckcCEE3wBAQTFL54gmnL2ykengLXhGool5iZUyaAUWg/o4Ohxwa58KPnUonbPPj0g8R648zunsnzP9rE6eefSrihjt9/73esvm4Ve/ftZ2T9MGvfdhHrfvsAc3tnMZ4eorO5k2C2hie++iQnd8B7zjqDX353HZM7oTfqJZC30co2jfFa9qVTRCI+hosGFRsWaRIs5mdnpahm+nmxKKOZnJIz1kRr2VNJsccHPW9tZufgmDIwbF+4kOHBfpzxtGJEhVsjFDJFSNsgJHhpsJpaYQeABD8KSBEDb1edSrc2JCxC2iILM1fN4cC+3VDro6mtifFDQ3RMm0lmX4FytkDD9DDDQyOETqjDjjqUUykCM32U/Qbdq7vxtUBHOoJzUz+Z29O0jkBNxcu4ZaogkTnhCOOFPN11LQzmCvTpDummBvYmE1xy003klixhKOCXWhwHtu3AeXqjG/RzxipmrT2dlFmkmMyQ/8Xv6D5hOctbmlj/la/Q+ORztA2NoFspxYIUEaxst6rdLKcnzEcBUKLeCNGaCIPJMYJBnVJJ7D4gHg6QisG+QpnLrl/Fhu2P038Y3nZFjJVnTCcYsvnet3dw/fUrSGUHufOOAYRw9v7rluINFUhMJvnhzeMsP1Fj/eMOF18SYP/BMu9572ryhTwH9g/x/ZtGmD4dbvjImRzq28l3vjXMN//zHO6552HuuMMiPQnfu/l1eEMZtu7czH//FK577wJ+f/d2OtrnsOtAjjteGGT6NZ1sPNivvBpFoWGXTKxh8KzxUdMTw44aeGXflYozuPMQsfOamNHdTnbjMJVEmcG+NE1LWhjPjrJgzTLynizDw0OUN+SYd14vRqTAvvUDMATenhiNZ9RjFyaYdtCg8HCZhQV4y6k9nLhYIxoJcN37t3PZ5XHOXNPJxue2IUr6q69cSypjc9tP/8BHPr6G++9/hH/8KJx9Nlz8hjCnnXYy3/jqI7z/+lWY+n61N3v/uw/x7587jZq4ww9vfYrVp3vp7umlbEbYszPAuvtDfP6zv8IX9OHziwTbXS+KpsmlfCoHacVWVMCWu6SfMvqSicF9dnWdaVmyBnUL4z/+1a/54D9/gXK0Tf3EGjvIvLARX8d0PLUt1M/oYejwIaHyUrtgOUa5REwrkh85RObBe9Q+N3bWm7BDQQp6hqCdozmfZnTzcxR3beeWm/+Td1xxCZZVmirwK+MbF3SbAgocXUxwZIcuPyIJd9dsbpCOW9+Qp1d1IbJeSmVTvOkNl/K4eAIoBYs78OdcPptD5hDedh/FQI627lZGhoc5+YST6aifxq9+8Euuef87eeqJpylly5y96hwCZpDv/uf3uOEDN/CNf/46PCcqmRD+soOmSFCw0Advn95Nh+Pn0GiamSefwBfX/Z7ZrV5mtbayq3+ArTnQm+CcC5ay6+Bm3nLN6UzvmcZDf9jEz3+2g+v+7lN84P/9myqal8oVQgHXY126T/Xocfedv8kr9l/7oI8DkK+hRdWU6FgqefRFZN9R3g8HBof50Cc/Q0PnQnoWnoTlD6P7XZmyMF3E58Hn8VEq56gYZbKFPBVDkm0nSI8PYqYmMMez5PbnGHphklbPPOr0GVi5IEG9BlMZLvgxCSJ1Y6+ewXbKlGTjjTBeygT9QShKhUXqysI9sbF1NzVWZH+WXiajjZM1htH0DJaWoWCnMANlck4Ww1MiVhcgHNIJeh00qdrKxtgL2VKexGQKo+QGzcjFRViIRwOAirEltalXIPG9GhCwKs9VYJxXV2BWNY1aAE83HbukQEgBi0T+LUBZlWV3LAbaq2FDyvBwgTJXrlr1Q5RjcsE28Tr0Uq4IACkOvRrxWBS/T6NQGKauvszKlfMIBCweeeR5JsdrCIemUzQgmcrg0UVG7noqVuXj6sJquaDrsRiKr2H4vuJLX/550r7C7hNgTUBGAbgEaD4ayJLnCNAnv5ubm9XjVW9ECQ2S96yN11Ff33DkdQJAupLpv44E2xIH+KM8IEWKLMctfReNyvG6qepVCXiVBVjt26P7uDouqs//U22skoAt129Sxqd4oMp3QMbJqwEwjwVAHp1u/UrHId8DAcRF5n40a1a+C+3tbQp0PPvstcyZM0e9vApQvpz5+ZeNo5cCkNVlogCRsml0DWzc8q9jVNCmAowUBcDjm1okOhgVnbt+/ge+8LHvEU1OJ1BqmAqYcfD6oGBkphiQbdTazaoII6swF4AUz59XAiCnPCDtKQm23ktYAEjnRQBS/HnQpMIulWoJZili6zZZ/yCbSveQ18cwNUl0d/AKc9ARhniKVn0h0z3nE3Xa0chSEYkUcaL+RryeMLZTIFc6wCR9BAgQJU5Aj6tjDQZtvHoMzeqixtOMr1TBZ+uKPaLogKqCL+bd8t0Xj2EbT8BDWZx69RJ5e5K8NYmpZUnmR5hkTFX/haUoDHYRWnsJ4qMJjVpCtAhXUfn+ymOmOoM+chyizIgCIgXMjTKbTt8JxO3phJ0WtTA2JGIgOEE+OErCO4BRmyLaDb4GHdk+26aN39DQTXeb4JhFcslBlszr4fp3voOVq04B8UZWBvEexVYQJ0m5owg4MjSOK7D/sq/e8Vcdb4G/+RZwQQXLcbAkgHFqTvBXLRqkmDLl/ybzi9h4hAIeZTNiq+d7KJZNggEvFkmmLW4imbFoXVjHyPNJiOsQmbLzEc2uXDZkiSZuPS0uIKedHaV1WjPDDx1gxonTWXjqUu65927OveIM9g3sZ/+mPta85WweuetBuk+aycHhA8zsbqEj2Mm2326gcwIWRTs4+PwgXXac8O40NXlIpCAUDFA2yqQtCIUjFAp5Ne/Jj3KRE8aiZRKvqWMgOUEk0kDaV+HRdIb6q+KkGyC7KU3nklmM7x+n9EIa/+lBdMOCfpPSHkX1IzR7gfKOi3XPIDOeUPNtXWsTya3PQ1MEShMQNNyE3raIWwwcKUCsAQ6lwNsKRiOURmg+v5aUPUglkaOmo57s5km858DsS+dSabWo+IvUJYO0PBnihU9vZd4eCKQloCKsVD3NkTAl06S/XCGge9BtS61v07qHnZoX7/mvZ84VV3KfIFgNtbSdeaZSC6WfeVR57qkADImQXn0mbbPniESM3lKFw5//CqGHH2GlYRBIj3OAIl1NTeRyedLFAtN8QYKhEANZUWfZtNc2kkknKTgWzXUx+pIZhdsEWyMczOY584qFlLxJfnXnIF/5xkKWn+qGI/7zPzylZMSBELzrvQv41je3c9mlXTQ3NjAylOb979vPmy6F81/fTHtHI1/7yg7e/77XsWnTU2zZavDA/XDTTStom+Zw+NAAX/7CEBdeGKdQSbNocYyf/zTD9e9fTW08zMYXdnLt3/Vx/nnwiRuXYBHjGz/cwS33Jeh6Sz19hUmcDMSDGnbeIVITYWRL3g0IqoPWme3EK7Xsfn4HvvODLJ6/gOB2L0/84hlYBIsvXcyW326hdXkX4SVi9wX7v7MXT4Mo4iQ63JXbVkah5oxGmuobiIzYbP23vVy8KMZp9V6uuqgeIzfGA+syCvo7+7w2hobGePZJi1NOXsOT65/i+98vc/KpcMqpMNAPPb1w1rnT8Xl93HrLfpYtq2X2QnfvdOstGVavbGDxiW3cd982FcRz5lnns+vAAba+UGbnC918+5v3o/vFqsf7CgDkVGqVMAdVgcKdBNUvtc+cohtOoVymhOXpHvqTBT7yr59nw75+xgo2ZU+Y1rZ2Rp57AqbNou11byZpeImLVcDeHSr8pb6rA49pkBjqwx48QG3HNFJ7+iGdnJpXSjA6AAd2c+M/fIj/+Nw/oUnIrOy/p0rJUpiuHpocmcCPslqTXbqgAF5HFIZTAKTMhlP1eakhKF9I26FcKrFm1Zls3rwJoRJVdBMxPZ37hl769VECXQEmK2M0zaunUMnR0zOLukgjj/7mMa7+f+/g0YfWkx7McO7ycxl8fpAnfrBOofU+bwBjsAwlDZ8oZwxR8cDcIJwe8NFsafTnKsyY20u21mDT4YOccnoHJX+Kq//+crSIn0LBx8c+8U165nqoa2ph46YhNm2CluZp/PT2B5nRJfsOwQGqa0Qht0/RVo+DkH/zV/DXegLHAcjX0IJu6IEbtKId4YILxO+wf2iID//T52jqXsL0uSdQkRlVpGk+L15dGC8e5atSKhTUpCQAZNkokcsnSU8MYqZHcVIZRrf1cei5Qdo8C2gLzod8HQFNLJclUdaDqaYO4dAUcGR7p4Uw9DKGZ0JJC32mJKsGcBQI6UxJsC1UHIFsuv0WyfIAZfrRyFHSi5T9JXKeHME6L/6IsNjSBD0QCUhil7idiZRbp1iukE1nVKiD3Kr+j3K/Cp65+FKV9fTHU3+PBmKOvl+V6YoXpVzABGwUJqSAPPLjpmO7TEgBBAUAqsqAq4DUn+riVwtCVgEbOS8Bm+QYhHkpScKKNScXinKFQrFIKOinvrYGy0xhmSMsOaGdk06ZwSOPPM3OrQaRcA+2FmEikVKhQtFoWJ1L9SafUWVxvtYQmtcwvNVLBdyStpU2FYBRzll+jpbZCzApP3KTxwSAFFCuUCgqibC0j0iwQyG32ucmNbvstWp4zJ9znC8dK9UQGReAdG8OpiVp45OqXUMhAf5doFheWwV6ZTzJeVT/XgXwqu3/6tpevEhR40HGRTUUqcouPBbAeKzHj2ZqVlmaR87ScVOvq0FB1f6ZOXMma9as4bzzzqWnZ+aR9PajAfnqe712gPuICYX6DkhbuN99l/Ao4QJH2lGAfJG1K8mJhi02A5qNUda46xfr+OLHb8E73EKN06pkxwJO6z6LQiXDpGJAtlGnQmgCRxiQbtzeywFIlYVIRcszaO9zPSB1lwEpchxd82AK41Dzqw2uzKBBr5tSLTYVGe8gu4x1FEgSj3SquVqzCkpmPGIeoNYzgzbvOURoQ9ez2GULv9NM2NuMnxh+n6R8T5IvjlKyxRuxhIhVSmTw+8UPrAbTmEbU20RA/HSV96RHLZSFBamuDcKSlLMU31WzSIkSeStFojxEljGsKQ6Ij4ia1w3yFElikidCHc3Mpz4wmwDtyo5Dk8KRv0LeHme4sEsBkH6/yNvzmI6fZhYwPbKUoNGC145j6z4yjJMK7sVsnKT9xAaa59dSieSwAjaaP0Qxl8drVShlstTG6sEqc2jPZhb0tHPjddfS3tSAYzhoSkqPYjjJ4lPxZeUyeXwB+udMe8efe7wF/pe1gKvHqxgmmk8Y7S6I4JVrhyN+YpYqvihIQQVqyRMqrnt5sUw4FHdlirZJQDeYsbidvkyKtkX1DG+fdIsbZdBqNRrqmpjoG6MmGCI7UsTTqGHJLl/eU7TRVdpRnQtM0jGFEnbBmovO5Klnn6G2I86EPczc+bOp99TxzJ3PsKymnZq0w8xYCyNPbSV+yMLsh2gowNh4mZgE2Xp9JCoGIT2AZZfx+D2MViy6mpopZDOkxVcbnyoRZUM6O4IFEquhJECpaDIld8SIkR3I0HbadIY39rnef/JYrBFvz2xMQZJ8HpoXLqFoWJQqFnNmd6Obebbc9RMIFhXrETMLkzkC02er6+Hkngk6upcyPlrADOSxeZ7axU2kR8dw0gbNS+OMHUwz45Pd2B1gByz0CRv/dtj3HwOslCDxEU1JO+tqIqQzeSSReMxxaImEaA8FGZ9IEq+tYUe2SH9TJ0OtbdSsPoWl11zJgWgIO+DBNz7Enq9/DYomLdffQLinl5T0iddHcd9+9Keeof75TbQ8t4HuYp7BxBD1aDS3NNM/Oqq6qy4cY7CSZ8K0FJCirDOB1oY6BhJJNRwEvhqSYdQM81f6GR2rcNKpOh+4cSXr16/n61+CaBhuvuUk/IEyO3ePsvH5UYyi6wzQNaNWMdIueP0MVdi+85fbWf8YnH8BnHDCXLZsHaZUyrFqVRcDfWP80ydynHYafPDGefj9Jr++ay/z5vRy4MAetu+EbBlWLGvk9WubMbUaPvvdfXzv5wm854N5yE0ib+muITGUpb4xghkMEWmvpT+1D3ZOgekJ8YGEnnk97P/dfiXbbv1MC+GmCP1PD2JsLzPzvb0U0nlGbhlUrNkFX5iLESoryf7O7YcgATNWzOHQ1t3ECwFatpXRt8AffriASuIw/sgSPvyxJ/jEp9pIp8t859uT1IThgvNmc++9e5WU/fWvv5hkeoSbbn6OGz8eVZYKm5/N8ugjBp/89AwMo8LmZ5Ps2lnkrVcsJDGR4Vtf71Oh6AUTHnwA/v3TP+R1q9+OrqTqpivBPrKDFAhUOILCHJxSjU0BkC86dUnBwc04kAnAxkuiBB/4ly/yywceoWnWXEYP9RNtE/WKQ2FiHOItMPMkwjPm4zcdFQRbOLwdEA/rIPaBfbQuWoiVLyKhz1LwMLU8VmKAoXvv5JQl8/jR92+id/YMJaU2bUPt8d2VjisOrx6RO+MJZiAgpIIgXT/IIzsX986RHbPmkE1lOeuMc9i2ZZuy/CrrU0FEEnbuheBqscrJE+8Nk84UOH31Smq8ddzzi3u46uq3s/W5rbzw/Y3uHCeDX8aL3C9Kvo4Po2Cq9bJXtRbMDkNrAU6Z6TLT+5J53vnRt9C5pI1b7vgOV773EgrGIP9169N0dgeZSIqXdw3TOxfS0bGIL3z+ZorFCP/xpe9xwflvVm2goi/UebtUULuioUsi43ETyP9l1/Q/73SOA5B/Xnu97Nmy9ZOpRUMTSriqZMiixmHvwCA3fOIztPScyMyFJ1HxBLA8HiXBDgb8LmBpODhlAREcktks+VKenFQDE4OUUgNYyQn2Pv08qf0ZGuml3buYsCXJ1vUqfVs+S5eFh22gGWWXbaiHKet58hzCtooqFMHvxPHpcWzHhyHVGaeCX03kNo6wMK1JcuyhTIIiZUq+MsVQnsbuGurb/Bw+vAvKFeKhELZZVsfrUYa+kgydVSCSgFQSwlGV5lYb6pUYkC8FXapTrTsLVx976W9JTtUVACk3YXsJqCVAl4AdAn4J005uAoI2NDQo4ElJEV/F7Y9Jr6svFQBFPls+Sxhk8lmuDFujJhpxDQfxKzZsOjOB16PR3NgCVp5KuZ+2aTpnn7eA8YkUT64fJZ2M4Au0ks+bFAqSYmyr4xXwTm4uQOeG7Lx2gOhVNMCfeIrIqqvemtKe0uZyrNXjk2MUVqqw/474PYYFUA2qxGMBheW5wpKtyq7d8/rrAJDqu6fkxrJYcVcjAlyVKyXGx8ePAJDSVzI2ZdxUmawiLZdzEUl5NTjpCHCu2JmuD+efusl5yOZI2kY+T9qnGoj0ajw8jwVAHi23VguTIxLmauK3e14CgMr3Qrwe3/Oe9zB//nzq6mopl13ZfHVsHS3tPxZD+FWNnCkGq3i5VJUmhiF2DZby0NEcSb6WZY0r0VaSZ8UcdwFKKaFgebnrF4/y+Y/eRHC8g0BFnLF8CqDy+GzFHkgy8TIA0mVACmtQAmdelGBLhXUqhOYYAKRIsR1Htn0aQZWELQxxSDkj9Dub0INeonoPHiuAV8uRNQ6zz3qSEPW0+c8gqDVSKA8p18W43kmN3oZuxggQIqL7FOhnew0KTpakmWTM2o3TtA+t1iBnhPH5I9SGxSvVxpLdkYRrOToe24Pf9OK1PIyPTlCqlIg3xiHgkMyNkpgcIp0bI0oj9SwkShvBYJhKuUzZySs/31pfJ1FfM2bRj0co654KtqdAzkwwYu6nyJCSqnnMRkI0UhdoV4FldlksPBxKfoN8eIxi02E6Tqpl4ZmLaZzZTNEuq5RzD0Eso4JRTpPPpSnmSiTHRxjYv5XFve18+P1X0l5fhzbl1WTI90mXpHH5cVRKuUIIlAnkiwWqVzXmjj/peAscb4G//RZwL5yKxSeee+q6YIodhhRw1JX8KOTRwZSCoaxyxeJEbeHdmUN4UnrFYvbCHvYl+ph/7iISpVFGD46pepclS8MU+GoiGON5fFEvRtmkvitGqpjBFv2z1EbFKFCYkqLrFXl3LVgSBFLV+soHNkDbxT348XL4ud2sXL6EnY+8wGWr5rLh3l1cc/4i1t+xlfwhsArQJqnMkRjjebHNcEjg0FJfw8hkVm32p8Wi5DI54nIljITZWs6yIwItV7dwIDeqAkROXbmQp36zDZ8njDFRgFAcykFqOmeT3bcP6uJQLy9qgoCciIeZZ63lwNAgDPTRfeoyOmv8PPaVz0G3HJEDBwdp6JpFYs8BiEepa68luWc7TGbxz2umkh1TwGzr8lZGhkbgRFh+8QpGUuMM3H8AQfjObJnHyCd3cnLBR67foCESIF00ydoWbVPp0/GIj/G8ofCirK0xaTgY8Xom29tpv+hCnBUryNXXsfvee5h+8YUE6mLs/d3viC1dRk9XD5ue3QBbt+A953Usbm5g9y0/IPTc8zRs3cbcQBDbsijn8nRM+QonFD3C7bKmcA17C1nFfKwPRfGaFgHboM8yqVvlZUjCV0oQi8HlVwbJFUosXrKUr311M9/4yjzCwQgPPdzHLbeM8el/DTF33gzGEhrf+c4OPvqRxRw+PMYP/muEtnb4yMeXkUpPcPCQw+aNfdRG4cB+l0kZCMJ7330ypWKe3/9+B9u2O3R0wjvftYovfvlx5s4McsUFi/n9g8/xzZ87PHEQFn2smZ3DY5iPCsjsIxgLEG4OMaknaV3aRkoIJgKgT9oUtlbcdJ0ZMO+dc9m5ZRe+k4K0trbQ5MTYeMtWl/Vbho5zWhncMaLG+6JVC8jpaYrJAiP3TuJr9WL4TBacMhfrDxOM3j3B8z9ahjF4gHj8RP7xEw9z1tnw8EMo/+ZVq+s558IZPPPMRjY8BVddcSY2RX7+y6d4w6UB4rE4ffvgd7/oOyV1AAAgAElEQVQb46prwzQ2iqeph/vuPcz5F/TwzFP7eXQdzF+gc+U7r+KDH/gxN31rPV1dK8E3pWhSvVddIUivitBfGHTuXumI9FASrt3dk6u6ULODrGX8fPG7t/Opb/wAGjtUZzc01JJ44hHo6KJx2RrCbdPp27gB2rsJxLvUmqW5xkvf1ifg4PNQSEPTDPBFoGwRr4sxrTHM4U2PE57s496f/oClSxeqUScGN4pNqKwexddxan0j696pZc7RgsAXDYnkeKWYXkVUZRSbqrhSLFW44YMf4Ue3/ljtc5TJbB10XdRNyVdg9MCoi7ZLIaUZ6sMNTA/NYNczu+ioa2P/fftcPFaaTuY1EaFUIBL0q/fWNY1QIIbHq2E6WRb11lEamaCchje+qZXP/Pu/qeDC7Ye2cOUH/4v2LjhhLvz9h9/FSBl27c/zxX/9FeevvZb16zbx6B+eoyYa4IYPfJhP/8vnjjA83Rm7pBjvHk3IAMeXfn/7F/HXdgbHAcjX1H42tlNRm0YlKqsCkJrDzoOH+eDHPoUTbOKk088l2tCM4/OpNGrFCpMkbEvHKsiLdFL5FMVSkUqpSHpimNTYYUrjY2x8+Am0pEaMNpq1edT5l+C1GzEME4/m4Gg5PJqFx9LRNS+GrpG2xphkNwYCXLYSRNKw29A1ly3jOOIUKdUvqSdpBP0WmcouEhxSudi2B0o1JRp6YixY3sWmzU+RFx9AAZ4MQ0nOfb4QGQHiCmnFA62UK7S0tBLwTVHjhZ0lDKYpAEeqTe6FxDW7qMqyXRDkRZfeV2JCqueIwLBSORK6Ie8l4Ja8VsCfauKxSLDb29sJhyPq+a8WwPtjIKT8XcApeS+5L31XBXuwbWpFNiLLYk8AR3NIpIYUsNLSOA3HKOHYE/iDk6w5u5tpna2se3gXmzdPEAnNweOJkc0mKBZziukkxy7HK+ejGGSKql6dpd1S0RSRXbX5ixfmv3wQvxzgqr5TtT1GR0dVO1fPX46xKuOtAmLC/BP2nTwmrMO6uvqpZPLoVNqyS7l/qRTfvfS+Vgn2ywHI6ngqFPOMjY2p8ScemwK8yWdV/UIFUB4cHFT9KYC1gJDVcz66TY41fty0bxcMHB4ePsIAFQ/MVwPwHQuAfHnP/k8A8kUgUkDxRYsWsWrVqiP9JQsW6Rf5mzxWDZ+pSs6PdX7HGlnKglHSzDWdxOQkjz/xJJs2bVLFiBUrTubk5cvdxx2paIuk2mW0lA0I+FySiqSA3vHTB/ncR79LfWkedlbmKQh6A6BbFCsZUsKA9LURt9vQrapFt0BZUmlWZY6pQ5XNq+sPJCE0I9ZuMbug1SOMD0nBFgBMjkEhfhJkiGnKfOhXJhWO32GiMsAE+4h66oh4ZoHhR/cUyNoH2GX/gTAx2oOrFRN9srhffVYjc2gO9hA04uiW2GKEXC8zmWEjNkWfJHK/QLZlI3ZLmrT42gYk5dHC8QgDcio23PbgsXW8poPX0tm3cx+FUpGOGdOoiUcwSlnyE1mKQyVa/bPpDK1AL9ViW2JRIdChTm2oCZ8Txyq5NXZlw6mVsbQShlYibY5QYoyoL07Inq48H72OpIaaCOEg780wro2Qi43RtTrO4rPnE+tsJGMUlZTQ6w1SLoiUXCeXS1CWwlkyQ25yjP69m1kyp50b3/c2pjUKAOl+P2y5VoncEimUSTakF9t00KWPXQHV8dvxFjjeAv+XWkDRgVytYclwE1IVd12Y8vLj2gRjVMr4BMVRHmJSuRIziSmrN7lSWLby0J2zYB57hndBj59Zy9twnDL7fzeC7HUDRISgjZHPE4z6KVsVHEOwNw/RSITBgQxazIdT8UiymyTYEYnqhAJ+MrmS8m9UtLr2KBQk7tUFARQYMAwXnRzg8KYys6bDkq5eHrh1D222TlNJ+AE2wVATh4vj1MRrGUun1PHPaGxicmJcYZ/SFOKT1lcf5aHJJL1XdWLGNfY/1kdjY4z0oIlxuADRWgLTZtPa2UsqkyMS9lPX3szBdIJCfx/eufMx+wZgxgy0nh7qWluVEmpi8/PUtjYQ1UwG/vAH8PipjcZI7d1D64IuRoZfcIEWK4TmMZg9L8Zgup98yEvH4i4GR/eD5EkYMOuSuXiCFt2ZOOmvbsb/B5Ppkn0x4Tr0SbcJFlLj99BfsWiIh9mWLtARDaAXyhQ8Xg57vPQFQwRPWEautZVVV1yBt3s6A3aZiXyOkd/dB8kM9C5g/umrGI5qhP06bYk04/f8ntyv72HaWILmfAEjMUG3149mmfQ7NvUeUSxo6MEQKY9NKp8nrkpfNrOjtWRDeUanGXQun8nG5w5QXweXviXOitNm4ni8fOkLz3HNW/30HawwNAypLPz9jfNBF/VXI7/82bOMHIbGelh77mq+/6P1XHZ5jKUnLOA3dz/Fz34K118nYSwnMjEZ4LYfP8XF5zeTy2bYtafE7++HH966UK3lU+kYP7/tCboaULJjGk7h7296mllvr2XnSApnr5ewv5nCwJALIs6E0NwafG0aFbuI3/QRtSIMPTTOsrctptxrsz/bR3Fdhp43zcPMpDh817BiS/Zeu4hy7yTpyiSpHxSZ8cYuPC06A/sHKN9rqPHceFkzoUCAzolmXrj5ea6dDf/2jjXs2THK5z6zkyUnwNXXnMrIsMVXv/4s/3nTdPw+nQ9df4i3Xz2TJSfO5vaf38+0LjjppBkEvZ3867+sZ+VqOHvtcrZvHuBnPx0hHoczzmhj145xRsdMTjxpNeMTYd73nu8RCHep9GnZP2payA2hqc6L2pRLolNVjLlp0+5KsgpouQCklEnXP7eDD/7Lf5AMtNDXNwrNTUTrasg9/jB0zaLjrMvICVBpZSjs3Autc6lr7SRkZBna/jTY42geDafoQ/NKBzg4o/0wvB9KCf7xA9fy2U9+CEOFGco6ZmpFKjYJU3sDdx57BarfkZOq8iNlMe2uXZVefgpKNx1bkVf+8Z8+yU9u/7FaR8tYWHzFUsYKw3hjOmVvmc7O6RzYeoiIUcPgPf0uQ1rexrUVl6W0KrbLP58u4a0xumZMU1KUN775cuYt6mJg5BmeefYuFvTGcewcDQ1NeDSNHdu30Nk7C7O2jrwDbe2d7Dh8mCf378Xvn8Yzd/fTHJ5HMlGhPlrD4d0b+PbXvsy7rn67wkZ1legtByMoqKzWxdcc/OLE9H/pmnf8XF/SAscByNc0IFwPG7lZZROPX4z1peqhk8xk+f6Pb+e2n91BpLYR2yOLHoeW9g4WLzmBhsZmigUTyxDmnE06P4ZXsygnc5QzWfbu2MbIwREm9mdoCjbhK0rRqp260Ao0sxHHsAjqOrots4xcWoVAbWF5ihSdJAn7EGlGiSj4cRrxwGwwo9hyYVasMRNbsX+8aFoBwzlMmn6G6FcLwUyoSFNvEyvPXc5kcoj1D9+HzzRoCIcwC0XF+pFPnchNkkgmCPpDTO+YTigQUuCopF4JgCaAqwBzLjzgMnzEk1JTE+1UCqIkgClg9KUsSHmFgHHCUhMATEATAb+E8SisO5HWuuw8R4GCAkIKoCJhJ8KErIJDVUmtukxN+QDKex3t0ffHAEh5bdXPT14rxyO/he1mGQZhYdBFIpTEmybsJ1+aJJlM0xjvICQmymYeTR9l+Wkxlizr5lDfCOsf28vkaAvR8HQqlTzpdFIBODWSLq188oQhaOIISKGaRNpMTeMKYFAgslxN5HlHX5z/grEs56087rzuha96fnJf2llALQHn5O/SZuIFKc+VNnGBSE2BjlV2qPSDtH00OuVrKVXAqVu1P+S/L4J9fxp8qAJlR5/aS/vKTauWv7nAres9KACkSt8Oh4/8TUBIYebJsQtgKqxNOZempibFWqymZFff78Xjdi+RrwTWyd8E5KyOSXnvxsamKXn50bXOv6BzjvkSl6Ep0pYqsCjsXDkG+V5I/8h9aQORZXd1dal3lL/J818NQFr97hzNDK3Ky6Xt5HspxyDvJwzMLVu3sW/fPgV6zpnTy4L584/YCUj/VxSTWGfJ0qWsPetsYpE66mui/PYXD/HZj32bUH4eWkEWPzYBKdioMVkg5QzR6ptGyJhGWI9h2Gn8YiShZG22spQQ0bJFQN2TarPpSZMwdyoBTJt3DmGtDtsQvxtJoHaLIVM9iy2ybK9B0Z9iJL9XtqvU+RsxjTrlN+b4KoyV93GYZ/AToNu/moinlvGiUA+8tHACtd5OvKZXuT5KgrTAfyoRW6/gCTqMePdwoO5J2lfFiXXWkirnqThedJ/0lTCEZTUWVvOzRyuiWRXSiQyGZVJ2DHSpho+MM7JhnK78Ulr1OQQ9teQyRQq2MGqCBLR6PETRnRp0dU0oupJGpVR3VFtV7DyOliXgCxCw6yhLECJBBU7mPAmykTESkUP0rJ7GrJU9hFpq8IajysNTE7BU1sm6TrliUpFwBbFgmBynkhlncO8LLOhu4e/fezVdbQ1TvkwySbnioxfLJu6C/Pji85hf8uNPON4C/3tb4CgWzEsIMUcq1C8/9anC5VQ5VnbYjiXhZwHaZnczYvTRtbrXVe14oMnfyPiOCULeMJVikYa2GIl0mkDETzFbwUmCNwy+qE+txwPtMynnivgrRSrj8iC0dviYyBl4olHKQ+Kj6IGYpVhk4VofgaLBNaf2oicTrHs4QXTK5LHLU090f5JQJcBBy8DniZOwJpkWq2M8kyQWCeENeRiZyHFqTYSBbJ4tHhiMuRLmjmXTGdzR50rCa9ugUIbeLgK19ZT7E3iaWpm3fAnbdmwjsmQJi045hU1bXqC8Z4/rDdnTQ7C+geSO7QRWrWDBgnn48wWe/vVvFQMyFKqheLifhuYwTS0Ou567jwWnLmT7o88opufi5YvZc6CPUiGl5vG2t9XSeEY75YYK2eIknVYj+kNFDn+nn0V7IDoMww4saG8jNTRMvc9LxhDXYagNRcgV87TU1rItlaKlqYH94wnaO6Zx2DQpL5xH79sup7JoAQ8/9CDU1ePrnYex8QVWXPFWhotJYqEQ2269HQZHOe28C3j6699kTd8QgX3b1Zp4ek2I8azsTf4/9v4Dzo6rvvvH33dm7ty+e7c3bVXvtmTZsmW5G3ewTe8tQCAkpuaB0JInEEICIQ8JBHAA2xQDBtsYbOOGmyRbVrN6L7vSavvd2+vcmd/zPbMjrYUNif3K6/9/Xux9vVa7umXuzJkzZ875fD9FpKUxJsolhigT94WZU1/D8MSwwou1JpO9dplYDzQ3+2ltr9Ixy+b9H7hIzb937djDP/zvIa68HN7zvqv4/g8fouyDP/vAFdz+g0fZsh4+/PZmliyah2WG+OwXHuGspQbDI5aydCmU4AN/3kkwGKKudh4f/8hvVMixbsBf3LKCz31+K//2b+cRCtSxf+8Ef/PpTfzVLbDmkrUMJRs45+Z76XydSVqvIXUwSShWQyGQI1hjUtyaUeeGRui4dBa5YhaB7Ue3JahfFiG+toNEIUfy/wyy/MNr2P7YeqLzg2QPFGmc34B2jljNlMg9naF82HHZvpPQe8U8jn77AJG/iikbofpKI3t/vI2LU/C6+Y1sWz/Oeee4q90rrz2Xg0fH+bd/P8LtP1hIIZPnLz/Yz0c/Oo+OvhAPPLydxmZYeU43djXIts2H2L6lSrkAiQmRMMtr4v14KXv3j3L//btpaljJ61/3SRYvuw7bMtGMqbAZj9jjTaUVkiVsBrGrkUp2EQLi5a2pUCpZkrhrT6GsGLz3I3/NXQ+tp33JhRztH0FraMQ2DdfHUQ/SfO5lVM0QpYCw/2yKzzxHeN4cmnSb/l3bqOltp+L4CAcaqOQK1AbBzI1y+K7v84EPvot//6cveNDnKUKfR96emvy4A9g05dILRjR1XN4ibsobUb1f/vFcI13vyIpToXt2N6ND42pcii6LkS1nOPfalYwMj1BKlyglKkxuTbo13YzgngZ2QfzLNfxTwZ/vfue7lC/r/HlzeP/736c8L5KZBA889C2e2fBl/vqTbyBg+vmPb93Gw7+Fv//iTZy7+iKsQAuf/Zc7+eZXfw1Xv4rF11zP0svPx8lUuf8rP8I3AaFYCyGqhLPHuPPbX6OzsV51MX1qneAuWDVlNyH4rBtfOfP4U22BGQDyFZ15d1GlqrhSsVUeXsKKlD8NDh09xo/v/DmjEwkOHj7GwMkRzFCEjs5uwlFJFZaBIYBuSCprjuOHBrBGNfwVPyNDJ7EKNnX+DmrNOL5CjpIty9ql1AV60CpSKRbvBtfMVhy2JWCmqmdVinXRSqlUa4ciITNOwNeOU4ng2JLMJeCDAE8iZNEw/BaWPUamepJR+vGFbBKBDHV99Vz7hqsVqPbEw7/hxKF9tNXWEBBvSc2n0mFPTowwKUl/wShtze3URGoUKKHUkYqhKQCkuPZIO7mCGaG4K8m6WpBWlG/GdFBqOsAkoJEAHQIuyfMCdAh4JECX+PqJB6MnkRbwRUAlYblJ4Ek8LiVqWXxLUIgw4FzAxgPdpktkX4yJNl0C7QFc8lvAKvmuZGISx7JoaWlRNy9JBy9XsxTyRWKhRqLBGuxyiWJpgDkLKlx8xQIcvcKjj+zg0N4QDfFFCgwSBmHZqigTbTMQRBPKkvh52jJMT92NFACpxEauJ9IpANLLiXv5HdkD3lwps9y83faSY5ze/tL2Xsq1B1QK2JxOZ04BXm7qdKMCoNyTOv328vu3GvGK/EOPM0G/3z9PbpCNd648gDmby6j9F3DRBedcv0Rhu8m+Sx/1JP1eUrf0GwHrVFDUVKK0eF/Ktqcnq7vzCfdYPIBcXhcQUs6lHLtMPiUh+79qA/Dyzp4A1W5gkQcoesnfsn8C3Mu+y/HJ/z3A3XuvBx5O/+4Xa2/vuvGuF2k3+ZFjFqDTOyfyf69dBfx0PVJPJ7x7oVHyWblm5s9bxLw5i7l0zeWMHBvhe/96D9XxHoLVFkypOtsWhiGgf46kc4JWfxem1a0kxjhZV3btk/MjAGRVFVPE/UnBkZqtAMhEZbcqlbQYc5V02mcJ905ASrluXHNscaapCnvcLKqk55H0YeowaNCbqdhRyo6GHagwVj7CEWcjQULMNdeqMLDR4kHF52vlHOJGB4YFQV8Y3YkqAFAm21W7gM9X5YS+n8Ntm5hz7SzaF3VS9jto4agqXAUMGceCCF1H+SRqaaWTEa+cXL5AqpCklEoztvcgxx45Ts/YuXRo80jkUip0TPq3SQS/Pw52CKcq27Ix/HlVTZcgcvGwElaAIex7GV+k+KDuBiKEL6HFygzZB8jWjNB8bg19F/YRaq9Dj8g1EcbQTXWvkkFJ/NMk/V28v/LJJPnJYYqTw5zYv41Vi2fziQ+/j+Z4+FQI0elJuMvi9tYTMxZAL+/Kn/nUTAvMtIDMHaypVGyTziVzGBw+TMslHfhiFulEhnx/GY5YaCGxSLLUOBhul/CaqtgBExSbD7mHGpLMHKA6kXE1uZk0sXiIoswzxTpRAystfpIx0ftAtES0yY8dciBjcWEzXH/Ban5937N0djaxZ/cYgQTEDkNfncb+SZugP4ZRKRALBhkoZhWhTbBFIVaq0mA4zBZflXxbI0dS4xTEIDAUIdjWC8F6igEDoy2MNTpEQ+9iJiQlOxYh1N2J0d5KZnBQkm1YcflljA8NM/DoYwqRCZx/PgvOX8X25zZCfz+RhUvo0MMc+MEdMDkBYVm7jIM1CP4s4bYw+aE8odY4hcGkG94jJouN0HZTI7F5rh2Ik6yiHbIZ+9Fxmu6BeSm3ziQq0bhpkC1bNPsDlCtVLF2nLPdzv066XCYo3pCFImK2UhLVVucsni2V0M47D3PVOTRdeD7Rzi4O7NhDZevz0NcFoyPQ2sb5F15EuVxB372Pia9/k/C2TcyN+ciMJBXbqru5lUOjwyoVu75uFsOTJ+g1Q2TLBUI+GHag5fwGirESJ0azLFwCs3vgxhtX8ejjmzh2FLra4V3vuEbc+bnvgXUkCmCG3BD2xElYNTfA6nNXkHOy/P0/7FTk0euvb+O8Nb0MDu/j3nsTvOOdHezcOcixI8oemY9//K2MJvaxe882Nj5jUxN1eXsNjSjPw1fffCUDJ/1c+s4H8K+B9FHXFiDWHCfjJGnqbSY7mKS9p53DY8fcztMMtT01aKkKk7kCC9+8mJGJSRJPnoQTwGWwfNVidjy+W4Ht0atqqYvWMvq745S2ODBXo2tJHzW9Nezasw0GHWav6OHwoWNoYzDvMFzXEuPmFW00hSxu+9kR3vg2WccY/OIXu+jpgGtftYid20fYvGWCt713If3Hj3HP3QX+6pYLGBw6yK4dY/zsR3DzjTVcctkKLCvDRz6yhe99/zpC4U6+8PnvU197IV/58o9Br1Pe3FJYcKW6QuqZogirycIU49EDIAUSlXm9FG+nLAXlUio78MNf3M2Xv3krx8bztM07h6GJnIsOx2ppXXMhJZ+fya27CS9YhB0LEQ4HqSYnSG16FgrixWBDW5t74styKRmY2TFKJ/bR4Utz+zf+ibXnr3pl+o0X4yhMWyYJYUL87A2/FJNtvn3bt/nEpz5BKVNh9gWzyYWyDMt1ITwk8XeUTi/btFFFl0XzlhAOhLn88itYuXKFUoNdfvllam3uphzCyMnD/Ot3vsRjj/+Af/ziWjRtgE1b+wnW1pGuzubIoMPylZfwiweeoabrHPTecwmdex3DZpS8vwLJFNbmfWy745fE+hYTdUqUj2/jva+5lM+9/51olSJhw1Thg1RcnMSR/55KL5+5k/2ptsAMAPlKz7wwHiVQQYCbKaDDsaUi63qiTabSpDM5xhNJkpkclu3DJ9Gukp4r7D7xvymXmZxIcOu//JyhLSbBagOZ8gjxYA1+X5iAiAgdi0wxLwI7GvwdGBVhB4mRtvAeNagGpsZpGYEkedQNcKg4aXyaAdUI2H432GGKeaJANVm4SzhH1abiSzNhHyFvTpAIjNKyoIVrX3890XiQLRuf4ncP3kdNQCMa1PHrMjCWGRufIJXKEAlFqa9poD5erxiQSmop8kKVNuDKsV3Gi6ZAUM8bzM1FfWkAcrofogcyCeAiAGS5XJpKOHbTjQWYFBDIlQPX0t7eoQAQD1CbHgwyHYz0usCLsSA90FOAGQWsCgz4f9PyZFsiTzZ0w/Vfq8rtoYo/KGzMHE5Fo6GmgaAeIJ8boKZhlIuvmEvv3EbWr9vJxnVZoqF5aFqUXL5IJpfEpzmEwpKgHXTlyorW76aWu/JrYfoZOEqS7rKKxGPv9HL+v9+ZX4zhpm7g5bIC8LxEZ2kHAZS8gB/vvAgIkclkFUtSwCjxVRTQT5iSAji5oNXUTfFFal1/TAL8hyTKp/uD9HdXsu4BbtIHpJ9IKrcA1e5+uIEtHgDttZawPD1WoAeSyXsERPNCauRvOT4599Ml2tMlzdInhQ0qIKYwQD15+H//rPxXP3EafPW8Lb198JiPXiq9x2D1AHmP/fhSHpe/L/V2mZ7SfsI+9q4zhTFPsWg9kNOT6Esfkfb3/i/7JPvh+akKSCseNO2NXZDzkzym0+pfQ9BqwrGK6BKcYpSpWGkS9gnazD5Muxvdjiqo0R1nQ+q3uNuKrYXjCABpUPU7VLQ046XdmOg0GXMIOXVoVRPDZ6rJnFLF2CqXmaowIM0S+cAEI+mjxDFp0Jqx7CgleXewzHj5CIfsZ4gQY07gIgwnwnD5mAIg27Tl1OntmBaEfEEMO6wAUWWT4Vg4epUT/v0c6XiOudf30bVsCVZAvNQrKpQg4I+i+yL4tBoXgPRl8VWrlHO6klanchPkE2OM7z3I8Sf66RhZQIPVyWg5odiWpi+OYYTxCRtYmKBVYYEWcbQxCsWk0goGfXI/ET/LCIYjLFIZfSv4wxaZygnygUHytQO0rWxk1nlzxEQLW8DHUIigP0w0VINfLZd9OJr412aolopYhQzZxDCFxBAjR/ewbF4Pf/7ut9DV1viiAKQ7lrmPmer3f/Van3nfTAvMtMCZLWCJiiEg9hFV2ue1kQ5O0LqwiXh7LZnJPEeeGkRR8CrQ3NfO6LGTClALNYcppPPqNT0I1SIYcT+W6AKlniN1Mxtqm0xSo4I++MQcWKGFgXCIWG0t42PDrmy1BZoycPMli9j47B4uu3wFR44PM7DzJPP8cOx5yOdBsiMW1tcxmZhkDJjd3Mzg+DiGA43+AEPlAtuA426dHsIBiNZgdM2hrmM2Y4Us8Xlt1LU0cnTrHmobO2hv7WHvvb9UUGbNO97C3LmL2PLgwxCO0HrhWhpjEXZteAbGE2jz59C0ahmNLS3s+93TVLdugclB2mfVcPLZ+wk3+MjbSZgQgNWdszWf1cvo7qOwUMgVVUjBRR+6mKRdYMdDz6n9vKh9Lul/PMiyiSDVoSq6pZN0iuoQ5FDqwwGyoooy/BwtSOCOCz4oxXE0zPFsnuZ4A0l/kGfHJgivWc3ZH/8Qdm8viazFtt/8FiTUY8Ecll20isl0gvpQgGi2xK57fov9zDratz/FqliUvUfGaQ1G0HWHiVye7po4o+mkAjqlGzRKszaG2FQscMnbF/DwM/uI18PgYbj4ErjhdTqLl7Ty3W8N8r53r6ZcKHPPPVu5+z74wF/C5dcuJZVM8fUvDvC1f3odP/75LxQo+ew6+PKXr0YzU+RzJd76hq285iaYNRuuvKqLb3xtgM995kbyhTTf+8/f8eAD8M9fmUdHh8muXbvYvhPe8Kar+I9bH+ebD5Y565Zmdp0YpbJB2WETXh6ke14ne+87SPdVLZTbTIYlJXs4p0JllLJVskml7u/WMXEmIHpjkFB9iEa7lb237qX5+i5GDw+A+J5KP4/BymuXMRQaw6honLxvEGs/8CpYsChOdUuSWcfhO288i9pslk99+RDvel8fvd11PPTgFvqPwp+99zwmJpL86Mf7+dgnF2KVovzlezexfLkPgg4XXhzj1/dmeP+fn0s4niaZTPHJjwzxvVvfw1AvpkYAACAASURBVN59GX7729185lPfpa3jbCoVA58mVmUWunh5T8F77jxBwEfZafnfFDCppMqy4nW9IuVaKpbguz/6Mbd84QvMWXMRh0aTUDapb+8j8exmYhdfjtM5GyI1ULbIrl9PePUqFURoWhWGN24g2NtFMZWEVMqdw1glV0e8cyuUk9z2/X/ljTdeQ0B8u1/JsHwmAPkiGxPShGQglOwSFcfil/fdzbvf+W7WXreWpJNi56M73AtKlOe2sHbfTU9bD90dvbzm+huV362wWn1CGqpamAFD/RZffmnS2+/4Fnff9xUWLjSZHDvE3Pk6l127iujstXz2hxM8sVPDNNsZ3HeQy/78zcRnzycVmEXWF6Lqs2gJ+Yklsvz0Lz4G9R00mjpxKXyPH2HXr39KQOTwEv7paCp412uwijBWXce2mcefaAvMAJCv8MSLH4Py6lNrWWEiuZJSAReVu6MMogJ+nC5MKJq+8vjz3K9smBzJ8qn3f53DT0SpM3oYSu6loVYWpBqTkwnEVUwctIS/WBtowFcSJk+YvCb8FwfN9rupWposqAVkkUV1RQUPiMTbhyQXy4JY/HXE/FsZU1BRabSSvGpgBG0mK8cYqh5kUhtk1tI2Ln/NFcxZ0MvoyeP86u6fMjp4RM2LdL2iGEr5bIFMKkfADBEMhGhpaqFSlkHOj1W18MmgrRbhUyCjsvYRdpO3Aj0tvfbAjOm/VbsKu3Tq4QFfApCl08I2c6W+XhqwPC8sNGl38aQUIMwLGBHwxJOSetuZfvpfDOzyPjMdaBJGmQBxyVSabKFIvlihWBJpbxkz5FO+ciJ7bG1oJWLEsKsJMI6w9Ow4q87vZmgowbrHRxgfCREItCvuUjo7Tq6QIxSKEg7XKk8TlyskLp1yZ1G9STmMKCBSjeLyr5zbly/19UAlaQf522NBCpAlQJOAafK3tLHHfpzedlKJFumtAL4Cdok0XTwVRYY9Xc59Zhq62+4us/APPf6YV6HHeFRhyI6Av3m13yp5Oxw+ldg9XeIvx+ixAL0kbAEXZX89MFL2SV5zZdsucKkmOIahgEgBY+Vv+fH6iLxP2kKek/awLLe//c893OvKAxO9PirHIG3gyerlt3duvfMrbeUxi//Q/nn77/2WYxVw1wsekuvNO375Do+pLNsWprCwYeX684Bubz8UC7VSVhkkybEslZROi38xHYE1aLm48qmNGDq2L0PZSpFwhmk1e/E7nfisCKayAbAwtZACEQWAlPHPlompBMoYDkU7yYR1gIhwH/VegggAaShg0K2WC3PdvXaqIgsxixTMBCOZo0iUjACQVSdKwangBIsuA9LeTIRa5gQuxmeHGa70K8l3u76EBr0Nf8VH2BfAtAPoalLs+gJpAYcT5l4Otm+g5+oe2hctp2pqBCIVDAEgjVpVjPBpUUWk95FWRSFRvwmjJJlNkB0fIn34EEMbjhEfaEcvSHZqPX5fHYYRx3YMbDFgFyazI6naWZKlPUxwkiCNtOuzCfljVEsmuiNMAwPLX8Qyx8hrBxkuPU+wJ8e5N5xDsKcNKxpGj8XxByOE/GHC/ii+so5tiX2FWFPkKRbSFHOTVHJJ0qMnOLJ7KyuWzOOWD/4Z7c2y7LOnfN48ruNpCaW0+//k1fE/d93NbHmmBWZa4P8vWmBq6iOM9rnL+zhy9JhihSkATRTUER3NEs9gP8VsxlUqxUQ5E6J0MueGz/h8+MoOpjDj4gEKxRLhBoPBcctFyQwNK2dT29xIKjkBRUfhIP46k2pNmXl9cQ6tS/LBty5GszM899wA56xuZ+emk7z/5hVseGgrB3ZAtAL2qGvlJ3iRAujCtRzJp5gXb+SkVeL5SpFEyIRwCK2+jnhPL5NVH44wMxfMR48ZVA8eoGXNJcSi9Rx6dhvRebOJzIoxIsytSB16z1xalywjGI9z+JHfuuPv4QH6rr+WXGcDIwf2IabDi5cshNGj7L7zuy5KKlk2rTUkRk8QrK+hmEtjtsRUG5RPZmhb2cnQoePU9NWSLqdoXNNN35JWIsdL6D8bIvvLEeZMRilMZNVKJRgOYBWLaozP25CfcuprqIlP2RrpjAnTVNpfCr56iEnTpD9k0t/ZRGTlOfhbe4h0zaZr+dk89cRjCinsfc/bOXlwP6Wn1hO58gaWh0xij9zFyH33kj80RosZoFos0dRkkiiUyRWhd5aGPWljpoQV6eegXiEg6ctBmLuomz1b+7n+urnc9OY6TDPJ7f95gMsvmce6dQfo7Qlwzz0lPvrJFdS158kXi3z8w8cQJe+7/gwuvWQtX//np3n1DcuJxi1+ePtuNq2Hz39hNXOX5Rmb6OcXd6Z49fVL2bRlp5rKF/MwZ3YrS5Y1q/Xav3x1N4kkXPGq8/joNzay+IPtbBs8qfqL4fNT2lmBpSiwsefKZsrtQXJaiVgwQuZ4ktTeBOwA8y3QtWyWsgF69tltMB/auhsJF2s5uW+Mwj1pOM/H2Zcup1hKs/fRI/i6oP6sehrC9Ry47RCsh3n/VI8TtKmt1FJc18+NVfiLK5eyfd8wP/7JGJ//9GysSpVbv3+MN71pBbW1Qe6+ewOtLVDJw23/IR798O/fX4U/VOC3D+5SmSzX3byYQtHgdw+Ocv99Q5x99lr++pNfozY+D5wIhZJDIOha75SEKWuaU0HJbiiLC0LKnEoINz6VOC3rb7UKqvowZb2ctbnpne/hye27aVt5LkNDo264S6SeaHMv2aJD89LlknFNSYKJdI20RJnX1VDf0kji2BFiPZ34DV3VIQynjOYU0JOjHLn3F9z2vf/gTa+/Su2FB7K/7LFw+tLtzMmQ9JNCkWA4qEgtgZBYBzkkC0nOPudsxjMJOud2ksqkuO5V1/HON72dsBZixaIVVCtVlUIuNQMBL9Xj1PYdRTDxmwEEBLzjjn/jzh99CkPPc+I4fO1bb2VSL/Gp7zxAqvO9zD7/A/i0Fo6dOMLEzvu47q//gqwVVKE8Mo8P+3zkT54gc2iAHbfeCVlhmk6CVuAzb7iKL37+E2oMFZWR7ILi8dg2wcA0yurLbsCZD/6/3AIzAOQrOHvTQUXPy0CS+tzUV0+WrZCRKZmiDJQuyKPCG6bSYIUkODmc5RPv+hdOrm+np2EZhwafJhJzsPUqx5LH8Ss3xzBBw6QmWI+TFYZNkJJwww1h86goGKrVDGW7SAGLIiUcxd8ROCukvM8CPpmK6ZgEMfQIFUdkmgIJWhgBm2x1nOHyYUY5SKjR4eLrL2DOwj4lpd3w9BNs37qBSEQnFDIwNN8UAJlVBrwK9GtuU4OSgDRSZXF9eEUi6wJlirUmv2Xhr9rAXZh64N+ZvxU4MCULVlWUaZLsZHIS03SlntMBEgEgS6UysZgknjUoIEqAj+lg1osBkAoSe2FSiguTTUlw5W/ZjgzeAq5kcgUGRsaobWihpqaRwcGTZMSgWLcIRA2a6xqpCzWjO3kq1SPM6ra46PJOZf676ZkRNj4zBE4XoXAT+VKSydQkmiaeknUYuist1XwS2iAy9alUOEdADReEdO8pnoHxy+vIHng1XWYrwJsATHKcnt+jy+qLngLjPJ9EacexsXEFTkrwjwCQ9fX1CoCcDi56AOQL29dBU4D9SwOoL3U+vKOVvuaBhCJXEHBMKoZyfqTqN/3z05mLrs+mXIfuzVmOR7YjP55sWFh+HqgmoLO0hwewqbZXn3d/POm2AJDynubmFnU9/CEG58s7Y9M/5Y5AnjepJ4mW/ZT9EOBY5OAeyOxJtb1z551zb4svBpZ6LFPvONXVPAXIym/PT1P+FqDRe84DIGUcmP5ZjyUp261USxiigato2OkAvlQjwdxcGv2z8VfDlMpZ/EaJgjVJliSN/k4ldnYqYQL+kEpFDQozwi6rvEOB7EV+LUkqZZ9NoZokTT+1WpwarQvTrlUJ00p6rcKv5PpxwfyqyPD8BYrmBMPZY8QwqdObcewIRaeMFcwwWjzKcXap9Ok+82KwwwxZh9XnO/RFUwCkjnDWTSnoSJK3yL1lbA5aDPh3cqD9KfqunU37onNU2EHYKBPyBzD0OjQjiiNO9LqMm2nlAVstmxSLNql0muLkCOMHn+fw4zsJH6vHtFpo01dg0Kg80CxhYTsScyiFCp2qL8VYZTOTygu4kw7/Avx6DVbJDU0TFVNJz5Gs7Cfte46R6laozdGxrBOzrYG+ZcuJNrYSDNYS1mNEzIg6Ip8U3XwapUqRipUnLXLBdIKTxw5y/NA+rrvyEj72Vx8iGg5geJPfqXH+lff5mS3MtMBMC8y0gNsCMoaXSg7BgI+e+XPoHzjseuQJciAqSqnHRE3CsRi51CTBhlqK/ZMKVPPXRFwbllyZGtNHcNxhThWaajT25WycZhjMCzMyRFbuNfEYudwk4bo4+ZNJ/AEJyIG+sxoJOEXmzKpnSV8z9/x0M29903zWP76fsxbGaG/o5Mc/2EOsDO0Vk4wENQREvWQykC9jB2o4UUqR0n0k6uOEensgGiava9jBEM3zFjImkvF0FkM82IdHoLYO6huYvWolWjTEwaP7oP+Ya2hZ14S/qZnKQD+sXM6i2XMIj2fY/IzQ6UrQ28WSyy+lUsjhGzrJvid/C5sfI9AUpLR/q8CF6C0GjuGglao01jUxPDwJ4iU3laa87OsryDfmsfQc0WyA2Yk+HrrlYc7dq9F40lTlwEnyhN06Oc2xEJlMgU5/LelKnoRhYekaeknu2RZdtfUMpBIEIwblWJi9yTRDeoDm8y5izg2vIXjhao4WC4wMjjJx/wOwdDHz1lzIRKyOtniY7olDnPjZjxj9yS85KxAi0T/IODDWDS0SUJwD/wmI7YEWPyT8sPa1c3l890GWrppP76xG9uxazxf+7hpKhQnu++VzPPk0/K8vROmb2006UcuPfrSBm16/hAcf3EViDCb+Lxb9qc/NoqGhjg1P9nPfr9LMWQDnr65l6LjN4GCGt7/7PJLJNHf/bC8nT8LFr4JLL1vGfb/cgd8f5Nw153L/A0/x6EPw9rf3cO65l7L2TT+g5dX1HCjmqQwX8c8OUBkv0dLQzMgjo9DpshxbL5yFY1WYOJnASgBHK/R9fC6hXj9WoMT+vYfhOCy+tJehI+MkDmaUbNtcUEvd6gblTZ3acZLSczbd186lf/tBhCoaDmrkn7VZevM8io6PgUf3s2AP/J93L6AlYvLRD+3gq//YTM/sxXzui49z2ZULiddE+OFtm1XC8qUXtWFqYe7+1WG+/K9zKVayHD5UZv36Cd7x3it55JHd7NpicOOrP87KlVcQibbiN2uxpWjqU6REReLwMDN3hViZttaR+U3wFOlPEYbtvJrnpgo2f/m//pb1O49w5OAgXZddw8CB/VDNQn0LjVe8lfH9xyA9RtOc2ZRqGynmi9QWMoxtXAdH90O3BLNMAXbRALOa41QnjjO0ZQMr5/Ty8zt+QGe3pMm7EvpXFqEn1mQv4hH5e8xIV1ctAGTJLrNr326eee5Zrrz6Kky/qfqGIilVRFUZUHNc26qiGboi+0ihX7ZQsVy/eAmWkSKB/OzZt5G/eM8VXLx2qWKTf/3HT1Jz7jX0Xv4uCo3LGSnVUrHjmP4yJzb9hN4VnSxcMo90Ps+6Z7ZANg+hEI2+IOP3Pk6sqQvEUmhigIvjFX71w2+C36YolmKGKGjkSNy0cJl/eyzXmXvan14LzACQr+CcT1ktUKo4BPyuoX7VqgrYr+jOanbk6U8VE2qqBDHFirLF/0430BwYP57mY+/4KkPr2+iML+HQ+Dp8FMiTI0eFGK0ERKLndwgZMfS8cO2FIVRGM0VQWCJfSlBicmoZHlEGtLohLDMB7iSgQYYvVX5QFWFNWJGEMTSxMRbjyiq2bpH3jTNSOkDC6aem1a+qoqYZYXj4JAMD+6itCVDXFCAUNKiUHdKpnMt2M3RaWiV90AV3vBuIAh9PAZCusa4CIRX78o8DkNOl0x6IIs9lsxlKpaICxjyWleyHAEeFQhFJIhYARliQAlJOByCny0ZfAOmcAUB6EmzZ7nS/P5m4TqSzjKQLLFu5mnNWXUAuk2Pb1k0c2L8dOzdCbV2c7uY5+KolyqUBGprSrLm0gUWLujh8IMmjD+9nMtFEMNxB1SmTSmdUMlggEMP0h9E1AUqEASlp3q7UQMJoFAtyKi1NvOVc/v3Lf5zJTvM8NmWLHotRAEZpQ8/7z2MeyuuTk5NEIlH1uvwtAKT4b3rnzd3vKebTGUFDrvz+pQFIAdGmg9LeefOecwFHV9brgsouS1EAQfnxJNOyvx4TUPqj1xcCgdPH5AFlnizZC7XxWHsKNJsKsHEtAMqnEtJVX5dK4BRw29ExC9MM/I8zIAV0nR6s5HkyCgApP7LP3rnz/CgFYJV99bwh/1DPeTGQ0mun6a9NB5s9UFue84Dd6cxHj4Fq2WVVJvFrJnopBKka9FQbdfocor42lY7t+LJkrYSSTMeNFnTqFPPQ0IKKiRc6BUCKF64UYQwczaDoWOQcWQIN02g2E6q246/GMDxGok/DVsUQ18rC9tlUjSIlASBz/QpErNOblKS77KuQ18cYLR9lFGFHttJprFFj57B1QH3rLG0xDXo7RsUgJIUe5awo2xa5t4MdKjNg7uRQ+9P0XdNL+5IVOEaAiGI/hjCMGjQjhCM3D03MGnMKgCwVIJMqqEKP+BKN7NvEzgefo2aoizaWEtcX4bfjrg2IbSm/XQG+ZTJfJUvOPkyFPH4aCPpFEi2TU1md65TIYYfTjOSfZ8B6iAwHMAIV6nvqcWrCtPfNpqGlQy3wxwYnyaVyKj/cK7aVrArlapkWYQ2MDlHIJLlg1dm8+21v5vJLLhIc9JQ64Pe5jjMi7Jc/Ys98cqYFZlpALWSn8htkdnHeBWt5but617NQ0rKB2vY4KZFgeiiB1HH9MLtvNod3HlZ/t/U1kT8xRjgBH5y3kEjV5qmB/Vz25pt4eucOnt1xWHlA5kzI1oAW0agO2S47Un2Ji+tFa+CGSzrYs3mQ97z5PDY/t5FsEW684SLu+M5TNAo7a5eNnneBi0hdHSOWwa7MGKWgSUbQm5pajMWLsASBCYVZvOIcdq/boHTey698FSeP9TP2+BOQLeC/+iraFs9j4MnfQUMDq157M6VUlh3PPQeZDN1XX01tVyeZbJajt//QRUsjYbqvupKanh52PvE4bNnEove8nbriJOu/8zXY9Cg0+5lzXi+H9h5AacU9lCUPdSsbmCxMsORjS6DTwTLy+J0gleN+9n12B6EHYFFeSKg6QS1I1s4pNVBI16k1wkQrugpUe97OKT5bh1ArdBOcIppeZawCbbUax1I2FQFpmzp5LpeH+X3oF66lemiAle9+L1skanr+fBa/4x0MDB8ns/F3Sgd90ez5HHvwboz8AKM+uO5La0gG8wQtjSe/u4XG7bAsVsPwcJprXruaLf372bBtkmuvCpFIFPjQhxfz1X/azYrlcLQfvvm980kkR0lOhPnerTuRnNEPfWgtHW1N3PXLu5X8XuZ6zzx9QgGMb3hLF7W1cbZtGuT5bRNcfV03P72znx1bJT06wrU3zaFcySrAcv9+i4ceh09+so3nNgwxZ3Y3F6y5iFU3/ZBinySuT6FbrS6b9+wlZ7HtvufpOaeNVH2JyacSIK+Nw9zLlmLWmey+ewsLPjOXamOZTDrF8M+SzL20i4PbB+i7sJfxRIJ0KkXjpd1qvtBqx9lz127XQ7BVo+fKHnTN4dgTRwnpUbJjWaJNGoEtNh84N8pbVyzi5LZt7Nha4c1vu5QDxyf57N8+L9aj3PLhLm77zgCf/cwltLab/PinD1PfDJdevoBSsY1vfONx6hvjdM46n/e84x8x9E58eo0KlJHlQaUqhIQpsbUsjacIcu58w4tzlgtOZnoSOwhFuQw18DsFKpbFO275Xzy77zjFYDPD+44TX7aKpCTfDB6k7c1vZyjQRiBYizNwhPK6p2HlKupn99Fql9lz710EZndhBPxKERMO+kkND1DdtVkxhZubYqx7+NfMnd1HqWzjN11G3ytTcbzIPGj6csiBXDpDpDaGZZXR/DKvc+3MLGU2pErCp9WUonyUVEG5bAOnUVx3kxJCWEVXsnFRydiUnCrm/82O+Nxn3s/Y2AkefOQJTlbroekSVn/0nzkuaeM1zZTLGqaTxZfezYk9T8PRXRAJsOwDH0QPhqlvbKAtWMPTP/gF/Vv3EaltI1ZKk9tyP7d+6ZO88ebrVaGhqsgzcgZdvbhwTGcAyD/de/kMAPkKzr0HQFbE5lDmNZ69gZJFgl2poKl04WmDjEhA5EX1IxWJiqLYp4ZTfPLdX2V4YyMxu5Oh7CEqCoAsEyRO3JyFTzMpWAV8tp+AXaO+0yKHblqUqjnS1VEcctSZtTRGOgj7IkR8JpqlU61oFEp5MtUJMqTJUKCoFqYyv/AL30f5TaLbOH5Zmo4wWjhMlmEcraI8LcU0rVwuYoaK1DRlMUMOxZJOMi2yhAKhSIiW1hZF+a5a0gZu4MuppGbhgyvw8TToJMtZxYk8E5iaBgR6gKbHgDwdhiE+hW4Aivx4QIwAK+JNKBJNASbFk1BAGDUET4GjLwVAeu/xuoUAnh6zSwAVT3IrXn9FW6MarqN3wRKWLFpKW0s76WSKpx7/LTu2PoZfg+7W2cQCAazyGD6tnxXn6axZO59CrspzG4+zc7vAF61KNirU9GyuhFWVglKYYEBuLlKjkrChKYMPddYFgHQTqF1T5pcPQHoA63QASUA0AfbkuAVoEzahgLwCHHm+jt7fAvbKc97rAnqJ/EPaWyTInix4OvtQ4fK2y4bNZFN/EICU7Z8JQE4/R15fkPPk7Zvstwc8ym/ZB2UgPdVHXABMkptFPi2AjesR6e2rJ7cWoO7FQmTOZFV6cnV5XkBJkUCL/F/AzT8mMX8Fw8+UhP20rYAHgnosXdkPYaTKcXggvACo3jXgpWX/oX2YDjZOP24P9JVrTfqHtK13rF7by3u86+VMybsKjqqWFVu7UioT8gWI+OrRsnUUxiLUMJfWuh6K+RTJUoIwNUSMOLoTVGnPPttUthHuBEZ4j6UpAFKhXko2nXYSFEnQEmgnYLVgVF0Gn0ieNFX8kLFoyh5DfGqNEmV/kqF8vzgmEjcacewgVaNCyh5gxDpChnFqaaNVPxdTjzJc3qXOQxfLqNM60GyTkKpFy75JkUfCDSrY4RLHzV0ca32GOdd007ZkPiUBqP0xNDOs5DC63EB0YRdOEZ4l3bXqU8BfIVXAyaYY2bOJXb/dTf342XQZKzAKEpcjMiUZI2SscK29BYh1o7+mvIskRMGWZyS4R7yATcp6ivHqdibsnRQ4BP5xLrrmbN7yZ2/AjIWxDZ2K7TAxPsnGZzazZ9de5UcpidrC0nQ0H2aohrPPXqksOiTs5y1vfD1r15yvJPKqBndG5zotwJ4+8X5lU/hXdg3NfHqmBWZa4P/FFlAKIsk0kPHIhnvu/RVve8ebCUVNilZO2VFoAYNixcLnN7FLVWpq4lRzBXJjeeJxyKuwRLAlXLgIr61tJ5ItUNfbyNxlc9m9d5cqoqQnM2wfTjDcoTNgV0kKGNfqZ7JQcXWYgo/kYNlciPuhJRakp7eNvQNHWbmijUA5wu4Nhxne65BNSPBIO3uGRiiGY+RrI6TFILK7g7b5ixmaSKCJ2qQgFTiDngWLqWlpZd/J45StPPWz59Jd28q2u34BIwNw800sW3MxR4ZOkj20D2Ih/C2NygrJ5wvgJMbh7AXMWrKQljJsueNOSObgrGXMveZyfHaF2sFBNt35n/DoTwnOqaWYOYzPsHGGoX5+PYmJNMSCYGWhy4CTFqs/uoJCKMP2fQdhBC5buorE1zfRsBWiR6HZFyJZKRDQg2SqFkEzTKqcFu0VKSwamyJUUxaGhLz5yuTKVfr8MCFtaUDWgvqaWib0IE9MTlBz/vlEzzuX2VdfhdY1i/WbNpLatVN5lAQvWENXZxftJYsnvv+/CdXuwjKH8PfCvLNFUaFx+OGDJO6GxbpJ8WiZtgaDhp4AC5a1kU4dZSJVZe5iuPG1S8A2ueP2rVx2aZx5c+fy9LpNPL0O3vaOWVxw/hKiwSyZdJ7PfGYrwRAsX1bPU+sSvP7NIZYuPYvBozo/vGMdgShcdlkD3bOW88EP/o6/+1KzUmb96peH2LMbvvEfZ5HJSEjHWXz4wz/lwovn8zff28/Sj/SwdcMxEGajAOpFWLhmNnufP0zHuQ3ke4QsopH6ZcK1EZA+KEuE3XD+ZxfzzIndrub9cXd63fPJ2YTmBCj4khz7zUniC+swrCDjB4ZckPkwzH/rcux5FYqVHJNbJ8jelYUlsPR1S4hqVbb/cC93vnEx5qERdm0bZ/6CBTz42D5FjP3K1y4gmUhzy5/v4sv/sIb6lhy/efB5JVNfc8F1HDlcYcvmMdrb1vCud30S3R/Dp0UoFXwqo0CEH4oIMRUOKONRtSqyfA+e8vSGHgB5em5RKZcJaD6e3bWXD/zdV9hxYoL43BUkhydV37ImUxCthd4+2lacxXgyj+mECZkBxvdvR4ua2Cf6lfS7uaPNXWnpJqVcmhpfmfGdz2Ht28Kvbv8mV193qSsDl5QbQ8w2pwaQlz2A/nEAUrWFhC4FJDvCTcQuVctKYm1XHExDk3wtV1Up625ZeLrNRKVSwi9BkWqsPA0+qswKWdNLDKxVon9skNe96U1s37gFIu3QsJQLPvJFhuOd5MwgmpUh0b+f0sGdcPwIV375i5QifkpBB0uzVWp2sFiifPgY677+bXxtC2jya1QGn+eKRZ189wufIR4wyFVkDa0p0NjLNnjZTTfzwf/nW2AGgHwFp1AuavFzVAvGKTmIsoNUIJdbcVAPlZD9YkRtD8L0KQDyQ2/6PEMbY2jFRkW2lhEkoAnQqNIK1KKyrFlqc0EiatEpKW2a36JYKZCSMhklaokRVmVZ+YQlwm1C+EThvwAAIABJREFUWg1GwMAJlCn7yqTLebKlDFlrXPEiQzQTMepUFUmxkoIWRSdJQRbx1YyifRumj0DYIJEaAP8Ijr+gJCFJSRwuZInVRWlpb8YwDTelTjcUS8nnyE3EZYSeZuy5oJnLhXTbxgMFvVNypnxV/v9CQMchn8+dkmhPD5zJ5wvkpHIqhb3WViUJ9ph+07f/UrLT6d1C3jNdBi7Aisi869u6mLNyDZYWIJdN09E2i3l9C9m9YzP333cbyeHjNMRb6Z01C7uUJZnayaJlDlddM4d4PMjhwykeuP8EuWwDutGgPOAmUzmyuTyhsEksJsFBrmRdFveu/4lbPxIA4TQA+dIMwj/WvT1Q1Wtb+S3hMwKkCaNRwEhhkQqb0JPeet6Cnt+mgE8COAqgJQxICR4RObbr05l5gQTXvRxs7KoAr+Kt6PlbvvievlRIivdu2RdPMi2gqefp6LEVPbBN0pQ9BqSAYeLh6bJinVNp0dPbQrbvAc/y9/R+4jH83EmSm9LuvUcA0xMnTqgUdmmD/2kAUhZHXt+UffDCdDzpvICQKizJME4lgnvA4H/FA9I7rulSbDkmAV3lR86PtKV37XnXrNdGHlDtgbved6s0+3KRQrlIqVhAt6tEjCgN4TYqqShadhamU0/ICDCZTVPv6yCs16JXdYJ6SCU6i62EjFzyENGXAuCk6KGLmX6RlD1JkUnaQ52Y5Wb0anAKgBQDbrFkkPe7PUlNb40KZSPNycKASsquNRugauKYZSaswwxXhE2Yo9Y3iybOJmRGGS7tUGN/F2dRp7RRJgHFgRSBichLDMpihqFnOaHtZbDpeRbd0Ev3il7KYYNqMI4vGMEIBNH9Gj7dckPCLAOf5aOUL2DlC+STaUrjCcb37efouiFqJlZQZ/XhrxpoqqjlFSnccB4cgVpNNJUoKdXusmJHqrwyCY4UCXYgzUDpSQbZSl3YR7ZyguvfsJZ//daX0aMBN9JUyYN0Tp4Y5OTQKGZAgm6gbOcVgxQtSHdXD9l0ikqpwKz2NiJh95x4U8zfhxq9+568x+NT/rGRaub1mRaYaYGZFjjdAtMhCZEZFgt5PvuZT7P/4B4sp8R4cpzte/bi87shMwok1CGsQ2ME+uZGqARzCsQ0qzWMbkuzqOqqNaW8293iIznpMK+njfRwEqepgScKI2xNVNCi4I+HSOUKxJobyByZINgIV13QQmd9mIfvPcrCRW6eyxWXz6LebOSph55nxZIr+N5/PkqqaJCq+on3dVFtrCHU18mgAIX+AA0LFzIxOk4wXk9LQyv9v7pf6VLrb3w1cy47n10HD5F/dB2tF19CR98stmwR2bQB6Qztr72e+qZ6Rgb7GXvqaVXYbr7icsJL5jI0NkbpaQmkSSk5dfuqc6hbuYShiTESd/yUmgW9rGoL8Ni/fAqzrkR5bBhfxBVx1TTUkysXqGYKRGfHyWaSaE1gi99mH3Qt6aXLaUB/YJAT3x7igkk/lYEKzbXNjKbSVDSNETtPhx4jXc0QCvkoFByaasOkU+48PapDvYCD5TJDwKy6EJnJAuFAlMOVCgPhEOm+HqIrzqZp5Ur2DQ2S3LsbAiGC197M8tXnEy3neewbf0Vw0SCzFzkcPLmXctZRKcbxhiArzCVs+8lm/EegcBzCJlx1RZSLzj+bb3zzaT708SgXXXk24WiA++5+lK0boCEO193QwsIlC3jfnz/JbT9YS0NdlXLe4Te/PsrmzcPc8pG38e3v/oi+uT7itXXc9bOEWqfd+Nogq1atwK6afOubT9DT6yrlr7t2IQ/8di+vuamBjlm99B+0ed97t3LZFVHu3Zkl/vpGDuQS2P02ixYvYs9De9xOmYS6q8JYcw38wSCJJ0ZpbWvHipQVc3HksQllP9D+/jh+LUR5Iww9OUTde1qpWx7DieU4+uxJuBtYCLHz6ymlLcrPpNWFUbe6jslyAo7aBJtjFPdmmPuahdjBKpU9B3itEyGyL8fPvgOvezXc/MZzuPvXm3nDW+qIxer55384zBVXNHPOhV0kkyVuu3UnAX8n0Wg373/f39LSvBrVqaYEggo0U6CaG+Ipklxh5klisl/X3ZXhi1Qxp88pZLojAcsXv+bNHCnaDJ8YJ3L2GnInxmBwCHPBcprPWsMJMThMHsecN49YfR+FTJ7GkM3AYw/A5Bi+3m6cylSMtAB0QRNbLLUO7eLTf/YWvvQ3t+CTxHi10zKo+MS7yf3/y368hBLEe1oYjWULXZBcsQkSWfUUC1I8z0U9eYrP4+2GXLC6j6qE1/h1CqUiwYCg2FPED1tsmySAZipcJxAga1e58+57uf32O9m85xglO4b/7EtZ8ba/YP9EiuTB7SqIZ+Hys9i7eSNdF6xk7nnLyASqWGLVUCkTqVaIF3M8edevSD4/QEtjMxGzhDV0mB9++hNcdNZ8tYKV+aMm+6gm8a/YRfNlt/zMB/9/3wIzAOQrOAfTJ0Detf/CoWj6yHn6lRc+W8W2LMaHE3zkPf+bHY9kqGMuAV8dQb0GnyNeijK9EJezCrZUJXWHcqlMxO8jUzlOBUmWayZKHIEPVRgNfsXWmeAoAk0GRGqtnCTDxKMN+O0Imm5SsIukc1lKVNSiO0BELZx18SHTHSyfRa6UUXI9n16gqqcoVzJqcakFLQrGKGPZ4+SdLOFokLrmWmISnqOLxLOi5N0+WwbKqTuOjJaKtSdEcknHlnY5DUBOPx0vBUieZsS5TFMBvQQUEZaXBzIKsDQxkVCgpjC0hAUpv6fLahVYI0lgL/KYzroTgEdAFgHjPFbc+Pg47X3zWXXlDQRq4mx6bj0+28dFq69g6PgxHvjNDxk6upe6eD09szrRLJtUch8LFhe59oYFBEMpqnaQxx8f45kNSUKBTkKhdtLZEqlMUrFaY9GwksrL3VXS0iVNt2IV1M1D00U6LCnTUyY7L7Mfe16YHntUQCUBV6WtBECU45W/FZww5XfohY5IGw0PDyv2o/gtSttKCra0q4B7CoBWITNu35e/PSDLS20WD89isXAqcdoD7DypvQcCemnUsh3vHLreh1PS9N87fvc7Pcaf5+/o7YP3di9YR0BUjzk5HfQUkG56P/T6hbf/Xvt5xyffc+TIEcUCfTEA8kxQ3fMmlee97z3TKuCUncEZEx032MkdTV7IMHWBeo8xLICynFPPQkDOpxei47E9X6r7TN/umdemmtBM7bfHRD3TK9L7/3RA0mtP8SyU6ne5JGxbB1PkN5aNbkkRpo1y2sR0Atj5AI3mXJVi7a8I51ECuATcC1EUsbNu4vfJOOpOHrWArgDIREWKK1nieiN1Zg9GJaDeYxq66+VaKSprCBcc1ak4JZxgieP5fvxStAlGFdNSCi1ZfYBD6R1q3OoMLaTBWYJjaYxbe5BpcifnEPd1qSAY+aw5tY8uOaeCpRVIGIMMBPfgzEpTrUtC3Eavr2XpqtU0tfaqYozur7jp3BUDu2JTKZco5VIMHNrNoef3ku8vEsm0E88vI2jHsbQU+WJKVcQtytgqtEqORsY1Q/lVxoxGQmYEq1ilalsEfAF0n5+8PsKhyu8YYjfxcIicNcKNb7mYL/3zp4nWB2WWqORR052O3MWC91DopOfi+3thWG7p5IV3xCnDjWms7RkA8mUO3TMfm2mBP/kWkKBDxa6fCoFUdX7x/y3lGJ0Y4yc//zllmSf5NDY8/TBPPraeG6/vJDF2nK/+6/sp+VNqRTy4P8nBrUeICms9V8Ffstm47gDbdoLUYow8VIMmR40yx3KCP/hUEXVqmMVsChIOFFk2L8AbX30Jj9z3EAvmd/Kbh47T2Ahhv9wrfWTyDWzeOY4TbMLyR11fSWHi18XRGxvoWL6EfkGo6huYt2wZB3bvRnTcASdAKZWG+ihEQpz3pjdRqFTYu38vlYMHVaDYnCuvItBQz9D4GIlnN0BfN4HaMKXjgyxYfQn7HntC0eRWvP1taGNjbP75T91k67JF2+vezNzubmpGjvObf/87WP9T9C4/ml5RoSKxiEFmxKKxp4HxIxPulE6UX7f46b5yNtUaCOUMZp2IsfWzz7B6C/gH5Ns05UIv94wWtbrwoWs2BVuso5T9pjIEkTtJzAySKgtYEiFRyhE1NGoDQQZyecIBk6zfZNzRKAQjDOXL9N5wA/P+6kOM1dbx6P1P0DernfHnnyC9/g7oGYdY1ZUxC/gcgXPeuori6Bg16QCjT4xw6MGkCnW5eBnEtRCHDhS44Ep4/y2vIpEdZOOG3ZzYC3/90SX09IXQ/Bp3/GSjSu69+cZLONGf4K6f7+Dee+Dr31hNR0c7N736btZeDJ/+/JUc7d/Nrd89yd///Voy6SwPP7SNO74P3/7OGhpayzy/czvfvrXMxz66kt89soVKQZZG9fxsfYJZb+1g4/ig8jHtXr2M/p/voGlOM4mhUapHoekNrWDqaHkY2T1I5xu7SOYT2BM2uXSejvd14FgOyd8kqZyoKr/tvksWcGT/PpcZWYHG1Y2EFwTJjhVIPDDJktkr2bVnk0rG7rtpkUqjPvyr7aqPn33xUnY+vJM5CThL7Ai2w//520sIRnL85Geb1Ll87esXks1E+fJXNvE3X7iSndsT3H7rPj7xsW9w6eXXoCLkHZFcSy4CSullKCGXWglOBbW6MwRXVuxKKBxRgkwFvXp+hlXFU3QtqcQe4Rs/uIvv/PQucv4gw/uP0nDeJUwMjIKl03fpdYzq9ejBAKnnH4PMJP5FK6mriVMaGyK1+3loqYPhE0IhdKO0KznIJuHwIebNauWBn9/G7AW9OLpN3ioTNMKn5NevBH58gTryhVrJ0y+dCSNMU5ZIjdhth2m3AiU5dNGJ00+fbtdTibjqI5aa54k3pM8IYqHTvew8RjMiw2uB5RejKivNnbScf6GgoVTzY4x/94u8+j+/zpgQO6IR7GyGYClL4vBu+jdsInH7r6GhQ3nZkhzhY294NV/91F/ik4td1v9WDgwBb1XMz5/8fexPtQFmAMhXeObdJdhLP15sfPDGCw96kznA2NgEf/muz7LpoRF6I6sJ+hopZTXlwyGTrLDPj0WJgpFDC/go5ApUnCy1ClY0aPB3Eg83USmW1WDimA5lI0OicpRkeQxLAmOsIlnSKoymnhZaou04fnFjqJLL5slURJIdotYQWZ9BwSopuaNUpqp6npKTIGsPUiJLUFiWYYPx8n4yzghlAShDVQIxjUg8RCBkUrVtJZP0Scq2LS64HmRbxZG0bvHik5vRVAueCc54oM6p5e4ZMm01wDq2kgsLcCagivy47DdJNM4qnzsB0SSMRkAy73GKDTnlQXnmGfT2xQvwECDK+w4BdwR488fqWHbhlfTOX8CxY3vZt2sfi+asIBIM8OQT93LiwHaa25ppqW9Cq+oUsv3MXVDmulfPoSY+TqliceCAw4Z1IyTG6ggGuymWZZKapWQliERCBIyo6AEUqCxBQ7YzBbJofi/A9xX1YDnO6aEkaQm7KBbVcx67zWtTD0zyQDcBr0TiKyCeB+4K484Lr5E2Eym56/93mgHsgWNy7srlkmJcekEy8r1yvrz/y7a8RGv5Dg+Q9ICv0yDcmVeh+//pfoQeg/P097uSaXmPB3DK9r0f7zl53XvO2950gNprK3lOQGqPARkMhl7AnPSANw+Elf3zAEBPBu71eU8S7n1GsUanfry2kWMXZqf3kNdVunS5rH48+wCPreiFQwlg7MmmX+ya++90qDPBUQ/0lO9+sW1Pb2vxaLVtTdlQyKLEp1lUxUzcNtGtRgU8ZscLGJV6OgIriWuzMMsmgap41rr8bjGoEB64ML0lA1uNqX6dslYhW0qSZYKWYDtRXztOQSa1MsVygTFZlPokIEYSOP0hHPG/dSY5WexX4V7CYpXRtVhNkdNPcCxxQI2P7aEFxK2Falwbs3arck8Xq6j1dYm4G78viGnLJ+W6dfALQ96wyflTDHKMcf0whzLrGWeQ2kgrvQsWEZTUdHGMNA2sqqSvy6LZT6FYRXNsxoePMXZsiIhTT1dgEbV2H+WKTMPHlew6bNZjBsNKPpUr5qg6biq4YtETJWY2EdRiUJEyuqZk22UtQcLcxaHiJiwK+MwsN7/jYj73pVuobxYWoxSKxJ/Lrb57U9opyNtta/XsNB9XdUN0J7vy4zLc3cfpZ5UHw9STMwDkf+d6m3nvTAvMtMCpGSGOsp4QCx8X1HDvR1LkdiiJ56HhR/fJeOcwNnqQ889dRLew0AbhpjdCpuSOS2P9MH+2wZz5cwjpAV5/1evZvvkgv3t8F08+toXuxlZ27htm50nICHFIxjOZK4QDxJviJHMTlIsFsWJk7Xk1mFaZloY6ojUxHnnsAGsvW8YdP9tB3oGCrx70elrnLWYiOUFlbBS6upX/o0rfiEWpm9XJ5OgIobk99HR1kzh6nBHxZMznYdVKOs9aznEBGaMRus49j6hPY8+GZ9xBulxh1jVX09LSRKmcY9ev74cNz9P5zvfSvGSBAtIObNlIat8+2LuP+Vddw6wrr2Y0m+PE1ueYfPQeSO4hbiQo5AaglKU0CU31Mcb2ZBSYF+0Mk43maX5Dx//H3nuA23GV57+/mdm9nN6repesYsuSZctdwsYNG+NGrzZJqOZSQgIJcCFACDihE2LsmGJqbMAduatYtno/aqf3s8/ubWbu/dbs0dmSBeRGef65BG095zk6u8zMXrNmzbfe9RZqVtVjVhQopHJwzGT8h0eJ/isszUIiDbXBCvKZOB1VtaRiY7TXN3FkZFDdNUpGQkpFLL5+2VCIA+lJZgajWAJGejVSWVlcg6pIiFjBZDCXY1rjNI6GI+yYO53p172OweE04/3dMLQbErvwzsxTNEax95ss/8vl7EocpDCRpGZhiPEdafQcLKnsYPuPurnpvBmkDo1zdFcMXxDueHuUsVyCm18/m+JEjg2PdvOJvztPdTrbauLe+x5mdASyWVi+vJk9ewYUSURC1h9/BL5/79X4Ij2MjPXw4A9jXHVVA488Psx550LXXrjmmoupb0twoKuL97wnzrp18OY3z8GrR/mPnx3nKw+OYlwGabn91kDbOUvp/fl2Whd0UFsdZedze0AyUITUlnJurC2vbSFlZiBpMDk2SuSWGipCYZKPxYk/OgkLdThmoV0McxfOov/YIPHhJNOubcdKQfd3hB0I+gKwxqDz7TPxeIPkujL0PndYnfOW6X6a9RBDGyZ42+wg84Kwdm0n27fv57nn4F13riKZDvKt72ygtaONmurlXHHJB5k1YzW6JMmbFh7D71ynblGgKHxS+bhLk+6CpnONK0mxkERK4deymOALyNWcV7qwgunha9+9n49+9kvUzFuMt6qWoUNHicycR3JEEneqoHUWNHYSqarEW5hEL2YY27WXaFsbiT07qJnRTri2gkIxi2HlIJ/EyCcY2rWNQG8f3/zc33HbbTcqYNL0ODWNOjYbp7Y7owH5ZAbkSX+dFlwstcspOz3xp0JoTwYfpW3dVhU14slgpWCKWQyfI+8WK9Cvfvtf+cK/fJf4YBIuvIa5626h0LaY/rSFL+AnbE4wsfsRQoE8l9x2K7uOHOXQvv0wNkhVY5S50Wo2f+9n1AXrGLU8hD02q6I2933p07Q0CplFruac04C6dOKzAOQZdaE/4Q+fBSDP+OSdhh9etiBRPoaUv/MEcCkLEBqMj2d571s+xp7fJaj1zsdTrEIr+NFNIaXLKqFMnTPkvEkyZgbTslVIQmdwBuKYZug+5fdgIWwyGSRNMvk4+HLE0hMqI7agF0mbcZKmuEBOUiBHnbeCSLQC0/QyNhlXRUE19YSMWhVcIzI+lb6lJylqCQqmuLck0dS6ZpoYfRSIkzeS5CW5VflDBolUhhSx0S7IAouBZnlKQSSWIwUUxpItLC13WloaWE8JgSmXsJaDPqV3OxN1XVe+e/JeAVYc0NBSSdgCqMlDwEdhQZZ71TkFhTs1nuoIpwInLsjieubJ3+J1mCraNExfwIrVq9G1DBue2oCfKupratm18wXGho/R1FRNRShC0IiSywzS0pZk3WvaaW2fVOcqkaxk60vjvLIlDXYrhqcaCXcYifUor4zKaJ3y/NRsx1NNjLotSwJXHOBQ5Adnegt0U5QFNHLby036Fum1gG8uUFYOOMl7BICUtpX3yUPaSGTIAvy6YKJ4jTg+jI5P5xSrzmJoaFC9V86dgHenA61k/yIDlx9Xbj31vtOzjN2z+Wr2oIR1OOxA+REZrusfKQBdOftQPivgq/Qn6TeybzfsyAVjy5mZ8pywcaVvSAiPfF91dkrM0XImpQtayv5c8FGOwwXTXZapyywsB09dILKcAemCmi7A527zVMDUBTZdb8z/DABZLj8/dbgsl6PLa9InBFAW0NNlqp66j/KQoKA/SFGZj3uV/2zRFsm+lCQhyHkZ643hzzfT6l9DnTEHTypIwAyWylUN23C8JGUi4xX5tTg8aiYZO0PKniTDBM3+ViLis5rzEBBPIVFkKWsDH5rHoxZmRCpt+Ewy+hBDWQmb6SUYECdHDzkrgR2K0x3rIUwznQKGFheokKu+3CtqpV4BkHq7wve8mo9AUZiaJRdITa5Tk6Jmkg3lSfkGOTr5DBlrQuBMBKgeyR5VqaN1tdPJF/OMxXtIF4p4vC0Eg7VKsmKm03hME59ymAwjgvJmGb8DlXj9DeQsnXghQU4rkJclocIIscxRBUNWBTqJeBsg70PLB/HaUQokMcMDHEltZZxjGOFJrrnjAj7693dS3ygr0yKJEpl7qeBWI40wLKUNhdLjooolNsKroMaSv2/pfngWgDzjYuPsBs62wNkWONECUrw5CgjL8qoFpZPs1ktzbYcUWeBnP/oWP/3ZPaTMY1xzx0Vctn4+ldFxCpksTz2ylxdfPMiceTVkM3k2P58k6IHOlgB/edfb6Giv4PEnXuCnP93GAz9OUd0g7jgesukiMSkxS0Et0XZobdQhKSYXYs+4mue2bCXavoCHn9mBafoV0EPbOYSmzSJc7Wek+zBV553PvLkL2fS9+535ef8Ageuv5ZKbXsuj//FTGcBpWbOGlpYZbH1hM2zbgefSS5i3YpkqYnc//jjs2wutzcx/4xvxBaMKFEg/+DMCay+mOhxh4MhR1q27isc//3mYM4OOZcupNmHH089y/m1vYPNPH4BZrVx207WkNj3H5r+/G2ZVwJ591M9vJJOcVJZLtk9ncvsYzTe0M3Csh7brG2leVIM36uXFn+xUIeTzXg6iP58h0AuVRUiJn2PAwC7YxEyJo3Cq1tkVlQzHJ1lW00bXeC8Jf5CxXIYqzaC2IkoyOam8AFsDIUayaRUElCixJkP1dWyMjTJUXUN+xmLe/qlPkvGl+NEX3we+bqj1wL4ivsUGy28+j00/3AT9MPv9s6jprMebt3npx5sI9cLHb7iJ+z7/c5bO0BkZs/jJ42sJ+DKMDlr84scvs2QhrL3oYpLpKLfe9mt6+uDl7beR5yBej4c337aZv7hzMfv27cPrL7L6QmED5rn7fYd5zVVw85tmEgoF+eWPd1NX044/Mskjj8RJjMN11zey+qJ6Fcjyt3/zIvdugOV/3cEr27vhZQitaCZ9ZICOxe3UzKxl+2+30/G2VmJjE8Q3peGo0Eedi2Lu+gUcOLCXlhs7GRkYoXB/WqintFzRQv+efirWeensaMccstj74jH0dgNrh6k8PKe/tp7qJVFe2XxEAZvnXbiUXVv3kN1ZUGE35994DuOZIYafH+R2bzN7fzTAA/96DiGPzrvfsY0777qEhpZzuO/+J1lx7o3cesv7sQkru5eCWVSehW4NIAF7mq7i/0o9wZHiThF6SguUKkzKcNKmBPyTcMFsXLWl9KGe3nFufdcHGDYq6RlLUzdrPqPjk7BpC7U3vIFA40z6JiZg/zbCF16IFq6nkMzQ7rPpevK3cOwgVEcgm1aM0sjKZVSK1VhinCNPPcFD936fa69YqeayYremLB8VcaCAx5AQmjODH/8gA1JNUEuD3ck4pZKtu3Qepfo5qUpzmY/ye6rqUjBkOQBZamxRQosdpIjVCkaWg91HueH1d3DkqCyMLGLNp77GgVQQT00HsYkU9UaWxnQXOzY/RkFYomK7M38xs5cuoaqxmlpN5/hvNrD1xw8RnLcCIxMn+cJD/OLee7hs2QIqBOuUw5LJt1Ignmkbnr0l/qm2wFkA8ozP3NQwMMXxOHnc+H0sSMUgKS1YDA4lefcddzO4w48/24ZhVuPXIth5MWnW8GkGRdLE7UElhw56w9QFG6m26wgbIWW6ncqOY+lxdMNJuVbp1srrTNhyIdJFgTBTmJ4iqWKaZD5GGpkE+9B8HnL5glrdCVFNhdaCF6HLexCejYCM6HklPxBRRT4XI22PkSVBkQRpJNxmCCuQpLIpQKRaDHrFbMxhP+qWSFnVqKMASLsEQDrpyCcPQOWAxamg48l/S7q3EzQj4JUAWS5YJOCPsCAFUJPnBSBrbGxUcmEXaFLMvz8CQJZ7/LnAlSuVTeaKmL4odc2NGHqOXdt3SVAtIX+AdGqEykpp/zzhQIjqSCO5zAiBQB8Xrq3jnOXg8aWxqeLoEZOnnxxiaDBAKNyBrfkYmegnl88SCVcQ8EXQbZ9aMPIYApwJU0w8NgXYeHX7/Ve6tOvr57ah/BZg0Q1uccGkcomtAI3SvpJ6Le9zQS95Tn7kvAho54BnU1LsKdDKuTLkHAooJeCVm8xcLkl2PRtFBu/6LbqAmwPC/X4QtpzJOsXCnAo9Ugb0loC6DsNwil3oAJTlwKv7/VzfSflu8r1dNq28LoCsPMRoXIDXcgam+/0EpHWBSZdN6m7D7ZsukHgq+FcuaXazrBwg1WkHN+1b2l7+73pCun3WfW850PrH+svpjsH9jLs9h+WqKQBVQFhZEPh9AKS8T65HuRarK6vQNElB9KvBUJjWmi7jhiR06VgpDSPC8uePAAAgAElEQVRVR2VxCbXaHLR4gIAtQjkn5iVPTrFgHKjQWUmVROusnSalrO5Fgl1LyKxXY6JE1giAZ+NXGYKyji7yNWmvopEgbh1lxDxMw+Iw0+Y14dM8FO0MSWuUxx97lkwsQof3fAVAysr8gLlNFX+dnEul0UpOAEjdS6ig47eFeWMQ1APKl1HG1qJPJx8Yoyf+vFqA6Kheoq6bY2PbSJCkwttBvmiTssV93o/hb0H3iBVDATObomhmlMw6qkVoqRdpuR87r5PO+RiNJxizRxC+iMTySPp1XIBFNaZLgriAiVBBPVG9RTHUNU+amHmMcc9BJr2HuPyWxfzNF/6K+gaHkzIV9epeZRL2o6GZpQhYNfyIFu9090HjZLVPGQtyigH53zN+/bE+fPb1sy1wtgX+t7XAFABp2zKyO0OWKIpMySIzHJmnBB6QS/PlL32a57Y8ypHRLob1DEYlzJ3v58orLufBB57k2vWvYdmCBpads5ADhwbZt2MHD/37o6xZKf6B0NZcSWKolZ7jsGnbAV5+2aSzpZqGhrm8uO0QetDDZHpIgRTC6xEy1bR20CJB9o/nCbXPISNczJRFx9pr6BsaxRwUuXUFnsULKR4foKmiCTOVZySfhWQchvrgygtZfNVasl4Ph558HqU5bWpDM7w0TmtncO8uCAVomzOTQCRM1+NPQX0zJHO0LljCjGkdBEMGj3/9G7BpKwve/0Eine1UVNUoSfLz990Hg33U3XEzzauWEg568Xb38NwD34btT0C1jhYbIqgX0b0ekqmE8wWjHvAJsgjhuZASvOLaZmYGWrGfGKbn37qZ1wvREVFiRjk+nqDa72E0V6RJAjzEB9w2qQqGSWYmCWtBDtgZakM+vOk8EY+XtF0gb8K0QIicVWRfXt2xaRQQw4ZYERJVAboidQxVVrD+7bfy5PZHCDfEGT+wRxGtOmc3c3xoQMmxZyyayZGRI0569LBNoEqnw6rG3jVOcb/N7WtX8LvfvMyPHjqPytocfk8Tj/32GQ7vyzGtQ+HCLFs+nd89fZQLLm7ioksbyBcKPPWbAcaGLaZNb2TTS4eorIbYBCpwSI73Qx9fQSqd5Le/PMjRwzYNrXDRhR08+Wg3jY1w9TULeXHLHp55Hr75KCz6cAu7R0ZhT56a+lbGN/XBdNA7PFhGEUF5G1pr8I+F6NnQS3R+FE/Ay8TxcZWYzWzwTgtSVaxmZLifpdcsYcIe5fjmfpasn01+LM/+B45DHTSvbFP3+52/OkjrTWEaG5p55aEulBHndJi7chYHftFF+IIwjefVUzg8jPGTNAvi8L7bZrCgcw7f+NozeL3TSWY9fPgjX6K1dY0CH/NWXk3vdM3jKDKU+EFsb4S57MKNoo4rKXlOTAVLdb1SyJXi7qU+1JzaWcDHiXSOD37879l6oJdcpJWe/T2EFi4hHU9CLMa89dcQ06NkZGE/3kduaIjA3BUEMIjt3wGTw1RFfYr5qHkMvNJ+3QdhdACG+llz/rk8+J1v0FQbVZaPMtVy9RoyB1OAnlJ2nQmAdnoG5IkZzan8ptILbrXlCtddAHLqSBwQcgqAdIXtJyGXU4vIJVGK5jFJpmJ8+nP/wD/98BdYddOYeftdGNNXMl4MqRoyMdBNeusT0LeXZW++nvo509BaOkn6/CTtAhU2BLv7ePzr3yNQ04k3laA2P0Bwso8nH7iXlopAqR84fpBnH3++LXAWgDzjc396ALJUC6mtn24McQcYNW+zYLBnhI/c+Tm2PzZBtTGPsK+ZbMYmYPiVJE+SVTFyjJpdCFG6JhJFl6mmNUk2P4Y3XKBjZi11TX6Gh4foOz6JmQ2QT3oIeZoJezrx6TVYwkTUZJseUrmUkigKeJhmAJMcPi1MyKjBb9bjsUPKz0wAg6JeoGhlVdiBmB3LWpbQ4POS063HSdiDjBWOkfYMEanXiNSIf4yFoRlotgtAOo1ti5RYdxiQImN0JDQnt9IfBh4d7zlpWSdIwmG1CcAjQKSAQhUVlYoBKX/Lj4AxwoCUMBr5rBuGcSoAeTrw05Vhy35cT0EBn7JFU8kkRDKdTk4omYC0n4ANHm+R6uoQ8cQ4Po+Pxpp28lnxRzzM+aurWLM2QiCURNMCJJNhNr0wrpiQHk8HHl+tCuiYkAoGk8qKarxGkGLBxqMYhBamlVW5Ro6E/XQBR/+5ju1+J3m3+ASWy7GFcegmGpd7HbqgmjD9xINSJNjKU9iyFJAjDDgBooSNKtuQNhMwWFKx3fadYiaiGJMu+Od6P7oAWTmA6IJc5c/J+T/9w7kVl4NnzudKfc2W/itMSGEgSiHhyLCn2JkOACl9ygXZpM+4gS9y/oUdKb/L+5OAb44VQFCxVN1jlc+VA5AugCrt5TIjZd/S3m6qu/z/dIzLKXajA56Wg8Lq+iqxO6dAWuc4ytu+nJX5n+spU+86tU3lXLmemNJGcj6FAVl+Lbmfcc+rfK9gIEA4GFRAnmV7Kdomliev+rwUqcKejg8nMDKVVFiz6KxegpEJ4ytG0AtetbDh9fsUWOkxS6bg4jHlM8jZWRKFcXJMUqXXUOvrxG+FlKxLgEiNMFk1MosPja6Mz21vknywh3HjIG/62DVcfv1qArqBaeU4NnSET338S+x+cZIO3xqqzYVqUX7A2q6k39NZ5gCQOnh0D6EC+C0nCTuknPwdoXLRZ5PWRzmWfVEF2nRGF6B7PByb6CJGnDD1eIhiEMGjRTBCQfIyxmeOYymv3yYqAzWEqn2EqjQm0730DR5nMiffpsAkvYwxiYcmamhXkTgyPmiIhUcaizGiRKnSp+PX6kAYOYEMI8YuulLPsv6OeXzua3dTW1vjfK40R3DKWZF1K/dfMEuyGfWEew+UKrb0AbXE7Qi03XvgSVCja8dxQq79/7UXnn3/2RY42wJ/3i0gFj5ioSLjm1hFlFpDk1hF0QDJ9FvGYGUczUc//CG++r3vkxc0oXEaS975LrJhL92DAxhFi3BulOFND7J4QTs5zUN6vJuF9Rm++pm3kc28wv4du/jB1ye55fWraJ3VwgsbD/EfPzvMd77zW8ZiOXKioDByajz+zGc/pWqeQtZCr6gjMGs+I/kija2NDG59CabNoGPtJTA6TveWTXDNOmYsWkJuRxd9jz2B95YbmLV4IYO79jOxayf69Gas3Tvw3PZGZs5bhJ7MsW/zS9DVRc0lF9KydIHyXZ/oOkrvI0+AJ8jM1RfRMm8+STPHtl/9CJrqiZgWyZ5+Ln/PexmeiLHrmafwisrFEuWAxkXXXcuTwgzb/DQzr7+Uww/cQ11DmNFNz7Jgxgz2PrJbBbowX7zJC4401gN1dzVSs6wWs6pIsGhQPxRm62e3cr6EMe+QRS+RWxt4fR4qwj5SEwkaqqIcjiWorqhhIj6uTl99NEAykWWeP0gil2FMNu8B//+btCx2Prszaao8UBMMMp7IqAg6f2WYrnSWTLQSvaGBV+JHmHnrYia1CYYeP6LAOrU2KaDdokaGh4bgENS9s4rGtg5i3ZP0fe+4Spy+enkH2x7p5sZr4POfvxFPFIaGJ/jbj25Q9chn/+/5tLbVsm1HN/fe380X/uFCcmkvn/2bDWx8Ad717mZ+8dAAb34HLFo8jVyqgvt+sJObbu7A56nglw/uZvtO+MrXZxGp8nLsSJ5Hf3MYJRgzYN7SS7n1rzcw/Y117I2NQb/N4jWL2fXgLuqWVJMM5MnuTME8mN45g7C3gt0vbodOjfYFHaSyScaHxiAJ5117HlqFly0PvEhwZYilc5ey8cEXoQcFPNIK7IOL3n8ZvdpxjnYdhgMwb8Zs9m88pIDl6bdNV8Dh4X8+TPC8KDWrIlSbBvEf9rLW145xrJ8rl67j0V8f4l3v/ggXXrIakwCFfBXBQI1aHHYuTKkFdExJbfaKXsWtCpzXThJPnLB00bEKmmoXka1IsJTUGgL9xRJF7vrIJ/nV85vw1XbQ2r6Iozv2E5oxk/ToCN7ZsygMjRNdfTm6LwQSeDg5Rn7LJqLnLCaxYzu1i+aj6xZeA/xSe+aS+PQMh555nLmVYX59/78ya1aHWmB15N4WhhyMkBacnJcT/ML/8jhchj/+XiShfGpcQhhd0xsXZnRh0HIA0mGUlrNKS3zN8u1Jp1bkJl1ZXypCuWWzZ+9ull75Goq1LXgWr2b5re+lN+uh/5ENajWm48K1jI10kRrfxhvf+yaO5Irkg2Hy4gmfSrA4GmLXbx5n+3d/ROfsOQQLMXIDx7j7zbdz55tvPYHZKhLFf7nxzn7wT70FzgKQZ3wGTx02FOxx0lbddZ5X70qAsDy6ZpBNFHjo3zfwjU/9CjNWTWWkg6IwgCQkQdcppAtgZEjax5mwjtAWrGTZ8hm0z4qSLgzijxSZOa+ZptYog4PDHNgzxMRwEZ9WxeDxDEPdJmYmAsUwdiGCz6jHtgNKwpjVYkwUukiYwt4yiHhr1UTYa0ZBSVu8QmTElBAcMY+2hT8kK1qyEmVietMKeBwtHFZpsXo0SWWDj1BU/B9FricTWWEbag51XABIYUGWAZAucHJqG/0xCbZsozyhWgAgAWhEAitJ3AJ+CQApv10ZtispVgxCRfEvG7ZP8ZkslycLIOQy5VSIhVmkqEEqnSYVn6Suuo6wP6p8Db1+yOXTJJKTCmRtqGulkIthFo+z/NwKLr2iFq9/DEMX8LSCI4ctnnzyGOOjlXh9rRjeMLHYBOnsBJFImIA3gm1Jm3sc3zpNOVZjiz/bGQCQ8j0ELJLvJaw1Ab8EOBJgzU02ds+Jw6Z1JMPyWwJn/H6fYrLJw5WFCwAl7S2hQAJAOuCXAwZKMI0rP3blxW7qtuxfGJDlgTBTQGVJBnoSkCZ4x1QkRhlE5s5E1LGeCma7a4HqSlUeNFN35PL3ugCeC9a5Hosu4OaCh853d8BX1ydU9iGsz/JtuAxatV/VFg5D0X2UA4kC5MlrAlqe+pgCAB0GcHkbncpWdD97KvjoHkP59XW6ofB0IOLprlH3+5zKGj1V0u5e5+p5KVYEDvT6KFoaBauI5hXPHxBc2WPLWBQhNZqjmPbSWT0HTz5IQIuqxRGfHiEnvo52QIVs6aWxSlayC1qOeHqMnB2n2l9Dja8DTz6Anc8rX1ufIbMSP5pHJ18skC0W8YeLmOFeegqv8MF73sJVt557omtMTIzyjjs+xEtPjjA7cCm1LKRQsBg0dyoAcgbnUKm3ktV1PLpBsGiXfCDDym9RJsQyEy768mS943THt6vFG7Fs8BsVTJgJVftVUEvAU41uVShAVhjvSUVFmKBW7B3C0xRgnvfF0EJZNF+WI8e6mDQzRAjh9UmfEQZ8I0FvE1HxBS6Kd2wBS4uTs7pJZWLYRAjTQpUxDc1foLu4kSF7K3d8cC0f+MTbqa4UAFITf3in4FZFuEiylRutw1CVF05GFae8HdVrpXCxsg7jspRONOwZJUie8c377AbOtsDZFviTbQEZ18Qr19E/O2EVMqF2puUyWsnCiy61Sm8PH/roX3P/bzdAzUxm3X43+eZ5JPwhcnaRaq9JtDjM/oe/wZvfeTORpnoe+vm/ke7dSGd0nJuvmM7Vq1bw2Y/8M1EfyiswGKrivntj/N2nv8yd730/hgTWqVHSZHhiBI83wOFD/dz63vfT6/fTsnAuidgA8eQk1eefr6TF8Re2QGUFrbffRN/hw9A1oO6LrTdfy3AyTmHvIcLRKKkdr7D09TdTbGlnrFBkYNNmiMfxtbSp+0T1vBmMSXjNwS6WX/s6vOkimzc8Q+X8eUy+sgV9zXLWrFqJL5PhqW98G+YshD27Ca9fy6rzziV2vJ+XH99AuG0aqdQkq163HsOcILF3Izu/8Q+QHoFD42q8r51TheX1M3FsiIr5FRRqi2Tq06x6x2VM+kZV3RvOBkk+1k36q5PM74eqCYPmikaOTPbTWBVFz6QU8DGWM8nbFjXhEJlUmtpwgKjhIRdPUhOKsC+dJGhAZTDKRDIhCmrmN9QyPjymbj3C05f7ZsGr01+wCNfUsqM4xsAC8M2tJH90ktnzOjj0ZDf1a2sZyYzhn+FjyZr5vPTSDryzgxQmMqxdcyXZA+Ns+fLLNNhQlYR/+9YVpLQD/PKhHtZfOpPuI4d54+1LCUZ0cmYV9z/wOxKTkJ6E5rpmnn9uAG8AQlH4i/ctJhKVBdZ6PvbR31JdDd3H4S/uWsn3vr+F/+uv5+APiWIkwEfv3sHrroJ1r7mOsWyU1Xc8QGGW4/8o64dLVs9j5xP7Cdf6aT6nk65dB2GPAyLWLmxg7MCwAhNrZjaiBcSgtMjYbya48qOXMhJKsP0nWxXjM1wbJfW7BJHlVdQtrqexuYnNP38Owgad66Zx/MgR+IGtJNuzbzyHQ1t2wEpoa22nOt/Irn/fSuXtEaqNAG29NTz/lYMsyMB7Xvtu3nLHR6isrAdNPOrleqx2hMG2eJHn8aq0GakHStYtpURmN1xmqgh2rlynsBBdsPNfUeFZWkFd10W8vLKjl7e+72McTqXxNTQTDdUy1j8CYxPUXHIp3sZmhgSIzZnQ2kGlP0SFoZEf7mHoyUdh+rTS4XhkxVgF0/jNLIHcBJP7t9O/cwvNdVGl+hOWYSaTJxSMOmSZ0oxBFCQeIS2cyfh5GgDSnZGeWlq5Oypb7i1xSKWlS7NYtb2yIzrF8vHkV6Vx5XzpZG0/XilRpektSEzGuOzGG9l6bNBJcLroOij4qLpsHcHqFjJaCMxJYht/yKVvug69uZmYaeIPBLFzKXY+9ySBsRhjX/kuVDc6bG7d5BN3vZVPfuA9CvSVGl9+n1H7nUnbn/3s/3gLnAUgz/gUnAxg/P7L6WSGn5qII14ozuqKRBb07Y/xpbu/zXOPbscUnzOPn0wxhU9YPuKT5s2QKBymaPbxmkvP4bab19HSUoHPJya+WQqmhA/kyGYtspmQ8nUUIKOvb4QjR4aYGC0w1JdhsKeAnW/CyDfhL7bi9YXIGGNMZAZIWeNK3ljlaSBs1FLIyRqjT90H1OKPyO0E9BCdi5p6exVzMu8bYVI7ylBuDznfMJUNBlW14tVmOyxHBUDqCoC0FAOyxD6zHAbkqUCJ+/cfAyBl/uoGXgjY5EqxhYEmElhXWizPCzOtqalJMfNOAE2nSLBfDVY54JL7cKWsKlXZNtE9mgKdEhMJoqEoXkOKUJNg2Ec6myKVFnBPo762kWJ+EtvqY+myCi5f34huDGHoeWwrQCpTxcaNQ2x7JYdtteL11pDN5UlmBHwoEvRH8XujaHYAS4AaI/3fAkAKcOSGlLgsRwFaXS9Nl+3oMgSlP7ksyeHhYbxeD9Fo5ITfoYCQAijKtoRtKlJb97OuJFl+l8uZpW2lPQXQFOakAJfCqhQgUv4+HcPPOR+nXnvlt9cpwNJ51gFDyiXMar+yil8CIF2w0H2fe1xTx+9so1yK78qM5XkXmJX2c9iesnrvMMXKWYluX3KZuy7zsrxvyTmR716eUn3qNgR8lRRxF/QrB/vcbQqIeTo/SPc7OAnQZ/YoBynL266875SzVuV55XWZymKbugNgK//HPLYuYLWGXfTg1/1oRYtcMoFPs1i2aJHA76Qms4wOJElM6mQzYcxCGC/yE0RlZPu8ymYiV0xSNJPUROoUi1LLe6kOVOA3xNKgmnCgRk10Qv4Imh7E9GSI212Mevfz3n+8jXU3n49PfLI9NoPjfbzz9g+x/XfjzAlfQmVxhgpMHDEPqmOawWIqEABSpO8eAsUiPls4H8L98GDrRQpGmoniAHEG6bcPkadAhEZq6UCTY9CCaEWvktiJX5KpTzJS2KVsMkLU0eRvIej1MJnpw4oO09RWiZ2ExEiRrHhjUkvUX0NEmAemn0zGVDK9glZQfpg57wRZTz9D8aOM22MEqKbTtwzbk6PPeoHWczQ+/Nm3svriJfhlBaUU7KD6r2COpTTT0tRAXVNl9XOpE5WxIF3vyPJ6+NTb4Nnq88wuvrOfPtsCf8YtcGL8kf8oNUROmarbmtSlTniFR8aYXJoNWzaz/u13UQh10PqOzzDqb8UbqMCwCvizIwy/vIGO1fM4d81yMgaYRh4zP0ZNYZz4xscY2fIUtdYYt119HtWhcR784W949FHx8LuDb37vXylaJkGvE5BmmcLcMjjY1c+173kP2jkLOTTSS02lwfi+fTBvBZHWaUTikwxOjEFjLbS0sWr2Ajb9+rcOCtDSIHQ0FkzrYO9X7pEUEAJtc8iODKNfuZq582fjHZ5g5+NPwvgE0XNX0DB/Fo0NDQzv66JLwmd27qTuXW9nwcUXMB6Pc2zPQZL7D0J3D+ff/nq0tmrShRyTRwY4vn0//OoRrr/3PmKGTSEf5+jWpxl4+F4oHIOJY4RrfOSTeTraZnF4V5eSYneubuZ47wBL3rwSf4tGb7ybgQ0DNM2vpmO7QfrHozTshLm6h2wwwGAqScQXYTyfVNaF0l51wmIVQgIGhtdHoiBWI+IQKNW0SLgryBZyDBdyNBoe6sNRBuMTRPHhjYQ4kowRiPoZSec4HoL4Ko1JYeYnYPbyGRzac4RIk5dkrKD8Ev2LI+g1Npl0isoFQeaunE8g50PfWeTpL2zlPD/ke+Gtd8Jtb1xJZWUV3/vm46w5t4ZlK1az8/AQv3poK8cPwdoLalkwdyX/+JVHeOdd7YyND/HSxjzvf98tPPnUozz400kam+CLX3oNsXg/L7+8k21bFe5MVtKoRcLuhXVXr2ckW8dFb3uAzjdWsv/wpGIo0gEz2xo5fHSIjnXTGE9Pktw7QcP0OoYnR2GbmG+DMSdKVUuIXCJOYSCDHtKoPLeVwU29Kk3bc5VGXXMdgy+P0PnG2VgZnf7nhjDHkhAtOolAo9B+QRu+9moOH+mC5zPMuWEm6YhGr5zvSpg/rYOqVB2Hf97FTVXX87m3fY6or66UW51XahbDDCDegoZyajEdrzGZDZpCoJC6u4ghAYrKQqr0UGCZouCVQEyPEBfx+cFUSdkFocAwkbS56jXvwgo302cXiMVGaZg3g+Gjx0ELMX399ST1MCnxlT96API5GmbMISh/Dw0wsm8XVIUl2h2yOTU2eCN+Cru3weH9fOJjH+Bzf/tXZLMp9KCz4Cq1jljZ5FJZBbIpT8hCAY8c3JlAaK8CIKeSqx0NyamPKQC0vPZS7/t906FT/CKntihLJRmFPhQtSSgXCydFNqWQzfHQo4/yvk9+nsHjE7DgApbe9SEGfCHMaC3eQCX25DCj254goCe54vU3MDg5zqannlDeE5GFs6jzBRh4dhu5w4NU1XVQK32gbztP//xeqnwQ8bnkmbNF4J/rLfwsAHnGZ/7VwOKrN1l6zykyY1mpzZZWewT0kwiqTY/u4re/eIp0VkA6AyNgEE/GCAcCTE728vzGn9PcCHe+7VoWzW0lKDcNu4BtS3KqMBRNCkWdVMogI6uLVoaibZHJmxQLXgb7EnTtH2ekX2OiL4A53oRPb8T2+cjbOVK5EQp2hgABQloNfr0Rywyoo1TjrF0QJzOlaBB5toWfnICf3jHSnj6GsntJaT0Ea/NU1nnx+kpSWNtTYkA6QRHKB9IWcNJN6HJa7VQwo1w6ejpw0CXQCHPOZaSJlFgOVjwD5SGviSehgC1NTc0K4HL25WJPv58B6bIr5bOuHPeEt55HUyQfkSJnU1lqKkV24FPnQJJ4M7LfREoVVQ31jeSzMYqFAZacE+XKq5rwegcx9CzFooU/1Mz+fWmeeHyAXLaZYrFaYhZJZcZIZxL4vAEqo7Volp9CIY/uEWBObsol9/P/Yj+WNhUwSL6DtJcAagIaOrJqx1vQBeYEyHI9BWV3IvUPBvzq/RLIISuCDuM0pUCguro6JVmQH+UBcwJ41DA8usMALJoKsJH9in+i7K+hvkGxL0VC74bWKDCrlHo+RZqaulmfVMWcpi2mQO4pKXKpxzmGyKeIKcoBs3LWq8i9pvqkrdioDutQWKHO/+WnUHR8Lac0qE4fkyCh8kpB0wVAdEytJahE2ljMrV1JuzoyRSYrjSGlL+/4qZYk2LKEcYp83L2WysHb8mvJZaHKcZY/XlUKlElkT1yb7qqqun6n9i3HfGI0VN/JVAC1C5A6qd1OP0iKf2gsjl3UqKmuwhvQKVg5ilaBXM6kmNPx6j7yqQzZ1BihYJ5L1p5LTVUQq2AxMZojnfQx0F9UCyvJ8SzZZIG8JavkzlHYuknaStDZOIuAXUNFoJZZnTPJJE0OHxrCznvwmYbDWi5AphBX7O2mRWHu/OwbWXnZLAyFp5kMDPXyrjs+zO4NE8yOrCWan6HCtUYK+1Vh2ikApNZOXkBQ3YPPzqkr0+MJKXl3USuQLMYYsnpVmJiwH8XbNWzXolNJwZbPBVXomGZJm9pkrD4G7Y14sYl6ZxAyohSyE0zSQ8DI0N7chJGIYuSr1Tjt0WqwCj5ZH0JTfklZcnYCy59mOH2MmNWPFUoRN0eZzMfw6RXUeedg+CwmPXu57s0X8Ol/fJ9qN5HhOKB9qQRWDHj3/ArD0slWdNbey6+eUyrq0osnAQV/sMP9Fweysx872wJnW+DPrgUUW8it4xRlSMZ/qYtkWUjsf9xBy+TuT36Sf7z/Z0QuuJaqS99Krmo6ltja5JLUGkn2/uCbrP7UR6mc1iR4jbLTKGgW9VaRl7/1LTK7XqBJH6B7+3N8+J2rePQXmxjuh189/BwrVq1Se3VHTI/lVTa3+44OsO7tb6XPY7HijTexffPTmLt20/zWv6K9cxZ7nttA6snHqfyL99I2Zw57XnwRjvZQvWQFi9acz3iFxp7tr8D9D9Kw7lqGe8dZce01ZJsriJsZeu67H0IRiNQq5tv5r7+ezU89Cf39zLtyPVWWzaZHH2HlrW9gy6OPwdFuLvzAh0gePMD2736dlZ/7a7b86hcwGOPid7+PZ779byy6fB2hpia2PPwrCOrcfONlPPbdv8OIHWRi/y465jfQ/V97wpIAACAASURBVPwwnhaN4ogN7RBqC1OssbCbCxTyRea+ZTFGymLOWCMvfPh3rD+sYx2UJSzoVcxFnWqfJF1PUuXVyBZsGvwhenNpqoIhEmaRgXyehYFqktkkcYrKr7k5GCWVSdBQUc1IfEKFQNdHqzkmDDa/hl3l5+V0lqrr69k/PAIi6pJyPwzzF81k31OHaV47jYH4cRrOaWbRRTP53YvP0XpRDW1NnQQGwrzyr8/TsBcWhODKdQHe/e7LKRYmeP7ZjRw5YCt1069/B3PngVh43vXu1zI6nOCr9zzLxz/ZQWtrCzffuIk33OyQNm56/QV8+zsv8vFPrieZOspvfn2Qb3wNvvZPi5m7MMTuXZvZ8iLc9Vev55v3P8Hf/2CS8z7SxktHe2FQCHw19L08roJhQtdHqG9p4PivjjDj8k6S3jgRXyVHHjwGVTqMWI7cXGTWEjh8BSy59lx2PryVJdcugnCenS8ehHqYNWsRhzcdxX40BZfDyouWs2vvbjKTeZrXdWKYGr0PHCMwx0vNqhb6B7vhFZt5K6ez/9mjkNWZ17+Yb7z365zfsUJQRQKGD11UWaWy0rVwVMxkiQqX1GMFQErdX4LYTioO5CxLL3FmmHL9Fi1ZDHA8tIWv94Of/ZYP3Pk5muavwK6rYOj4QfRpzUhVQtEPNW1UzFlMzrQIBTQmDu5XgHv9nLmMbNxIxwXnS74hqXwaQ7NEMI41MczIxmeZV1vNK7/7NX45TENsHKbEzoal4vecMVbQVQFQVZV3BgDaaQDIU8uj8q2XBwK67zvBlPwjAKQz85jCKwTaFz9xoUDJAr68UihJy0WzE48nuf6Wd/D0nuPQMJPz7/oAQ7WNJLwRcpNFGv0GkXg3O/79WzCtCcwcl991J+HGOpIeEeLr9Dy/hV0/fQRf7WzChRzZIxv5u/fexvtvuV6iidQ4rZQ25TBKGWvzxHd3aaF/dne4/91f+CwA+X/k/P4+kLK0miEsm5JJWDFrkUxkSGcKFCQkwBDqiUXIZ3C8axf/9MVPUBu1ecP1l1EVMVQoiUxWRaotE34BdHJ5i2zOJpsvksuLT6RFLm+qSbYkW2fSFqPDScaGbbp2p5kciUKxA49RTSo9gW1nSVkT1AeboViFoVWg4aeYl6GqSFBktOIAacpqVQCh0WfsCexgnJjpsCC9oUlqWjx4Q/IdnKCHoqjIDa8CanK5jAK8LIkWO+VRDkKe7v/lz5V7BbqMKwGzRAYtYJjjxefIi2WgExZka2sbHsNJdna2NcWWOx3I6YI5p/2tQTaboZBP4/PqhMISOKFRNCX52c9kPKYW9IL+EH4vFHKjtHcUueiyMJ3TRT6apmjm8Pj9JFIRNr2QYOMLI04YjV1BQRIEU5IoXFDtFQ6Kx6QkN+dVcVNuMvz7urLbLi7D0WW9yd8CPrqsUWEcCvPRlV6fru3dbcnnctkMAZ/j5Wd4BIy2lQeNyFUbGuupqIiq1TQniiOgktp1SSHWJfzCAdvk1ifFhqyIDg4OKuBDwoI8Hid0x7lfOtJ9N8BINajShpanvP2+b+/0L+dKc7bxKvxDbbw0dSiF+kwtzLqfdz9abjotxyEm24JSibRErgpHluoUUQ5IIwcvhYu8zUn9E99GYS1LiFBATVs0Za5dZsytTLllX/IhE0tJy+T6k4eBrfYnK7MiNPvPLIKcpn1OHOfUa87xOi2mWqsEzp7UiqW3yH4NkeSrb+u0i9sf3e0IR1qAR+lLHo+h0hAFtbdsm4H+fryaRlNDgzqT2XwOzWNTlHEsbyt7BLtgEZ8cJhoxueySFURCuupTHi2KZoXIZXSyqSLdR45iylgn132xgMfvwxaLBd1DtLoBXQ+zfPkqrrvudezdc4D9+w6TT5uEfBUURKYjpVgxgzeocd5Fyznv0hVEapw2yOfTxMdj3Hn7h3lpQy+Lo+vxJ2cq1vq4vUvx2Fu05YRox6vVqu7p9WWwtASaP0siO8lEPq7ayIPYFXgJ6GH8vpD6nqYl14AExIh8WxjGDnibsnqY5GXSjOD31GLYPlLmKGH8dBptVHobiBqteI1qCrZGzjYxPRYZe5JYrpd4/hgZjhKqTVHTAoFKS4WPjcWTDI4kGRstoJvVdE7v5MJ15/DOv7yNGQvqFTtdzqScB2FintS9Sn1G+p1zNZUKyP8j99GzOznbAmdb4GwLlLeA3HtFVlOSapbs5OS+Iz9O2gFkUxn++gtf5Svf/xlIXXvh9ZCWFFYbfDJgZ9A9RVZf91rq5swmFw4ynpMa3EOL38Mz3/g+mYN76Yh6OPrcw5DqojnkIaxX8sB9D3LOipUYfh9F5aYm9hsSl2uwdX8Pf/WFL2DOn85Le7eD3wOpDLVrLmXswAF8nW3kjx1GUeSkQAx68dc1kfv5Y6x485t4+cAWqIpCqAo9ZzKjfRpdr2wj2jldhUGwajFLVqwgHMux8cFfwu69sPJcqpcuZNasmYTGE2x8/AnyO7cTueIK5l16maNIGepn80O/VNLT6jVrWHzx5WQSaarzOR7/5rcU7azj0ktpXbyEqnyarh98i0M/+AoEJ52yRByAGsCWslpIYHILE7eYm2DW9bNINGTV/a1utIbUvx8m8rUR5g9CJq9mDGQxaKltZmSsh4jXo8JtJtNZsWFUlUfEA3pRhLwe6msaOZwZpz+T4dxgFcV8lgEzK4dAJBIilRRvY4hURjmYT3AsBDXr6xm2EyR7skRrvST6C9SdU8/oUBwmBcYCqqDh2nq8TTp9B4ZYe8MFBAKVHHpsB0e/3c87Lu2AdDcf/9DV1Ndo7N51gE9/potps2D9awMqrOWeLx3llpuu5uGHn+alzWnuuecCdu3ZxP0/tHjLWw1es34Wppnj5788htgqC+lufAyE9Lpq1TRmzZH6osDXvtqn5Nu1bU18+SeDtN9UzZF8ivxQntnnzSDqi/DKL3aqIB11P+6CtutayDRn1Pxq9GcxGtbUYLYY2KaGdShPbDzGzHdOJx826Xmim1B1BQvntzJ0vJ/uL07CZZLmU8LQIjB/2UKsSZ0DP9hF00cb8Qe8HP+PXnV+2y5rJzueZvRfxmAG6mfmkkXYLxhcFrmYL9/wd1RYITTLp06gzPV0P8qiSo7XZ6VLq+8BFbIncyVlH6SLMs5UVlROTV/SAKtOJjpdA0vTSQsQqcOX7/05//y9B0jmfETrGrGCGoneHpWmHFh5IdHm6Ywc6YF8kZr5C0nnitRGIvTtehk2bYSaaocp7fMp6XkkbFMf0ji6bStaapL7/unL3Hr9ulLl7SjfHI1eaYxxaYYuIWBK/PzfMiyfWsn/PmjzFLxuat9/ZAPlL0vVLv+cpWbD+SYn3iAWSTpf//q/8YHPfIlifTvN19xI5PyLyPlr0CYNhrsOkRk/CMd30XTVJay5aj2jeRPL71dMVTuboCPo5af3fAf6TDV3DeUGGHnlafY/8RBzm6sVTq1mXgUZi52I8YKQMQzHS13ps9Q8cMru5ywW+d/S1f5/sZGzAOT/5GlwARalb5YfZ/CVp0uZtiXxqE0uFeM3v/ghr7zwBMsXdLJgVovKgFUAhAIgoVAUBlqRfMEikyso0DGbzVM0bXIKmCyq1GTxphNpcDJpkYz7GOz2cWC7TjEjITUa+UKSPOOE/EG8RiW2otP7VKCCIUEZmo5HE/DTr1h6MmDYniJZJpjIHiNp9VD0DxKoylPfElH+YUVTAlxslczt9QhLR7xBiooNderjdCxINQ6d4s/oPlfO7JLnHK++gmLVSXsI60oAM3kIU6+xsQmf16/My0+VeJ+6jz8GgApokMmmKORFKq8TDPmU1Nw0/Qpwk9cy6Qw+w0dlNEgxFyMYGeKCiz2ct7IezZJKroBtSApzJfv3WTz3bC+xiSgeTzO2HSKRyJHJJgkEfEQjIQXoWKasIAqA9YfBJzn+8gTk8jAQaR+R+gqzU9pBgEdhMwoQ6batKxNWN2K5QcgqWaGg2jOXy1JdVem0oy2sRg/5Yo6RkSEVYlFVWan6isAuuiYApAQT2WgeAaWl3woo50XTPKovDA4OqHPc1NCkzpPD8nPhNSc0RhUpJwoVOZoT63+/ZyXSmYD8QQBSgW4ud8EF0Up3PveOrLbhlCMnktvVsciKbQmAVLC8C9w517LDvJQVvjIAUhPQUFb/5PyJi5HcXMVM3zHslvcqQPMEAFnElv0IaKkAIEGeHYmsA2j+FwFI1TAnL5sKI3lqRbf0XUpQqotNuviksB8N2wFAld/PCUacU7CdAFwVAGkpyY2sfAsAWbRthgYGlJVDc0Oj8jLNFfKqmBYAUSTsAkBaeYvE5AiREgAZDdlololXC6NLSrQRxNB0UnEJgSrg9znJ4wUJADJ8FDQfY4kMmi/EX33gw8ybv0gt0qSTaadQN4W/KAb3AqSZZHMFQpGoYmSKzWHeLuDTDEb7h7nrjrvZ+nQPCyJX4k/NIeQL05N7ERkZm/3LMXL1+MTD0fCjeZMkcgOM2d0UyGFKGA21RLyNeOwwmulVzEhpJN0QtoyfouVYaeiarE3bFI0R+ovPIo7y6VIbt9DItKrpVBsNeM0IHj1KziqQN1KMZHpJMoIZiFHwDBGsTrFoRS2hihS1TTrRqgDZvElP/wR79/Vx8NAwiaTB+quu4WN/czfRmgChSgNbtyhYBTy60wdVjzip4lVxOqVh+8w8aP8nb79n9322Bc62wJ9yC8h9p3SPFcBPRqUSAClGOKLUEZ8MGWaPHBvk0hveSE9Pgml33EVh2iISnhB+nwctN86wgIpaGs/iRcqX3T9jGuuvvYFs3iY/PMHT3/w+UUsj0dPLjKYKkgdeYPTAy1x14Rru+cd/ZMac+c79goKKOJO7ShGDPQMTrLn1VrT5M2hduoiAL8COe++DVatZuH49NY21PPcv/yKzbqovv4S21cuJDY3S84kv4Ln4EtrWrSbYUo/fNNj+mc/BjJk0LVnG4K59zLhwFVXnLSCWy3B8537MrTthPIHW3sYFt91E3/gox37yU7wzZuHL5NB9fhatu4LhyRiHf/4TvJ2dFPYc4LybbsIzrZWtO7dT2LZdTM0hWsl1t97OWDjMC799BLbvgKd/idGcxUx3M31aE33dvXiNClL7J9A6YM5FHRzIdrPsvYsZiIyhST0Zi9J37y7ML9tcmIKqDEyvrmQkllZzloaaarrGhxWGOQq0Rf1KPSJBjlpOzi1UeMLEvBbxTIY2sUb0VzARsDgymVSYrYBdsqwXjFSwvxBnvwTBuRJs2Wi9YxbpDUUo9CaZs3QxPccOk0mnYSasfcsV7N3/CqOJcWUoGWwI0Nbj5dDPE6xbCHe+YQm5+CE2bc4wZ8kMnnnhCHd/eBnxiThf+vxhsmno7BQLpZicVq6/oRFTD7JjxzHe/Y65qj75j4f3IcTUKy+H191wIQ888DyNDWGuvnYBP/zhS/zoAfjwR9YwZ9G5LLvhaxQXlco/SWpfNV8lux/cuY+KGZVUhyvpfqUbey8KROxc1crxe/touqiOVHORvGnSlG3g+O7DBF6nU9/ZyODmBIXRtGIpqmSfGHSc30FwuZ++VC/JFzMsvuYcMpMWXS/ugmnQNqsBbzLC0SeP0L6+g54t3XBE2TvSdnMnRtCH71iY/LNpvv7aL/DamVeBHVCTV1WVGo4/p5xDv6DT8iUkT0CBXRIG6VSujiqoqFiFikUsoYSmEBSU5xcWHmT2tuP4BFfd9naaZy5g/5Fu9HBYXT+jL26GlRfSfs75jGSE3OAjI36q2SyNS5diphPEjh2kmIjR3FBP0bTImxaF1DjZgX1YA0eoCPr4yfe/y6XnLaGYy6s6UlfhViXtVLnVvCpsHS6hW9//KY6iDs7gFHYnZQnKc+qkaGx8biuXXPt68tE6WLCMube/lQN9k7BnUIXRtC7pxBcqcvTl57j9kx/kwHgaf2WIbCJLQ9SPnhpi5MBhXvrqA7QsWEp2fBB/bJDbzz+HL3z8PZiaw3U1FPas2CoKd3ZmT3LmS0GILiOkND1xy9Ez4J7+KZ6y/3XHfBaA/J8+pSfQRuE+K/hMeQs6Bv7OACgruSMDx7nni5/Ba8ZZd/G5hD0FdDurQCkZDE1LJu4OACnAYzkAKfecbKGoJtcCRsrAL5PwfMEkVygQG/Oxe2uB4T4vViGi2Gi6P05jSyWhcBhLvBtNH17Dj1ksMDwwzuSYTFCDCjDKFfN4gx4KdgrTkyCe7yee76G2OUCowos/KOWFD82WG4szZEuSthR6ktx3apDIqQDk6cDHU4HBU8M0RAYtz6XTsk4q96Ks+tvn89PQ0EgwIN6Erw4oOZ3k+w/uXxe5e5J8LkUg6CWovqsAm151IxWmp3giGhjUVEawijEMXx+rLoKL1rZjFSShWxbs8nh81cQmg2zeNMiOV3JgN+Pz15BK5Ukk40ruW1ERVDdGMTB3QLrThbBMdWpXPq2gupI82A1TESBRmKHyvMjX3VTnUwFLt21d5qRI2lXScTZHVU0NHkly1mxHSl0wGRsdo6aqhqqKypJJs66SjnUxe/aodBHpACohXWQNUo6cACCxaDwBQJYDfi4u5gKQDvCmO6lGpwUiS6TJkzxGT77cHSsA9XjVNl4Nzjnvc5h+7o1PWQmo50tG+CVAT8BCB4B0H65UVfbnuBspWNR2wF4BoV3bfLUtAWbVNuU1GQ8EgHREsA4AKZ9TblNnOIK5kGkJdizd2U/yZT3FqWAKixLJuQOaKs6cGrOmzocS6KrQoNK5kvAiBXpqFEzTkdwXTerrm1SKqYxNKuqqIHYSJnbRwsrbJGIjVERsLr9YGJBFdAHHNJ8KGMiLz5BHFkZkxdYkKH654muaK6D5gsRSeSbSOS678mquvu51hCMVqrC1TQm7KTFMFbBdSmuU4lnaXRcPsVIRpOmMD07yqQ9+kSd/spNp0dWEcnPE6oYUXWoRqMk/H79dR1CrUmEIueIkMUbIC6CIH79Rg0ePYBf9GLZXCQRlyUaSsL2GV1kryIRMNaGhqcLM9sbIsZ+x1HGlp2qgjfpwC1WhOnxGmIJYZtijDCUOoUcmCDekmb28khkLK7E9EwSjJrNntpJMjpNOxMlmc2RzplrQGBqJ0T+cZs/BMa646no++NG/kCHaKawVAFn8AwCkdDlXkH2GEqQz7L1nP362Bc62wJ9nCziBLw4Aqfg7YvtRIsq4BCVLjese9u3rZfV1d5Agyvy//BijwQay/kp139ay48SPb2L+onbaz5nP1t3bSEyMUtizCzo7WDpzHtvv/xVN0+cxOjZOW8TL2MtPEU4M8Zm7P8Cbbr0FXzDiLNIUSqaTuiwb6WzsPs4dn/gErVdcTMrn49DGl9Q9smL5cuo72jn8+ONQXaPwlwuvXs/24W6S/YPQM6Hin1e/7Q30jAzQ++tHobkD9hxi/Yc+zNBAD9t/9iAzrnktR7ZvU0Eay268iaoibPjEJ5n1ljfRtWsb+vnLaG/vYK6vksfv+QYLL7+MPVteJLJyOcsXLWVk816G+rsZLw45Pn01bVy+9gp2/OohJidjFEJe8HlZ/prXYPXuYfsX/xKyvcxdMocD+/ZQUd1IfGhELZpVtgWZMNKsevdi7Ok+jg72MLxrmHCfTv1Gi6a90NIDWhyqw16GUwWqPV5iReFLQa3Ph7doEQgFOJoUb2aDfM4RwUb8AexcljrxeNYM8mEPPcm4hD0rJuQcPUDWKnAAk3wlNN+yiG2TRxnrTzF9+SyObumiakkrsb19jiVhyMBKmNSsmE2cSS587WKefuwpWAFL1i5F70qw/Z7DzC2Avw/e8yY499xZ9MUC/OjB3Vx5yTQe+o9jjI9LHd/KseN9VFTDJVfAhWsX8PyzR9m5PcNb71jEww/t5pmn4erXhnj9LcvIpJNsePII/f0JUduzejUsmruS73xnC29555tZ9xf3MePdFezdH4f90HLRNAIVIY4OH8aO5mhrakHv0+h+pk8drwIUBaHzevAvDqKHNVpDzXTtOwALRMJdTWxHjtTWNFwFjQuaSfRbpIeHaL6uk1RqnPiPE0SWBWlaNF1ZK8UfHmPF6xdjWX62bdgKByF0Xi3TFk9j7w9epvmD9Wh+G68ZJrQvQPBnFj/+2E+Y3rJI1WXSyE6FK7WWjVddkKaqWYT1KIGBMh+UeieRyhGKSEUktaih5hDeknd69v9h7zzAGynv/P/RSKMuWbbc7bW39122AwvsLj3U9EJIg4QklwIpl0Z6LgnHpXCXhJRLISHhKKEkoYTQOyxlGyzb1951b7J6Gc1I//u9I9lmQ+Af7vJwubP22UeWrRmN3pl5y/f3LSVZI7rpGkrwj1+8jMe2HyDSNov+5DiFbB6cPtwtMzHGM+gLl1PbNotYMovP7SW1ZwcYw1BKQyJO89zZirChedw43F6VHuQb7+HgPXfw+je9nu9ffhlNYQ8OIXfolbWhAiFf4Jpkz5GmAJBT58p/Tz1xlXpg5zRUJ/k2+CgcYTkb8eE4X/jiN7n693dRNF0Ez7+AdNkHM5bRMmcRlu6gnB9n5Kl7mLd2KR3r15AuGuhGnuxQD7XuIvfecB3c84gkRYG/CVJZ3v3a0/nuVz9MyLbTVFZHagIsCimxbXKUKQppwWGD1S/gSagcicrS6C/QTv6ezsP/5WOdBiBf7bMvVSBZ/yoVqN0LyCLdFm/aXVvZMtj+1KP86qffZ96MWjYcvQyXlcIjQE4FexEA0hD2o5Jdm2Tzhi27Fu/HCgNSAEh5j4BX8ly0CiqowSh4ySaa2LszzcH9KbXt8tUdfORjFxKpDyqAxTLFz04jlUyw89l9HNg9rFK63W6pUokcWwYcYUIW2LLjMZ7b+ySau0i0MaISqTWHB01Ag7KGUcgr2bjTJTCMvfD/S6zH6ul5OWbin29vyz6F7SkSY/E4FGAjHK6hpaWVgD+opOBHApkv9zlqLJrKOtQcyl/SLBYU+OjxCKNPunQxW3YoBmQ+l8ft9BDw6ZTMGE0taY470c3CRX7KRQOXUyObz6F7g5QIcvBgkQfuiTE67Mfna8KyXCTTAiBk8Qc8eCR4pCQSb6kdvTT7rcpgrDIhq68FRJT/0jbCeBR5tzAgp4amVEHLKihbDWORdpTvnIhn8Hoj1Ebr0JVS06RoFBkfjxOtracmXKOqv2o7AR8FN3OJR41DATyKRVuyRZymMCCHhAFZqkiwbQ+lSm1OeYXaYFwVsbfBvQnG3oRmehLys3+q+ov8ea3MTmNXzpJHDGM2l+9IduDEkFehAFYT8V7IwqyCmkcyE6cyC19AJ7NBUEdFfq0AVfGukga1wR0ld5WF1AQAaTNHBTS1AdRXyoCstkllCjWFKWq37RSocWIWNtlh2pOwUoWVKYdjsyCrba66NDk6FQ4gCaU2D1WAP/FHjY2Pq0p3XW0DTk3ClWxPS/E4lW3E61EBkOOj1AQcnLJpDUG/hVYuSLYpDpmcuH2qoi1OFZIOLf2oFGJw6pgOF3u7elh9zAm89wMfxu0NoLu96v41jaLyKRU2bakk1XkJ65HVq1yNwp+RSr39kMM3cyVuu/5+/v3yG8n2B4m6luIq+UikeiiQo9k1h5Bej6OokzLFscpmXLvx43D5cXuiFA1JPS/hcei4peTryJMvj9v9oFk53+KLWi5SsAycrizFYi+OskGD1kldoFmlSbrcDgwtw1Cmi4y7j5r2EotXN7JoVT2LVtfR2ObEsMbQKDA6MEQumSWXLJBLGWQyUjzIE0+mGI0b7O3NUNPQzkUfvIhFRy0B3aGYmFI8sa/rCgPyz8bJyenrJGP21R5Mpz9/ugWmW+D/SgvYkIY9Rtmlusr4UlUryFig5pcuvvvtn/FZSWRdcRwdZ76VlLuObNmjlDmNETcD91/DGR9+J1ZNAIcAX8kYZmqMwmg/T37vx5Dx4pu1mFxsFL9u0VoY5meXfZF5rQ201terIr3qKav1TGeJnEPjyUNdfOi732agtZ54LMbMtcfTffAQdO+HSISWE0+ho6mVzT/8d7RFCyiVc7gXL2JmIMre+x8AvxRtNaJr1rFi/hLuvf4W2mbNpG/wEIzH4fl9eDZsYPFJx+P0+9ANi8evux4GBmg//WQia5cjpoXB8QJP3HoH/Ok2Nn3z61jiH6x52HbrA8R/dyORc49j3YnHY/jqoVDmgV9fDb+9Af/HL+GojSdgBoL48qM89M6TwRyAdFEx4ZQJozSxD1wR8LVp5OpKNG9oprd3EPcMFxvmHYN/l8VT//w4q7vBf8gGEGR6Iect5PYRM3I0uL3kDBFng7i4y3Bc0m2Vkkx/gmi0eMLkC3kGKuOrlG1DPh+ZXE4V9WS8itfCgQYLFtZycGAconIJOAnWN5He1k/70k56uw4RaWukYLrIHeiHo8G32k+uPs/CVUtxjxg8d/VujktBZAguOK+ZWXM62Ndr8v0fbqExAi1NTh56zGLdMbB0eRM7nh/ibe/ws2D+LFy08a/fuUuxI0/cGGbBvPVc/LE7+fplHWoOf+2v9/H8Lvjmv6xXc6D6mjY+9rGbWbd+GV/69bPMuKCGw/ksueuKsMhuX3Wp18Li1QvIHs7QfX8vi94zh2Q8y+CWGNZoASQ9WxowW5HEyzC+GOrCNcSeSFD/ziZCrbWMxzLEn+lBPyNEyOUmdusY7gaoX9Ou1irdfzhAQ20tZsjF+LOSLg1Lz1lLsaPInq5tMADzT+6g6ITIaIitn9/JP73l01z8hs/ip4aySoi2z0ilQq9yCooY6veaVDvLmj3Hr4iK1FyyrNnkOwnzlrWxEwZi43zis19mV9cQe3vjNHbOwfLpjDy/G9rmMnftceTNEr0HuwjOmEmoph63N4SRiZMc2Elm25NQ1wDCeA36IJu2JdhyUe3YzPoTjuE7X/sKqxbPphJZMDH3lzntn0191W1u9zsvTDD4++t5J1Y+KmjVJgdYsm6t9KVe4MF7N/OPn/oy2/f2wKwFzP/oZzCa0LCZwQAAIABJREFU5jJWFhdHJ2FHkdyux0kN7OWYd7yRJ3Y8Dek0lAxc5QJr585i/6OPMPL089Q2LMJfdOAc7+P2a37KvBYnulpqlWwvfeUTahMryppTGUzJQ0V5Vifk1SBbdan/vcK/f3/Xyt/iiKcByL9Fq/41+zyCS1wFQ6odg0ypjGyK31z1Q7ZufoCT1h/FgpkNlPJxfB5NseCkcGD7PEqAg0ivzQoDUgDJCgBZFI8zUy3WJfRE3ityWbOcJTYuSVgtjA452Latj4GhMd503pl870ffwuGWiq4gR5N5XIlYlthITgGK5bKhAKxcvqgW/xIisfmpR7nn/j9yx523UrJMJXkWAFLYj16PR4EM4mEo+JnY/P7/AJBqHDtCgv1Sfo1V3zkB6YTlJwnLAriFQmF1POGQOFMLA80+AS/GfHwpybc9+tgdtoCbJbNEMCgAh0hAbbahADSFQpZUKk3AE1bnyzSGWbrcy4mvCRIMxnGVbVtj8dN0uJyUXU6y2QiP3J9h69MJnFozbneEvJEjkYqrvllk0uIvaXsLvjT4VE1mngpA2kEx2QlZujAfBYAUFmTV47F6CU9lTQorrZqAPT4+Tmw4TcDZrMBG3Weg6QYlR57R2Ag14Vpqa6MqfEaAJ8EzFNtVIUXyO7cKp9ErHoKSRm1LsEs0igekVMEqAKSSJE9Iem3gw5b9Kg5kBb2vHnG1PV6sXV74u1JlsJXnSRCvAj5OGCFMaK/tD1AvqyCbDW7ad0YVkJl6Q1cgOAUU2tvIBKvqN6ngO61IWfwdFchoMzGlMjzJgLSPTcnJKmCjLdGuTO7U720/vr/2IXsVf51JkNZewglr0a5G24nG9hSg2u4TM0r1nZTTlgLc5dCnekDat4dMJhXbUBEjK4E9Do1UJk0ymcDldBAKhnE6BRi0w3jEv1VOvsivLaNEZnycmoCTkzcdTdgvx5e3k03lyF266tOkTxF2s/SD6mJzeRiOJSk6dD7woUtYtHSFqqQrFm/lFJWFZalpqhhir6KkHWXHTuWVq8rzEkRQtPC6nAwdyvDDy3/Dw3c8izEWxuuoJ52WhY+PlmAnmin9YE4Bkl7c+PQAmu7HMOV6D6sijlw7Hl2jWIhjlRNonqxitpZKPiU4kVMrdvtWKYdWMskXE8xwdhB1teMW5oA3RarcTdZzAFdTktlrGlh6zGwWLJtNS0cEhztHNj+CgyxWIU0unqCQzJAZFxAyRyYllgsW2Vye8UyRnd0jHB4e55JPfJITTztNzCsVO1W8eqvA+iR0PgniHzFs/bWX3vT7p1tgugWmW+C/1ALVEVeNAxW1wdRQLJHwCQNdFAMnHnsWm7vHWXnx5yh1LiKWLFF2epUViNttcPiJ2zjzHy4gH6pTmJrMa2s0k3bN4KovfYOgq530I08RWjKHqJbljCVtXPHVT6nioBivlPMmLmFVyRq6Ws50wJ6Dhzjlwx9gdO1iFp1zDvHxPIc2Pw1hPwvWraPscBNyeXnmS1+D445l5QfeTa5UxD8aY8uNN8HiRazauImc5qRWc7L9uhvI3HErrd+6jPbZc/APxnjgl1dz9NvezMD4GIev/DFzP34JjkKafQ8+wKaLPsjmp7aQu+YGOi96L4ceupM1r3stlreGrZu3QDrLklUr2Xntrzn5bW+hHAxz30MPUjOrg8SBAzS1dbJmxRo2b93G6G+vpvm0NQzeeRUYEkKSsYfNqnXfYOV0ytBxLiy78Cjy0ZRiNbUWmine2kfh8j46+6EnC0trGsgnRgnjIRTw05OJ4QsH2J/MMEtzYJRsJ21R16fFRx2YoQeVtdKecl5U1cwMB0kkM5T8NQxm47TpThIli/F6N08kDZwroWl5B91PHCa6dC6pzAj10QhDff1Y6SKukBvTaeA72sPKs9fw2B8fZf4py6kvu+m5/Rnm7ddpTBrMne9k3bHHcMWVj9LXB299Ywu79wyQyMA/f+sEGppcXHbZ/Zx+ajPtLbPZ+/x+fvazYT768QBHHbUEF34+/akHePNb6rnr7lHOPqeOO/8U4+KPr6EkdixGgHe96x4WLnVzwxMGay45imeHeknfNcbMc2eRD+UY7BqEbdC6oZm2mU089dR2leg9c0UH8f4k8f449SfUksgnIe+mGM9BN6z60HEka8cYjQ8TvyHGkjctw9Az7LvrIN7XRKjz1hAcKrH36h5q3xuhMdxC1+0HMe4owAaYdc5Cuq7bjWepn+Zjmyg5S/TcdIi56+cSz40zetsYgVZYri3nP95/Mx3Msd3E5CHPirtiy6sLVhGvzPUMKRq7bLlthYAj82Gz4vUn65zqLu568FE+/MnP0tAxl92Hh/BE6vFHaujfvZeZ/2kfkzeL1Ppcqmhw4LGHFQ169oln4PUE2bN1C01NrRRFMSIknUycGp8UGEYY697LgvowD/zhZhoCDpwyDZfpcFFor6LWM9FE3VXlPUwsiiaPbaoj/H+pM3s1N1Ydqaw/7PWsUCGylVWNq1yWEjpvee27+O2dD8Ksxaz9xy/RE24h66/DYToImTk6HUke/efPQUuQpre8Fm9bG40dM5V3qV/yKYZ7+eNl34aaTlr9AYq9e5gT0rjt51dSJ+FREtxaBSDV8YhxqK5M5uShjH6qXAtRfIrtXAWArEDEr2YLTn/2K2yBaQDyFTbc32IzoYfLvSfPwuySxbssjrPxEa64/KvkEoOcfeoxRPxg5cepCfqwSg7b/9ESj8c/ByCloCBSa/H+Kgr4qABI2w9SZL8SGpLLmySTUDB87NzZRyJj8LFPXcIFF70Lb0DYQAIT2p4dTgmTKUngjXhmS3iIGAjbPmrVhX02a7Jl61N84QufZ/MTT1BXGyUabVITFWEZSfpZ0cxXQlQmW/LFWJBTAbG/BAhW91AFEe332exGkVlXJcMCRHo8XmpqIuqYdN2tpJ5Hbq++ysuAnervwqArW8TjCWXiK+xKm0VVUudNGIFW2WRkaJSQv46g30Wx0M/qtWFOPkO8EwdwlcVrxGa/ljQL02GiORrZvdPFg/f2kRivweNpVOBNMp1S1V+fz49HJOSq4v7SEtyq56OapAvgZlnK91EASAEig8GgApBfLHim2i5VELOaCC7fXQDI+GCRDv8q/K4QhjaKHsrjCuTpH+0mGA4SbWhQ3n6yvVb1fNQ8FfDRraTkWrmkvr9pFSsMSIvG5iblJ2k3sbD9KkysCuBqSwaEaWhX6yZFxEeyFqcw+GzksHKNViA1BaA5K+DgJIBow2lTmYUTdcIpt33V57DqdVhh+U0AwgISTvWVtAd3tUBSYTVSppZzLiE2U0FEmwEpAOOk3Ns+nuoiywYMbc6HLct+5TJsBTOKNL/SVBPAYxWAtD+l8r1f0NIV2XolfKYSTGODuRXoSoGzMrmQ+6HCZBAQGhhPxMmm0wQDAXwSOagMqCW8qaAASMEEi4WiYkGm4+OE/TqnbDqakF+Cmwroyq/atpPQRPpvlXC53bbBuS/AeDrPSCzFG956PhtPPg2fP6xsAIQR7ax4mUrRQKiTCoOVSZJZUGbo4kmqmJCThBZ16YjkeveWwzz90G4euXsH+54dIht34SqHifij5FIFRZf0unRlx6A8LV1iui4gZ1DNa4XtrGmSFDpOICg9RJyy9BWa344v0EoqqCmXSBLLppjFMhr1GYSdETQtTd4lzJnDdK4ssfC4ehYcM5P6jqjqn51uveKhKRKkMrnkGFY2QyGZIp/IUUgXyGXy5HJ54okEo8kMveM59h0a4KiV67jkk58mEImC5raBZXVvqjNYAcErIPoUY4FJSPJvMSJO73O6BaZbYLoFXrwFXghAyrJZuinFlakAgaLJEf9dFydtfANPPtsLG14D9R0gYRkyPkunHgRXHZz62jOxappIS4/n0/AWszSl41z37R/iKrcQ1YOM7H2asDFM9xM3EXDIvFj27sApKFlZUxJwVROdFDRx6c9+wncOPofzqOXkDvRBQys89yxr3/0unnpmqwIBI5EG4uk0C88+jd17d8LhbgiGoHeIdW8/n+3DAxS2bYP+IbRwDWvf8TZiuSyxvQcYE99GKdo1NrL8hA1EGxtIDvfzzG23gcsLgTDHnXo6usdJYqyXrbffAe4QWscsVm04XvknPn399aT7ByBSi2/BXGatXU6pUGD3FT9E65yHr66ZpSsW4dXTPHjD99H7n8QZ66E+WMvo8CjugIfkftFWQ+vSNvozfSz+yGKseTnyWgHHmIfA00V2fbSXk8oQzfkpjxcJu70qOE7mAQOZccpujaRRUtkowmwcz+fIl2FciHyRGlLxBNFgLTvT4zS5deoqfs/PFYs0ewM48xk8XiddeQtnR4DD4QzZWidDaQi3tZDs7YVGkJjz2s4I44fi0GmzBTvfPIdD2w/QvmImvc92w/PgfhqWBmDuQklNhrrGRh5/fJgVS2H9etjXDZ/53ImUSjGSiRwf+uBeNm2A2pBIttu48Q99fOHzpzLY280jD+3jxpvha19fREubm507n+Paay0+d+l6brjhMSS0OxJp4+r7+4gtkDVehc3ogoWnL2RocJDxW+PQBs5GsMQyJQitc9vUHLD/mQFYADWzw6TH83gIkt0bI7SmmdKaHE5PmeS3kix8y3y8rbDt4b3KdmXJmhU4Rwvs+OUufOf4yXVlbQrqTljw2cWYToug5Wf7L7ZS9+5aPC4PA0+PwIAsAqF5fhOdc1rZddvz/PPx3+E1HWfjMn0qRMiFydbtz/Dg5kfBbYcNyXy+nJeAUA+Gy8If8JNLZNTvxcPVHfCRymWVX2pmPM2dd95Nz8go+ANkcgWU1j1ThEwe2mbgaW+m8Ph9RNcswe8o0vPkU+DyQV5MKL3oc5ZT9IQq09girlIWdylDtu8QH7/og1x+6T+i285Ikz6EE1P3Cqt6yjS4mnklv/q7ByAnlkiyBrHXORaaMg6SV3KJiWvWPbf+iQ985ssM1rTiWHoMnee8nX5DRYsyvOd5OLwbSkk6ls3gmNM30uPScNU1UMiU8OEgqpf4/c9/ibXrEI2hIK7MMEbfPq7+5lc5/djVFTWbSI2EASnFf5sCbVSOQ7mRV5dlCoCU8pLg1xXm+fQg+XfZAtMA5Kt82uzbaGLJ/oKjUURkI8fTjz/I72/8NTMag6w7ai46GTxStfMI+1GCLByK3ZgvGBMS7FxBwmgsxXacCkDKz3ZQjUnRLCv/Dd0TIJkuMBxL8cy254k2tvOdK67k6PVrJ+WVlf55kismwIeUP6tScaeSeutOG4xMJtP84uc/56qf/4Lu7m4aGhqJRCIYxTxOl6aABsWmU+bhFUDoJQJVXg4QrIKGk0xGu2eVXVY9D4WpKP5vAkJG6+rV84vt9+U+awIodZQwS4YCIN0ur2L9qVp8qYjTJfU+kbubjI2NE/TWEvSLv0kfK1cH2XRaDS7XMK6SAGx2MIsE0RjieaJFSCeiPPVEjOe2iSF3gwIXJNU8nkjhcDoV21KBnVI9fJlruMpirIbOiB+mfAdpf0m9Fubj1GTsqaBldddTw2sE0FWy87EQ8z2nE9TqiZvd5Jy9aJEYscJhgnUeauojSsoq4JNTs3A6dJwEcTqE/ShSiwogpwkwWmRgqF8ZDzc2N04BIO0AFwVlKXagDTxVGZCWrCEqoNckC9Fm2019TL6abC0b3HTZPpJqn1XQ0U4BnnxMcsBeuE9h/8lALdsKBGRvbydATzKGbdqk/bcqt7AqHlDSA7vOP5H0oVKxj9x+CghUBWTVp1YtF19BPybf0Smfr8Bcewc2k7H6s50+XoWf7J+rfEiH8m3RSzZj0payT25r92gq+1t5AMn5VgC2U1Met6OxUXLZPE31LUqSI1YMDrn+rTyGkVdguZE3KBUtUokY4aCLkzcdQ9AnAKR4QMqzwLjyGbbHqMiuc5Kmp3s51D/MzDkL+YePfpxQTRTdI3yJyr2iulx7slVdxNpG6H/+MMwSLiUDKyg/GsVOLcAzjxzgmcf3cMcfnqC3K0YhYynGpt/rIeB3UxPx4gnI9Fsmdg50SbxWgVgCcBZxuQzmz5/B6tWLMSWky6WTLxdVYBeGxvOP7+OeG7ZRV1pDs3cOfm+ZrLkPb1MX606JcsypbURn6pSC4AmHyBdcOJw+dLdPecXqmoGRi6MVc+QScVJjSTKJFNl0jnw+RzqbJp7OEs+V6e4boad/jI998lI2nnSmCuyR8yxFLV0Yy9XrUzVPNZ19ctR6BZfe9CbTLTDdAtMt8F9qgSrxzu6VZKkqXZXygrGLR8Jex+RbP/gJX/zMFfiOPoPIa89nAC8ULFzlEs1akd4//AYiFoR9LDz3zWg1IRoWdRLxuNh5863s/8ND+OafRO5wP82OUcaef4jYngfEtViNIGoRrFCJypgv7C2pQ0txrFzmE//2Ha6443dw2ml0nHg6db4atn35G4oZ6PjgO+lcsojZTj/3feu7kMvBhmNpOvFY3FaZnqtuZMHqVewZ2kftmtXMD7ez+eZbmbtgLvt3bEXYCEtPOYnnbrudxrYZLNl4Ig63h/uu+Y29r1yezpUrWXb88cTTKR756b/D6CisW8eG00+n6PGRHhnk2Z/9GJ54knnf/xmhWZ2UXHl2PPwgpWtukjQSjn3/JRQ1k3TfdnZfeyXce4tq4/Yls+ndf5Ca+bUkRiUIDlpXz2DI6KF2WYhFr59Pd6yfnnsHYBCauiHyNKwYhNIo1EfrGM3m6MrlqBe8yII5oTCZVBJPwEtOK9GXMpjv1ikZRULBCH3puDhBEvB7SWdTtNRG2DseV/MImUkUSyWGgPqImzHD4LAsVZaEmXHsCp7Zt5VgVIr3Rca6Y7StbadvawWU9Isky1TgZOMJDRS7Yhh3WRzd4lAe+6vWzuI3N3TxutfDBy6YS3Ozm8u/9Tyf/syZ7N21nVt+18fd98G1167G5+mnkCvy86tGOevMZdxy/bOccALs3Auvf+MCZs6MsH3bQd7x9hFOfw1c/Mk5ZPMWv79pmJ/dlaXt7XU8PxyDx4AW0DsDBGuCjIukfNigbXU9fXePwnJoXzELt1/j4MMH0Fa50QJOXG7waT7Gn4ghyT0N50dJW0ly1xRpPaEeV5uLw4cH4TZY8861Sq3x8EOPwrYintfU4Ks3iccz8BSsePdR5IwCe27bTfPJ9dQGo+z64x7VTnKvrX3dsST943jiOv2/HCT2WILmUBslAQnzBcy8wej+hC3Zt+vu9v8ArH/LeiJ1Ee742R1Kzu+b42fDqRt5cstmPGWdwceH1DIzNCNEaiBFw/pZWCWN2M4BvLWtuCN1lHUHuewopplU0Jkv6CZrFmgMt2H0lRnfesAucIf8ikbn7mzGGDrE4pXruOOq39PkjuCVv6sOxVJFaauQV5YG1fmvurOrS4IjCtMvt/76L3Vyf+uNJ75Tlcpsp8DY0ZI2EadkGux7fjdv/8DFHHaESWR1jvnSFewdzRC77XZYtYraBfMJ+zUO3fc7znrbOWRba0niwOv04xJSgFVAGxjgT5//MjUBaVcDKznC+888ha9+4mICXhcOsVqoYgAVALJYASAVA3IKAClkHRuAnBZh/60vkb/l/qcByL9l677svoVbaJtoV6UjE1wr+UEW7Bj85HvfomvvNo5bu4QZjQE8Wp5ISCeXSaM5vZTKmgqVyRvGhARbwCphOdop2DKwS0iN/JfwGfmbBNKo+QnjyQxlp5NEJsvu/V3MX7SSL335W8ydP9v251DfwzbrELaleu0wlMBFEo6tUgldkxCFMrokGpuWAhBGhoa54oor+MmPf6ygl1mzZ6qAG1nQmyLBVmln1VLTEd6KR7TdS3kzqrFBhV2UJ1Ktq5hUNelawA9h7clrYT4KA1Ikmy/FsJwqy65+xtRnAZUMM0cikcDrDhCpiVZ87ASAVDm25HJZNRHxuWtw65LKOKAAyA0nh/H5EkqqICBUSUJInPb1ULQkzKaNfXtM7rp9gGy6Ft0TplTWGRkbxxDmYliAQ7ua+FIDYFV6Lc8CPEogjjAfRXYt4KN4Pgr4KCBhtf2qYGN12yrzUYDKqv+jhNDo6WY6zdNoCc1hJL+PnsIOSvooRe8Yta06/ogXh+ZV+3ZpYiisqwRglzw7BYipXPeSilz6ywCkDT5WU6QrsJGiR8pEfxI8sy+ZCvCsrtEqWKZeVP4yRVBa1hRzoQpqTrIMp4KPVYD8SLG7gG4CAGq2tLgC0tj7ksOwA6Ts45kMzrGBUft7y3eSEB671ljxoqwAeZPfpXos9vNk6p4tf1bp0xMA7Mt2OC94gwz2Egsj15/CTKcAkDaYOMl9q8qrFQBZASLFxlAWSc4qADn1XFSk6gIOCgDpEpaiaU4AkEMjg+RyBTra5qhWMks5HC4Lw8yr61v8HQu5PCWzSEpkWkGNExUD0onDEgBSAozArTkwDRNdGMEuL1mjhFF20t03zHsu+iDHnXAiXn9IeS9K8UGuO6toqURu+cKqm1XM7Goa4+REU11iTtvvR0ngq2bdJVmoqNUtt/7uSe69+zEGekbw6j48uhtNs1i8ZDbrjl1JWVjNpaLakdw7krpqlQw0R5FlyxYokF4YsJZbo+iwvSzLBQe/v+pOrrj0WmqN44m4m8kZ3eg1vaw7xce6E5to6XSih0o4gl6c3pAqWjicAZwunypMlKw0znIeK5fEzAkLMks6kSKZSJLNZsjm06SzeUYTeXoH4ozEssyas4wvf+M7lB1eHE65rqqXi6zgqkxxe4JaLXv8XU++/7rbZfrd0y0w3QL/g1pAZqTSK8tDp2CPu5ZY01R85TTI/+d899JvXsG//vgmXOvOoPHcdzCo+VQPFqFI6dDzjB16lnM+dB7OoJff/fp6e6+tIQIeD96DQ4xt7yG4YBOubI7I0DZef+w8vv7p9yI8cflMyzRwi2VFxSpGHYYcgjAhyxZ/2rqFj193HU1nnEG3L0D3w4/Dvh61ol7xxY8z7ihz6N5HYWgMzefl5Dedy15ZzO/YCTfdDWNjrP7yxWiRGjQrwOZbbodfXUXDB9/HorNPReQAxUM9PP69H+A97TXkuw8RWrKEDWvXsfnuP6n5V86jk+ofZP6adcxobuHe31zNinPOZGdfjwrbWbp+Pel4lu5dPXSedgqHdj0OfYeYNWcxXY9voencNzE0Ogib76RpUQdD//YvLFw8h93PPAa1OhTztu+gDxqWtaOF8wzFR5l9fgcH9x9Gn9vAmrlH0ZrU2fndPzLzLmgcgD4TvA5IlqE9EqScyKKLEkIrM2qWlMxaWFhRt67G7ZFySaWMFylT7wngdBRJ5g1b6etyq/lYrJgn6tMxjKICNPM+6BYC3Ox6Bh0Z0g47mDLU4iYltMYyeBtbyD87QOvRzfTvHGT+iR3sffwwMxNQbylyqbIRDNZ5WbummfWrNfzeEtf8R7eykhrsh1NPb2DLsyMsXOjj6NVNxMezXPmjYQb64LJ/Wk4k4uN3t26moSlMuCbLU0+bPPQQvOH1LZx6mhAiQnzxK49x1Z1w7KWdbDl8mEJf2Qb6ZNi1wN3qxxjIsvy0RRzoPkjm0QLujQGi7SHG0+PkDxeoW9dMKZhTIZ/prpxidza8P4rmh5EnxihJAvbGdmXLMnZrjMa5TQyPDdlBNuMw97VLsdrHOdTbR+luaD66iZqWWvr7+0jdklLJ4YElNehOH/HNgyw6ZSVGNIOZLDL+UILkr2PqWAPeGsqFHIvmL+LQwSHSZoFC2KK1oxlXtsih3V32veqC1jlNBDxBehP95EZyNliZBz0pKeg+EvkcjiAUXVATDWMOWGR6Mvb2Qo/zQNOy2ejeMr0PdUGrPU3Rkk58DvHWlwK3hHDrQgtB93nQCg4uOvd9fOEjnyOii8C/stiVCaHuUi9fQA+asiyoApMvTk34H9RJvtyhVIs1FS8Fma/bCqzKzE61gYVVNvjY57/KL297mGxgBsxcBaFm5m86iazLy5jTTdBVZuSJP7FwQTOzNq4kL37iOdtGad+evaT37CF35512AcSvZJycsHAGV3/v27TUhfGo5ZIwhkx7Mq5pShUkDzXjrC5Q1DrDdv+V0KJpF8iXO8n/c/8+DUC+qufGDnGQ20jk0SIlnOjQlBdrmYGu3Vz10+/htFKsXTGPhho3QU8JrKxKChNQSoBFWbQrWbWAjoahPCDl9zYDsqTYc4r9qJKyBawsqL9n8yaiRIylkqQL4jmmcda5b+Xt530Qf8BZIXJJpVemenY6rw1OyLK86sIw2QXY4EulIwGu/tUv+dSn/lFJbH1+Hw1NYthdUvJESaK2ipXZYuU8TJVhT/UvrJ6mF5Npvzg4OVmuUibWDocCIAsFQ0mYGxuaFCAx9fFiEm/ZThh/AtQJAGcYhmJyyWsBGPNGWoF6Ht1POFSHJum54ueoyf+S8n+0iiUioQYlu3Trw6xcFWb9xhrc7pjyD3KqUrmgICLpFhWAsMQEyG3iiYcyPPHYIF5PO25PLalsjngqqQZTn8+L7nQpdlkVLJ0KqMoxViXmAj4Ka1Fei4dkFXx8uctfwMkqACkAkki1hUkqoKueaaKzfDJNwdmM5rs4mH9O8qwhkKZuRgl3qIRLASIuBfwo82kZ3CR4xilyVKfyBVWpxJTo7etRg11re6sCDyUkyKnZXnQTV5icywpUptTuSoVuBw4pgK6a9C2gmHpdkQhPsBInfQptZqINENryZnuEmwARlXy4ur0NE9p/lEAVm2VZrhyEZQpT1R4S5b4UqwK5VsSDVPwJbWmvhCIJI65yXBXWhLJbqASolMom5bKFPLvdAvgW0KSdlElzNeTFBlcF6HdJ+0wiRS93Oo/4uwSOCCvR9i21Ff2W8uGstqO9waTM3Z6W2K81Md63HOo8mmXpR4oqbEgB2IrQWZHPlx3qPKrzpFjDRcWATKYyzO5cYHvCklU+QUVTErDlNOjkszlMI4tRiDN/biPLl87BUcrjE+C95MDKGwS9HnVGV0YQAAAgAElEQVQ9WQ4XTk+AVKFE71CMOQuX8tFLPkk4Uj9R3LGPvNrR2M9qgllJTp1kwL6QwWo3b1Wjo755pS+EZCpFbCxBOiHFGLc6Hy6Xk7q6EJEGzwvpyVNx7epxiP2AzLmc9mJaEQQMi92b9/LNT/2Ynm1uosEomvcQS9f62HRGK5FG8d0tEawN4xIGsz+Cy11LyeFRxt2yINJE9mblcBRzWLmskjil4kmyqbQCINPZhAobS2VKDAynGBhOkyvqvPu9H2XjyWeoybeEkttdpPT1YpBk99UO25GnciX8lZfc9NunW2C6BaZb4L+hBaRHzgtWoNkApJo8lTx2h14Jtti6dSfv+9SX2TruwLF0I00bXkvcFcCycvjLaRLbHsDX6GPTe88jLoUtCYCzCnTt34prbIyun14HjgiemWsIlU08+x/ijl98lzkdLfjd1RJjNY1bjHgqlbyJ72cqP7U1bziP9Jy59NQGCa9dQ61V4tCDDxBet4rk3v2weCWzFiyk60ufZd5F72HfwGHwBqmvn8norX9g5fmvZSg2Sn9XPzWz5pIfGMAqFjn+rNew+emnyO3dQ2T2bOK9/XSuXEWbaISl6L5zN7tuvhkWzWPhmnV0zppPPp5i9+bHGXroblg2h5kbN9LaPAdPRuP+154PRy0j+LbTWLBsAQ2FEnf+6EeQTsDJG5h1/NHUJEax/ngrz15/NWhFOha1cLjnKaJ1TYwJYy0cwDOvTCEmCSwO6k+Zh2OeA0/AQSilMWuXn6FPPk1ki9qcFqdGUPOQLxZw+QP0ZVMqqCWWKSgp9oy6OvbGYkRCPnamcoh7e3tNHaOJGG11IQZjKQVSzmpq5cDQCEmKNHrF7sgkLnJvX4i4M8/zuSL9UVh+xiL2D+wimYHWhkZ6h4eZsW4hPfv3sXL+UWy9dwtNjTC0CxbKAWRh/X+yF9/81oU0NrVy5ffu42tf2EjvoUF+9tM9qoD51X9arzzQn9mxh+d2pJjXAYe64WAvzOiAd79jAVZR4493DLH/QIyaKJx0epDNW9NKan3+Ocfy+BN7ufHeMf7jLlj6/g66k+Oke1NEmyOMDcRxRjxYewvQAE0LGxmPJzC2F6DDBuGULPtumPe+BcQjI2QcKbSim/TWDLwDIg21OA85Gds9Suepsynnyxy+o0tJzTkH2he1M7QjQdFI0bgpqgD0wV+PEZ5Zq8gEgzsH7PeugI43zKbgKDH0h25CTQ3gNUhtT+Ba7MfaV6L8kzwOXUMPlInU1ZITu1BhKibGbEM/mXO5IdjiJ5/MUdwunn8Vs796iM6vJxfLkt2apa41jDvsZjAxam8rEc0GBNwRLJdOWXdRyGWhkFHgVWReKz6PwcCeUdtaPeSinDTRPBCtq2HkcIJgcx1uy4sWL/OWM97Ilz75WZrqGidsk2StI6qzKgCpVgFT52+V2/zvvgBbASCtCgApbG41GVUUbpt2aGkWhXKO7qExTjjjPGJJUQEFWfbl7xCvbSblCpI3HdQ4Lfxj++i6/7cc9/430DXQzdhoksLAKMycz6pZczC3bWXHfY9Q3zYPr2VQ7tnGpy94Kxe97XX4pE2LJg69SnKQGadN5Jhoe9XuFVKHuoz+7kXw/w0j4d/vLqYByFf13JWR8A0bgHHaC77qfa/QE4vH77uD3994NTOaghy9aiEhj7yzgLNsKDDItIT9WLb9HyVYRgDIQpGcVP8U2FhSz+IBOQlA2gxIW7Ztkshk0DwuskUomF7eet57OevM16mB1SkRVarHF1RAwCPJxZpYf9o/v2BhXXlRAYSe2ryZz3/hUh559GHCkTD1DfV4vZJcKwEtRXQVdvDCx5Ego/qIIzwZJ3CECvPxz19XASlb+inghwTR5PMF/P4AzU0tigk5dbu/9DlVAE7+rlhcKrhCo2BkFQApvaNX9+PxBAR+so/VYSggaXR0TIESDdEmylYc0+xmxaoQp581C5drDLOQtdlzct5VSrAdXlNS6by1dO1z8+iDA4wOB/D5WsmbJmlhMBXyBAJ+vG4PAn4JUCj/5fjkUQ2LkWMRv0dhLMrP1cCZatr1i8mtX+x8yP6kDQWEFSBX/DRduXraHcdR7+8gaQzSm+rF44ri8Bk4/P2UnClqa+vVICEMOF134PaAS68AG2UB6yTISFhoJgOD/cpTs7mluQKKaUq2at8fNjgmIJ7KERHWnpL/ViW49oWo/kn6uZgqV6CTKndwKpBm/1wBfh1VGXQlw9lGGtVkpFSS4a8SSKLkzkL9tyrei2AVpe11BbAJ2CjXipwDBVCKRFhYvgpItSt18nfB58TnT32HCkAqyfQKh1ZWiMLkraQyyxAs8uWKP6zykVQgaEkBnk6VmP3KpkFKLO4SwFzuDwEexTNVFCh2mrS6Nip+tFWK5ORkQM1OFONXUq1lAiPtIonOqt1Vpo6m2K7yNSWMSIHhErJSKhKLj6lraEb7LBtwJWeDk0VhlAiDT8fI5zFyCTzuIscdu5j2lgj5dAJNAGyHC48A7EYel67j8gSIpXIMjWfonLuIN5/3TuYvWlYBHyfb58iWmiiqTkjoq+e+4iVWfTlxNU2dksrPAsxJM4mXq1udQ5WDo4C7asL6ER1m1Y60IuUxK7VcuWKlN3SVYax3jF//6CZ+9YO78DmdHHtCA6uPjhJtyeH1FZSdhT8oAGQI3V+D7q2jrPkoO3U0l/gHG8orU7NyioUgQTTZhMiw02QzaTK5FDmRRo1nyRed9A+n6e4dZ/HyY3nXhR+krbPd7tZtXaNiBVWLZbZ9gN0+r+zK+7Muf/oX0y0w3QLTLfBXtcDkMhSc4uWoKmg6ZZkDCynKr/P0Ezs45fz3kfK3suiiTzPsaCDjcBMM6XisGH3P3Im3wc9x772QuBQLzRI+h4WeHob+QR78lx/hCrZg9sapn9PGukCcqy7/AvV1EbtrnFjA27m49mxkwk6NUtmg6HBz1e/v5B++/V1O+cG3GQv5CehuHrnxRti5k9nvfR/RpSsxszl23XYz+cMHYMUyVp10Kh5D4/Czz9F3920qlKHm2ONZfNQKPEaBB668ElVtmjePFSccT1N9PX+66iqWb9pIeMFcnt+7l5gkX0dqIR5j1etej7e+mcd+8u9QX4sr5ME04mx641vYNZhn6Nb7VAK2hMucePGFJMsGz9xyC8RGcCyey+J1a0i7vRx67BG45QbYud0+XyELohkafbUUntNI9B6CJSZNJ7cxdKiP2R9ZTX5BGsObwZd10rzfz65P7GLWTjjGFSTZn2ZptJkDY4N4QmF6UkmGgU2zO+k9eIh2X4ChfAbDDSMFG6eaUVdPqVjkQCpBuxvchgDRHpzhCAfiQ0QqK5YaT4hUIYemaww7DIZqIVUPozq0zYtwcFec+cvms6t7rxrrmkI1DG1OcMrpbQx19XHh+W9gx7Y/8O4LFjBrtp9k0uSa32wlPmYD32edsZRbb32Ot57XRktbFKPk4ic/3kLYA5s2teP0Rbnht9u5+CMdBH1RvnX5Vh7fDLfcuo6RxCE65q/hEx+5nQ2LYfuzsOK0Y/jwd54gJ8CnzKFaxU8yQiwWJxqtx+d20fvsoJp2RJbXEe+K4fDBgo2z2L29S0m2w+vCBNd4yQdyyhpq8P4ReB0sWryQSLqJx696kPnvW87ezTtwEcIcTOE6AVo7m/Gn69l9xXO0fqqRcCDM0NNxxh8cVWE3WrOD45au5+F/fZTmy9ooeR1Yhy3GfmV7Ty49axnpcJ7ksykSPxlHP6CRL+YgBbQ54aBFzemN1EejJLpHGX18BGbY91CNP4yz7GK8mKQsDDiZcrggoIWw8kXy/XmY5aB9QQe9XYdhsIy6SGTCFHHQcdQyCiWTob5D4LQgmccTdVAolnF4HLiLZYoZpa6mXHJgHi7j7YiQPxBXTMs7br+V0084VXn5l5WNj/CbJ27vyXu6cr//r5n8TPRftsrlBQCkfEmXFHlyas1VwMnl3/8Fl/3oWiytjtY3Xkhh0TrS7hpCuHCmY7R482z79b/BDC/U+6mfu5CTznkDI1kLvWjRkE5xzVveiXb06UTKJYLJLjr9Ze78zQ8oZyHgk/lzUYUVSTaBSKynEixKFeBXKbcmTsL0LPSvGjj/B715GoB8VU+GAJCGYogJrCgyaWGKqYmNABIOg7t+dy33/PFGli/s4KjFM/HrZRxWXklaJQG7aKIAxhcHIMsq8VT9vcp+FEakUbT9Ik2TXL5AOpdVRsPjKYMFi4/nvRd9nI7OzgrhRSZ2Ih2Wm9xmQFbZLy9ougmWUAWArFCLkolxvvilL3LlD3+Ex+uiqaUFv08kg26bnVa2pY1TGWz2gr4aIlOR0U7xh5wKUP5lv0YbKKhKsAU8Gx0dVQCkAKACQMqz/L76eDGQ0wZl7LTsKpApIJxsl84kKFp5giEBAr2KLecoy/dyYJULCmASL0wBiKKRWkxzBNMaZPUaD6efMQ/D6MejAF75X1nQK1xHkF9hwfnJpGrY/PgoWzbncWqtOD1uBS6PxeJKQl4TFnmpeMrZUuqpAKn8Xv4L0CNsPGE+hkIhm735En6bU89r9TzINlOZpLI/3aylpjifoKueopVhLF0gqq9RSeOJ7HaM4ggetx/dpeN06Wh6AT2QQveXcDh1BWnbjE9hMApAPKqe66J1CtSy2YPCDHYqDpYAVw4xHtTk/cLK1XCYumJVCmgn4KBDK6sQZN2tKTBM3m/Lnm3mYjU7u0pUsL3/quegmvxcAR3LwiwVRFBYfSJJVQJ5m/7vMG0YxtJxlJwKgLI5lMr4CYdT3lO9ZsSv0KNAGwENbQBbRCEGRc3AKYnfYkVgaehON5LOLOE8k5J4TXkQyeArDEPZUuwPxEtVUwDpKx2ABeizpfA2A9M2g6iCkVW/harMv8potAFP2x/S1ErKEFraQ5m0KKMWCdUTQFW8Pz1KUSEArACxcqhyHkdiw2QySWbOaFf+mSrJuyzXr45ZkJRo1AIjMd5HKACnnrSW2pAHzTTRHZoKp9EUA9WykwqdHsaSOUYSOV77pvM465zXUxZWpKDdlcfUVpqsmdghPi8U2FcZjlO2mJCo2wvN6qNkFW0LA5m4VoBrm5VrKbar9BX2Y6onqH3N2REGIiURiNtNyRAP3cpnlk2eeuRJLv3kNxjr7+Gtbz6Wo5Y1YZmjBIRJEg6i+7x4a2tw+SPovkY0PQxaAE36ArE8kCmjlVUsSDOTIhtPkBUfyFRGgZDCkh9NpsgaDoZGs3T3jZMxXLzvg5dwwokn43RXqmG2UB3h+VTtAyY8TF/V8XP6w6dbYLoF/k+3QHXolr4pnxfU0VZPVNSU111zMxd+/hsY0U5YcwoEZ4JYaJhJ0OKw9yFed/FFOBauYLCsU5C+3Mgz06Ox8/6H2XXzXTTPW87g3i4Y7+Gdx7Tyi299URWaLbOEWwBA1e9L1UlmyrZSQuWaqfJUSbj9jBQs3v6Vr9D2rrexM5Oh67EnQQK/xsc46fy30zMwyL5HH4N4Alwaa97zDjJFg77nnif5/C4YHGTuCRtpPWoVmtvFlgfvJ7nzORgcYvF7LqR92QoSiTi7HnmA5OHDEK2HbIaOk09ifvsM7vnBTwiFa0h5dWioZf6yhQTLJluu/Q+cvgiWXgeLlrG4o5Hnb/s9RBtQtLXWKPMWzWPfNdcSnrdABcSQHGfO/HYO/OE22DcAPbuhNoYWqKU1OYtkZpRk3S4aNkUZ6RnDuU5j6ZuX0p/uY+TAGOyHlY4mBn4+xBkD4O4RaazGcLGkqA6RgJ90Jkud20PA4VDFdr3CiJQRqFZ3k5PCtNPJqFVUjMio+p2B5vaTNfK4NciWZAx04Pb62Z/PMCsaZjidZDQIh+qgfqmfYsFNKlGkvqGJrr0HWTK3lsaQh73bBzGzcPLG2cRGD3Lm6XD2OSt4evtB7r0/SXMbHHN0E0sXLeUTF9/LyZtkTK7jgYfH6OmFK767XCk5ausW85lPXyd4ryrEnnTqPH7y031cfvkqvAE/Q+MlvvKFxzjtaDjjrDVkvTM57j03Ejkd+tLAc5WlgRvaZrUxkB6htbOV3t3d0GOH0AhDM3pmlBpfhIPfO2DLlxeAcy60NjXRs38I/2JYumgFUWsOf7z+JljohiaNRSsXseverbAEZnRGySZcjN05ROOqCA2Benbv6MbqM2lY38yM2TNU3sC2zU+qpWDnzHYOSbCTxMZ7Yc7a2aSbsjQYTXT9UxeZW5N4GlzUtURIecR3OmPXa0WqX4S2zlZGS0kK/WkIOiFjgU/YCRqugA+zL46z1kttpIZsIUd2MKl8I+XvbkmPdwfIJJIUzCJlo+LHEAV/c5jsQBKk/URMJUurGDjyUIqBp9mN5vES8IUwEnkyI0necOq5/Oi7V1Lnq1OzMUnMLpimInhUVr6TywS1sPxfUn2t8oWUR31lzazkL5X5qhMFImtOsTDy8ty+Hk56/TsY9wsNdx7tF36SnCuI0XUQY3SIwoHd0OCD+AHe/oVPMOL3EVN+FF4cRZNAucjIzn08f+U11LfPIEqS4ee38Ln3XcjFF5yj8GRbcWOvxVQ5p+qtqyy37NHOpqRU0eBXuv75Pz1y/o/48tMA5Kt6GqoLO7mVXEjggS6gghyTaWLm49xy/VXs3PYox65aSGdrHW7NxClSEPESsyyVgl0FIIX5aIOL5gQD0ijY6deyb8WIrACQAjyqcJp8kVyxQMpI0Tcc58xzL+Ajl3zODjhRj4Lty1BN5VW/rmhf/6wPmJrIa/uElU2TH/7oh1z2z19naHhUMXe8viABfy3hcJiCIcw8m32l9lyR0Kpu6IiE55cCHtWS/gVsSBvAVCm5FYmyMCCFUSfMx/powwQAeeR+j3xdBSCrx6MCMgyDTDaFy+0gLGCAS6NoiCuf+EqKp6GhWGSJeEpJpGtCPnLZHmoiWY7fEGXtuhZMc1iBzDY+JnVdaVyrAl4J0KXKe+zbU+SBu8cZjwXwh+qUPHtkLKHk9cGAX3lBTqQMV9pPgEh1jBXmowAhAkBKVan6/aqsxpe6BarfvZqgLW0gEmzZ1uMI4y5EoeCmZBZI5HU6nefQFp3D6MgOyuUMIVcdPk9YJQvnzRg5erCcOUoCuqtjtdmM0kbilyk/i0Te9p8U6bGKXlcS35J45TmK5ItZ5ZnpcwdxWgGwZDiqhCI5hYVXVibcmksk7YYCxwQ8tINgBCx7MWaafTFPVNVUynQ1sdpmHSrgUVKrnQK2mQpr0wUALemUxONPWIROk5IzT96KgauoUtCFSezAi6Nky6UV2KcV1TWieSUN3I1W8uEw3Xg0P6V8STH85HBtCbqAoJLWXZaAYorlHIaVxut2K/mOozpA/5V9mc1mrEimBQ4T+bejhNvjwu/34vEJmD6ZLD6ZlG1/kACQliZGBKYKURJgWBis9qOS1F0ScFVk2jbTVdq4aAnzboRMJsHsjjZV8ZZ7xjDAyDvJZgzSqRQO8hTyg7S3hTnhuJWEfW6srIHucKKL1FjXlDzEkmunWCaWyrN01TGc/bo30dI+U3njTnjBHtE2VRBRgZ9/FgRmsztfgDRWcUE1ObK5jXbITuV9FSuACeZo9fOOZKdOAN4CZguULEtWcdLVlazIps5KZd8kNjzED/71xzxy/584+bj5dLYGVPhYfV0Ip9OBLxzAV1eDKxDG7a/H6YmAHkJzunFK2nbZxGnlcFp5yrkUhWSSbDxJJpkil86SzRdI5HKMJrKMJ4sMj+fp6hvnjHPexHnvfA8eKUdXunubAW/D93Liq57FEiQ1/ZhugekWmG6BV6MFZLgpm1KEqkJ+opooUhYrEKeT8956ETfd8QCNH/g4qfAMcoNS8JYKpQHJLkjuwTenndxojo43vY2OpQsJOMo0Fwr86vJ/Az0KuTIkkrRrad58VJTvfvFi5aPu1r324litg21VgingZ8WoQkYIcUoXJ3fBaC658nv8dtc2aGpm5rlvoTbSwNabboJoLRw+SNPGjSxsbuXB225nyRmvYefOHUr6vGb9cbgTWR67/U6Oe9v5PHrPn3A11rBs/jy23vMgTTPnMv/4TTz8q19Aez0zO9rpfuQJNrzjXRi1NRSzeZ657rcwMIC+ZBHHnnkqBZ+LXU9tJvmVr8Ha41n34U+TcLoIhRw8feP1MJ6l5ajl1B+1QPk7Dj30GMP3PUj96WfRPHOGCoV77N9+AFu7cZCjbYmP3kceQTM7KJkZokf7yQaHaVlQw8EDPaz66DK2bH1WefUtXTWPVkcth//9SVp+AwvjMJiFuqCbeNpQqeLNkXqG4iMEPR4GCwXZTOwl1fyswRdmNJchgUU06KGQKeAvO/B5/PQWMoScOiG/m2wuR0KtqdyYpvim+ylpRZ6LG7iOgXHJJHG52POUKWp3li2KEg4W6d6fZM3iemprarn7vn3ks/CNr9Th9cY4cNgOYR4cgAsv3IDuyrFvzwGu/48YixfBaWcex7PPbeHRR3N85tMn8eRTO/n8pUOcsB4u/fxZpHOjPPPMU3QfFK936BuBJQugqQY2nXgSQ7kQ69/1e1Z8qIHN+0ZgBFqaOxl48BA0276IM9bPpue5g6w8ehVb79hiT18WwYqj1rLtX58i0O6n5tga+rMDCnhTHpJ1UDvfz/jTWTtSPCoJ10tJ1aToHzoEj8OSN87E0oOMdo8xevUAzATvLA/OoIfMo0kaXtNKTUMUR6HMvlueU8Bjw9lhGpua2PnjfbSe3UJgiZ+eHb3kf1aAJytgo8xrakBf6KS1aSZDh4fIb0+jtUEp4FRWMmYhr3y90yNpPOEaCokkeF3UNUWI7R9RYGLTMW2KvNJ1ryQuA2FbTRUMeinqlmJk5kzDZlzK9dRRS05Pk0sUVTtEI2Hi8RTWSBmanTBkK3K8tQFImfzmx1dz9ilno5Vcag5VnSNOpBT8b8S8Jqrpdv9lG8JVgz+F3FTEpctayJLMLJLpIhdc/Cke6e4lRpDwGy7C0zSTkUcextvYTGNrB+Ggh+ce+B2rztqAe9l8sm4Xulkm6HELq4Dc4QGe/MzXicycg69cYPzgHj733vfwsQteo+5xRcAQg/eyZc+Lq966MseeYEDapfBpDc6rMer+933mNAD539eWr2BPNgApzCCHeAdWFJm2hMMiMXyI73/na7hKKU4+YTV1QR0kPZoSPq9XgWkiZZZgGWFATgKQAtKIn1qJlwQgjRKFglQYCxREnhBPctpZ53HRBy9RIRACDCpCjoAxk7iCXd5VYE6lR1CLVDl4e5FqdwpSGZbAB5Onn36SL375Up7dsV0ds7CiIjWNBIIhxSgT1poAW1WAT8C0FwMgqyDjiz3/+e/snlW1rfITLCnpsIAgwhyN1NQqoKvqkfiXmJRTQdDqcQmwJ76QIhv2B3z4/JK8WMQUTz7RQ2CHqsjnjo3EcOsakYiXTPog8xfCho0zaWkRX7w0pbItHRKGnGynSRs6isoPT0nyXX6S8SCbH8uyfUscl7sJhzNMLm+RFH9Js0g0Wqe+qxyXyPLlOwlIKK/lfzAYVGBvlcWoWIUVGfnLMSGnApDyXtmftKMCM50ePA4fRsbAzOZJpQPM5PXMql1DYvwwQUI0e5cQcDUokC1fTJEtDWJqeSyhKZbKeOQaEwDSKezAiqxY+U7aPoQK5HKUMaSd9BJ5K8tobhgLg4ZwK7oZwVHyKL9N4R9YFDBLecXILFo5m4mqCbBWYdkpANKusKkIFlUeleu1Wv2rIGuK7SuhS5UkaNlGwEVHDoscRSuLsN8C7qBiEUogTYE8pp6i6Bqjtr3EiqPn4vJZmFL6LnttEL8k513AujxmocQzm/cz2l+gnPdDzkvY3Yhu+fE6/ArYdFgisXaqlGfF8PRY5Mw4qcIwNd4wQepxmXLtvLKHklmL5JuiAndNh7SzCbqFQ7cwtQIlzVBtKACwzf6sgLllh5JYC9NPEqzl75JyL0nXusujgEdHScBpB7rTYwPfylvQJJEaJ5/P0tzQQMkUsFkWCQ7laZs3JCRlBI8/w8y5PlpbA7Q0RqgJBDHSRWX475Egq7K0h06hXGYsnsF06HzoY59m/uLlquytCJdVEt/EdHIy+VparOLsOTGRmQAmp9IcJ9yvbQB1EoCspJVPFGKl4GFfRzbYaie9v9CiYrJ6rnp/mWRVpO72JWh7pCJS9jLc/af7+dVPf8DMZidz20ME3CbRmqDdh0Vr0YNu9KAfd6gGpz8E7oAK45H2VAzdkoUunrSFDEYqSS5psyAFhMzmCiRzOeLpPOl8md6hJAd6RuiYu5iPfOxTNLfOqGrJX2CAVGV6qm5/Gn98ZTfe9FbTLTDdAv/lFpDe2CpJH2qHnQnoWO2O+4dSvP2Ci3nwsR2EPvRJapcdR2zYoC4SpUyGni33sHDTQhYsnMXB7gE1P6VnF4GF81gXbeL+m+/6f+y9B5wc1Znu/e+q6pwm56AJkkY5EoXIGQzGBOdsg702xnEX7HVer7PXXud1AINtwIDB2CaKnIQSSgiFkTQzmpw65+6q776nuiXZy67v7l5fLv7U/IYZdaqqU1XnvOc5T8DfsQozbxDMZph85kE23/MjVvbUqQVIu6M3yl5p0l0fYbTbbpCyKF3C6ZKKHb637gG+sv05as88k5q5qxg9MMqBe/8oPi50v/G1NHW1456NcGDzNgZ//kuMSy5i0aVnqyTt5lie+z5wnRofOj70d3SuWYpWKJLeso+Nv7gNwiHa3/Z66uY3Y+azbLv7fvoWrSBrOBl44H5Y2kdzfT3RwVGWLF3GBgE3Rw8Rbq4nNnCIE99yNWMzEQZv+Rk0iEZ5ljXvfQ87hg4Sf/552LoD30knc9xZZ/HS/n1M3ns3ZAowEoXkNM19YWKzw/h1L1N7D9jtEshQfZKPyPi0Ysi1fqATbYEbd8jAE7XwPB0l+sUx5uyDuqxar6XeEySSTeDGR5IcsyILlRrQgla3jrsofvklCk4Xs4UcYTR3BL4AACAASURBVN1BdcBPIpYk4Aswlk4qibbfEDKsh6F4Vl0P7YEQE8k4eS/EfNB1RiubDozwlnecxS9vfYT6OheRSJ6ly9ogX+TF58epr3dS9FiEaw12bMly5eUCOi5UkuB/+uQ+vvrl9/CHh3/Krr0wOATf/NaJoM0yM53lmncP8cEPzmF4bIBTTm3grrsn+cynLyAeneWJx57n+9+Bj3yslkXLGpmeGeXRh6Jc8/7L2Lxjhnd8/kl639rMjtlJSodKLD15Kdvv2Y5DgnQOQNUJPqISRHP+arY/tolla1ax7b7NENJgr0ntvBDpngL1q5oYmjiIxxske1sC76leWs9q49DsQXJ/KLL0um5GaqO43G7Gbhkj1KxT3dPB2OAE+dvS1F4WInhKFZbXweBvBhX7sGvhfAb2HMTakMe12kHfWT1kclmygw4OPXsIz3KD7FCRlgUtxDbHSN2botYMEssnKAoYWp5Hti9pJJdKMzmUUGBh66Iw05MxclNKxIGZR4XOiP9jnhyJWA4kO0i8FXzQOb+D5GyMmYMxG2QVZmQIfDV+TFMjeyBBzfxGinqc+FjG/lwBalqr8Pr8SoudSqXJZLLkxlOSA8gX/v7zXP+B69VysFBJxCLM45bIo3Kd+Cc1YWWm+yovgCqgqipXpf+yaRii6VFTf+EeKTLIkejvr3znx3z5xhuJu0RxUw/zV+FcsYr69nl4vI2UEkki+7ag+Quc+NZzmExGqHXAwRdfJBGLM/Hs87BjD0xFbcZ6Oq22/dAdt7BmSZO6f3UhNZSXcv48FOdvEQf+Hw+Er9IvOAZAvqInzgYgbSzfLpzkIdIOp1Hixc3PcOOPv8H8OQ0ct2wuHr2E23DgFAq6y0UmnVVzVZWAncvbMuyc7QUpAKSAkxUA8mgJtgSxCAOyUIBUQlhbLmaSMXS/nze8/WrOPPuCMr9HiVyP5C/Yc+pyOphw6QU4q3ilSbjGkWSqiqS4VLSYnp7gs5+9gZ07tzE7PcPMVASfVwaCAC6vS8lKKxLniuTZBg9toMye0Nut8+eA2Z+yHo9mQR4BIOU9EsIioJxM3G3pcpXygqx4Jv5H8uujt1lhDIqnonxO/BRdHreS0wpTVHn+SaUlhWepoP4dj8YVqBgIWLg9s5x6eiMrV9YB02AlcZSBXM3yoCmpr4A7kporDEhTMQXNUi0H97t4/NEhIjMBNKMOzfAqADIamaWurlaBiwI8CtNRWI/C9qwAksI6FRCywmI8GuD9Sx6QlXapAJaZTEZ9t0i55Tm3042ZL1LKZMlOBqjnDNp9K8mlUzTSQ6O+ArdZb69kOcRgOI/mltAQe6XLJTIZkSUL88u2wlTAtZLnlwNeChQoOHJYLpNUMcFI4pACGjvqenHma3AIAFcGwC2HsA7zFIppJY8XZp4Nmsm1aa/yKRCpnOQsIh17za/i+KJgFQX6qYRp9YqAjyYOQ/hqSbKFKIn0DLlilqbqDnIqedkkpyVJO8ZIG0OcfH4H//DFq6lucimWm2WJRF9AVgHABQBNkE9Z/OOHv8Xzj+0hH/XgyIVo8PRQ427BbQVxlrx49YCSZ0vCo4CEuHIkchPMxg9RE6ilzujCWZTq6+Uf/xnAXPHLlDYRqbrDKXLqPOligkhqmmQ+KjFLCoA0BYAsA7mVACrpGySIRg5KpNC5Ypp0KYVbc+HzBhTwaDgkaEpIrGJbYEuwJUApW0gpdquwkYsqiMijwlh0lwFGgiwDVDenOO6UBnyhHOlknIA3gGa68aikafG5zaJ7/MTSeRKZPCefdpaSX7t9YQUcC4jtUqu36qIq//5zAPKol/7kXZW3V8qdI5+3v60cRlOJQyx7JZZdSLGE6eoQ8Pjfbb5ip1m+1o9as7GTe8oLUvZ1ufelAb711S9QSA5w/PIuqn2mYoL63UHlAesLuRUI6QqHMAJB8PixDC9iDCVtLvxZp1lEy6copuPkEjHS8bhKxM6kMiQFgIynSRccjE3HGRiLEEkWeOs7r+GCi14LwsBVPqWHm+/wn8rq9lVef7+iw/+xjR9rgWMt8D9oAduWRXyWK37ESiwgi7HpHL++416u/dTXyc9ZTP2lbyZd3YbLEUKoZx5XgUMb19Fy4Qn0zp9DlTtIMhEh70gQO7iP8ceeZuoPj+Ncexluw0+DVuDAg79ldMvDNEs0swCQSiVUBjxVPyg+uUdyuZV3tNTnWVNZwozpFi1veg3nffqzPD2VJbVpB9X1TUT6d9N08dlYATcT9z0AbmG6e/FVhem74HSmIrP03/sghjdAcc8ezv3g+4kGnezZs5fYxp14XX4lKRVm41ApzuTsFNGnN6hUbarrWHXxRbjqQsSmp9n1lW9CqArvWaexYOkiPKUczwoIOjgO8+bTd/xylUq99ae/ILT2FOKJKKG2NpaEanlG2JpimdRQx4KVqyiNjLD317/EpVnkJTRHL4Dfor6phan1eyFkoi8HR32KYr7EwrcuhlUeJnNT1JR81B10Mvad7TgfgxNMHXOkRNjwoDtETi3gYw5T/IydDqrEsieZoz4QIJHKMGGVVKXtKy/eSWBfJG/7MVd7PSQzWUJujajpIFoosSBYTaqYZsjKIcHSl1y9mt89vokFS324vR52bJ2lp6eKTS9EqQnD2ScvYmj4APtGM5xx7hyefWqA6z50PCee6GByeJSPv/8QC+fDmjO9rD1zKV/5yvO8693dNDYZ7Ng+xAf/LsvatfChjyygvsHNjTdvpafHjVPPMTYM0xNw/PFzWLDYTyqV4Oc/G1Le0S6vl3+5NwPHla33G2HZymVsu2Mb3as7OLBxiKp5bqL7criXV5E7GGXB2iW89PAOanuamXl+TAFxUipWX1VPuLOGmZEZEndOU31BLe1vbGYqP8LYHRE8C8CzIogTN1N/mLYVGPJoFnV2HRP7p6m5KkSotgqt3+DADw4gqUDGcicdnR0ceHa/kjjPW9pJdDzL5D0TsBDmr+klEcwSSgXZ/eWX4D7wzHNRW9XI6OgEuguKet6OFhDQuV52OM/UWFbVS8GAh3hM7BTKtNdZ8PYa+PwhZkZnbQanB4wAeCyvqoXisrg6LSgjuGq9El5AXV01o4cG8QQ1Wlo7GB4eJT+UP+KP4IXa9kb8hg8j5aDWVc3tN95OZ1NXOfzEbg6ltlbzz3Ixd9iOx7Y/elWXQEcDkA6LomJBilmUPfdXfuYaKshWcAc51lgyx4JTT2LccmGFuznubdeSqJ/DDD5SGQdBzUFtdoZdT9zDye99HVOpSfatfxZ3bS111fWsnjufyI4dPHn73dS2zceZK1CaPMRVZ6/hs9e+lRq39KolKInaTIhMNhnk6Br0T5mQ/4Mh5NhHX9EWOAZAvqLNfxQAKYBHuScTANIsJLj5p9/l0P6tnLRyPq11fmW0HfR7FWNGpJniZyhAmKwIVgBICaE5GoAUWbB4SwoAKZJr9ZMvKAAynzeV/4nbV8X+kXEWLF/BtX//MWrqGihYEvTgUp2QsnU7avVHMAfbrcUG3GTQUDLXwyCOFIT2xF8OKR6Lcdddv+Seu++gkM0yeHCIZDyL7vTgCQRxut2HAbSKz6B89uUASHn+v+oBKZIcSaoWAFJARwEgg4GQYkAenaD8ciBkRRIu7SwAn4B6AkAK+FZdXa2YaQK86rrdHsoDEkOlCwtYV8jJqC6BMUV653o45bQ6mhrzOJ0pWWNT6eAqi8RyKh85aVlNE8AsayeQqaCPEJlMLeufneKFTSKJb8Rw+9R5jkYjKnVXgaEul5IfybHKtmV/BXgUtqK8XjlWAVLlYQei/OfD59HSeAE55bvFS1NATWGZaZoXl9OFo5ClGHXhSfVSTQ+OvJMe5/HUO47Dma9Va4q2qFnARZGeCnheVIW2ACXKQkmpfW2ASJ5T7EdLJLby7iymq0jGTHIoN6D8E7tCc3Gla9CKHnXtyY98twoAkWVzzU6Zt0Ehm8log/1HkffLqdq2FPcIyCTDr5KZit+gsJQlrtHIY+pp0vkZoslxgSJpcS+kZLkpOCwyjghJY4Cp/FZOuriJb//sI8h8R6IeLQknKmOctso2QyFZ5Iuf+Ffuufkx9GwtTquRVtdi6j1duPIhvFYVLssn1ZoC6sT3EXeGWHqEiWI/DXoTrd4lGMXgf7sXc2h2yrmcC5XurRTf0mfkKJgChNuMUXsV4s8lDwI82r6YsoKZSEWJF2P4nX6qQjUKgJT+wSyI56ULs2T7cQoAKeAwTp209E3KYtZFupDGcmXI6oMk2EB1xyQr1npxBmLkC3k7DMj0KODa6S6qiUMkmicSz7Fs9YkqeCbc0KLY13/CflSntVI82ue+zN+Wu6v8Unmho9ySh++Kckr6ESPs8gz3qBYX1qPtM3q0mNs2CbL/f/Qr9gpz2d3GJo3LQ5ihDqnHC2UwXAzBDaJTKX75i5/x9BO/Y0lfE53NPqo8ToJGEK/TRXW1F5ffhasqhBEStkIY05AV/iCaw6mcZQ0rj15KYuXjFCT9OhZTidiZZIZcJks0liSeKRJNFZiIZti1b4iuuYv5yCc+SXNzp22i9HLdxKu68v5v3zLHPnisBY61wP8TLSCFp/TfDiwVhFbpfy3Fornx13fxrvd8hPB5l9NzxTsZzTtxmbLQl8NVSrNv4xMsfN9b8DXX4xJbHbHnCTpocBQZ/t19bP7VXVB0E+zsoNpIYESHefyXN9EWknpDVRtqmzJy2Fbe9sKxeoiljgSvlYtgKUlEMvyGT3+STZbOdNFg5Wc+jyuXYv1dt+Mw81jpNE0XXkxTWxuBeJynf30bHo+f7OgYbW94A20drUxs3cjU4BDJVFFJqpdfe7UC3Dbf8TscBZPY9AxMjXPcJz7Mlg3PU3phGxe95xrypsa6h9ZhPf20AkpXf/0LOFw6w9t3MfbI49DQzEnnnQVui5mhYfZ+8yfQ2Ejvh9+jjjW1YSfjv7iFxve9k+bWFvR4is2/+BFIiE/3PLIzPnD6wJwEIwOFBLULGpkZ3UbHGd2kCpPM7EnS86l5BFuqGNjaT/SuWXo6Opi4Y4gl/TAnAzNp5TiPLNELnFTjCxBJJ+kMBtSCu5Qn3kCA4WSSKqeLGo+HwUQcn+4kUioIOY56v4tCKq8Ic6PA0tYGhkYmaQ5UcbAUZcoD2XpoXeznuU0peufAnJp6xg5Ns6vfIp2B11zsYGLS4rjjYf9ByOZgwSKNE05uYMsL4zz1BLQ0wTe+thqzFGPr1nGGhxL43fDQOjjvNc2MjI7x+iuXEfCHuO03m/jJTzNceRVc/d4+7r1nN36fxsWXnsJdv3mSH38Xbrh+JUtXnMzx7/geHR+qZfvgDDwK4aV1xJ6bpvfcNvq3DdN9YgfDo9PkMznoL0G3OK/4qG+qpWRlmNg1bbMCxTdyRRsj24eVV2T1CVX4L/Bi1ToY2TCqGqf73DlYCYvMrgLjvxnF/XEfjZ11aGMlBp4Yof6sMFZWxxowmLl3EtbC3FPnUKi1GNgxCJth0cmLefHhndSeW8fMD6eZ94lFzDTG8BVc6A+nGPi3CRhRN4DNt2lz0LSsnsnkFOawha81TC6ZoDQmq/N2wnXT4hZVJ2ayceVBmJ0s2Z9vlkDlHiQoed+T+23mY8CA0aICJe3JAwSagliaKEB0YsOCWNrbDQbDVPtDpGYTzIxG7HaSC02T5jLYtWEXc5q7VBiiSxbDD9eD0s+U0wMPu4bbIN2rugyqTHls3wg1j5H/5D5TaRRqbl+hSUnYl13Qbt+/j2WrT4a6PrTjL2TxFR9AsF2HxyIk9hZjexn86behEIO1J7L2mmvIef0EPCFIJAllk9zz5W+iOetlnYIaLUcoH+Xmb3yORa1hHHlJUVfJrIetsI62fRSLyvKpfnW3//8T4+grtxPHAMhXru3LvaV9RwuLynAatideqURkaohPfvzvaKvzcNE5J1Hlk9lpRvm+FcWAWZACh0Ymm1YMSNv7UdiPIoMski/a4TPyUyxISrb9nPJ9lJRs5QEpzEDpXNyMzSQ475JLefvV76SgJLG2lLgScl9h8qg6S5EipdASAFIAN/n30V5qFVmrPW/NZbOMjw/w/mveRXUoQHRmlv37DhCLpwlUN+L2BXC6pGQ8EjyjQIKjPCBtOrjt0adAsXLHeThW5M8YkkeYe/rhIJZYLEYgEFQApN/vx+UWUK7yRYprfngfKvuiLAgNXQG8qXSGdCarwD2Xx0NdXZ1K8dY0C5erpGTzZlESn23PGdmeSDAl+dkfMFmytJGOzhLpzADNDQECQQfBsKzw5HEIECbRwZYNotk+g3bHXyi58Xqa2fVimof/OEmh0ISl+ZRHZDqVIhaLEAj4CQYDxOIJJS1wOZ0KXBRQUmTZznKIjMiVFAOyHKzzlwbPinxdsTt1/TAAKcduaQZFzU1AQF2zQCmpU4xU4co0YRRqWOQ/g8bCKrz5BjzoOBVbQIA9CXDJYegSvCSwkrssiD4C2Mh1dxj2kkLEylEwcuT0BGOZIQVAdoZ7cSarlWS5kvFRCbSRFHFFqlTp0TZTwRZS2EdcgdJkCiESJwV+Hn5FXi+byWvi7VhQkm/RCFku298xmhtWEqEWbRkWfpJmljhjmMERIo5trDg7yNd//BFcNXZydgWQr7DGLPLk4yU+/YGvccevHqKWXgK0UWfMp9bVjZGuIkgdTlVVyWKwWwGQmidPNDvKKLtppoUmYyHOYugwdFrx5jsCsR29RistarOU7f2pALH2XS5TqmL5vhYZioTcWAJClvnQipmqipIKrCaNJgzqAgUtw2x+khhRQlRT523CLOhl1qcAqG51r9kguByJrERrkn1NVmwSDA/pYpKCM05C2820uY5w5xAnnRugoA0rT0MpCoP+eiW5K5hJZS4/Pp0lEs/zuS9+ifauuWCIBYGdzH1Yfv0yAGSl7lIApLogXgaAtOm49o/6wBE4UX1G+ZdWwo1sVuSRtRq7LxNfI7v9ytLs8nfYAKRI1Mvm6U4oqn5Vpl/yIyIgHd1ys2XjBr7/va8Q8OZZ0F1LtdcgpHuoCQQJ+Jy4/S481SGcoTD4QpjOIJYuvqseFQClWQV0Swzg45jZGNl4lEQkQkbCaBIZtbo9G08pD814xqR/cIKhsVk++ol/5MxzLlL+xLZU/2UGy7/Ugbyi4+uxjR9rgWMt8LfcAmLbIn29KhXL9ZL0nSNDg7zx6g+x/qCYv3VD5xK1KKOAwcZaGN8Dfp01V78TXXztDHsBSFhyzugsG770DcK+GizLS3x8EPY9xcMP3sXaub3opixICuBZXiyV8VkVrLZ9jj1YSH1uHAlNKBYxDYP9yRRnf/wTLL/hUwx5PUzNzjCyayf8/ne0X34F3Wefx0wqTXxoP0N/vA+27eKUj3wcfeECkpTYv/lZorfehvvksznrktcw7bVIxKOMPruJ2K/voO1t76Zv5Qqo8rB543NEHniQ4OJlJCZnCfTOZ9W8eTxx009puOJiJicFGJqic/EyBm+5ha7LL+bgzvWqNmivncuhjZsJX3kOsb17YCSG2+MnNzkCoQBMTNPcUc3YEzfT3tDCoednaVp2HInMAVL5URzePA5PHnNmhtaTO7EcSUbjM/iO95GeFIM+WLnqOIKlMHtuegbfrRmaR6Au5CQdL9AZrFHsSwGM4okIPjSqfD72ppOK4FflcZHK5qn1eUjl8oyVTBq8Pjwi182UaK+qY390Wp2JRlEJpFxMlRKM6nDJh87k6YNbMaoDjE5MK4/MGqeH5tp2Hn1iD7EknHIGvPe9azE0u95/5LGdbH8Rzj4HFi9tQTcaufPOF/jH65eRiE+xbesod/yvYPArL5P3nMNzW7azfecEb3/zYn53z042boTTzqji7PMaqap28/vfbWd6CgV2NjXA3I6F/PG+Xbz+bW/nrA/+gpb3+tk/m4I9EK5rIrZlXIFvwv7rOKETR9Fg8Ln9dJ/axYGnDtqIrRO6jp/DwR0D9Hb00f/AbjzdHrKDWTzdOllHib5PzCMfKpEdKzH67ADhBQFiY0kbiKsV+ig0LK+nhiDDe4ZIPlOENrsYnzO3i4FNB5l3aTvxQBYt52L0xhFVrvgv8dPc0cSBJwcwEyXaL11AcjZK/NkxSo8B26SGrVekxnh+FkIlGzD0uZVSxBxL420JUB2qZnx0HHNY2LTlkisArR0tjE2OY+ZkboQtx3aDJxwkmxLk2p4vqbJS1ql9oHt0ShMl6hY0o/s0JvaN2ME0KsgGghLi5/YxMx7BKLjIz+S4+g3v5dtf/jYel0957EsNfJgBWQEglWWRXdXZAOSrvAiqFK0SEFme6Fd0YXIDZfMlDLdNWjEkNLRocnD4IKddeiVxXztJvYl5b/0YhbpmYsUos5uegvQMlJIQn+DNH/kgE01NRNwusqk0YcOg0eFk31PPs/NbP6J5xSoCFJnes5V/vf79vPnCU3HIvFw86fXKYr2tkKtM3KRcL3f5r/bW/1senv/isR0DIP9iE/0132Df+SIV1MQDryJpKxV4/qmHuPWm77Gir5XVS7rx6gUcVsH2LVR3nky0TeWjJqy3tJJg26BjhekonoTSieayefVbXstk80qeLYBkJmeSs5wcGBqjs2seH7/+k7R1zhHjQfXzchI7m+14pE2O/HmEPVZ5tTLvl7nrrp1bueEfPkrI58Iq5DjQv4ehQ2MUtTCGJ0Bdfb0yuxU/EfGQc5RDcCosPdnOYYac7JhakBI2lXjCCPvSDrCxPR81OzlZ+UraoEc8HlfsRQHRhBUoDL5UOovhLPvnWaby9FNOuwKs6pKibAOPAuo5PT6SmTzxVJrGllbFEp2emmR2coyg30NDXZWC1wrZPFXBkJKaS6hKIOgnEpkhEHTR2BQimRpXzzc1ummfE6C7z0V7mxuXlcLnFBAyTzaXwx+uIZWzV4EkQAjTSS5dy5YNRZ55ZhxPsAvT9CoGUzaTpGjmCFcFSaYySoYfDoaIRKKEA0G8Xq8CQguFPIb4ETkstQ3FiizKOv5R57PMiDyaGSnnQEBL+T0mRuZOpwJwizLg+0WCrhG0hOsW5NDBDLWi7Yg2Mz+whh5W4U/UoZkuJfVQ+JVp4i57fMinKuOf/K4YPmuKCSan2UBcF/MOB0UB//RpDqX71ftafV24c/UYpTID8LBbgJhL26nMAnYpGYFDAlUM5dNpn18Z2GxPQwX0FF2KBSGApYDp4kmZFyRLVgWVzMuh5Nw50pjuJIcSOyTDmlZjGVh+EqUUaecEKe9uDmWe4rTL2vn6j27AV+U+zLxUcJbYIJaDdwoxjS9e912euXcHpaiPLC4amU+9fx6+dJtiQErSs9MhmZt2QrVlWMSLUxwwX6BVb2GOsRgj51fiL6nMhGdqx6TIcWk4ZRJUvjVtfm1K+Jw4taDqR+yFA3spwf5tW0KUzRfKy8PlxHF1hZfl8XKPWZpifmRI4fBnmUqNMcEENTTR4JmDmRcWq9Nm/AmwrqxiBYqztyL7kRMWsPLl1IlbCfJammLwEEPpP1LTPcxxZ3hw+2coZTL4PAGKBZ1C0cIT8DIRTZLTglx82etZsWoVNXX1at+lX5T73P795+nTZbyxfMkfSb/+z4rIf9+3/emoUA5n+U+Gisp2KgB4Bc07jHGqP2yA2K6y7CRueX8qkeBXt/yUdffdxYkre2mschPQTZUWGgwE8fjceKs8uIPCFg3i8ISxjGpMhyRiy70v7Z7BUUig5aOUhAUZnbHDaNJFZiMJcgJCxtIkMiajkzGGJ2M0tffy0b//R+qb29WRFUSGo8IeRB0j6e0yyX6VF99/zeH92Hcfa4FjLfBXa4HK2o1sQCtklRJEoRMOjQ2bN3HC2a+BjhXMfcfHGNFqyBsh/Lqb2L4t8MztoKXg+FMIdHQSaGrghNPXUHRkmNzbz8brPkvz2gvJWX5cmQiN0Ze45WufYklXG2YxS8llqApF1Q429lOmX5ZnyWWGjgIppDvPSWKdTlqHT956Gxs9JonGZnY8sQHf4qW0Ntayb8Mmzjz/NTz60EMw1E/t8auYOdjPitUn4vPX8cxz65W54dxTTmTf3few9LRTMT1udq57WOh5dHd2c2Dd45x/xeVs79/D6JOPw8wU+DzUveedhOsaackUeeo734WxQ3DyGrrPfy3VLg+bb/gE1PnxXriWmoYm5huNPHrXb+GlZ+HsM1nRs4L9L+wkftuv8Fx4Ab2Ll3Bw+zOkfv9D+lYuJTaaZ2zfLqjP0bKkjanZMaV2kkHfX+1TzLZULA3jsPiHy8gFMhh+2ynTfC5O/Esj9A75MKYy1Lj8WGZJSeuTyYxipinFTDkQWtq7w2eoOnQwlsHj1ZnNlAihU2doZIoFcrqLZClPlYxXBZNGzc+omWKqFXItUPQ5qGlsIh5Nk0zEiEQh5IcRYTtm4Z1X13DaWfMolrKsW7cVyWMzi7B2jfwcTywCd9yxgao62CmH3Qh79sI73h5g0cJFlMwqfvSjByWknHPP1Vm86Eyuve5hPv2FZhqbWvjlTZvZvQu++o12ctkUAc9SPnbD46w8axWf+uZmll/Xy86pcYojSbqXL+LAuhftdOtJ+6d5+RzGdg/QeXoDg/2TNC/oZuzpA3ZSTxaWXHoSOzY/T0NbI5Obx2yWn3z2Mhu4E9coc5t9zYbfFSS0sJq8o8jEA6PMWdON3+Ng18b9WHtQ4TcdF3SieUwGfn9I3WIL1/Sy695+e3tR6LqmR9nqhGJ+9ty/n6ZV3YyvP4BrqQ/PlJP4TTGV2q2Hg9Q3NjA+OVC+aRz4Qj7SqbgNKsr35USW3UJJggUPjcFMGTSU+6jHRef8XgZ37LJTwDvEb9xJYSJnZ0s5dAUqOj0GyWKKvMh4ZU1gGqoWBgn21jAyOoq5tWBLzjWoahUlnJt57X1oM0UeufdhfK5gWamidDfKI9Iuy6SAFyWPVLGVOvlvoAYqMzJertJVvBxhQZbEKkvskqD4v0hS133qC9z+OO7SlwAAIABJREFU+DZmCl7qz7yYdKCW1PAYvhUrCdTUE3JZ9P/+FnpPPY62M04hYhTRnFk8BZNms4bS4AS/+87XYWQMw11NcWQ/V5yxgF9//xs4lfUPao4p8wRbQSed6uGO1R5XKgypv9ooc+yL/5otcAyA/Gu27v/Gd5uyalqW5AlY5lThA0W+//XPs3v7M1xw2krmdzXgtDLImqvT5aZQlCwLl5Lglop58kU7+Tqbl+AZ6zAAKYEvJWE95iQgxQYmjwCQJdLCgDQNDhwaY/mK4/jgtR+msW2OfVeXJ5aVDqlyKIcnzP/uiZcJWyi/xzItYtFp/vXbX2fT+qdorA2Tik9zYGCYwbEk6ZzY0oQJhcMYLqdCaApFScaVzs72hxTQSukqlV+gnT4rrxdNBV8owFH9WwFMkjJsA5ACRIh8WuTX8m8B0WpqapQsWTpWkaYr0FI6Oc1W7so5yeWzCrAULznToRFP5cgUSvirajn51NPp6p3L1hc2s23Ds2TjEZqbGqgOhXBIe2czCjRwGjqGyyAaiyqguCJzDQZceNwGmXyarvmwdm0jC7v9uLS4DRTIPuhuciXx5JMVfhOv20UxH2bvLgdPPTXOxHSAQKBD+QPGYlFSmRhOt/hACrFMBmEv0UhEAZB+n095LEpCsQyc+VJBDSDSNsLgVMDQUUDC0b6alRCaSoCNAJDyt4CaQoMvOlFApqdooVseEmknC3rPQEt1kNzrZk6uj8bSHLzFKqyiSJIcuBw6IQlWUWdOhhZbyiQPBTQLAEjO/lvzkTZF3mySd2YoOKcZTvWrwag90I2eCaOXAirESbGHlWxbAnzEfLyoJiU2AOlW0nhTGkjgNsOiZBUwdRNd5O85jwL57OtdPBE1chKuotnXmC6MUd0k78iSMyIMZ7aqa7BO60NzBImXEqSMUeKe7eSCe3jHR0/n3R+6HIfLZl1WwHwJDbInShrx0SJf/siP2P30GM5oNVPpLB4aaXDPJZzvwUc1wpR0ahLWUwYgdY1YcYp+azOtRgvd+pLDAKSAiPZQbU/NdPEUVdL+CpwloZ2psrTar65t5bWiWtooF1wVUZm98ivVoJwdgUDVt2gC0to8Ss2SZzVlF5D2TTORGiZDRgGQYWcrVsGNJuEzcj2Xw1kEgLTXDxyK5yeSY4kOEgld0oyTckRJufczUniAhvlTnHR2EIc2jpXPKbmy2xNSx1h06PQPT7Bw9Vre/p73UVtbq+7tir3A/0bX+4q/5QhbUjmY2bMB1U5HMXbLxMPnn3mSW278AXoxxoqFnQRdRaoDXtwuHz6/B3+VC0/QgyvgR/eGsZw1lBx+dFdY9YUOK49WTKEXYliZKLn4tAIgYzIBS+XUKndEAMh0kYmZJAOjM2juEJ/63Jdpm9N7OIxG+krBdC0VPGSvk788NfIVb95jO3CsBY61wN9wC0hPKRiCDQDmy4vHHpWK/MLe3Zx0xsWw6Aza3/5RIno9zkA9yWiEWj3O+Kbbec2Fp+Bq6uSBZ9eTyqUhMYPWWM2yti5e+NKPaDnpPGKmC08uwmt7/Pz4H69Bz0pAmyauKORV9aKmxTZIoViQ9h+WBCuW/xPlBwWhZUHcgp3pCFf98w1MVVWz7PwrqJ7TSzwTZ/0PfggjM9ScdhrHn3sapmExcHAfe39/H7ir8XZ1s+y156s5eO7gIFtvvx3qqgnOm0/viWvweLz0P/c8UwJgVoU54/LX4c2kuO+P99J37fvZPzFOQQIg4ikVhnfu665iezLL+OYtsHenCvlb9sbXMpPKMnz3OtjXT+2Fa6mrqWJsLEZ86y548UWOe8ubeHFijPTADhh8HiLDMJNlzol9DAzvtr37hKYokllJJBbGWbiM0jqg77qFGF0aJb/YqhTxHtB56Yv7cD4KnTMgy10S3Kz8i0UdhkWbt5ZMJkZNrZeJmYTC4uq9biZyOeKmTaYL6x60UhavP0h/KoFX16nSBNOSxfciZpVOYVkN074cU/E4oXBA2cUMD09Q3wJ985fwwoYEz60f4PhT4ZzzfRzcn+bsM8OcuuYE/vj7h5DpyalrFyqP65tu2sCmLfD+v1vMoiVdfP0bv2fVali6dAl7dg9w660JzjoHLrrodLIZnRtueIQ3viXM5i0xwgF4YSt8+nN9uII+xpMBrnzPkzgFIA3CpIBxclFlYdl5K9n2my10nNRFQ7iRTXetB1lzj8DcC9rY9+IwzT1djI1M4PfppAYS0GBLsJu6W9CSRcyJHBORGFYdhOYG8Tk9jD8+BV3Q88Yukh1ZVdNlXkyTejaOvhBKE9DW2cnwrkG00w1qG6vo0uaw4SebFOvRtcRJ76J57HrsReX92NHXTijjYecj+2A7eM9vpOWEGnwpJzu+sB12l30t5dhcDshb+Ov9pITp6YbWlR2kp2JEdscOg5HOYIC6qhqF/kYzUTJW2r7HDPD6vcqKLBmJU1UbJOQNMjY4RWGiDC6GIbQkQFU4SKI/QmQsqzwspcgXb/CQ7iWXTZOI2qxKR8mDN6lz03d/xmUXvK68AGwbY2kVgZ8qpiVw0V50LutY/mZ7WZkLVubRlYOs1Nn3PvIk77nhi8Q9teRmsgQuuJJsVSv+1l68NY24tSLRfRuIje3hvGveRsFnEktPkElk2L95kNy+AejfodjUOOtw59M4Jrfz5O9uZfWC+RTyFg63ol2oJQhpektlTggJ4i+RAv5mT8nf1IEdAyBf8dNpLy8cfTtl4jP802c+TsDIcfoJC2iqdqNbGQzNwiiHNij5bUY8IAtlALKgWCwipxOmo4CTigEpadgKmLQByFQmV5ZjW2QKFpF0kWS2yOuueAOXX/F6HE6P7XsnvoQvI7v77wCQNsWtyN133cZ3v/01OloaCPqcTE3PcmB4mqHhCbV/4apqglXVipUoMnLxV6zIsCvyWNVSMklXUs4jrpMV4MEOlRHgUlK87c5TJBQJAQSdTgUq1kvybknYPC7bYddhgztmqUipUCCfF2/GIiVhT1oOXL6AAh8D1XUULE0Zh5948il4XAabn3mMLc8/i8dp0NxQj8/lYnZ6Sn2Pz+dVJWgkMku+kMPtdhIK+QlXBZTcOhqfIpFO0tdncPYZjfR2uXBKQnQpQ9Ys4jAk+VinZOZwuQR19pCIhdm8KcJTT8Xx+7vRHGFS6RypTIJMLqPAnVAojNNwkYjH8brcSp4tL8hpSGdTpNJpdKcdWiMhMvaqlvj0aQrAkd8V70u5PSrBQPL+iYkJJesWAFe1MQ7CgQBasaAkMQV3kNNOv4Km6hXseWqCwm6dxmIHNTTjLoWg5MSVd+IvGEq+IMOKyjtTA7sAZrLBEpppA5CWw03eoZHTIaelKTlnGU4KA1Kjw9uFx1ENRRelog1syYfEt1g3bOBW7g/B+BUAqdpSnhfA2lQAZN4qYDg8aFkfTkusl8ssQF0nVyrY4TgKW5cvMSloORLmOMPFrYT1KsJ6Dw5LJNgpUs5RIs6thLpn+ecfvZe+41vLidHCHgWF1yiJvbDJSjz/yA6+ff3NFEeDNOrzGRsXkZWHelcPVcUuXGZAMSANh4WnAkAaECtO0m9tUQBkl74MIycChopsXKAsgfcKtn8rto+rOo8qpTOpwmYktVva2ihZ6KacR/H5Ex9aua/EFsAGpm1ZsXyjbbZfFizbjGNZDRZ/QV+eqdIgw9mDuHHS7O4gID6lpoQ8CUApULP4TNprxhXA2YaZhetqP9JEyWoz5AP7GS0+SLBjmFPOaQBjGqfmIJfN4RYjfstQlhGh2iYufO1VnHTKqTZUmpN7TKTedt/w/zoY+fIAZPkiLkvkhfwseHUiNssPvvNV1j95P2evXUVtUMfv0gn6/Ph8bvxhN96QD3fAj+ELo3mqMfUgDkMAXCeaeKOWMhilJI58nHx8hkwizsxUVFlxCHM6lsgoAHI6lmFodJbJSJpLr3gzF15yOX7xl6yMleVr+MiSwd8AA+AVrwOO7cCxFjjWAv+lFih3oEpB5CynpqYd4HTz1muu5Zf3P0nwtVcTXnEOUwU/Oc2Dx+ukmBqiuO6nvPmbn2GyCCWfF83jZGroIJn+fez9xW8grlHb2oPRWE82OsxFc6v47j9cS41u+1ULH89Rlme+HAApLCnbFd2uV10lGV81SjrsT2X4/K9/zl7NQc/FVxAxXDz11CNkBJHa8iIXfe97FEMeZpMxNj76OIpG19zEOa99DRnDZHZiml2/fwwmpvCuXMDKNSejOQM8dc+9altNXZ0KVDznggvxZrLc+6MfwsqVoJdgcQ9zO7vYd+MdLFx+PLv694oWlSWrl7Hj7t+CPwS5Eu6ly6l2ORm/507FoKSunsVz+9j5nR+gtbdi1odYvLybXQ/8Ckd6DNxZStEY1U3NpLNxFUIo7TT3+B72Pbof9+IgDd2NjOdHKIxkOO4Lx5HTUhzcuZfEviLL2nqZvbOfRU+AdwDcmkZWajW3S9Wp1f4AkVgMf8iLlc3jE8sqqUl0N5FSSgGStaEww/EYwiRIi3xW5NduQwUAHUzkyQTA6AswnE2y7Lg57Nw+wJuvOIt77nyE2jqIxmHTNkjlIdwEH/ygg9ec1Uhni5tctkQ0pvGpzw/xtne3snHLCK3NsHc7fOnzFzE5dQAcbj507VbmzoPObuid6+XhhzNcf/3ZlEyd2379IE89Ah++roWFy3pYv2kbd90b520fv5Iv3n4HG8ehdoGGN1BDZjzL+KNJxS70LYf0Jlh4RQ9Fw2TvswdpO6WF4WdGbbA3Cm0LuxiePYhjgY7mNyntsWx03oLO9lYGXxph6Yk9bB/cz2lvPZOiUeCZR58i0OIkmS3gPilEfUMDqR1TRB6KKSbi3KvmkjdgcNs+BYQuPeEE9m8fJLVzXAk1Vr19NTOuaQaGB5RXZd+lfRh5k51/2GszGecbhE8KEUg7ad/SyPofbIcpm9viEgWNplGQYEq/oX6r/R2H3uWtWD4X+/cdVP9W6HIOmjqr8dR7GRgdVdt3S5hN0YnYLqnVaXnO8mJlNJWiXdSEgSu2VnY7tHe3kA96mNhywA7AkYtG8CwXBEJ1ZGYyOCIlLj3zYm75wS8VCcZr+Ow8+zKxWcB/2ypHqthKWMt/qdd6Vb756DyGSp09k05xzSev567HN4KrnbmXvRdr4RpmNR9mXlLLY/Q1h1h/6w9ZdO5qXnxpC8ic2wLf/IX0trfjm5lh/U9uor5jEcWpKUKFWbqDOr/9t38hZEg72+QgoVbIQ6gQNhZsK6rE5dw2ijv2eDW2wDEA8hU/awJyyU4Iqg/5bJon1t3PU+vuZW5HLUvnNhFwFTHI4XHZ8hLTkkm9S/kRivw6XyiQlQRsBT7aDEiRWNsAZIHiYVCyqNLhbKm2RSpvcnBsmqraJj5w7UdYefxJNoVMbUNYhP9+YvlfBSBF5qmAF7PE5g3P8q2vf4lsOkZ9dVCBXLFUjn37Bxgbn1LgqdcXxB+sxqG7cLrKHo2Hd+MIS8g0JVlYQAYBKcu8NSW5tpOz7edtxqOAj9JpCgApn6mvrVPtJl6QKrrENJU8OZ/LqR/p2cSTUoBQw+Uhky/hcHk4ae0Z5C2Nzdt20NLWyVmnn8rYwT3ce+dtzIyP0dTYQNjvI5WMc5jp5nCQSiWVl0g4HMLpFF88KZZFKu5Q561QGGHNyX7OOr2TgD9NLjejBkbd5cK0REoqidoZdDEqIsTgQJH7758knQqja00US27S2TRTM9OK7dTU1ISwTmdnZvB7vMobsiJljycTJJJJ/OXnDidPl1mQFRCyAkRKm6mrU8nbTZWALc8J0GMI67CoqVRiAaIi2RSelhbOvOhK5s09hen+HHsf3k9u0ISIgafgx6MF8ZV8VJf8VPuqKQibTvw8dBuYsmNqTDSpIGQBWH4ZLgqGg4Ijg2lEGZ06qFK1u+vmYebcGGqNW0JeHIrhWCiIT2OSAlk1QNmcPvEYFW6lDGFyisXtsIgTH0F3La5iGKPkLjs/WsrjSYKE5F7QFOtPUqALmEaB6ewgI2ynzd+GM9dCqegmrxdI6MPM6JtpWpzlu7/6GPVdbixdfBU0Ffjkcsmx2dVQLJbgVz+6h3/7/J00WguYW3USk+MSteOgztVJuNCG0/Kr4kdCpzyW3S6WYRIrTSgGZIvRyhx9OUYuVBbuCttS/rOHaRuAlAFaeI5ypcsxJ3G4CsqHR/4ddPtxKP9D6VtEWiKJMDoO06eSwAW4kt8OKeyk4FcpecIela5CQNwMmi/PrDnMeOoQAXy0hebgyVZh5d3oDvH31BBPThUYbQmj1FJm1wWHg5yuky0V1IpmUU+QZpiMezcR4yka5sZZsDKIZURxCRgvbadrRFM5xmcyvPVd7+P0M89D0yVhWxYU7Gu10gdUgPNXvIv/D3agAkDa12OlbzsKgHQ4lExe1kjMYp67bvsFt978Q5bMa6e3ox63o0htWBjOAkB68QojMhjAHQij+apVTKRlCDvYXmTQrSJ6KYVWSFBIzZJLxolMRdQCVSSaIJXJKwAymswxOZtm/9AELn8t//Cpz9E1t0+FmTmddr8qlgRyr4l1yLHHsRY41gLHWuD/egtIVynrsuLJ6JbxzkIruoiMRXjTdR/lgY278V30LupXnU3C9KO5JPCuwMTOJ+haWcfykxcz7dBJOiBTzFDt0OgsWNz22a8S0mqIDw5T39dFaqKf2752Pecs6MFjr28rILH8p9quWrqsmFYrArudhy36HBmHjZKJVbDQ3U4EI5VYjDd87Stsc3lI7NmNcfbpnLb2VF56/gV7wS7kZ+Kee6i+5DKWLlrIE+seINxQRZY8uYcep+d176CtqY0n7ryZgPhDziRVUsqcVcvpaG1hwyOPkJudxdq2A2rqYTrKqZ/8BFMBC61Q4MV//o6sRtP3/vcSaKwjMj7C/gfXgeliTt8iis0NDL+wCe65mxPf9Q5KtdVs/MN98OQGTn7Lm+jPTDO5/iFwRGFqPzTpIOqtYQmzg6XnLWb7jp0K8LUMB7lMHq3BSX17DRPRCVgAwTYvif4Mbcc10NzWRvL+AVxfmaV3CAJuP9FECqfXo+Y5Th1qwkH2zSZU0MwcXxhH0WImH6c9UE8xOUNGrGVqwwzMxFSV1e33kExJRQXFFp0dMyWalwbYvC/JdR87nZtveZwVS/1MT6RYvbyP/v0x7n90jIIGtW2w7sGr8JTW43FMUyq5KFqNXHLlHpYeBxdcAqevXc0//eMmPvOps0mmhvnlLbu5+w648edn0NGts3ffLn558ygf+9hFfOozf0SsOafG4er3XUIyN82OfSN89DOD1C0Gs8uNr7eZuJFjanqK7HgRp3gr6g4ceY3ICyXlxbhodS8vPt/PsssWs23TTpx5J4XZAhyw777gm8MYPo3I/RFWnreALY+9hEP4B/vAd4KD9LTFmmvWsmPkReIzsyw7dT7b9+6R8p26JR1MPztE/fwAU/cnWfK+JSSMHGYOhm7eC4Oo87bwvBPZtW49C89ZRCqcUADQwe8N0HhiPRNbpmg8sYH2uT1sevw56BMAtJnBG8fgSQg06iT3lGyKq4CnUpz7oHlpu1Jr7V6/S4GUwqDVGyGge6lyh4hPxomMZWxWqBdc4nkpLOQBFGW2Z8Ec9m8cgLGy3KcENYtbcNZZFEsZZvZGbTauEBTm1NJeW0U0Okk0msBb5yMzm7ZvyhkI11dxYOcBgo6AMlhQAFdZmKJu8XIoi7R3WRf0f73reyU2KOQeUb9JXS3zScvQufOBe3nTm94NVX1Unf82wmdcTtJTjTOfwVnKoZXSDN7+Y+jycMqZJ2N6a2lbvJTRUkbNg32pFDvWPcn4/Y/T0jMfI56kNH6Qb/39e7jszBPLeQEy87C11jZ5QeYgwteVsDHRYB0DIF+J6+H/xDaPAZD/J1rxf/AdilWkADRJtoZsOs4Pv/N1Zsf2c/yyufS2VeEig1sv4HYZFEsmojJW3njK21EAyBI58XUsA40C5AmDUGQHxbykN1sqqCaTFZZaTr1PQMhkrsRkPMv8xcu55pq/o7Gx1ZZlSmqK7FfFk1L9q+Je9mdS6z/HKI/WbAvTq2jiFG0zJlPjw9xy4094+IHf01RXjdfrUpLrmdkII6OTDAyOkEqX8PrCuL1BPP6gDS6ofBhb0GJZJcVsE8BCsfYcmgJabZm2HSRT6SSF7SiAYjYj/kA240+ANPGAlIdhOJU8W9iJAlDKNg6Da063YmBaukE0mVHF6xnnXkBH9zw2bN7Knv4DnLBqJb2t9dxz+6/Z+9JOGupqVA0mILJIrgXEU0EwnnLojcultiGTd6d6TQJOBJyapKkhxgnHV9PTY+HxpNCcAjILU05W+nwqYFFJdx0FtRK7/rlpdu+S2LFOtZQnwPLwyKiSDre1tantjI+OEQ4GCfj9ZRq9QSIlCdlZamprVftJQFCFKSrtoxKRywwyaSN5j7RdhRUpwToVcFK3DJyWV3ntYZRIWHnaVi9j7UWX0NSxCJcZIrYnwr7nd3No1yDFhMhGawlpAazZHHpGYEMBL7Wy14fAcwJ6Sf1e5sVpHgWlCWBlOrI49CQTU4eUn2Srt5tixouTwGGA0b4VZXjKUpSgmzIAqQBKNXgJOCevSwyKSZhWmo0e/DTgNL22J5Ecv+agpBK5BcwWX0EJoSlR0rNMZA8yyg66wz0Y2WYyOYeSS8UcQ0ScL9CwMM23b/4wTT3ewxLsnLAKxMi5zB5Lp7P82zd+xc+/eA9tzpXM8Z3AzEyBDEVq9VaqzVa8hBRgJxIugUZl7y2jSKw0Tr+1iRajjU59JXpOZMk2jCXgoz31qcTRSIvaxy6TopwjRd4RZaCwgxRx/FRTUuaqUgkK+J5RoTy66UZTcgeJqArgczTidYXQnfZ1WyrZLGnN0CjoWaLmOFOJUcQGvjPYTRWNaFk3RWGmCotUJGlKiu2gYFnK+TFj5Em606RKCRvo1JPMpPaQZBee5oMsOamKWpEkFaPq2DwyGcmnODQ+zZz5K3j/Bz9OXV0LloCzr1IvwiPM98ORS0dJsG1YUjF7zSIvbt/IzT/9LjNjBzlu+XxqA26CbocKovEHfXgDftxBP55QGFegCsTHSABIXXwgDTTpe6wsjmKKYmaWQjJGKhJVJu6zs1HyeYt4WlLF7TCaA0MTygvyTW97D5e87vVYmq4Y+FL4VVi1/4Oh79hHj7XAsRY41gL//RaQfrGc75ZyiJFHnpDl5b7fP8wHPv/PDEgAzQmXQtsiiXe1aVAS7ndgE6d++Eq8kr5b20DO6yFPEXe+iHZoiqdvvBOfpxFHLElh/CDVhQgP3vQdlnXWi78LZiGP5XWTzGeV4sVevpPBrQxC2uuoiimVKGXw6KILkDHV9oyTMjXlgN/t2Mk7/u37HPeOt+Ge24vbH2Bq5y5e+NfvwUlrWHj6GYTqGzEzKcZf3MrQTT+BtScx94yzqWnowFFysHvzBqLr1olWljPf/BYSBfEsj7D3sYcgMovRO49Tlq7m8a9+j9WXvY6hfILJA3tAEn537WT+W9/Enhd3wsg4HBiibc3pePwh+vv3gM8JY4PUt7cyNTqGO1hDQ9rk0OaN0BYmXO8i9uzvaOltZHR/PzXtNYTrqjj45AE6l7Yw+NKo8t+rXuqjtquB/vUDdB3fzKHZMYp7wfEW6L2gF9FJu3QnVS85GP3ETnr3GxQPFJlT08Dw7CQ+w81kMaeU3C3KUxqiKnFclTQ0ugJ4HSYTuTSm16W82oWAN8frIZvJkcDiUAAmdehZEmDe4h4ef3obp567gOe2vUSxpDE+YJKOobwgTR3auuGB+6/AVdqJ0xEhHs/xwINRBoehb7GXSy5fSCwR4c47D+APGMSSReZ2wYEdcNJxVczta6NU9PPdbz1PPAFvescJjMxM8Nv7BwjXuZmZzrN5n0WuBjIucHnA8LrxVIWYmpqCTqjtqScxHSc/kBN5CIEaD8mhrPIzrDu3genYJE6/shYlPQS+aoP0E0Xcy0LkJuM0z6tjPD5NQ3s1E4ciiikpadiK+SeBNk6Yf2E7mXSBoYfHlVS+5vww/qCTsa3TFEeh77Q+JoemmX1yWgF/Pa+bqwJJ9tyzm57F3bhrvEQnZxndOqZYkKHLq1m8cgkWaQYO9DP2x6hK6Q6s8dAZ6uDFT++1AUbDSUNtK5MzI+KDpY6PlMSew5z5c5iYGSNzIGfvqwnukgMzL4vW5QCZZidZMfCRz8lDTrgpIYVhDM1DPJaiNJi0AUsPhJo81DW0cGBwHPJFpU4TW5pUMWMzJGPl8JoJ+/t/+i8/5N1XvRNMoeEdsSSrGObLrS7zs/8/WBBWFvL/XFkkz/fv7efiN7+bMaOWxGia9uu/irOxg3RklvGBAzAxhquvifz4Rs553YUEOhczmSlhuXXyuRQNARcb/vBHpm+9G29zLw1GHfmxQW5457m89/XnK+ZjJepLFFvKqb5SNEtegyHM8v/+EHLsk69sCxwDIF/Z9j8cwFFhweRTMb7/na8SGx/gzDUraKgycDtyeF0WhvKjs1mOhZIN7imQ7SgAUsDJCgNSeUAWJIjGTr/O5IQBmVOhJuIXGUvnSZcMzn/N67jqqjegifxaelbxXZTa7qgQhyMicaWLPdJq/xEAWX6+ArDqIknJZ3jgD/fw/X/9FvXVIfw+FxJ+LayaRDLLnr0DjIxOK9ZbyTIwXD48/gC64VTel5piyZUoCfvxMOdLwBAbWKywM+3AlQKpVEqxAF1OF+GwmNDYgJpIiOUhbSfybGG4SQK57IcAkMKetFOQxQfQVBKFVK7I/IVLWXPameRNeOSxJ6mtCrFsbjePPPAH9u/ajscnoS45JSEWb075Lq+SSPpUeFAFyFNQUrGgQGHTIdsskI7vp7vb4rwLmmht0ygUszYAajop5l1k4g48bieeQB7D6WXfvgSPPXaI2ZkAbk8H+bzG+MQ0iXSC+oY6xXqMR2PKOzMkwRRCbHVopLNmIjnuAAAgAElEQVRZFVITClcpH8eCUOXL6eOVlS1pTwFmZcCRNpK2VStelkU6nVbtp/wjHS4MU6TNmipmYlae9lVLWbjmFMJNnbQ3dVOjBUhNRJgYGmb3zpeIRmK4LBf56QxmvEBzuEkx8PIKYBS/T1sGrYs0Q50jFHBuhxTnMQtRRg8OqrMfpJlWluCkRokhbJ6jmyB+/C6X8nmR8y2gl2LvlXmPllaiaGXJZgvMFNJ06AsI6604S34MkUnJscq+SDqfKQxIWSQQBLhAUcswntvPKLvorZ6Lt9BOMmlSNIrEtWFi7m3U9SX5xs8/SNvCsLpehZVaeYi5urS3SLB/9i+38dPP/ZZ252pa9OOIxEwy5KnVGgmb9fiUcZJAqAK3SrsIAJknVho9CoBchZ6T7VRk1nJv2G1Xyba2HQYdOJw6OUeanDbD3uwzdqAOQeW4aSkhtLhapW0GqnJfEu6k/MjWQ+WVxrS69ypwmQq/cZvk3UlSmThey02Dt4Uqs14BqEoaL/6ZZQBSbA0KKs+7RNpIEdWmKWopzFyaQn6GkjVBbVuOhq4UnX0iJ5Z326xMWayYjk0xE0/x7vd/jBNOPlOdH8MQYP9PvWoqq7WvcPf+Fzdf4Tseoc9UPmJfr39izZGMcPcdv+APv72Vvu425s1pwm/kCXgMAsEA3oAPt9+HNxzCHRIZdhDTCKAZfpWILSdNlyT1/4+99wCz4yzvvn9nyul1z/auVZesLsuSLGFcKC6YbgghYAiQhCSEEBJCAiE9JITw8hIIhG56MM2xsXGNuyxbsiSra7Vabe+n95kzb+5nzkqyk7zfl1y5XsdYx9fxrs6eNs/MPHM///tf6iWsSgq7mKWSTlHK5kilMip/K5svs5AtkS3ajM+kGZ/JEIq18rt/8DF6Bpara4nMx3KOSIr9xdvFEbg4AhdH4HkZgQaFXGqDTEPtIC3EH//0fl7/pnfAyu10Xnszc04I0+/DW68SLKUYP/Io+NLQFiF+xdU0dXfR3tVBGIO5p0+y/5YfElyygUilQnR2iMDCWX705U8z0NWEU6vi8brp1i4pym30uSypC5rzEp4gzWjFghSlhRC+dOxiBcMnmlKY0+CNH/8r/DsupbRsgDMLKUb++Q56duxidM9TbHvTm3FCIZ78xtfBr7Ns4zoGnznIlutuoGwEOPLd74PPYOv1N/DU926lY8dOJgdPwanjRK69ktWrVrD39rsgX4OH9hPbuIViIkj7sj5aklH23/ZDSM8S2nYZ7S09UKhw+otfhv4+Oq+8gpJVJnXLF2HjBmKtHfirHqZ/cBfh/h60hE726IPgnwNvDa3qUJ+t4ekCpwSxQJDMYJHwGoOqZtG9tJt0Ls3CY3lY4QJG625ejr3ZpBSrYhUqJMZ9xO+x2PeXw3TNwLIGSU7yU1oSMeVh2OIR2yQP5QBM5iusCAcp5YtENAMj4OdoIa8wqzWJKNOpLB3RVs5WF6gs87F891p++JO9XLqrmbMzc4rFOjwGmzb1MXZqgaOHclg1VyXaswy++Y3r6Gpd4LYf7+Gpp+Btb5NAxxV85Wv7+PBHtpPJFfnzv5C6H975K1tpb40zMTzFo48e5lWvuZKvff0BJsY83PegQ3M3XPe6Hg6eGGd8RsgBkC1Bz44mJbUvHLddWbAAae0Q3tlKvjIL8w5Ny5LEvFEq2SoT+8cJ9MQoidR8BFgL6y4f4JkfDdG5somJuxfo27aWsweOgPQg21HrlWR/K/NTM3iDUPXBjrfs5PGHH6N3fStiaDry9CRMgPetXpItEaLpBCduH1TsRHl81w3beeRHe+j+pQ68AZPhR0eoP9zolS6F/iXNDD8+5/p9psDYAtYYdLe1MZaaZuC1A3hEBfSkw7G/Pes2DuQE8kFTbxsBT4hCvkB6fLqBMkHzmiSa10t6NkX1TNllTYr3ZZNBS1eU2aEFxX6MNTcTxWRUtkH8Jbt1vKEwIX8QK1cml0q5nzfnepFGlvfjq5WZe3KKyKYwpUIRa9KV+K5YtZR60cEoaBx59CCamNwreyIlA3OnucW1rStu+rm/yRpwcc38rLq6wUD/7Q9/jO88/BTTnjB0rCK5/UrmH3ocLr2M7vUb0Mly9mdfonXLGja+4kbmSxbxWAyrXCDorTN97Aj7/9dn0QLt+EsxAqU8Xf4ZHr/ja0i7W1bisiIRpb2EXqrbonzItYS8eHuBjsBFAPJ53HEK5GtI7ITmIm54g8cOcuu3vkJAK3P51rUqbMCnW/hNlyGpAiAkPKVqKzakkmGL52PNoirA5HMk2AJCyl0koKVKjWLZlWqLX59IGS0zxDve9Wtc8dKrG+Ez4p3YSLt/Fs54gWCwIRlfnIzPL6Iv6E48B4B0QQ2bZ55+kk9/6hPk0gvEI350T4VgwAceg4VUnvlUnpm5DOOTc5SENRYM4wuEFJBnCINQpJvi69dYmismjnjLLYbmiBzHrivmYz6fV48HJTDFckFKASokNKVYLDE1NUUymVDMqkDAf06i7W6/IHY6uukjWygxPZ8i2tTCzl1uAM1je/ZiVSsMdHXw9JN7FAApEtbmZJxEPEKtVmFubo5ypaYATQEffT6/AkPdydNNYrY1WchDPrVALFrluleF2XxpM3Wngq55yec0hk7NMzlSIeD3s2RZjK7eZsV+3fPEaZ7eJwCqdFsDFEoW86k5FUYjoTjC6sxnC8SiEeU/KUxbYeKVy5JgaxCNRtUB5YKT53f2YgjNIqgjQGS5XD4HSApwqQBIASLKNfxeP5ZTJy+UuGQTobZOIi1drFq+liZ/mJZYjGqtwCOPP8Lw5Dhtbd0kAgkCBPA5wiDQsWUs5GquWHdCmKu5Pp91nUKhpLwQ5YKVnR1l/ORZPBmTuDXABt/1JOwleCVwo24grEyfbijPQDfQQ84xqRTcRYOIkIXJWLULZCoLjDNCt38pYbrRa0G8mo5tiVxYBkXkBu75IK18j2lR0/JMl4eY5Dj9sQG85Q7KFY0SZUreKRb0pxUA+amvv4+eSxIKLJewjgY87nIUbYtSqcLXP/N9vvCRf2IgsJN2zzayeY0yFZLeFkLVmGIe6gQx8OHDq+BTx6iQtccbAGQXfboAkPFzAKRs4XkAUkJmXBNnMXL36JIoXsLyLXC6+KCMPj3BrXhqUWWqbXtsLE/VlVcr22exgypTsovknTwZxshyjAITlMnKFlOgrCwN4j1BdK9GUAtRW6hTmrQJ6TFaWtob3pGuCFz2heVIqnkNS69QdhbwUKSaXUCz8rQ2eblkXQfhZBmPt6wCgEyRzhFUqfVlu8yyVWt489veQ6y5XUmyVT1ywRwg/77Qs+Z5nOL/Ex+tWjWNCdSFjxcBSDmtZDMFgD5yYA/f+MrnSc9NsHF1P60RDxG/TigUxi/gY8hPIBZRdz0YweOL4ugCQIYV01gXL0gq1K0MTjlHLb1AKZ0mnc6oxkShUCGdL5POVZUX5MRslrPjc9z0i+/gdTe9BdMXVFQBFdwl3rEXi7//xD6++NSLI3BxBP5bR0AFotWxPNKmctR19dd+92PcetuDsHQbl7z1g8zhJ2cXCOsWtdFT1Mix6Q1Xk60XOXDfAzAzi6e9jZjHR+HEFLW5MrHuFfhLWQpP3snH338z7/7F61WLs1avKsm3NJCDgjw1snClWae6pIsmyQJQam5Lz8UsHFeuuajfrNWp+3TuGRziY7d+l9PJCHOpFKve8BaaYk0URkY5eNedEA0TWL2C5Zs34tc9zB8+ymlJAC7WSF5+OZ2r+tFsi4Of/yqUqrDtUuXnGNBrjAyfYeqZkzCTJqQFKAwNsuF971FWOVOHDlP92R2wcTUbtm3HqhgcufNuxKRw06//GjOOw/ihgzAzzpprruHo4RNwahwODrFs6xYGp/41wjkgVkFDrN69nmP3HiLe1EIgZDJ5ZIK+y3o4e3JU+eu1LE2SnsioJllqKE10uzTKxAM+w4bfX0spXKKYLjK2dwoOQ8sJWLUPwmdhfTDGdDFDzTTI2BbBcEwBVaIIkP2RMCDk97GQF89w1x9O4N1O00eqVlbt1HKzF98lMXq29HPbXXvRwjBbgyte0sPMsSmq6RqlIoyMCLYZYCFToqMX7vjp23jkoVtUGfna17ZRKYs6posvf2kfTQko5mF5/wBPPDHEL/zSboxIE3//tTs5cqbKwWOg+cHxQd2ESglCrSjGnk+CG4MBZiVpprF4CsVDGOEQGQlZyedhwQUjO3Y1qZTouUyezKk02toYSwb6SI1NsXBkRoF18Z4A6SMlVm9exrHTE3T2dlOrp5nd6/5d7v1XrGT46RPEloWoxSr0vHKA2dQMC9+WCGtYdt1GBg8fgCSsWrVKsR8HHz+u9gcrISYsz30WbG2E44j0uQAbP7qe2fkZmipBnnl4iCWv7ld14+gXhtn61u3oJYMn/uURPEmd3Zsvwxip8vB3n6I2rhEg4gKpArzOgdHppW1pE7ZuM3VmVh07KiFb5NGyHRb4PRHK1TKBFi9VqVUFXBcW5Bj0bO0g0dnGof0HIA80e2DCUeMY7feSFXPPYEgRbeqpeReUlFsO4skAkWCEhVyRetmDWdC4+3t3ctmqLar5Lb6ii/GAyi5tEQR7EdQ/Qua50N5osdZW/vgOTM1n2f3q11MIJJgcy8Ka7bS/7mbK0RalmgnYOfr9WfZ88ZO85KMfItHRweTZKTVv7X/iEYxCltrYGLV7HofgcmXXFg+k+MRHfp23XnclfkPIIC4pSnaCqjkXQYcXwfj/t14v/4e92UUA8nncIYuQngJc5Iyql7nn9h/w0x9/lx2bV7N6oEMVEn5dZMxuOIcysnZwA2hsR4XN/EcA5DnwsWZTrdoKfBQWZMVyyBfLLOTKrNy4jbe/81fo6u7FliRjQzy+3PNbmF/u7UIuziID8nw36FkA5HMmZvmOArRJwIv8zM5P8/nPfYZHHnqA5niYaNCD5thK2ucPhNHMABNTsxw+epK5hQyFcg3DG8DrD4je0/Wm1EUKaKqujDBxFjnZ4kkmknRh/dUqVQVACtgok6ckQjclmmhpaWXNmjVqHCcmxjl69LAC4Balxi4D0g2wEXBY7l5/kFyxpEDbWKKZvoGlDJ4+Q6VcUky76ckxSpkFkq1NvPbGG3jJ7p0YpsaBAwe4/4EH3cTjXJ7UfIpyuYLH8eAThp7foGoX0TWDoBElnzvN6vUON7x6GYkmj0oBGzyRYe/jswydFKYobNoaYeOWJTS3eZmeKXDn7SdJL4TJ53z4/DGyhQx2vUYiEUPk0nXLIZFIEA6Jn2aduq2pY6dm28TjcYxGyrj6W0N6vRhAswjYKrPoWk2NkXTAFsdd+ViKQbCuK1m3mL/PFCuKzapFmli6ZDkxrx+nXiNfyTKZnqP/kku48uXX43H8TI3PYpfctPO6iiAXeY2BI4Ner+KR72Q55DI5sKvkZ2eYPn2SudPTNGudLNG2sKL+cpqt5filqrR0JUtyXQ+lXLDPSbDVeSM1jMfG0S0qdp5UfYpxBumM9BK0e6Dsx6dJAIsL8uMxVfHhBjLV0Lwi6s4wWznLJCfojfYrALJu+cjWc1iheabre5UE+++//UFaB7yqcBHPQ12BNgIkuWd9LlfgG5/9AZ//w++yIvISWuqXkso5CiBs9bURsWKYtkjLBYAUqFAASBuMMhl77DwAaWzBKF8IQAqT0U22dj0g3fAheVS6yXm7SNU7y6nSvSSIscx3BWYlqYTploD7iq8hv4sxuGQG1Sl7ShTJkHGGSHueIm2fJFebJUcKX0eArku6CHUG0bwaPj3EzPACs6cztMY7iMcTKnxGJZMLs1T2KXVqHmG1VgiHHErZKcjP0x4L0JWM0NkewfHksOU5YjWvB7EqYtWQobWjlbe/+1109i3DIwtAj0exdBc7tMLQFcax3C58/Hmc5v9/fvTi1cBdsLp9X3eOlVwtmYslhCyfmeH73/kG9/7sn1m7rJMlbQGifo1QMKwYzcFwgGAsRCAm7NEQRqgJTBnPiAL3he2taxaOncepZHFyC0ouk15Iq4WdNDZKZUstwtKFGhMzWUanFkh29PE7v/cRuvqXYjWuE+7C+uLt4ghcHIGLI/D8jIAEUKg6hbryEi5VHVr61kC4j0ve+SFyieWkdD/1gI1Zz6HPjjA3fYYrP/Ae8k6ViKh8yiXmx0dhLs/+j30alm4g1ruMsFiDHL+fz3z0N7jumpcoHYHMzK7c2rXFkOu7W/82AMhFho5b1DfMUNwgN+UVKSClFBeCTkqw2r+Gyv325/6ROyZHufTmt5NJtnBmapqRAwepPfoI5s7tXP6Kl5EzdI4fP07h1CBk8nDkFLv/4MOcLacZOXYEpmeIdPSQm0mz6YpdHDj4GM7ZYQJrNtEXb0EfneDI974Nr7kOnnoClq/CK77nCxNiNg4TWbrXrWfs219FX7EEu1pj6c6dnJbnjk0SXLaK4tAkHDxFd28Hk5kh7NA8DFTBrOAp+nFGSizbsIzBZwZdia+kYOswsHUpQ/tPKwlwbHeCzGiKWHeEjJVDX+/BjjnKey+6LcKargH0R1LM//EIa0chIoHOwRjHihm0gJ+5UllZBwpRsDscJJcvCgkUj8/PaKHMMjOKVyxerBzBsJ8hYXGG4cpf3M7P9u4h0gzx3hYePDZLUxJmDsPOdb20xGPc8aNnyApZzoZEK7zyWrh8J1x77QDpfIpgpJOTp6vceecp2pq78eoR+jp7+O737ubwKWjqghNTYMZAD/mYnK8QaQtQ82iU81UX9XSlborJ19aSIOTzM3R4UoFtBDWIePGHg0Q0L/MzU4jwRtFom2H5VRsomhXGTx1XAGXziiTBYIiRYyMKgBN2X7SthezcLJe9bAdPPPw4K7uWceLAoCuHmYXAVh+ldIVtf7CNvXfuhQcg8ao4iWu6KHmrTN52CrM9QO10yU0yH4JVO1ZQcBYYm5/DyUDntl7akgme3ntQob3Ldi0hWPZx6M7jNF/dRCQS58xtQ6xavw5v1cfI8bOkn5x1gUJB4aU8PeH+nkhGFFOxkCqTGs+4EnEZnzjKy35KJNMC2vb6qYyVzxuvyns0a5jBIFFfiPmT0+42ekGP+Im3NlEtVpTSqpItuu/pA39/G6FghHkZk5j4PSbQHZ2F48LkdV8vLEqDIO963Tv47J/+HVpdVyH2Uo+5ujgNbVEF+CIogBab+Yvp1+dQgUbqZ9Wu84nPfJa//Mw/UqoH2fSe3yOz9grG6gGl2wrWCrTV0xy59wcMXL2FrFVi7shp8Pu5ZPcOOuMR+iJBvvjxzxCpxEloJhRG8ecnePh7X6bZr6P5/a6H/DlEwv3lxSCBf36urP9vPvUiAPn/Zpz/3U85t+QUbwOPTa2Y4nvf+CInn9nLVbsk6dQkZDp4NRtTzIgFEHBEfu0GzYjPo7BWlBTbEh9IN1zmwhCaatVNk05n8q5HpA25YkXJB2ZSea654XX8yq+/3wVHRHrs2iiqBa/I7Qzl33ghVNowv1AMwfMTwgX8uca2uo8I48mVR8sb21SKOW6/7Uf803e/RcirEfWD6alj+iT0xYtmeNFNrwJIZxfSPH3wMBNTc0omKt3PmoXywPQHQgqEFG858TuUNqWSDtdqCkgzxK/MMBQIIeBZZ2cXa9dewnXXXc/ul1yhAMaZmRm+9a1vMDU5ydGjR5ibnXXDVXQd3dCVV6RIZd1QHpR/pvhVSikpbMzcglQrdQLRCP193bz5ptfzjpvfSkd7i9pXqVSK4bMjCjQdHBzivvvuZ25mXrExT58aJJfLYIlvUSSBVvdTLEwSTcxw2c4km7cmMU0fjz04xaMPz6rvImnXml6juzfIS69ZrsDVA0/N8MhDZwgFl6FpYSpWmYXUnGJ0CmBYLlbx+byEQz7X87IGuXwJ27FpampSDMhFxuM5FqlL+Tt3WwQnFeOpkZDtJpALIOYG+KikON2kUBGwW+wCfDiWgyn+ozUJPSlSLFfYdO2NXHnd60k0DxAMJxRbzxv0u7Imgcw8PnUA1soFHKtCqVCims+TT81TXUjx5D33MrT3JEmri159AwNcTrNnKXrdr+TgYkrsqatM54aU2AUepRIW3mxdt6k5ZfBaTJfPMsEpOkI9hJ0lGFVhHDZYDCLdFjMgkYQrkq2Fx6xS1bPMlIaZ4CT90QHMUgt2zUtBOJD+aeY8bgjNJ7/6m3StibrBLueqTpcJIcersDqFAfnFP/o+/b7t9Ph3MTNfEYt5mrxJ4jSjVQMYWtQFIOtSdsuCp0SmPs6p+pN0mRJCs1kBkC5g5YbruFlxsiUCWUoatq6k/lVPnYpWUwDk6eIDhPGzynwJvlrzOUWMvLLWyNBWUKawc+0SNb1KxTfOWPF+UpzAY9aYr88SX9vEyt2rCHQGlX9lKJggaMRxCgalXJXxiXE1BrZiJtvUq1UVqiSBPrr42moWY4MHiOo51g10MtDWQr1awKPVVMiNpED7/BFSC+JtVeCmt7yRK192NY5p4jFlGfICtwE/p7H+jwHIxRNRzcR2mUceup+/+8THWdabZE1vjKawqVjI4msUDvsJRgKEEmHMkACQcTCjaGZcJcq7lbgcI2V0u4iTnaWay5BNpRXQL365woJM5UpkCzUWchXOTswzOpXmzz/+SdZt3a7OJQlCUyTh5/H6efGjL47AxRF48Y6Ayxl3/687HmU3lKvUSSzfBC1r2PmrH2GqHidveilreTz1NJl9D7Lqqp0ktqzHCosPnDD1wcrM01zx8KP3/SnUAxCM0BS0uLrfwzf/7k8aQTMydRpQkQK5Mfn5pD5U7Xr3/uzSqVEju9Fw53yZF8nuoglyPOQNeP/nb2E6Gcdav4J7bv0udPWw4cqrOPid77Bk927OnDwJ4+Oweg3Ltm5j8JbvsHTLVk7v3QNtCfrfeC2+usbUY8fI7H0Kwg5Lrn8FdW+IwvQcc/feB8NCW3NY+d5fJRT0Mzc6zMhn/x7v7pey6bKXMnToGWb/91/T/qpraV+9mgP3PwCTM2hNzQp2bQ9FmNzzBJTm8Xd4KNcXSGxNkidPbb5Cz9IBZo+PUh6q0X51O1Onptzgjxahr0mtCOZASME41TM52pd2MvX0BPpbwix701qmmcCv2yyfjDP+20dZfdKHeaaCVtIYpU5cMwjVbSXL7I5HmU5nVcBlSXniuzhdB16SsQRjmWkKOtgDbpByrBu0EAxNwFWvW8+BmVGmC1XGR4tUxx3W9AUYfrpEacatKPqWwN13vw1TO0GtnqPu7+axQzO8/TcOCE+EtZvhyH7wxyAYc7E1UYeLtWbFhvLiISHFp4CDLQarLllD2UozfLIBGDYYeMndbUSTcUr5AlOPjClwMtwEEiTu85uEmhLK75GYNMctSGis33UJ6VKakVMjCtjVL/HSFe9k5LPDagPilyUpFnMs7+rkyIFh2nZ3quDD8o9y0AZcBr2XLWN8aEg1mbvf0Ic3EGToq8fU+y35rQE1sZz56hCBligrrlzCwSFJsXZYtnsdHr3MqcdOqdCXTdduQrN09v3LU8Rbk7SGmzl5zwnY54KiIuFWBbn0hX3Q1t5B0Apy5vHTLlNRyjgJ/myC1u4Wxsdn0U0NuyIrLTD9JpVyTZ1efrGTsUQOolE6m3G3JQ++Llg2IM1RjRN3CxoMWthEsxxFmpDPDcf8lPOiERfz0BSW7CjZcTXYsH0F41OTZKROrerYMzad/nYe+Ke7WLFkufKLl3NYjHFksWzIzpaD7kWMgClig2Oje3S++bVbuPld78VctZna8ksZ+MXfYcYTwe84hOwaTU6Vpx+6HYb2wJY1vPx97ycnAZTlIqZdJabZHH9wD6Pfv59kWw9aOUd5+Ch//Jbr+MB73qqyD0T96NIXXDRZPl+Moi7WoC/cGuAiAPk87rtzsJ7UM06F08cP8OXPfZLOZJCNa5bQ2RJFs0t4hf2iu/JhxeKy65QlYEZAx3IDgBQfSOvfApACLM4vpDFMP6lMgaKE0ois1GMyNDrJda97M2/5pXeqRGjl5dcAIOVXkdm5LMjnAJAKefz3AMgLq69FT7rzXpKuo5nFM/v38clPfByPVSbm82BqkqaqqaRoSZ8WeYJMMuVqlfHJWYaGxxibnCGXr1J3TIKhmErJlkRnjy4Ap7AsdRXuIgCZGqfG+IgP5MDAUt717vdw442voaOzG5/fS61WV5+ZzWTIpFMceHo/jz76CCdPnGB0dJS5uVnFphS2okcTX8A6/mAQr0+CNcTXTzrYOu0dXVx9zTXs2rmdzZvW05p0QTXZegFdRMYtoR3CVJ2ZmVNyjoX5BR649z6OHz9KpVZiZGSc6QlxiC5TrpyhvavCq147QDgc4Kk9aR64b5yuriVUqh4FWmpGim07kmzcuJITR6fYu+cs9Vo3utFE1Zb3cFlg8j1LhYoKmolEfApcrdsGEoBSqVVoSjahK9/FZ0tYFwFJBSA3/DUvBB7PeUWKJ6EpnqMVdMfBFENgJfM00esalXyJgEovhoVSkelChUtf9iq2X/1qkh2r0PxhdNn/Qa8CIOtKZ+FK1O1KEawqVqWs5Om52WnshTSH7n+Is3uHSVZ76GItvfqlJPUl6LYAkAI/ehUA2chDVt1KiWWRCkgSKQWArEqL03QByElO0h7qJeIMoFcjGIttNkn5VQCk2QAgRYItAGSGmZIAl4P0RQfwlpobAGSRsn+GOc9TFwCQMZD05wuqlGcDkLfy+T/8Hkv82+n27WA2XaFCWUmwE7Sh10LoWhjDEam6ALMCQJYVADmoAMhO+oxNmCUBIFVp5Mq0FUS+yH90l2gCydY0W6V1l/RpzpQfIUqAFd7teKtNDU9HGSt5B02BkPJTjPSFKWJ5LBeALN9HilPKzH/OniGyJsrWV11G5yU9EPYTCCXwGRE8NR9WtU6+lHcT64Rda1nYJQmFylMspbHEEP/sIHOjh1nVbdIZ1YnI8Si+pNK0MHTqmk4mJzkHDyEAACAASURBVMB/hVfd+Hp2XbGLlp5u9Xc3CkWOmRewEc+5KVNsAhbnWZdbvMiAVPu1seaVhdzw6ZP8w+c+w9lTh9i1cQltiQBBn59w0I/fp5NojqL7NcKJBHowiuaNgTeuNGGOR1YCUjnX0Osl9OICtUKaXDqj7uKHJPNDNlciV6yRKdqMTaUYmUpxzbWv5hfe+k68wYhrT3CRAfk8Vg8XP/riCLy4R0Dmn6pt4RWLE+lU1XU+8Psf4VPf/mdIriJ27VvIOGE3qMAWY7oC/PQ7bPvzP6Jry1amymUsXaNWztOfCPHjT30Ojs6wvHclQ2fPYs+e5KadXXzpEx/Fp3vRRF1hy3W40XmXIs8UTaDMp3IdusCz90Kqjkzeqg5wYUhZMrsSThe9KDowVrR5zyf+mgfzM+z41XdRicbVte/4k09S3vskdPay9YqXYrW3Kx/ukz+7C/YdoPmlL2fNzq3M+Escf/pp2DcIiRaYOIOxajkeadofP0EkGsaTK2AYfvpXrWT/Az+DgBdOn6Fny2WMHpFrug73/5T+q17CcCqFaXipHTxM28Ay0uk0ldQMFGYgMwudEFsSpuQpYfkd6uN1zBU+YiUvc0M5+i/tY3h4RAFWAj5p3ZDsTTA7nCI60E72iSlV50XXJ8i2FVj161uZ8U0RFsn2pJfyVycY+vssmwqg5SBqePFYNt3RGIXsAsmwn4V8Gd2nka4ol2iWNifJzs2rek1PBhksFOl9qUHb6jb2PjmO5LLt2QeXX9/EhFNjXjMo+qJMnTrL0niC03enpARXeFjkX/0T//KvdqCbwxwZnOSuR2FkAXrXNJEv6+i2TSqdY6FQo6Wnk9nMhAu2lsETBycLgU4Tn5mgVnIoiKRYtOE+0H0Q9TWRyeXxRDRsUQ/JBpjQGmtCr9tMTmRcP8PG5dpoDxKI+MmlFlyWoOBoaqP9tA90UdRyZAdnMEsmMTOm7HRST6cU6DewrZ2h0SnWX76RQz8+QMvKDmaPTvLyv7qByfQYzxw6AOuBA43DOAPxt0kIqI+pb87hafbRv2sJFWpM/Pg07ZcPEEx4mD4zTuGpMi1tzQqISo+l4JA7BuJjaUgJPw0xXxTdCLAg9NJiVYGDIt82dZOAx0c2m3e3Uzre8toEtLY0K/JBbqSApxlaOtoUYYRswx8sA4neFgJtASZmRs5baNcgmozi1fzMjcyo940nw4qA4xqyBlwfs2iZ1s64IrSILYDa6SIFl5sfupIr8Mw7/Mv372ZpT78iL9jKy9WDJqQax80ReLEDkAr4r9TITE/xite+kVFPgFTFT+SNv0H35pcwP59i5rAkm89hdDdhzR7hTe9/F8M+g6ypK3u0Wj5LEJvpQ0c485XvE02KH7+GPXGG9169ib/4nXdTsjL4/DLHCgYiVb+cTG5ewEUA8oVbB1wEIJ/HfSfFSKVax+fV8NRLPPPUw3z3659T0uv1K/uIBnT0ek2lnLlhGiJlFAakAJA1BTDVKpYrwa6Kr52kX7uBM3IXCbbMkKlUDsPrZ3Yhq7pzlZpDJl8kEE3ylpvfw7YduxunsYSjuOzH8+a6z2bmPHfGPUfgeRY5+vy0oLokNRvT1BUDSmqcualJ/u5v/4bBY4doiwUUAClMS8nqkOf5Al4F9InUGs1UF4/TZ8Y49Mxxxicyyg9S5Nr5QgHDb6humQTPVCtVbMuV9LpJzboKW+np6eU33/d+rrv+VQoQlDCbxZvILcSDUYFets3k5AT333cfP/7xjzhy+Bmymaxb0OgG69atY/PmzYpZKay+QDjMNa+8ntVr1hIK+ESNo1ieAoheaFHuAgka1VrDD1LTqJYqSqZdrRW56867eeKJQwQDfs4MHeTAodvY+dIwq1b1cOJolp/eMUQ8vhSrFlK+joXiKB1dRV7+ii0YusmjDx1jeNAkFO7B0RTMpgJ1yqUqpUKVYrFAPB5QKdoSalOve8jls3h9XkLBRkewMSACLqrauPFzkX7/XHakYrXqGtV6XSUhW7WSYhyKFLYqvqTFCpFAQAGIkgJekKIqV2LLVa9i465rSXavATOI4fNg+Ew0r4kjoTuOF0clTZaoV8uU81nKmRTlhTmcVJZD9zzC+FNjtNQG6GAtXdpWEkY/el0Ccc4DkM9mQMo26QqAFH+ZKmXl5zhdHr4AgFyGcQ6AdD0g6+L9ciEA6a1Q1VwAcpwhxYB0AUiTAgJAPpcB+X8HIG/53z/gi3/0Q/q8l9IT2MbMQgmBIBPeVuJOG4YVQdOCCoD0S8EjFgwSQqMYkHvpNjvp1zdgKgl2Q7IrCx3xQ1Q8AzerWABYuWg7ukPNKJOujTFRP0jCE6HXtxazFlGMNgGAJQhI4POaswhE6pTrNaqGRckcY7x0H2kGqWsOC/V5kmsTXHbjDlrX9mIFxAg+oqwAgpKYbXixJZ3UEclvHY9I68sWpVyGdGaaSn6OU/sfY+LkE+ze3EKTt4Lfrrs+WZoXR5ekQ00BYL5ACx/+gz+lu2+Ja7XlkbnTIeh9gXdAn9WzOd/oWWTNqkfO+QQL7iq2BFV+8pMf8dUvfJoNy1tZvbQLr+ahKR7G1G1iIsEOewnGY3hDcTS/gJBxHENsLIQ/Is2jOnq9jFFJYxcz5DMZcpk0xVxOFf75vFhO2MwuFFjIVRkam0PzRvjND3yItes34TH8qnHxQk0ffx4v+xc/+uIIXByB/64RWDRmc1yrimtffRP3PvYMne/4IBNzZdeIT5QypQWYPEFo+3Iq9QpWpkz7tp1sfdnLlEWMnpnjtr/+FKFQN2GPqEUc5k49xWd/9xd468tecu56qjcWvarCU5Yqi769Lpj4rH+dYzrKBO42mARjcaWc8mzXKGbx9r3HH+XDd/wzl7/n3Ux7ffzLU0/C2SF6L7uckZ/ez8vf/ssMnh1m6I4fw66t9C1dztkvf5+O7TuYPPgoNEfoft2rMS2H+EKRp//ozyASZsm730lfc4wn776XwuMHIRaj+eoddHS28cxXblHX5JZdV9Iei/DMX/85sbWrSPb2MXTwIIyNE0o24bGq5CdOQLSEb2WCqpElGDQJG0GmBxcw10hTvwpnIdnmI7dgUT1mK1DNt9FPpVKmaXWYQslDZTzngkEFWLK7kzPzEzS9vo3+LUuw0wUOfvkZ9CC0noCBhyF6GvoCYWpWlalalXjcoJS2SPi9nClXaRVFUkMDkkyGODZfINoFYxbc9FsbsMwyD95zgmUDTUxNL7BQgT0nwO6Ajit6OHV8lNUdfRy7/axi9CnPP2y8TdB7CWTqkBb7wLiLvQpQpWzo5Glh0KI69ZRNrC1KJJpg7MhZt0CZk4MSSBpsvHwb6fQcwydOumEowgaMezBjHlraWijn6izsm4UWFwAz/ODzSVPeoVqs48mbWLkqRDxgOG46tHTZIwax9jYyx8bxr4nS3BunUi0we3hegXlaTKees1WAy6aXr+Pw8VNoEYPKdJ7L33c59bDBEwf3UD9bYeDyXiJ6koO3PE33b7UQiPgYPThNebpGx2UriWoJTnxhD698zat5+tRjTD8z64KWwp2QxCAT9IoHOy0eYY1Ua1nThfwqPNWZqhLdGSEaC5OZyJPbl3NBWQFUY9A50MbcRI5avoYzV0NPuEFOoUiIwlhBjVlLf4J8qkDpVNX9XHn9Mmjva1J17/SjKVf+X4N4ool8sYBpaFQKJSl58PlbKRbzhJp1CpWcuy9a3fVfojdALNnG9PACpYezNLW3s/enj7G0Zwl1qbtwfUfdbn0DgHT7Di/Om5BB7fNWbXfe/wC/9HsfJRtqo2a0KCsLihasuIS2dZvwaTYzxx6nPHeGXe+9GYI+7HyZmD+A11MnVCjxnd//CJyZlAMXCln6g2Ueu+s7tLQF0DxCi3DhR5QiTBmjv3jH/+fgqLsIQD6PO/Ec38WBfHqC7379H5gcPsyl65ezoq8Nu5wj5DMxdJG7eRoBDg5V25Vfy92SMBqRYJ9jQDZ+r7oMSQGhqrU6RUnALlYp22A5mmIVXrrzJbzvg39AICQ8eWF8OWpCMYwLtXUXApCLZ/t5duPi8Lm93/NwpPu4R7E1hWkoic9eQ4S6dcrFPHfdcTvf+Mo/kgh6lBTb6zUwvSKb9qAbHgWWCRtSQAyPZipfwdHxaVLpIrrup1iqMjk9zcz8DKZPWGoCnlrKa0/CVcR7ToW++ALMzi3wxpvezHt+5dfwhyKui4f4Uoq3n/RRZD6rSwFbw+s1FWX/6JHDHD78DEUxvJZXaBqXrF3bACB15f9o+gNU6h4Furl8rMWKU2S2ktYtzEyvuvjq4mvhQnuKzSQm5oYCZUtoupdi0UbzGJwePMGdd32Z8ak7aWr2UC5rPPDAcVLzLRh6G47jYW7upDIqefMvrGbpsi7+5f6DPPFojubkKuWbV7NrCiQVMLlctBRrUgozASWFASmMzExWWLGG8o4T5uui3+Mi8LgIQv57zMdFE2J5nTDvVFdKWHJ2RSmTFC9NfC5Nk7pdI18qUveZzBUtLnv5jWzefS3h1mUYgai6qHsMDd3vVaxWce2WVGxJE5fQGbtSoppLU16YwZpNc/iex5k/lKK1vJxotZ9ONpAwe9DqXnTHi1comY4rwVbSrEUGpEen5iwyIBcBSJcB2RHqJVxfjlGNYgh459Td1GYVQCP7VrZQ0i8rVPU008VRJjhDX3Qp3lIT9ZrRACCFAXmhBPv/C4D8EV/6yG30+bbS7d/IXFqibKokvG3EnE5MK4JH82E4vgsAyBqZ+gSD9ScUA9IFICUFexGAFKa0u6xxOZDCZnQ9IR2jTsWTY6Y2TIoROvytJOnFqIUVACmp32J1IM+WsbIkTd6RyBKHqlajaIwyXrmPlDOoTKEzngxNq6Jc9qodtK3rpxow0AJhDG8IrxF0079NOTZsHPFNqDloFZtKIUcmO0M1O8Pk8QMM7r+Hq7a1k/S7AKTyyDJClB2duUIZI5hg1xXX8opXvga/gNqL1Dt5mjreXsC3f0Mad1kyi/OnssNoFLiOdN7VjnU4M3Saz3zqr0iNn2D75jX4TWhvFuDXwdDrtHW04PGaBGNJdZ7pAZFiB6mLdEiXc0S8dysYVlaF0RSzGfLpFIVsmmI+TyEvTGqbmYUCJUvn9NkZRqdTXP/qNyrGvCksyBf2yL+AD5qLX/3iCFwcgXPlllwzTI0773uIG296O1bzANFXv4PYxh2KROar27Q7NfbdfxvX3Hw9wUSYkeEZjpwapjY6grF0CZs7Wtn7/R9jhLuIeoMkwyap0/u550t/xaqk1IyCJMnS16savHIT/o3rCbfIZnx2ELZURoptJddjtwetAEhR97htM4+yRJLn+TWLgsfg6wf38+n77ufkzBRsWMfG3bvxewPs+ek9LpiVzdO6ahndO9aTSqVJPXOG9MOPQzLGpldcwYi3yvzQGbj/Kbq37WJ8fJxQyEd+8Ajqw44MMXDV1ZS6mpgcGYaHHmXlNa9kpmaR2r8fjhyiZfUKZudmiLY0UZ+dJT94AnSHpiUJ6HZI1edVo1uZJZ50YAC0Jo2Wtiamj8zRFPXRGV/C4cPH8UR0/HGT9t4WzgyOusBUBjou7WLy7LjruSdegyugZ3Mfo0fO0rG2nURXC6vL7Zz5wD30HzOwJiwGok3syy7QEnTZdXKdDGniv11hTVs/p6aH8fqh4Af/Eqg3wfJLO0m0RHno3uN0tnrp6uzhrvtOs3Hnam595BihjXBmBsIWZI4B4x6oBfBFvbQsjTJWGaFrXZJi3SY1kna/vzDlTIh0efEm41TrNrkz8y6oGtXQ9TB23qQ51ky1mseyKhRn59TfY0sjxGJRFfKWnRdTxoYnYg0S3e14o16mnxxRgFz70iSphXkqApLNN9iQMY1Ie5Roc4DxiUkXQBMspt1H/6o+0to86cK8Ot5au+MspEpYT1XwdkFVPDnl+4tsuQmSq2PMGxmQ7W6Cq27crUKcRsZGGD8zxfarN2NqXh7+0h5iuzsxcgHmv3XaBeBkOROAVjOqAMHipE1wwEdxqqKAZcUGDYAR9BFLxlQw5nxhlpqES0qatQ3dy7opis1Ldl4pktTr5JaDcHuI/EyBcG+IWCTGxPAEjgqWcV/bTBOmx0fRLJMpCrPSfam3yyQeiTMzNqsYpJIYLmvO4kjOfY6Mldw7NGLJEDVqFNNll4EpUnEBhjVo9XbhTDg89pNHGOjsx2NIXSYmUXLUiY+rsKob4/AiBiAXl/31eg3bNNn96jdxcGSO8kyJ5hvehG/ddrxL1jBZtPBr0OFkOfa3H+PKv/8Loi1xpibnmJycYmTwFAwPsW7FCp75yjcx+jcStW2aitNct/MSPvHnH8C2igQUW0j84Rrx1y9mAPjnoAS4CEA+zztRpjOrWqWcm+YDv3Ezva1Brr9mJ2HTxq87mCJNVjpoN8xCWI61uoCMNcVwFHahtch6VBJsYUMuPl5X/xbvtFLVplxzKFYlhMPLQjrPy6+7kZve9svqyubKrc972Ejd5AJv7s/F24V+dhcO3bMBSPmL+4hgCcJOVGCcSKRFhlK3OHHsCL//O+8j6q0TCRoE/F4FQvq8hkp8lW0W70LlISnBIB6RmIo3o18BkkLbn56ZpSKJ2MIKVYxQSwFvfn9AsXMkgVruU7PzvPLa6/ng7/4+gYjIVc8DrIqsKEWhLdvqohkit1Zm4/JFGn+XxGth6qnRkFa7QgZ0dzGvHhTwVhiOwgasYnhdvzUpT4W1KmPgjsriyEhhKsEcJZcp5pg4dU2BzZPjR/jCF36P02ceZfOlKzn0zDCPPZpG19rRdZPZ6dOiTuZNb+5hxZpu9j01xEP3pkk2raZUKyrGmzA2pUVbqzik0ynicS9+vw+rpiG+oPliVoGtoVBEgaP/EQD5XAn2hUxI6SgajqHA2EBYupwWxVJJJfKKP7sUyOJF2dbVyYbLLuXs7DyR9n6Wrt+OJ9SCGYzhDwXU99W8Bh7dh22bqp8t6GmtlKdczFLOLlCYnaI2k2bw4UNYZxxaiivRM010sYqE0YlHAZAm8p8AiC63wJUiKwm2x1Tpy3VJwHbKaKbd8IA8SUewn0h9hQtAKo8XC/S6C8rVxZpA3qlyAQA5xjhn6Y9ICnaCumVQcBoMSG0f7WvLfPJrv0nXagEgpXA5bxRzoQT7lk//hC9/5C569c10BVYxly8qsDBhdhJ3ujFs8ZAUzoWBXwGrNo5hkbUnOOU8oRiQffrGcwCk643ixs6oTqGwVB3ZfukaenDMKiVnnnHrDBVyKsU7UGo5D0A2GJAKgKSqxNzSc6xgU9GqFI0RJiv3M8spHLyUjBLBAZ3tN+6gc+My7LAfLRhBNwP4zaAKtLINAeJt6jWHutCvSxbVYkEBkLXsDOOH9zF25BGu2NJK0lfGa1cVA1ZYe6mSxempOa65/rW84aZfUtYL7k32kruEe8HXH88BIBe9ws61dRdZhsqrVZjpypBU2R7cftut/PBbX2KgJ0l/VzOJiEksqKuUzWRzQs1BoURSgYW62FZ4gzi6yLBdt3Xhuhp1YaPkFShcyKQoyj2bpZCTQBqLTL5GvuwwNp1haGyWWLKT977vAyxbeQmaYV5IlX+er6QXP/7iCFwcgRfVCKgC093iCha3/PA23vuhP8VqW0nfO3+XMW8E26dBIU9rpcbMoT0s/YWrSS7pxmfEFJBSKmWYO36UqQcfovz4frxrLiMRihKsZdEWRvjnL/wNvTFRVsjT5YroshfNhhOZ1KRSY5yjMkr92KiYVdWu/Mkbk7wCIAUOUa84R96R65gs4CVkUbKc/+GRh/nQAz9j59vfjumPMTwxwZn9e1UtQNXhqutvIFdI8+QD90MkSjTWRHg+x8TexyFmQl8PHf0rSfrCnHx0D9Un90JvO6vXrObYHXfSuXETE9kUwZYWig89pMIDSSQUBmPddRfdWzYwa2WpzE/C5ASJZEyx6uygTfumTiazs7QlexmdGMcb16kWMvjbwpSn8u44jMOKXcs4eWSQvl29TE1NUzlaUX/z9AWItkbIZGdpaWlndmgSLWRQn7HgZR7aL++laW2CBc8U7akQvlsyLHx5jpXzPvwZwa4qLnmwkRfi0wNUbYcUZVriIWbsArGl4GnTSS5t5bGnJ3nL2y7n1PGTHD82yxUvWcXXvnac171xLfuPHiEvu84Le/aCJcDYguwzP8GAQd6TJ77VRyVYoSSgYxGaY22k0gsqpEcVH42QmNCqJiJBL1Mnp1xQUKTEUT/xzqhSGZXzomCrkJobw5eU0l+2wkQzPRh+nfz0vAt+yfuFIdoUJTubVQaW4Vadske8DOsuSCeipWlhVkLvxi7qmsbYgVG3H5hSRpi0XtmsLJ8EWGxekiQ45WPkmQnllxjuC5Pfm4duMN/mIdQTIX1fllWXrKKruZnMaJanPn0IfamJY9aoSyK3+FhqEO3pwl/XyEyPqsNahkGxXDuTOBWH6tkMWsWhs7uDsbFxFzQX4FO+Wxu0re+hWMiTeyJFqNPExsTwm9h6VeIGqWYc5R1v67I2qhKNBshOldRY967rRdrhw09Mn/eOjECyr0P5WKbFJ7MmgQqN8ZfxlA6EnGAC9Lqh9S7oLftavnvSTfk2OwIE/QGCtQCTe8dZ6l1B6nCafXfvpyvRqcIjBYB0Cdfiqi4Go+4p+WK+1SqS3yBrDkvNbd/4p9v4wB//DdmpHH03/wb+y69luOYl2tRBLZOhpZpm5NDDLO0OMjQxRNkfpGnlKmLNTSzt6yJh1Lnt69+mcnKaRCBKKLtAuLTApz/2O+zetIaAMA4cUVWCKj9frODvz8lBdxGAfJ53pGqQWjX2P3E/X/3C37J9wwDbNixHq+WJBASMEYqzmP4Lm9AFIIUBWRF/vIYEW9KrVRr2hRJsYUDWXP+5dKZAuWZTrAiA4WdoZJzm1g5+4/0fZGDVOuy6dO1czpgLprmN2+f6P14IPv5bruOFDMjFt3F9zCQgx1SdC1e3onscTg+e5MMffB8+isQjXvV33eMh4PfhNQ1MTVOprovSc7nYCRgpTEUB9IRdpRsmqXRWfVcBytxEbNe7UqW5NgDIXKFM/8By3vubv8WqNevRvQF1UZILulWt4Q8IWNj4egJ+yCTXeB8VaLP43WWaFeaiSMPVzHch/1t9iQuiw910Xt10zXIXE8UlgEZTnpUykUpF5mDVLDQpApWJuYdSbobPfvqPuPf+W3jpy5erC/TDj5xleDhLTrQgNnS1wVVXL6G5I8zTB8Z54GdpIqEVSmYrjFDZ/nLJIpcp4/OaRKK6+kxdC2CaXgqlHLlcllisScm41Tg/JwVb/r2YCP7vJWSr0lu+ji1RJ1UqdlV5Y5bLVXTNy8qVq1mxYgVXXHUlGy7dwnd+9BP2nxhiw44rSXQspeaRJHA/tbqN7pMAogCVskcBsQIiVksFyqUcVjFDJbNAdWqB4/cfwBry0FJcg50J0ScApN6OVjcVAGmIx905AFLG2gWARcpvNRiQNaeCpiTYI4xLCE1wCRF7pZJgy8JCgGFHt/8dALKsPCCFATnOKP2RpXiFfWjpFJxGCM1/AoD8xv+6nVs/vpf2+iW0mH3MZNPK7DqudxKv96E7YTQBID0afiUHl/O3fg6A7DI66Dc2YSgGpMojPycDUwJqRd2U4kCSQh0cQzK2ZzlbO6WOtSWJVZj5GIYVUmxP9z3cBZSUE+IjJEVFGYuyp0LJdBmQUxJCI1VyCMw+i8tu3E7nhmXU5DzyBVSTwO9t+KVqVZeoYnmoVxycgkW5kCeTm6GSnmLs0B5mB59i57pm4kaRiOFR3kBFy8N0toIeaeGX3v1rXLJuo9qOmlPE9Pix637kFFrMAniep/H/+sc/ZyI9D0C6XmHufOyhbllojXlHNUsMD8ODJ/jSP/wdkyMnuHTjCkJem5aYl3gkoJo98WSSQCSGEQrjjUTx+ELUdZFhi24poBbHuiePxypilfKUsilKmTQFuWdzFEs1ckWL+XSJTLHO2fF5ZjMlXnnDa7nxtTcRbxa92EUNzH9951985cURuDgC/+URUN37BrNQh7/5xy/zkb/5B2haxspf/SPGtABlo0LQsQhMLTAzdYZrP/x2ZpwqhZKjwhN8Wp3mSpkT3/8BZx/dByWdSHcP1tlj/PZbX8vvvvMGhVs0Ws8NAEKqWvlgwdSkRvfgWUQdRU0jYZGNRrOIaM8BkB7X1uS8BHuxzeRgiVzFFsKBl+O5DC/9s4+y+g1v4KGjp6nvf5rkO99GT28Pg/sPkT9+Ah59hPBrb6Rv21bqVYvS8dMMf/Wr0J5g+7t+mVOTc8z/5A7o6mLXpk2cGR5k/AffBwlOHFjKJa97PYcFmHx6P31bNpMtlynMTFM9dhyKKTx9cZzRYQUaakFlr+my2sS/T34XkC3hp+eaVYyePqD8+KQ4T52cp29DPyOnhnHkOU3QubyDidsnadnVw2x6lOYlbcxNTeOPRyifySkpbecru5jwz7Dxl7czaYwRaKoTmK9j3FPh6MdnWH4IOh3oS7RQSs3TEfBTKhUxvUHMaIjTc7N4YqAlYevVK/nxAye48c2rufehY1x5zXqCQR9f/dqTvOH1S6gUi5w+OU08BoEwvPNX3sdH//KH3P6TMfSybJ6wXKtYot5fD4mBhPLRt0+7fpZS94R7gsSSLVSzfrLpPJWisBHrxJeEaEl0oTkxhofPUpmecZl3spATGfdaTQE2maOWC4TJ+8nl+F+P32BHjOJ4Bm9biEDAEPEIc0cz7sGUBG9TkKamZumNQ6lMqZhnYaqoQMfAyiB+PUDQ9DM+Pa6eb24yiS+JkZpJYR22SUjqdjJIKVdg/mharfNW/V4fnpjJsX8aJBiLUHw6p0BY9Z2l4dkPzfEYs6MZVwkkEnT5u2xSC7SuTTK1bx56NYxgEmto1gUcG93hSJ9PrSu8CS+p8YJK4pZTJ7zRTz5VdoHUPo8C1hlsgIJKluayHc0uECTR5wAAIABJREFUD7WCLEgb4ySvbwJPCBwBW2VcRYrd2fi7HKMNeb9Iq1e/aSNbtm3l1i98k3Wb1tKyvh0rWMeu1SiXKjz63YfZftNucloRve5hct8ws3vnWOFZzvUbbuRj7/0TohJ8o6pPqYpdOyf578Imwn95Dvs5eKFYL3hE6YSH++59lNe//VfxdC6nZMTZ/OG/ZqRqYNkacZ+P/NgQ9sIIqR98kav/9MN4V6zAikYpVCrU61X8ps3kkeOc+OI3iXX0ExSl42MP86VP/glvu2EX9bKN19SV/YHwgEzhJv0cjOGLdRMuApD/A/a8LMg//me/T2FhhOuv2kp7wkfQsPDUqwQa4TASHFMVdqMlXo8WVctl/IkHpACNriRbUq4bPpDVmnq8WKpQrTnkSxUFQNZ1P8cHz7B562V86A8/hqFYRQ068yIIJ7iYkATVme0Ci+46+Tx/78Jhexar7wIZ9mKQgnwnJSNXTENb/T4zNcFXv/j37Hv8blqaRLIpzDWHgM+PzzAxdUN5IgrYV6/bSlbq0SVpWXO3Wwo2j6ZkgiIploucsCDFELdcqapxUJZz1TrTswtq+z/04Y9yw2tep8AoCVFYbJ84DfBSkq0XbwJaCW6lgEKX4PismU4erVSqrtekeE5K+I1tKR8SxQxq3Bb9ygU4Vd6a5xiQEsohmyBgphStsm/LSlYgCd4HH3+Ez372I5Sdg2y4rA9L0zh48DhnTpVUMbxjS5IVKzuR3OTH94zwwF0lIuGl6IpJqJEvlNA8Xkp5m1AoQLWWwrKq+H0RFTgk4TezszN0dvYoQFK2YxHAVUxYBcC6yeLnQmckZdxyt1H5bHoMtLoUVCaO16HusQkEA5SKJfq6+3nnze/kla98JfFEjJrj8Lkvfplb77ib5esvpW/VRsq2sFxDGD4/idZmlYpdKUvgj8hDHaqVEqViloXZCTLTE9Rmspx+8AiMeGmvrMfORuhjBQmtDY8AkMhdjmVXSKwkExIgJMezZjQAyDqWU8Fj2ExXRlSYTEdggHBdAMiQu9Bwaji69RwAsozHW6aiAMgxJv5bAMifcv8/DJOsrCTmJBlfmHUBSK2LWH0AnZAqcgQP98kyRzwg9ToZe5JB9tBlCANyE0Ylri7+izJsda563KWOAJCKi6xZOEaBsjbNcHlQvXdvZAVmKYJuCwBpnle0qRqxqvwbLc1DyalRcsqUvOMKgBzjGAZN+Jr80F3k0lddSuf65RAOKg9IYSgbwkSV4CxDDT6OrVEXEkSprhYA4gFZSo8zd2ofk8cfZ8faNhJmlYjmwdAMxmYyEEhw45vexdYdu1GB18rFM6v2M07EnZpe6PjX/xWAXCSfywRxriN0brsrpSJ3/OR7/OTWbzDQk6C3I0oyrJOIiF+Oh6ZkM75IBF84gjcaVqFPjkjjdaFQSFEt9bukwxapV4pU81kqubQCIbPpDMWiMD8cUtkK6YLFbLrM8PgckUQr7/3ND7DyEnGuf6HvgP8BBcDFr3BxBC6OwH9tBETpIjWJafwf9t4DTJKrvPf+VVXnODmHnZmdzVG7q12tVqu4qxwRSQQDRmCQwTbGH2BswrUvXK5NxgHLcBFBRCFQ1iqHzTnnMDlPT+euru6uz++pHmmRBPdeyUZw2X6e2ZmdTtPnVJ16z//9BzqWLmdkPA++Nlh4FfgkTrhIXUcLxVN9GEGdNR+6lbEATBVLqhkvYodWl5dH7/gg9a1dTMQLFAaH0I7t4jtf+DS3velybLOAW7yJ3FIflj0/ykzH6fgZUSSXsQnlUSzkKgeedKpg51olPstObSWWkOoRmvNEXSkcwDaLFPwGO8Yn+Ytv/TuHIhHOf+NbiGeLDA8P07/1WeWNpoeCLFm6lJTh5tjG59ULzlq6iOHjR0mcPAOWi5YL1+ApZBjr7yF55oxqNBf2H2TGvAUqIKZidjdT2zersL9wMEhmfIziySNQ6YFMCm2Wn5ltNZzs6aN+dhvD8SlFlqismEVsPzS1dzIY30Jdh4/RodMvJB1HKsMwZuJO6+TjkkxuUbOojvHUKA01lQzvjDlehxJEEgF/xIUV0sm68tS/dzbRzhAk4owf7SN2xMS3CRY/C91xF/FECZ/Lj22laamupmdigpwHRnxgBhzsafYCOHAYZs2H3iEn6+eitY0MDg1RJSBexMvxAzFWr/Ry4ozJ7e+/lX/88nPcd++IZOs5TVjp94o3ocjDJVClNkIkEKbGF+bY3iMOeKgQOWFi+WhubmBycpTkYAYjAsWMQbCigvTwxAtBMgIUGuKVKFiZN0Q6WWaMiptJEtwVPijoVFZUMjk5QmG8wOxVXWpPMz40RfJ0AlfUR2GgLBn2g6faTX7ccsBh6f826wRq/cSG0g5LsAWMgIvGhiaGYkMUfRa+OheXXnYJ+/fuZWxoDK2kkzslm6UyoC+Iu/goyqE5UGYLymErYyHybfHJFL6E3C//FxBRQFIZfJFIV0B0SYBQ0M/A9glau5oxayw1puJlOX5kgMruSqobK5jMxMjFc2QO5Fiwch592VGCVUG0YpF4MsYV112B6bZwVXnp7+tn/zO7ufH6G4hpSdyyjxsqsOHxx1j3zquw3TYh28vRnQeZGpxk9ZVrGQ0lsMSaq7/I809v5Lr3XMukFVMdhVwyx667d7Fw3VLiegaXkFrP5Dj+fccL9HPv/ywfe9dfo4vc2tHzUTQEiBTzhWkf1z9sAEzUgBIW6QRsiQ1aiVvf/UEe3X8GM1CPvvQiFl96FeOTk/QdPuR4nYU9kBxm4bqLqF66iJFMmtpomHzOwrZNSiPDbP/nf6PKEyTsDhI7cYzVLVG+/9UvUB3UKVl5BUDqhjMPf9gz8Ooum78rzzoHQL7GmXgpE/DlL3e2xm763mlmi5MglU5O8I+f+wRRn8UlK+cR8RYJeTS8Lge0E563uE+YIrUWtpmAkIU8lmI5igS7LLsuljAFhJTH5fNKfp3NmEqiIP6P+ZLOWCyN4Q1yxdXXs+7Ka/FHxM1Y2G8OqHR2qIAwLCUcRmEyL3ywMiBX/v909+HlEmzHbNvxu3HYi8LKKSkwUlNg3abnn+DvPvUXtDRWEwoEVJJy0OfDY7gUG1IASNlIq/AU8eWzxU9SmKDib+nIYZS1nOWwH6dZkvl8GYQsobwii7auQNfb338Ht73z3QQjVQ4IqT5YOfZ7mqJY/qAqoLB8twCxIn8XiXa55lD3TS994s3m+LQJUOAgjYrcKEVqGTcQ/ECBuqrqFNBUfhCJtKOAKSmprsyyi5JZIp/K8v3vfYV7H/qftM/ysmBZBzkzRSpukp6aYO7MGkV7z1jCjuxlyzMmFdFuZfMj4KMUUR0zurj6qusZGR7iwMEd5LIZxCd8ZGQMM58hb+XxeHzKw1IAyGmW47Tv43QAjTBRg8GgStE++/gQea9mG1TVVLJi9XnUNFQjqePyWl0dM1m5chWVUUlYFjC4xOEjx/naP93Jnv0nMTx1aG4/Rd1SqXWdc2dS39iKXfRD0avSrK1sXsnZ9+/eyZkjh/DmINuTpLrQRpt3lQIgW+mkUq9DL4mAQ1i0kupdUGCvAoM1sRcQppyLovJ2LGGpEBqTEbOfIXpo8HUSsmdi5AOOBFuQYeUBKXPk8PyLAlp68gqAHM30McSZMgOygqLygEyT840xru2ifkGOL33ng2UJtiPDP/vMl+M4nc7w/S8/wvN3jhBNdeG3Q/RPDakOa43RToU9E3dJKlNLlTsu0XqIf47bJFkY4pS9i2a9lTb3YgwzooJjZHOjpNaKNCcMSOkcK9hfhZfY7jR51wgnM8dxEaYl0IXXimIU/JRs+eSOcF0xIDWLglaUephM0UTF46gU7A30cRgvzYSrKzBrx5l3STcVM6oh5CVa20C0soZQIKQ8R0XELTxsOe5ErlE0LfK5LFOxcbKT/ZzatYG+g5u4fPUiqgMu3AJ6F2wGRqeYt+QC7vjo36gCXs5zlySOTpv9lILOZ/t912C/IgD5Ykkl6eHCKnaSV8uLyFnr0v7d2/inr/4PiuYEq5fPJeq38RklqiJhZX8QjEbxhcL4olF0fxDbHcR2BRWFQDxcRdKk2zkQ64ZsUvmtZuJTpGJx0hJEk7HImDaDY1NkCzonekfoGRznw3/xMS6+7Eq8gdALOHB5xXzJJfBcf/o1lhjnnn5uBM6NwG8YAcFBBPCbsWwto8fHWPWJLxF3tTBV1InnhsnseB6OHIHZrVSuW0ayws3K9ZehewPYJlQVNO77+CeorG7ALvlgeIDZuRGe+uG38PkkbO+sAti0UIa7YkOmKGIOEKH/iu5a/h5nSy7QheMb59SH07WA2Nc4jWdplNqqQSecqmlJYUGD7RNTvP2b/0Lj2ks4PjTB6I4dtFx9GS3NDezZtJncN/4JqiuJvu+9tHa2c3D3buyDB2levJwBaeCZOeg5CpUhli1Zwr7nnsN64mn0jpksuPBi9gkD8sgBWud003fwAOTT4ptDzeIGIh1hTh06jrcJzBGoWNHEVM8goeY2UkNuvIm5WLkSpcBJyB2loquCqcNTNKyvZ7hnBE4Bo2DEoLIOgguj5INFhranqF8RZSQep6q6ksmhGOFqg2SmCK0aLA3Rdl4zvbuPKEBr8fpuusYrOfS+bSyJe+g7kac5HCaeSuIJQkIuXWGoWuxm3qoFDAz0q8whKx93vKd1H1kziz8I+/eX8LhhVifkpuCKKxq49/5hPnjHRfzy5z38+IdOmrJir/ocm7+a6+ooRnVim4cdwE1KsMUuouEKUhNJcidMB2AUALAgTESDfL5IUcC/SfDP85EvWhTTReeFp/0TRyCwIECkzqCkFxjdnFVMSHelDytdBhjlsBFfQgH7BBQcLvtPCugn9pGzRdqdxj5dLtpaoHZmlLHeOK0Lmuk7OuBIp1vKrFVhCUpJKfp1+TvkpDlUfs3O8msUA9CX4eqv3ULJl8NnlZjsHWH/1n1ctO4yzFrxRHeTPZbg2Xuf5MY7bsQVdFHI2xzaf4RELMHqdauI+0aJhsIcfeokx46e4Jrbr6Oo23jzAbY8u5lohZ+Z8zsxvXmMgsGz33+KdevWY7e4SJFWbMQNDz9K96wuOud3kXSllP3Ucz94hlWXr0GrM/DoBoGYzsP3PM7CqxZQ1VhDySwQLPl45JuPc+MfX8NwaAK3WE+dyrPlqS2sun4V/mofZtEkl8ix60e7Of+GVWzbu8WZQ7HX3w0V/5Ha/eGb/pxP3f4pDEsmWBAvcbVydmkyfuLQ9Qdf3aggmqJaI2WfJ/usQ70jLFh7LYSboL6D9ovX0bN5G6HL1xMtB/qYsUEmtz7F2s/8FaZWpJTLEw4ECPgNxo6dZOtnPgOaF4pBSCZo0JP82+c+ybrVi/FJCJNYaxUdhd652+/vCJwDIF/D3J0tOlZg1MuwRif5TnomL8BVsqFUFY2zdFmmyS/u+QGbnrqXi1fOo7slil+38BqaCm3RlT8gyvfRUgw0J91avooKaBTmY1GBk2ahRE4ufiWRChfJ5UwymZwCJRMpk4LmoX8kRqSmiQ9/5GN0dc91ZH2vYhl9ZeD1pQMg3o8lx1uyfHOSsAVMKXFg/y4+/3d/jZmZormhDtsy8bo1gj4PPo8Lj8uFx+1REnTlUajULI4QfFpybRVttTeXxUiAWTU+wpCUMSoUyZoit7EUE9IfruSjn/hblixbRVHYe/8XF5BXgpGnQcj/k0Po5eM1/RvnuzqWJBhCKlBRc1sFTHOCb9/1P9i5+xHmzK8hEDQxjBQu+XIlyecFMOrg2Wd6eeYJueDXk8978frCdHZ18ua3vJFbbrmJyckJTp8+pXp2Rw+fYsOjGxgTc/FUgonYBE1NjfhECm1ZuN3uF1K+ZcwFhBQZ9RVXXEF9vbx+Xs2FeqzhpE5XVUbpntOGN+QrM7UMFbwjIK8A0OoT2iU8msGuzfv5qw99lsM7x8mSJ0E/nfOamL9iHtW1DaTjMHwqTm4MAnqUTDLDcG+/SsUO4FM1XLu+hKrgUnLJAO10UG3UYhQFupX0c2FoSnXgwi4ZyhtSgFKlqpfzSOAwPYfJBInSJAMMU6O3EnS14iGEVigqxq2hiS+mAMjizSQApIHtLioAcjxzmiGO0hHqwJOrkxBJxQCdLPUw5TlC8+I8f/8vb6NjsRjMuNW8vtSrJJlK8eOvPsGzXx+h0uxWfp1D8RE1ViEaqGYWXiJIZrFFAZ8RwTbyFI1hxrInSTNFvdFMDV0YxbDifMrmxrkcy4oj50W5BeBMgJJg59wjnMwew0uYtuBM3PkAekHa+XIs6SoFW6TckoJtaSj2Y8Flk7RSlAIDDGbvp9c+QgWLCUermQqeZsI+RckfJ1AboHP+Qrpmz8Ht9ahGg1Y0ERBNwk/SOfHysZR0KDeVwZwYoHffBgIkWLvmQnXse30BhkcnSWTyfOSvPsmiFaun924vdKGdj1het/7AK8DentN8+85/Yv/ujVywbB6NVV78hkVtVDyN3IRCQQKhCN5wBUYwghGqoOQJqGuBCn2ShpBWRC+msc0EhVSc7NQUqYk42VROsSCT6SzxbJapjKRhj3GiZ4TLr7yF97zvQ3iFQV9uzKgzXZhC0wf7WTYVv379+wOfwP+Ti8e5x5wbgXMj8AojUA54weBLX7uTv/z8P8PqG2i58i1YehU58ajTUrRUujn+/W/ytr+8g4d2bmZKYtWmRsDnYdmCpfQfOMrI/qOEI7VoeIhmp6js3cHex3/5YuddMIfyUuXU+uXqXwXxvaT2V57RzjX35fycF8kHcuc0JjW9Q5C2uAInS1BywaahMf7iG1/lkJlj5a1vYNLloj+WYGLrLggGIDFExYxWMokc+b4hop2zqYxUMtDbi/X4BtwzW7FG+kGziAT9JHp6aOmcxdjAOHY6R35sBKbGVQMq3FZNRZWL8ewQjYub6J/sJy8R0AJUTUuwhTw/5gHvJZAQxO004cUh0vlj+IO2UiQVR4uwE/w61OahqzXI7jNpvC0wkoLZ183i6MRx6jqaGD0+QH1LEyO7Bp00YpHvng+sgnnrW8kWTbrNFsa/coLsvQnm5aKMnY6TrYBQIwpYDFW7aOhsYTIZo7Kygkx2kpo6F0ePx7jiimX84O6drLsyRDRczU/u7iEahPgknLciQF7P0NE+l8O70vz8Z72U3CAYs7oJ4+8m6LqgjZP39RKY7cOu1siOZeGMAwIqT0YB9ZQkqiwHnlF+vtwnpZVT1DlApbymMA2FWShj2loG/uYYNNY3M7Sll+qaMMF2P6bbVJ7gXjvA0AOjVC6qxN3sw9aLVBpBjm05jdd20dk1i7y3SEdXO2HDw73ffoDG8xsp+IoQtVm4eCFHdp+gsaOW5hUVpDwZYlmTGm8z276/jUggyLz13ZhGnqBWxXNPblQ18CXr15C0R/Frbh75p6fpWtBGxyXzlDu4EbN5+tGnae+awaxFs8i6M3h1N4//5eNc9pFL8TZ40UT1MmDzyM8f5vx1K+mYO5NcoUh6LMnj33iQN33gZorVhtpHHHhkj1JlzblyDsWQjWnZTPSMsedfd3HTh9fTZw4qT+uhw2P09Q6x9LIVuAwbVyLDqUMnmJrKserytUwJUFl0kdwfY2JshDlXziJtZQlaVWzZtI36rmqGxwcopcuMTwngWXIWm6QXjCkhdrbwtsvfxqfe9XGCBNBsRx1n2UXVEJa9RtGyMdx/4PVL2XnMcAn9VcgdLib/Yw342899nW//7EGKrhC1a9bTcNHV9NsBShUN5LNZwukxRh/4Htd+9k8VqaJ/oJfYRIzeo6chnSEgxIcHn4LQTFyBEDPCBRa1BrnzHz+hTqVpD86X4o+/bp8+ffH4A5+t37kq4hwA+Rqm5NcCkKoiKcNKmoAB0zzAsq+XIGaq4tBIxSe5+3vf5MSBjVyyah4dDSGCbhuvoStprIACkvoqPnkivRbgrSDMRwEaVeCMVQYgxRuyRFYYkUUJZSkojwuRCU/FUxjeEFOpPMOTaeYuWs4bb3sXnTNnvQro8dUN2DSbTr5PMy1Hhvu55yff4/5f/ITaqihV0SDRoAe7kFOAUTgULEucJbnZcdzQBMwRtpdIrEU6Law2AcQEdCyDs5K87YTSFEmk00oSOpXMMTQW42//2+e58rqbsYqOxlzsHV+/RUlxw8ocURe2kss6NzmELCvJ1FQfDz/6QzZu/CVeX5x580XjMInHa2IVvEzGati6eYCNzw7h9wbpmLGEG254I2svuYjFSxbgURfIkvKEdLt9ZFImgwNDChRKp1Ps2rOTWbO6Fbg4zXwUdqmMrTAj5edAIEBbW5uaNwEghQkp97t0t2K1CejgkSuGGCHJsS1zpRnkp9lb5aJarlF7n+7ha5+9izM7k7h9HvrNPcxd08hF1y1XXi1njo7zk289RP+BKSq9jdiWTjqRJuj1EfaFSMSShNxNeN0zMDMBWplJtVGHq2QgjTHDELalFAkeShLqI0BLSdIrp0UU4mdkkjNGiecniIsHqacRjybeOn50Cfso2up5JcWEzGPrklbpAY+mUrDHMqcY4RAdwRn4C80KCM65siSMQUbt/QqA/Idvv5vW+RGV6n0Wce2Fg80BIJ9k41cniOa6VXd4KD6soEPxgKxiJu6iQK7lpcKIUtSyFIw+Rs2T6gLc6GsnZNWhF4MUlPelE8/iAJCaYtU6mZuS7K2BK0fGIwzIo/iI0Bbswp0POgCkYkCKXEmMtnUs201e+HFGiYydI1mUaMJBBjL3cbp0kBqWUlvXzGjpED3je0kzhMfwUFHXiivgI2GOo7lMSsU4mnpNA6tkYesmQb+X5pomrPgowdIYC2a10dbeieENkMzmGRyZZNWai7nhpltpaJEK/cUQnxdXn1dugby61en391m5XI4NjzzAT374bZpqgsztqiPiLRHx2oR8LirCYQLhiGq+GIEIuoRweQNYhhtNAr2EOayVMOw0Wj5JMT1FbipOeiJBLpUlk86RzmZIW3mGJ6aYTBc42TuG7q7iA3/2MRYsXammZ5rZbZeK5aZWmaYpFhPTTYhfaXWdm7/f36Pu3F9+bgR+F0ZAdWpB83DlDW9jw6YjVH/w0+Qa51ByBVXdHQ7pjJ/YDRPHuPbtb8RVUU26JMm7Y2iZJINbtzP08wegbga1nXMVk9HsPcyfX7mIT3/wXQ4KKFdRJ3NC3VSrT3XDyz5FrzIJYXr/IN8dz8hyvJqS8jiS7VTB4lQ2zSf+/ZvsmYoz6PLKZoC2ddcQiQY5c2gbqR1bwbSZteZyRoenmDp4GGoraa+tpH/vdopjw7jsAloxj3X0MJ7OmfjyGsnBIeyhPhYtn8NE/AxzF3ex7rp1HDx9kMO9B9m+fZDaGS46Zs9l27P7qZxRTezoBN0Lz+f4AfHt80AgRft5dfQMbqS9q5qeMz24TIPCoSJuC7oDGoWYTSIN+QBka8CsdhHprmAqMe6Acj1OWIin1U+k3se4O0brH9fjnx8ga2cJx4I0HKxm06e30bwP5lUbNK9sozd+Ru11JiagucURCFRWRhkaiXPF+tlseOwoN964gKefOUB9A8zqbuXZJ/uYO2s2vT197N6bYdYCGOwHd1Fjxw4bS1RLTgalAxa+DSrnB4g9k2HJrfMIzo2ycdNm6gINdFV1sfm+jdxyy63gcxRazzz8FOetWIYedeGO+sgWC6QSCbY9/TzXXb+Oqdyo2qdVhVrZ/PxOKqIRZp43k2Q4TXVFFHd/gfv+9WEu//8uxlXjpqDbaGl4/FNPcNm71hKaU6382xs9VQwc6Kf/4Ahdc2ex6cwWEqkY3rwb86hFx1XtdCzqhErwe/1seXiHZBwx75IOcl5TNSMLMZ3J7ROc2L+fC9+9GkI2WsFDfCDF/u/tZP3t12JVxrGtAv7REA/f/TgX334Jvgo/IprYt20vw8cHWXfLlWj1JRVG+cwPnmferNn0xPtJpzL4TD+5LRkl6fbUesiHbALuAJndwtAFzwKv2uMFMl4mNsdwXwxFQZj8bkpTRdhUcgJkBNR1C57rI38655ws7eDzocgK7ALmlqXjUnIIA/cweK/SFTFHzacAxDvhgj87H1yiKMyz64FdzLyqG6OqgNsy0E4anHjyDNF8He9c/w4+80cfw4fvBQBS+buWLHRbwmFf183j78IC7AgIhWtiiHxabJskWMjD9+95kDs+9lnMySzVN72d2ktuYiJQT0IP4NFsKjLjJPr3Ed/3KP75bWRLBbzVtSxesJyQN0BjbZRnHniC/l9upn7GLLy5cRI9u7nnzv/Oyjmz8Ehk0dmqwrP2zb9pYF6/vf7vxHT9zv0R5wDI1zAl/1sAUtiPSoursm8V0KREvLIeqnRnnVRslDv/5YsUM0OsPq+bhgoXXr2g5MivBEAKIDQNQEqIioBuknoti6ySXJ8FQGYzOSyrxEQsQUn3MDKRwMLHm972bi6/6gYMt9Dpfzu36YRqeTcBr5Tkt5jn0Yd/wZf/8fNURQJUV4QIenU8unhBupWHiFxpZKEXFuRLAciSgI/l4AwBIMUHU0DHswFIkdGOx0SOYTAeT6sAhXff/kGC0Wol5355h/q3Mx7OuziBJw5jSGTmLwKQDggpUu0cicQg3/3u17n//u9j2zFmdTfS0VGvWK3HTsQ5dSpBLutn7uyVXLBqPTfd9Eba2xtUfWwVsrhdjhDoBdeS8t5fAnFSmRTRqJMuPO3tKN+VfLnMXJ2er2nWqQCT6jEK5HqxKLcLeXR5U2FWyafTxZ/JwudyU8rA0S2j/PRrz3P02UkqrQ48Xhcn01sZKOyhfpHGxetWM9FjsfGRvbjSFQSNWlxagIx4g3g1vB6DTGKSSnclfncV+YyPRuZTaTTjLnlUIrcYyyvAT7kvFXGVxcmaSNtxKbi34CmS0HqYNIclX5qIXyTcUbSCF5eKQReDepFsW2jinfgCAAl5I1YGII/QEezAY9aRLxgkSFAIxBhjP40LsnzCCw3vAAAgAElEQVTxO7fT1C1+e4FyevGvHlcCQP7kK0/z/JdjVOS6KbltBuMDIlanymikxtUJpguJMDJ0LwVC2IaFxQD91nEqqKIx2IYnG0Iv+V8lANmNy4ygFwLTKxMaGSULs2yvAiBzRom0lmWqOEkh1E9/7hHOWAcIC/O0rpqRxAHiuSH8BKgPtBEONDOZGqcvtx/LGCPSWKKqzquOcyuXxWsYVEcjdHYIa2OSgMemva1VWQfkCzAyEaN77kLe+a730tA6oxwz+CKD+sVRPAdgTY/F6PAA//S1L3Boz2ZWLu2mpS5MZUDHa9hEQ0FCkQj+UAWecAWuSCW2L0DR5QHDhybuoprU9hn0QppSNkE+kSAbS5JNpEnE46rJlTZzDE/GSVs6vUNTHDk+yBVXv4F3vPcDhKNRx5pCfHqdH86KJ3RW2HOz9du8rpx7r3Mj8P/+CDgiZ5sHH3uaT/z9Vzk4mCO6/m1UL15Nutxc9mRjnN74ELPeeBkzly8kZXsUM1LkudFSgda8yV3/82twchRqm+moq2Fo/yaGnrubkOLzON6ML9xUvTMNF8rPr6WCLO8gptmUStLtvJPDjJR101A1y4mxGPdt2sLnfnA313zg/fRQYudzT0JsjJqLVmMnEkw89rSyr1mx7kpiyUlO7NiMtyaCO2eSOnqaiMtN4tQxXF4PhXickKtEcWSCP3nPBbz5bat54In7eHr7ccYnYG57FZ2dXfz4/u1YQTAlmbm5lpwl6hc3GlEVgGJ4aihm4tR3hxg5vhvPXA+au8CaCy7kiZ8+pyTAqi8tIJEwC/3whr98A/fcc48DPkbBiOiE7AoKloUrmCceMolcWU3d8mb0gEZ+wuTMfUdgC3Tsh/AIGFEwNVhxfi3bd4yxeHGUI0fiVFfDgQOwYoWLxqZqhkdHWLGyi2eeOcmb3rSCBx/aTseMMC1NM3nkod1cvGY2Dz10FH8oxHMbU4i1vAJVpA6sKcE10LimhaHH+pn15k7cXR4O7jhC5fwK2qrb2PvQPm686VpcVTq5TI6pU1McOHyQ1W9YI6Y8+H1Rhk+OsHfDLm66+VrMyjh4dTKTBv2Hhzj5wAGu/7MbSdWklaWS0W/xxOc3svYr60h585TcBXx5nantAxzfc4r1b7qWQr5E4kyMrT/f4kiGzwPPfD/tC2bQ2dLO8089y+yumTS3NpIpZfEZQUojOg//8EFW3rCScG1YeY17Ch7CqQD33v1zlly7iHBDCK/PQ6w/wc6v7nJ8OmXbpeLRHUCPjvLv5DiVEBhJmZZgIgENpUyTA/cMhG4NUvLZSEOyNlhN772DVC8PYtVJsGGJkFXJ2J4R6ITalkrio3Gqo1UMPTRO8HIPabdFfUUDRr+8scbSm1aR1k2MglvZw2x99DnWvfUy4qUkUV8Fj33mMVa+ZSXGbLdKNa8qVPHQd++jrrOG1ZecT7wwiZaDJz+2hav+7BIKdRoT6SS779nB7EuXkfZNYuRs9EMlTj/cq2TYn/rIp/jM+/5agbKIJ4Ls13xOu0CUd+Kp+nrvIF/vVf4FIrjaQFrOyWN4ONY7ws3vuYP+YpBErMCCD/8tKX8VpmYQ8rswh0/S+8AP4PR25nzodpbceAsJzU0imcfncePRLHY+8SQjDzxGtKYJVzJDtu84P/zyX3PxeXPx6U5Ar5Ne8QLj6/UejnPv/385AucAyP/LATv74b8WgJx+kPIOLCgAzcmjLhcrIiMWoIYSR/ft4Lvf+hpt9QGWL5pBVcDG75IOKyosRDp8woA0JXim7H0o7EcrL3LjkiO1zksoixM+Mw1Aig+isFeSKfEDdJEr2IxMJMmX3Lz1ne9l3TU3UrQF3PuvhSDPZj6+FNCShfzgvh18/av/SCYRIxyQhadIyOfG73UpCafyJ5TEazGc1cRz0Fny5XXlyzH2FqCteBYA6UixBfRMpjIqvMcqaUylchi+MJ/7wpfonrsAaYy5p302X8Nx8OqfKpXOtGTRYXmV8eqzaJkFSsUMsdggP/vpd/nuXd8kFDSoq60gkUwxNJagtX0eV62/lUsuvo6mpi6CQSfV28znFcjnSIE0JQVWIK4CCcpJQ+WKd9r/cdpT4+zUawEbp9OwVcld7vgrRz5hPOmSG1i245vuHk8f6ppTRu9+Zhc//PqjnHiyRIN9HlXWLOX1WaoYYaCwm62D95EjSXP1XIxcBE+2gspgI6FQFVlhsubzZCS5Oz9MrR4l6A5gmT4aWEqV0YZbpWC7ysxFYTxOH9fpsrhY2MRuTE0n6zYZLR1jvDBAtV5P1FcPhbBiAorXomJMiu9qSeTXwtrTsKSqcdvkjUkFQI5ynPbADLxWPaalkdHS5EMTjJb2UDMnxdd/8Kc0zRJtjoC1Din07Ns0ALnxy1NUZLuVhHsgPkCRAjV6M1XuGdimwKZF/O4QZsGP7rEp6EOcyh6ijmbq/I14zCB6yfcqAchZuMwoesH/wjZKJ6sKYQthQBoCR5IxTKbsGFn/GQYLj9Jv7scmiM/tI2EN4EEnSg2VeiN+vYZsIUOcAYqBMSo6TeYsraWq2kUhmySguRFSbigia5ulCjkJhJIArdGJKdI5iw/9xUdZsXpt2af1ldiPqtopD+d/7fr16s/t384z1RJIgccevpdv/euX6WqtYmZbLXVRr7qOhII+wsKADEXxhiO4I5VoolvziOFUAFvSsDUNt2aiFzNoZgorlSQ7lSCXTBEbn1CBX1PJpGKnTiTyjMayDAwlMG0f773jI6xeezEFq6A8P5XUX/4oReApr2kv3b//dobm3LucG4FzI/D/8AhITS0Oiv/6vbv58F/+d6juxnPBdeQ9YRWsIooFcjE4tovW229l/iUXkiy6KLm9KpDOL17E27ez764f4ZuxhFz/MEwN4TXH6Nv+IFW6GJuIXdDZC5hT4Dhejk4t+upvZfrQtA+5WjQdIMcsqxjEFzKbzRH0Bsno8OCug3zxpz9ibyZGsLODaGMLwyPD5HtOEK6oQpvIkHjiSTCKeC44X3louyVEZyJFqq8HRk+iRdzY2RTtrXXkBvupDaGAO/F7jjaAofk4uCnHtTfP4XhmhIRPZ9OmCRXG8gINNOqBWB6CTTASdwzx/AWWXDaHPU/upvrSMIFAiL5dQ9x20zt58Hv3o1sasYlJB8ySerFaxx/24fZ6iR2J0bigmaETA/gWuMnZFqs/vo5Nex+HmE1NdwcL6eCpDz8pqm/e99ZFHNm/j1UXLebBh/dy9VWLeOSRfVx88VzyZoEf//g4s2fD6DhcdXUzZ04PMHdeB25fhoceHmH9FQ3s2zPMonktxOMWR05NsnePRWxcVDRubM2L5Unhf2MVVUuiDDx1mlnv6sYzy8uBrQfwL/XQ0TiDQ3cd47r3X81QfoD6mjqG9oxw8OhBVty6AtNVoGDqVOu1PP+956ioDDJzXTOmO4+rECXZm+Lgj/ew5OoFBJdEyBay1FtVHN13glODfay8+jIKRh5fUachH+KeLz2AMdtLMWOilzysXbqG4WODnB46zdUfuI6knkL2fdI83PGD7cy/ooszsX6ymTzEdUrPFKFbAEMd9JKaB5/tJjdqOcnW8xxEJxwNUOqTRnEl7cvqKdgFXLkIAycGScTGmL9kAXZEmLhwauNRtYfpumAmRa8o97zs3L2Tuhn1zFraTcFnouU1Hv76BtbfcAmuDg3LXcKwwuzZto9seoqLLr6QosvGKOk88bMNLF95Pt62sCJAlAZMHn/0SRZctYxwYyVet4fYyCh7n9zBqsuW4GqIoBXdeEcMHv/5Bs57xzLyWp5aXx27nttJIZ1j5drl5EJJQrqfDX+yhSv+bA16V4CxRJzd/2src645jzP5k+SOx+EksBEqA1V85NaP8Mn3fAxNhdCUS05JqpFzsyTWC8KCfKXm+KtfEX7fnumQPcoyLWXBI3smsXAy+MzX7uR/fPcXlLw1MOt8zr/pzRzp6SVx4qjaVzV11JEaOkpNewPzb7qRobyFy+PHsEu48xlqNfjp3/8dIc1DlR6hNDpM9sxODm99kqjfo/Z1juXU9Cr82lbj37ex/3/h7z0HQL7GWXzZNvgl3VJh40ly84sMSIchokqXosnjD/yMJx6+h6UL2pnf3UDILYwxJyXPLYWSyKlL9lkApCPBtvIiQbYdBqSkP1vifegwIOW7KeE2mRwp8X4saphFjXjaIlxVzy1vfjtLVqxGN9zl8JTXOAi/4enT7Dm1fpfTk+W7s2yUmBgf4q5vf5Onn9hAc32VkmC7tRIu3VbgoATRCADpUsnS5X6Tyo2Ri4AwbnTlkSmeg8LUmWZAOjJi53fiozk2GSebLxHP5Pnox/6GtZetx+0VBtDrfPuVdBrHQvFXFD1qzJyu28hAL8ePHeHMqZMcPnSA9hmttMxoo71jJrNnLcblDlEUr+uigNcvrsuFgqXG70VikgSsWOiarhiyDrj7qwFE06MyPWfT86fmTRi9woAUhmW5GJcLgXxNpzuWlcCUSkl2bnqeXc9tZdeGE2SPN1BtnkckO5+wq4LGdo2KjhKH4lvZsHUDuYKX+ooZ+LIBQr4IeQUASlpliLxZZDIzgFecmnRNsRYbWUGl3ibh0Ap0lA2D44U4DUFmxa5YhfvIdiKnu8l4kgwXDzNs9dFAO1X+ZoyiFDIeDGGhKoNpYVIWKWlmGYB0KQDSNMYZz5xhlFPMCHTgsWqVZ1DOnWNK62Vc20PL4gJf/F8fpG1eJUi69CsAkCnFgHyK5780QZU5m6KrxEBiSH2CKpqocLepJEthcHpdAfIFD4bXpuQe4WhqL020UuWtx2dFXgMA2Y2RD6NbAkDKVkfOMJnREpKhLQzIDBop8qT0DBn/Cfry93LG2qJYGWEqiVJNxF2pGi3SIPESwEsIHfEwGmPctY26mSZLVtRTGdXx2y5KlqlCfQyvD7MgJuweFTIjTNd5i5Zy29vfRSAURROWnvLLfaXbOQByuiYWC4Tx4V6+8ZXPM9p3jAWzW8tp2D6CfscHMhgKKwDSGxUpdghk7XOHKWkhtYa6NBOjlEMrZChmUpgJkWCnSExOkstklOl/TgzpE3lGJjKks7D3cA8XXnEtf/7Rj79g2fCydeKsqXvd19rXeak/9/bnRuDcCPznjYAAkMLw+ub3fsZH7/g76F6F/+LryYovbdgP6Uncoz1Yj98PnU1UXnMlC1ZegDcaxR3w4S8V2ffAg5y45yFqV10F6TSu0eO8+5oL+eS7b8IvsuWzvIZV/3YaPVPcm/8E+55pFoPTsykDkDaWsm4SK6UsIbffkZNoGmkNtvX08N0nHmZX3wADiSKT2Tyz5nRhmRlOPbKBmvnzMPNpkvsPwokBqGvE63Zjxnsh36N8CRuWNDJ8fIjqKjfZCYurLq2jIqTjcnnI520mJrPc//w42oWw+taFJDMm+x47pgCahW/oxPSHObZtL7XntzH2bK/DjvMadMyfwen+k7znC+9g++Fd7N96mHe95QPcd+c9LJ25gNjYELu+f5C6ddVkpgpok17yWQvTkEhsG05YDvNObp0QvM1L3cImvIFqopkK4hsGOfLPh/ib2y7mxNbnaZ1ZhS/kZtvWQRYvauXQoT6WLZvLoxsO88ZbV/D0U9s5uB9SSbj1TW20d4X4wd2HeOttnZw+08uevQWWL6+gvqaV+3+xn0MHJbhS3jwE/gwsLNG4ro2hY70sevtizLYiR48cwN/pprGqgVMP9HH5W9dRqLSwZa83ovP0k0+z8Nb56BGpQv0EM2EO/fIgXo9G99UtxOxJwoFa7MkSu+7dSqjaS+tVs8gbNpFMmDq9jl9+5z5WLD0ft1dn0/2bHZn6bPDOqGD5muVEKjx4szqTu8bZuXUXq2+9FDugMzEWY/cPtsBB8F4Ndee3YQYKVEbChNxhdt6/g7U3rSMflbrWwpc3GDszwqHdx7niustJBtKq/tX7YdMzW7j0zRcJqZaiqTHeP8b4qQEuuHg1w0zh8wXJHk+y8+ltrLvtDYhLUVGz2PrcRhr9NSxYMpeEP0YmmWNw26gCw2df1k7Ba1HMuQkUw+zZsBMrb7HmpovV3uHwk/uR0MuOC+eQMBNE9QBH9h+md3CQtZdfQtFVwK/p7H7kWdqb26mY0UapaJAfyfL0vU9y0W2XqnpHN20y40mee+xZ1q5bQ6mmiM/nZ2DnEKMjE8y7dCk79+wicfcYtAHNoC3UsA/beIZ0goOV/Mn1d/CJd38Co2gotqPKsC+Zai+h9ODT5+sfemGjcjsLaMqQsbwBdbnZfaKX8y66Eq1rMXb9LGZccDlnjvfhW7CYmuZmfKKhjg1yYvsz3PDfP0xfIoXH41aM7TpbRx8d5d5vfJXiph2OH4KQpRJ9fOqj7+fTH/0gFHLoHiHb/CYW+itPzrndw3/edfi1vNI5APK1jN4r8XBeAkCKn4iwn6S+kA2+0zt1smrjY0Pce/e3GOs/yspl3TTVBvFqWXxigKhAEAnx0BW7MSdsIZFfK59DYUA6AKSkYufMvGJDqpRslZRtK8+/dDqHmbdV8ZAv6kqCvXzVWm7/wIfwhSvLvLjXOAD/m6efDWCdDUaqp9lFUskYzz79OP/6ja9SEfZRVxVWEmyPSzzCDcWq8UgwitDdVUCLsEcdANJ5bUOBdgJAigRbjVGppNLBBYCUn+OJlCPjNbzKX+7Ciy/nT/70z2hsFn+51/fq8QIBcpox+GuwFlXcSLdN0FYbElNxPB4X3qALTZhHtuMBeHYzSJLNJbl7+uY02uV3chQWFIBr6IJUlpPObbucJm6rIJqzE69l7uTx8ns1dTL2Es6C+PuJCbvIn50MinJwOlY2xYE9z/PEg/fSVBml0d/BwaemOLbJoqq4kq66BbRU+whUFQh16+zr2cfm3XtJJWxKCR+6HSBlidelnDNeQv4w+aIwWnOkSyl0InRxIVWudlwlF3pJgEfH7sBA5BEipc4roFvYn9K7zOs6OW+KsdIRRsxBamijyteGyxYJtvhFOg0CYUJKmrat55XMvGCLAU2RvD7GeKaHUXpp93fiLlSRFr9VLUfS1Qe1vVx0cyvv+9h6KptcaMZLPCDLkyEA5E+/8hQbvzxOhdmN2I0Pp8eUN2MFTQS0Bly2V4Hxhu7CKrpBTDT9YxxJ7qGFNmp9TXjMEJr96iXYAkCK9Fw2Wo5BhMynjJWuQEbTgHgxg2nkyPpO0pv5OaftrRiEaPF2U+ttxaW5GE30krZzRGihyt2C1xUhUehl1HiOodwmFq2sZs68euqiETw6WMWcAjlxR7BKLnr7B+no6uYDd3yYmqY2B3ic9hN92TnxMu75f+0i9jv86upyI2uhleH73/lX7v3xXaxaNpemavHTdSlWeTgUIBAK4g0G8VdU4gqE0X3CqI1Q1KOKgWpoFgYCQpqUzDT5ZIJ8Okk6HmNqYkKxqZOpHLmCwchYitGJNKcHJog0dPDfPv8PRCtEh4W6Pk2vEdJ8M4QZ87qvsr/DE3juTzs3AudG4FWNgAB0PSN9XPvW2zm8c4R5f/JJmL2MQc1gqpCjIWxgHdpGMTnGNW9/C8/s2sHA6VPg9xBubKAhGOL4fQ9S19hFzg4TLFkk9j/F5z/0Tt5383q8UszYZQZ+2QPSqSIci5f/tHXNsWp+8SZ1lCTulpv0uUyagGy0DRdmsYjtcjNFkX/+wd388qktZAw3abvA0MQonR3tDA/1kYlPQD4PSVMx5O2RU5CPUXdZI1rEZKR/krZ5jQRKQY48foK2OTA2DHX16nLAmRMwZ30lx90xOlZ2qMy3k5tPwxS4a6Q3qhFurWfJok6ObDzE2GNTRPzVNLXWcmTvERquq2E4Pg77oWblDMafOUNVa7WyXckdsGEmMAHsdTCLigsasGwTb8HL1FSM+o5KhpLDrPzz+eQbSyS8BicfPAAJ8A2A/jB88q0LeezZ/bzlthXcf9921qyZx49+dIjFiyGbg0gYxoYg4KtSbMznN/WydAVUVbsZGLSoqDQ4fqrIrbcs5xf37OCiC+fxla8fwjTFWtQHvhzeK6OY0bgC9LRrNbqumMuJvYeoWhShpbKJfQ8f4cY336wAPQncjFoRfnr3T1j19vPx1vhIp/NU6bX4R3z88os/Zd77uwi3hXAHgniyLnz9Nk899hxz1s3DFQ4w2Zdg8lSM2P4xlcocbPSw6qJVVNRWcWawn72HD7L2mrWMmv2cOXKC+nw9J5/pdcJu5BIchovWXgqxHM89uZn1H7qGnN9E8+TJJ0w2f3EbV374BjLRFPiKaBmLiB3m6Z89Q6Sqku7L5qPpJbwxm0fveoqrP3glac3EHfGSnkyw5d82s+zGRWgz/CTNLPZIgWOPHWLhJWsIVUUxvRnMRJqD397GNX98PSPeIbzBAGMH4hzfs5flNyxlLDtC79AwfitIZlNSBfm4VwUU+JQ+Elf/r17ZTFrPkMtOQdKGo1C3tJ5swMTOW/hiRca35gisCJEZlsjxckq4nJ4SZiTnkzh4CXYlx5pY5wvzViTicswtB39TFdljkyy8Yi5j/kkqolHMQ2lO/3yAZk8r77j03fzNu/9GkRnyJQuf7sIjL2LZoIs7+6+xJ39Vq9nv45PEL99CM3RKlijhhFkrvrhOiKrt9vHFf/8uH//cV6CiFdrmM/Pmd5IN1jKWKxHyefHEhhk+up2FN62morWShJnl0O69aGMJ8ifPcN6smeza8BTBYoAK3SCiZWgN29z1pU/RUB0uExR+3R7+1zMjzwGQvxvH2zkA8jXOw69lQDphxgocU7aPYo1Q/p3iQxYLnDi0h7v++R9orQuybHEXlWEDj57H79Zx6eLPaCjwRRKwzWJeMR2nAciCJbJjScYukDMFnHzRD1Kek8nmSaRyZM0itu4hm7cZnohz5bU38aa3vhPN7VPI6H+xAvtXRvcF5uMLFD+R61kM9vfwD5//OyZGB6gMeZV3mTB33IYw+dwvgJBlB00lGRSZn8PoEwBSUoptR4ItIT0CQJbBWpUQni9gay5SmTw9g6O0tHfxVx//JLPnzlc+mK8rCPkSwNr574sAi/hcClNR+TeWC1UBLZVdkGOAoS62AnQb5aacpKDLL5XP5jQIKex4BylUAKRcieW1nTRh/VeSyqcn7ezAoLN/fnFSp03gNUW7F5hQ3lpKdkk6O7x3C88+/nPcxQQzW6uZM2MOqTE3O58d48gON+2hJayesZim+iihGWC6k0zGxti46RBPPHWGTKqCsL+VdCZJsnCakE/Hb4SxNTcDqXFxrWMmy6lzd+ItVuCxfco7VcBVFbyiSZp1+aixRRZQxNKLFHxJxotHGTGHqWQGlb429FIEvehV8muRpwsfUDLdxAPyRQDSIm+MMJ7uZZQh2vydeEvVKmU+bsfJB0eIdk/w4c/eyLJ1FeAVg3y3MyYvuUamUml+8pUn2PTVMSLZLpL5NGNWghraiegNGKUoHvwqodi5eSnqGQiMcjy5l2baaAi0YmSDrxGAFODV7Rg1qcPKoCjyawm+Ep95SaMrJcjpMdIcZazwJAmGCTKTpopuQj4/k4l+TmZ2oBGinouJelrxeWwy2mkmjE0Mm9uINJs0tvmY091CNCzhRllljeDyVTE5lRG3U65YdyU3vvEt5aLCUA0W/SUxd84wngMgp89Bdd7L0lA02fzs49z5L18m5CmxaM4MogGDSNBNOOglEPLjCwYIRivwhiK4/QEMXxRLr8TWxQeygEsXpnAerZDDSsUpZBKk45NMjY+RN03Fpk9lS8STeYZGphidMpmyXPzRez/IBavXqJRKWXscv95ftYJ8fds8r/Eif+7p50bg3Aj8zo2AlDMD42OsufEd9J4s0PLej1PsmMcYBgUrQ8hXJHVyC5qe4+b3v5dYwSKeiVPMZZjs7cMcGGb0Rz+nauFKsnaICCaR0b088G//QGdlGJcUTHLxl3pTAZBOa87R4Tj+6a9lXZu+ik33jaWxrsQu05e48osLGClX54Jt4dbciikmX1kzz3A6zro33MLJ3XupXbOaseE+oq2NpKfG8HlLpCZ6IZlQhK2Od3QSbQ+yZ/9+J23aB4Ggj8xwjnf80Q3c/9h9tC5oIRiNsuXBg9z8tmvZu3snp84Mq8CPriWdVEcb2PajTRiLQhSPpDDcOsVnSur1Wq5ron5mLTsf3UvnrW2c7uvDPmAz/4rzOPjALmrm1LNixVIe/odHmHPzPI78+BDS4dS9EYzKPIZukxvI0NDQSNxKUIrkqZ7tJVOTY2qiQPX1bVQHq6g4ZTLwhcP86UUr2Pj8dlZfsJQd23cTm3KcRebNh337oKEO2ptmceRwD0uXLeD7d+/kiisD7NyZYXIC1q5p5ujRAS64YDY7dx1l0Xl13H3PKCNDZbCqArgaZqzt4MwDp2m8qoGhwWEYLk98JTAIl7/hYqxokWQuScgVYvfeXSy5aAnVM+ooenW0okEoH+bMiVPsPbqdNddcSD5sM3JqmOrhEM//ZAvVFX4merK42n20dnRSyBVJ5RJcectl9I/3kMmlGekbYuD5YZDA4cXQuXYmhUyJ3v2n8Ff5uOyqy0hpOXTDhZ0o8vSDT7Bo6TK6ZrZh6Sn8RT9P370NXXcTnR0EX4GQK4A9XuLQoweZ0TaT6kUt5Epp3GaOE4eOkU7bzD9/MXqTzvYntyhvRAV2CqhXViYzivL6VBL9afbqgTIAKJ6RkpwufpG9zv3upVAzpw4PHuozVWy7Zx+Ry4JU1VYRynk5cO8JWm7uohCxsSuyFOMZxn8Ux99lULe8BUsrUhjKMrp1gvlvWkq0OYIRylFKldh453bW33wNhWapL/MM7xijr6+f865ZguYtEdYjPPrgBuasXI7u0jh073bmXD+LSWuKYCmAdrTAqZ/3E5oM8cfrb+czH/w0FT4JgCzvqQSAFBKIqLKKqGCfP9ybbColqNOx9JIwWNk5qZBY8XN1u/nxz+7hw5/9PKN2AGpmMvt9f871C6QAACAASURBVE0y2EwCPz5sOgyT7Y/+CM03iR3RYGKciiuvJegKMndGN0HdxeM/upf0hudpmzuP7OQQWqyHh771ORa01OBVBJrftAq/Mgh5DoD83ThqzwGQr3EeftOBfHaBIRtFYYY5RYskhmXYveUZfvqtr7JmxVzmz23D5y6i28KANDA0N3ZJ2I/C7itiFvKYBQeAFL80YUAqebZiQIoEW9iRjg+kAJCpjKkYKyK9Ngsao5NJquuaeed73se8xcvUJv9swtxrHIbf+PSXMR9fkGM7ldbk+Ahf/MLnOHX8INURPx69RCToUQnVHveLLEgB4soNFgeEUOFm8jk0tfGVsRDWjfPlsEUdUFIkJXHFRssWIJcv8ebb3sGtb3rrWRTu/8oR+A2v/TIA8uyjxnmeVbBwu6Tg1SlaRQwZmLMLVXlQ2YpEPrdL7n/hAQ5wWSiAIi8Km09JsqcXZifcZ/omwK0Al9Mya8WSNIQN+GIwjTxGbi4BhxTYKZWzXI3l73LAh6P79/CzH94J5ggXrphDXZWPikiEqso2SlYjv/jZcXp2J1lcsYCls+ZQ3eTBExHaa5DRw8Pce98Btu0cRtPq0VwaiexJbDtF2BcmUlXNaC5FLJYlWIpS5+skaLUTLNXgKbrQ7CK6JuBfUZlg65obQzx9SgJAWljeOBPWYYYLw1TTTYWvDa0gYS5elW4nyLYAlwU7jy4JzooB6VKAYt4YZDzVzyijtPlmghnA8HiZMMdJeXvxt/fz9bv/guaFUqiJQ5UTivNyADLDT77yOJu+MU4w3cZkJsFkKUMr84i6GylaXnyINFqqTRuvJ4RpJyAwwdH4Hppoo9k/Az3nR7NfrQekE0IjHjq2jJU0SjSdggIgdQVAZkt5iu40OXuIifx+suzHr7mJ+OcSCtYwHutjpHCaGP20sJCWyFUUcn7y9jAZ12HG9CdpnFcgawyTLY6xaNFMKiI+BZj5A2EGRlPEklluuPFmbrjpFtUQMDz+Mvj48uruRQBymjLy6zwiX6fz+bf8tqosltAkwyYxMcxd3/pnHn/oXi5auZjG2jBhv0446CEU8uEP+AlWRAmEw3j8QQVAFtw1lHSvsnmQDaAhIGQph5WOU8wmyMYnSMenSMUT6pozNBKjWPKQylic6h/nWP8kS85fwx+9570Oo1yTsCeNQkFY1C96pL2WjfpveUjPvd25ETg3Ar8HIyBr3wMPPcjbP/JZEtGFzHnzHYx7Kyn4QxhGEZ+RZuCx73HTJz7EsOHCCvgUu8uw8gQLBUb2HeHgd38Koylon0ejX6NqfA+bf3EXbgnPM1wOACk3VXIJDCgUK2lOOkF7r+Xq40ToSFa3tEudAk7+FWXi2YzIoigGyn+GXBENsQ2XEkwerFtcd9sbePCB+6GtBrwFByAam4IAVMyvwtdkMMwYa65bRV4vsu2H27ngYyuxrAI7vrPTASOFPZcE6svpzzsdkEsBS8//B9J7O8y/YCHpeIEz2w5z3vrVTA1NcOrfjrL0zYs5cuQwM2bPoGlmM098+yne8Le3snPrTs48f5o3vefN/ORbP2b28rk0NNbzzD8+zdK3LWP313ZCtU/Z1DTPrGdgxwkYB70NSuJJKODVOHS9rYH6dV2kw3nS2RTJrWcY+WyW6+d7GDuVJzMFlVUQj8N5y2HNRV1ce/1avvPtuzmw21QS7LWX+hgYytHY5GPunCU8/tg2entKJKZg6VIfV6xbyr0PbabgruTRR2JOYnII9LdAeEGY+PYkc66dS6g1wo59W5k/eyZNkUYeu/M5Zx5kYoQUJ4eIpGdvh8g1YRLuNK6Ah1JWjjsda3cO31I/OU9WsTkRsFO+RiDa7iceyKOi2L1uOG5ReXElsdGYAh2bZjVyzdLL+fc7/3/2zgM+rupO28/0PqMuqzfLlnvvuICNMbYxBtNCKIFk0wMJ6cluepZ0NqSw2SSQEEJYqsG4G/cu9y7Zsmz1XqaXO/d+3zl3ZJvAft+CsymL5vezZVkzo7nnnnvuOc95/+/7DLd+eQVhewJVzFVVA2t/+ZoMknEVe1BMKmbVxq71O6FFwew1Y/AomOIGontFoECqbQeylIRwrRfU3cAkXUV5aXEoSusFVMyG2ffOpdJcwpOPPs1NX78ZLd1A0hDBFbPz4rdeZdmy63GOdxKJR4nWJlj/6mZWfOUW/GoYjy2T/dv3EA/1M+/G2XRYurEYzaQFvLzwu9cYOreCEaNGoHXH2Lu9GndWHiNnjabX3oo5rtC/tYPu1h6GL50ALjM+o49D+w9z8UAd8z9xA1FLD+a4iW3f28uCe24kWRCTcLzzaA9Hdxxi0SduJE4EUwz27T6ANyObouJS9vxxC5OWTyEWjdN0rAH/4V7U9WB2WfCFfTzxzce59aZbMbmsJLQ4FoMhtQYT8sqr3IH4Bxhj/78fUVihifBRi5BVCZGpAJBGjIoQzuieXEvvfD+7W/roVT14briHrLGz6YqZcNkcdJ85TKL5JOx4ngU//ibmYcPoM5gwGqyoCQ23zUHd3oPU/+YZMgpLMSoJIk1n+Oq9C/n0vStEhOLA0jf1Ua9cUA98+rdCyEEA+f89s3+VJwwCyKts5ssd+c0dX0Ax8bhSqzMwwRBGreFgP7/5+Y/wN53i+jkTyc5yYiSGw6pnFdutTul5J4Ji4iLhWYmnQmh0ACl+JoNnUpBNTCb0VGxRfp0gEIoSjiWJCH5hsnPs9FnmLVjEw5//soSP8bgiQ27+1g+prNOSbN6whscf+z552UL1ZoZklHSf8CfTsFrM2G0CSOq+fgOZqmLoEZvUEkBqmgSNAkQKABlPCFVoQu5ShSNRGTgj1KAijKe+oYXFNy3n4598GLcw7k5tYw0E5lxZNv7Xbh8xJX0rXbz8KS4v5OXo/jYG6Sl55ICbeQoIXnoH+QbvXEH2520iv5fS3pTUSdzZxfsmLGhKkuef/S2nj+9m3Khcykuz8HqcuL3p+DKLsToKaWhW2brmCBf3NzCxbDTXjBuHz5kFXRqK30pdTR9v7DrKzjM1GJ0+3I40VDVC0tRDwhChMxgkGAsST/TjIpvhnhvI1CpxRLzYRclEMiA96EVNdVIVn9SByWwhRpKQ1kE/tXQm2/BRToajFIPiRFOsWITtgSh3F2XbBqF5SMg5pdnmJE6AmLGJtnC9LB9Ot+Ri0lyyLCpiitBDDZbCczz29GcYPsMLZgEg9SVKUkLfVJk8Bhobm/nTYxs5+acElv58AokwwaRCmXkMFsWLBRfCAVJkYIrSBqNI9bbEiVvbOR+oJZciCmylmOKifNr6LkNohmKJeTAl7XLnUhEROIY4qkn8Vrtc9ISUMNjChBL1hJXzZGTFKMjPIRqwc67+PK2clceXTwW5ltFYk+UoRiMBSz1dhl0YC/ZSNsGAxWvg3IUaAoF+hpaXUZSbI505zzZ3kZFbwOc+/wXyiksGVlVvq368PN+7coV2NUvAv/bV/Zf/fXLSp6jSL1d4Cu/atpHfPvFvZPnsjBhaSLrXgt0iwmisWCwm0rMySctIx2A2Y/dmkzBnoFlc0gdSXMxGUfIv4H08iBoVALKLcF8fwb5+QoEw4XCScDRJnz9MZ3+UMw1d9IWTPPzpzzHr2vlS8ZuQqszLpdeX74SXj3/g/jgIJv/yfWLwHQdb4H9TCwzMy8QxxUWwnjS4Fr5jCb74yEP88DfP4bz2HhzDZxLUXCQNJszGBC5Xgu6TW7j1q58mOCSfzqQoEwRDIkGG08GGn/8amvxYknYSnUGMwQ7um17IL779eTk3FmOThIGXZvKXyV9ChMuluNO7j6HQgWY8GcdoskttpUjdFuO53WxEialYrLpPt9FqlFUuQohl0YdquW8c01Ru+cAK1r62EveUDJxFVlkGfWT7cal6nLR4DIcbjqPaoGrKaGyKk6OnDjHl1okcrz9OtC3C5GnTOPnGPiIB8Ix0ETgdkiDSnZtB8HCPhICOWXYibVHp9ega56O0cCgnjx2EMMz96LVsW7WFkopSKkqr2PzLddz1yAOcO36GA5v38NGPP8CvnnyKiVPGkptbwJrvrKV8bhnn19TrZbE+N3QHwWPE7DOh9CV0ICpKtAugbFYRZUuG0RBu5JzwoVRgiLCyrIFSsVTo00vH09OhrHQIdfVtPPKlcXg8Dnrb7Xz/0a0UlkBzM9SegQcfmMjOXYcoLy/GZLay6tVz5OdCfQNkFJqprlZQQqB6wHwbZE7NpH1jN1UfGIshW+X0yRNkj3BQlFvAof88x8L3X0vYGSeiRnBabNQfrafpiTaGLM+hx96L5tVIxBU8mp3AG1EKxuUQy41SOLKMdF8hodYw+1/eyoKF1xLP0zA5INLUxd41x6XC8raPLcPg9aDGDTj8Bp75/h8Yfu84ekM9eI127KqVE9tO6tP6/JRCUXDoIW7i1UGKr6ug39GBQESThkxh67YdLHhwER10EbPH8JrdeDrsbPjtRkbNnUZ+ZQH9xjZ8Vicbf7WJimGV5M+vIKHG8XSZ2fjUBibePQ1PgfBoD+GMWdj+q22MHz+StBnpxM0Khg4z27bsIndENsPHjyQRN2DDxpbH1zN62QicZQ4cDhfOoI+1v3qdsgVjKR5SQK7RS7w7wcp/e5m7v/ZR+j2dcsOgoDedJx57mms/ci1pxdkkIwpKRJFqxlnXzCAjzyOrlzrr/ezcsJWqCSOxGS1oAY1jp45hG2KlfFgJaSYHrfUtXKjtZMK4sRx+9Rh4zOBPQp2mw3gzuI3pmMIGFs+8jmdfeEFSf11OICqkxLorNXO5Whn0P/pA/SaSN5B0kRqfUj975qXX+MjXHyWWXQql45i4+HYaeiO0HzkuQAfuijyy7BEuNNcy94MP0K8mcdlsJCNh7CbIt9p59SdPEGnoINubjdbVQu+RNzi8aSUVJQVyrLw8RqfWt5cDD1I/ezOEHASQfx8dbxBAXuV5eDOAvPK7AUx2BU6SKkh9n6D5Yh3/+i+fZ0S+m9lTRuDzWTEYRAS9SHoW6cwOOfGQKdgSNMZkubWe9ixCZnT4KL6XP5cBLCJ0RZHl16LcOBxXCccgrpnwhxLcdMttLF52iwxl0a/Pdz91uspme8vLa08e4V++8jmMySj5ORn43FZZni2SsG1WsyzFFiBSlqmk1H363oe+eyzBoypgE7IMOyEApABD4aju/5fUvTCF+rE3EJbBLY98/kuUDRfRb2/fDldOfP/Sx3vlUvxK88bLGHtgwLwSbItl+5XwMOWTd4nMiN35gZJduZd+SZH4ZgD5zo7mraXzb56T66xTzCQVBPHes2MzmzespLIih7KyNLKz07C7vHjS87G6hmC0pqMY3LQ199N9oZ8TO46RY/QwrWQq9r4Moq0mAh0qZy+2s/5INWe72nDbs/Flu+mJ1tMTaaUz1IVqC5M/1EWaNQdrZyWWznyy1BI8ajpGRcMq09NFub4AkmapXRClvqo9QE/yFM2JBjIZSqajBCSAtGAxWlMAUigChapTpNCraEYLijFARLtAW6IBO+l4nTmoCeHLpBA2hujhNJaiGn7y+88wYkYWmHUPUhFoI0oUdE9NsYOq8sbmrXzjk4/ja5pIiW8S/bEQXX1h8hlBjrEEq9GFJncRFanGFJ6WmiVG1NbBef9ZGZ5TaC3FGBdel+8OQJa4KrDEXJiSTpKaiLvR0EwJROhfXDPLxU3CFCemddMVO0V2lsbU6RUk4iGqdx/jQrCJGHEqXKMYYqjCEErDaPARMnTRbT1EIv0oVbP95A1X6Qx00djaQld3H7FwXBq4e9OySDhcrLj7HiZPnoLd4ZJ2CsIawmA0yfHMfGlyofe5wRLsN1+7A6FVmih9RqWt6Ty//80TnDiylynjq8jNdGIzJ0n3OXC7bNiddtweD063G4srHc2RiWp26Ynjst2F+lf4HAUlhEwEeon09xDq7SfkjxAW95Wogj8Qpssf5UKbn4bWHiZMnsFHP/lpvFlDSGpiqaP7jYjy8Lc7Z4MA8p2NwYPPHmyB93ILiPmcxaJ7zAz8+9SpU3zwgx9i76FamLUCcqsgLhIcRRVGBC4ehZHZkOUETzqzP/Cg9BVXY1F8Dhsv//aPcKaNrPQCPEkD9RteoaH6VQpFiLZ8D+EpnQrWk8GJKQApwvv+QgAyGQ9hsoo5hKg0ERuBoupJwWq0YJb2MQNeFvpGuxAjiI1MsQYQCq8jZ08wf9l8gt0dMCxFREXJqx+yJtnossSkuk4mHIs94kPooRsV0tVF/rnmurns/P42ptw0CmdRJtv27yCrtJDctCxObz9MflYuQ8cOp3p/NZHOCKoop92QUssVwdTbJ7P/jQNUlg9j5PAJvPqj/4QsC7Ql5O+2joD4MaAQrLk24htiMFaoNMHjTsOYsNJ/roOMEcX09DWQUzSEQFc/ZouZuEkh5orI1wow5JjiZGhGAZHqJoJ7Iiwvq+TcrrMsvGE0Tz15giU3uqirD/HtH1RhtcfJ8lXyuc+u54EPlpCbW8qf/riNTRsgM13msDFp2jA2rq/lntsWsWvPIWbMn8unHn6BuB/iVvAsN5M/q4Sa7XUU3FJOxigPx/cfxTYOivILOPdKM7PumkLEk5CBSGbVQPBCgAs/a2bhIwsI54Tp0jowOMEWtNK6qZ38rDwcw+0k0w3EzFaMMTPn3jiBv62bKXdOwWY3YutVMHRr7N9wCL9Qg+rdUVdaiu/FvbXShljgaUGYOWYep86cYtGd84lbY3RHA0QCMfa+soP3PXg3nc42LE4Tph4Dr/9+PbPvn4Mh24LfHiLmj1CuFRJpjrJ53Tauv3MZhlyFqD9A/6EuLjY2MWzJeCwuK7mqh2P7j0g/yjmL5qK6E1jFTvUFhQ0btzHj3slYfXY8ipeNqzfiyXAwbGQVnrRMEsK+pamHurpaZi6eRr8/gM+UxZonVzFs9iT62nrpOHpeB8+HwTc3h36tQ/ZRT8BE4EASJurKVLPbhtIdg3Mpf8chYHCaxDQb4kmoBe8wD4GuIFqThnmOFcUfh/XgnAKJfkg0gGOInUSvhq3fSqgpIGF7KqwBVBN3LbmFPz3/PKpJlSsrseaUGQ5Xhka9l3dR305wmGKA4ktSgQtt3Xz8y19j05Ea1Pyh4BkC3hyKr1uM4krDJkzhQ03U79nIdQ99BEUmtCu4bCas5gS11Qc4vXItHDwNjmxIxMHfyt1L5vHkT78hA0ilbZbRkMo10H0ohU2b4U0p5Zdp8SCA/PuYTQwCyKs8D28FkOJ/dCg28LMBD7iB8mslFmTzprWsfekZrhlTwujKPBwOsfhTsFoGFm42hM+jWIRLoJaMXwKQsXiSWEx4HorAGR1AJgWYjCeIRuKEIwmCUUX6PqomO+cutpA5pIiHPvMFyodV6Z8v9eGuDBq5yqZ4Vy+XODaRkObUv/rFY1Tv3saQLJ8sGxTFoHabAI+mFIAUSWSpMnZhO3gJQIrjEZBRlUpIWY6t6KE94jiVhCpDecIxhWg8KSFka0cXDz/yRRbddAsGs0UOXAM76+/qQN7Vi1KTWtlTBo7scr95u7e8fK8b6GcDYEa6BF1Ru5PKpX6LAlJ/3X/38XbwceD/hDfSQCWQIQ7JSD+H921k59ZVFOa7KSrJwpfpIT07F4s9B6enCIM5l3jSitPjlF5x0YjKxTONHNlyCLUBxjun4Qvl01mn4u+HCx1t7Kutpp6zWERat91AZ7SFLvUC024YwUP/fB9em5eDr51nz4unSdS7yNLKSTcVkwybZTmA8FIUcoBoqoUS9iAdynHalSayKUsBSIeugBTSf1WAP7HfmZRZKIomfFjBYIvSHz9Nm9pIjqUCmy2NeFQlqsYlgOw1nMZcdJJ/e/oRRkzLkwByALSoqiJviDLNXTPyyiuv8vG7v0JJciYV2VPo9PtJhOxUmGaQRhHGpEWaX5uENtGoZ1Rrlghhezvn+2vJp5RCWxnGuPVdKyAFgLRG7RiTTlThMSl7j4Jq1ogbBHxMENFC9MQaidHM8FFZMkXy2PFqDtUfxUYO+YZJZLsqcSfT5Q50VAvSmTiMtew4w2eolI82YvGFaexsorWnW1pB1JxuwKq4GD5iPLMWLWThsqV40oShklEqBSxWm7wihAekAMgDjzf3/SunEP/9/vzf7ff/KM8TG1Q6ZB8o81fYt033gizI9VFelIXDquJzm/H5nNitFpwuJ+kZmRhtLozuLDSbGyG7kP49JiMmo4ohGZIQUgv7ifT1EBYAsj8kg83CkRiBUJjeQJT+iIG6hg5CMZWPPfw5psyah2oQoEA/J5emfPKGI3eP5DVxJYB87569f5ReNvg5B1vgb9MCA+F3Aj6K+/JAEJ6wgXlpzSbuuvtDmKffSO6ie0lml4PBiikRI8MY4fjWV8kcX0hRZTF9oQQXdu6SqsDZC+Zx8expGnZW4ywYizmcJN8ENVtWcWrDM1QVZ0o1ohhbRRm27ssoVrkCQIq7pKgW0GHomw1s3mEbyVTA1IaxQVglJTBYxBxXjI9JxOxF2DWpql4FkVAVIomE9HA8XXuW/3j6t5xpqCHc2iunj7nzK2lPnsWaA/EzMOkjI1EL7RyuPsSwe8bT2tRC4PcdZM/IJhLsJ7gvDsLncLge1pE5IoOMvDzOHjhJ2tg8zCaNrgNtLP/AQgI9Qd54aTfTl4zAEDCx5zsnsFRBQkBNATMvpEqQ3Xo5cfH7htLW2Uj8SIzRi4ZyYv05XIUe0tKzad5+njHLJ3F880EQ+SEdkFOST2dPr/TvJmmCzgT0JPUgEaHqGwvuOV6sZS6C/T0Ux920renmn0pHsPuZ00wYl87xY73MnOHj7Ll+Hv5sIUPyhY0VHD1aT1u7SMGeLOH12tVH+en3wemAJSvSOXWiF68JsrIzySpzoKgefvjt0/jFsQ2FoddXcO5iHRV3DsNZZeV43QkM5TZKCgq58EodY28YipJrAIeRZEjB3GPm5KM1LPriDTQ7W1Czk/QkenApbhrWNZOfkU/R9AIC5iDBZIxsaxbZoXRe++pKpj00CZ/bQ6QxSPWmA0SPQNb0bFzDvcQtMaxGA26bk6b6JmbNmoViTuI2e0k0wp6t+5i3dC5Jm0rcqmJPWjm9pppgqI/ZH7iWrlgvVsVC69lmDm4/wt3330HAptDX3o9SG8AatrOv+hjTrp1Jr6ETj9uGqV9l2+bdjLxxPDgMWFQVO1YO7TrC2EljCbnCuDwODm05hFab8oYUi4LmVCl6JyCyPsXkW1TjiTJ1kehdngLiAqgK1aH4mXhOAComZNPf2k9PMM6QMTm0VHdQNCOT9Mwsjh2tYcq1s6jesIvy0cU47C5OHjtN4fRimloa5PW98N6b2fDcq6xYejP9jQE27dnM5Ptmku5LZ+MHV7P0vkWYgklefWEjZcOzqT/WibvXhNqlEW5Q9YBrqwGr1cuymdfzwnMvyFR6sUEv5uG6XEUvNtbrFd+7M5iBWbhcVQ542KYqz2RlonTNhUd/8AQ/fOJJonEjnmuXkjXjRsK+IpKuXMLhILmuOPX71lE1oZSRw0vpbO+hoamei2eqsWV4GV02nIMbd8GZFtIrhpNhNRNvreOpb3+OeROGyTMgwnktZlG+PUBA/5yODgLId3iH+h9/+iCAvMomvtzFxeUmUfwlAHlZq6enA0uLVqNKZ8tFfvGzH6OGu1gwZRjFOS6MZhWjScUmdmjl25hRk6L8QqQ5C8gYl1AtnhQqRwEgRZmxSkxRJHBLKgqxmACQMULhuFwQRhWjBJAnai8wafpsHn7k8zjdXgnlBkpq/z4ApILFpLJ3x2Z+/L1vk5+Tjtmg4HJaZRCN8DSUJdhmExajnnMsh32xQyxVnHr4iQSxcuIo2kuRkw0RwhIOx2Q7qpiJxBXpq1lbd4EPfvjjvP+BD2O0iKRiEVqS0uqk/v0/r4BMTWovLdX1YxkYPt/8D/0+9+e3usv9TwSviDv/AMwU5b66H6P+uNLhXFCAK0oI3uE1MAAghemwuLmISZ5Vga1rX+XwnpUU5lmorByCN8ON1eMjLbsEMSs2ipJlYzaKYsJkFupCFaPNiiFp5MKJC+xbWU34SIJy80Qc/kounvbT0xcibApyqq+aC5yTRUo4I4R9jbz/4aXc/9AKnDYzofNxjq6vZefzJ+g8oZHJGEzBDMwJB2bNiRmb/KyKCSK2ME2Rg/RpHWRRSra9GC0pAKQFi8GmB/cYErrnk9hVE8eZ1LC4E3QGj9CiXaTYMR5VtUlIFlNjOoA0nsJcfFwHkFOLZP2W8G8VCkh9bBhAMkZWvbaaL33y25jacygfMo6OniBK0Md45xIc4XwsOHGaXSSVuFRCSFdPa5iQo5XzfTXkU0KRrRyjLMG2vasS7BLnUCwR0T4CPlnkBCtBAtWYQLHESJgjtIQuEqANrytJeo6Jjq7zXAxckArQMscUsqwT0SJu6cSqmHro1U5hya1jzLUhJs5OQzP00hvsJKwqtPT00hWIcP58K50NQUaNmcyHPv0QVSK2Uu5UDkR/GqWyW/cyvdxqb+6mg3uYbxonxDdJkUwP0UAPv3z8Rxw5sIMpE4aTnW7Haorjc9vwedy4BYBMz8BgtWNJywKrGyxuVIMVzWTGaNKkF7FRlN9H/MT6+4j2+Qn2BQgEQkQiUYKREP0CQIY02rpCXGzpZMS4KXz04c/jcKfLQBrxkKOZPFWDAPIdDrODTx9sgcEWEOhPbAgajfj9frxeYbAnNuYV/rT6De578BEYOZOKf/oCHUY3gb4gucK6p6OetgObmfKxu8gsyEGNaRjjCbmhcmb/HhqOHkara8I3/jo8JjPx88e5bkQBT3z7EexqBKvNKSdcsmBJPsQOpL5FJzDEQALHVaGHgf1nMTVIFawIy8mkNHjRiMRDWC267/neg3t57oXnOV1TS+25Oto7u1EEJrWrWFwOYp0RSuaPwe9px1tm5+KJBmY/OJ0jLTUEIr0MvWk8544dwRS2MqV8GHIVjAAAIABJREFUPEe3H8RqsVI5aSQHNhzU06WLXER7Q1AH1mkO4rUR3c9QfE4RNNKXgkkCNopAEdFE5XDjB65jy2s7GFE1hqLhpbz27Mvc+o3bqT66h8adTSx/YBkrf/kaY6ZOZUhOARt//Aqj7hjDydXHcVjNRM4p5JZl0N7Qo8MfzYLLmEmoq5+Msnz67D2oxl6K7isjkBXBqKoUBtJpW1PDQtdQzqw/xzUzKwj0dxAJBygsFPN7+OFPxmI0Bbl48SKvr0ryyYfGo2h+2ltVPvWhCyxZnIc7o59tm8P0NMG180vpS1xg9rxlPPj+12QQnzh+xwQnkb4w7uVext0wgl1b9uGdn8eQnFxq/3iEa++ZSTRDJSLSopNmQg0hTn3rFMu/u5wubzchT5jueA/Z9mzOvFZLQVYBhZPzCWh+GQhjj9kwtRg4VX0cu9vMhZpm3NhZOONG2s930x8PMHrhCIJmP0ljnGQszobntnL7fTezsXojffVh/fy0AHkpP09x+xVAT0BBcd6EOlbAYTEJFt6T26Fo5hCCFoVp46cxIasKc8RMUhiI2o2s2fEaRzYelt08d1oGGeW5nF53Wn9/4bojfCJVcFxjJdIaZ84d17D/4EFySgrJzh3CwbU7mL/wevas38IN113PmXPn6Pb3MmryOHbt28n8BfPYvHUjpcImJiuTvTsPs3jhjaz5zVoqirPobeuSy5esYWWcPVyPbZiBWLMmS/5lnxS+mSLZOjVFvOnBJRw5fxw/UcaPG8e2Zzdyx+0raK5pY9eRXYx7cBqqmuT4Zw/oxyDaRLSXgKONYFJ031FNeJ7mQHpOLqpf5bqqWbz87Cso8rrUS7DFNS9wpI4eB/7nvThUiwtEHw+lnahQ5V5aawrrKrE+1Ddqdm7dxyc/9xXO9kdRDT5GffUn9HkK6EtYcdptmCMdqH3naT+8Hik/TsumcNwYqiZUyqVBpjeDdf/5Kr27juFKy8VsNBFvrefZbz7MkmkjZMaB1ayvj0U1kBBtvNUAbxBA/r310kEAeRVn5MpiWB0wCDvpgYcejpJIaFgsBnlxqkoCo1kj3NvO1/75C2R7jNw4czRpTmHLqMjKEatN7PQKYCnk5EbiMQU1mSSuROWkSyge9RJsoYAcAJC6AjIWi8uSY6GADMU1okkTHX0RNJODm265g4WLl0r/RwHrxE7B39Lr8IolaUolk+TMsYN8/tMfpzg/C5fNLNWgA0E0Qp0oSrAtRqHQubzvJACkRL8ikDn1RwAk4QEp2ysel/BRDJLCH7PXH5Qlgj39Aa6Zdz33PPhRcvIKLk1y3z7t+So6yf/zpfoAfrkE+4rdtP9K2n7l+6VS1fX/EjOLgf4nSn5TAR4DgsfU5Fl/rvh5quz8Hc6gr+wzOj4VgDfI8T0H2bN5FTm+ABPGFWA0x8jKy8eZXozNW4hi8JHUPFhMadLPUNyyBODTLEYJ1x1GaDh+ka3P7qDzoJG0npkk2nMI+sFsNxOlnc74RRqidbQZarBV9vHln3yS6fOnyBuPVVD1Xo3ec1Fe+vcdbH+xkWzDGDIowRh0YVVdxIXlu9FE0hPhYuQgHfFmhlBBjr0ELWlPAUh7SgEpAKTwgRRNJcqiNKyeBB3BwzSrFylzTSGRENdqkqgWJWIK02M4gaX4aApAlqEZdUdPXfOVOjcS/hs5fbqWV/60GlPAydCisZw+28KWl05REp2HK1SKy5SJltRbSighzOLT2AIEHc2c7zsjU7CL7OUYY+8+hKbEOQxLxIdJE+pHAR5VkiZN+voE6ZRemT3xJhL0YncniET6aJW+mYVUOOfgogRLNAOn00XQ1EZbYj+2kpNMXmBnzBQTDpefRDhCb18Q1eymwx+mKxiko7uPi+dbcXkyuXH5Hdx82x2YrFbisThWURcl2khM9P6ffXMQQA6MoQNJ9yL4hWRS+oateulZfv7Yo0ydWMXwijzs5gQOi4HsTB8upwOv24PV7cbq82KwezFYfSgGB5rJKlW/JmIYlDCmeAgl6CfeHyTU56e/3084HCIYCcqNrq7eKD39MZo6RCp2hO/84KdUjpogt4jEfUyUYOsXQWqcE4myl6+G97h+4H/qvjL4voMt8L+jBd4uwFDM6Xp6elh85/0cbg1RvvhO1NEz6DaL8BkbBPpJNNYQunCSmx77Fk2RIE6nm0Qoii2RwB0Ms/axn0N3CEKQWVmKqfEQ33vkg6y4YTYugyarFTQ5d0/No+S9XPeBE7NPk6Ajl+ZW77KtxeuF8iu19yaEBQYzsrQ6HPNzofE8ew/u4Rvf/SbuNC8tbe0EWwN6oYtY6YspnwWsToiHIX9OCT2ebnzDPbQfa9UBzXldQWiY6URLhuXzhxYP5dyr57jpgZsJJEJs3bUJ94h0Ro4bwf4f7mbig+Nxukzs3HIQw3AHGd5sul9soGRMCWqPicYnz+McayNiiqHlwcw7F7J7/Q6qKoaRV5LLlt9tYOGXbuDoySO072zn5o/dxquPv8iwiVMozS1hw49eZNrycexbfRSbYiR2WiW9yMjMOXPYfOgQEdWE1ZaGIWHGGFKIGHrB28eIe8fgd/dj6IGm/2iQ5eR2i55jk18AixaNZuO6EyxY4KX6oJ8f/HAcZlsPvT39rFnl5/77F+CPNPOVr5wmPw8+89AS0j0h+v6v7/g/f3kbx0+J0D24974b+MkP1iOCe7VcMBSbcJS5idpDqI2KVI26l2Zhd7no2nmRKfOnEXQkJIA0G4wku2PUP1PLdR+4Hr8zQNASIizCWgxOrC0Wjr56kIkfGs+hzUdAlKaLhyA4gtUI5aDocuKP6BcCLIqSawHKBEDMTIUFCSWhCvaZEG0Ga4mBeJ+Ga4SLUHMIY7ERn9FN7yo/C5bNZdMft+khQ+I9a6Cicjh//NUzJGwJKvJKyMaDIWlANVkkUvqPP/6chx76vP6ZRoFziIlwTRLbTMjwpNG6uk/vg5U6jJx56ySOHDmKLz2T0rKh7Nm0i6W338qGVa+z7MbFtLe1cLbxHFUzRrH76H7mLbyODa+vpXxCOXkF+ez6z53MXrGAHU9uYvkDS6k9dZTu/l7GzbyGDWvWUTqjhHAoTMe+TsZOm8jZ4ydJc3nJyx7CoZeP69MLYQ0gPq8A4wKQCx9RcX2FUspMoaY9CcPurqB2Qx3jb5lAw4Umes53QbumWxWo4My3UphdQu2Os9wyeTEv/+FVNLGzq4nS6yuEG38/DmbvcgC62peJRheDkFCE6+OkrggXYp+4bneFVVYlOjGx4u4HeGXXYbTC0TBlCblzFiECtkzJBAZ/D21rn4eGA1Q++D6Kr7kWY04unZEQNosVQyCIJxBj4xe+jm1IMU5vGvQ0M9YaZPXvfyZ9cWNRBaddrJZAkV7BOvy8bIJ3GUBe7ZEPvv4v0wKDAPIq2vFKAKnDHz3PTufw+qxCfKfEdQgpL4R4kIb6Gp767S8oyfUyfVQhTpNIkVIxmg3S90TVjCjCV0M1kYglpAIyoURJJEQQTSqEJk4KQCZJqqosY45GY7oCMpIgHEcCyPrmLkqHjeaO991H1eixMogjmVQxy5Xh3/Yh8ZsEMsIbM0nd6WP88NFv0NfVRuGQLMxGoQg1y4AFMZjYhA+kyZQqSdUVkKKtBYTU4aMmQ3vEglzAx4E/QiEqoI9IBveHIiiqgf5AmKTBwme//HUmT58ld9hF2vOVKdB/nda5kjS+DXF5OxB5xdMG+qCufhT9b8D78Qo6KZtpwB9SfHOFOvIdAMi3AmsVVYuzeeNaNq9eRWVROmOqMnE6FLJzs7C5M7B6i1DNmSRNXgwmNyaDVdQ0S6AmQjFiqvB2UtGUAKZ4krbTLaz+7X6OvprEmxiHz1aJWXXKIA2bT6WTBvY1rafHV8OH/+V93PXBG2VMjEmLYBaln4qNlsMBVj11nB0vniUjWok7kke2pYh4VGygKhi9CZriR2mJNpLPUHKkB6QAkFbMBh1AGgZStMUVLXbblCQWV4yO0CHaaKbUNY2kYkNRE8S0sFRAdhuOYyk5zGO//yyjpgyVO7h60mVS9ygRsFwVKjVRhg2dLb34rGlYnQa2v3GeH3zhGdKaJ5MeGY7HmkssksSOHTNGRLawagsSuAQghQKyDFNcAMh3q4Acji2WgZYUoTNxNLOCao9LD8eOSC2dSr2I7CFOSJZmm7DiI488ZxUeUyVqyI7DbCNm6qSDw1iLLjB5iYEJc1zYnN0E/G1oCTNK3EwwbJQBUD2hXjp7++jqDdPY0ovVk82K29/Psltu1cdNOXyKDQUN459Hh7/pghwEkANTq0tDhPT1lblLHNq/g5/+5LvYjVEmjKkgJ8OBzZgkzevCYbPidrnwpqdh9jgwOr0YbeIadUnFvCjDNhrimJIRzIkwajiIEgjrALKvl1AoSCgmAGSMgF+hoztES7dferZ+7NNf4vqlt8gxRp7KS+rHlAJYAkjhVqk/3tsFTH+dO8zgbxlsgf8tLRCJRHA4HNTU1DB/xT0091tg3GzwZUN2PvYyoervJ3BmP8WjKxh+0yJCLjtxg146aYoq+MIJ1n3k0+SMnUpPzIhSd4KpJWZ+/MWPMnn0cLmIFmIBm7RLSbWcgJLoPnBCA2WSQRRXeky8ixYe2H9OKSDlmGiCPzz3BzZu28SajWtQTEkiSgwllsDuSSPqj1JcUEZzfQtZXh+hvk5MVhXFqRKKhHV/Rzss/OZi6lrrqNtfwzWL5lFXV0drdaPuBSlKXo/+3wjxybpVphiMh986hpozeuhJ6bQhNF9oI9ECY++fQV9vkIaVx1mybDn125s59WQ1tnE2YsJUMhfmf/QW3nhxLcPKKqisrGD1c68x9dbJNLc107yrlZnL57D7he3kVFRRXljC3sfW62XfQkknGEE3/Opff8jJE6d5edsWmtpb9RuZ1wfd/RCPyDCaoutKaOlrJnlewVuXztzSOcyYMpnzdUfYu28lGenQ3ZVk/rU5hMMdTJ6awQ1LRtLR3sHvfl0r9ubIGgLvu+dmXnrxDYoKihgxPJe9u2p59aVWRo5axPAxY0gkTGxas5v127bpEDcbMmbm40/2MHJMMfXd5wkIz/M0CxxKkDYuk76ebjl9sZR6MUQU4ivD5C/Ip+Vii/x/6ygX8a0h3EN9BGv6yVrgIxaLEdgZZeyMCdQer2HhjdezdsdqTGLD/WwU6xAH2Y5cmk9coGByEc2djVyzeCY7N+5m/m3zqd6/D4/bTkt7F2k5dvqVKEUji7jY3EhmSToOo42ml9rIKPLQsymgKx/TDFijbsZYx3Jg007Zt+xWM4aE6Iwp2J5I8syLT3Lvxz8svTdv/MhCyseX8Isf/xpTMRRmDyFYH6a72881H5rGzs37SB/npfeEX6oTXVk2QltjmKc4UI5HsI93yLAjUW5fsriIiw2NTJs3i32bdpE9OhubzUbTqSamz57H3nVbufGWpRzYvx3VaGDSrLlseP41hi+qwmI0cGL7aRZct5DN6zYxecIk7DYn21du47Y7FnHiyFGSmomJI6ew+o/ruO/2B2m62M6aPWtZ8PF59Md62PPjPcy8axq7X9/H5KUzaa5rpfVQva6I1MBVZCfUG6UkvYDm6haWDFvEyqdXSX9sBHwUy6yB5f2VBWbv4vL/x3+JGLF0Ey5RXSge+nJSkSOlTkSEgEJs2GgcOXqG9z30Bc7E7FAyifJb7qI7FqL/xCkIKhSMrcJn6+fU4R3M+fQnCVhsGF0uYmEFHwqFRhMnX1nLiZdexVM+FGNfBxk99fzim19h3typepWYzNnQ551vLcUeWOy+g0XvP/5J+rs+gkEAeRWn5+0BZCqe7hIIEt4EKQCpqUT62nnphT9y6vgBpo+vZGRxGjZDFJNVkwDSaLZIWBaPibJqYeKa1EFa4jKAFEo+oYBMqAZiCT2YRonHLgFIERIgAGREMdLY4WfGnAUsv/195OYVyhu7AH7/z7X9VbTJO3nppfmXsN0wJmXi6vN/+j0v/ulpSovz8LrsmAyaDKIZAJA2s1kCSFGWKhewsnRTDHQCQuoAUvo+pgCkuMnHE4pU48QV3csvkTTQ1x+grqGFz3zxayy/7U4JH+WCPlV+LaCveO//6RL1/xqjXNm73p5CXumlpseryKIhvbz6MplMGbGJrUB9+qwDyNRk4785Fot2EX/09tbbSUvE6Gq5wM8e+zZed4QZU0aS6XOTlpZBRmYBFmcWmjWTuNj/sqXJoAtNS4iaKoyahtmoq9xUGTnox6jFUHv7OL7rPFtWXqRmv4LRX0lJ+iQyLblyd9mWbqAxdoY9HesxF/r50CO3MHvhJBxeO4omc5yxYad2f4hVv9nLhS1BtMYMCs0jMSd8BBNRVGeMFuU4nfE2cikn+00A0nEJQMoQmhSAFP6iRnuY7ugR2rVW8q2T0DThFxS7BCB7TAJAHuLffv85Rk0ZJgFkUkvKJPfLoEWcm1RfE7YMorQjCmvX7eVHX/gjaY1TKTJMxGXKwizKwuNgEamemoGkNUzA2UZdXy2FlKUApAWDZnmXJdiVWGJeSNqJYyBqDBKyNNKrnaMtfoxuhPpRFGd7cZDHEIZT6h2HW8vEENEwmxPELV10KtXYS88w5QYvE2Zn4swIE4x1EUnECEeF+ttOsDesl5XFeujq76c7aOBcYy/nGnvILxrK17/+Dcorh5FMKJgsFunfekl98raDyiCAFM2iSpSnqw1lwmsK+nV3tPDqS8+wY/Mq6QNZWZqD227CbjHgcjjwuN140jxYvXYsbh9Gew6axYtitMuEbJMAkGoMixLBGIughiKE+/309vQQDPoJxQJEhBdkv1BBRmjtDlLf0kPlmCnc98GPkV9Uhkn4p+mjxWVv2kEA+U5ukYPPHWyB93QLDFSkiPmGmNOJShjx9dFHH+XfX9xESySbvDs+TCgnF39bG+zbC+EOCNTAsEIypl1DWkU5ucOH4svKxhDXaDtVx+FfP42vcChh1UGmGmJkuIZnf/x1MjLT32JzI6UEMrVRaMPkrBPDVVjYXHlCwymgqssTNJ5f+QL3fugBHFleeTz5E8fQ0+snWtcEVi/ETBAVMMQKVhdEBQjT8JbEcedBS0uTDO1Y9Ngt7D63G39jO/OXXccbv9xM1cJh+EamcbDuEEq/wtBR5bQebyK0K65DSVGy60v59Ak1WCkUjy2nYe95CQDz00poWXkRzAbsuVbinjhqUqNoehGN+xrJy8mitLSCPX/ap4fGiDARAb3Ev0XZdnZKItUPlfeUcHbnRQiYMV408fsv/4LbltzJ3Q9/nFdWv4jRZ0TtC0n1Zvn0Ms4fr5dw1FXpJdoaZ8mEG/jDz/+A0+QiHo/yxsbV/ORH3yIcaiYU6KUo30JFpYtZc/M4cPA0tadg5syhZOelYTR6OLi/i9pzHdgzXHzus19l0rDZ2C3paDYHFrOdmiMnmTRvMiFPAssIO4loVCr9sqekE7OHKJkwFHe6iz3rq7nrvls5dPgMbX2dzLt5Ju3NTez7xUHu+9QdbNm2i0AkxLWLFvDK115k/h3X88aqjeTPycQf7CO4IalPy4VKT8DjHhj3lekc3bOXyikjsRrMnNx3jOtvWcTGp9cx69Zp7PrNPqZ/YjKnD9Ti6vGQ6I4Ri/fj70mQOSqT7t5uvfRanEsHTF40lmPPHiPeCvYcO2qXgYnmiexauROjTQQOJqS/qN1kwyQ+h83Ixe46Ft9/E6cOn2bxt5dRPqeUn3/5canErCys5Gz1OakcqXp/FWfOnWH8zdM4crSanGwfBRlDOPzcaebeOo9t67Yy6frp+Lu6uXj+AvGGhN4XRIm46HPiM4rpsBXGzBnP8a1HKJ06nO7OFhnuWDpyFLW7DzD3zrkYtDgHDhxg8eKlbN+5jyGFRbgyfezauIFFNy/g1Kmj9IX8zJw+iy2rN7NswXI66/vYemArsz8xE82YZOcn9jH7vpnseGk3C+5dxLlDZ7mwpU73psw2M/26CezdVq2rIffB4rk3ser3r+nGVmIISAFI1SwMi/SYqlRU1HtznL5ynSkJpD5GDqxGxbhmSimNBLf4wnd+wK9f20jImoltyjXEGluxLbqN3JxRxKIxbJYADVtfYuwDt5BTlEcoqJGfY6WnrY3GY4dx94U58odnobkFbGbo6+CeW5by6He+Q3aG4xIbFtNiPb/yzZTmsonZf3Ph+948q3+1ox4EkFfZ1APLYH0zdKAMe2BrVE8pFotDfWGYgGSYH/3rvxD1d7BwziSyhf0WMSwOEwYBZEyiRNpALCpUjapUTMlE54QoJY6nkq9F6rUO02IJASiTxGNRqX6MirCVqEIwpkkA2dEf4857HuSGm26RyhMRaiOgmoB6b02JusrGeIcvl+pQPZcAs5DtaAk2r32N733365QU5JKR5sJs0LCa9SRsm0UE0likelMmkQlvPAkO9bI+ASBF2wn1lGgTMVEVD+FZpqdkGwhFYkREGE0sQXd/iOlzF/JPH/sUGRkZcpdLwlnh+zegJnqHx/ROn/72GGVg0PzzwfPKdx8IOtIH0oF0bB1AXqE613/4tgpI+bSUr+Tl4fjPYWfqJ3J7/rLESvRFLRZkw0vPcvrYDsaMH8KQvHSyMofgdGfh8hRitmVjsKUTV62YLE7ph5hUo9jtorAYkvGIVLmSCIAhghbsJNjZTCIE588E2LO5hcbjDkyBUoo9E/Fa8mQxctKZoMZ/lAMNG3GW9vLxL9/NjGsn40y3kiCG0Ffakiaaj8Hzj63j1Btt2HuLSDOWgeZFtSq0hk/RE+8ki2KyXAWgmmXJs8loJakqYEygiZuptMsUPpBikhSiN3Ka9kgrWfZKVKNZqgNjhhAxY4R+zmIvOM/Pnv4aoydXpTiwfjI0TXh0CvAv4K8emqQzdA0taWDrlv1874u/IVmTT55pNMa4E7vRg8PkxoIVs2ZGsyiErX2c76gjT3hAekqxxOyYknap5hVl9WKnUbyn8K0ckG/IviF9F2LEzJ2cD5/FjodCVyVa1InJbCNuitKXbKY9doZu6vDTQpQoNtLINQ4j1zUSl1aAXcnEIsYzrQvF1ECncgBXYQvzbs1i5sJCDNYAEaVPKhuC0TgRxSTHsmQkgSbgrxqiPxSmuTtKb9jAqbo2FM3KrbfezuKlN+NJF5KDVEjW24i09X4+8BicRMizLdTfotxZBCYlQK88UTi0dzu/fPz7eOwwYmgBOekuRBZ8msdJmteNw2XH7nNicXsxu7IlgEyanBhEGbZRw6jGcRiSGGIhiIaJ+Pvp6+4iGAzIMmwJIP0RghGV9t4QF1p65P3mA//0SRYsWqq/z5uW86nBPjVaDQxN73TMHHz+YAsMtsD/hhZI3RtTJiW6tjC1RJRT6MsTGT20Sp+XianIv3ztm3z/sadw3fxpcmbcSMTrIRwJk6klsca7qKl+mUe+/WVWbtnD+cZmGaAh/Hymj5tM9cbtJDv6yfDkiDoMHP4Opth6+c+fPSqrbcSGvviqSwlSdj/ytnM5ROsvcefRNZWp+7Wm8MrKldz/oQex+OxoPpMcZ2USSlohGWllRIMGcrJLcNpyObXnPGh2SUW82TH8/W+AoU8q0NJuzqDP2Qd+XWdunmJE2aqSPz0Hb0UaZ6pryZ6TQW5GNidermHi+LHkOct5Y9tGhs4uwOwwcOQPNYyfP4Ejqw/roGiyGbpU2KhidoCn0ktvux/SwTwBlON66Wtmuo/uc/188NH7OXryEAe2H+cDH7iL3z35AlOmzSYtJ4ONT7xM1fsqOPN6HRbVCeeM/Pozj3P/rQ8QMcHnvvUl9h7YxJmmY2RVZdLW04bP7qGvOciIggnce+u93LV8BbneXJKqEatRzN10u4+f/tu3OFi9nYPVu4gnosy5NpP0DKH6z2PLln1cf8McPJ48pk1awax5y4lJgJSy8BELKrH5GVdIxmI89JVP8evXn4J8A7kTymnvrtNLoAUwFF9FiW8LzFw2lnM1rfjjESbMH0tPZzs1/17HggdncvzwadpP9mIsM6Ae0DBXWFFq43CtngIuVIETZlZxrr6OOTfOZ/XmdQyfNZ6aY0coHTsUp9XGqU0nmXbrDPa9sIeiyQU0bmwmd0kW7a906eBSQF5RdiwAsoCYfhh1/zg0q8KpVSdZuHwOe365i2BDEm+em/7zQSY7p1K9bh9xRVTfmRGzU9ESFunkpBGwhvjBkz/iO49/k8UfW07JnGKe+OfH5cXpKvIR7olKAcLk+6dy4PB+Zt6zgN3bN5GZn05lURl7/3CI6+68js2rNzNv+ULO19bS0dLOzKnXsG/7Hm5asIQ1q1+jamIFPreXjc/sxuF1EKmJ4BmXRaC9Sx6PodiDdiGAUUzRxbF2Szt54s3gKk9j+NQRHNq3hxlLJnPq7HESJpWq4SM49PIxFq6YR8fFHo7sO0bV/ZVEwhEufreJKe+bTPWqA7qPpXjPfsidWEh7fytlowuoX9WgC/va4IbRN7PqyZX63F1s8sr9Xo2kUawzBDu1yJZ7Tz6uXGcOjNWpkEEdQOrQVrZZamD/2qOP8fM/PEefyYWGjalf/wGdpizi2hCicQ2bPUbLuT2kZcSpGlFONGnjyPat4Baqogj2iII3Gid64QKZGMgwmTh7oJpn//1xrp01UY4BqRpAXegysA7SS3EuaTT1ZYRY/P4lRvL35Nn/ixz0IIC82mZM9esB0dmAw5U+TZL8X0IxOVgZVA7u3sTrL/yO0mwnk0eX4bKBzQIWIYM36mEqAqQl4qLsWpXl0gIaCkVQIqHoydeJpPQ1FCl9+r+Fwk+lt7dPlm/3+sOy/DqOjf6IytJb72LxslulB6LZrPtRaklVltq9Zbv3atvjHbz+0vgljllJYDEbqD19jKd+8+80XajF57LhcZilascqVJAWM3a7/ZJaUSYKiwZLwUhdEajJEmyhHJXQMZUSLlSQcdGGQj0aT8gk11A0SUyz8dVvfJex48ZLybiylpBgAAAgAElEQVQAwOJxqa0uDVn/BZh7B8f7zp7657/v7V59GcdcVhqlBtS3cJorvSZTk/krNJES48rXSLqU2o8fSNc1IWm3LNsXP1cIRfpZ/9rztJzYS1VZDnklWTh9LlzpmbjTC7DYh5A0eNAMHjCK7UUduBmMQhEoYLMmy66t9GNIBlGDfsJ9nSQC3dJkW5TtJqNpnD2psPeNTgKteRSlT8em5pOIiJLeIDVdB6hjBxUzHHzpG/dSNiJbdyIWCkNxuHFoOd3Ni0+tY9+aJkyhElzacDTFRjDcQm9MAMghZGfkSIP5YMhPJB7AZAFhJSXKTDEZMAhlstVAXAvSH2oiHO/H6Xbjy3USNHUQSPZgd1kZO6mSBUsmM3XWWDKyval7nN6Wb77NXVpm6Rq2hEp7azdH952l54LCvs3HaLnQhRazYDV4iAdVzJodq8Whh3/0BnAY3eR7SvFEs7Cr6ZjNXmnZIK5rEd4iwLwYF1CNUkmYSISx2lViai914VoyycPryEc1ZBAz+ennKK0BYeLdmTKS8OAil0yKyLKX4SCHZNyIw2MhojbSHd9HWlELFeMCVE10UDkqB7tbpNBHMZg0NIMm7SKEH6285qIJ6ceaTCaIxhP0BSL0h+I0tvfS1NqDweTixqUrWLLsTlxp6Siim4lTmer2qpaQClh9UzOl8hXn+KpiSN/ZFfl3+ewr7z9XlJ1IxXw8zH888TgH9mxn5NAiinLTSHMacZpV0r12nG47Dp8Hi9uDzZOO0eFDNbtQjQ4MRqvc5DFqcSxaFC3WRyzYQ7i/j2BvPxF/lEgkTl8gRDCaoDcQoa3TLxOxh42aJCFkYdlwOcGLJeS67rLyXlgcyHFEDgiXJ4V/lw08+KEGW2CwBf5nWkB3kdb/FgO50BPpi1Y5WIgKBIOu8ZbzaBl1Bt3+BB976DOs3HYIpt5MydK76YkKh2cDHrOV1tP7yK1yM27GeBRPLiElib+nCVuwl6Mvv4y2fS8UjSS/uAKfluD0lnU8+8vvs3zuBFkRLOxOUBOpsUn/XANr1z9bxl5Vs4j3EgBS+EgL9fqnHnmYV15fRdgQRs2IEewKQswMIR/2zEm4vKXkDx/DsMq5vPTEXkhYMavNGCx1JBLbwXEOJsL0L06lubGZxt3NZL8/i85zXbBeD9cQSjMOgme5lUBDXMKqiQsn4zKns+f4bqauGMPFrvM0H+hg3o1zOLKnmr7zEebcPZvtv9sBfwSbG2LCj7BKVzfO/sgcdjy/nTGjqyjKLmbNUxu4/bu3s33PDtqr27j+thvY+Mp6CoaWM3bEcNZ+eS3D7y6lZuMFPCEvgSN+nnnsad53093yHLf1dvIfTz3BK6teoLHlvLSgSsZU5l0zn+9+83uMHjaGZCKG3WJNBQKJjbektPRREhHa25o5ffokzz33NOmZdubOnU1pSSUul4eSkmKMJjuqYsFodkrwpiZVrHJRJCCHSFS0EFEUTlw4zYoHV9BKO75x6fTZ2yka7eZCZ7c8dofHTWRlUFfPCUgrytnLUl+PgnU0xC+CZ6iZMbPGsvvpQwxdVMW5g2eo+sRQ6hvOEdsABZNzaG7r4NobZ7Ll+d3MvWku27dsZ2zVWPwdfuq31OOe6ia4J6gHqAgF4QTde9HgB60HisqLaOxpIn98MS3+i3hKvGSlp1H/fAM337GQ1d/bgKEbvBlpdB/tY0rxLHa9vlO3GpKQ3ayDotSyNWZSCBPlcz/5PBsPrSN/bDb7Xq7W06tTcE5cLBnTM+mJdLP0Q8vZsnsL5SWlhCNBIlqE4VVVbHl1M9cvvYGz52ro6Opg4tRJ7Ny9k2U3LeO1l15l6PRCnA47x944x9Kli3n9yTUsu38FJ04eo6O7nWvmzWLd79dSNCybxtc6KRmdycXV3bqfpbiAClJhNCKcRvhkCuWiCNxpSylwRUK7UIOKvir8NMUF3gsl0yu4eLgOn9NOvz+q+2sKD0lhDdAOad4s+vZ1ce2oxax5crW0OhT6IYc410Yxj+7HbBSJ9XY9GPO9+kgJHgbck3QTuhR8FG2iiHBdffyMK9DhD1I+ahwJYUOVW0rBvZ/EUjaJqOJDSRqxWRUCrSfxr/oVtkkjiHkzKJ8+HYvHSUZaGpkOF4fXraN5zWpy07Mx4qSr9gyPPrCCT9x7s1juyN8uBLZGISQRY7ewz0gpM8WcVj5S3EAang9CyL9Z7x0EkFfb9H8GIMXbpZwfUx4x4jsxeRJekGE2vvYcO9e/zMwxJYyrKsaAMEsVkMAivQz1NGdd1SgApNiNlV8HwKP4PgUdRQKvhJQqhEIhCdV6+/zSEFYzOekNKRgdXt5//4cZO3GqhJUiZVvXSKeA0t94A0B8jIHSQfHBwsE+fvqT73P04F6yfE5cVgMOqwCQYl5gSgFIEXdlQABIuWc+UA4zACtUHdwKKCuOWQBdEUojfPx0aKvIcnUBIAMxA3fe/QFW3HEnmC26r2Y8gcsl7jSXNm7+TMp9JUC62g70t3u97AapX38ZQOqlRnpBkDj+/8PeeYDHVZ15/ze9SqNqWXKRiyzJcu/duGAM2KZ3CKTsspuwISEJJCG7m7Ipm/1ID4RAGknohGJsMNjYxh333mVbsnqfXu+db99zZyxhyD7fAvlCgodHj7CtGc2ce+457/m//2KweNUPysWypgl0NLB67QoaTh2gusTLwJI8CspKcPrysOXkY3UXopvzSJu9mOQLu+pEKRagSb7Eyj2JWQ9hS7ahR7uJ9gSJBbrRhW2lyW4vQUwuIqEc6mtNrHm5Di0wmMH5swi2Ogi06QTN7WzveZ5FH6vm81+5ivyBwgjIIFLyftW+l6L9dAf7trSyfvlxDm0NYEl6MKdDtHQ0ku8owWy2YLVreH12TLYU8VQYkwRH2UwKSIvEI6QtmgIlI/EebI40M2ZN4qLFMzD7kiTMEQXyFRbmU1rWD6/X3gfY79smzM6o7HdhNyfUvS+gWjKiYdItKqClp03M5m1oMQtrVr3Jzm17IWnFafcSDcVIp0wUuvvjiOQS7xYduwuXM1fN+XhMKmHBYh3Kc1PZCKSTpLQomhbBH+3Gipt+BUOIJR0qbKYhtI4GDmLBTZ5pON50DcX2SnLSBTjTHlwWtxhoEaaRpsh2HP1PMWOxj4uXlpKTF1H3pfxuTTOkKTJ7DPDfWKNi8UTGLkLY20nCkajyZO0JRalvaqelLUwKF5dcfh3X3nQ77lyPUpdlbbjE2FqVNmmR78s1zqxjH3X8Krv/GDerkvsbo6+pBPWD+/by0x98n4IcB2MqB5Pr0Mj3mMnzWLDbLTh9Phw5OThyc7G4cknbvKStHnXfSnFmFu/PdBSS3aQiXUT9xr0a6YkRCceJJBP0hCK0dfQQimg0tvpp6Qxx1+e/yrTZCzA73CSFnSJgclYWI80vs/iiCmKaddv/662DF37zhRG4MAJ/jRHIViCSlmqAi2plzwKQSPhiFJvdodQ7omwQH799h08zb+lVRDwlDLrls0QKBmOyKWQAr83GmYNvkVeZy5xll1AvrDCHBbsWoygRpqCxgce/+DVJmoD8QsYXuzi65Q2WP/17Zowux6rpOOUNiO+gbD5yQJV3pawjeh8fXNksdkoxrA47d33hbn754EMKJHGPshEJJfG4SglLWq8+ACJ26FeMr3Qy/tp86BDqm0hhj2MfkiJRcgLL5SGmXF5D66E2ugMBqhaM5q31Wym0FTB71Cy2rd+mDt+hVIBwbcJIFBYmmLyUMPJGZRKGy6F81mDqttczoLyE0tIB7PztblhnDEf57IHURRsU6DPrzovY/MqbDCurYFLleJ595DkW3r2YuoZ6Tq46wk133sZTj/6R0ZPG0N7UhB5OUVFaxdbfbsfn9hGsDfK7H/6Gay+9DofNSB+PaFF6erpY8eILSiZVObyKGTNmYXe6DP96BXxI5pqGxSrzQlNN175WQfJ3UvtkbYP6Bhopr3ergpoV6KZmn7xmIgFOB0mTiaAW5av/dh+PPPdLiqaXEPR0UDW1H/u76ymaU4Ivr4DaZ45w45VXcOL4aTpDAeYsXURHWyervvsCn/ryJ9i2YSPN7U0suOoSnvv2i0y4aTJ71uxk9GdG0tTWSNfKAINmD+DsqUZGz6vk4EvHFStShdH0B0++h/CpsAGMRWD20rlsem4Di+5ezOqVr2HTbCTbkhQU9aM72kPlrAqOHT5M/ngfHruLhmdbmD5vEtse3GUEs5jA6XYyPm8Km1ZsIK3Md8xYdGsvZ8YMCZOuAMivP/zvPLf2KUpritj1wj58c/Ip7FdES2MDkYYo9io7iYaE4S0qCdIC8ElNJsGQE+wkGhPMW3gRbW2tnKqvZUj1UI6dOs78hfNZu3YdQ8aXkZubw/7Vhgfm639czdIbr2TvgX3EEhHGTqhh7dPrqRozlGMrTpPjdBB8LY6zyKrqSc8IJ5VTh7F782Hm3zyZdRt2ctvtnyRWF+LlF1+genYFMUuCfgOGsnPnbiaOG8fmp2USZ+a7AJh1MPiaQTR2tzBj5kw2vbaJ/Gge3Ts7WTrtav744yfJMTsUQCtHoZSWxKqoogK1CdT1UQUg5Z7JyDszCRjZFIxMrpbisiTjcbWGCzgoo/adHz7Eg4/8ii5XPoyczrAlt2FylBKLm9BSEVrefBkc3RQN9DHvY7fSbbMRViGyOvaURlEyycv/fCc55RWk0h5KrCZKuk/xzEM/pKgkx8hwEgs1tUgbEj8BIBXBiAyJQWSp6p8FoPzgVvO/xi76t/w7LwCQ7/fqvSsAqbbGPgCkSbHv2pvree6Pj5DsaWDOhOEUei24nHIQNAJQVJiKsPd0ARyFrfdOAFLAM8V+zIBpsbiEreiEwxH13M7ugJJjJrBTW9/CnIWX84k778LmcJ/zzFbgTiqFWSKm/8o3X7bWlMUiFo2Q1hOsW/MqT/z+N7isaXxeu0pvdSgWpFkZFlutwha1GKDtnwEgBQwRJqTyx8ykYouPnwGIGInhkbhOc0eIEdVj+JfP38OQCol0k1RmA8cSFqoCbNWjL5D09wFA9p362U+XXYqNUBsp8ExYzBLOA1YrBDqaWb/mJepq99A/3071sDIK8n14CwSALMbqKVQsKnFixOyCtICPdsMzKS2vGcdkiqtqSgDIdLCVeKCLkD+gfHZMUjQqpZP8vBWz2U084mT/zmZ2bm6hrc5DOjoYU3wQbdEWzBUN3HL3XJZdNw2Ly4iHVOnzmfdrzsRMakEr+7adYfXybZw6VovFJLJvE5iFpWmldEAxM+dMZeSoCiw2E0ktSVJL4XC6iIvc3AxWu4lUOqYS3nJ9LoqK8s5JXzNOAGrM1N6WAYKMIJXzeRPZUTYiapTkWKUxmRUYr5aOVObsk4KOphCBniBOmxO71U4yLoxnsSZwEPZH2Lh+M9u37SMaSSgg0ADmZSZbicdkPM143R7q685w+MABLBY7LnsOPncelqQZk0VCdBpo7+lE00oozpmIWx+LNV6Iz+bBYUpiswRI0kjcchpHUQtjZru45MrR5Bem0bSQOgBIsW/kQhmbvrJC0GQNM0BHsT1QjG1NM/xqEyk6/SFaOwIEwhr7Dp7E5evP57/4VWbNv9gwtFCSDi3joSlsER2rUCP7sFLe7xL+N/38PlPL8K/NrlXGyaqzrVmtpYf2vEXV0FIKvCaKcm147Wny83Oxuz0KgHTl+ZQUO+3IAatXBUZJYS0evMKlNyV70GN+kmE/UX+AUFeIcChKIBIhmtTo7ArgDyVpaQ+y9+BJrrvlk9xw6ydw5xao3oXqEQneeM5PTbyvNLmpLjAg/6Yn4IU3f2EE3uMIGBRAY8/MZDzI/6sWotpDDTWGIVOWxpMAT1aOnWigeuJ0GFBF/sXX0u3Mg2BUeVBY9SSpeA/zr1+Is7w/AV8hQYEuzTr5iTj5DS08940H8I6bT6i2Fhr38vnbruILn7kDnx08st/Eo1il7lNFj6xPfw6AzHR93uPHVx9eNnpR6pgsfO6+e3nolz81DvWS2Ctgjlh3W9xYPWJrk6eUGN217RAvA7edEbMKOLFjDaS90D8Ic+K4ayCyC5z5uVjzXIR6WpmzeBapRIytG3Yxb9F8wskoO1Zvo+b2QaQtZo78nzo8i4sxuZKE9vfgmZpHeH+PYktSYYagDtsMma+pzIp7SA7hSLcKabn8xivY8PpWUj0pBuWUcWLnIUYsGk17eys9h9uZOnkSOzbsYtCAEurrW6Ejc92FrSZDmIKn/vAE1192PbpmNixvzIaeySIgdDyOXfwJrXZFDpAwSqWgkZrDalWgo9hUiT+oPOT/5WwgIKOcFcQHXkBI1ejt88jC31J6qWdmimD1TZX9ugLaXt/0Oi/ufJU1+14jd7AJyxArqSoXA2rK2bV8G5dfexknTxynsbuJsYsmE+gOc+iHu7nhi7ewad0bdPf4mX/pUl752XPMvnwWm17dzMQlE9i9dY9KKbdNc5BMxaU0Vh6QM6+ZzpbXt1E5ZgRlgwaxfs1a5tw4l40vbmD03BoOrjhM9R01HN1yGAde4g1RBvgG0dHWysCRJdQePqPAS/WhDmbk2SeFpWnC6XVj7YER6Qp2v7kX3ZQ0xNdyA2answCQCAAZ5Su/uI/2dDPDp5Tzf771Y6z9raRaU4ycX8mRHccZ/bFRHNx2iJKFJbTub8VV4CUaCOEpcuOyOOhY3q18PBXAHQZTOaTroGRmAa2HuqBc1BFWkgdTFFQX0rW3k9Kxg2htb0WPJOhfOZCW7Q2G5H0z+CYU4d/SYbzXHAcMdFA1rYZjW7YxcHAJDXtbGT19Av7DjZw93aYYm/kjnWhWD4EjncrXVADe4ooi2g93MHD6ABqON1JY04/OlnbGjRzPvpV7KDLlUZIo5uf3P8SsyrmYhG2cbXYr5Y06RBud1b+mjPA9rz0fxBPfHYCUV84OlUls0VIaZquo1uLYPQ51spy+YAkH2rthyEimXncnZxpTtJ1uFykkZROrSGnNtG1YyeUPfIfWaJR0Tj5uhxWLP0aZruHfuYNXfvYQ5eOmEGppJHX2MD/7xle4ackCVN6vHOLVZpKhRIqtWuYWV2ejvgfeC/jjBzEZ3tNrXAAg39Ow9d3FMgBCn9Bhg3AsxYWcsXTVaZM/HDu8l4d++B/UDClixphyJYezWiSgxgAgZSHLyob/PABpSK6zAGRKMxGJij+kyGKF1ZcgnjIRjGl0+KNcdcNtLL36+t6Uqoznn2FM+df3QFClZYaMqcuBNJ0kEurm/vu+QFdrA8X5HjwOiwIgbRYzzgwAabYIACkeY9nTrZGKne2AGgCkjgE6ChPSAHTleggjUhhZ4jnR1BHCV1DCZz9/DxMmTUH0t1n/R2GYilem8fg7BSBVJ1mYfufOAhnwyvi8um5Q6qVRFPL3sHrlMxzbt5mRQ/KpGFKCN9dFTl4hbl+ZYj5anIXoFpcKRREZp/gbWoRJJaBiOonZFCOdDpFMdpFO+El1tZMMBZB0SwXcpUVGbFZ7u+EFqBGLSiCJj11vnWHbpha6WnLo6SjEU+xj2T9NZN6VY+g/yCmcu0xInVV5iwr2Jx1e8bZRXi0p8SyOk4wJYzGqGHppS46yLUibUvjyPDjdIuvRMKvCwtjH5NaU0RAmlzA3jTmRMmwVTc7MYSlzkJLb6lxTLYsO9QUge3e7vjMqO9fO3Qt6WrFG1eadsQUQwEYV3Taj0EaXNwfRUIhoJKn+KHNdJEVWs9HQkLG3ma3UnTnDG6+vZs1rrxOPJpTYTY+mKHTkkO9zkV/qpqGpmwN7g5iTwylyT8WZLsRl0UjEmkin6ygqjTNuahFjphXRb0gKV26Gt5IBvow1THxYDWBVLCXU/aYaAJq65xIJsZEw7BDk70S+29kdpDsQp66pg6a2ADPnXsxtH/8HSgeVK+aLAMHW7Biov5HTqkyov66FxPvdOj745/fl6Bhrlvg07d+zgx/857cYVJLLqMoBFHglzzyO123HJfJrrxdPgQ9bTq5izGPLAQEgTXaV3C4Z6RYtDIkgekyYyn4Cnd2EgmECoQihqIQNpQiEEtQ3dioWZH5JOZ/70v2UDR6hwPsMztAbxiSmXQqAlEPhhQrwg58LF17xwgh8yEegDwApC4OWqaHPAZCCdyUTmKxmbOJZroLvzMy59Cq2HatjyKJraXUPICponXTuHBZcwXaibyyHSVUwagQXf/KTdEaj5DpdFGrw/D1fJqffELTccmyxMP6Nz/GNu27jnjtvVHiNVbHgYljFysU4wRqapsx7623QfhAnWJF6i9+0YdX0z/d8ll8+/BADpg7BnJ/g7LEmgzIk5E45T0tSrxCuxLdOh9yBZbjKNDp6OtDOaMqPcd6DM9l0fAupbcJgrKJu8zFDslueATNlIR4Dw0eNpPbVI0y/bxTbNh1Sn3T6lItob22iduMJplw3nQO7DuOJ5TC7ahYvPfwMtpSDZFtcAYbmwR6lhtHPRKDADM3yhvLErZrE2Q7Mw8oVqqyfbQV/RLH3FKCaD7n9Cggc7FKy18HVw+hqbOMX3/45N11xswrUkzBOKf9S6bgCEyRFV8YnEU9ic8gAGLWP1EJy3bO12v/LbO/LgkxIymfm3GXNNMcyJzdSekr9bpOqR+OE7Rpv7H6DjmgD//Clu1SgjnuKj2gyyZXXLOH4yb20hJqYftVc/IEIm7/2Jld99UY2bl5DZ1sXw8vHU/vTPSo1XEBGJROOQuWCGo4fP8y4qyYSTUQINPSwcOYCVq9azcQJk7Da7ax4dTmX3nopq367iknLJrLrid2Mu2s8+zbshYgV2nXYkWGiicxewDp5fQGx98BlH7uKV3/+GjTF8BXko7ckGG2tYcuqbaQzBn3SpFYPOQcowVOaKFG++uh9HO85xqSLx/P9LzxgvP8gTFo6gV3b9jD6jtEc3HeQSTdNZtf6nVSOGElLYzMmp86YylFsemoryy6/lPpTdTQ0NDBp6iS279xOXkE+Z/Y1Yh9kxevOpWt3F8MnDqd2Uy0jZ9Zw+uwZRUgprx5O3d5aZi6ex5bH1jPtoot468dvQqHVCCEpNUNrRL2nYfNHcGp/HSOKyjmx4oTh0VkBA+bmKRArZUow45IZbF21hcGDB1G//ywFlSV01bYydNJITh84wbzJ81j/3Br6awWs/M1yRhWMwoELPWnpnWdZdZUsAR9pC6AMa1iRLQTgM77kYTAgM/+elTtbzIQTaXSbiQd+8jCPPPciLe1+KKqAitkUjprJoGGV9IS7STtC1O1ay9Dpoxg/YzJN0QR2mxNXJMaBN9bSvGIFHD0ONhd4PRT08+EItbPtmd8zuNBnnA2yG4l6S8Yanq1DFcs+M9//X9aNCz/zlxmBCwDk+xrX3iLE6Nf1HqX6ElFSSaFsm3hj1XJefOpXzJ5UyZhhxeR7hOFleLZJh05YTQIgvFOCLR0+w/sx6/momH0aJJICpqWIxuKEwjH84ahiQDa3+xk8vJqbb/8UwyprMGWANal1jCXiw3EHqnTqRFIFk8hDvMvQE/zg+99h57YNlBTkGD6QIlO3mlUQjXQyheUl3U1lMttHgp0FIQV8FBBExknAHemcqv/XDVBYWG3CgPRHNIKRJDffdjtXXHUNDrdXJWln2VzvDhf9nTAg1fTNzIM+HaLsBpK9NWTuRaIB1qx6kSN7NlA1KJ+RgwvIy3PjzM/Dnd8fh7s/aUseaYtPyf+VCbF49qXTBosqncIsLd50GFI9RKJtpMJdpLq70WMxVDFosqLrdpJJK3pKNJuSQi7ejH7SFp1gSKej08yGDSepO5Pm+ttuZ/ENM8jrbwCoAhxKDrYw/wSmyrqwnvs8yvsUbKLgF++ptAQ9oRLWM74EhidjWuj7htxLvp+fhC6eTeJjKSzctHSO+zwMBqCA6gKAa+re7n28c97IPayugMhTbQYmIzWxIkSmjQaeAecZW3tfqEbevwBE0oxQalaLsE17fyaV0LBaDFD/yT/+lj07t2NWhXuStJ7EYbZh0x24HE5cuVbaOyIc2tfDmRNJksEi8r0lpBIdlJc7qBntoXJkLqUD7OTki/+RMY4Cbgo4KOuXyK/lM6t9PeOrYMwuk2IeKxm2AJCJpLofxRIhnpQmgYn6plZaOwO0d0dU82TazHlce+MtKk3ZkN8ZjEr5vGr1EoNpRRe9AF4Z86sXfDRu6QwbNa1z5sRhHvjeN4kG25g6rgKfC3weCy6HhdwcH+5cL26ViJ2L2Z2jvCAFmJfTrrBlzWkNqx7DokVIxwPEgz0EuzoJBYLE4hrtHd3EEjrxFDQ0d6treOpsG7d/8jNcsuRqbC5Dhi2XKmsS/vZ2x4Vr+L7KkAtPvjACf5MjkGXQGIF6xuFQWG8CuGWqVDOkTJBMSyCc+JtHGVQ9AfIGMPi2uzH1m0DEnkfUpOMiRM+hjaRT3cy7bhn7607Stust6F9KefEAhrtyWfvt/yKvegLRfkOxJEIMCx7nCzdcxo1XLlT4mISPOAXYEPajakIK+7F3tTJWVuO4bTzeey2YxV9TehJLOsGX7v8SP3noYQbPH0p6RJLmSAOl+UWc3d4BHgwJrUhxhRV5AMxuC3qnZvjXJWHO3XOxTLey/sBaJauePGsaO597C2upmbIBI6jfcQzLcHDoEHkO4zVlCz0KXAKeIg/h9WGK5uSo/bu93k/V2DGMKKlkxb//CUuOFa09pX6/xexA64zj8OUSPxWApANckqgZAs0O2hCw9YNAN+5iB257N109tehW8daEkhH9aT3RYqhXY/D4r/7ALVffluVtoKm6RxwhJYhTU+GAqiEtGppEAmcGIFYEj0yzWDymBaQWlZTUX1IfZNmQakpJcSVXNNPMFFGmUSOaEUcQZUtsZASqv5eqw5TxD5EyL6onVJhjc6iRLlsP63Zt4itf+3ewRcGjqyAYxzCIy3iKV6MAxpKpJ+CrWAGEoLDcTef+iPH3KRh66QhObznB+FtGY7GYOZXQMj4AACAASURBVPTWUa5dcj2vvbKayWMmkWNz8+KKF5izbC5rX1pPSU0ZrVuajHlQm3ldHQbNGszZU/UUzs6nM96Np8pOTm4OLSs6mTpvKtsf2a6Yp06zg1RDkvHuSexYvT1TWwojzLjf+hIhY8T5yi/v5UjnYUbOHMnP/s/PDfZqHEoXlNF8pomq62o4VnuYeZ9YyPo336CkaCBJPYGtEMpKS9nz9D4uumIODfUNNLU0UT2qmv0H9zNn7kWsX7OeoaOGkJ+Tx+51e7ns4kW8+tRqrr5pCXsP76cn6mfUpLFsenET1ZNHcfTxQwwfXUXt744ZPpQydwpg6A0jOP3KCebesITjK/dBaxAPMWpr48pSYMFnp9FiCnB4/xGmL5zGthfeoqK0gpM7TzOmejIHtu1n0sTp6IEUpa5irpm3jLmjpjKibLiRMm8VNZdRxws799zZXubMR5kAmQUY1TKYBSCNVVHuHQOAzJ7CDDKCBIHFdHhu+Uq++I3v0BkzQ1454+/9PmcTLix2n7Klsluj+JsPkWjazfU3LGFvczMd/hCdew+RXzaIyRMnsPm1N4gcPKnsB3QL9Gxdx+u/+zmLJoiSUTwn01htGesmdSbsXbWFWZ19pxfOEH+94uECAPm+xj5bQhiCx778k74ApMidY9EAD/3kP+lprWXx3AmUF7tIRnvIzfGqjUdADsV+VJ6Pxlcvy1EANDm4Z2TZImNUYJqJYDiu5KaBYJi02Up3IEza4uDg0VrmLbqcf/nifWCyiYDl3CcVuacCNiQMILOwvq9h+ECfrJOMh9myYS0P/fQH5HlsKoxGDss28YG0Z5OwrYoBaQCQmVJQSUB7WZCGD52E+GSA25R2DuSNJ5NE4xrBqM7JMw3MW7iIe754H74iaSH2Xsu3A5B9P+jfwaH5PFJntst/Pl9PS8ZYveoFNq5bwZD+XqaNG0Fxjh2n24W9oARHXn9sjkKSaQ86XnSTSx0WjL5+CotkDYqPnC7FaRA93kUo2EY86CcdjGCSa5QWM3oLKV2APxu6FLHyZ02uU5hQPIA/EqOlQ8IukgwZNo3Lr7yOghKnYliltJS6j1KKZWn4SWXl2JoAeX2AuXgyrnyEbMISzABY4jUl94TVnLUplg1TCm27YhZqSWkUiFw5g/UoDn/2APLO/307YzY7b847rPRZMJTnvhy0kmkl9c4+ejmUxsWSw4pYNAj4bkE8+ozgJXmGbPnqHWXvB/WHOMcO7uQ3jz5IT1crg0r7kU5FMYus2mrFYc3FYrISS4QwmVwkYrls3XicfXsa6V9URnV1KSOq8qka6aG0zIbNGkfX4ridbhxWOzaLcT+q5HgBZkXuZhX2pcjgU4YBtXjbSti5AI4ZAFKxIZMaUQmnEXAyqdPU1klrp5/a+maSupX5iy5X/qxFJWLUI9YIaXWNlWw9bTBEP+rFQ1oVeFknDWM8sj2F7CwK+ztZ+dKzPP/075gwaghlxR7yvBaK83MVO9jlcePK8+LwebF6xQvSB3YfaVyYzQYL0iohQHoMEgGS4W5CPZ1EgkECgTChUIxwJEEwnCAQStLcEeDoyQbKyiv53L1fY+DQEef444ZnubH/vOP++UD3kQsvdmEELozAh3sEeimQAjsaO5zE0Yh0yPCeVkw4STZVslB4+Nd/5IEnXqA1YqHw+k+T9FQQ1J2kHSasqS5Sq/7Asvs+TbIgj4CewOW101lXT+TUWeq37Sa2ai0D5y2my1OAKx1lcMcRNj35U4UjpLW0kCjPqZdUF9AiB9fz2yV9j7LvvQkmK3cwHsftEN5gnH+++04e+c0fGLhoMMHBfoIOP7keu7LAWXTxpTz1ixdwzgRn2knPuhgjB1Rw5OWThsRVbJ/7g22xm+SeCHmfLKOnqQmOwNgratCiLg5t2UXNsuHKG3DHYwdZvHAJ7Wea2P3mHgYtGEBXuIvwm1HyZ3jQ4yn8b8YVg0ySh9WXhHR0g8fjIXwsbDA3FW01H1OoEFdePhFXJzMuu4mtq0IQcOGwR0nGTqGH94GtDbM3QcXocrpifjraOykdWIa/uYff/uDXXL/kBqV+kXwKASAFHhSXRlVXpA0GmgTbScPTlDak2WKRI8SN7CPr9ygApLEvGmeC8x8KjFRZdlJ19pEgZ6wAsiQ3iwpLlMa2CZs0kw2XH1LmFAGi7DpyhFfXvcSu/auIOQKMWTSVP7z8NFfeeDVrdqyjuLqIssIBvPnYZtINcSqmDebk3nrG3zCavesOMuziEZzafMIIUBEPRQmzEQbjaRTLUjFgBfSTf09Cwbh+dK1vY8pdU9i/Zw82zUrMH6eksIxGfxMDpg6gsasBT7VLAbFdL/cw4+LpbJXQonrILfYSOBpieukM1j63HpcofhR50ggOTCmAzUh+jxPj/t98mQf/9HNMhRYSB5IUVOfT1dhN8eRi2ve2G+EuDhh55UiOHDxCfkEhwVgIawGMHj2Kna/sZuGiBRw/cYIufxcjx45k586dzLl4HhvXrWfIqKHk5+axZ9UeFl16Mat/v4arPn4Fu/bvoifSw7Q501nz+BuMmzOOfb/dx7CRQzn12GmDCSxfg6Fy+hCObznDgLJKIvu7cYcTTBpdyvYjR9EGwbglEwj5dLa9uY8RVcM5saGWIlc/gmfDzJo0j5uvvpXS/DImj5iEOQZFTi8mWWxkWhmeMepLzihms1WNj6ipenXGH+5V9i/67s4Vm70SZ+NUdB4AmVG7yAlB7szW7iCLr7qBw/WdUDwcLr6GEQuupLVDwEcHuU4Taf9pTi//BdgjeGfPxNuvhKqh1eTk+FRyb9uJ02z/8S/J6TeAmNWBPdDOZSVOHv3m/ThUYK06ManV26TaS1kA0mh39XI1/w7O8n/Ri/yXe/ELAOT7Gtu3lyZZAOAcLCGBMkkNq83M2drD/Oi/vsmAIjvzZoyhxGchnQjjcjoNJo8AkMovLQtAptSBOxvioKSLAkAq/0fj50R+HY3rin0iAGQ8pROMpYhrJjp6wlx/88e49IqrSSZ1zDa72qgFKJCOogAtH4YDYDyexOEwZM9SFAjLURhbdSeP8fV/vQ+TFiM/x4nHaTUASJtVgZACwAj4IcWIAKrnFxpKriPlrHhq9hlXqUsElBQGZDSeIhKHtq4AZQMH8y+f+wKVNWOVZ6TJLOzULDzVxzzifc2XD9mT3wZAShVidKuMvrMB7cje21x3hD89+QvS8Q6mjK8kP9dNcVExDk8+tvxSzOLBZHFngEcvelrmmlkFUpOKYyWMWdrBiU60WBeJiJ9ISICMmOBjmHQTWlojlTY60sJA1XQBnEyEIgkiCU19napvprHDz+QZc7nk8qvwePNUqSTgoABdQo7T0zHDR1FdfTnKGHLlRFL+TVPBG9ntJiu174XmDQAtkYxjtznUa6cSOlah+vXtLijQJxOiYekNnMnK/pW1pMyddxS+7wQg9VRS/ax69GH0SXPAsGTIWDhkfqTv29AzFgFGI0G9gMEgyDT3BIisPbGfl158grrao7gdZlw2Mw6rjtMhYUCQ0GyqiE9psUzgkIsD+09x7EgjhUUlVFUPpXxIPnkFGm5nSvmxygEmz1us4E+HXb6sGaanMaHUuUQTq4iksp9Q4VqKgdC7vokHq7GWmejs8WOy2ghEonQFwrR2BTh28izRpJlPfOouFl16BV5fAbowk0Wqp4BIY0A+2qWDMd6y1hmHrd7DsDpUZAdHS3H04G5++sPvYDdFGF8zFJddI9dlw+dy4/ZIGrYHp8+DLScHi8eH2ZkPFqHIOLGYbFiFxawnsKSCKowmEuwgHg7R3tpJKqkr9n2PP0I4qtHpj9PY5qe+uZObbv8HFi+5GneOAJqZcFs5s55jsH7I1sQLb+fCCFwYgf8/I5CtPzIHfZF+SgWg2DNCacn8vTrrS3NOS3H357/CI69swDTlYgZfdAVRexFJq5uYFsNjidHx+x9zzQPfxu/NIep0KBZVodtO/zSsePS3RA9KyEeCnMoarIEOZuQkee6n31O1paGmTBONGHW5sJ76Qo3Z/cZoT78tvu89jZcRFaYTS0axWyzce/+9/PRnD1Iwoxjz8DQhVwCzG9IemLVsPmsefo3qz9SQ9Eeo/cMZps2fwFs79rD05itY8dJyxs2dwr6dO1SohkJUhYEnoNXEfLrWdWOb7MQ2zErkRAj3YDdzpsxh/659RLQIo2ePYvO2rRQO6k/V0BEc2LSdaDDOjPmz2fjwJoNtdyrj5ecBp92FyezAU1CEJVFE8JQHi7uAoL2Jy+64l1cfOgOxPMzWZryeFkLB7eiBg2APGtc1a/1rIF08+8TTXLfshiz1ULFeDStpUc7IhmFRCoikrisg0LgG8vX2mkr2QhUwk1FlZC+M1CJSj2XZj0ZtllZKELVvZlVU0swWD3Hjt6InozhtQuCQg4NFXJGN95iEhqYmthzcScqcZMVLz/DkK89QMCmfrkQ35mEoVpakhHscuUT2xkh3JaiZM5rDWw9Sc30Nhw8eZuZts9mychMV14wgHAjTvK+JJQuvYMvazVQNr8bn9fHaS68w99a5bHh2AxOXTGL3M7sY/bExHNx6AF/ajb82wuDSwTS3tzF88nCONR+nuLyY4oJiDv1hHwOGDKFx+RkDRJaMnSIHY/PGs+2VbUbJrx5p0mZNRdLImMpbl8jBex79LEcCR5h6+Qx+9KWfqJJA88OIK4dx4uApplwyjh3P7jNAU3l9uS0kR8gDeTU59OwIUjGpQnk6Bv1BSqpK1D05f/FCVr22kiGjK9RZYserW1l0+RWs/tMrXHvDLezYuZ1EIsrEKWN55fcvU149gLrXG43LLb6k/Q17VttAE6NG1nB8w0kCp+LYcWNLRagaYDHA6kJojcHwyZWcOt3GQF8VpTkD+fqX/5Vh/YcYATzqP/Gpt+BImxG3GYvgVaoZIaZLSZH6ZOpNszpvphNChjHY0R/tItSoPbMK0OxsMoy7MvVpMqW8WuWGFjzDZLGQSMOm7QdYet0nSLiLYfZCxi65nkjSRSwG7U2NxE9JlHwH6N0s/ea/0aXrhEJRcnJzCUf8FCQ13vzRw1j9cWx5xVgD3RS3HGf5L35E9ZDSDHBsrNMSYGZ873185C/de9q1PtgnXQAg39d49q2gMuyTPqtRlomUioVZ/coLrH7lWaaOG8bE0eWYk35yXMIcMuSLsgkKY0gxIOXwngEZs0nXijmUCZwx2JEi1TYpGbFin0RinDx9lkhSJxBJMHr8FO6+516KSgecS+HOnkeFNSPsoQ/LET5jQ2gsEOq9pelsbeDxx37Njq0byM914XVasVtNKglbQEgFQIocWxicWcZXn25nFoCU1zY86FLn/OgMT8ikCsGIxCXlOEVjSzs333YHN9/2cWwur7F8ZnwE39cU+TA/+R0ApJT6isOm+kOy5XY01bF13XIaa3cwYkghQ4cMwOPNIbewDLuAUJ4SEjgUaGmySlHqUkGC0sl22syYUgFsphDoHejRNhKhTmKhAPFInFRMw6zbFGPRAIqlHBf3GQHGUgp0DCegO5ikuT1MU1sP1WMmsHjpMuUhY7SwpV3epxupxfqE0gkgJxtfr7+NEjMLOiO0yUxoipE8L4WtwSc8h9uIl6ICuDNhb1nLVMV+POcm0ucK9/IVjblsAOPG4/zv2bpPxjyjtzZ01H1+PrtFZli+b1d7Z+vGzMtrqjAS6fo5u8SkzpOPP8yrK55loKRzO21YNB2P00Is2oHDLRWcA02k3CpYUsBDG6FggpOnmmhp7cCXl8ew4QPoV+KmuNBDnseJLW3Ca8/FapJUeiNN2e6wGUzuDBimpOBKip7xalTAsniKGrYIIsOWkKdINInZYiMQDhOKRgnG4ooF2djSTVOrn/Jho/iXz91H+fAqQx8lBwTxjJVzgICz5xopH+Yb7S/13voyiGTenrP+NlgNfZD2ZMzP8j89wdOPP8qEMcMZPqQEtxVy7XY8LjuuXBcOnwdHbg72HB9mSSi0eBFho8jtxFNUWJDmVAgt3kMs1EYiEiLiD9PV0U00llBM/I6uEIFwSiVh19a1UDJoOP/82S8wbEQN6QwzOfu+Ptrg8V9qTlx43Qsj8DcyAn230Qzz7HwAUu2oSq0jAWYp7rn36zz85AqYsADXrEuJyv4u4JFoaDvPgjXMJz79KRp1MzG3m7gljUVL4Ax1s/b3T0BPHGs8TaqxhRyrxrfvWMpdNy3NYA3ZRdMAtmQrE8nl+VDXBwVAykcz/I3lM+jc+bl/5Fe/+w2ucU6inpjh4SfMNxuMuXwKB57bQc2nJ6BHkhx97CCjFlZzaNdRLvnHJbz++ErKx1dSV3uSWTPnkJPTjz3b99B6uo4JFTXseWYfxdPziJYlCQnCcgDIA46DeQoMHD6A+h2NivFocbnQXoty1Rcv5WR9HQd/dESBmV6LHT2UIhLQKexXQOdZ8XF0QWMaomI6aIXBFuZc9Qk2PtMOQWEMNGN2tKK376Gwwk2X/xhpKeqkfBOWmTA3E/D8089x9ZJrzzEMhfgnpZC0LlOJBDaVcm74E4pFlQRSaiKTF4/icwVPpiTK1F29wXi9zWABJ+W8pSyvNFFoyAsaQUCSMpI2C+QpAk2j2BLoMa3FjORt+XyJjDfof6tJv33/l/nxr35KXEsxsmosQ0cPJ39UHm+eWMus66fy65eexDwGLEkLyTWaYiB6p+YTau9myg2T2bF1J3M/cxEb/vQmA68fTFrTadzTwLKLr+TlZ15i9qw52O1O1r60mhk3z2Drs1sZMWM4J16qZdKnJ7HrzV14I06iTTEcuodIOIy3Io/QoR7Dq1Hq4hYoH1NB86YWbCELrhwbic4YIxzVvLVqB5ZzTgJpdFMqA0DK5xbdkgCQd3M0eJTcYfms+MEr5A5xE2iPMO6m0exbfZAZt01h65YdLLnjEjZs2EhV6Uh6uvxEiWBJm6nf0MiIcRV0dnXR1dVFfnk+3Se6jZAcsRSQ9ynz/Dgw1Ej/dg/LJ9LYbQTXDDT+zTfBjX9zhOHjB1O7ol6VzBKY7hD7gQi4A3YSPVBQWkZL8xluWDqI/BwLL796hqIyL2OmzOeO2z/HlOr52IS0oAKKIJGOKp90ASAl4MrolBvgYzyWwuaxqiaBgJDyU/IDNsSWpvfnLgCQxvnm7eBeZtWUQlTIFBmSldzRBs0D2npi3H3v13l5+34SNg/l195OtymfwIkGyM3HVZJDritKa8NhZnz8FvRcDzgcxGIR5U0/yGaj5Y3NbPzG92DiDLxaClvDcT552UU88LXPQyyiEu2zpvzZdsXbjr0fdfz4r1wqXAAg39cFENDE6LYpwEEx57Lyz4wUUgd/ZzP/8a9fxOfSWDBnHAVeMzlOCYrQFdMqm+iqEmMloCET0qCAs4TBhIzHhVGUASazSdgayr9QSYkjMdZt3MqZpnYGD63kmhtu4cZb7iCvsOht3YnzxZ19OH7vayTe65OzII189qy8UokstTj7d2/nm//2FYrzvfTLz5F2pPLnsZhNOJ0OVUQ4JZBDyVffyTiT1xbAQwrJlG4E0RiydmFipVRATTSho5us7Np7kFtv/wSfuvMuzHaXAkWkJsmS087/fNnF9m/9EJ0FKjRNgCAjQUVJfM12OprPsur5P+JvO0nVkFyqKwdjdzlx5/XDkTcIs7MIzeSVipW0eABKMJwkOWdDZ7QYNmE/asJ+bCceaifi7yQeDgvJFbPZpmwEEnGRXQnTyqpkNal0ing6TiAapyem0dQe5uSZTiZPm8cll12BNydXYVEGytIXleuztaiOdp8el+oGGKmaRpWhouxUOdF34+wLFap7us+Ff/u9Y/yLIVjp+zj/1fq+4rvMFpUM/m7POe9573iqPMcI6zFbzQbzU/2MjXQqjZZIcOzIPp564pckYwHlgJLj9OC0OFTSuJJgO9MkzDEsNvHqlKJMkFYLFouD7p4oTS1dnKitp2xgGUOHlFFc6KZfvguf24Y1reOy27E7HAp8dDjsBjPBnIHBlDVCb+5cFtaVA52yRIgnFTM7ntBVOnY8EVcd61Asjj8co7UjSFtniMYWP9WjJvLJO++ifMTIcziu8mlSVhJ/63fge105jdkpPlm9M+U8wFqxTjM+++jUHt7NIw8+QNDfzNRJNXisUOCyq0aBVwKYcj3Yc1y4fAXYcwrQTC7MNh8mk1N5oZrTSSx6FJMWIhHpIBH2E+4OEPaHCQZDhCNxQpEkwXCS1s4QrV1hmjuCLL3qBq645gbcvgIlwTc8Vw025Ef68r2fS3/huRdG4G99BM47Ceoq8VqgnzRmBQZk1nb5psU5caqeGQuvoLM7BQuvB90FVhdogmTFDQCy2EXuqComLryE/lXV+KV2joUJNZ1h+0MP46ycRE7chKmukdCxPbz4y28wb3KVSuJVC5Kw91OaYu73cniMge5dXc9DTt8rApEFMeTFtTR33/9P/OzXjzJwcQGxUp0OvcdgMQYlTMMGh5IqQEYBJEdg+NJqas8eZdltV7Hy2ZVUVlVyovUEY6eNwVvoYs++3YRqI1x6zUJWPfAGo68aiGeUm121x0lJkMj4Wex6cjODSvtzdkuL8btGGUMp4SU5460E2/57rDdmPnwA7EXgcllwunNpPdONFUlFTmOO5GPBQdLlV58FbYCqJcrGlaIRorX2BCQl9daMxaujBaBgQB5d9T0KJHv+iee4+tJrzw1ylgBraHFks8hEe2amxLuZJP3vb4dM4/ccg0FFC2ZMAMRJHKxKiSIAZVwZGKeSJgVc/erh7/PVr34LTw7EJPzP5FB2WLffcSO/evpplt27gJ3JXVjnQq4nj6OP1KMdSRuBQiKzljRmG1z2+Ut49ZXXqbxqBKlUklO7znDd0qtZ8cJyJoybgMeTy5oX1jL7uulsemkb8y6azfrHN9FvQjFtmyQNPQPkyvCEgPEGaNdvWj8Frra81MrFVy9kzU/fUFLu/FwfscYYYzzj2fLyNhXmbExugdl0xTeVutKeNpE0JbjvF1/kmQ3PkPKZaNvaarz/KAxeVk59Yx0Tr5/B7r1bmXPLQjZufpNhAyro7unCmpdm+NChbHtyO4uvWcSZ2tO0tLVQPaaaXft3c9G8ebyxdi1lo/vjdjk4uaWOBXOns/ZH25h102i6/eIl3cGE6ZN5/YnNjJ8zir2PH2LU+NEc+u1BNXb2MHgT4FYKaZdSYJm8OpU1Tj7+sWq6Oxr53n+cYPCgXO77yk9Ycvmt2LChJdLY7EJEkEh35Vav7nUzNtXcVucSNawyGkaArCEpVnnh6uscY/ajXH4aN2Z2Ar3LWSm7Tsp9lvUJOifOVu4C937rP/ntn14mlHJirpyMbi+h5KpbsXpylBWbz5rgxPKnyJ08mkuuWExHKoHbbQN/O6889ju8GoS274X2oCJTkAxDRz3B2r14Fcs6Y9KZ4SnpyZRh3ZTx5v/IX77//aL5gT7jAgD5PodTGHtZOr9xk2U2yoynm+AdXU1n+O7Xv0h5iZdZU0eS49JxWLUMo88AII0AGsP30Uhs1pQUuBeAFPDMYPIpIFLkixpE4pryfQxFk7yyeh2HT7Qzb9FFfPVfv8XUGbMU6+TdH70Ayvscgg/k6VkAMmv+LGDj8SP7+dp9X8BtNzNkYIkqQu1ChU9rOOwCejiwWYwgGrkG5reBUcbbMgBIwwtSgY7KO7PXazMSTxJNaLS0dzNz7gJu+dgn6T9oKGL2Z3jOvTtE+/cCQMqcVX7rChMQ9qGOeD52t7awcc1KOs8eY1CJm5rKMry5bswuL76SoeAqIZH2YJK0XLMjA4UYJwqLScesJzDrESxaUMmuk+F2EuEeEuEQyZgkKZpImy0klHzYjhY1ocXTSlYvUmx/NEAgkaAznGD7vmOMqJnG5cuuZ8BAoQTIWxUanDAfslciIxqXQjVrZpmdmW/bZeTGFCDSYHsaWqA/DwH2PSP1TvTsvWPAav/zJvZnmI/nXiwL0v1vbyMDgJTCPJlKYrNJMySuQkPkINVcd4qHH/wRoUATXpcVt92OJW3CqttwWCU4RuRfcXSbpkBZc9qGJCEKE1vsB4TNJp5+e/YfU8DSoIFljBg+iEKfjbwcK7kug5Fstdmx2+0KgBRmcl8QUq2NfT9WRiIsUmzD61a+kwmnSSjmdySRULL7zp4IHd1h6hu7CMfTVFSN4Y5P/RNDR1QbSSbnpZL+b0fv7+PnDZsJo0BWp4jer/MxbV2np7OJ3/3652x+cxXTpoxlUD8fuVZw2U14cz24c9zYlBzbh9NXAHYvWHMxmd2YTMKJEMg+jlkPk4x1kYr4ifUEifjFCzJIOBwlHDUAyI7uCK1dIY7VNjJ9zkL+4dOfxeXNx2J3qrVYBSxZpFnx93ElLnyKCyNwYQTewwhk1inx4jMMWESCbVJyyCzoZCxuafYcOs6kRdeQ9g5gzOe/RSS3RNXH6ViYUneaQ/u3MXHWeOo7m6mvP6t6jL6qMQzuX0qunmDzE09Dv6HkxHQKOtoZ5bPw8Hc+y6B+ohnt9UQXZr0QCUQZcH5NaaywHxCHJgtACtphg+/98N+4/7vfZsD8fIIlScLuBN78HMXAGj9+Apt+tRb3/CIlAw5saDXYkWeBGmAvlF8+iLqOsxSNKkR3xelqDCnPxoVXLOCNn6xl/LLBFE3JZ8OBfSQiMLp6GgeffotZc2dg151s3LWZsZePJZ3U2PPQHkrLC2ne38nYuRMIneri1NY67MWQaDYwOQVGCYtNmGryWbJJ18JoE2BMjkJSV8pXLljynWg2Q6EyfPQATu1vpB/FtL7VzrNPPMV1y248V4gJsVXGX5KojYtzPgCZrdre5waSlV+ps5uUpQYELq+qkrFTUi+mIBVD0Lq0zcbPH/0vHvzxN7jlprl0dHTwxycO0x2E/vk2tJYkHh8EciFUBWO/Ukba7eTo442ET8QZP2sKe7fuoHh0Du2ngyB5GeL9uMRoxunN3dmgYwAAIABJREFUUD2ikqP7jjNsWDlOm5PD245RPmsgdSsbwGeAz44ZDuL1cSz5oLXDiHFVnOmsZ8CUMs501uIYZqekpB/1zzUw//J5bHh0E1ptyhjfZpg0aDLbX9nRJxmgF4AUiM0m5wJTii///Ivsad7L9Mtn872vfBdL2oImiGuVGVp1GGuwBX0XleCva8XmyyEZC1NS2Y+KoUPZ/OxWFlx8Ec2NTTQ2NTJq/Cje2r2DRYsv4bVXX2f4lHJ8vhx2v3CQJdfMZuWvNnHzP1zMrr176OjpYdL0maxevpHJk6aw87EdjB03jv2/3qdCfcrcFsa4nKQjKbpSXjqTIeKWOLmF8N3vTmX9uu14PdP4w1MHGFazjG9/60dMrixV1pGG0D57H2cuvmEgRELXDN/ZjG9gNtFZ6p8+SQpvr7few9L39/GUt5+E3/mn809QvTWqLCEbdu7gzs/dR0fIjN/Zn9Gf/QaNNh+azYnVbMIWC0CwjdY9m5hzxcWcjgVp2L8LUlHKhw+j0JNLrL2bw6s3UlpUAqkEodOHWf2L7zGtaohhJivXVRGX05gU4UPkWVbjCPluqrK/jwvzN/EpLgCQ7/MynVu6lPGakfyrcH+jmaokBAd3bOQ3D36fyWOGMn7kIDwOSWhL4hIWn8jS0hLgINJEg6Gnkq4zic3nAEhhQp4HQMoBPhCOEYomCMd1Xlu7kZ0Hmlh65WJ++NOHGDh42J/lVmU/9vvcvt/n6PU+XUBBk/hTnlPTajSdPc0D3/sPzpw8wuAB/TDrSbxuATqEaSXsageOTBCNklWcB0Bm5a8CQAq4kQ34ycpAVUCNHMwDEboCEcIxjc/c/QUWLblKLVB9z/Dnj9PfCwCpJVJY7CIzMB7JRJh4sJOXnvodnQ3HGT28lPKBRRSXFGF2uXEVlGLP7U9Mc2O25ZI2OQ2vRbXPSHcphcUsIEUQUgEVWpEIdRPp6SYViaKJGaNIrXUp9CAuRb6w8pIWUrE0qbiuvDlDAkSldHYdPYE/muK6Wz7OjFnzlL+h8uzRpH8mOgyRixudNoONmPFrzO57fS/c+RdUsSEz8Ydvm8nZxJq+8KLxQr0C7SwI+T/dAv8z+Gi86749ROO1/tyzzn2U88AlxdiQilE+i3Ts9STrV63g6Sd/R65Xut4O3A6bSr8262ZcYnpvMaTQZqtTgY0Wk8hs7UaStUKHBMc1c+JUA0ePncRmdVJdOZwBpQUU+Bzkea24XUYivXzJWiYsEvGDFBDSZDK6xooVfk6ObgTSyMvLPShf8YSG+EEq1ncyRTyVUtc/GEmoxNOm1h5O17fSHYxx2bJruPMzd2N1e0nrhh9kdrCyPohq/N7FdP4DW6g+VC+UBSDPB8FVhKgxXzONMNmQUokQK5c/wx8ee4QRwwZSMaiYApcJr8NMTo4Xt9eFw+vEkSN+kHnYPXloFi8mq8dgQQofQO5v4miJHrRYkKTfT6inh0CPXwGQUdmLoikFILd1RThZ14KvqJR/uec+hlSMVImSyp4826D7UI3nhTdzYQQujMD/vxEwGNyGE6IhzJM1RjnQZQHIVFL5/lmdDu79zo/5wa+fxTX9UgpmL8XvzCdtspJjT2PpbqBxzwYu/epnCUnSsg1CPSFq9x0nXNeMfuYs1DVROH4qjlScth3r+ael8/jhvZ/EntaUJFNAR7NYrqii3qSsWgxf3d59ubec+GAqQD2RwGwXnl+MYDzEv33vm/z82YcpWziEDmcHWk5CJVrPWjSHN3++hoq7x9HT3EHHC43UzBnG4b2nGH/VBPYu32OAfsKCEzW0oCxtGXCr2ArbUjAcJn2shrPhFvx+jdkzLuKN55czpKYCj8/HoUO7qLm6WrHa6x5pYvZ1c9m0fgMzrriY2v2HCXb3MHrsGHa88hYzFs5i62ObMZWDJQypkzBm9EQSOhzbsJvyeUNp6WoiXhfHVeUhejbMmItq8BXlsunX25h8XRU7XzhGsZZP+6Zunn/6Ga5ecv05Ox1hQGpomZBh6Tb+hQBIo6g756gjv9cgQYA5K5RRhzlhcSVoTfpZcMlopo4x093ZxviJlTz0i+N0toM3BgtKbHgSScJJSIww0zjZyvFkAkIuoq1Rhs0fzakDBxl7zXD2762lYmkFJ3ecxFZpIXlSU2BkwYhSuvY34yjxKbub0PEebFPtJM8kGLN0EgeW76Ly0mqOv3qUmZ+ezJaVO8kr8tHT7ad83FDqzpxmwJiBuExOTq46SWX/Ko7/+piaxLZcK9aIlRHOKvas3dvbvzcZ96JxDpA70EzyvxvU//7rf2Vv817SBbB7/x7SIZ3O5m4m3DqePav3MnTZcE5vrMU+zUFid9ywPxJZtLB25fthcAy1Eo9KRxtm3jCdE/UnmbtgLstXrWBETQVlA/qz5uW1LFk6n5Uvr+OaqxezfcduNN3KhPEzeeXJ5cyasoDND7+GN9dFaHMUXz9wt8H1I2voamplZ0cn7sEwYZpTQu/ZsDbGf/34Y7y2JcbjrzcRL5pFnreQP3z9TmoKvEbwkBiNZq9x5viu7hsJvEqJ97sBRKtjwrmaWyiSxpolla2cNwzNz0f18T+tg30B3vNWUSGJqNDNBF/59+/ww0efgdKRmJZ+nIFzFhMXy9VEjFyLTl46xN7f/ghrRSlaeSmj5sxQSqv+BYV4LQ7C9U289qMHcblzcbi9JFrrGBJpYs8rzykgXa6hppiu4uya8YTUJFBUyCfvPUTso3rFP8jPfQGAfJ+jqW4/tT8JMmIwILPSDfVHPcFzf3iU3ZteZf70MQwblI/DKj4kmpIRy8aqfAozDL0sM8gImUlnZNfCfOwrwdYUa0j+ricQVpKBnnCcIyfrOXDsNBdfeiX33f/vFPUrzYRD/PkP+aEAIEUqrcBbY50X5abVnCYc6OKFZ5/g+WeeoH+xTwXRuB1WXE4JnzEpfz7xJhPwUSXj9eEBnVvuxMNH2bxkksU1SdUz/AaVF50CPJKEohr7Dh1TB2WRrpvtboXl9LEPfNsgfjDl5/ucfO/76ZkNQgAhk5loLIJJj6n52nJqH2NHDGDkcPF8dGJx5eDM64eraDCayUM0YcHh8pHSjf6gABzKPcccx2IKQ7ITPdFDSliPoSBRfwQtLkkwhjQ3ndZIptMk0sI0FY9nG3oiTTgYVcFKHcEIZ1ra6Y6lmH7RAqbPmYfPV0gqmTJ8P+Va67rqSBulgFFBGPbZ5yVBZ8fpPODOmC4i38qmtmSlFRngUf3720HI8zmPb3eIercL8ufvsCz8+W5A9/nP6vsu+v4WuVcEjE/rKUyix7aY2Pj6q6xa+QImPYrXLSMSx2YRj0u5ZwyfS0UeNdsw4SQpsiKzA4vZRiIhTMQkJun2m03E4ilqT9XR3NSOy+WiYthgSvsX4PWYKSrIMUKhrFacIsHOAJDCTpb70zCRz1hT9DnGyaFO2SOkJRwolQEgMwnZss5pOpFYkkA4Tk9QQMgu6ps7MNncfObue5k8bba6P9VikSF49wUg1VX7iICQBgPynQ482cX0nAQ70yA4cnAXj/3mYTrbG9W9XZYvQTRWvG43nhwPbgEgBYjM9eLw5qHbvJjtOZjMAkIa5v8Wc5J0Kkg6HkQPigy7G39PD6FgmGg0TjSaoisQpbMnSkNrD01tfhYvu5YbbrkdmysHFXOaCV0zvLUuPC6MwIUR+OiNgFF/GMBHUu0VFkEOBXw814YTxgqE4mmGTLqIzpiTqZ/7Bu2eMjp0KylSysvR1H6a1s6zTLntavQCN0lzEpuepijtor9m57G7vgSdARgyhCKvBVPTAW6aN4Uf3Pt5EWVmZNdGUqpY0GTTlPtek7ftyR9IAWggX+l0kpQCgCCmx3lz70b+8T8+rXzy/JZu0rk6C65YyKu/XEnNP41XFja1a09QPbqcowfrWHT7Zaz+3atMnz2OXcf2MfWSqSS9GocOnyC8PsDIqdM58vg2hkwr50yyzkhYll8mTEWx3ls2glA6SfuhM5RcU4g9bePs71qYdNksdm3azMxbLuHwrn1EQ2HGT5zEW2veZNZlC9n82huMmTMGcxTq3mrg1ivvoLMrwFO//A23ffkmDh7Zz94th7nuY9fz3GPPMmBYCcMHVbLhoY0MnVvC6W2tWOpAOwLL//Q8S+cvMxrIor5XPbRsWu1fBoDMwiPn/PxkMIzw9V7QqU8jW1rezSkJ95zNP95YyeZ1z9Dlh7vvupUHvv04e16DciGkum2MLa/gaHcdK4MRXJNMNGlWIsEkhQsG0Vl3lgk3V7Nn61EW3D2ftX9cR8WyYZgTZloPdnHZ7GWsXrGG6ZOmk+v08OLK55m5ZAZvvLaa6bPmsu1PG6iYW8XJN44x9Z7JbF+xE1uOnWRTAl+ND/9pv5K1q9L2LHgn+NCOQ/SMn7KhZXTXdzEmdyzbVr11nnrHaAfIQxoB4nv4pR9+gYOtB9lydAv9h/YnHk7QfLyFUTeP5ND2I4y/YSx7D+9nzrKZ7Nqxm9EDx9Ld2k1d02mGlA3m+LpTTJk6ibNnz9Le06HOuZzJeJs2YXiBClCZhulXT2bbyzuZeeUMzjY0c/bZM0YSuLB8i4BjMGRSOWc21GGJwUhvDqMs/Yj4m9DLogwebeWr99/KsROH+Ma3d/LVb3+Wbz74Fp3WsYTyxtLV1kFe+0HefOpXVBTlY8+6H2Xv5Ww92Tef9XwMTdBIs4ZuMk4dItH+6AKQfZHZzAlFNW96V82sQudtKp1MM0H9VDrFy6+9wW2f/jIB3yDMM5cy9KLLCafMpC1WWutPw84NkG/G1d/Ldff8M6f8PeByKLsud1Knv9nOtmefp27tRjwVI3HHw1hP7+ebn/4UH7/2UmUPzP9l7zzA46rOvP+7d3pRL5Zsyb33XrAdG9vY2IABm94hpJAQQsqXukmWJJssyYZswiaEJEtCGoSYYnozuGJcce+yLVlWtcr0cmfufHnPnZFkh00zu5BgPY8eybJmNHPuuee85//+i57CpklwqOUba6Y1dAVA/k8nq/ffbvxuvONzAORZjrq6BdPZANtsO0XAHMsxAuLhdn5w79dwGx3Mnjyc8gIHDps8wMTpcipvLSW/VvLgbAhNV8q1dAgsqWIOgBSwRny04vGEOryHY3HlY9gZSRI1NOpbgiy+ZLlKwHa5RTrX/QZzHK7ckTUHr5zlEJzlwy0fFhHeKAAya8siYdhmKs7qV1/kx/d/TwX2lBX70TKGCiRzS+iFrpPn83cBkMKAVEBEj/APASIU0JOVfQrjMRd4otKwE3GVHh43pEHeyuQZc7j+pg/Su3oADqezh8PF6W/zHak/z3Lkzv7h1gaSTCZwOl1gJtmzfSM/+cG3OH/6SMaM6IfHpVNYWo67sA+6pwTTUUBGSTJdyu9RWHLWRpLGpiWxEUXPBEnFWkjHOol2tpOOJUjF0pgpkVaJ3YAwHlKkM5JU51KJ10YyqqTEKTPNqc4QtY2tNLaFmLPwImbNXYDbKym6SpxFKpHCrrxTrcZ4V5Cf5YFw2rBI1yvX07bAySw7LEdyVFqiLifuHh0xa2PqWZuov9fj2XNbV/dv/W1wfu7o1Q0incm4PJ0Leeazd78Wa2TSRkIF/Nz3nW9Tc2gPQwf2VYEzZiqqGNdOpxi2y1pjKONtSbIU0Fcqbt0madU2BcqLdDqjiW2BGHU7CATDnDghEppGfD4vAwf1o7KymJKifHxOeR47Locjm1AvLEj53qbAThVMkwUhs9SS7Ahaoyayu4QE0himCtkSwNPIMr0j8QShWJymUx2cbOmgtT1CZfVgrr3hdsZPmgF2AbJ6FDvZAJzcT94PIGT3OtSzUpZByUpPZO0Tn1AFOIMRC7DyycdY8dhvGVRdyoj+xRR4bHhdbjweN3n5Xjx+N+48L06ViF0IzjwVSCN2BfI8NmEAmFH0ZBgiAWKdHQSFCRkME4sKC9IgEErQFozR0hHl0NGTeAvK+eRnv8iw0eMUa0ksLmRNPgdAnv0qfu4Zzo3AP+QIWBuAVfcpVpGUxVmmW3abthFX+9DLqzbyiX/9PkcbkjBqFpQOpGjYMLy+DG4zTM2jv2DB3R+jYMZkGm0mYS2J22HHH0+THzF56ovfwVtQSrS5DjqOM6g8xdZnH8enIE+LBWMlXluWPZaa5u0sVrJd8q5N5ixGPrtkCyaTVsINEf9GkSziUDLK2s1vsPXgTjpiHRw4uos1b7xB75HlNIRbuPjGhRxuOM7BfTXMXbyI1S8/z5SZozjWepzeY6uxD/SwfdNbKhF71oUXsP57rzBh6STsA+1s2b9JSVgnTxjF1l/sRcvPYr4dwPA/GrNFgFdBG+cncyxMv6VD0QMQbgszbvxEXl31HPNvXcqql1Yy9PyJOE07+1/fw03LryWWDPDo/StY/tlF7N13kAMvH+fS25ax8r+fYNjE4fTLH8zL33uWfjP6U/vacRwZO8b+FH949BGuuPiarvkg00BqAyuH/H8CIM9i7LuIj9mqMgdG9SREZfvRMkXjYhVjh2/97Lf8+tf3MXVglEkjNDrb9jN3xiBG953CvV99lBefh2HeUgbb7CycM41EQZIndr3BLhcc1gPo/eyYDSn8sz2E22NMum4c21bvZNTVw1Vde3TLMa675DpeeOp5xo0RD8g8nnrsSRYsX8Crj7zKnKlzWPOHNcy7dCGvPfgyXOyBXTErUEjmU7Hl0Vi6wI/T7aJhTRuz589l/a82kWlK4nY6sLXBaMcoNj6/0QreURBad12cUyZLbb1211pe3vIyP33sAUx3hvbODgVsTr5mClu3bGHMzSPYvXk/U24Zx5aNO6ks7EUylsBV6GRQ34GsW/EmixZcQMPJJupO1jNg+GB2bN/KmKmT2f3WFpWKnef3c2RFDe7BfuKbwthG+Ei3RvAPLWXsH73/3vjtavpOGUTdSzWQclCS7kXbmnrKSiopydjpUxJiwPBO7vrETPZt24phK6Fk1FKWLP8JvsEXUzl4EXHNTf3hGly6yfRB5XznziuZMrSv8nxUQirrdrfIEfJNNtehi/3YbWeuzu6mbrlvS0v23c5ROLu74GwefQYAmUuSzwILufZS7tRknW56+GeKEF4CZ+NRPviJz/Lq9oMkQjbG3f4pjrYlCHVEoU81vgFVOFMBOvZvZezlF1JcXUFYk7UhTV48Ri8NQoeP8fSPfwaaC9o6oLOVRVPG8eiD9+IXOX1G1F7ZayyqU+GvZD3I/7ZT29mM17nHnjkC5wDIs5wTqoYSo39VNwm7TlhIsm0KsyvBgV3befgn9zFpSCUTRX7tMHAL8C4MPrt16O9mP1pJzTkJtoCNFgApUkU5mJtIKraENggAKQf3aCKpzI8TGTvRlI3WQJzrbv4Q8xYsztV26h1232TWkbWna9hZDsFZPlxkmkLjssJ71KvrWhhMTh4/zA/uu5emE0cVAOlyaDjtOl63U5WMbqdLhQAJA7InAKnecxZ9VddIsR4t8FEkppbfpgC+BgkjrSSeoXiaUNzk05/7F2bOmXcaAPU/gT//yIuXBYAJ9GuV3icO7uGVZ/9AItzEpHEDKS3NI6+wAH9xBa78PmjOYuIpJ5rmweXyqLmpID9dniOJlrHAR2E+JsOtGGEBJzrJJNNkFPhow8xoauzTInvK6KTk+XQHIQEykgk6IxH2HT5KxuFjwpSZzJxzAf5CaX/qSi5v062OYyqZtti9ufNA9kJ0A4YKds56veRENcKSzZoSd8FgZwalnH5FewKOfx6A/HtmglyBnAS8J9h4OvCYOxydeaNZ5zeRs6dw6i5ioSAvPb+S9atfxm03KS30Ywq4LPeMU66T/K6hNl4JmrHrDvS0cI/F/kDuDbEkkO9lXdIVG1JuIQmnkZTjg4dqqG9opE91FUNHDKIw30tZnge/y67Y3MKEFOBRZNhWKI2u5NhWVyGrBz5jJcooQDRNysioMKJ4PEVKwmlSsraJvUSMYCxOY2uHCjRpbAnRf9Aoli2/gfPmLrCins8Y+veTHPv0RkhPQX/uUN0dRKOKadIcPbiHH/7nfxBqO8GMiQMpK3DjsbvUtSrI9yqvV3e+C1d+PjZfPporX3lBZjQJ/rKjC2XEjGMzItiiARLBDkLBIOFgiHAoTDSaJBxJ0hFOWAn2p4Icq2/l4suv4oZbPqRk2HI//2m74Cy3knMPPzcC50bgH2cEclu07OFZJruQVGRhSGWdVHTCar+/8zNf5YHfvIBn1uX0m7GEE6fiRPbuhsaD4E7DsX0wfzYjli3FXlVBSVUvzESUgrTBy488TWJzLRWDR2FLBLB1HMXdsoPtL6/Eo7myDKZsozrr+yhbiuyrduna5D7U+nkGY/vv2fZ7PF8qLvJynXj2eexEVWBcIphUDHSxMBOWZ0dnIzhNopkEB1sPc/VnriFkxiBg4i0rJHqykyHz+lLbUsfQ6cPxDM/n+KkTtO5p5NJly1h53xNMWjwVvZfGlic3Me3j49ATGTau2MXMyVNJuhxs2bmBCZeOI9gaouYXR5l24Vw2bVpNQWUxgSfaLcZkNoRk2F3jObhxB54JJfgcPk6tr2PK7PMoKbDx4m/WMXr5QMViC2yJMWHRBN565S3LbvsocBgcE7wYzVGKkkV0bO7gd7/+FddedoNqhgqhI+PoKcGWOWFNkFwukboKZ7mB5MT/ughys/OuS5GZfW7xQYwaKWwON997+El+9OQr9KrMZ+/rD3HlBSX88FsLePC+/2LUwD6MHHIRH7njIU7uSTHC5eaLt32QEreNrUf28uO1q9gShem3jWZ94x7sVU6M/UmotKZUwdVe0qkM4X0xxo8fw86tu+nftxqPP599r+5l8lWT2PrjbZbE/hSWF2QBTPnoHLa8tob8knKCbS0MmTqQ2vajFPXLJ7+ggMMrTjD3krms/ulqtKBDeYFHtkeYNmASG1/YhCl+6Ap+tJ0uNVbdAAiZUTI2k1u/dBNNkUaONdfTuLcez2QvsfYoFct60dTazJQrJ7Bl81sMqhyIkUwSMDoZPGAw236/g6XXXMyBA4doaG5i9MSxbH5rK4uWXMgLK5+i7+QBFBcVseOZ7cxdtJDVj77M0uuuZNe+XXSETjFu6ljWrnidiTMnsP2XbynvUU/IhzeQR7KlE589zvSJ+fznd5eyZ/szhE4FmXP53XzwvvUMmf0pfvvYETo6nBQX+jm1ew99ps0l3niUsvY9bH/xt1n+m4mWSqn6VVRV0vDQHUI+kZVHzi09vJKyHAG5L+XHPbna/zgL7zv1SnMDk10XewKQcnvmFI3Zk71lkZUdz+z9ZWgZxX3/7D1f5+E/PIO7tD/tDSHyF19L/sgppMqqiJLBb0vR8MYr9Bk7gPHTxhJxi11GhvZjR0k0N7P/5VdgzQZw+CkaPga/hI811/PaY79gWKUDuyGGj4LVZNAcVrSVwA5CdDqbJfydGsn36/OcAyDP4srnADPBHK1QJWGGWACk9DIDwXaeffwRdm9azbzJwxhaVYSDKH6vA0180nRh7AkgI2EMAoZJ4rV8b7GCzgQgRZJt/V9KSd1Ehh2JRokKwOPwUd8SIL+0Dzfe9lGGjhinaC/dLK3Tqqj3FAApAIUw6c7op6gjqhEN8LtfP8QLT6/A69IpLynE5RRgwwI3xANSwEenQ+Sk2mkMyC4GlPj5ZD3ncgCkxTaVQJ+kAiXD4j1owPGGU1x/0+0su+pa7A638qVUYOYZ8+R01tpZTKJ38aHZfD/MdIxTxw7x4orf4kgHGT2yH6UV+fgK88gvr0R3F2KYfuzOYjTNl00CtDZoy8ojiSYGL+lOMkYHRrSDZLATIxwhFY2jpSwvQCVvyoAhjF8VDqQpT0j5mSRenwpEqW1qJxTPMHbSeVx40WXY3X6rU6WLNCpj4U1ZVqsUBhaokv3ogdtZ10dKzG6A0bobpKTo4ZH3Z3YfxdxTT909M7tnwzu0bfWc9G830c58bz3ervXerKCXdCLNtk1v8OhvforLnqS82A3pOLaMnpVHy90k7EYBGOUk4FE+ik4V/hknrSVIZyQZXgZVAmkcGMk0WsZUAKTD6aahuZX9B2swNY3Kvn2o7FVEv5I88j0O8vw+lW4s96V02UWSLWCk/DvX+TzzThKWpUhZZM3DtGEkTZJxyxpB2LDRRIyYkSBhmrQFI5xs6qS+OcTxE22MnzCTT3/2i/Tq0wdJ1pY58X5gPJ65XJwOQPYsCK25Ls0ru90a+ZSRVtcjFQ/z9FMreObJ3zCsr59+lcUUePNx6jby8zzkFXpx+R0487048grR3QVoziLQPcob15LxGwqAdMQDGKFOIuEQoUBQAZHRaIJQOEEwmqItEKczkuJIbSP+wl7ccddnGDxsBJrNgc2mnMHPfZwbgXMj8H4cgdxyJWwUXShoOrqkPwgA6cjpFsIYmHzok/fw29+8ABffTtXMi0jjJRaL49LixDpPEjy+kykLZ7Ll+CEVUGDL91FV6GPGiAE8/tuVGM1O3GUD8JkxzLr93HnBJP71E9dbe6dpySmtZqrigmX5kLmfZi+OOmCfEUNxNmVAdu+XKiWqZ7Cj45afJdLWgUJ80IQsLn9S0dgzkt1HXOXzWsoOtxAdSPH6lrWsWvs6RjpJypniRKKB3Ud2EWhvY/TYUWxevY15V8/DU+jmuaeeZ+rHpqH5NTY99yaT50wmac+wa882RlwxiFBHkPoHW5ly2TS2rNrEnCtnc/BADaFAJ+NHD2PDS29ZwTISQNM7WxwfB0efIkptJo0bAzjnOkk2JdXv2EZBepeVzjx14Rw237+GwUsHc+TVI/g7PfQ2e/PrH/6KqWOmK+218ohWb188IHMMyP8NAFLpcNQckHRkawJYkn8kBUc+9ITKQt5f38IX7vsFO4I+NG8+nlg93vAr/MfdRcwY7eO/HniWcMjLVZfdwr9/9YfsWpdgXJmXq8bPZO/ajRTm5bG9vZHthTq7S00mf2YGb67fyKxbZ7H+0fVkxc4dAAAgAElEQVRQng3xaQL/4HzC24I4R7rVGcWsS1mBQ+0w/bIZvPnERgZPG8yR1UeY+f9mseHp9XjK8oh1hKgcV0VjbT29x/Qiz+bl4GPHOH/2TNb94g3MNrHVsfwZJ5VPY+2z61Q7Xma8AiC7pUTZ946696KE+eAXb+J4Zy0nIs20NDVSMLyAwOGAxZjtAMd5boxDcQtkTkPVpCr6VVWz4bmNzD1vDi2nWjh64ijjpo1j96E9LF66hMefWkHV2MFU9qlgyzPrWbRsES899BJLb7uIbdu3E4lEmTb1PF76zQtMHjeerQ/twC6J48dggA9G9y9hxqw+uB3tbN9Yz0UX9WLB4gWsqXPw9dVe+s/4KJEWg1U/exhXZQmJhhY8QybhiMfJa67hC7csY9mCiZR77Nm0c6tSFUKMaRd7ByFWCMdR8od6MJ9VWFE3APn+NZH5MwBk1l7TWuKsKjV3+upilQq5wUwpqXU4BQsuupIdh2pJVwym97JbsQ+eQHvKhdvlg1A7vRwJ9j74LeZ/4ma2NR2nMxG1wrBMmD7zPFoOHOboY09R1qsvHmc+kYZaPnXtQj51w4V4hSWWNjB1O6ZYeMl54ZwD5LtedZwDIM/2Eij/xhxj22IRiZxREtxOtdTz0AP3QfQUH5g4hOpSP6Qi+H0uNLuAN7LYaVl5cDahuQcAaaXEWv6PwtKTw6QwIBMJg2gOgIzFSKY1EhkHNSdaWLBkGVffcCs2hxwWrTeXAyG7gZTsQvs2wNrZDsff/PgcM0pJLnrmC0pBZmLEomxav5aHf/4gphGmsle+YtsJVV6CE2yaAJEi+XR0AxAKqOoBSMg4Z4Mv5PoIA1J5bKaEcWoQixukNQeBcFLJBqsHDOHm2z7MyLET1Nvp2Wjt9rToRoa6garcaGeH/jR0INdizV2Nd2jbOg2Ay6FZlntObgKoaXAGUJeD5eLJMB3NJ3jl8d+RDrUwfmQ/KioKsee58ZWWgbsYf2Ef4gknWsaL2+lXQJGA26bQ2vU0uhZHMwOYyXbS8TaMSAexgITPxFRhZ6Ys300BEoUBKRiXgOlSWhrJGKFoXAXN1JxopS2cZup585izYAlub55l9ajYrNZ4i3engMLCdlU/ygKbXfOuC4TsufV1Xwjrv/8yAHn6uSJXmZ0O9/RkJlq/fyaE3v3TnvdF13OfCT6eeZ3US+3xN6033LWhW7PNGiAxjv/pj/+T+uM7KS2yU1bkIR4J4vP4leRdCmubXc/6PrpIp10WACnp2WaMjC2JJJEKOJxOy3NKaI2wEazEal23qXCYk02nOHbiBBmbxvChA+lbVkCR301Bvh+PW1iPmmJAeiSlXpiQThG4acomQdLq1SvODoD8PTGaF2BZvHRkHU3GRY5t2VHEEjGViN4RChGOp4gmNWrqmmk9FaUjkOATd3+OuRdcqNLUJUBAeUv2GOjua9jzp933aM/7+m9et94jD/hTALLne802dbI/Ur0U9X2a40cO8eMf/jvxwDFGDupDr+JSXDadQgEg81y4fHacfgmdKkF3CwuyGOxeBV7L/qaLBCYdw2WESUc6iYaDhAOdBDo7iEXiRCKShp2iQ62pcZo7whw70czya27isuVX43D51BolEv2/TGV5+6v6HrkE517GuRE4NwJ/zwj0ACAzuhjW6WiWFjkrSRbSSozVGzdx691fozbkhPnXUjZ5PkZSx5Y28TvT1K57gaoZo5i9aDYnYyGMdBwz0Erj/p3UrVsFx1pxj70Ytz0fbyqCcWwPL9z3dSYNLLBYMepE3L1XS30oRAKH8hXvsSn3ACDVivSn5Pu/fRRSFntB8mNEjeLJpaBIySFDIYEYholLqDqCTarzhVX7KHmy0HjSaTJ2h2oMym8lMWiLt3HkxGFs9gxJEtgKXNx3/300NTfQHG3BrLLhLHNzZPM+Kkb3JpKKEnOFmXLpWNKmweaHdzP/4rmsWrWaJVcvZMvuHYRjAUYM7cu+fYc5b9YsXnt+PRNnjcA07Ox48yg3Lr+Z2Ml6VvzsaZZ94Sr2Ht7LwdV7ufzaC3nyVy8yfNx4SiqK2PDz1xkybxCHV9bgCji449I7+O6XvoOetuoT+RDgS9mGdFElRElhsaq6dvAe20I3PmT9sKu6Pu0BPS+Ppf8R8FY+FACpdEACSGZT2FV4hcnBxiY+9IWv8+bRTiqnXELY0Cnzpjn+1kNM67eVmy8fTUNdG17dSWW+n4vmX8KObSf4/G0/oSII51WWUuXwsvlIHftL/LzpDzP+SzNYv3cjc289n9V/eJ1xy0cqf8X6/U0snnMRLz33KhPGTsDr8fLCc08z7/oFvLbiVcZ/YDI7/rCV4XNHcODZ/cz6wmzWr1hHQe9SAs2n6D91CMfrDlviHxmK9dn3LBk0rVA6pohkh8kA93DefP5NBV/LLBegrYeXkTXrZe4pqDvB7V+5hT+sWoFZpEEyw5yb5rLm6dXMvmEe69a9xuh5E9izeycD+w6lpaWZcE2HdRFqsVieIuuX15RnMTfLhpfQeqQN+rpxetwkj3ey/IZLePyXz7D8+ovZd/gg+988TK8h5TSva8FXoBFZl1HBSiP7w/ASuPuOqyisiLN67Su89FyMD961BLOsD994fAeFi79LpmgC+fEE219/lYYXn4WBQ9Hyq/CZdgraW0nU7uWez17PtYvnUqjZ0QzD8qmRell5y+ec5a1snZ5khxwTt/ts/bff+v/4jzjjvNODAdnNfsy9y5ydRZYBmf1xRjwZdSsE9b4f/4ovfeO7pMv641pyHeXTFxDP+BS5otxlI9V0lCPrV0K0iVE3XYFWVoq3qDcef57KHyg0DJ76+r/hN0XNU4QWbKMidZKn//t7DCj2q0BgbE4k2F4yCGxyZngfC+jfC/PvHAB5NldB7j9BU9ROaXVRlRg1kcbjsrHtjVX8+L6vct6EwcyaNAqPBEHYdMVIsblQYQ/iASkMI/FAk4O+HMLlAC7+jgJAWodxk7hIsAUMSKNkipFoXIWnyGc8lSGW0mlui7D86ltYfOly5W0hndMsgU+9su6PHj4MZ9PBPZuxy9V1svIoHnsiy1lzkUzLOIlcNIkZy9DZ0sH93/s+Rw/uoHdvGx53GpfDrYBHu82ufOokiVcF0QjwmC1MciBkrv8i7K+0yK+V36YwrwT8kK8Qi2eIGxnaOkOYuoNPfPKzTJk1h4xKy8qGpUnKc1dlkwVTsgVqMp3EIRc1m/Cq4D9h+yUzKLvCTDQLJsn/SLfVYSXBng0OmfXL7LqEol9SHVwpraR3bC2wZtLEni1gZYLFzTS6y2pVNh7ewctP/Q5bKsSwgb2pqCigqLwEzefHU1gJjlIymoC+eWimy0qplD1aM8hkYmhEsWUi6Kkw6Wgb8UAzsWAbqURc+T0mEmmcTj/xpCRK2hV4KfPc7XQTjccJxKMEY0mOHG+ktSPGzPMXM3/RUnSX24qG6So4LTZCl4fImVhgbi6eNp/PBJ7e9pf+iln89s+j7vdsmq/lwCAFTLbyy2Q76FKvmRLOYxW4VnGsW3M0y+S03qakg8s9KguDdU+kRZacDirZkWGK56Z0sGNKSq08qkwdh+bGZurs3LKVJx77JTazhd7lPpw2AWk1bDaRuIvWIKbmn56xgmfIuNT1Ea52RvlxGqQy4s0pLyOjTJol4MZMZTAkKd3mUNJs2bxrjh/naO0xCgvyGFDdh6rKXpSVFeF0gNctnpA6esYk3+/HYRN/SEnItpy2JFnUqozluCWLVI/2iADTEgwlAVtJQwVEJYwUUWm4xNNEEmla24KcbGojGIqRwsUV19/KwiWXoSnJjGXjoHih6QwOCcJR60wPabL6e91s63++AvJ/Buu6ErEzcg8a/OGRh/n1z7/P/NmT6VNWhM+pkeexUVqSRzIZpbSyArs3D4evEIe/mIzNi6k7FXtRE9uLjLAgw5AMEY+0Ewm2EQt0Eg3FCAcNYrGMCqNpD8VoDYQ5Wt+Er6gXn/rsvzB42ARrGiiAPQcAvJ2/2pko/T/fFfsrFqBzv3JuBP75RiC3WCvPnYTlC5txqD1VlSumoZpKr6/dxPIP3U2HVsDgT32DJi2fAk8R6VgIvz3KkW1ryZs0iikXzCMoJ189hZMgBcko+rF6nvvCN6F4OJrLS79yFwM8Jr/518/Tu8jZFYL6djt8t7dzz6H/3ymYc9V5V7+xR6nSs1F2xmpp2ZuoAiLL4MwyjmQnt8J9hL8n2a8W2Cbfy88DhGgJtPDYI4/SGexAd+k0h5rY17CH9mg7ra3tlFeX0R5vY/GVSzjcWENrqJXyqhJCsSAjxozmpVWvMH72ODI2nZ0b3uKya64hGQrx/I+f49K7L2fnWzs5vuEoV964nD88+DhjR42nuryK5376LBUDe5GsT/CVG7/K8rnLqSqvykIBPVu5cprq6ij/6fzvAWCLZ6RUMvKu5R1agFGPUMHstmGNZa5wNkkivuU2bKpesykwWogQMv2kkj5Q385d3/wu+6I6ra1RHL2HUFSYTyhwnFSqnltvmc9Pv3Er/33vh1k0rprf/uhHTBw5ghnnzeDN1bv4/Id/T6AR+onMuthJpy+fzaFT9L+6H3vitcz91BxWP7+GARf1VWqs+oNNXDD7AtY+v5FJY6bi9ebx6uMrmXXDBaz/3StMvHA62x9+kykLZrDl9xuZ/PE5bH11jcVGFWn2kOwLF09IAftOwsVXX8xrv3qFREMCvy2fwL4g4wbOYtML64QeYAEzueCnHnW11J0yPgJg3/i562nPtLN+7wZoy/6dOIy/YhI7dm5j6a2X8drG1yjrXUYkGcHusjOg30A2PLuWhRcupq6mjubGZsaNH8Pqh1+HvlaojLBi1UBLini5TnizSf5Ej6rvVIhOHytJe9r5Q9i04rAKsPmXD1fzmQ8t5eSJHfx6xQYGjizg/IV3suRD9xIZchHTb72HI0YFTlcJZYkwjfv3snP1GoilcFYPxhYxSB4+Qrr2ABX9/dzz6Y9wzazp5MsckQO41IhygHbaMbJcBYspKt4A8plNSZIZ+f7WYPdgtvzpuvj2a+rpt3EqlcRmt5NIpampb+G62+9mV0cK+o9j9DUfJKZ5VfBo7ZaN0N4IRieU+1n62Y/TJOf4tFNJqfPywBEIkN69h7UPP0ZhySCKMwaBnS/zsWsv5F8+90nVYkglMjicwoDMIfTv+wv4rtYV5wDIsxl+VQ1kSwJNkrHEW8DaMhOhMFvWvcBTj/4XsyYNZdyw/rhVCq0Du8OGzS0+hIZiGYmsWnzP5KsoLcRbL5kyLCmigJEiu84BkikUEykaSSj/x2gyhebwcODICUaMnswNt3yUsspqHE57V7fQcnzsEbTRM4Xqf6ee+utGNVdNCUBgk55nhkjUxOv1qiJh57YdPPP4S/gdeRzeu4/mxoP066/jciVw2J1Kfu1yuRQA6XQ6FZvGYlnlajLrQCtFrCo73gaANJXnhzWmRhqVutvS1snSy6/miquuJ6+4zGLhyXUWICfrm6h8PyW4IyuBtSpZa7eKx6CzPU4kFFZyexHNFBW5cMn3SqvvwExLevdZUlD/LAApf8euWG6SeJyKG9hdVndZXmbcNDl6cBebXnoMW7KdflWlVFQUK/mlv6QUm68Ib2EV8ZSwEPMV+1EAKxWvpOZ6XIGPmhkEI4AZDZKKdpIMnsKIhkinDNVCNXEQiYmHjpekIcxUuwIfQ50BwvE4wVSKSNJky/Z9lJT35eobPkifAUPUtRDMrrseynlVZg3JewKQ79Iclpcgr1MuqYWjZAHgRBLsHuVrKv+Rc3qUr3YFCitUzEqCVmuGiZZJKrm0JhoWEyTf47XXVvPkU48ptnPSsGN32rG7xTIghsxbmdfphIlD0yjOc+OyReldpuFzZ9Dluiu2mhyyTDL2qAVEmgIEir7Nrgp0ixUn3o+mYm0rXyT5XsmiRfllOeEoNrZqtuhqLWpoauTwkSNUVlRQXdWbvtUVFBf6cDlMvC4bPmFD6roCH8WnVZoFNrGEyHrlWkcFmQ9ZE3QVQJVNpzcMy4JCvCcT4tEqthMSFGUSCMdpaW3nZGMLpzoj+EuruWTZNcyaOx+3Lw/NZgVH5WAqyyvKkqp3TX51WOs+sL1L0+evWyPfwd+SOSNM1JxH5prXXuJ73/4KQ/qVM2JQFeVFHhwkyPPaKSkuwJ9fgM3jw+ErwJlXTMbhxbS50aTRIizITBq7GUNLhUhG24mF2lToVCwYJSoAZNQkHEvT3B4gGE9Q29RKS2eMT3zqS8yYvThLIfozAKQ6WHdtEj2u6ulyqHdwiM491bkRODcC/1cjILe2dLRU6SQohEZSmEiqcjHQpMjCzf0P/opP/dt9pO1FcNF1kFcBwQRkkmA0gSvNoo99mJjbTVRzkLKlcLriFKVT7H/8JerW7CC/oC/B+hPogaPcfun5/OhLd1iyS8vT5f/qHf+f/x1luaIUQNlwnR6elkbCCqPTJYFDMzl28hi1zXXoXp3mYDMph8HKV58maARpCbfgyHPQHmmn5kQNQ4YP4cCBg5SOLKNyQG9ONp5k2bLLaW1tZeXDT3Hdh66j8XgDrz+0msGTB3PkzSOUFZUyqt8ooqeiLF10KQtnLGRo0VAKHGJoKOceQzUqc6/5Lw7WGQBkqsvT3FICWyZ02Q5/Fovsqg1UN05AWQtutAkAZ6WKqC9JA+o6Ynzuez9mY20L9n7DaeiMwFtvoY8ejKdI57rbr8ffq5RY6x6OvHwfn7x8KuPKfTz/6EO47AbpWJotGw7R2RBnx1qTlGDsfqiNgWsYhHtD36V9qDtwkukfn0wwFmD/nsMsW7KM155cy6jB4ykoKOK5Z55g3pUX8tqDz8EADXZl8Pb2Et0UhRkoUC6vsph4MErF0FJOtNQzePEgHC4X+5/ax8VLlvLs95+GgMTJgyfjY0TJRN54fi1O9f4FgOw+v6hxlzOPnBswCBLgo1/4CC2JFo50HKWxtoH+cwZxfGsNDLOk4+5xbuK1cQtQjAFemLtwHqtXvMZlVy1n3879BDoCjBw5gl17djJj1gxWrV7NgEHDGFDRl+d+8TiTho1k/1uHmDxtOsfaGnD4bcyYMY5HHlzBqEIntqYk18yeSNuRXUwcWUZTayMfWHwJmbzh3PWvj5E/4RrSk67ilK8/Cd2N1+7g0IY1hFuamTd/IZvWbyK05g1c/QdhnmwgFeqgoqqURGsdn79qKXdeuQSvDEM8Di4xOwXDIt4qNZ4uSKnqysvBxPKf7yE0+4vT9dwvnDkCFgs5Fo/hcXuJ/5FIcfm1t7Ph0EnCmo/q5TcSdBUSOFYPJeVU9+5FWaGP7VvWMOqy+RRUVeJ2O4knIZkKUygsyD9aTqz4/NcgU4LLplEUP8GAYjsP/OA7jBzQD0eunNTlzGNgV3ZU/7zr/3t9zp0DIM/mCqkCykqgEQaRSAElm0kstxprj/Orn/0nmUgds6YMo29ZvgIgJXRGSSFdIgNOKgBSZNXCDJOvOSAyYSSzXmjdKdgCRIocIxo3FAAZEy9I6dTY3azfuJ3lV93IbR/7FBnp0NggmTRV8u17FoDMdiJTySS6SKgFsJHlwIRN63bwy5/+jpdWrlYBG3k+B8lUE5Om9qK8QgIvrLAL8YGUMB8BICWURJKxe8JW1l6aQ/qsAJTcp8h5BeCVAjRuJFUXRtJba+tbmDjlA3zuC1/B7fPjkIRoQfEU3mxJh6WoM9NC486QSqYwTRttbWFamgIcPXKCdWs2cGj/AWLREP379eGiSxYycEg/ynqV0Lu6t9rcFUP1bBiQf/JO//SwLowyGZ/ch0iLRMJ89NAhXnj6UcxgLSOHVFJVXYEv309BcRGe/GJ0ZwG6u0R5P5qaDxOn2nt1DHQS6IjsOgypgPJ8TIQ6SUaCmLGwCj7JiNmvSiW3K1/BdMZOMiXdJ7cKUDrV2orL5+dYUyt1jafIaG4WXHAJk2fOU8hjrna0cEYLQO/inEqx9B4BIHM9CMH2EpEIrU3NSkbcv/9Q9Yo1p5W5Ie9HmqtqdgojMrsTymiKX6z4P6kZZkpSscnetw7yza/eq+6DVEr4keJWlMAkLLnRajzkHtDsGey2BDOmDmPa5MGUF4mvZgR7xo3T7kW3uS0Qx5ZEE5RUySQs2bZlsW1TPRQrgEak8paNRJdnqhiw2xzKBkLSi01Nx+Zw0tbRyYaNG4nH40wYN5a+Vb0oLfZTlO9Syel+CYky0/jcItsXabb4Q1prn9UPsP6W/EOxObNMDtUQUAxlyw83Gk9mGwRpInELjAxHEzQ2tVLf3E5dUyf5pb2555vfZuDQkSSzjYFsDd2dBd0zITsLQOZ+52y2gH+Ex+aAR1nvJLAr91F77BAP/+x+jh/exdgRA6nuVYiTuAIgxbRdpH7+ohJceRYDUnP7ydg9aHY3mt2h5H/2TAKbeIgmOkmE24kHOoh0hogEEsSiadV8aAuE6YjGaGwLsPdwHRcsXs5tH/okTrdfscuzK2p3IdiVWZTJro89e+k9qCzvlwv4jzDJzr3GcyPwt46A3NbWgq02xpSs0dk6S1AM2Z2SaRvzL76aN9bvpOiC5XQU9QXdb4EADvEeqYWGI1BUyOIvfQlPRTmtsSBxW4xebj/Pfvl7uLUibO5Serls1K76PR+5fDb3fe1uTCOE2+HL1od/64v/x/n9twMfc69e+oxq+8226JLpBA6bI9dmVwCU6AhSStht0BntZO36tbS1tWH36kS0EM++9DSbX99BQT8vut1Gx4EQ3n5OkrEkwweOYPkly6ks6oOW0Bg/bAJjhozBiVMpHTwuSbbpBh+7amxJIv9LxXFX7yqDuMZYkYiig8h59vVIdlYMyW6uvfyOOr5lOSTO3H/aIRyN4/W5eeDJ1dz5vf+mfMY85VGfTiVpP3kU8mzc9oVPYC/JJ+1w4nWYRGp38drD32Gwdpyf3nMXD3zrGzzzyEFW/PZSBvSp4t+//jMe/HlShQ0lZa47LH9PxmR9NAW0E36AfJXMxaY/alLzsy/wJDDakjHbx0JqC2hDINMJs+4Yx4Y1O+mrlRBqDjFi0kj21R+gevwAjtbUEf5dBCosJiRBGDikkqNvNjJ2wDi2rtqWjWTMImlnUNakVJRrLnPg8g9eStqb5mDTYepP1TPr4tms37SOSbdPZdurm3EMc2HUJqz3IIMqngKt2fchTEz5E5KyXgb+0UUsuvRCXnjpOUaNHE6vwlJWPf0qV19+DY/+7g9cf8NNbN21g0igk9njxvDML1YwPA++8uFr+f5XHlE+qdKbuPMzt3H0lJf7f7+VcNksau3lTLnpemxFhbjSKQ7v20fDvv2MW3ABroJi9ESa429soenFl+DQHkrnLyJjL8KnGRjH3uTbH7+Rq2dPw+0Qn0A56eQa2QI+Jix9jXiDCkvbZsmzZR6d5RHuH2cheYdfqUXMSGUNACykd/W6TSy/5XYyZX3oaGyHxVfimjAXf9lQdN2DVzM4eXQnqabdXPOR6whFOnDneTBdTp55YgWpHW/BSUnBlomoQ+0OKoZW8fhDP2fsgHL8cotF4jj9blKZFM5sw+sdfmvnnu6vHIFzAORfOVBv+2u5DVD+U1c8JgsqSaWJdLTwmY/fwrSxVZw3cQh5zgweh64ASN2mkbGlSYkBq3ijiuw6KfJrK2RGpcAaWQaksCDTaQU8CggQT6aVZ2E0YrEfE+kMoXiKcDTNFdfczJyFF6uggNMDqc5kQPaQsb2r4H+GTNpAs4lc2FrG5eXseHMPP/v+79ix4TDxTp32SCdiCZzRWxk/vYh+g8RvTpJ9xcPOrrx6BICU7qmwrP4Encrk/CAlyEQwYwvgUGBH0lCAXDyVVIzScCLNqfYI/vwKbv/wnUybPsvqf8njUqZiWUrDvK62iV07dyiTb487D5vuY9uWfWzdsoeWxnYCHSHcLpcy7pY09IrepfgKXZw3ZzI3334dI8f1ywa4nN0EzBn85rZBdTlVIZFj5loeoyKZFN8LYS2l42GeeOQ37NyymnkzR1BdXYrL58VXUERRWSU2Zx7YCkhnPJi6n5TmJK2YaiLhSWDPxLGno2hGiHSinUS4g2gwiCHUT8NAE39HKWwzupqzAjpGYkkQIEuBvCEFrgejCQ7WNhAzNBZduJRps84HTQAzC0Dv9vXJuYNmPQ/fIwxedX4yhBGq0VB7grWr1vHcypeJR1JctOQy+vbvy+gJIyirzFOhOx5v1v9QHihgoGaSEdmZkj3nEtlMtLTO1vW7+ewdXyfc6MFNEaYhafdtxOhAI45pD5Ogg6QWpKKPh1nnDWXE0HIcWgTdTOF3F2LXPGQyVodPs1lJ1xbyKB3vtGLHSuBM2pSQJrkvsgBkWuwPLMZEJp1Wnn/iQSup5WnNrtjCrR2dHK89QSKRpKJXmWoQ9K/uRYVqtGQoKfArEwCPU5jKlkerfIr8QYAtBUAKOyPLGs6FWSsWpAIh5e8JIzpOOqMRT6QIx5IWG1KYkMGwYkAKAHmgpo5bb/8oly6/mrzCMiTwrjtMIOfHmq2us+ud5Ujz/uh9/k8AZDIe5vWXn+FXDz2ggmgGVZdR5LNRXuzDrqXVIcxXUIjTX4BLmhLuPHD60J1exYCUayVOScJWIhVSgWGxTmFBBol0RtUeFQzFiRkmze2dtAYjHK1vBUc+X/jyt+g3cFg3K1uuR9bOILciWpLx3KmoJ6/1zyp/zmZBPffYcyNwbgT+r0Yg173Lmikagj9mT/NpM6r8AA/VNnLJ9R+h5mgHI2++C23oBIK6F93QyNMT7FnzGNPOG4ejsjfrN28S6RF5U8bj9jq4cOpMfn331ykrHUAg48Qe7SCz6zU2P/ULhvQpxKHC88SS5J8bQsgx3nMhbdKIUkcWm5UGK7WJ7BHS0JQP2XsFdFSBZamMqqkFC5Q60mrwW0QwzSYMwgT1p+oIR8JE4lF1pnG4RBYpdZGNflX9KHQVWYqDJHgcbjj2AdwAACAASURBVIti2LOB3N0Ts547y9r8y9Owu+Eur9jaIeQkoaGJJrvH35CS8UwAUp5f8n4cNlQKtqg9bE4NQ4OVq9/izm/fT6BiKLaSSuxpg2i0HUMPM3HeNCJuOx9Yski1hM1UClvcwNFei7H3FZJHttCyazNfvGMx29b+kGnjq6iumko4Ws7VN/xEef+3NGdw5mu0aRnc1W5mXD6dqCfGkaYjTJwymfWvvsG4keNU03bDlnWMnTGSbXv2sOTiOTz3uzXMnT+F1Y9tYc5XxrPmqR0qWEYAPk81xI5ghdokoHhQKe3rTjFqxFCOb68hDy9NW0PMmjyd1c+ts+yAeqQEnGmiLW1vucqt8Rbu/vIneWP3mzS0NjL/svms2rmK8ddOYsf+bVx8zcW8/MpLjBk1inBnEHvappRrm17Zzuw5M6irq6ct0En/oQPYs3qX5QspiegixZaPE1mvyEbIH1JMcG+7JcFutqTlU0ZAdQHMnD4Gt7+S7fuDvLalGX/VbPTKKWT6TmVX8ynwm0ydOY72plqObNnMmMuuwFtWQSRl4jd1KuMpXvndI4R3baXXuGm0h534bJCq306idge//OaXuOrCeYjNvRCDhR4g8LugqurUnHKp80kqy5S1pNnnPv6eEbD4j4qmgZmUsESbwkOW33ATa3bspj1q4rnhwxRPWUTYUUUsYcOvJfEb7dQ9/XNGz5tIbftJQnt2QUUfvMOGMXH0UFyhJKu+ch9lfQfRevgtRa5ZMnUq//Hlj8r0UOf3tGa1vc8JsP+eK/fOPeYcAHk2Y9nVgbOkYpYLpE7aSHDy2EG+929fYubEgUwc2RdnJo7PZfkVCuCVkc3bTGeBR0kotQ7dVvCMlYIt3ycNQxUI8n0imVYH8WgsqT7FszBjd7HnQA1jJ0zlpts+QlmfgaovI6yzXPrpnzAg1WHvnXDQPpvBs0CydDKJzeFSoEEymUY3Ezz688f5r689gtfoTbl/sAW2mgHithMUVDXRf7iL0jIXNlsqy64SNqSk7koidjcD0iI9CeiTTT4WU2EJ2ciyrEwB5jIC7lpAblR850RYnEhzuKaeyspBDB44Frueh90mEmQBOx2quDp8+DBbN29TEliXswC/p4LW5gjRkInHlUcyLp6QIicS3760Shk+Fa3HV5Dhoivm8PHP3MiwEf3P0gLXyrG2pqF0rbNcT/W+uyX38v50FQYiJnsR9m7bwMtPPELvMg+jRvShpLwIZ14h+WW9cXpLSJse7M4S0mknaZykJIFaeZwmsOsx7OkIejyEngwSDzaTiARVVyltyHgqg0hZ4RULUoAtARtVgajrtAdDyEEjkkiwbdc+vAW9mDpjLrPnzLdkyxIvl2VsWmQ9qzff7cckP8zqIt51BMmSVx87epwffPe/eP3FjYRaNIy4nV7lvfEXuJk4bRillXn4C1yMHjOa0SPH4HG7EDV8MmWxbn35XhJmGCMdpqDIhRM3m18/yNc//TMSJ/viTvVGU02ICCktRFJvpS2+j5bMfnRbiBkfGM7kiX0pLhAvoyg+SaAWKXJKPFE9aJpD0Rw0TYBo6etKZZfKBgI5SKdtqvkhn+KdqFiQ4gUhkmwBrW021QBJpMDm8tHaGSYcNeg7YCBDhw5j797dHD6wm7LiPKorLS/BytJCXDbwShiNQxjKAkBaX232bBNGbtBsp6S7D2IBnzkWpsjP5eoLe1aAz7ghDZgkgVCEYCTByeYALR0RjIzORZdeweJLLsfty0cTFm2P4vDMPkvP88/ZrmLv9cfnAMjcV7U6KDl2hvrjh/n5Az+g4fhBRg2pprLYQ6HPjstuUlxSgNPjweXPx11QjM2Th+byo0sqoV08SS1zdoduoqejpGIBksEOooFOwh0hYqE4oXBUkZxEht0aiHIqnORgTQNLll7NZcuvpbisLBszYAWF9VRDKteL7o5Kdpi7EGTr3+9qA+29fuXPvb5zI/BeHgFZhaU2sFQA8uHMUfEE+Pijp/c93/kvvn7vAzB0FmOuu4NWfxlN0RRel5cCR5zGFx9i8hWL6DNlOs1GjJgW59Cu7ThaTxHcuhNaIhSXVBLL8+NIhgiufYrW3ZvIM+K4pM4QCvY/8SJiWbX0CGTsMR2Up7RmteLEm1kAQ6sqV3FAXb8pTUan8gyXhqthBT5mgcp0OqEa7VYNqtykVU1rsQvTao9wigxEPadlP2MkxANcag7Vxzrt40/3qD8H71gQhlWFWa/X8tfuEcGb5VqkVchl95ahrrqUH9KLlX1HbP0EaktlWLf3GLf82485GRWqoo3eo0YTjgYJEuG2r94BhU5efW0NJxpPcOW1l+PxuNFSOr6ERvxgHU/c/106Nq3k619ewvJ5EfZueZqmhgyXXvIhPn3Xjygvr6ChqYOdexNMnn4+Y+bM5tldz5KuSBPwBLng8oWsfGYlEydNUMF+Tzy5kuVXLuEPP32emedPZsOjWyksLqJzTwdMRwWzMCjrozjcT1gL03tMFQ3b6unffwjHXzjM8L5DObHtOK6Ig0R9gscfWMmiuUvU1O9JfOwZtJLbX9MYxMwYp8KtvL7xdT7+mTvJLyugJdXKvJvns+qtV7n2g1fz0voX6D20glORVorKCigtK2Xdyq1ceOUc6o7XU1dbx9SpU1m7bgNTpkxk447tlA334cvzc3x1M7PmzWT9AxtYdtMyWve2s+/VXdxz2+d4/pe/obrIwejRI3j46edpNIrJH3oxHfZ+FA6ayMGWDjJGgspB/enYu5N4zT7y5kxi3IJ5GHnFBAVNNKHC5SF+sEb5QZYXFnF841a8g8aR53TRvGU9VZV55JktfPrWK7lp8TycGStp3mraW8YQKh1LfiL4tibMyJ53ynt5rX3vvTa5a5PpOE6by8JNRIyow6r121h40aVQPQj3BZfSa+ZigrYyTM1Nnm5gthyjYeUvFBO5evEi/P0GUNJ7ALiEuBLHG4+x9TcraN+5F9qascXjDMgr4Fc/uJcZI3tDJq6IH4KRCGZw7uPdG4FzAOTZjr140so2KCu3ZrGhQp2neOThn1F/ZCdzpg5jYO8CnJmkCmdwqLAE+X1LCqySrVNZ5qOEzqjPNEkJnZGvRkoBkAokU+zHlGJAyqcAkCmbi70Harhg8SVcc/0tuHxFKlVKNhUJtnFIG0eVWLm2Y479+B45uSmUUFMSCnlFwdYAP/n2L3n2wa2UakPQ4/l4vYUEzSAB7QhRz2ZGTPRS1U9YhwnFrhLQ0QIgLZlnrtNrdX6zAKTSmVgJzNLJlS6wsLvMtCXxTGVcilEaTccxMhk2bdnJ0cOt2NPleJ2V5LnLsYkMOZ1Cy0gSeZJIJIZBGhf5FHgrSCUd6BkXXrfPYlZmiyIpsU2bQVIP0Z6oo3KQh6/dexeLl87Frp9Rgf1N81GuqZEVKFsAZBaey1ZW8vYtz7eMgN5mgu1vvs7uTa/jSQcYM6IfvnwnRWVluArLcRdUkMJPBj9OZzGJRAbNbietpUmLSTxR7ETQjSCEO8hEO4l1tGAkYiQSJhllZC3+ljqZlLDnRGIuQTRJBT4KwBtNpWhq66DmRD1p3cW8hZcyZdpsdIdHPUazO7sqIlUcC1svx+bsMl3JFqU5UtTfNGbv5C9bOYqvvrSKT33sczQfj1KRNwYtlacaC4YZxbSFcPky2Fwa/fr1pbqqv2UboABdg4QZx9STBOOnKC7zc9ElFzB+1GR2bTzOD7/xe2InK9GjhdgyJja7iaHFCCRrac/sJcwxqqu9zF80kb7V+di1OG4HeJw2TGXvAE6bTwXb6BIeImuUHgWtG4A0TAcp00bKyAGQMnVMJRM3zZSysZRmiGzYGZuLqKFx/GQLpb2qufnWDzFs9BgO7tnJz3/6I44c2MWY4QOp6lWE36VTku/FbddxqzRsC3x0ZEFIPRuKJAVcjrFr3bdWOSwHEQuIhLiEbalQmoxaC8UXMhyJKRC0tTNKeyDG4WN1OH0FLFxyKVdcfT0ub/5prOrcVe/Jj7bWxX/+jxyjpOfhTmTuVjBVmlefe4qfP/CfjBpcxeDqEty6QXGBG5dTx1+QhzsvD09+ETZvHjZPvgIicTgVI9am2XFI7oMkqSckiCpIrLODSEeAaChMLBonGImpoCkBitvChkq7T6ad/L8vfo2xkyaf5uTeE4TMfW9dozMg4/cTgvzPP0XPvcP34Qjk3JElh9fiIoIrZ9erZ4jFEvz7/T/h69/6EXkX386A+cs4YegYDhf5Lhfx9jradzzPvFuvIlxUhllUQNiMUKzDsIyNlfc/SPuzr0FRCUXjRhFpOcbkQnj2p/dTlNt3/sk9IM8E9HqCkao+7rEB5qwwRCEk4Y7yVX5f10V8ajGVVFye/FzXcGg2C+xT9tcZNJHPi2w3nVLhjjaHGMuIwsNqaEpTtOeea/WWMiSTSaVgytXtuf3/L0mwc/Mn97otS5ks0tiTHCLsxywmmTv92LrJkyTiJk5fhkgmxYYdh7juM/fgm3QB4YyXjr0H8BXlK0/DPpOHMe7KCzDzndhNjVUvPYeuRVkwdy5eewG1+1p45fuPMWLadIrSJ4nVP8+F0zu4eFYVW15ewy/uP8C0sVDdZwiFZX3Z9lYDkyZcxY133EWD1sgnvnUXm+q2MHr2GN7c8gZDJg4mZUty7I06queWceL5Vsvc8iT0mziM2p0HmfGluWx8cTUVvfvS1tDOsLFDOXziEFPmTmH9S68zqHg4NW8cpsrWi/qtDcwYO4m7b/k0V82/xtKCi53hGUXQaSCkQqMtsazIsQWkDWfCHKs/zlfu/Sp1oRNE7RF6DSjnQMMB8qv8BMSWyW7Qq085tfsbWHLFAmoO19DU2MjECePZvn07S5YsZsULKxk+ewhuv5ctz+7kisuX8cyvnuGKuVdTs6GWWxfezA3TlnF87y6+/a+fJ223saW2iSN1cUZffw/0nkCT5iJqFwutdsxTzbBtLwTb0c8bzYU3X8WJVBxPYRGZqEF7XQM1Tz7FvOtvpNifz/OPP0W0po6CwlICB4/Sa2AVqWAtS2eM4j/uvIliuxzuLW9aZUh/GlqbPZdk8wXeh8v3O/CWrQZU0kjicHizStAMdo/GJdd8lJ2tQZpSDobe8BG0XoOJa05qd2yH7RspGj2QjvYGFn/sdsIuF5rXTVRiBzIxCtJxvCfqefab/waBkFqDerl9XL3wA3zjUzfjF8qrqES72L/vwFs59xR/1wicAyD/rmHr8aDsQchaxC1D37qjB7j3ni8zqKqY86ePotCTwesUbxJJBHYq8EsSZ0ViqGTXaQEY04oFKf+W7yWIJgdAGmZGgQDCfswBkJIunEhrnDzVictXyHU33sr4KechloY2h1sVCD0P3d0gTq4EeG8cvTOplNoATSl4UhneePkN7v3MAxiHSujrHUsm4lBeYYFMjA7tIG2O1xg2yUnvai9uVwq3sEptuiXxdDoUjVvSsC17SYtNJQxIXQF9VmqxBUBaIIuRjKBpbox0nvLTDCc7SaQTHD58jLc215Knj8Fu9AZD3CNkKbP897p9JZXrJ06RBWUdrC0urEXZl6tumWPr2PM0QmYT7tIUX7v3k1x21QVn6X9uLeDykVYOJbkucDbnN8sAlf8XkHD3zjfZsuFl7KkOJo+qorTET16xSMPL0NxFpO35mHoB6Hnomkex3mwO6WZLxygKZhi7GSQT78QItCkT51Q4gCkBSWkJnBFLa4fyLMzlfggkKfM4bqQIxhK0R2LU1DeQsjmZOecCps04H5vTp5h31jWS9GcpXmWTyL2/brTBkup3d8Xf/VmcYeUTT/PxD96FEfTgywzBo1fgcXkxpXixJTEyCZISOCUlfMamvIR0PYFmjxNMNpLSoyTSMQwzzeAhw+hfPQQjpHF0XwNGxBqT3LyLK1PwU6RowUaAWdNGMmf2BPL9wnA1FNjnlhwbM4LTYSOTkqLcpa6nAiBtETKihcpI6IxGUsBHU1cApPjqyKcCIKUdicjnbSqt3NRt6ncbWkNEkhozZi/g6utuxOP1KTn3737zCx5/9NeU5DkZ3K+SAq+d3sKs1WXts+N2CQNSrBLsOFwWECl+hDlWhLVWWacCdd9IQE/23k0kU0TiCeJJ8YUUP1EJjUoSS6QJR1PUNbQQCCc4WFOLzZ3Hpz//ZSZPm4Xd6e26J05fC61/vftz52w3n7/+8WcyYazmjEUBOXRgD/d8+bNKfj1uaDWFPo3yIlnPDPIL83D5fHhEiu3Lx+YrwO7xo7k8mOJcqrsVs9pmJtBSMTKxEMlQgGhHB5FggHgsRntHgHgK2gIxWoIJmtujbN99mI/c+Wklm7c7PV0yyLcDIK1rdQ6A/Ouv9rnfPDcC7/0RsMiOFrQVV0w5lSdj1TQSinLkMMuvu4497QZVi28jUNCXlDcfm6ZhtJwk3FRD5bBSln3oZup0N3WxBFqeB1cigbOmlnU/eghPQRXupEnHoV04Uh1sf/ER+hW58dlkv3x/bQK5pp4Ae1YwjbUHyt5vd1g2LNJwVF9VXzDLMFS1goCRYtFpuSfKtYsnRNWVpzAazSY1RBpd5No5Hb0iQSRVTa5UX2aaVMrA4cyGIXa1y7t34pw8XNU8PfyK324294z36wIfc749ue3C4h100S+6qseeMnD1x+I8teFNPv2jRwkX9SfiqyBt6BTF4jSteZG8eeO56ct3E+mdT4sBfiFbJaNsXv08NTv2MLxyJAd2NlI8/AI0PQ+3EUaLHSXSto6CyG76Bg8wocyD20jS1hrkREuCK67+GLff+kUMHMRJUpes5zPf+DzH2o5x9NQxeg0vx94LavccwzlNJ3nCZOT8Uez7zV5GnT+VvS9s5gNfWMjaFS/Tv2IYpw6doqq0N3VHaxnQrz+Jtjhaq4YjZGfZ+ZcyoKIfl19yOS4JaJE0nKzvzZkAZNdtkR1DI5HA4RbijOWyKYQKcYbMnYEElHxj9xscPHaIlM0k49AwTAOXx8Ujv39E1cGSkdAeOEV+qZ/2YCv9B/XlUH0NJYN6k1eYz1sbtzB/5nxeeep15k5awO1X3cGi0QtwmgY+mZSZhEqm3nKwjus+/i8cOWkwfOlNhMr6crIzACePQWsnjhkX0qesF8fXPM2c2y5FH+gjnIoSONHGoZ37GbzgAjwFBdiNJJGaGg6teBwOHoXqYeRXVFHsctGxbysXDS3kvi/eSWmJz6pRRdnVlWmUyWbjWaGM5z7+3hEwFXNVc9hUTS9KLT2jETPg9k9+jhfe3EGHnodn6Dgqps3h2BtbYfgYygYMpLS4gP3b1lE6qoKxMyfSIYpP3U6JbqMoEaVt12beePIJEvUtGM1tKqvDnohQs+5ZqkvzyLjdSlgvu8D76Rzw916p/63HnQMgz3Jk1TEuKx37/+y9B5xkVZn3/72hclXn3D05RyYyAwyoCEgSF1FWgqCgZMSAOa7u6l8MrzksusrqrmRBRJIkGZDMEIcZGCanjtWVb/6/z7lV3T0D6yrj591hp4tPOzhUVVede+45z/k9v+CLn6Fv8dxTj/DzH/8fls6fysELpxHxi9QlZBFzSSQSYYdQ/GzVJm6PgI4hACkyh1EAsmI7CqiUQ7iEz1QU+9HFtgNsX+f5DVuYOmseHzz/YromTw+1BOLUZ7vqsD96c40l2u8vlVctxll4ZCL9jPCH39zDZ973DSa4K+jWZxHzTSw8yoZGLrqZweh9dM2xaevSlQw7GpG0XxSgISxI+VMVQdXU61EAMrQLlmslXnc1AFKMaTzPJF+K4evyu3KUrRI7tw/y1EPbiVUOojm2kITfSmAJ/FVSaWieSIVl7zF9KnaFkl+qAtDS73WqoSJyhA+j9YQpWSGPbQzSMT3FZ756IUefeHgYcPO6H7U2bg36Hr3aI8Ii+cKOxfoXnuIPt1xLOuGwYHYPbU1RBS5EU60kGzrRIvU4QRI92qjYoAJkx2JRXJFba2V0P4/uFxT70SkOUskOqMCJiADIwtoNTFz5EQDSF/l1WNwGEiRSLmO5vmJBrVn7EhZRjjrxHSxbeThGJKUAS2EFCvilOtRSNHpetaO+p2FQaDG+/yQYS3Lj6nsf5IPvvQhrKEXSnUUkaFLsxpgUTqaDI+CMqSvJsyRQyxzFr+AGBYruIDlngJgZVZIAXU8SeMIcMOWZuJSFc6Dk72Fmo8A9YhWQxWeQtxw6lyMOW0h9g7B/A0xNxzTFy7GA/JrwOkTRtWQIduslfN8mECuCQApFTV0vT8Kw3ABfmKtyApGfQHxqHfSIqSwKBnJlhooeCxYfwjvedYbqusvVkV7H9i2vKADywfvupDkTY+bUbpXM3ZCOk4waJOJmCEDGTDWvwmaBSaTaGAgR61o2dRWOVAxIWVwlhdujUK6odU08ceVPkWTnxZ6h4tKfLbCjd5AX1m/iTUcdxwcvuozW9m4VnDM28bq28h0oRUeN/SgHu9rBs7bchAwYjaGBPr75tS/Rt+1lZk5sobs1TX1CI500SaZiJNJJknX1RNJ1RNL1CojUogk8KRgNCXHQ0GWeeBV0u4RTHKY42EdZgMh8nlyuoMDibNFhqOSxsz/Pmhc2cOTb3s77z7uUaCJNRJKaxuylr14S93LtHGdAvu5dY/yF4yOwv4yAAsVEJSF2DhpExH+weqZ/cPVqjjzheOz6bpi6CrQGiKfBkqSOChR2wMQ0zYevZPLKNzFh3lx2Z4skPZ/y8y/w0Oe+SuOR7yJSrNBQ7GXwxUd56u7r6aoPwUfZ58Qr+EB77OEJKSW41Ah6VTGlQitHdoiagXIVdAytcBS7UQVG1vQ2+h7+kJX/y1yNJ2J4tocRrRk8hnCz8p8eo2hRfU4J5jREkj0aklYDIv8SCFkDSEPnfSkax/g+Vjf6GvhYqy0U3FBj2cq/i195TFy1oW3ZoZQnHETzvJX0FlxaGhrpf/YponUGdqzE8ncez5TD34SXEM86h5TmkXLKxCrwvQ9+BiYsZdKyExmyIhgRncAeJO3vZqK/iYe+dR5sK/Kuo3oUYWHVMadw0aWfhiCpfLjDkEHRGFmc+aH38ui6x/jHS04ll85y3f1Xc8Qph3P3tXez/LgVPHb9IyxbcQSP3/Qnjr7oBO764a3hdxqCKV3TaG9owylZnP6O0zjrxLOI2FHqo3VqfBzXUio8ZZOk2I17EfvGXP2QU1M73IaotKhi1D0jQ+cHYXq4AM2+hxkJPUUdCafTdSq2qP6iWJ6N49nEogK0llTwyOa+jVz+uU9SEk6l5hEXlqXlUR9r4WOXfpqD5xymZpe0kFX6tGMpD3lfj7G7AMuPPInt/WWMZW/BC2JMOupoKnqKXDlGNNCIl3rZfd/1HP7pM8n7BdbcdCeLzjqXoWQKPxYhbQQ0los4Tz3FYx//NBz/btJyDir5pMo5dt1yFe856x/4yTc/T0yaI2EZqhyihIBi1oDumnn5gbaI/D2+r7JgEtaDi2uGjETfFmVOlB0DOSZOnEXr3BX0be6DOYtZdMnl7C4H7Ny4la5Fi8jltlN4+Lec9s+fZFM+S3NjM/fecBt27y6c5x+B7CDsGKKxuZOhoTxtCZMffvpSTjn2iNAuT9jdB1YP6u9x1f6u7zEOQO7DcNbgH8sKmXh2pYQeVPjZj77Nzs1rOfzgBUxqryNpeiRMH/F4lvVKTIhFTiiHakmeFUBM2H+hD6RIEoSW7ISya2FGqucEKsgjly+FwRdGlELZY/PuIabMnMfpZ55Fz6QpYESV9NqMhF3GkYP2XnLV/eP8FvbTBBBxdXHYSPL7Xz/E1y7+GRPtQ6mrtBKVxGVNYyCwsJID9Jl/hvrNLFzeSqbBR5qpsZgkYYdp2PGYgC2hC01N0iEMyJoUW4I3xMNRNk/VmXMtBegakSYlES57WcU+XffsdtY9USDprGBi+hDStGO4OqZWBDlsE8OXTrzm43iO6uzKQjqa1jzqvOnpDiUtx4C3mRwbaZwU8PmvX8RJ/3iCkseGWWqv86GilXUl51dpkpLOXa0rVK/aKrLu2ce585arScU8Dlo4jXQmQnNbPamGFmKZHjDq0EgRaAlcEvhahECCkrCVrNfw8xjuMFSGcQqDlIYHsEoFSU7CsF0lw7SERaeAVvHWCGdeaGYe0N8/qKIqeocKPPTEcxxxzAmc+M7TMCUFt+o7VJune3rQ1GQOezIga1DE/gIm3XHL3Vx49kcg30pbfAWalWbI2aRiCw0qVMipTptUexV84og0OUrRrRBFJNKKh1C1RBaNjXgsydXziRhS2GnKqkE1YU1Jhs4pODsaLzBpMiw7uIdZ81oxTVuNuWloCoSUe0sRoX2hNcRV11Y8IMXXUaVcCwNS5o1mYNs+VkXmcFiYKgBY5rdnKx/AbKHM1l39xOtaOfuDlzB/0UpFl6jNNeG/7ty2kev/8yoeuv+PdLbUMbGzmbamOprqE8REpxu4NDbUqTVQ3ae6RtQU31axTag62ytTpuq9IC9RIJnMb5+K4yjgMVwXZX30KZYlGTtgOF9m8/bd9GWLKtRo/uIVXHDJh4nEUkRiyWrCd6CAbs/1lMF+2Dk68A6gY46XaqhLhSLPP/0Y3//2v9DZEGfhrInEDEslmqeTEeLJGMm6OmKZOhVIE03XoceSBHqcwBQA0sQQPyTXxvAsgkqeynAfpeFBCtkhSsUyxZLNcMllKO/Qn6uws3+YXYMFLvv451my/FCVtC5yexWEO4ZBs8dhOFzFw7/aPzaw17loj79sfATGR6DGwJZ7WQGQwogPZN8J/QFv/MM9nHrme2HeSiad8SlyDVOwfIOUb5Me2sLG5x9gwsFT6LOyVER/l68w+aAltEjjdOd21vzqemLLTsSsODQVN3Pyitl87eJ3i5oWIQtIGGRYex0o7aj/Ys7tzU0Y+7Sx/+01OAyBLgzWcF0eqeHGrs97/0oFQI5tKu9LjvAY98daMGHtnDOCM4bAp1TF0rpVTDYxJRZJrTqM+ey0fL78imUQDgAAIABJREFUy+u4fvWT9Gcr6N2TSaYbKAztonlWJ+89/71knQo33X4LU2dMYe6ShQTxGIYXEM9b3HXjH9n4bB/kTSibNC9bDh31BHaOtuIgO1bfRPmZm/ns2Sczv62HVDzJsae+W53VlK9g1Y/fk2BAScnG5U9r7+cn1/0Er8Xj/ufuZ9Xxh3HbTbezfPEKHrvmEQ6as5xdm3ay5OAFLF2wmI5oJ1pZ4+zTzpTdGIsyMWJEpPmsdNZVf88xno+q2R8a5b/KC3L07LiXSWTtelb/uuarGXJiw+tRA3vDOaHakyP3WO3KC/M5NCGS54ccUKHLmMSVYqf2saRolQa8mjMCoHoRNFPj6XUbOP3CD7N+p82cU85le/MUSokmkuJ9Xi5TH4FS30YGn7kb2jMsPft90NpO0XXRtYCYb1Hu38WLq1fT09TCtjUvEDczxL0I2U1b0VMxGgObk+ZP53PnncXEdlPNWlvBZIFaQ4SRWTtzja/mr2ME5CJL0adr2Lr4AIva3yOq6eRzw3zj2z/ie1deR64SY9IHPkZ6wQpyRpLd+QKxqEFbxmfDn39LS0eCeE8r2zZuIdUyVRG8jj35KEpbtvDHz19B3IlQKdnMmtDJlHqDq773NRojgQqfGitBFFsiaXiE7PBR/OB1fLPxl/yVIzAOQP6VA/VaT1PwWdUoXx1jA49s72Z+9W8/wMrt5JAlc+hoSJIwA+KRAFOMRySsJtBwPQEVfGxhQyoAUtKvQy9IYUCK5FrJsj0BuAR0sMMk2FLoWVgsVihUAvryNkceeyLvfPepROKyLMryGC74Iyb+YwuH/er8Vu2KikeMsiGP84f/+DNfveTnTKwcToPVgRYMqRKxgIaVytGrrcFOvsy0BdDSqRFPGEomKjJsObgm4/FQ3qmS+wRsHLWeVmBXEEpNZMxDfxwJnbGxPR1XBQlZ7Ng2xNN/3sLmrQFTOZHuxDKSXiOGoxERL0RPNrGYstv2JClQls4g3Ng0ZeYdcvVVqSXvGbGxI3l2ldez036a1qk6n/na+Rx38lHoEQGg9gGAHN2p1TxRdFDx4RFZjFdm3TMPc++t11EXKTN/ziTqG1LUtzSSbGohkm5Fj7ej6XUYQZwgiCgJtfhF+rpI48sYQQHTzWGUQ89HK5elXMgr3w7ZPAxHpOxSIujkJXgnkSLQDcXslbk7PJxTYHnfQI6nnltPQ/tEznj/BTR3TkbfCyRXBdEIOlKD98f6FIW97v0JgJTgnfvveoiLzr4crdBBR+JQKMdw7d0M+VuVKL3AkLojE3oS3xepvIEhXpkYJI0WFW6kgGtJaw+EwSxm7QaB5uIbJfSIgLri8SmLTZmKJXeDSabexfJf4K3HTmXWwiSxZJl4UpKvAxWCJKEvSs4moKIfrYKaoayqFsYkbEJpcjt2uAZJga7ASbEoUPuzsCQDssUK23uHWLLyCM469wKSdS0jxwiF4wXS9Q7YuXkDV//qFzz5yANM6m6hrSlDQyZGa3OGiKx/gUd9Jq264WJeL4CgsClUeFQgvo9yWKhiTColW1NFuXxexXx0qqFRthUyxT1N+eEKO3z3wDB9gwW27uzH0WIsX3kE55x3EdFEBiMqRtfhO8v/VkpFEklZLw/cw2coo/OIxwxK+Sw/+u4VrHnkPhbNmczEjnrqUgaJKCQVAJkmkckQzdQTS9djxpP4ZpLASIMeRc7yRuBhejbYRSq5Xqz8IPmBfkqFEqWSrRpmwyWP/uESW3cPsK03y/wlh3HGWR+gZ+JkApn/4jWqPED3VjeFm9g4ALkPBcv4S8dHYL8aAZGjOKpmETBC1nmphGxbiFcR/uGM87jzjruZdc5HGJp7FL2RFklBw6zkqM9vYeCxO3nXNz5LUbeUzYPuBzz5p9VY27eDJGI3dJOZtALdKpMZXscx8yfwvU9fpFp+o5nIBzIAOabGGtkZxx4Q9josjNRm1W1TkSnCeiJcmWt+82MaRGPnm3q72u+U+mJPcOr1Tc3q4WaEkRZ+tlritfIu9CrEjYjyl9HFDFKPCk1PJeDYJnzqu7/gqofX4zV0o2km2Uf+THLRbErFXi668psM6w6aEcW1y9xy/a+ZPGkCS1ceCm6U3/36drLbCrROOYhkpIG+TbsorX8RuuqYNmsCG35/Hbz0GO88aiG/+f43iVZDTFSOYtX33nflHFJthKoi2GXYy/H8thf41i++ze0P3sHKt6wglUjTZDbRk+rm7BPfR1KLoUcCmhuaiQYpvJKLISbgcj2MMJxSNbIFfKwCszXio4x1CMiOApC1q1P7M6zHq4Gle1+cvQDI8D+Pgsu1Kj2cE9WfMedQtcdXr5N8DlM4qAqQio2ApYrUKsGJulzNWqs7tNKSa3rLXfdxylmXQfM0Os+6FKe5B7dkETMj7H55A+zappRGwpaedc57SEzsCMfcd4n6No/eeD2dK1awaO481j/yCBuu+y3NndMYePgp6la9hYjjkO7dysE99Xzz0+fT2ZysGnA5JBxPBZKqBvbY5LzXN4kPzFcpACUs9Cxhl1aXFTNwiWo+Lzz3Eqed+1GeGQxg4ZtZePJ7yRoJPNMk6lsMbX2R7MO3QXEH3e8+lqkLF2HE24nUN5AzS9R7Li/++ia23HafUoHVmzpJr8h1//odVs5swS+VMROJMIBrDBNezk8CRkaq59MD8+L8v/nW4wDkPoxzbStV5YzjEtFc7r3zt9z+u6s5aM4EFs6aRDqiEzd8BUBK6qgsqIp55Aod3sd2ndATssp+DJOvR0NoLDdMq80VyorxUypLz8hkOFckV3YZKsPZH7iQQ484ImSdCS1eFkYBx7yQCr/Ho7pxhJ2qPTuX+zAUr/+lYe2Cr7mKqXX7NffxTxf8mK7ym2gPpmC4AraAY0SxYmX6g1coRJ6jedo2Js2KkkzHicbCVD5hfiUTcSU9rwGQNblJyIAcBSAVyCLhPpaHrwcU7TyaaWA5Puue62X9EwXyw41M5Ug64nOI2UkMX0WsVMctqhZMq+bwqAKIpKQKPRll0xVw2hJgMg4lLcuu8sv0s46WyTqf+OcPctJpx1Y1x693+KoUdgFpFJHNUOu5fAIhQ27ZtJ5rfvldnNxWjlg2gykT2xVI3dg5CT/RjJnuwNPqBRrDDKRAqxKLJLVbl427iOHnoDwE+UH8fBYrn8eqWKr5J56NctkkcEXAxHylQjSZouK6KiTEFa++is3uviFe3ridhtYejjruH5izaIUC32reM2M756NwUE2ev+fY7FcAZHX477p1NZd94FM4gw10J1dhOkl8t5ec10dTtJVhu6i8rlLRDGYkimO5Sm5umDEF1sqxS/d1jEASHAXMqwKtuohVyupi+r5slC6+NkTFKcp2SktTnN7swxx14gQWrtTRk33oEWFMxvDdmIrq0zUBx6Wwk99jEgTyI40TYUGGPrPCmpQ/5X5Q81ak2DKPVIM3QjZXUgBkLN3AO99zBssOexOuquR0xdiOmFV7egUY+tz9h9/xq1/8FLuUZc7MSbS31FGfjtBUl1RAfSoRUz5ecq8KEKlCeYT9Ui3I1RVXYKSsmeH6FQKmgZL3KE9R21LhNJ6vUSxZai2V5kyuYLFp+242be8jmmrgY5/8AguWrlBrpnw6y6oQj8XVYSSU3x3YAOTImcBzuO+uW7nqyh/QWh9l/qyJZOKQSRokkxEymZQCICWQJp4JfSCJJHGNNJoRVyCyHkj7wgNHZNj9ii1dHOynmMtTyFcol33yFZ/BfIVtu/vY2pdlqASXXPYJDn/zkaGErppKW61Lx9z84wDk690lxl83PgL75wiMsqZqzCkBI6TK2rZlkHM//BnufOBRZpx5EflZqxhOtqk9IaNX6HvwZpYecwiNC+aTMzVszVH1dSZm0GzZ3PiFf4GNfZhts5nc3kj/83dw479ewcoZU1WOB2KXJLudimE+UPeAMMQwBHf2rsLGNnsVVDUyhWp7RsgflSp4DO1QMRFfYzzHEOlq13r0/LEv4y9FmHyE6ntU8bIQspJmphAblLhzBIzzXcnp1Bkowrf+7df84q6HMOYfRn8ZGnydvq3r8Hc8yclf+TjpI1YyaGhE/IC6WIRKoZ87briBZdPnsG1jgXVrinQtPZKsV6RUtmiMNsHgAEMP3w3rHoJXVjN5bjff/8oXOOGooxVpoYaVyvdX1ANh/Vf/VPIh6eapVG6PAiUef+YJJk+fRGuyRX2XSKATJU5QsSAuKhafmCESa1Q9JgzBMDgmlKaP4L7hgI9cLXWvKRmsNLbDyzv2TLvn9dnz+o9c8bEveBUFdhRxHH3aqJtz7fdJ+0HMqsLOo5xDqsGc6gYNQ3B8v6LOV8piTA4fcjr5v1Zkn/ni1/nhdTfjpeqZ+PZT0dJdbJYgGmGXTpxF59RFuNj0PX8Ph5x2PJG2BoYLOZ6++Wa6lx9C15wF2JLNYNhYm17hmW98H4IEmemL8DWdpCQm71jHmcum8YUPnUO8Li2XJqxz1CAcyA2MfdxVRnsRVCQ7aiSpXmJQQ+uy93/0c9z06DqylTQ9p55DZupMssN5dt54HXS00tTRymDvKxxy5jG0TJtE0UtRCjSsiEPCs2jP5vntV68gVYbiupeZ0N1JT8bgj9f9mKQZ2gtYlhX60VfPGvLnOANyH6/tX/nycQDyrxyo13qaWi+r260uLKJSlmv/4yc8+8SfOPrwxUxobyBp6sSMgKgZoOnidxECkI5jKFml7VoKABAAUg7RSoKtWD5Vpo8TJtDm8kUsN6BYFGaZMCgDtvdmaZ0wi/eecz4TJ08OP8uIN0uV7TOm66S+w/4EQI4ZQF/3lcHGLVffzqfP+RZdzuFMjM4jocAQn0BLUdZtCuYAOeM5ol1PMeOgGPF0lHgiotiPAkAm4uIvZ6rNStiNKvWv+sVDWasE0YQybF9YqE6YEF3xCuiRGNu3DfPoA68wtDlDMphGGwvoiE4l5sQRApe484XrpqmAPnF8VO8vneBa8orqCUv5EKj0PT2p0Vvawc7gJVx9Nx2zo1zw8VN551nH7TsA6TtqExTvPimmBdgSWz3Hsbj997/hgT9ex5GHzmPmpCYVUJJp6iTZNAE/1YWtZVTgjBZE1XcT1EkTKbBh4wdFtEBk1kP4xUHcoQHcQh63LPNV3AjFWFxMg02VVmlGIwoc8nWd4UJR1QiFis1grsiL6zeSrm/jH959BlPnHITn6eimOWIvU52Wtek5pn1eK3NG775aITy2CN6X8nUfbv+Riu22397P5Rd8CbuvgQmpw0lq9QwV1quDTjreScUKKAcV5f0j/ocC8InnonTYxKxbHrpvogsAqeZTWDoqZoGSOAmbOY4X2ATaAJWgiC6mAJkGLG8zU+b6LHuTSfsUm6KzC93UiMebsCsix5aOr4B5gukJAB9T81+8HeW+EuN4R5ogvrAiwxAsdX8EOp56vsnO3YO4WoRjTjiJNx/9NhJ1dajjmxYWt7Ujh2M7KgyqlBvi2v+8iltuvk4BWHNmTCAZRQGRDekkUVMjERXptXxOSa8Xf8hR79awYBZmbRWAlAaFeOYq31wJ7fKpWBJKI/64OsVSRc1JOQDkChX6BvMKgMwWbeYvXsmZ7z+ProlTFfM0fOuw4+mLL6I6gB6Yj5H6z0exV3fv2KwAyLXPPMbieVPpbEmRigakEibpTIJUOk08Iz/1xFIZiKbwImkwEhhGVIHnIlTSvTJueQC3mKUy3E8xmyOfLVIquRTKoRdsbzarJNjrNvdz5DEn8p7TzqSxsTU8YFSvyZ7Hl/AajTMgD8y5Ov6t/3eOQK0RLkw1WfdtWzyPTW644XYu/eIVDGQ9WLAKDn87mQnToFKkLRWw4Z7fcPh73kFk2mzsdBpbc7HdMjHdx920nSe+/TOmdUxjw7rNNNdHqC+u5/b/+AldDfWkTJG9Vsfzf7R4+J++pnJiEACxdooZRZBq7Z6xDd+w9hoFkGTfl2DNPQHI8DljH3vnwowd+n1rAVZ3MPUL9gYgQ2am45ZJmFEqpTKJZIaKJSwCxbfjX7737/zsxjvJzFpEf6oVz4iTkZCYXevpnByle+kMZpz0drREipznkDAM0tLE7O3ljl/8hoFHNtJ97KWUI42UIxV1FtAdnZZKkbqNz/DCz/4/Zs2p40df/RxHrjpC7W1iNaWkvBWPRDwM35DGqxqHmtinNkBS8BjizR2GMkpopiLbhRKuUO2kCndDBeYYZqgekKEQ/qOcRyQ0aA9ccOTCiCS9yjioUTFHzoa1J409O4XvUvtoIwBkTVM99pKP+YXh80MwtHavj9b7YbUrMyqcR1W7oL29PFXZZqvwxNr5VoQWUnOIv/TlX/oyV/77r0FLwfJj6Fx5DHq6le3Pb0GfuoTGuiTu4DqGd61lxanH88hTjzJl9jwmzZrHkG9Q9h3SyYD48BBr/uNaSi9toWv6AkVGiSRMdj10L516mROWzuHrX/4U9QkTQzqkCoEfByBf9yqmJqsU9Zo6J8u9oc7LQNSpKIunf/nRz7ni32+gEOuE6YuhfRIMlyFXJjVpEvOWLeLRx+8l021y6JGHUwwSGMm0Sov3SsO06x6//cEP8R9eA2s3EJ0+B3v7K2x78UE6MqK+2mutGiO9HutJ+7q/4/gL/+IIjAOQ+zBB5P4RxqEpk9j12frKWq751Q+JkmPFoul0NKWJaZryGpCACDTx+PBV6INtCwNSDtMSguIpFpn6/2MAyJpHpO36ZPOFEc8zYUEaepS1G7Zxwiln8fZ3nhpKL9XKHhYAAiYIK2VPT739EICs7miy1wqIe9NvbuVj7/9n2r2DmZI4iJSbIHAkLTeDJZ4hUZuc8Tzl9D30zHFo6kyRzEQUsCP7cSxqKgAy9MGTTkZNEl1lQI4BIANfQAhTjbuExdhOhGef3s7Tj+xEK3eRYTJNTKDTnEjcjymWmimG0YHAiyEQKR1WYVIFvgSwhAWRpA2LfNYTCa0JRbfAgNfLENuINxY45NhpvP+yE5i/YuY+ehCFCK5KqYsK684PEwhdi/vuuYXn1zxAawPMm9lNXTpKY1ML8fouvEgTkboJFCoSWBJ6EOqy8AYOhibQUhm8PIGTxasM4uQHsbJDeBUr9AwWv8cgFE5I6SB2AWGZoSnjabELCIwYm3f08vLm7TS2dHHM8e9g5pyFBMLOFf8dAW+rtpWjBclrljiveYeOZfDuwy28zy/1PZd7bnuIS876AkG2i4nJN5Okjr7i04jouSE2WaWs5ys5iuSJYhAV7zxfJMFSvFSqovIQHAsZtKE4KRTQCNNWyjQZawmiyakwI+FBt0SbSSQjlL1NzFris/RNzaRbC3iGyN4juOLPKV29aqBMoOTVEQUuur5YP3gKuHYc+Q2h16wwshUIpImXrE65HPDShm1Mn7WAyy7/BHXtrYo9qbr0VUBIgELVxVcy6nBI+3dt447bbuaPd9xMIuozqauFloakCqVJx2OkE+JJ6ZFIhA0D8YQUGbYAgwJrqndXjMzwMXqICeFZkfirQBpf/j0EUyvikVsokiva7OwdZmd/jv6cxUHLD1Vpy9Nmzg0N2GXE/ZDxaZi1RM59ngpvuDeQ0ZW1zzSr4jnf5uHV93DVz35AV0ua7taMSjVPJwzSqRjJdIJYKk2qro54OgQgSdRDJKXSsOWqyRFI8ysE1hB+ZVgBkKVsjkK2RLFgUyg5qjGRLRSUF+RL2wZxghjnX3ARB688TK0puhlVxWft8FKdAfsDX/8Nd43HP/D4COzPIyB7lHh3h16/IrcMeWtXXXM955xzGaw8iba3nEzv2q2w/uUwDaK4A4LdsGoxb/7ABZRMCdRrJmLoRHyHR39/L7tuf5Ke1ol4hsvOZx5ikt/Hw7f8ho6WeoKKg+bpEDcOeAvI1+An/JXT5bWaw6Mrda2SG/v+r/W79g2+2csDsvqRwuCZsDYOXapDS6RA07HC+CKe31XmPRd+lG1ZH+o7aJ09BztwGH7hCd79iQuZtGgyv7rxP/GjOm8+6STy0TjxSAIjWyFT0fjl178HVgw2DtP29lMpez6JlCgrLFLDO9j4i2/S5Ge57aofc/DCeSErQD6XFSaNKxqd1DHC/hNAXD3kVBHiWmEVBL5dfX5ICMNzKhgxHccpYUrt4upoRiKUnQv5oDqgSlk9Qn3cG2UPtVshx1WUMtVwgj1YqmM5sWNfP5a/Gsq4qwfPUeB5DJA59prvYaCkPp+Kl1EV7wjZsdrQrvn7qIR15Uokz5I4UvlT7IikupZRksYDfPCyT/Gr39xC7LhTmXL4SfTZGYxIHb0P3E/9tKlMbmvl6UfugWfvZv6XPknj7LkUlHe9jxH4ylf24V//isnLVtIQBKz50hfoOeYYbM2g9+HH6Jk1l2333sYTd1/NkmntezYwDugmxl+5XLzm06oSMlXch+cfuQfFn10CewXLeHr9y7zt9HMoN0wkN+gRPe406iYuJJXsUniA2ehjMsimP/wnp19wDjkbHn/6OebMmcO9t90MT64ms3wx+XsfoGfyLLat3Up7cwOnHDqH//P5DxOIH7yyawspwLIPjVVe7cu3G3/tfz8C4wDkfz9G/+UzagwSWYA11+WpRx/gB9/+IqsOnsWyBVPIxDSSZoSIoWEo/0dZPsXXUZKuIyGTzLOqAOSrGZBKFhlAvlQmVyyr4BphP5bKNoWCRe9Qifee9xEOe8vRaLoWAgO1A7ti1YsE87Uk2KPdqJpN8D4Mw+t/6cgA1j40/O7qe7n8A1+h2Z1LuzGNRhqIOimMoB47MHDMgGFtHb3BbURbtzFrcRsNLVElEZRuhgCPkYiufiR1t7ZTKCC2SpdXNsKqPtFxHUknjjOUdXnppQFeejGHW6gn6fVQLum00017pIuYFw1ZarqJLeBFWB4oCYuMoS+hNFUdg675eHoJJyhjCf3f71PgpEWWVLfFuR99B2d86HACzUaryuX3ZRDFr09XlUeAZxV4ePUfeei+3zOpq465s7pJJSPUNzTS0NqNnmrH9lO4Wh2ReD3iYRiG9YgEwlYxKbpfJKgMgSWS6z7cUg6rWFAApwAE4mPoydj5upJ/hMxLT0n+S+UKFdtXXnzrN24nUd/K8e94FzPmHRSKYTRJLa9eF8WA37O4Gd3ZZUT+q4CQsRPn1R331z+Wf+srJTHa4f47H+P80z6Plp1AZ2QVcRlf7xVK5Gg355NINFKo5BhyetGxiRkJxWDUPJk5YXBRWC7LP7LxhjJsFe5BHFelqst/r4BRoewNk2OQBpppr5tKpZJFy+xk2kKD+YfGaZsofJICrltWadoCQAaBozZWuXay/ii2amhdiiR5q8ZI4FJR5vxRlQw/nHPYvn2Ites2865/PIvLPv7x8MAWkaKxBpSG64y6VmI5YMl8gmhUp5jv59rf/IIbr/0V0ya2MW1iJ43pOI2ZlIJTU8kYkYimkrEFgIwY0jjQMUXOK2/ih8WAesOadEiTvn0Y4CVhNGXbVQC4sBqFgVmp2CqUZihvsW13lo3bB1Si3opVb+ZDH76c+oamahe9RtwYD6GRWe86LtGIxvDALv7lS58mP7CDOdO66WxOkUnoZFJREglJxJaGT52SY+uJNHqqASJpND30H5ZLZQhTQUKrrGFKQ33Y+QLlXIVC3lJhQYWSxXCpwFDBYsegrRKx33PaGZxx5vswRNotk0yu80hKbe0YE97r4/X+37pOjT9/fAT24xGobucqf0yzGSwMc+6lH+J3dz9B5h8/QeuSoxkYtoh5DpliL/07XkCrrzD7kMU8/MTTkKyD+kaaYlEWT+zhnuv/gJ5L0ZxqJJl02HTXjfz71z7He489JKSZqeKvuu7vGwVvPx7Uv+6j7Q0KyqtGcKu/+BZjAMi9gCt1kP8vXrs3G29f1vLRFGy5rGN81NXnCbmboqSo5EvE03UI5pwHntle5ovf/yGb8g4ls5neLTvQMnHVNDvugtOZtGgmpaSOE9jcfctvqW9sYtERR6laLJKDX33vVzTXd5KINzBUtCg+vw7q6pk+fSJaaTcv3XQV9L3E7b/+GW9bsSwcDEnbVgpiMWgXFqbQvVyIiZIqwFXhSyHoKLVV4AXEjKgiZVTTTxSrK0QoxZrHDnVYviRaCxNS6vHq1BaZtpB8VWJ1rT6uqj/UdQlPIyEgKKDpqwHI2uXbcy6EGQbyCCvWkA8bXsPqjVRlU46t0GuNxBrIqJ6u/lIL7cn3ypSrPU/9qtqPhBfpHhWvgmHE8AITU9UIlgrBLOQ8Pva17/LzX98Ab3o7sw47iWw5wC3nGXhyDdS1QdKkqSvO4PAuDj79VLx4eDZ3y2Uev/cB2rp7mDBnNqnA409X/gAG+sN0rMEiXUsOxcz201PawXc+exmL53Ur8um4/eNft8689rPUjaHskBALMJkPcv6IyuQNz0Eyr776o5/y2Su+D36GtnM/Tteio8k6DWzauhVSJaZ0xtny4B/w+raRmjVb5WPgBMxZvpgJM7vQikPcc+WVmEMVylmNrnSKnmiBn33zn5gzsVOdrWoybGmGif+jIkLsbV+3L191/LWvOQLjAOQ+TIza2qgAINfjjluu59bf/hvHvHkxc6a1ojkl6hIptciJP43aOAJXgYgCQAr7xPNEPuioEIiaBLvmAymHbPkRALJkSdqrPEf80HQ2bNjMlJkLOP3cy+iaPL16QN9jxX5tA+Hq5rynB+S+lAH7MIDhzlylN0l7D35/zdN89kNfJ2V1ECklaNWbaDBaiAbNOG4E34yQ17ax3bmXYdYwYa5P1+QknZ3tJBMSaiFhNMI41ZSsM8QuqsWSbPBa6AhTAyDLJYfcsMGmjR5rnxsmN5SkPj4R00qoNPIerYemWAu6FSbJ6ZqJE3h41W69GOZKpIjnxxUAKR18IgI7DlB2sxS9EgVJ8jZSFII86W645LNncPL7Z2KJd0ti3wAQKdrlO0oKdqkwyNpnH+Gx1XeQNkssWTCdhrokjc2tpJubXvEKAAAgAElEQVS7cI0MRrINX09RqgTUZZpwLZE2yPcRFmMFPSiDPUxQ6McvDmEXBvGsErYt7Dvh5wnYaOBLaI94bfiB8p7EdbEth1JRQAaL59dtQovWccxJ72LhIYdj2R6RWMg2kxRmSc0NZ13NjXtPULEm99l7doWv2X8ASMetcNVPr+NbX/g1enYinZFDiHtJAn8rJb9AA3OIx5txschXetW8kIlukCRCUsmyw5LQxlPemwJCChnERAsiGIHE2FhEdQcnKOEbPiV/iF5/PRkamZk4nJTRTMEdxEtsZsriLAtWxmjpckAvVT11ZMwr+L4S5iibIUeuoaspJoi6trqr1iZbJOFGjGLJY/uOYZ55+hV27c5z8WWXc9GHLsOIa0KOxAkknb7ayFeoZChrGzl4SGHp2qxf+xTf/Po/kR/YzrSJHXS3NqoOZMzQaahPKcN1YS3HYjGiYi5d/RHmpoDTCoQSGwX59+qbK6fVQJo3EuIlcmwbx7ZwhBVZsRQAWawE9A4V6c87rNu4ncBMculHPs7S5SuIxRPhLJK5q8DwA/ehVuCR7CqfUiHLT77/LR5ZfRdL5k+np7WOTFxTAGQyESGRSpLK1CkWpJHMqMO/HqtDM+RaRkIAUnMwvDyak8fJDWLlC1RyFfK5MrlcmUK5Qq6YZ7BoMVQ2eHzNi0yfOYeLL/0w3VNnjAEg5fqM3ZtGmw3/UzvWgTtTxr/5+Aj8fUdA9iLbtxV4FBWGmMKLXNZveYXZ8+fDwrcy/QPfZEvQhldx6UxGaars5rm1DxKbXs/hJx9PyY8xXChRyA5S3vwSu35/I6x9heajTyc7XKDByGFvfI7rv/Iljlk2k0opRzwtTT0Ty3NJCMjz9/1ab6h3+6+Awteuu8b87die0MhfjxXZhn85sk6PHE2qf1PDL/cBAK7G6Y0wBpWH8JjPoiaUKhrCPb4cwIv9Dh/83BfZKjVQukk15Ac2bYKn/kTkzUt531c/SbkpRUHYeYFDJnC57ZrrSdgmRyw7mmu+dzWpyUtItE/DNeM4vk3MLlB56VlKD9wKm56Awk6OPeFYbr7mKoWtCA8i/JoelpUjJh7UgiaqcBhl3Kg+ph6NKEAuHKqwAhaFTUQUQ9WjkpRZpYqFHg8BOGnkCosLsTRSsusAwTjVYcqTWq5am9V8FasXxdeUG2UVuK1ek70Cr1+lnlNMm9qnG827VgqqWg763hNqj+fXGog1hUsVXJXPJP1r1cOWGjU8G4TvGnqWiyVZNFpTRYTzqjYkUsdFA42hQYtPXPFNfvbDK0kdeRwTlh7Oi2u3QKYFJk2lsbNLhV4NbXiBxnk9LDt4HpX8AA/cejvNcw9m0pyFuOkIvlWk2alw/3XXwx/uouu4k8iWXNK6SSY7jLX5Ba754RdYPrtbVe/jtcjrW/LkOtesN4T/EpJxwgG13ZCYETEM+ofzvP38i3h4w06IdzHj/Zfj109XFkttjVGGtr7Arj/dDN2NzD7+GDLdE2jMNJEr2VQiNhPSEdbfcC3rrv4dpt5Go67Rli5y8Vkn896TTiCtiErCIPaUF6Q8lO1bIHkaB/b54PVd2b/+VeMA5F8/Vq96piyAtWbW9o0b+Ml3v0ZDosIhS2bQlNFoSotvoDC+BE1X2bOKpSjBCZZthAxI18JzJfFawEVh9siPr2SRCoB0HIoVS7Ef80WbfNnFiCR55LGnOPWM93Pq+y5UBz/Xl5tHtrmwL6jc5MRDTbH+xjz2NwCy6mGoigRbAMjn+Monvke01EA+X6JJvO70buJ6K4EbJxLN4Jl5eq1n2OE9Ro6nmTqvgRmzJ9PSUk88riMNlIjhE43oauzDLVMCDoSBJ/9HAhPEzDjB1peyrH12gC3bBFhrIZXswC5oShI/KT6ZlJeizqzDLUufUg7XJq5IsBUAKXJD6ZaIl4sUAMIGdPD1IkW3l7w3TJ4KMTIEkTg5b4jGqVHO+fDJvPt989EFB1E7bViN1fbuPWu7/8b1sNr11DSP1ffeyr13Xc+EtgTLF00nGTWoq2+irrmTSKYDV0/hmSJNSOP7Jk7FJmZKArODq5UJAgmdKRCUh3CzfbiFLK4wHyWpXSw6leBB5q1IWGV70AkMU7EehUFllW2KJYfd/Tmefu5lDnvL23jHP56JHk8TGOH3E4ZaMi7yiZp5uYq626vtPpqh99qF8P4DQG7buoXPfOSrPHTrZuKVaUyIrSAaxBi0n5NoGVr1g4jqjehR6XIXKFZ2UgyySlqdQNheoZeoI5J9XSwaZJ2Q+ziC7htEfJm/IrH3KLtFlape9AfYHjxDmjRzzDeTDnqIxOso+ttxk08zY4nH4kNTtHRBxS4K5Igf2AqAlDVB1h/HkZAqmXohAOnJHPBdBehpRpK+fpeXXt7JE0++gK9FuPhDH+KSj1xGLC3zXIpFyT0PpeJK+m8Ka1IkQGE55jjh/VcuDnHnbTdz603X4Fk5OprrmNLToXx5TN1XwJZ4k44AkJGIahyYhvi4hgCkdCJVMa7kESFrVv5dPkfZtlU4jSt/ui6VUkWB3ZanKYZd73CFHX3DbN7RT8/kGZx9zgdZuGipWl8j0VjtBvwLu8CrKup92DH2v5eqIl7S7A25mh6Ba/Pwg/fx4+9eQUPSYPHcqWTiOnUpk5QAkMk46bo06XoJoklh1tVDNI0eaSDQYoplbhoBRlBAd/IE5WGsXI7ykIR6FckXKsqrM18qkC1aDBQCnl+/mXzR4uIPfZRVRx6jPI8ldTSUkdXK+3CNHOc/7n9zaPwTjY/A6xkBqVOF7SVAgwSwKbwkAmtf3sDcJcthxkqmX/QNhuLdmJaDURggktvK5rtv5Pif/R+GItIAFcsdA18ASs+iY/sr/PSDF8PUpTQvXkRl4yOcuvIgfvTR84mKrVhc1CseJQnM0mJIfOE4APm3X71Xgy5ja7K99syRwraGro0CXnsmz/1tn2MsFCZBJupdBWiTenLkoqpIRgXwbR70eOdFl9MvkuWOLiXdF1WVXRkm4vWzaNUieg5fhtHVTtEMFU0x3yFVcXno6t/x0h+fItm9lO6ZK+nT00g8ZqCVaQ4KdA5t5elffgdz2xre9dZD+M9rr1P4olS58ggV19K0Fd9qYQ2kCAINc8RDUc4n4uTlKU968a+vQZHKxVHplKvEiZCroWqjiJTOqmas7Y/hScJ3LXQxAFfSkdDLe+QxYpkpAOSYKzkGgNyT+Vh75d4A5GidPpKBvselH/t8eY+xz68ee2oWovJRVXBOCECG310YjnJ+jozYNY3YNglvRQfL94hJgEg5TFMWdc6ZF32M//jd74EkHWdeijlxNsWU+LLbZGJ1YBXIr7mXnhWzGc5tI9XcysyVb2PYNwkSJp5TJhPYbHz8CXY/+BjkLZITplLJFonlKpRffpYZrQH//p2vsHR6l/zK8OP+BSRy7LCEwG4YpFOzTPvbZv7/lmcL1mERMSMEQoZQieLhOLrSyFZ2Pr6aA28/5zzuX7+ZYtmk+bjTaDvorWQrGjvXvgA7NjJ91QJevvtmJn3gNCbOmYPvGuos4hkF6qx+DgpyfP0D5zGlYTIbn15DU72DYRe48ls/5qhVR5JK14deq2aIE+ydkCo7VTiDR/EUuYyjTODqPvKaAHw4QUaDvEYnyoEOXo8DkPtwL9c6MLKWbFr3OF/9woc5YvkMlsybQksmBq5NIpYIqbzCuPfFZ00k2AGOLYd0F991cD1XsXbEG9LyAuVt5oos0vexynKgdpV0zQlM8pbGzoE8RqKeU087S0kL95Sq7rHU/Zffbr/w0KsNoIyN3PM2/PHaNXzxw98m5U5geLhEA0nipDCNelLieeelCFyHIJJnu/UcW3gcLzZAc1eCtq40M2dOoL0lhVceoqk+qRYMSTNTcIkuydQewwMF+rblKfclGd7YwHBfHX6kSx2oc+XtOJUKTVoXTXob9VojEWGLBeIeU5PKSrGjKemxLcEduodNhWgsIKJblK0sOSdLlhIJ2qWPQ2D4lCODuI27ufCT/8jZF74pbMxWJRVqs1U9n7H2IuIJWiGufOpGpUNi6afCM6qXujQ8zHNP/pk/3X0TzfUey5bMIBbXqG9spr55EkasESPegK8n8DTJ8Zb3Ew8+DUM6oX4RTcujecO45V6s4V7s3CB+uYLhh0w5LxCQ21DzU7x0pG4RgFy+hISAlCsuXmCwZWe/SryeMmMux510Mh2Tp4WF0ygPdcw+vfdqPXa6/ndL854w7T7cxvv00heefZ6Lz/oMO9ZILvVs2s3Z6IFG1tuAi0ePvoRoUB9aAOkuBCUcW7INcxQokDHrKYrvYiSO5TjENEMVpno0pcDDOjVFXCoCIsp88X1yQS95tpHQTBqCDlr0qcTNiaoAc41e/PgGJi3IsWhVHfVdFlYwgCPRj+IB6Ro4lofnuArsFBaIhNZIIrZtu3iuQT5v8vL6EuvW72DXwG4qboGPfeYSPvyxyzDjSVUg+HJHCThUS70cQ2wYW4lpklxtlbjtlt9y6++uo1zoZ9b0Hhob4rQ3Z6iLSgK4SzKZJJVMKHBRZBCJRGLEv1L9nmp9F/pNis9qCGjbigkpzAJhQcqPeAJ5lCyXku2SLVQYyJXYtntQ+UJ2TJjGeRdcypRps0hIkIpA4QrklDJfgPXwvdVXC0I5+asNf/67ublPU+r/6Ytlj1Eetuq3hpBAKT/Ir//tX3nw3jtYMm8G9Qmd1sYU6aRBLGZQ3yAAZIZIIk68Qbwg02jRVjAyeFpMHYgMihheAa2SxS/lKWfz5IdyFAsVCqUyw4U8xbJL72CJ4aLDM2tfZt7ig7nwso/T0jGh6t5VMwhR7aPwMfbAVJsU/09HbPyXjY/A+Aj8PUagxmCTdUcASKklKmWHD17yMa6+9R6i0w/CP+gwKol6Yo5DQwx62mI8cdetvONHP2YgYlASGWo0gVfyaK5YPPD97+APFbES7bDlJWL2Rs4+8mB+9MUvqXJL/U51hpQgR0m/HQ3p+Ht8pwP7Pf5SPTdWl70n6LUvY+aqRGsB5IoqAE1zYxBEQ9KBBCord3edcmBw2gWf4tFtFQZKOqlJU0k21zOQ20GsXuP0D7yL9ZvX8cDqBznsmOOYufwwikKg1KHRhOd//yAP3XA3eE3QMIGWeYuwI8JpLNIVsSk+9Ed2XPNzTj9hFf/6jS+T6pBAtQBfPpzC1kI5uAKeNAndUPBKzQpydAj2YCGG4zlS/YwBufYmKdSqlNGRrQHCVURnL6Dx9Y/56DUe/bfR+uzV77vnnKiBMCOfc6+POQrpjG04/qV6qyq7kaOIgLYabMtWOO2SD7F67Sbic1fSs/wtDMeasbQ4vuUTFPMUX34Wdq4ltWomx7znFLZaJqUgSiISl4Qgnlh9l7hjcui8pdx7yx3QO0imvYv8o4/RNnkiZiXPxITHdz56FivmTg3JtnJphdfiOUSkkzLmq9eYrQI+Kll9LX1ei4SA14H4GAFQxiRZVid8oCwGQu/7iqvz+zse5CNf+iqDsRSlVBvxhW+lMmCjTZhCe3c3iaYkfcPbKLzwIEd98L2KKFSfDCj1Pcf2x25iUukFtj92L9ZQgUOXLmbOjG5yfRVuue5JPnThFzjjrPPV/iNWVar5Ld6qVXa2OpNrEo4m/4h3v+wdoaObrC7yj+wi4u8vTgGKlSZApropbfXvoWWV3PPhWVgoFbIkCF/jf89p4m+fxOMA5N8+ZiOvqN0/Us889cid/MfPv8mhi6ewaNYkTAEfoxEVeqASV6WJpZJmRVYt6bOCT7rK80CAnIr8XaCrpGvLcRWjR3z1KsWSCldwfI3hoosXreOJZ9czf+mhSlKYztS/cUngYQtBLdx+JAx0u/1Xj/Llj3yPmNVDuQitsSaKVlHZD7dGu2jRO9EsWRxcClofO3mRHe46ArNIpsmkqTlF1LRIGBXmzppCe3s7O/uybN05TKEsjFKPwpBFedDDLLXQbCzCdxohmaLk5egtvagK1YnabNpistEklROfJpa3uqO8WpRJbdifwY8EBMJO83M4rgQFZanI4RspggRQaVTMQd+oUNC34zRv4YJPvJtzLz4hBB9rJi/K2y4EIEczCcOkOseuEIuG4RnVFymGWcSU9DuHbO9WfvPz71PJ7+DwQ+fQ1JKiobWVREMbRqIdI9qAbghwJBIPeUcJIpGFVBwdK2h+HtwsvtWPU9yNle/HKxUIbA/NiyhQyvejCoC0xZdP15DUcpFFOJYkJ+vsHsgq38etuwbomjSdd5xyKs3tnehKbjLqFLNH4fFGBxACWPvsC1x45mfZ/WyaJubSFpmqZGQD3ga15UzUFhMPGtHEB1YXYEZAvjJWIKE0AlEXlDdmNN6oAqjEykE2NcOsU92/mF9SbFGBvzWxFAig5A6SYzsCqzfSRIIWInSRjrQRjUcp2Fvxky/TOGGISQsCWiYFNHcmQXewypYC6qSlLJ34igCPbijH8exQxrJta4WNGxwlwc5bwzhanss/dwEf+filRGOpar9DduAaAFlj8Y5NOgx3b/m8nsyTSol77vo91137S+JRj86OelrqE0xsaSAmjWvTxDQNotEo6XSKeCyG57mKoSsApPwocLC6+iorLwHBAx8vkCAdR1kASFNH5Btly6EiLPIAdvQOki977OjNsmlbP1NnzuPCSz7CtBlzlARbkihD/6Xwd4Tsg9pjbEtAHSWqrILaB9mHDWR/eKkqnIW6Gvo3er6rErEf+/MD/PT736IhbjBvxiSa6qLEIwEJkWPXJUink9Q1N2CkomixDHq0jcCsxxMvSF3aPtK8KGK6OYJyHmt4mGI2TyFXpFgUT+MixbKj7BoGhsts2Lqboqtx5rkXseotxyiWf8jjr434WLP7MQN3IFdv+8P8Gf8M4yPwOkdASbA9Sx3WpSEWicQoFy2OesfpPPToy5hLVuG2dYIEh+Wy8MIT0JGE3m3w9pM5+pJLMFNR5YnuVkzatRg3fvrT1Dd1EqTbCIZ3YD11M7f8+AqOWXkobtnCSIp/XLiy7BWA+jq/xfjL/idHQOF6Itkkr6JJDC9OUPLQ0gkFYXiBhafHuPGhx7ngs9+gY+4RDFYMhtc8Q3zpXCr5LZz7Lx8n2plRJIGI7fHTn/wrC5auYNlhqxQT69HVz/Psz65h+ltPwnaibFn9uEKa5hx3NIEzRHbdk+z66Xc49vg3cdsvvqU87UTGq6eTyrJI7WHVxmlI7NPwpIauisMPUPjp7zNtRAnjjg3yETUR/PKG27jwc1/Gc2LED3sb3UveTF5sjxIZtv/hNqhPMf2Qhbz8xB20rFrKrBWH4UgTxHZ59E/3g+Gz6i1vVjihUXG5/+prYSgLW7bRsXAJmmugDWzD2PQI1//4GyxfMEvVTyHQGChrq5gobKoe5jWvS5kLKrhcPA4VGK2YCX+fsXijvctYAHKsE5c6F4Yep0LK0vQo+QK87+KP8MdnnqEYa4SuBSw98xLKpHjhqWdITO6io0lj45+v4chDZ9HTnubXV15BT0OFFVNjnLCgiRMOWcj1v7mBod5e1jy1iXIBdmyF1uZ5XHv1H8g0dSgvfPGYEosxeYjlnbqMKixUatE4nhNgRML7NwyeVe7nBGKXIKikIi9LYe0S+iGEYHpIwgnZ2HKeqbYG3mhX7e/6eccByH0YTsXAccEuF7jyh1+hf9uzvPWQeUztasQUw+xkclQyWAUghe0YMiADdTAXeasjQKMc0iUdWwBISXd1nPC/VSyKJUsFewyXXIJoHQ88+jTHnHgK55x3Eckqi2cfvsb/3EurAKQAslpMU3L12676M//8sR8SqXRjl2J0JHsYLPWRZTttdNAVnUXMz6BrAY5eJMcu+q3tVLQ8nukoAEaAwEp5J00NcRoa68gXA4ZzKQgaiZkNaE6EiGuSMjMKYLO8PCV9B0W/X0E9rXTSnZhF3Gom4bfUeEH4ulNVQggoEsXzbRyyWEGevJ9V0p4wkMMgpgkrKKl8K+3Aw9UK5PXNWI0buOCT7+S8y96lUh9HJIZVRtdoQzBcrkK/xHCpUrLRSCyUMlsuiZhJuTDIA3fezItP3suMiU0smD8VMx4n2thBumUCfqRepeRFVBiJSFfF+DmKa8QhcIgFOXCGsMuDOKUBBT46xWGh52JKcqCE9HgC0siPrlKHlbQk8BTIY1XEk8ZjaLjEiy9voqNnKie98920TZwS6qmqbaRX8RX3DwLjvs19ASCfW8t5p32SvuczdOiLaI5MUvdtn/uS2nAmacuICQApoIwu+5F0vySBuoTlD9PLJhxsNFKq2xeLxJRHo6vFlTQ2ofprtpp3ivXqCxxZosRuKkGOtkg3phtX1yZJEw3pCWr+FUpZLH0nbvIV2qeVVGJ8a7dPpiEgFtfxXEmPFjlaTAXHSIDLrh1DPPfMJrZtK2Fb9ViuSdbOoRkWl3/2fD72iUuI1DxLa8BPrSs/xusnHNRRoC4kEQbs3voKP/zBFTz5+Gpmz55MT1sDTQmTxnSCRCKuQqQkzT4ZjytfSAmkqQGQinFcZUKqYJoqFCnGCMoT0pPmQhhII+E0wiatCBvSk3XTYihfoW+oxMatu9nZm+X8Cy/j7Se/Cy0ijD3xGQoPpNIMERNqSeYO5d/y6atymb2+l/q/b3QAzKuKt5QEW0LOpHuvY5VyXPnD7/Dn++5k+UGz6WzNkE7oJOO6SsSOx03qmxuI1qXR4xnMeCuBWYdvppQnrNg6mEGFiHhBWkWc/DDF4WEFQBbyJfKFklo/srmyYkBKIvaTz7/EwuWrOO/ij9DS3q2uS61I24OI+r9h3Pdt5Rl/9fgIvOFHoFbrCCAoftJRHe74/e844YwLoGM5E/7hHILpczEy9SRKeV68/QawdrLk3cfjphI8c9ut4Fr0rDiMeLKViW0TuOfHPyfT2o1rpujJaGgv3sltP/8WPU0NRCWoo7poS1M5kLqzxlR5w4/mgfcFqseH6hUNm/WKfWREcKoqBjOAmx54gnO++1MSU+djOwml6BnctRWcLGd+6/NEJzRTiWnkLZuE4aNbBe666XrmT52NV4qz+t5niE47FCeSVnY4zfEEA2tehGfXoKd8/Dt/S8/cKdz9nz9jZnsanBIkY1XLohBoEDZd6Ecp3U6p70LVQU0EdeBdvb/PNxZrqFpWiF0J/cSVh6AP/37DrVz4ma/gDruk33YKhWgjDJXQVq4i2dSE64kMsYD1/BN0rjiIgw6axTMvPEVvPseSI44WR3x1putIJ3A3vcR9X7sCih7ppYfje0naYibb/3wrC1tjXPn/fZaFMybhaWL7VVUSi7qkKiVXpI3qVx6xPR3DaP37jMYb8V1C0kKYhC5WHNVyu3Y+1KUmDxSQ98sbb+H8L3wJN+fRfvZHqZ99KIVoB9mCTUMioNPYwfZ7v0OkdzXHHNxBducaTj/9OEy/gJvt58Un17L2qRybX4FT3t1JIt2GE0zlmmsf4n1nf5Rzzr1MKRp1Pb6HYk9Uq2IXJVkPulCiVdO+iC7KRNtUDEd1VojAvQ/cTXtnK7OmzwxVkkIfcXxMXQhEVdXiCIvir3CAeiNe0r/hM48DkH/DYL3WU+U+2bl9K1/+7EXMnFjHmw6eTV0soDEZx3ecEQakSjpT7EcBH0IAUrzTVACNAJCuX025Dg13JZVJPM3KxbJ6fjZfwdWiDBY9tg/kOfnU93LU204knpD00TfoKbjGgBRPRTPAtw3uu+Yp/umy7xC1uygVI7RHJ1G2JfP3ZdKkaGcWrYkJKkDOcsoQsSkHOYbdQQYZwEB8ygwcd0B1UcQfLplqJxKdQOBnwBWvyQDT9RUYVLCG8QREZCsWOSJk6DSn0B6bgFFOE/UbFSPNpYxvuCoERHYYAYcqdh6bQUpkESg0RT2NWg+mkSIwIyqgRTFafQtHJLfmZqym9Vz4qZM577L3gEhyVQmy9/Wrrb6jHH5X+VNUQ1yqMtHhoV4eWX0nzz52D/OnNDF3RjexaISGth68ZDuR+k48U4wmI5jC7BK8U2S4uoGjC5uuTNQbwC8PUC4MUSlkcUo5fKuM7kmvRuTX0tCVzdNQDE2VnizSXddWDKZs3mVX7zDbd/bRPXEqx590Cm1TpofFvTAXlNRk9PG/igGJAJAv8IFTP07/2jomxVdQr/XgOrYCIGX7maQvV3NIJL4CoEVkkxXvUAEhtQJFZzf5YIg8JUXTl+RD8dX0BHr0dOVv49pOKDkORPIjQJmPrQ1Q9LMkqaMh2Yju+9iVgBjNZOIdRIwGAsNhoPwyVuQVzIbNNP//7J0HmF1Vufd/u51+zvSSPilAAgklhN5BAVFapCNFqqiIgILlu02vV73We+1iLyACUkRpAgLSCYSSHjKZJNPb6WXX775rn0mG6P306vc83pTNM09C5kxyztprr/Wu//svM6q0TTOIJQVf9qiKbF46uZqhGh7dG7aweu0WPDE9SLRh+xrZaoFIHG78+OVcd+P7RCkeXn8EQKoKWxUT4RWWWbL5SjCUXalgaC7LXvwDP/nxdxkf66e9KcncaW20NqRIp5KqeIxFLUwtUL9PJ+OYuoyXWAWEAVITlwDpcqlf6uzI0DPXVQBktVbDlmCmmq18S4dGC8q0ejxf483uXjJN7Zx13ns44tgTQlbnpGdQWRxs0/xOjmLc6SoGz3YwLGkUbBM/OU6VqGXw+kvP8e3//AKpSMBes6fSlIkqEDKdtIhFDVKNaeKNDRjxDGaiBS3SoABIOQDKHNd9G8svY7gl3FKeigCQuQLFQlGBkOWqrB9lCuUQgFzXM0DFs7j+5n9g730XY1lhWNDWTvHO0LT4G+uN3T++ewR2phGYACGlEpIa55e3/oT3fvgfYc+T2OPiGxmKNlD1oPbySzTPbmfsjUc55eoLSLe3MjDUTzE7QimXp5R12Pz758AzmD57DxXcWNi0ihtPXcLH33sWaUtXqriSWyVqxpWqZZv39M40orvWZ5H6XhLou3EAACAASURBVJqbUh+oPcx10C2LsuOhWwa/fvA5LvvEp0kcchSleCOxiCiBfEb71hGd1kTLPrM4+cKzGax5aFHRLYHlldDHhnjszgcYXDlO08wD8afuS86QxOkcEd9mL19nfNlzbPnNL2C4hy9/+TNcfcGZgjuqsNGanPdUvRJSEuSPt8qwtwKQoaPcLsp/+5sn6sTaoepAOdtsr17R4O6HnmbpJVdDtJkp7zybyLxF5BPN5CJJxUZr0nSscpbB5U9CdZjmw/ZlnyMOI2iYQq4mQY4uWjnL+Ko36F+5Bjdfg6pGItlObTyL9/LTTO9q5bRDF/CFj39ASerlvYgKKiYenAp0rt9hsRpTNfKEtcyk2uZvHo0d7y8ILTjCr3CUdEwp6CdkgNuOEdhOjYph0XXgYWSNNJiNHPSBmylaGeVxn9/8Mn0v3sE1J07hnCOmsFeHxvNP3ctvHl7O/gfESEYyHH3IO2lv2J8rLr+ORQfN5ekX3sTX0rz4UoHO9g7uvOtB9pq/kKrrETGjKvRXAGSphV1VE0eV4s+KCMuxWrdUiPHA/Q/ws9t+psisa7vX0dLWzPe+9z2am5qJiCVRCK1O0GPDGzUBtIbh37vstRuA/BtvfaVSZdnzT/Cr277Nwft1sWiPDmKaTWsmQ7VUIhaL1+eaJLa6qsgSBqQYbruOFwbQiIeZI98XBkpQByBtFexRLpbwA51S1VOG26u7+0i3TuXSqz7IPvsu3sEPxKLP9JQRgrIGr1o8d8+bfOzqzxN12ymXDVr0Gcp/sRBsVGKGNFOZFp0HXkxJ2WOS2OvlEC5ZjmEqFBRdWtdc4skkhtmgDJ9t28R2KgT+OJpXwgx8IkTQtIRiGfqUhbdImuk0RzpIiaDDlrVBpIAmvhHgmTZlclScHDW/oJz5BFBykNTrMo3GFBqsOfhOQskAhPlY82z1PUcc/8yN2C1red/Np3PVhy8AlTxdT/6aWJS2h+uEOSsp6ypgCAVMC0hTKuZ54tHfsPyF37H33Db2mtVEa1OadLqVWOM0yMyiEsTxhTEpZteep0AqUyV1a9iaxKnnMap9OMVhyoWCAokC8QZ0xBcyBCvFU0/toZqhulTimyQhPFW7SrZYY6zgs767n/bOaZx48qnMmL+PkhWIvYAZlU7SW6+dDYBcvWIl7333DYyuaWBu6kiSbodiQA45AkAadGlLiAWtavxkg7UCA0vkrrpImB0M06PsjJNzB8gxqOax7L9RvYVotAHfF99GAS4j4JnKOUblvBgFSq4AlyU6Ym00JBLUShWqtSomCQXVx+PNxFIN5Kpj5N3NOMYwWiyHb4hzlnTiPVyngq7Cb1xy+QL5ao1ELIFvVthc3EREixNvMPnQRy7mQzdcpRjGf/Km1ilqoYH4BGwUSmi3vl4WvaDG88/8nttv/ylDfT3sObOdKa2NNKRTxKISdCJSX4OoqRGPmMRjEcWElDQ6sbKYSEcPE7GlPJCgrRCikuck9IB0FBOyJqE0jkPF8ak6IVO3d2CckbEC3Zv6mDpzHkvPv4gDDzqcZCqDXbWJROUIsn1RMLnU3cmEE4pNKlITF12Yi2qMxRPDpZwb5Se3fJMX/vCYSsSe2p4mYjhkkhZNDQliyTiJxkasZANWsgk91kAgLBFJlhXAPfCwghqGV4Fanmo+SzGbpZQvUsiXqVRtBRRkixV6B3OMFR3WbxrivIuv5NQzzsGw6v7Jf7JFE77v3aE0f2MBs/vHd4/A33MElFItDN6Qxu6nPv85PvWVH8CxlzL97eeTJYJuRMm/tgK8HIkOh9PefTIFqYV7N9Gx1zTipkZrBe74+nfxH/496cWLaW/N8OZTD/Klj1zNteecgaUOfOIIKHuuhTReRE2yKx/+/p63/f/Lv/0WtpScIwSE1Kja0qw3uOeJZVz3le/TX/DIzFlAtKmJvF2iNraZpsPnc+rZp3D/r++jsbOTxcefQDQWo2DbmLbHlldW8MIvH4Z8GrwUMw4/ipJlUopqZIIq5Wcfp/Tw3bQkPa6/+GxuvPZqYoIySpCf2DSZ0XpsRQg/SVWhAEgluw0DHeU3f4p+8P9lbHaRv0RG1LY9ogIKqTKtfuIQmyEzopRiP73nN1z1sX8iOX8xe574bnqNDPl0h7KhiubKuAO9VF59CvrXsv8X/pHI9E5sI676E5kIvLl6FX2vrubUpWcRjA1z/799hvSeCygOjxJs6GHWon3Ib1rLzVe+h8tPPZomdaQTezUPS1f63boKV/ICxBle7nroPbsrA9DbAMiJyCHhCNZ17JOPEfVDo9yPS97/f3jo+eUMOR7JrqkcfPS+9G56lgVTClxx9sHsM9XklT88xp0/f0w9j4UKfOzm02lvaKFnXYFHH9jE1775PA0zlCMZWzbAvNntuG6E22//Ffvtu6/6hlP1saL14CZh6NtFHN9jc+8wfYMDDA71cd1HrqVKReVK4OgUR0okEhnKuRIHLjmYO391F51TO7ZaOslppW5MpdKpVGDnLgw+qvo9CPVsu6+/agQCCtlxvv31L1Ac26jSr2dPTRHXXCIaJOOJkD6sNhxh5ojfo3jmiS9aoNhBInlzFZtO5IICQAoD0qWm5K2S7OqRzZcIjJiiGm/oHWbe3vtz0eXX0Dl1JobIMnfYK3RRkOVHFmWnaPLwj1fy7x//LlGvkVLZp9WaQdUpU9OHif5Xgao7Uabq8zBpxgriahm3gxI1vYgbqVD0cow7IRhZo0aKVgXaxPQE06a30N4m8sJRiqNj+I5FPmviBxG1MKT1ZhqtmSSCFIYjaXUSXWMRSFGj2ZRFah0Mk2cIj6piZDZZbVSdChWypCMdpLV5uDUBIAPswMbVJASkpBiUJWsTtZY1XPXR07j6ugvAEAeJ8P6FyWiTNlCZNHVJ6ESQeeB7Kk29mBvlqcd/xxvLn6FraoIl+80lHvGIxRI0dsyBSCuB1U4liOGbZij1EBq5AiBFqiKs2wKBM4ab3YRbHqdSquLaPrr4oIhU2w0ThwUwV/unBPgoRmeYzl4olRjJVnjp9TeZMWcBZ59zPq0zZofxfKaAngJjhGl+k5UGOyUAedYNDK/OsFfmGKLVFgWLDduhBHu2dpACIHXNQguEUyocXaPOggzzrj29gmuOkfV76bZfRyBrYTJK2aqsizWLJCn0QGQ9FpoU2kEV2y9RpqQMreO6RjIaQRcpsi09xSQ6DURpw4on8S2HsjdOLRgjMKoEhofvV/HdCrZdVP6QqgngGRC1ybsb6bc3Kkg+3RLjmg+fz4euv5J4MkrgSVDLpL79JIraWwHIkLUpc8k0xSPFQ9La8Ws88/QT3PbT7zPW382es6cza+Y0UvEo8YhOImoQjxhE9IBkIqq8TiWYRkBI8WxUpAcxc1bPjB+G1dT9Gz3Xx5FQL9tWXpBVASIl2MsNKFZc8kVbyX77+ofpHcqSbJ7CRZddzdHHHK96sKqTrmQfUiBMXlh3Uvqd8lBylWxahRhtTR33scsFHv7NPfz0+99i77nTWDB3GlHDJhXXaGqIE41FSTU1YyUzxDKN6PFMCECaceXbI/CzIQCkX1WJ2HYxSyWfpZQrUMiWqFRq5EtFyrbH8FiJwbESqzcMMHvPRbz/uo8ydcacOsgc3odtpNttgPBuJ50ddvPf/cZ39RGYeIxlsTUk/xaau+ZQqMWYfd0X2UwjnrSJjQhxL6BaHqC10+Ww4w5jS87n2Yce4OAPXYxXLjCzGnD3DZ9AF9uZnm6wx0nrVW75h49y1nFHi6VbaHmjAkvCOksagqIs2H3toCMg86emDJxVLe36Lq5moFkWL7yxmcs/+RmqXQsZrulU13RjTm3H1fPMP/UoFr/zcCLJKF6uxMMPPKjC1A45/HAS0ZSyaPrhV35CZ+teWHYDgW2w5anfw8xOpi+cS6Q0xIYff52YM8qnrnkPH33/ZaGXuya2NlWsWAJXGqJ1gEnKiDAFewKAlO9tk2DvnoF/3fybwJ/lp5XOSvnuBfiOiy7qK1U0aCon8dbfPMp7b/onnOQUFp5zOUNWE0N5F9ZtgUyaeZ0N9A5vpBKxOeyCpcqj04rovPTsU9QKZfY+4ngSkTgZz+HVxx9h9PknYSyL1jmbVCxNQzSCNtrH+045jOsvOrV+zgqzAlQwiTL+c/F0UdPJbBBCwm4AUk7+4TYw2e9bCvDw9tlVh0i8HujjwUi2xpJjjsRNBXiRAm8/aT+yw69wxfmHs3H1Uwz3drPvgoUcdfh5uHaUBx+4n9t+9AQxB7pXQ74MZTlzNUFVTlgeLN7vQL70lf9kv/32x5I6WA7cgYlnBwwM9PHGiuX8+jd3UqyWWfbGCgrVCj1rN0BScZvCx7pS/1LZORI6bPGBaz/E57/4eWWhJuo2ITpFJ2yFVADs7vb5bgDyr1v76j/lM9q/mc//6yeZ2ZnkwH1n09FgEhVmm+vSkM4oVo6kzbrBNgBSwiZE2ioApByWBYAU30cJgxAAUkDKSrUWhs84HqPjBTQrznCuQsUzOP6kUznpXWdiKengjnzJFl1TabO+lmBgg823/uHXPPObFUSCGKP5LJ3x6RQqRSV/jlsWdjXPDH0eMW06Fgk0r6iKD1t3FOjnmSaOXiVf28Kgs4Ec/cJzZHrjdBYtXEBrc4rB3l42rt9EKSceH1NJ0kYqEiWiRbDcKJonIFGMuHTQ/Dy2XmbcDaXWknoncmvZOtrMaTQlO8nmxsiyhQajjUZzAb6TxNFcql4ZV69Q80uq8142+6i1rOWqm07n6g+dC2boX7f1cD2ZaFX/Q+n6qMQtxEfCo5wb4snHHuTVl56la3oz++09jVgM0o2NJNKtxDPTwWqm6sYxYw3YdY88LfAxAlcxkjQnh1cbwisPUc3141VL1KoegWegBRaBL2yyOktcQj6EEyWMTsejYrsq8XpsLE//SJ7nXl3DB6+/mSWHHB4Cj6FZoTLallRlSzxZ6tdbuGM7CZ6z8o2VvPeskAG5V/porEqzYuwN19YqacFsDiJOmwKydUz1X8iFFFq+qkrxqWFEapSMIdZUXlYzQvwcy1QUI1K6ggJ2myTx9SSBJmxIOTz5EHXIVvvxlAVAhHQkLU6SuLaFo6KTPGJaAitm4eLgydpkSjukrBLWnYoEK4nEW9KQxeczgq3lKARrGPf7gTgNLUmu+tDZXHv95aTSkToAWZdKTBja/EkGpPiWelj18Bz1aT1XpSRXywW+f8s3ePzBe2hvSdE1YxpT2ptIRHRiFqRjJjFLJx41FAAp4TSmJeCrFAgCPtafG5WIPcGEC5PlBCi3BYB0HGqOTaAZjBfKFMs2mhFjdKzAyFiO7i1DrNsywsnvWsqll15Oa+e0bXKZScqZcPruJBN2u+0iEPBRHeBCqwRhjEZEki11lFNj9euvcMs3v4pTHGH/vefQnDZoSAhILDKkGMlME7F0hlhDBiOZUYnYWOIDKXuTsCAdBULqXgG/mscuZCln8xTGi5RVGE1esf/DkKAC3b2jDI1XOPfCyzjl1LOIJlJ/FHy9jVKw7b7vyLvg7ve+ewR2yRGo1ztuzcGMBCxbvpyDTjmdoGrBvseDG4NYCoZHoCEFxX7mXnoiiSmtLDjkZKrxJKNBDreYY1Gyje9dfSNM2YvZba3k1r7AwuYY933j8zTIHiVxyRbUtDCPVNQv0rzeDf7swDNvMgIVSnaUB9/If9UG//yt+/jhw8+gT59NY0sH0WyJjb+9g/k3ns+R57+D4aiGFktgVCClBdz2/f9gbmcHpxx7Cvfd9wzrlo/Tuv/b8N0IftUlZer0vvECHcEwpQ3LKCx7jE984lo+ff370KXKkoJZFzsbSzXeJ9plIfBY1+Uq1YkUK1LNT7gD7vIkqL96AsqwhvCVr2oVeZ4NM4rviB+fiesIicLDEK98L+CXDzzGZeddDl2LaDviZIZfexPeeRZWQzNxzyUZ0ejvfxMocdYF7+TF5S/Qs2Y9h11wIQVNp+poZKwEUwx47d5b2fzdbzH1rEuoVnVcW8cb7af02F38+Gff5PTjD0YMZCJbWboyPzxcCSBSsGQIQO5kepr/4b2UlVgQO3lEFEe4LsbeFlo6cTZW/q6S3GtqfPu7n+Urt/wzJ5w4jw9cdR5f+sK/8uv74atfPpTzl55MYbTCimWjfOOLt/P4IxI9BHN1qPjQkoReB16zwY7pdDa38Ktf3cVBhxys/m0BRJ986mlqts6qNWv5yHXXkmhMMG/PqazvWUc5J0CyOhYxe9E8Ctk8pWKRqVOm0dfXH3r02z5OzaMp3cy3v/ZtTnrbScTFvmE7uwUhn0UNa5feg3YDkP/DR+YtLw9cHv/t3Txw3y/Yb5+Z7D2vk5TlkhZ/rHhCpc3KoV4BkL6EI8iXp8AdkVVuAyC9bQCkGwKQ1apNuVKjZvuKIVJzNZUwHFhJLr78Gg489KgQqd+hL+l5CwApdjxJlv+hj49f8m0YzxDTLTaN9jAtPoNipYwWMYiZJuXyIHMi84kGswgcE0vAG+kqadJZEme9CL4pnpJZBULajOBrFUxD5JwxtUlJEIJIW+N6BzFzFkaQQveFWwYxI4Lm6biSgiVeLtoYlaCoCl3Z6DKSuljNK3CxJTaFlDmFfFEk4D2kjUYajL3wnTiOJoBolVpQpOZXhZBPyejHbl3HlR89nfddd3a9LTrpBm7HRQ6T00NliSzAhfF+nnzkPla88ixzZrQzf940MhmTVEOaVPNUIpL8aDbhkcDzo6BHFXMxrPMFgKxh+gV0exQ334tbHMIujeMLWGOLpYWMgIXnaQrEkSaUYsWJB2YQUKl5FEs2haLN8HBOMcj22O8g3n7KaTS3T1GWAmZE0r9FFiFeGeG/vb3n7s6E56x8YxWXnX0jw6vTzE8fi1FqIGKajNpr1bjNYjEJ2jE1YYRZGIGhQMgQgNQwdQtHGGJ6jaI+xAr3BRqjGaYm98D2a6zIPiPcYOIkMGTX01P4ehTNjWKaEnBUxPFKMjuwFRtSGnMpYlboa+h4NjW/Qo0qjrCw644rUv5EJdFNgG35T9OVZB4tTiUYZbD6IsP0EKGBxrY0V37w3XzohstIpqQbWY+elAnyRwDkVr3JW8oraboIy1eYkCJNkRJjzarX+OF3/4ORgU1ELY15XdOZ0tZAzPBJRnWSMVMxIcVDUsJpIpEouhmmBk4A92EW/USZIv6YhmLfCgAp4KMwISWQRtL0JORLfEsFiBwfyzNetFm5cRAr0cCZS89WLMh0pkV5GIbMdW0SC3LnBCDVZqSHJtrC9JbfTzyzMq6BU+F73/pPnvivBPN95k1jVmeGtsYYlu7Q2JBWAGE8nSbRmMZMpkLAwEqhGRkCzVJhYabmYgRFJcN2ijmquRyF0QLlUolKrcxYtkC2UKNsawxnayx7bS177XMg13zwRqbP2TNcLiZkOPXFY8LSPYTxd8MIO3QZsPvN75ojUA8KDZnmHvsfdDCvdvfTetxpTDluKdVoM3rZpTUexS8N8ewd36Nz6VHkDcKDYFsHeyycy6zmFl6+52HGHn2BhoNOIMhn0be8yqKWGI/85D+lRxdGz+pimlPPHvZ8IrqsT7vXjh158il8R3XLxRdbI6eZfOqbP+FbdzzJrCXHkTUNytUyTt8mZu8zk8a9W1nyruMoJ5IUgoCoZmBUXFr9Er+7/Q5Wv7gWag3MOe4iRmpxarpA1T6NTpm2yiAvf+lj4AzxyZs+wD/ccCURCQh0KxhmXAFLYV6GqZq04l29lfU40cCs+0JO7Ge7Z99fP/ukwS/+/CF8FcK+0pgPk6XrLeNJA1wN4NZfP8oV19yoPASXXH0j3ZmpVFKtOOUyUd+nxdLpeeVpYAy9Pc2Rp52Bk0qRE1KcHsVyIuQ2bqTn2YdUYyO3agNGZxcRLUFtZAiGu2nTynzimou58JTjaZG1TVGupc4K6unnEje5u3kaDowsznIp89T6aVPuXdgQnwBoQ7m6j2cX+fcv3ciyN27jqqtO5A+P3K1K2JGCxaWXvI8HfvkLCn1ZfnObw4wGmJ6ZiZ/1OfGwxWzctI5Vgz0MaDqv5Ryu+MhN7Lf/3hxw8H48+NQjLHv9JeR48esHf8No91h4tpHpJTfLhUSXSXnchTbxEzZxe2xhioBAA/KrWIY2GfhFj2giQcJIYgqb+js/4uQT3q7OP0L294V9L4owdfaq21T99Y/BDv2TuwHIv+D2SUCDVWeFSKdLpIByYPNqRW79wddZ/eozHHPE/sye3kzCdInqATErEu49mhx8RR4gslcJfQhwHL/uARn6QqrwBBVI46tfhQ1ZrUqKq4ftBJRqLvmKy0i2zPS587ng4iuYMmO28osUttWOe9UXIJXMHOW1p0f4+Hu+A+NpjMBnOD9Ae7yTfKWgQmoctyTcLuZGFoDdQcpoJ5DUVhlmXUAGT0lUFVRgOvhGBc0UELdM1REIUKJUBAaKErGSGHoM3xNARUCRKvGIpYKBPN/DSkQo1MYY9zarJdKik2S8GWH2j+U2UqaH9ng7Ma2LfLnAOG/SZDXRZO2BUzFxDZdaUMEJhAEp0E9AUR+g1rqGq246g/d9+N0h/74OD4ZOCKGHzQSEMwF5iE9o1PRY+/rzfP2L/8L+C7p421FL1Htu7mglkmrGSk+DSDOeLp6W4m0piVuyiAsg42Na4mMxjumO4Rb6CAqD1PIjYVdJpP+uSKwlXMfAEwakrL3SrDU1csUiVizOwNC4SvXuH8iyavVGDjv6BN51znkY0kk2pcMjKdthk3cymTOsASbc+96CJOzw2MGqFau55Mzrya1rZV76SGK1VuUDNO6+iczGWRxAnFYlozYCgfoiWIoNue25FfZhEDiU9VHW+8sUMDg9vi+SGvR66XEaYzGa/DaKdo0x8mhahLgYMQeS3hyOrcDvvjiS+BKoJD6oIvTQiegmRT+HTbH+Go04TSToVDwQ2f4EMFXuWF5AoMepaaMMuwJAigS7gVRzjCs+uJSbP/kBrEhdGyFR6BMA5AT+NzGXty5If9zf3Wo1oF7js27FMn5wyzfYsG41c2Z2Mq29ieZMjMZkhKgZEIvoyt9HwpWi0ajyaVJNHeGTGuKPaYcG9PVSRUmold2XsMk9qnYtDKURKbZinGvKF6hYFO9Bmy1jZdZ29xJPpDnn3As5+ZTT0IRZrh5HeSbE9iB8LmXNF7m3PKuSlD2xJ+y46+8ky4ft1p2tjQPPYdXrL/Pvn/5HWjMW++41g0w8wAxqzJw+Bd2wiCTiJJuSRNNpjEQm9II0MvhqLdaxjABLq4BdwC/nqeVzlMfzFPN5ihJOU7PJFWoqDTtb9OjePEJP75hKwz7p1HcrZomadfWlw3FtxYqVdc2QdW43ALlDT8Hdb37XGIHJbk9bpc9i81LzMKMGBx//Tl58eTV7XXkDLDiCwVqMjJmhb+0btESyDBY3c8oHL1YAZLFQY6yvj01PPErMjFH9/YskZ8wn1jITyykRHXqdq047gY9cdjZqy1JbkVc/7oZhcG/pju4at2CH/JTVapWYyHwExqmfv2T/1U1DKTykCSXcJeHAfeA/fsz9f1hOfrBG45wFBI0N2BGXyublnPuxa1mzqZve7AgnLz0DEgnJE0G3fVoqDg/87G66H3wBElOgeTodhx7LuBkjqBaY6Y3y5n0/wdiwnMVTGvnZD77D7Jnt6JpTZ23JPhRWdaLGDg8hYQs/9H2UYnpCdDuBju3euv6WCbkNvgoQfU8ow5bnOgQgJy45cxviuW5IK1/jbaefy4sru6m0zWHWmVeRTbZSC3yaEin6//ACDPaBVoI5nZx86XnkRC9kmkQti3zPRlY//gRL3nUGnW3tvPL00/T+7lHaZ3Ux9OjjxBbtx/TGFNnVL/NPV1zA+991jAqNFEWY1CuBOq8LVF2XmIkR4a4cQzT5oKiU1+E5PXRLnNCISYNchU1TyNc4+pgF5ErdnPbOZo47tIM999ybW36+nAfvfRNrFFJFaPPhyqUnkNbaeO6ZV9Eyafo9h9+ueY2sZmDFGnnXWWfyyLMPYzZZbC4NKKUjAjDOrJu2toGIHdtmtDL8+kg4p3qFpVSXW4vysD1DYTyv3qoogoQxVN5oC68qfPs1uODd53HLN75HIpPEc3wMIebo4Ah2sZsBudsD8s8tgrLpScGkQhCU5C9c3da88TJ3/PhrJM0aRx66iIaEQUx3SMascGJpoaeWeJM4gaMOrWECtiD5mgIbJQFbAgBCAFIAx5ANWalKkIJPrlTD1yIUKi6r1vdw4Xuv4pQzz8FxglCS+Ofe/P/q74ckegEARSb52tOjfPw934XxFIbvM1gYpCM6nUIth2PmqLoF2mlmemQPTK8TwxO5qQBfshWV6qKGsBcmvD1lviHsQfFaUBuTr3wdlV8cMXTdxPPsMITDr6kaQSBKz/Cw9RJZe1jJrk1SRPWZRM1GxbYsVjdRZg3N0UaS5jzGSwWybKDRzNBozsazLVxdQoOqOIGNHYgAWwDIfgVAXnnzaVzz4bPCSkU0y+omCtgRgh4yKm59wZU5ETN9xgY28MC9t7Fl/au8/ZiDaE4ZtLS2EGloQ4u3YsSnEFgZ5Znkq8CTMGkt8HXFQnKdHDGrhlfuozjSg18YR7MruNWaegsCPvq++OsZ+JraHlXadbFaUSzK0Zz4BMbp7cvSvXGQxYuP5Ni3v4NUW6tKu1YpzXU8o467bzfztgMg/1fPy7/8zQkAeenSG8iubWVu8ghidhta4JF116s5OFPbn0TQjCFsCwEgAwvh7YoQW0ZEJeKpeeBSNYZZ6z5LjAQzI0vU99bYT5Myo7Qbs1QrbtAfJOdklZw7YaQIfPEwredPGx6eVsbxS9h+EYeK6hGHYUlSpAkkaRHRM5haEzVPCmZDAXiBeED6Hr4ewTWzjDmvMOi/qXiSqRaLK69dyo0fuxrdDE9zphH/b1TJIWy+jcz7xyvUZBDSqebZsG4lP//pD1m/6jXmz52hAMjOdyPvAQAAIABJREFU1gbE+kX8IKMRnYgE00Sj6iAiDSAp5gWAlLGeACBlJ9MCTc1FASDlS5o+YSq2o5oQYmdQsz0qZZtC1WUgW2E0X6Fnc7/qR55z3kW867Slyk7AiEhIwQR8Hs6JHXu9/RPzemL7r3/OkE+w7Wwun7dazHLvnbdy/10/Z8miuUxrS9EQ14lFDFKpNDGRYksoTSaFmchgxCWMJoOvxQh0C9PQMLUaOCW0akFJJstjEkaToyCMyJpNqeIyPFZkPO8wXnRY1z3AvAX7q2bb3PkLcSXhUipQ9d7CJyd0DtrNgPzLV6vdr9w9An+fEfiT4OPERuHD7x57grOuvJac1sDMpZdSnbYALTMNy4kx1LMG+/k7Oe7mq2DBXLIaWLpB0vPoCHxe++3vWPm1H2B1zadpahdJrUpkcDnP3PdjMhrUtyy1eEtdI2vaVpBo19ZA/n0mw//gX50AHEXRIPu+fCl/ceUbqompDEXPIWYkuO6z3+YnL66kY8/96V29ESo1Ovaey+DwBo68+t0sPOwAZTX0yCO/Y8urL3PgyScyb9FCEmaSB356LwMvd7Po4JMYHa/Rt3odODYcsB+zW6N033sLvPIk7abLPT/4LocesrgezjiR4RtKareBj6qKV6B3WDTImSR0g1RT7k+EbPwPhmX3S+vwrmjo5LIUEC3x0/J/20W71MFgp1JCj0bp6R/izPMv4rWVPbD/Cexx2oWsGyvCuk3gR2jcZx+mdE1h1YqXwCjz9gvejY1OMT/GsofuZcnbTyI9Yy6bt4wyIx1n1VNPMHDXHZBI07joYJUvsFcmRv/zj/Pv11zAZWe9U5FQJOBQSLHKf01aIQqUFgByR1cy/pXTcTLTpr4O+5pwWussdXRsFboaBvnKV7nk8ulP38CPfvA13nZ8hnPOXMztd/yeux8CowYLMwnmiBf5yAAXnH46fZuGeOTZ5xkhYBMBYxiKniG2bDL0tUYPfYpFZFqSql5gxsIZbH59I8dceyTj5XF6e3o5+53ncPu372DhvP156r7H6dp3Pg1WjFdvX658IBmqg41T6mzI8fDRF7u38d4ipqfx0etv5lOf+jSaBNtoUK6VVUBxeErfda/dDMi/8N7LhhcebMOdQ359+vEH+OUPv8IRS+azeN95RHWXmO6RjEXVQVgCYiS0ww08bN/GVQxIX5HO3Fro7Vdzhbkn6a0CUHrKM00OyGVhQDo+5ZpPzdXZPDDG0HiRa2/8GIceeQxuIIBomKS1Q0/g+soivq1vPCMMyG/CWAbD1xgsjNFmdlF0RykgnnoV5ur70Wp2EdPasWvipBFVXRPxYYnUmVAy3uJyFy7s4vUj/8mhVQSoRbVVeWrlEBjIwZBEaM3GUckTKRzTZdjeSE5o+ERJmK0kjaloroWhVam4/ZTZSNpMkknMYTQ/Tp7NNBgNNJozVLiNqwfUfBvb91SoiMBARX0LtdbVIQB5/Tn1FOyAQJBH3VLA4cRCK+CzBHLI+xvp38CTv/s1fT2r2LOrnUXzu7A0h9apM/Bj7QTRVnSjUR34w21YAF2RvMrB38CzS/j2GLjjbNmwHN0t0ZhIYhdLaOJR6klBJ+xFEXqHX57yLfUp1Wp4mkGuWGPNuk1s6cuy5KBjOO3084g0NiuAd0JOos4TkxiQkx+tEDCYkB38hQ/dDvAykWBffvZHGV/dwuzE4cSddjTfI+utVwzI2doBxAWAlAAVScD2IwqAlHJV2KkCeinlq8wro491zpMktASzYocqdu4a+0WSpJlmLiQaTTMU9DJS7lVya5m9cS2DH8jMlhkfqA6rL+nWVHGDMr5fUt1WSzfRAwnCsTD1EDC2XSmJU6rfqJ4N8aiRLm0kT1Fby0B1nUp5SzbA+64/i+tvvpqopGCrpymimilGnYH9l6xB20DJ8MaGPyPod437fnUHt3z7a7Q3pZjXNVX92piKKBm2sCAjpk4kYhGPRRXz0FTBNGLw7W0LoZkEQCpWqO/hBRL05SuQa8JnV7HMq65Kxx4r2owVKmzaMsDa9ZvYf8lhvP/aG5g6e4/Q61Ix3zX19ygGpKZvbUSp/xcwdEe+Jt+USczliT9Wh3UC1q1YzsdueD/zZray97xpNKUsokZAOpWse0EmiGeSRJIixW4ASXDX46ACaXQMzUN3K+gSeFQpUMmOUc5nKRTyFItlHDdQ6eSj2QplW2fD5mG2DGZ5/3U3cfw7TlNzXLEI6vPG811MSZPf8XfAHXn27H7vu0fgz47A9jmXk4NfVDCZbvD1r32TD//rl/Ea5sDiY9jvpHeRK/tkjAxGUOaVx3/KIReeirlwP6qZDLYrB84a7QqAfISBW+8l2TGDUn8fpl7i3CPn8IN//7RSz+kTXZVtm86297zDF9B/dvh36BfUajXVeJy4ZM+VLwmlE199sTryifPTO5/mn759K9aSgxnXdIxyhYJE3JLj7GsuIXnkgeQiJpoTqMC+/nWreP7xxzh0331pTE/lrm/dS3T2gbS1z8YNotS0COOb1sKGF2lMVcg+/HNmd6a46xtf54B9FuEEBrq1bfdRTdW3yH5EcitnEGlDy3lDaqYJ653QEeAtGtMd+i79nd789jIrAXtVNRtKeCcYqYHtKSXXxA3ydY3lq1Zx9Q0389KLK2HeElj8Dpi6J01t7SrIqCBe2DENe/Mb4FeYPruLLa++xAEXnKFCa4p+lGQsRVLswUaG+cMvboVcAWv6PCJCNBCf67Vv0FjYzAO33cK+e01VB/6YYsQEuLUiZlyodCFzdpe85EZNBuK3MiAVxSFsLfvglCtYyUj4P77LN/7jc9xx2zdpbjRYv2GQkSIUZD+oGrSXNLoamqnaOax0jC2FAq5hURbrsCCgLHbncYjqUJIpMhXFeDzu8uN5/JHHOP6i43jsx49z3CePZfmKVxnvG+eME8/knu/ezbGHn8Dvf/kox5x1HBEbHvne48xcPJ1NT29BbwBxGQoEfJSvLDRkohSGa5K5yTlnnckvfvFLRYgwrYjieYY+oLsByO3Phbvks/DffWhhLcpmp47Kdfq//F5kAcuf/z23fueznHTMYubM6iCTMIjqPhE5lPpiiGtREf+xOgDpSeCMSHwnA5DCgPQ8XNvBEYaO6ymJYLl+QC7XAuX59sIrK5Xv48VXXE1Taye6krzuBCa29fAyISiueGaQj7/nGyEA6VkMFrO0m3uQcwcY5FmSWOwdP5a0O50YDdREPVwP9LAkREP1tyUwxcEzaormLGIbzTPRJd03kFJAgigkbCOuQDexjA6kv6WJZNpDi6QoUWSLvZIqVeK0k4y0ktSa0F1h3FSpeMMUGSCpJ2hITmW4IEzJURrMRjLaFPCiOJpP1RPmo9js1hQbrWhsmsSAPE+BnnIFjlDzrW1Sw/p9FfAxO9TDYw/ew6YNb7Bwry5mz+okHtNpa23CSrfhRzvxjUY0LRkyGAWEUsxPSbQOcCoVEhFZ5Ao89eh93HPnT0hGDI4/+gT2mrMHgV1VCW0qmV01EGUUxTbAoyZ0ctthaCynAMi+oRyzZu/NaWecT6p5Srh51APK1Oeog49//Cy9tVLYmZZcCaG54tybGF3ZzOz4EaSDaeC5jDgCmDvM0RYTD5rQDQnk0DH9yRLsEIBU/pyGTc3oY639e5JanK7kIdhVnbXuqzTRTqe2D4aepGjlqJKjVB2lxHjdSt8gMExsX0IhlV0zmhUoWwJNq4ZyD1feltwH2dhl5w29PSN6EseX/q7AlyJRc9GjNap6P0OVN1UMjpkq84GbzuEGYUBa8sTIlDHQlfx1mwfjXwdCBnhOlcH+Lfzsx9/nlRefpjkTZ0ZnC22NSVoak8oHMmqFLMh4LEIsGlHgo8iyVbiSaiuHATSChoe+XoHyWpGxFT9TsdEQFmSt3uRxbI+q61N2fAZHs4yOF+kbHCdXdDnquBM594JLyLR11GVTISs5nOPhgqVk2TvDtR0AqT7jWxisUvN5DPX18IV/+0fGBro55IAFtGaipOMW8aipkspTmYSSmESSSSKpDFqiUfkVB0YCTdQAQYDhO5huGb1WoJofoVrIUswXGR0dUxKbQqnGaLZMtmCrIJrXVnVz5nkXc957LsOKC1C+jY3qOjUiwrzesdtvO8MM2v0Zdo/AfzsC/y/wcetKE2h89T++xfU3/SscchraosMIXlkepolWBMQpg7OBQ7/0L1hz96JoxVS91BSPYWbHWPvEs/Tc/Sgz58wnZcLm5U/xtZsv5byTjlEWJFvZZpPf5cRm9ZdsWrvv7991BCYssGQuyRls4jxmex6BYTBYgss//EU2eXH6MimKpk/adCkMdbP33tNIz+pk7qmnkjVC9+2MBU4uS5Nm8KMvfYPq8m5mvuNS9NR0RkoiPUrg2S5Tog7W5udZ84PPgT/CC/f/koMW7adqDCfQ0UxpJKvsm7AWfkvXTpiPbt1DXbWAFdAkr1dfk1/7dx3dHfgfn1C4y0dQ6nZV7dUZdHUFmCfhnaHNlmL8WHIolErXZ8Pmzbzn4st54cX1TL/443gz98Vp7WTUcVV4TTxuEPNLjG9YLdpf3nHJ+QzHA3JSN0eTkn1KwnV47tZbOeLYo+nv7mHDY08RmzmXYKxM7ZWXmL9wNgfMbuOr/3wNGVHvynIma46ktgsYZYTeh7vkJc+A8ses3z89vHuhrkUPG0eVACKCGtoEXhnN0ujdvJ7TT3oblVKRsuMyVg7TreWM0x7IEy5e92HKtdekU5P0Gfl3LGhoS5PLFogHULEgui/U2uHoC4/myYee5JgLDuOJnzzLwiv3ZlN/L/kNOd699Gzu+sodHHjIgSy7ZxlHXnQ0QcHm6V89x4KD92bVsytZtHgRr//hdQz5p9aFAKSsCc1taUojJd554qn88rY7lbe8KC/DJUNMikIS2a567WZA/pk7Pxl0nPzSbDbL/Xf9lA3LH+G4Q/emrTlFczqG5tlELRNDj4RprIGvPCAd8QH0HAUCuHaAZ+uK9VHzPGQjFQDSdUIQcisAaUOx6mEHFs+/8gbvveoDnHb2eaqTJiBRyE7ZwZevOgApH2TFs718/MKvw1gDphdloFigw9yDcbePzTzBNK2TudFjSNlTMX0RlRrYmq+keZqAu744fOjocYeqMUTJHqZmF0laTSQlNdtvQFc/p+EZjlogon5MpQALxODpHo4l/n1D9Hlrlcw1Zc0gGqRIaGJGDabhkK+OkyVPWkuTSiQZLg0qtltDpJlk0AqeWFP7VJX3o0CeFRzyFM0elYJ95c1ncM2HLwgZkAotCiWl8lvxqROwRRfwcbCHx357Fz3rX2OfvbqYN28WkXiUTFMjyUwDerQJ32zF01IEkl6t6EEBurCNBGgNbAxcKoUxXnzuSX74/W8zMtiHJN/utcfenHXGGUxtaVQyVl8BkALYyPvQlFy1LLJVL2BoLM9Ly1cwe4+FCgxo6piB7xlhQIfy2Q55SXXcJ3xM3rKqhtXZhAh78jd39MV35Yo3uOKcmxhe2cTc+FE0MAvfcxmyV6nPPFvbXwGQIQNSVwxIiaGpC3bqXic+hulS0YdYYz9FSoszI7WQUqFGP920GB20avPBTWCbApIHOLUiWW8zWbpVD9WQ0A8jhi0BSkqS7REErpJ2G7rMifBBC8WrAsCLFCjAMsQCohR+X4QhgTxP8nxUGaltocggejzLVTeczgc+8l6SjSFjUgBqUzGw3xoCs/V+/hGwNcFdmyzPnpgqoQR9S8+b3P7zH7H8pedobUzQNb1TrakS/BSPiAePRixqEY2YyrdSfpWAGgEgxe5CYYPKbimUYUs5qsC0OgvSFh9IWyTZvkpol3W3XKspr93RXJmh0QIbegYpOxpvO/k03n3uBSQbmrAisfAxrU/qbV6QWxXaO2798Ee01PA+bU/QKBfy/Pru27jrth+y34I5dE1vRZrSyahBMhEhk0kSTyWIpRKhF2RKWJBpPCOpzNuF/WsEHhG/iuEUcIrD1Ao5irkCY2PjVCs2lZoEBDkMjOQpVAPWdPfR1DGT9171QRYsOlAxsxVAqoq43dDjjjvpdr/zXWUE/lvpdfgkq2PYwOAI7zjtXJavHmb6h7+MO2MfRrLjGK4jfv9s6XmdaKeL2aBRyueJdnZg+z6HH7Afza7Drz/9RWJdB5IypE7zya9/na9ceyEXvePwrUBPoE3k5W5jrO8U9fMuMJEmVGcTTT+ZUwJK6pEIr785zvs/+Tle7MmS2WMfgvZWVcOXupex8KTDOezUt3PnQ7+lY+YcDj3qcNWkrVRs0gmLgfW9PPyDX8PGUZgyg1hHF5Hp81Uzvtmr4W9aQe9jd0D/Sm753Ce4Yuk7Q890p4Yfj1H2HJLSYBOmw/YApBHGN4YcSNm3Qun1hAvkRDTkTkAh+fvNQBnziQyTUN2uQmlCzqmcYkIeXXh/FBsFp+ZgyPlKhYDAq6+u4JIP3MxrAx6LzriMoSl7UUulsJwRhvs2wcCIMI+EhkfbsYcz5/ijyNlVGg2Dsf5e1j72O7qOOIKurjmM9/by6s9/ipVuwtnQj5lqZFp7M2MbV3Hioi7+7YZrmNtkKeAyMMPM5RAm3dFPQX/lFPgjAFKel/AMKucjBUDKAySv022wXHLuOC+/vIzzzzyPwniFRNKgJKQtSyewA+KuKBZjjOayoVejHI7aLJLptAqolHBfpz8HxfBhbF7SQaGpyv6n7MOLDzxDfB+orIHYkTrVXl+yiGjYs4HcMzms6RrOYEByn0aSepqhlzcz56C92bB8JXMP2Ys3165h1tyZ9Dy1SYGd0jdLVhMEo3D0/sfyq1vvJmqG2SChalBOYrvs3Q9hgmD7FuVfOZd29h+bkAIII1Kunp4evviZT3DAnCSH7ttFYzpK3NLwahXi0RixWJJSReSrAfbWEJoQgBQGpF/TcF2NsoTQCHimAEhXbazi/1iuyuE4oOLqvLlpgEiqiYsvv5r9lhyCr5n1IIawm7ZDL1/yMNYBqxXPbuaT7/k6wWgDhhdjoJijw5pH1ulngGV0xbuY6h9CotZe39INasLwEimmZygpu2aYuJEC/ZXX6GUlZcaZwmxmGEtIGdPRbJFsC0uyokCKaJBQUg7ZjoKITT4YZMjpJU+euC4ej9Mw3QiJAOImCigaq4wySk6FzsRNk+HKMIZwMmNtRJ0UWhBRbMpaEArBRS7rME7R2kitZQNX3rS0DkCKA7uYI4dhIp4ENRph4nXvhpU8/+SDbF63nAVzpzFvznRiyTjxxmYybVPQExk8LUkQpPERgET8G0WlKKmzDqZXRPNkla3St2kD3/nuLTzwwEOc+LaTeHPdBjZ1b+Si887hhKMPVUJg6cyEdnDiWyppwTaFis14oUzf0Bi9g+OccPKpvO0dp4IhPpNhCSXzTwAe+bnJ83ACDA2t5SZ49qFr284DQAZMAJBDKxuZFz+GRq1L2SkMuauJYjFDX0TMb0Q3dMWANHyJoAlDaFSBJH6bgYNm+lS0UVY7z5IiTmdqDlnxyiNHc6SdVm0eupOmKlQxTTauGrY+Sp+3iipFXKIYJNAl/EoAdl/8ZgWIDoteCaVRO7oJtjBzA4hGohhSXLnClJQgnFB2L8Einq5RcEYYYS37LZnGdf9wHkefvBi/3sJXLEg8tb+Hj294X+v76nbbgdJGb33lxNFTSZvrKe+CHGqax/qVr3Hf3b/k6Sd+x7yuaUzvbKE5k6AxHSdmaqEcW/wg6wBkJCK+UAJChiuhYuFOAFUTuig9tM4QdnmtJgCkFwKQrgR9VahK6JejMzRaZHi8zJs9g9QCk+Pe/g7ec+nlJNMNeALeBpJIb6i/x6x7UQkQtsNfW0HIOuyoHtptnq7qIwYB3Wvf4Jtf/Rz5sT72XTCHtsYEqZhGKh4hnUoQT8aIp+NEM2msdINKxPatBgI9IVFH6L5PNKiptckrD+GW8xTGi5SLZcbHs5RKFVxfZ3i8SLbs0t07QnfvKGec8x7OOOsCEqkG9DrQLO/pv2sO7vD3Y/cH2D0CO8kITPZM3/4jSd2gaQEvv7aScy+6mvXrxpj/6e+RbZghnV78SpkOS+P1J3/DUdcsJdWRxq5U2bypR/kmr7n/XhgegME8LQe8Hb8SEHXKZCqjPPSdz9IZhZhk8Slv7zAsRDQvYf0R1iQTXtk7yXDvdB9jIoDmT82jZas38+HP/oB+N0Yl1Ujf6lVE9ujC9nKQsbno5g/hNjdT8wPu/tnPmT6lk2OOP45oPMbG7l4e/dHdJKfsj1aLYOfz2ANDMGsPmpsbaMhuofu270ChlwvedSyf/z8fYWpDMlQ+eDZexFCkKgEQREqpAK7JXTvx41YtUPnjupy07hEZ1sSCnIWKlF1Wgvu3ztbJDEgjDMAONXBhyMtWEbYqWjXsGkTCLCOcWjW08NEt+kdLnHHBFbzwxiamXHgt5XQLuScfhZmzSM4/gFRDhnJxiMLry5h5zlJmzeuiMj7ESw//lvnHn0CsoRE/EiUh56Cebp675QeQr5GavSdEojRaGv6WtRw5bzpf+fh1dEh+pFIROVhylt+xT/B//V2cLLXR1alcEXZCAbaG5gliHD4eQcRlS7mX9950Cc++/CzlURsGgXQI9G210SzJ73WohfkPdGqYSQtXXi+PmgNNrVOpbB5QZJ9AtoNGSB/ZQjWS48gjlvD4nc9x7qeX8uLyZYwO5rjivMv45me/zjHHHMOD9z/CnCP2oCHSyCvffZF6lift+01haKif2XvPpnttN7M75tD9+AaoQIc5lYPmHcwdP7wD0zMwxUqofmzYCU4Pf/393w1A/vmxm8Bnt089feSRR7jjp9/ilCPmsXBOi5K5RowAXRKUhepvxVW6pyD6tiRgqxAaARlDCXYgDEgHKvWgBEdeOwmALFU8KjaKjfPsstc45YxzuOSK92HGkvhCKZdnyfWJCvvvz3+M/7Wv2Ip/axorn9vCJy78GtQByP7iKB2RGWTtEaqM0JGaSruziFitqZ7fKxLnAob42/lh6qpv6JSNETbZL7KJFQrM66SLmZEDSdOJ5ghTMJQpTzD2wnQyD9fKMVhdwSCDaLSR0KcQ01qIehGSEltjyOtqjNr9jDFIU7yBSBBlpJojRjOZaJsyTZegj5oEzwQ+NuIBWcDRRihaPdSaN3HlTedwzXUiwZ6kd1SpWGCZkB8d4OH7fsGGlS+yaN4UDlg0TyWpJRobSXXMxIlm0JKtyqvGcGRVtbA1CY+RYggsv4JZG0GrjWJXhxkcGeSWH/+Se+9/jKam6fRt7mPe9Cl84KpL2WN2J5rMUgFAPR/f0xRDLJuXlOAqGzcPUqy6LD7kSI478R0kmlvqPpET5ZN4TdZbOvUgi61SFEVYmtwa3vkAyBVvvMaV5woDspl5iWPJBLOoVCqMsp4mvYF29pwEQBpbAcgQJgvNkF2JStMDKkaO1c7LpLQEralOhgtinezRZLXRps/CdNLY4tWJTZQKnlVhzMwyVBmhQEkVwlE9EjJTBaj0BYwOwW07ENcRB9eokveGqZEnGcmQcDsx/ZgC/ySJW5UAuhTXFjU9x6i7ilPPX8JHPn0RzV0JnLqMRQKKROoshV64/sg6VF+LtmfVyYTYapIULkVh7RGCloKBGsJkrofxLHv2Sb76pc/iVvLMnTWNKW2NtDdnSMWsMBXb1ImqUBqLSETHskxMw1LglPJdqF8TXUaVLK8AK/Hf9dVnEABS0pR932Y0m8X1LcYLDtmSS/9wkfWbBjDjGW68+eMccODB6IaE/chnDpmWOwPuOHEftrFWJ57VicRONYXU/bEMcCp5fnPP7dz5ix8xZ2Y7e86eSirik05ESCUSygtSAmniDSmshgxaPE0QaUQzMwTEFRtJAEgrKEBtGE+8IHM1BUCOjIxQKpXxfI3xQpWRfJX+0SKru/vpnDGXiy+/hn0WHaDu88T4e66LUbdH+V+7we1+Y7tHYPcI/NEIqCCResPrksuv5qFHn0WbMo89ll7MFj+CnmgklUiR0TVeeOYxjrzhcqqxKOMjFZrSDbQ0GBjZUUZe/AMv3PYrSMyis7UDI7uJaZEqv7/1P1RbNowImdhthFVTZ0BuNYbc4TVEu8TsEgKIeD+rSkPX6evr40Of+TpPjKeIz92fYq2AV8uSf+hXNJ18OGf9y43kEjFcTHwH2hNw2w9/yLyuKRy8/6Hc/tOHKFQSpKbuQyTaQpB3GdncA68/R3xGhsorj8LmFZx57MF843P/QmdHiyph7LJDJG7hSL2ukpcn+I1iM1I3UVYYSjj3QogyzKJ5S12sV+p/IBLcHdxH+u82AycodFJDy52ok+XqoTSqUHCkwx2yzlSwpxUeuxyZT3VvUVeDN9au57SLL2fzSBXmH8HMky5jxE+CGcF2yySTPnZhkErPGvY7YjGvvvkGsw84gM65ezNes7ENnybTJDk8zurHnmBozVri0ThmQ5M62FW39OKsX8lVS0/kn6+7gtZGYfmFCe67KgAZrsqhTZIYf4V3M/RFVCJlQZQdSRyDlaPdfPK7/4cXRp6imiyzYNEinv7J78PjpSROZ3R43Q9118K7kWOx/F5ki2lIN6fR/CjYJvneAYyUQWNjmtHBrPp+y0FtjFaGOeKEQ3j6D8+z9MYzWL1pLVs29nHiUSdx/89/zVHHHMEjv3uEw89YIkmWPHPva8zddyZv/nYTSl+vQ9viNrKDWWa2zebN59diliJESzEOmreEh37xYCi5Fpusmq1suaTRtkMDOH/js79zMSD/6OC73ehMQuq28XEmMXPeIhuckI2GLmeyUNhVD8sSGm+BL3/538j1r+P0oxcyozWmgkxiUYNUPBZ6OXqh1FEk1qEEu4onEmzHw3M0fNvAcTQqEkAjDMiao5hTIhMUrzIBfSoOFG147uU3eMfpZ3HV+69DtyQRSguJc/W5+/cFILeXVk4klMpmPOmdTaZGTWzUkzsgGqx6boSbL/4y/lgS3Y0yVByMBjwvAAAgAElEQVSm3eqg7JSU71vSaKHV2xOjFiemZOjS7qgoLzotSKkEaBVHY+TJaW9ScPuxdI10pJk009HtNELhEml1ePgOW2i6GeDqVarmCBvLLzDEKGnmkzSmE/EyipGWVGw1B1+3GfX6yNJHYyqN5YYAZJIWGuLtaJW4CsZxtdBPzw7ESTKPo49StDZhN23iqo+ey9XXnT9BTVOhaIIph8nXLq8v+wP33/FDpjZaHHXQPsSjOk3NLcTapkK8GT/ZSs61sCJpTFvKFx1bqiPNxwhcLLeEURnCrwxTLg6QLxZ5bfVmnntpJcuWrcbQTC4463T2XTAPPagouYIEdYglgO0ElCoOI+MlJUsdGM5xxDEncPRxJ2KJ+bvjolsmgRaCTSrcpy7B3rqSTkyJP3bmniTDDp/Nv+/c/RtXT2Dl669z5Xk3MbKygbnJo0h60ylWyxQYoCPSSaM3g5jfEAZmiG+iHK7kjkmmRiAOkAILVlVQR9UosMZZTsZI0pLuYCA7qMrX5kgbrdp0tFpceUYqEqJWphwUqKagvzhAlmEFaAozUNiEviec2DD1WoF8qrcYUNOKDAc95NlCggzNLFTguRgFBNTqZZy4qBi4Zomi1sPUvUwueN9xHHPKgbTNalHN/qpbI2IKk3PiLoZ3MuxfbmckWJ+bEwfBkCkZcjOF9Su4tchqZR4KCDncv5l77rqdJx57SLGOZ0xpY1pHEw3JCClJxRYptgCRIseORohYFlErokK5QmA3fC/q8BlqskMWjB+mZ0oQmKzRtlOjUimo8kfY5rZnMpa3VfjJ4FiRofECByw5lHPOv5BZc/aox7FIWnzYZFVkVDUAEzL0yfPp/zWz37LR/O2T8G/4G7at3uGIbbsmEqfDP/HF/zhwWb/mNb78hc8Q0T3VvGjPGKRjpgIgk4k48WSUWCZBrDGNnkhDvAnMDGgpxQC2cLAC8XQbJagVsItViuN5xkfHqdUc7KrLeK7EWKlCtuyw6f+y9x4AdtVl+v/nlHtuv9MnySSTSe+NBAKBEHqkiAiKgouyirpiWXV10d217dp2reuK2EVWXBUp0kGQohQhgZAQUknPZCaZfuu5p/5+7/fcm0wQ3f8f3V9gydVhJjNz597zPd/yvs/7vM9zYFiBwW/567/h/Ne/iURctG7Dmu7n/4Yd5M+4eUefenQE/swROJyXXvtjL/rNF/ys/rq1bS7a2w/JVNS0ZVQMGDEQD/1c4gVNbZ4+T655gi/862d5+JEHmH7cEopNLeTNDH1DIal0I2Oac2xev45TPv6PtM9exN6eMulcC6KuNyGb5uef+zzes1uxJi7E2bOTiakir1k8mas//wksTSKwqNBV46lFepCqpS8CiY62wP6ZE+jPfPqfPgmjnx5kP9byiWIVfnrLbbz/377DmDMvp0fkh7Q8Yb4bdj3LotedybF/fQn5ZBpN1xCZc+l7spwiTz1wH9VBl+dX99A26ySKqTYCPUNGi5O087SHA2y47xfYT93HG848nqu/+Cna5CyLJw9KCDoO6PG6gIDIPkmmV5PVObh2Ims/BS5F7SKHH626oCPyy5Gp39HHSxkBGWOh+Eh8K9Ja0SPS2KybC8j4S7Ad1aZVQdUDKyYxTYAvpoKq68zj0//6BX504110B200n/5OElOWUJbOsFiIHxTIxVz2rfk9DO+n5cQlLDr9dAYDAz9m4oclLM9lzZ0PMLtrCknf5+l77oJ0gtaWdvrvfZSGyZNpqA6xfPZ4vvDxv2Fsg4Wl1TUAR8eLNSD7T4Q3f2qLfikj+T/znD8GyETXKmdGJAEpjFVZR7KS4rVVI33qotsZMY3f/8WPcsPqGxh3ajPPDaxl4UlLWPvgU0yfPofn12/lhOOP5/GbHmHGvHnsfHYbTk8lYk9aygcRbxAYAAUZyNtK1YBK+bp51JkwCdV2zRSgNXK1TszOYT+eh/HADphwaRt+qUjP6gpzT5rCc7/ZzuTlE9mxdnd0nFQg05ChuKkYGdL4GiuPfQ23/PgmEqHkTJETdlRJj6QBXq2P/wUA5Kge3vp8f+G8r9/gUZjYoQUsibn8QExKahNRfl+X2Ss6HlJE0YiJjpWYdPgwOLCXq656G4tnjeP0BTNoiEllRceIacSTFp5oP7piAmHheuC4Dl5QJhDqvug8irGMk1D8p5K4XrseftVTGpDCnhL9vYrrU3R8+ooO+wbyXHzp2zn9rPOIxZKYkv2O3oGO2AQOCVxHGeL4oaaScS9wFOinDKtcYQpFVctQ93E8cbRL4JUDtjy7h/79g9h2hZiZwKlqdG/L88Nv/Io07cR8i/7hfhoV9KfRGhtPY7wDijksUsR1HScoK4ZjVGeMq4ZQWzlAB+iJEoGwwoIqRiAt2inhMOKFAvlEm76YtFjSIk+JSixPv7eLPcF6BhimTZtNQ7yTlNtMKkiREPaTPNPS6XP2McAemhIZYlqMfGWYjJEiE29Ds9vQAwFDPVzK4n2tzELKsqtlBymnNvP2D17AlVddIe4zkTKuADquRzxusHfPJu69/Wf4I3tYOm8qHa0NNDQ0kGgaC6kWPKsZN9aAYyTxfUPpiVi6hqGLjmUZ3RN20TBe4QBuaYjALWOXK4RanJF8hV17epQI7rgxY0jEpDpsq43edsUB2WRgpESxGtDTn2fH3v2cdfb5nLjiNJLZRqURKa3E9aknIsqWUW/C/WNb6B9bjK+cLbceACvm7GgDkgA2rt/Mu9789/RtijO7cQVGtYlSJbrrHWYX2aAFK0iqypehgs24YtEpnU5lnCTsU4U8UwyG2OY9RVYxIDsZKMiJadMeH0vOH4PhpZUjeZ2Jp8DtWBk/U2HD0NPYFMiSJRFLE3gmhpZQxkTSzmCpY9ynrCxs9lNit1oHTSzAIIehuUov1FTt9EpBEs9w8GJlSlo3Y6b6fOxzf8NJr51HNQyImSG+gN1aXAV1imFYYwaqtnynqliDom/qyR4Rl3UX+UGqyw0S6uBVAKQpXeBRcSdq/A0Y6Ovllpt+wQP33qXMTrrGtTCuLUtjOkYuZZKIR3ID8XhamZEoPUhDtHfFhCaaWzJOShtS3o+Q+kQbUq7Lkz24irDaq66jWrJtL6RSDShWAvIll57+EXr6htjT28cpZ6zk4jdfRseESegiGq4ZOE5IzFLCDer9jjpiasKoB6HYwye6+sWIlxPFly9PBs7oVRtpXkbv2y4Oc9utN3PXnbcxqaOJmZ05UoZPKp6gIZclk0kQS8ZINaWJZYUF2QBWA5ohNoHixB6oQo4WiERECacwQLVQIt9fojRcVgyTSqXKYHGEwVKRA/kSG3bspX3CNN52xXtZtOgEtduLxIAw34+6YL9y9tGj7/TlNQJRuDsaGKy9v1GxpSoMiYSFL9IcUdwp0sIiW63iutr+Lcx52dVM6WlTlPYauBeYSrZDNLFFkEb3dVJyLjgON9/wY772zc9gJQd51xWncdo5x1KU55mN3PLzx7n7jgeYNquDcizFjkoDB/wcBT3H697+PoqZVnr3FXjwWz8nZrWSaezA791G6YlfUt2xVrGtZZ8X0wmBh+Tfqh5aywHql/jy3H1fXvPkf+rd1NMtT4pbelSUlQl1MJ0JxGRG7l9N/VfYULrBPY9v4XUf+Dhuw3ga5p1AmEuR71kLLTof/fgHuOWOX1EOdM5986UUDUswDPU3cqHOviee5ddX/6e4U9Bx6vn4qRYFQmleiRZK9D9xP/23Xs9lb1zJ9770GZLZyKbSrZEWJIKL5pH8R6KkSAX7D7X8apMtQlr+8KEokfI4OgNf+vw6tINF3TTR41ARfNQ9qP3gBd9RUbG6A05F0SM/8akv8uUf34ITn8CEC95KqmsqVStGT183zvpnoFohu2ABhR27WPy2y4hNaMcJK7TGqtx3y800dc1h7qKlyuwwzPex+hufhXQWtufJTV9AJh6D/l2cOS3Htz93FUlFDPAIQskJhDww6o3KPiqEghfk9/V1c9i1vvRB/POe+UfTu9HvcjRYUX/XUdnedkOsmJSHSpELqtARBSQ2qipP0vwYT61dy4WXX0A3ewimBiSnxTnm5GN47He/Z+asWWx+ehMnXrCcxx5+hGPOOI41D63ijDeexkP3PcjMrils+OV25XYt3YXuPUC+xpqsj6tAFOJaI6msfE8WeQpiyxM0zRnDOa89mxu/dz3Ljl/K/Xc9GE0Y+VgvLd7R11OPn8a2Lc8zY/5sttyzMfp7B4SZCfFqljNmnsKvfnQTsVDcvIUHFa3/VzMDVl3/K18Dsja562y7F9vsD815lYge+pUaA05FJbXFX9+hdJkg4ozsYWpJfE/HEoCtEvDA/Tdx793XcsrSmcybMIY4LlZCJxY3lBOXsMMEHPI8HccRto2D5wvl3lcHrFMNqFYMHNEzFlq/6xN6AY7tHAIgPZ+CG7JlzwGyLeO54j0fZNbsBVHQJ4y5CHU7wgVcifJcMGLYTohpySYarc2BfUM8+uCT9O8vqQp0aEp7p4sVMxkZKLLuyS3sen4fphYj8OT4lsA1zvZt+2lNjiNOkkIlT440aRpoN6aQNcfiV4X7GMPSNDwxWdGFkSQVFPkbFq4Wk4JDJFrrV4mHQuqOhG3lq6om/xIatLxP+a5DaNqMGH10V7fRwzaKlGkzZ5LVx5F2W0mHaQQuloNCXLhG3H4G2UdDKqno1EOVAXIkaUh1EJRFnzKrQpYqBTxK6nM1VmLAex5r7D7e9w+X8JZ3vAEzNQr01gP27NrEvXfegFvaz3HzJyun2eaGHKlcE2ZuLFjNOGYjnpFRmn+hHFphqFhFRlhC9/PgDhJWR/CKg3iVIqHrUswXFPtOJowYPeimGTm0lypqHokzuxvo7B/ME5hJtuzs5sBwmRVnnM3i406kqW0MQSitsgGmKeMtwE4d0Pnzzq9X0rPrcgHK4EQFyhpbNjzP5Rd+kP6tCWZmT8R0G6naOnnKdGhdNMU6iHsJYqEcsgLCxRQoJhVXNf9UgVwodZoCqbc5T5A1k7QmuxgoDBFQoT02jqw/Fj1I1iA8KZyZythKDupKbJDN9mocisSJk9BymEYDQSDgoIkZSgOsVBhFDiBQmpGuMaT2KSMcSyjGTHoVIwxIBLKSpK7s4ek+gRlSCQfw491c8LaT+euPXkT7JOETCJPbwxIqgGjvHEzsxM3IIyZlZbUQZU+MvnTVqSw85Ri6bxJWIYiF6KKRUzMWieZDFNb37d/HrTf9kt/ccztjW7NMGt9CXHMYP7aRdEJGPyCZyikmpjKnkVZsXYsKNIcBkBELJwImhR3q4cue7In+bqC0YOTDdoNIe9f26Rsusn9ghL09feQrLosWH8+7rvxb2sSASVjURmQaFQWH9WCiHivWK10vUsk+CEBGlIhINOGIVZD+YPm9+PEpwLtP6EvLs872rZv59Kc/RXtTnFkTMjSnDRpSGVLJuAomG1tyxLMJjFRKCbJr8Qa0WKMyypK5L+32WmiDVyC0B3GLBYoDJUqDJdySQ7lUZqSUZ7hSpme4wN7+PNv3jXDFez7EOedepAp74oT6p/TlXkn7ytH3enQEjsQIHErfa6q5o3PGeh6sdLVFdiIk8MQsbVTMIluYAdIeqyVkf9VVgT4mrTnSFyduaHqKqtRZ4wIBSckrMqOqjgxyxV+/geHC86x7todzVkLL2EjOq1ICbwjOP+dEMo0wZ8kydgxnue+Jzaza8jzlVANucwdbdhQZfHqAqcdewHApTbI8TGf+Ge669t9pzLWpDV+U+ORNqnxPrq/GhKrDPy+v3fdIzIIj95pyO2ynimXFazlZxIyVmL4m5oyvdEKj6F4imFt/s4Z/+vcfEnbN5/m9BxQSHp/YSrWyl5MuOZu5y+bieA6P3v+Ikrg65exz0BMJFX888dAqNt/9e+YdcyrdByoMPbMJsk20zZ5Kc8Jl79MPU3r010xIw9X/8CEuOO8MBaRHXicR4q68rNUhWaPSqhaIl8/5feTu5ivvleU2uqFPTHIZaUOrim66wd9+4gtc8+3rYdpC2s44j76+YUiloamZtomTSCUzDA/mGdn1PLMuOJWGFosn7r+D5jFjmbt8JXlhRRo6Ka8M257myc9+DroWMGbyfMoVSFYLDK26l0tPW8xn/v5KJo5pjoryuqHyNU32WKXHJf3iEuVGjz9S0j6yA///CYAc/RYPXUUE4deuLSxEWqp+6iBAJ8C/5Ezf+NY1fPiq96FPhXGndtC9cx9MRbEL9TEQCMuwA+JtCRactIhV9/2e+ecs4Nn717Fk+TE89eAaJh83lnENHTx2/dMcM2Uxz/x+PWedtpLVTz9NcypHYU8/UydPYvz08fzyuls5duUxrL55DZm/auP8N7yWn339WlasWMZvb3+cEy9aBuWQx37ye5pmZxlaXYjYkiFMOXEG3c/voqthDM+v201Q1ohXc6ycfiq3/uimKA+XXEiX4oWow0Yt56/WxysagBxdwR3d/BExUkaLbkQk+fpBUWet1NVhoobASMNsNLNQbVA1t9fAFz01jeGebr7zza9gF/dz2vJjGN+WRQ+LpNIBiYQUfz0lSBwGFtWKp1hAAkDajq3aXEXjSrlfO9KmLYlvlUCqJfK9qquSr6oXUHZD8lWN9c/3smjpCt5y+TtpH9OhGLuSQBsRAlSzYT2CE1iVwKNNslis8sjDv2PDM1vYv2OER36zhqEDHvFEDs3SqLhFUcSMwAkXBZRoTobADZW5i+jQiR2zsCc1R1dGLjlaaKaT1sRU1Soa2DF1n0yl4SOArphnRGYYIijsa4kIpAlcxbZJYirYR8jeqpKpGFFarW3YlxciSFbp9/ax29nKMD3Y+LSY08lo48j4AkAmVXO3JoiJ5TPi9DHMfjKpJHEjxYGCAJCNNGU68ctNEMQVoFMNBHys4Gg2JT1PydxL0Lidd3/kYq788JtU8C7u04bhs/f553j4vlsZ6dvJnBkTlOlMKpMk09xMLNWIlmgmNLK4QYpQSxKEAkCGGIaEZZUomXfy4AwR2CN4pRF8u4xTqeCURetOQ5fxUUxVaRkIsSu2qjyXK1XKVZ982WFXTz/5is/sBUs4feW5pBpbI8aX66ukX6acgEWyUFSg+L/8Ieyvuvti/VJHMyE3rn+Oyy/6IMWtbcxsOZmwksEpBwwzyMT4NLJ+J3E/TSyUEFb5TkfzN0qLFPCuQlzdp6z1stV/lJyRoDU5if5i4SD7N1MDIKX1TNi1uhGqvUbA0JHwADtZK+IDimdikMTS2/HDBKEWQwt84thKc0YxG5UJk67avmXtBJpoqUorvkzvqEVc+LvyuxUCsuk4I/Z2rLYRzn/XcZx3yQo6OjtIp2vJqAL85W87kSakTI/AEnQx2nNHCYSrnUpAc2mLqcUi9fZoMXTxA18VFMTlWvbxnt07+OK/fIp9e7YxvWssHe052pszJK2QhmxaJSfyuwJAJpRTtjhjG2pcDjEg60FP3Q28BkIGgapU152xq26oCikVNyBfrjIwXFSM4M1bd1B2Qj7wob/n9DPPRbfS+L4WsYCiCxoVII4uiL3Ivlz7/Uj+4eXAgHxhdfpwwobSPpaAWHZQOXcMDbda4Z/+8R/o3rmBJbM6GN+aIZOIk0nGVZW5ua2BWMpSAGSioQ0jkUOPixmNtNcYik2pifGSX0J3BvBLI5SGCpQG89jFktKELJRsBfz2Fz36Cj5Prn2e0866gCvf/xHiqZqSfA1QeBXHb//Ld9+jl/c/PQKHrf4XZWrVo2TpbhGmWkT/UFxyKYTXtjhfmW5E50vUECnnkAV+Qm0oUn7WzGh/j+khDz14J+9+1yUsO2EG259/lq986WIa2j3MFpONm3fwuY+t5p1/NQ+DYbbt3EtvwWC44rNk6XTOfe0Z7Ovdy09++QA33F6mdcpS2ia8nsL+Av/+0Tdy/skLarYfETNdxfWiJ1ZvvzZCAqOs3quYB9Ylef6nx/ro3//DEfAFsdZCykGJhC5GelF8JLJUEmeZuqnaFEe8gF/c/zs+8o1raZ97PMN+HM2IMbztOQgrzH792Rx7zskErRqe4VMZKLDpyXVseeAxzr/wEvb0HOCZB1Yxduk5DJdNfCNNNplicMt6WPMoxH1YL+21e/jmf/wrF59zOu05IRgcQn9G4/MRCHkUe3wlz2mJwSQaVliB56EZlurTLrkaV33xa1zzte/AxDl0vPkKnKYJOIlGnFBXUmlWGGB4wxSfvgfGZJhxyqk0dU6moqdUjilER6GJbHr4QeyeboqbnoNMG5nURDKhRe/D99KS0/ns317GOy4+M4K3FQgprYOysRpUHBfDEupLFGZGreWj5I3qYe0RTP9f0v0fFSJHtKSq0sKXvEMLRMs9IiwoQ0xN51s/+A4f/vCVJE9IM/n86WzY/wwzT5jL5pufgzZgIyCt0wJEtgPb4bRPnsWDd93HiSefxGOPPMq4Za20trfw7H2bOfnkFfzult/yhne8md/d+Vu6Giew/tGnWXb8CUxbMJ3vfePHXP6+y7ju76/HuCTFZZe/hes++wNOWnEcj962ikXnLiCtZ3j0F4/RuWQce1b30DGvg32r9kU36QDMP2UW61dvIuyJWrDPnH06d/7kdiwjqYpgrh5pxNbtSF/SOP4veNIrHICMtpBogY4GQwSCEvWXemuc/EzVrkbdskj0NCL3/2EjXP18OUiIlGe6VXZseJbrvnc1E8Y0sXjBdHJpMUGwiSdsYmaAJpoRsnp8S+0jru+qhNo5yLSRQosAkTIBfWy7jIjpe46wIqtUbBvHDynYAYOlkKGSyTkXXMKpZ52NZhiKYRLBfWEkaKEMaY7gDiRvQwBDA37/2Do+cdU/s2nNTlqsLoJSkpjWSDyRIbQCCvYAI6X9uGFBMcCSNJDRuzDCOLopLZECuLiqJdVCtC4tGpnA2NhUcmYHupdC96SNT8ALAWEiDTlDFyZjVYGMnhZJ+8qYWMQxnZhqQRVO9CGXrYj9KIePH3MVO7G3uot9/nYqDCsYp1GfQs6cQNpvIeabiiovbc6B6SpTHNHcyybTJIw4+4v9ZGmlJdmJV8koLndoVLD9IlVcSqoht0CQ6ic3aZB3f+RNvPltZylNEknGd25dy+O/uZ2BPZtZumgGUyZ3KO3Q5nHjiTe2QTwHsSy+AJsK2JFEXtyOXTS9SBgKZaBEUM0T2MP4lRHFfgxsG9d2lPaa4OIiByAO1wI+qpUh4GOpouZbsVxlMF/mkSee5tSzzuF1F74ZQ+gHYnoiOiUvABtlRF8NLrR1AHI020q+p9p5NY0tmzdz2es+wMiWVmY0rIBqNtKxYx+TEzPI+lOIe2ksnFoJxFJVPTMEU7PQQpEOEBTaiwBI73dkBIBMT6I/n1f7U6s5IWJAhsKAjGaxoQd4gRjG6AwFvexmHamYju5p2MrVPYWh55RRkYD0lgIYXQItwA9NxaCVh7BnA8q4ZlltI6Yrc0tWp7TUifREFi+oEup5hoKtaB37mL1sAietOJkTli0hLhoAso4MjWI5z+TJY5UWYO+uPjrHT8UUG1LJQw3wxLhGrcUAMxxV96sRBYNawKHemBQW5Pp8lztuvYkbf/4TvMoI82ZNoqUxpUy/WpqyyhHbMg2SigFpkLBixK0YhmLhqKqEIlNEfNUac1f1EQYKoBTpA3HBVq7YigkZ4nhQrrrkyzZ9gwW1LrZu38P02Qu4+JK3sfDYEw/qNgmOWn/Uv4zayA+j2r/glw4l9Ue+hXg06nDoYg6efweZqdFpKePmVCvcddedXPvd/2De1DZmT+kgpvk0N6RJJU3SGTGjSRLPZEk0tGAkc+hShDIFEBfXcuk28NG8MqY3DHaBSn6E4uAQlZG8AiCLJYeiHdKXd+kZtNm9v4Cvp/jAhz7GgsWLFdNK4Y/1tpn/BcHY0Us4OgL/r0egHt++eJtoxFos22WsuKWSwapXVetX9tS4nkBzo9jPDquEYsKotNhc1TGitNdCqcpH7W2hcjqFqlviv376A77/va/SkHPYtKmPbA6axkBfGdIpaPm/Ch3//E8fpa3JxPOrDBSqfPwfr+GclTH6e13edvF0xk2cx9ahVq67ZRu/ftilnE/w/S9/hvNOPVHJ5QiwILGyiu6lGCbvQ7E2A0KzogpxRwHI/9cz7oWvF8UzooMtAITrBiRjItBW008MoeTBbY8+zVXf+C7V8TOopJrwfB1D9yl1b4ShHk7/uw8zfdkxDKY9BV7EZQYMFyht2MvDtz9I4UCBqcvOYlhrwk+2kXc14oFNp56n+7H7KP3sR6rt8stf/Cfe9/aLIokmKcjWjr0opZDCbeSlrkScDi6eIz2GR1//pYyAygCli05yRtEHd33iVhxbDEIScd736X/lB9ffirZoBXPOvpRdpZAgnlVpd0L3qQ7upbLzGejZzqmf/AR2IoGXSCgGbjL0Wbf6KSp9Q1z0utdy8/e/AX3DtDRNYaB7EMo2U8e30mwf4PMfvZJl8ztURC50hEiiJ8pjRxG3/xCAlIs+4gTcP0qBjG7JixW1RgXMkvsI/UGxH1VWHn0VxdCSWWh880dX89GrPoC2IEbi2DSV5DCzj53LxseeY1pHFzs372Lm/Nls2LaJBccuYu39a6LXFS1HaZHuh6a3Z7CDCpWNPseediyr71vN2W88j4dvfpgFnXPZ/swWZk6fzozFs/nRl67j7LeezT1fugdOhYWnLmHtz59i8jHj2fFwN1PPnsK45vE88qPfMeHEDvau3UfnvE727NjD+M6JdK/bDQVgd01r0o9z7uwzuPO626K8QQOnxoAUaa6jDMiXsnpfBs+J0rgISIwa+Ec/ZOrWWSbyMzGBGLUgarnW6Jbsevo1usig1pCwoWWhe1UevPMm7r39Bk5cMofJE1poSOmkBdQ2JMEXTTwL3w3xqhqmGWOkMBRBXVIF9iWAM1RLiiOgo5jT+FVcSX5tj3LFpurayrhrqFilZ0C008by9hx60LgAACAASURBVHd/iDkL59XEvGtAhjr8okV7JAFICUQVAKnBjT+7n/e89aNk6WBMcipxP0fCSoEeUAqHGCztps/fhks/MWwscuT0ORBkVZODcgMW9mFsjDKc8ew4jXTSHp9IigbV1WMJezKoVa6MBLbUEESPzu+j4g1QxVbbt7SG5uKtJOxmTGELKgAyUpOJ+LDCJfOwYx4jwQC9/nZG6MXXS5QClxyTaYp3kXKF0Qhi/yHGF77uMWD3kydPYzJFwoCBYh9ZWmhMduBXBTgVSdEiTljE0wMKXh4nZnOguoVTLujiU19+P+2dTZhxn+4927nz5usJC90smjFBMWqzDVkSze1YjWMJkq34ZkZpOEp1SJMW2UDMRUQbpIof9qF2O7eCXy0q8NEp5fFKRQLHxbVFG9KUAh+haLDF4rh+SFW0SEMYKVTwQo2+gWG27titXAPf+Z73M37qTNBEDCNqVK9j3NKGLTp7yjikprH3MtgK/sfeQh14HA221kFJGYvnt2znHW+8igMbskxNnkQ8bFOGUgPhDialp5L2J9cAyCqmsE+DBEYoxPvoqNWVOqMwIAPKWh9b/cfJaglaUp30CYuVgHZ9PNlgDCaiLRqtd6mcOfI/02E42M+uYB3NiSwNRhODpQGlO5qmGV9rVgGToRUV29eXypsKuGQuGcSEwIyDGysoJqTuCcCtEYgERSiu2lnKfhnhnLnxfrZUH6FEH5NnTmGyAE96hVDWo57B8R2mTGtRIFTv3v1MnTyLY49bTmB6BMkRuqaPoWtiZy21iOHZHkbMxKjpigo7Rhi58oj24oDAqeLYJe6941fcd/dteNURJoge5JhmUpZOc0MqMqWJCftRDGqEDWkpx0xhrkYakNIyX58iUlWNWJjyLTklxPTLFS3eGhCpGOquT6nqMpQvMZQvs7unn77BErPnL+Gc117EkhNOVuxlzEOg3egy0H9fEnq5UCjqp90h+PTFFpPoqZmq/VI2+5D9Pfv4t899mqGe51m2ZA4pYaRmYsooKG4Z5BobiWdyxHONmKkcphjSxKRPM6YY2Oo89h1iQRGcotqzSkNDlIeHKeVLlMoOJSnCFV26B/IMlh3WPvc8rznv9bzjne8llWrAMCJ94aOPoyNwdAT+zBF40TzykIu0JIpbt2/h6mu+RalcworHmTNzDpdfejnxWALHd9GkHdZMkRIpovq2IvUpVftXvHsqjsPI4CCnnLQM3xugc7LBuK4x3PnADsaMtXArDnYeyoMQt2DSjBQLFs0gZoU8s2Yt37r6TWSSwzy76mE2baySyFqUgw7ufngvpjGND7z9M7zpDW8mFLBIxZPyBsRTNYFZa5oR85vAVFz9Wtr7Z47d0ae/9BFQyYN8RDqNru9gic6y8mgx1LldNHROf9s/sHrHAVLzF5JoayP0qgz1bGXmWYs59azl/PrOu+mYNYO24xZhW4bSRc84Gs0Fg9t/cge7HtsAyVbSC4/FaGjDSzYQc4aZVN3F2ht+ABvWcc0XP8Pll5xPLBbg6AEx3TwEQKqgJFQGfDKNFKnhKAD50u/7y+CZKv6rGQnW7agkHlaM7VIZW9P5+L99k2uuvRFz8RnMO/11DAcxDgyPUN64FhobMRskTy3QMX8iC05awJBeIp1J8rs77lN7zvxTzqRYKjM2YfD4jTdgbN9OdU8vTJ5DS3sHVn8vTdUhvnbV33Dawi78colkPE6gm6p+U4+FD8vyX7xmfARGNMqoDy2EWtGgniz+KfBRASu1t1yv14vEXZ2V6tsqLxAe/dU//i4fef+HYRbElyap9lYipuMBmLSwk+69vUyaM4W+Sj8nrjyJu264jfnnLuTZ1WuZs2gOG1ZvQCUw8vEcCJTAJtBmGYSbhfwB9IHRapAd38jw2gHosmCdAyfApOOms/POrbTNa6bvyUHMBRbekKMMaZrmNDC0fYTJJ09jx5bnGTe3i54tuxifa6F73YAyvUnaWVbOOJNfXXvzQW82KWRIziedt0cSvzkCk+awl3xFMyCjSoFkgbJS687GhxLNQwxIcUkeRV2ur+q6KvXoIamZlkXgZrQDqOKXHxDaeX78va+yae1jvO41yxnXkiVpaqTiJqYprZrCaDNwqh62LUw+YdwIo0acrauKYeMFUtHVqDqS8AroJqwbT7Vrl6Vd1rOp+oHS4OveX2LanJN42zveR/v49kg7wC8p4w8xqn85uKepYZW1FMKtP3+M9172GSY1HkMwJKpzHpa6RxWqjFBlSLlHV+gTtUbFcGyJzcHUGxQoKJpy0orRoo/FCppwsJiqL6YhNhbLi6l7EFedm2KAIUBKjIqpURVrDXcfNgM42OpD2I/tsS4awi5MLxm5/EoAEcrYifaCi6+5lC2XnupeBtiJywhhwmbYLpHTJtGU6FTAYlDxSMR8YvGQamAzWB4kT5GcAJC6T7E0TIIM6UQLeGk1Z3wtT6BXsQMHV/coBSUOuNtZduZEvnT1VYyf0Upv92Zu/sVPqAx1s3D6GObNmCBQIZmmZhIdUyHWhGM04WspxXgUJqMuLepq4xbjmQqe3wtBHr9axq+UcMt5qsUCnhjPeKLTJ3prokcaXbVmxnG8KBGoBlCwffqHC2zfsUv97MzXnMdxJ62IfjcmNTkD14u0H9VDzWnR7PNrrcn/PdRypDe5v8TrjwYg66BkYaTCbTffx9c+9Z84ezuYlD4e089RsYsMs53x6fFkkRbslGpJE4F+PchiBBaGtHaHYpgSiZxLdlTRB9hafYKMHqclPYG+wogC68YkJpDx2jC9tHLBltsvEHRV/mfKrO1nl/csrVYTbYkJDOXFx/15YiTRzQ4FJGtigqWYjKJRKy3KJpqvq1Zo0Zm0zUEFQBp+ItJjVZhzDN+TmScZZJXAKtKv76TP2YmjF6l6w1iG7HPCMsxhWAZabADHyRM30qSTLTQ1TRCYHz/Zz8Kl03jNeWdwwgkn0NnReVgAr4gGSu9J5pY4VUs1OhZtLlJkqhS5/Ve/5OYbfko8FjJj2iSaG5I0pk1ScZ1U3CIe04mbhjKksaxIJ1CxdQ5Tz6nLxkf7e6DrkRyG5ystVLsiTGxpzfaoyD7u+oyUqvT0jbCr+wBDBYfxE6fxnvd+iOmz59dE8l88hHj5r4zRFbmDJ91hy8X3ReZBIbbqQwyFzFgMt2pz/z138JMffJO50zuZMDZHOhGSTeqkExaNjc1YqQyJbAOxTI5YJoMWT4IhrXNSEIqkAUwxEvPLuOVhKiPCgBymNFKkUHAo2wEjZY+hksPe/kE279hNQ/MYPvDBjzJ3/pJaGvjqDuD+Envb0b9xdAQOY6oclImIGJDykM93/vpOLnnLJVTLjgq3u6Z0sm/vPpVUNbe0USiU+el1v6C9uY2EsN1DaGpqZeKkiTheiXhC1n2kJ3nbLTfzdx++AitVomdA/PWytDWMY+eTW2iPgykFUyDdmmRfv8TFkfNw2yT4j2vOZfrEVtqaGti5bTdf/vqtTJwzkf370zxwey/PrduP1SAnruiuS6E5hi8ApJIYqTGMDLOmDvlqTv+O8LyPDv0ayiKSKdIGW8u6KsL6SJC34e++eA03rtpOZto8utc+A9MnKq3zGSsWcsZl5yv2bTo0uPrqa5i+4hQWn3S80tQ3q3DjNT/H2Vuic85ySuWQwbXrYNIkJs6YTjC4i723fht2ruM7//LPvPONZ6O5LnrCoBpIwc3CiCzcDyJBAkDKO5YC8sFvHuFhPPryL30EFIFG8mrhAOhKSSiqKYvmtePgWUk++M9f59vX/BetZ7+Rfj8O+wdoPHk5lnSIWU3olkbv43eRXtjJmReczD2/uRfXMTj5NRdwIIiRTMWI5ctk8wPc/8mPQtkhvuJ8HEcnXS4xFpvy1lX85N8/x8kLpqloW3B5eW81OfODaF0o+vMvGz3IOgEs6i+KdtJInuMwcPGFt2c000v0geshnJiVSYcWtiL8yMLbsn8PP/zp9XzpM/9K6thGJr1uPBt6n2PhnJmsfXJz1Ha9U3l7wjKdiXMns/v325hx/iy2rN7E0tOW8uSvn6TrzLG0NLbw9B3PsWz+Uh6/6UkueeclPHLXo3Q0jmPnhu1MnzWTWScs4Idf/javvewi7vi3m+l460TOee1Krv/2tZx4wjIevPURTnnzKYwMl3nmF6ui4loKrPYETtlm1rIFbFq1jq6Wcex6qkeJGqcqWU6fehq3/OBmTCGNRXYMh1zRXvr0fcU/8xUPQEY6gHIqjNIjq60FASejuS5lqxekg5qN6h9RD3mutCpG9NjozIkS1EjCWop0Vbp3bOC6736FjGVz6gnzac6kFZhQKlRUq58IdEs7QTKVwEpYOI6rwEhpKfaE2ehUcV1XtWb7jqba/WxxzPZCbNujVK5ge2Vsz2f/UIHdSnj/Y5y28pzoEtWqFiMHuaK48n8xjygJRKraduRgazRw189X8XeXX83E9DEkyo1Kf7Hk7maIPQyxX/G9TFF70HUFDhQc0eGRNRxXoKq42goAmxAnX1pI0M6E5HySfqNqg9Z9qUqKRob838DTPArJQUaqB3B8MeAQAMRkyB1S7MaO2GQatC5M0YuR+63wszhaqGHWDDwKVoU9lW3k2YtmlvFjFQYr4ibcQSbWRlrPKWFgK2bjayXKfoGiW6AkIGfMQvd9nKCiXI4F8DFoUFcpjddyPeVQKjlx8r5NqFVp6vS46jPv5KJLT+PuO67jsXtv5oyTFjJlUjvJhE5Lexvx5nZlOOMZTQRGs2q9Vl7GAv6Fcv/FSsRF18po7gECZxi3UsatlHCKRZxymUDMZgTgqgHV0nrtCvDthpHunXwEGt19eXr6hxWb9vhly1m2/BT0RDpyL1ai8zHFDhP2k5Icra0Y33MxlE7fyx9m+Uvs0qKF90Lji+5dg3z6Y9/g4V9tIFWdTld8AWaYougMMMAWMgKwW2OVoZKliXFSDiNoVb8jjWqKei+mSFqIFvOxtQG2FVaTTQoAOZ7+/oLawcakJtDgtxHz0woYFt0BaeF2pHnBEA3IYXYFG2nQG2hLduK4RQac5xRL17Q60LQ0VmCieWImIitHqa2o5Ex4IBUGKQj7VzVmN2GRVXo4AkCaxAmEpc0QZizATlXpLW5j0N9ElUE17+NaFt1oRDcDhm35foFmcwJa0EAmOQErZXEgvxk7HGDq7IlcdPH5XPqWi5k4KSqqCOComk5q7Mf6/YpmVohdLJJIxTmwezvXXfs91jz1BI0NaaZ0jaW9wSKb0MmmkiSE+WDoCoAUTUi5XyJwL3uzMCGjRw2ArDl3B7oA7KI7GSrQs2pX1b4t35PCUMl2lUO2tGEfGCyxs7uP3r4RLnzDpVz61neQzDZFDtt/tNskSlRenCf5l5iZf87fGF2VqweQh69nWfviTl4fOznDYpaw/B2GB/r4j698nr07N7JwbhetDTEycWhIJ0knM6RzDRELMpsllsugCwAZS6LFUogtkhBfTNkfg5Law+zCIJXhQUrDRYojrkoYhwsexWpAd/8A/YWSciU/c+W5vPFNl9HY1FpjU7469qA/504ffe7REfhTI3CIrFLfr6LPqvyjNMk0HvrdQ7ztHW/Ddm2GxJghqoSRHGsSSySo2A6ugJOOxHQGSS3BxPFTOGPFGWh+dH6mmxoUiOk4Fa688nKGh3dQLBcp2XH8/VUmunDm1PFkyEQ63UmP/fkB9g6O0KdBeQxs3gdL5sOKE2exeP5kfnjd3YyfCf19OictuJKrPvI1tIxFqMuJJmVw6U2Kq0goGbo17Yao2bG+6x2dHUdgBKLaYvSIsAslqSQt99LV0F/0+ex3b+GGR57FnDKXohFneGQQdq2HZocPfv+rHDChFErLfga/4nHLjTcye9pMpnRN4e47H2Rkd56xM5ZiOwllfDe4axfs3Q56CQa3wVP3cOYpx3LjtdfSoJAfafWwwRLhag9MQTakiyLKC+tvNZL4iqDIw6W9jsA4Hn3JlzgCteK26uCRIkV0R4PAI64kpyT/19m0t4+L3v1htsrG0zWPGRe9lT6xno2LyqNO4JRpMB36Nq+G8j5aZ0xixrkXMCBkgVDku3RynkPP5ufo3bGB4o594DeSyrYRc4uMPLuKuOFw7ORxfPZDV7J4egcNkQT6IdaUxK8SK48i3tb911/ixf/ZT6t3oNaZBJGQXRRnH9RO/aM4vdJFOnRBspzi4u3iI402FlUeefK3fOKrX+Dhu3+nrj15UjtjXtvAztJWZkyZyZYnNtO5YCJ71u1mvDAhV++BThPWeTAjYjnSFbVCt5zfQCqZYM8D+zn79WfywK8f5LI3/RUP3fEAk9q7WP/Usxy77HgmzJvC977xXS6+7E388jM30PS6DG9+yxv5zr//mFNOXsLDtz/FCa9fhB+YrLpltWJTtnW10LdmAEZqLEsL5kydw4bHN4BjkrIzrJxxCrf86KYIYxI4Soggh+DaP/tevFL/wCsfgFRiUDUAsn4XaoeZYs6ohLNmfXdwMQjvWgCpSCcyAiBFgFZcp6KFXt+MIoafi6UF3H/nrdz4nz/kxEXzGdOQI6Nn6dtVYceWXkoVTznZ+ppD1/QOpsycgBeW0QyfTM4kI9KA2Nh2HrtcwXd0pWNiiwOxD3Y1oFixKVcFgAzoHciza98wH/3451h60kmRhYroHopyZBAS05KRUdwR9QGR8ZM2F4kcktz101V86j3X02EupskfT9wXiKWfQrWXIfoVyODIzmRqZDIZXNdmpNivRGhFB0Jum9i9iI5QVmulLTuZVNiO6aWU+K7IUwtfK/QNAjeFZ9ns9zfS5+9Vh8U4azypbJbugW6K5BnLJNri0zH9iAEpvxOESVWZj4VVXKPIkNXPrvJmyuxHM6u4WpUht0iaMfIuItMEVUMvK4alaER6imPpYmgC70lFX4ji8tfjWIgLtrA/XfHqVvdNrkcOMivjE28a4Yr3v5YzzpvLPXdcS5tVZdHcqTS2SLKeJtXcipFqQk+2YbtJNL1RuRQLmBjB4WXCUIDbMnpYwnTFdCaPXYqAR6dUxrMjB0pTMxEGk7SUCuwkhiRVX3TvfAqlCiNll/XbuqkGOmee9RpWnHYGaCL6HYucrmtaTwI8ykNajlX7umEoIyRd6ey9OpL/OgNytCnN1g3dfPoj32D9bw9glbvo0GeRSTbhBSX2VjZgM6hC1zgxEqSUiVKMVizSKDsOTVazTqgFSkagqg+z3V6jXLBb0uPoHxlRPOFxiQk0aa0kyWDoIpqvE9c1PAG/9ZARN8+e6k6yehMtsYkKfBvxd7C7tF18ookZOTJaC4Yvjdu+ck6XO+cLq1G3GQl6VJFA5mqacaRoUQUOYUn6oTSJQzxWpeyXKIkGUrLMcPlZeoKNih2ZsRpJJpvJFwYoB3tq2rsNpLWxWLoAdAGeOUgs5TOQ76d5TJoPfvSdvOPdbyEW15WSRH1rljZseQgYWXcaVzPMd5UExmOPPsz1//kjBgYO0DW+lUnjcjSlYzRkUySF+WhKO3bEgpQ27HhcrkNH1yNjGjWXFZAvTFCN0BAAUlJUjVB0eoWpLsx0TzQhpfFQUwzhqqcxWLDZ0zvItp37GDOui7+6/F0sPfmMwxKQepJyKCA4xDIcxac/dMFHdPn89wCkXIcCZ8XZXFwZFQvSVSzI0K1yyw3/xfeu+SonHDuLSROaaExqNGakEKPT0tpGTFjiuSzxhgx6UkrFKbSYSEoIwKBjacIMLhM4QzilQeyRQWVIUxyuUi76VBwZ/yL5apW+fJFnN22jbexE/u7vP8mkabOOvAnbKzXyO/q+j47AC4omUUo0mi8ewXOO4xCzYtz/0P28/g2vV5qQByvzFkycN47d23rIjM2QbWnhQM9+Yg7YfXYUXke13+hrC9ITspGRmu5SKXicsnwuO58fYN+aXhZoMDuXJMiHzJ46nVNWHMuqVU/QP5jHb2nkpo3r2e2ClYNyGTrbYcZMOPsNy1n79C6uvPTrnHDyG1RLTiBt31qkBCkRmpx5cckX5H1IseuI7r1Hp18EQNRASDPCIhTvSYNK4PPuqz7DgxuHSE1exIiVwlbtz2Wcno0cc+FyTjj3FIbiSapGEs8HywuxCkUevv0egqJPoRiSHTeLopfESEgnk0ObFpAq9rLpNz/He/hXdHQ1cuOPv8eSJUvU/AjsKjFxUpN4Q+hnhkT/8hE96uSliAgiF/BCb4Gj9/WVMwJCM/QOomUiSSX5j1AD6qS8UOJR3eTHN97OP37t2/TZFkxdRNeZF3JApkBMjPcM8j3dsHU97N7EuAtew+RzzqIY05XsQzwI2btpI3vWruHE156DERj87pf3QncvZtLAW7OaySevIBwZxNm3jeu//nmWTRtDwohMVtVGpZsKAK/HyZI5RI8jV0KJAMhDLdgRC/IFAOToyaD22/rv167Lk2+KQHx0NsgaFz3Yhx66nbe+6y00T+tgx7O71RmSO3kcudMS7B3aoXTA1z36NC0zWhjYNUDTlCaGBoc4feUZPPBfv+G4845n1W+eYN4xC1n/0NroZWWp7obYPAN3m0/nog72PLuPpkyCoX02ufYUY2ZOZOvtm+g8ZSJ7btwNK2DSrDHsfHQ/uakm+TUeZ31guZIHeuznj0ETjJ/TgT/i0ru1j67pk9l1zw70Dp1gVxDpUAawct6Z3PXTOzFi1iEgWfK+V7UCpCw9yfJesQ8plzmREn2NvXjwUpTgdV0f0sD3dcTJWipr8vB8B1NxrWsLWZ4vfsm1+ERwGHU2hg6WLHzH5unfreJLn/gq8WqWlngnyWo7Vn4Mg3sjloZqbUz6WA0OqTYbLTVAwdnO+KkWM+Y3M2FylkQyxHFtHKVxEgV3Ujm2bbFEMRgYymP7Opu27WXx0lN45998mHg6gy4ogDKMEE0/AaQEMD2i+09tqCMqUWgH3POL1fzTFT9hUnI52XInmTCHqdvoMY9yWMHWSwy7Bxj0u9Eok9JrLcUKVoy2VNm+TGLE9DgxPQGeHAjy00MVx7jRQjI2gTDm0Vt6mgPBLnK005GcqNhWewd2K6CsPTmJlNeJ7mcV61EOF00TZzsPPcjjmAfY5a9nW/gsBg6mOLwK7d3MoAU58EQ0Qt5RlSLdCqQJyKt9TJPuUHzi0hbtRTNN2I85ppJLTiRuNBC4RuQYrYcYsYCyvxcr182Sk1tYsDSLZQ6wZOYUGhsbybSNI97URphsJIzlQBddzBT4cUzdUmBMEEhLUQFdHBxDcbzOE3PKVEeGKIzkcRXw6Ksysriqy3yvC/sKA1KA7bLjKRCyf3CE7Xt6KYcJTn/N+Sw59jjiSWE+RqxG1akk0P0LAO5DMfurpwVltAGNjEr93zs2d/Ox936OTY8M0Owcw9j4LAJXx7A0fKvKUHEf/cEO1VJgqRYwYbKmiBQgRWBAWBiRRqGMtcyyMn0YWkhcS+EFyiaJuG6R0zIk9RS6llDAjam27QA3jNr8i6FLk9XBWHOGYkr6msewfYAD7FCGTmkmIrVYtAq+uLkLp1bTqegjFP399LCFdsYwLjuPwUJFSiUkyaJrGRUEaSIpoIW44sROiYq7mTzbFHMy2jnjylRL2rkFvBSgNRL4lx1LTJhEq1ReNY0Wdzn/zcv4wlc/Qa5F5ly0lRzi3NQDq+hHIiMgejBCmQudMr99+AFu+MV/kR/qVQDkpI5WkjGDplyaTFJaez0y6QRWzFTAo7RjC2tPF8CxBj4qHFJab8JQAenqJBBzMM/DdR21LwsLsiyMSB9KVZ9C2aVvuMLu7j4K5SqxZCNvuuwKTlx+GrF4zZlZnRlRO48AxKbqoakDfaM0cl4Wy+cQOHpYMPvCiOCPJuoBD9//a75z9VeUWcT8WZ1kYz7NWZnj0NraRiKdwkwmSDRmMNMZiKdB9lezAdOIY4Yucc0lcEZwS4N4pRHsfIHhvhGK+TKVqkvZdekbGWb/UJG9+/MUKzp//Y4Psvy0lSCgqAa2bZNIRPfg1WCO9YoN2Y6+8ZfNCBy++g8vRih2/gsE0u+5914ufNOFquWwXCljpnQ8WzLsWhgtMYP4h8i/87XPgtzUkkt1UEhYI99rjhJO9XVR1VXJxFN0eDojO4q4DjQCJ0yeTLC/lwVjxmKkEjzYvZ0dhsdOw6dqwrgMzJs9nu6BfUztWsA/vOerLDvhDHFTIwil7CvGfVqk/S+XKO9FLs2voonEh6pIHUUij8SkjGZczRDxUCbG8P9tg/3ct37C92+8G9tqpn36Aqx0E0WvxHDPGs5+z6Wsee4pmjs7OOb0lQTZNIM+ZA1IV2Bk615uvfy9cMwKmucvI9YykWFHI6HB2LCMu3UV23/4eRYt7OL6//gqs6ZNxo8LacBXPUy69L86VZAOH9NQGVdt2qjYP+oHUAlcbRLXOwSOxCgefc2XPAKjN0AprCvi0aG9QLqMVD6lcqCQG2+/myv+6fPkC6AvO4tJS1ZQIU7Pxm1Q1WBcBy2TJjKw9jFyy2axaOlcTMtkzTNPM/T0ao5/y1sJjDS6dD1VCjz5s+vh+S1iIkDbieeo1zKGumn3+rn201eyeHJ7rVBiUvZE5i3av4Scq3AP2bvE0K/OEHnJA/HSnhgBkCKHJqOmKzOfeuSujB9rcbB8r1q1iYs1eM1GU60dySvkEBCtV9tHS8XYXuzmk//2D2zYtIpn1mwiO8ugsNWPgLwOYC4wDhbOWcTaJ59h/OxxdO/qoXPRWPaP9HLcqcfx6O2rWHjBXNbe9xzTT57G1seeJ7csxZiWsWz91XbSmRylh/K0LG1l4Jl+zDR4OyE+OUGmo5WB3+6lYUE7I/cdgNkwackEdj6+F2tCHOe5auS4LXNDGI8pmL1kJsPFEXp299I6eyz9ovHZD2yNfq9Zb+Ffr/wi77r0XQgBX90upRgoA/TqPnte+QCkmsi1slmtR1QCDxFz8EVTRNrv1N0+ZFKj9BXkO0KMrK+Umpah+v2azocAAKYuRStZ2AAAIABJREFUBjEVqkNVrvvmDVz39VtJOxMYm5pDUziJrvgcKIkLTUI51VSCEmUGKIXd5P0dFPwd+PEeMu020+c3M2fReMZNbFTtjK5Xwq4MEYY+w4UyxYpHRVVVsvz20XW894Mf44yV56NbunIQlN1HIAnhJGmhGfkBHGEJLLcaEBOHngB+/V+r+eS7fkZXfDnpQqcyjhFNQ0nvHd3Djdnk/R4GvJ1o5MmaFokggRlaCrwVIMYNqjiRup0CX6JalHwWhmTUVK+TFn4NDmXKbFWASCszaEqNIdAcekt7lAtee3YCGW08mpci8IUxpivzDQF4YlqRMDHEluLT7GIjIVXxJkYjoRhjWphWjMZUKo0nzC+nl5LfS1XroxwOUqakjirhlKn2aMV+bKFBAEhhoekthF4My4yTr/ZjajaetptCsIbZCywuvGQxS4+bQrO0K2abSbR0omXa8ePNBLocUkLcj5zUZQZLa38QlND1IoY4X/tDSpM0KJSoFkpUiiU8EUryQ7RA2FzSbqupFsVi2UYzLYaLZZxQp1Cp8tzGLcpp/fWXvIMZcxaSyYkyb+QYHBl3vPjjKAA5GoDcw8fe+ynWPdDDjOR5NDINzTexXRcvpuEZZbywj0p1ECe0FXNW+Bji3CyiMzJv5L8KDDQsqlqJIW8vNiNqXsmiEn1TaeWPCcivVoEwhJOkSKn/SpN0pLBaoYkxdOrTycXalPO8TZ49I2swtSTpcBYWTQQUFSQoUgh6DIrhMGW/n6FwFy1mK52NCykXqgxU96jdJmWJjZzMwGJkIiqSBJpH4O6j7HUzTDe+JgZcMi51Td6EAiDFkECMoWRtiR6XgJSaliWIlzn3kgV84esfIyF9T6PO4IiFczgAefBbAuZrAYFr8+ijv+UXP72WwsAeZk4eT0d7C+mESTYpbtiaauNIixSGZWGZMfVZF/MkuRphQion+FA5Zip2pIqHAgLfVww/13Nx5D76gXLELlakFVvcsaG3f5jde/fTN1wi2zKev77iPSxYuJhEMo1uxiLXbal3qOsandgrSL+WAR92mS8tAvyLPOsFK/0PKZyjb8cLXjHkQE8PX/m3f2H39nUsmNXJ5HFNJI2AloacIpA0NjVhpROkGnNYuRx6ModvpAhE11azSCgmZQkjLKN7Jar5AWylBVmkXCiRLxbJlyuUHJfhksPGbfvYsXeIU067gPe87++wMrnDAnCROImYmlFrvxgRHX0cHYGjI/CHI3BoZ3rhHiU7fk22qN4KZMBDDz7MG9/yBvS4jh3Y5JqyHOg7QEtLs8o2i04J6WOVWM8ZLmGMsVRHUGZKA8X9Iyw8eQ4TF07hrofuYcXpp5IfHOSZx5/m5KUn8NDdv6cl2U51zxDFp1yF7+jVCISUD+mkE1yzF9ivQ74zS9hg4Q5IoyNURuDCN63k+n+/haSZQkuK6aCvzmNVLRZwoUZqUyMhLXC+gyaMlKMA5BFZHnL+2qGDqUVesDLVBNZb113kovd/go65S1n71LPEW9vIZFIMFPdxwfsvZuL8KUqm6q5f36/yhjPOP59yTMepBDj7hnnwxrtJ2sIQSDPSm4dUI+MWL8GoDBPufpbu265laovPtV/4JCctWIiejOPqOpXQJaVZkcq2EgU0CIWUUMPJo3hfojXVp10bs6MMyCMyef4SL3oYABltA6MtVaRTLmqFlHvtKb3Sn931G97y7r+F5k6YuhAy49C75pEbOxVPzEKtBL47jL1rFWOmthJrSrO3ew9LX7MSM5klX3TIJCyypkf/xmdZ86vbYNghMXkxrhvS4JcZfOxuFk6I8cRtPxcF/shEtCYDoMgvrhfl/aLBVpMY+ksMx//fvxFRIARErBVxajG0it41Ia9oqqPIUsCj/KZ0GkHVt7GUgaDk+wFGGBGOfnX3bfzo9h9zz6N3sXjZXJ5Y9zRLz5zHk7etjzb+mTDxtPHsfq5bgZDKZVoKWXJ7mqB5ToYFy+bz0G2Pc8yF81jz2/XMO2Ue6+9Zj3miTue4iey4eyfHLjmB1b/+Pa+74PU8+dDjdLaOZ+PazcxdsJBZxy3ius9ewwVvu5RbP/0zpr5pCqefdTrf/84POP015/DAL+5m/onzMaw0z1z7e5DOVnkvMhhZmLhwKruf3sbYsa30CrhZ1BkbjOP7n/oBZy8/+zA92YMA5KsYg3xFA5CqQCFoomrZq7Xn1sRLo9palM66wnjTotZeARUl4azzUuqpbn0O1D8r+e3AUe7Xmh9n+5o+rnrXl+jfGGdC8hjS/njGWBPQBz2SmoWVMAn0AMf38KXlUPcpeXlco6RaKytaP178AFbTIO2TA6bMTdAxSTQiBnCDAuWqTbHqUapCsWKyYesBrnzfVZy68qyoYiuJt9qM1NUqUFWxw4908a2+iQdw138+ziff/TMmJZaTLnXSoFo5HfWePcnGkwEFdz8D7m5MqjQlmoh7DRiBGBPIZQmHylWaQ54bEKi2Y1HLE6TVIdCqOEFRtTc7+IxwgL08Q5w0XYmTyJitVKoD9Km/76pGVwEV5b4r8XP1OSn8SlKxEMPyGHb6GXB7caW1Wb2S8NMk1DXRRffQCClVhyjTT0gBTx+iFERu2wKoCBgkrDb5bJIlSRspowVTSxN4Edhg6mL4so8q2+ma4nHOBfNZftps2loTjGlpJp5qwsxOIEy04+k51TYrxjGqLVTAdM3DDW3Veh3TSphhAex+/HKB8lAet+LiiOmRWK3X+lgU8xKNUqUaOV+HGsPFCgXbZfO2nZRtj5XnXci8JSeSzPwf9t4DTq6rPP//3nvnTt+Z7U3aVVv1bsmW5SZb7jbGjitgDAmEwI9ACJBAQhJMSIGE0BISEpqDMRAggLGNjW25yUWyrW6rSytptb3P7NRb///33BlJkJAQSoRjrT+LpGVmdubcc895z/M+pU49VmSnVbmqPF+xzn7q168Fhet/umf+XI//qQzIA8f40Hv+jE0/6mZF/I2ECx3EjRosAbulIRH20MJZLG+ckpNlvNRLkUFV4IaJKyl2PFKnwHEBSix9ihGrm0mvR801j7yCFn3NQhMfWRXp1IRJEw3adOqj7aTcJmzbY9Ifle1c+B7q4CUAox8qM+QcJEIjrVxMnTbnRDElcL9IHeQ9Fv1J8vaA8qnsSC9A02yOTGxmgjEazfnoksDul1RIjCsFuqFjuCVst0DGm1SvI68WwNbCBRZAvlYxLgVCjarni/eJiWuEKOpDXH7rLP7qs+8nkhYE8NTLUoUgg5VYWLyytjtiKWAICOup4quQy/K1u77Aj+77No21cRbP7yKdiJCM6jTW1WAaPrrmqUTscNgkbJqY4jOrS3iTHgCQqlFloMneIQCveAFVvhUL0nEoWxaW61GyJbjJpVD2g1CawVGOD4zR3TfCukuv5nfe/k4aWjtwLQ9DPBJFPaPJPSSf4mSl++sHQJ4y9j+t61DdJP+Th/quw2OPPshXv/QPdLTUMLu9noaaMHFTIx41SaWShGMRYrU1hGvSGPE0ejQFZjJIldAEfPeImbZidBcmBrBPsCCl7W0wIWCk5ZIpOnT3jnK0fwxPj/O2d/w+5557iQp1q4KOUvCK7F6NeiUw6+e66c886cwIvApGoMpCq8qvg1tdVqlK3G9V6Qc88fiTXH3DVZTtcrBmC+G4umbIIVCW7FTl0C7r3hJgGlz7u6/h+PFDHB8+xjlXnMfD9z/GFTdeSXZkis2PbOLS9Zfy2OMbeM21V7DnqT2MvjhG9r5ioHK1IBkGEX8Ev9LA1gwy9U4AEsnvjMLKVXMYODzKimkXETcTtM1N8Tef/itJA0TTIpS9ELFoFEm5dS2fsMia5OzwX9Y4r4IJcBo/orJkknpBVGZWGT2S5khJ5+q3/TEjiVYsM60smUb3bgNjhNv+4n3Ur17AkCPu1zEM1+ex73yLuliEq666Erukc9cn7iLaPJ/a2hnoZor+oXHoPqxS2BfPrGX3PZ9EtwbZ/MPvsGrOLPRKNoCti7osOFkpWaTMG10stX4clBIxdhADcvJOOQNgn8ZJ9Iv+6lNrnkpSbRCpUtE7iz+asNQUE0THDYW497GN3HzHb0G8mXM+8Lf0uSlsapiyDFzDJKHbNNgDHNryBHQ0ceHrb6NsxshbJSK6TUpzsPp7ee6er7Pk/HW8/N37ia26EKckUpsc9sGXSes5/uDNN/HuN/4GCQ0sO+DgRkxDKXU0q0QoGvibny4GpAy94C9ydlEKIsFWqjZHJ/RMPiWrqAgAQcs/2FBKXpFCuUyuZPHZz3yOnc9vZ+Pjj6lmlRfzWH3+CjZufprzr17Ls3dvUvtMzVkxGs+fxpHJQ5xzySJeeHwPCxfMYe8Dh2EWcKjCwB8GJKMwCsvXrmbnli00nd9Mui7NoccOcvY55/Lihs3c9IabefiBh2hvaufA9oMsXb2SrpVL+P7ffY3LbruODXfeT+q6BLe88Ta+/E9fYdWlF7D1rmc49/XnqDPetnufV8Bn54JOel7ogW6ov6CR8cEx5nbM5eBzBxS7v5EmHvrn+1g975xAGqXYGkET7NW+drziAciTHQsf1xNpobAWRXLtqwPnyfUlKLEUqKXYdifB6OoRsepo54ksTxPWnchYLQw/wWPf2sNfvPdLNHjLqddm42R04l4M0xV/QPGRsJRcW4AuU08Qi0soQ5SCZaNHDGSDGy/2MlbcjxvppXZahvppec46t4l4nUXZnyJTzJG34ED3EHMXnsfrbn8bM7tmVzwDZKN20SuUR/EmVDf86abwSrOw5GKGDR76+vN86K1foyOylmS+nVqtiXBF4S/cLz3ikXMGGXWPqdq1OdGGaTWhuVEFrkoKr68J4CbFZiWpV2SqgrRqDr5u4ep5fMPC9gpMeL1sKz1MjFpm11xGQmukXB5lsjygoEa5ygKAiPuP/EtgGfmWOaKumeKfSR63VM+Skh30c5QU3PQJhTXGciMUmFLfQX9WQKGc2qASeh1Ro06xJfGiyqtRpVUriEk6usIhs4joRVyjh2kzPa567ULWnD+b5lYJaYhS39hMKCKH8lY8ow7bk6ARAWyU2xqarnLSVVSIyNZNL49hZ3CnhrGmsuQzBVxbfNmkoy8EMQEt5TuQgkq5JNLr8ckcrm5yrH+YnXsOcNbqtbz5t/8fvhFRwFDViEHA+eDw/t/ta2cAyO4DR/nj936YFx7sYVnyDZi56cSR6xfFEQm15uLpGbRwHpssQ4Vu8vQRVYJs8YOUVGsB3QPhh8iXcwxQZBiPSSwmVXiTSLiDFUsAvSZitFEbbiFtNlPjNqhmRMHM4QnLNjdFTgBPison1CdHlEY6uJjm2IJgjojwW7colvPYvotFXv2uEgXa9Zmk0yaHJ55mhEGSzMYkpRiZIrAWVrLcTxWegJqZgc9pJaxLmLqK8yi+Wx51mgTRpNC9iGr+WLrFpNvNupun81d//34S9RI9WK0iTwJ1VVm65wbya9vyMMPBA0UeLaN1rPsAd33hcxzYvYO25nrmzGinLhkhnQyTkjQU11YsSPF0kkRtkWTLniCePQrKVOvKKa0nAaxU4Sm+qcJ+lGCwgurSihemMCGn8pYKcsrlSwxP5NjTLd6ZYW6/4y1cdfX1aHoMQoHPi7pD1MtXd6lfRwZkZez/K/DxJwDIUx8q10L3bT758Y+yb9cLLJzdSldnM741RXNDingsTDQeJZaWMJo0oUQtRjyFHkniGzE8ASFl1XWnFAPS9Iro5TLlTJFixmKoP8vx46MqAChTtJiybUZzWY709bD+iqt4xzveQzyRUmCjhFxUWY9nwMdf9GR25vmvlhEIVt0gdvE/AJBVBqQOGzc+zZU3XEHJrXg7SiklvUspnwqQbk0Qao4wVhpHTs2hdhNtXoizLz+LseEBRrPDLFq7hKcf2sQlN1zCxGCOHfe/yJqrL+L5FzZy4dVr2Pb4y4SORcg8Mk46n8IuWeimSa5QhEkHzQopBUE5WQ4A0MphLhaFoiSiTgZmgpEmjZqGKJFImEwuD2acSy++iq9+/quYrkbUEKCpegB8FVNQTuMkD3iEQaVs+g679vfw1r/6PIORFqZS0yn5JnHHZuLQVsi8zBUf+wBNZ5+FF28g60NUFIwjI2x59BEKoxkmRktEI53Uti8hazYwVYa4WLN4RXoe+XfY9ACUj3H7LVfyL5/9JHGx7hJrLs9DM0/OfzkD4EsT9WR5EMwQYXAF3nVynpAZdGbmnMYJ9Mv41SeOMT/OAg8OQdVE2oqWWIBApSvW+O4DD/DOj3yCycRMWi+5EaN+Jm44Rd5ycXIZiodegtywAiCXXXc1Wm0tkbhJxJ1i+MhBDu56mbPPWk19QwvPP7OJ8a3bCDU043T3qqbIopkdZLt383u3XMW7br82sP2qVJJVBW+5VCASjZ1WEKs6fIGQNCALKPKXsm0KauCAAKYzODbII48+iu25bNm2hS07t3N8eJixsTHIFwgnElhTU1AbEc22YjcuXbuUlx6TsYTIyjit62YwSA/zVzaz65kjTJvZQt+RYTpmTGdgqJ9FSxex6/mXmL60g96HjsMcocwD51Toyy9A7YpaJvdNctmN63lqw1Ocu+pcXty4hcXLltG1YjHf+si/cs3brufBO39A+y0NLD5nGY8+/gTnXLqOF+5+ilXXLCEcrWHT1zaphlvXeV3k+yYZ2DUKCZRcPNacpLgtp/ZGUas9cfcjrJq7GkMYqxXrieDo8epeQV7xAKTURwK0hCRJFg+rZNHT3cfIwATxaJLO6R00tCQrCmyh1SvoWXVGledDRZktISXCfgkJc6kiJ9QUCuSTH4ZP3vktNt53AG2yEb+oE8dREkdh+wQuJgJ0ybYUHM+F3RTVaglpSUJGmmi4ESMUwdNFyjdK0e0hr+1n+qI8c1fFSTZZFP0MmVKRZ1/Yya2v/3/c/ua3ExL6csWDQnUPfEl0DZai4JB1ejXYCuiSsDgDfviNTdz5zm/SEV5DsthO3Jb0ahX5pMSnoahHzj7OmHtE3OhoTkxHKzWjCeimuch4C8uqCgIIKymQH6uSoFIk2+hhF1crMMFhtpd/oJiIs8KXk9JbscujlP08KaOJqJEkIsFCvoGnmbiapkAh1ymBW1CSWIFdAthBqmgpQqTMEFglp4AZgYfkeioBkNJvireQFCImUbOGmlgjuh/D80w1Dq5fgZT8Mq42haONUnAOUdc+zkWXzeCiy+bS0h4nmUzQ0NaOnqxHC6cwjFo8P44nQKZKT5PuvrBpRYtUUuCj7uYxrBxefoLy5Ajl3BTFoo3v6YHPkfoO/u76Po5Y2Xg+2UKJbMEiW7Q5cKSPSKKOa15zI4tXnBV4iMgYq05WhU6r2JP/ofr6ie3+DAB5+EAP7/u9D7PjsQEWRX+DBrcL0zWxLVlbkgrc080ynpaj7E4w6Q4pEXVdqgXTbsYty/UZU2uHTC1h4RYYV0CkrEcCemfIqpVGHiOgvKdMtqQcqQqDAvjSI0oklCJt1KoE0lI5o6TcLlMKoKxnNklaKFcOmUbIUn6H1UJaGgBZMjTSQmtDmr6Jl5jwJgkzjTitCuSXK26p9xZ4PkoTxDRihELC/o2r9Ug3bMW8zFkTZMvjSmBeG61TUjjbtygZGSb8w1x400z+5h//iHig/D8FBasWgoGsQ9kIVMgqakpWbTNkrbDLvLR9C/d+99/oPrCHtqY0czpbMTWHhto46WRUcsHUgVUOovJn1JQ/Q6qpHUjGK/O4ghYGQTVBwI8jIKTnki8UseXfnkhKPCzbIztVYGRiiuOjkwyMZojGa7n++tu47IrrMGPCYtbQQ1WuxMl21wmj7l+32+dnBCB/8mGyXssYP/HIg3z2E3/J4q5pzJ/VSiLsUBM3iIY1amqSJGvriKYC8NGI16BFongC1obrCJlhdFc8gX2ivkvvgR72bTvC1BAM9jgcPjjO6HiZnLBSzRIT5SEmyv10LZ7BB//kA6w9f+2PrU1VW+tgnzzzdWYEzozATx2B6vKnDovBeqjKnKoE+5R1asPjG7j8hkCRo75k3Y5BJJWkPJBT21L9ijSWaRNJxBhzJqDN55wrL2Ts2ACHHz8IzcBYRbYmHlqTFY11B6y4chUvbz1CTaaGzJMDGAMu9pirZG7xzlbisThjB4/jF231u2cvmEX/yBil4WywHYYltFjDmZQDAcFhsAytaxqYMb+L57/7PC9ufpklbQvxvTxhXWp1ORCebhnRq3N+BvlEQgLQGR3OcPs7389TvZPULz0PJzmNSDxBdvggiZRL18pOXnjoe1zxwQ/SPHsebjihmvSRUpGkB//wkb+D3immL7sYL9XBaHo6JGrQ82PUTxyj/+5PUmsP8tr1q/jMx++kNimTQyZyYL8S/I+rwBKRdQeRl5WMa3UPSD0eRNHIHSI1ehU+OLPLvJLn78mKJvhbELRZOQCpRU5sIDWjCj0H5Aw5Q977o8d5/W+/H71rNYuuvZ0Rz2Roz24YnSB+/nqMSISp7AgYZS59840Ui1kKA33seOIJZr32Bmpb2ghLoGw+y+hLW9j34ENwdJjUqgvwSz61noXWv4e3XHcxH3jn61TVL7QZ+ZIZKoQkU3Infg2GX8jkgdtN0NhXuQ1iYVAh+33+S//CXXd/lf6hYeobG9mzb5/6ELXTmnHEk94pUF/bTM/Wo1DXAPYws5fPYXikl9xYPtgnWgxocdGWJ1m4ooU9hw/TMbuT4/19NE5rZLIwzsVXX8SGbz/Gwmvms/f5/Sw4dwH7Ht0XAJFydHoeOma3c/yb/YEf8XEw52rY+/1gvxDHqcOgTQN/F9BZeZ7sLwuBrXDB7y6nWLLZ+uge1YBbsHwhk8OjTGQmSbU1MrJ7IDiidQeNuXqvlnv/4ftceNbFgTVTMEzBmvIqtwh6xQOQKjVNgkNE9ly2efyhp/nmV++lvztDQ7qd9esuY0ZnO/GET9mZQlkP6NL1MgnHo7TNaaZjZiMRmZyOJCwHHpASwiFAkxnSGB+0eOttH+bQ9ixmuUltPTXalAIMswoeC1h1IvcVJ8BqAReXEAdiioEUo1X5AkbMGkVZ9vwCltFHRt9O/awss5eZNM0w6Rk5Ru/ICLe+4Xe4+jU3YoQllbi6wgQthSD9Wn3yE7yj07EGqWO1NIQkGiUzxT98/Kv86yefpSN2Nk3MJGaliYi82hfpqIkZ0yg6fYwVjyn4ojHWjl5uRvfEQ7NS/Ao7VQVFVPqMCgQOOpKBC6ZQ4W1sf5JRfx87+IHAIMyPXEtab6VY7FPsrya6SEcE5JGVQ55bkWGHpIiwCXkCLjho0QiuLuzZoloL5PMI27BoDzHsHFdy7XS0iWikGd+TrqiHLmE2vnDCTOyiq/w4PV9XDC9ZesX3yBHWY2iUgn8Q4t2suijJZdcuYEZXmoamNA31rfjhNH6yCS+UVD59eOLrKZ5FAjTJfxZ+FXz0cmj2FOSzWNkJrGyGsqRey+6oDgvi3xj86XkatuthCfMxO4VvhBkcy7C/u5d00zQuu/K1LFq6Gk3S/sR8WRKBBTySDUP54Mln1NAC/ejJvfjHJtmvG4Lyq7sDfpoE++DBY7z3vX/CpocOM8+4jHZjMQkvhWuZ6JJeruQRIlcrYHkTTDrDCkRsTHYS9aeDrWGGC5hGkNFZKueZsiaUf62p6di+jRUOAHFdgD9drB10ynaJQnGUIhOKHSlwucTcCFSeJEU6JK5Zck1tbFdAdEm3TilJtMDtAWMxMKhIUYcpwu2Iz1h5mDgG9bVxRqeOkXMLJOkgHeogFZqu2L3iUynP0z3xoTUo2w4RM4HuShKlh2YI47vElNvPeLlfrQ11kQZ8O4zlFSlHxpngIBfcPJO//ac/Ii5FwIkK6iRQVz3hylpXtQOQIkdSskPS7VCFjiTRa+zc8jzf/+6/sXvHCyzs6qStKUVDKkZtKqb2hXDIUMngkowtUuyIaSoZeRWEFKCqagUceACLV6yrmiHy3nL5AmWrrPYEaTKUxCojXyRbtBjOFRgYydLbP4amJ3jDG9/GNdffjO14mFFZc6rVRiA9OemXU/nQvw7V438HPlZPWqcoLn/sKZ7DyEA/X/jcp+k7sodFc9poaxRA3KYmHiIej5FI1RJJpgkna4mmazETceV1bISaiYbrmBweV8Dj0OEhDu88zoFt/WQGNHSrhWI+jONFKbhFisYkk04vRWOQkjHMm991I+//43eTTqdPsB/PsCB/dWvhmVf+PzQC1dNh5f4OMmcCtrYCIINUhqDA0+DRpx7hqpuvIpQyCKdDWFKhjFqkpzVRGpuknLGZtX4ao4UxprKlABSU9V0ObkMwd/VcFq5exA8ffpBbbriZ4d5RNj2xiUuuXs+D37wPmkBllYmQaa+ASxqJcILxwVzwHsTvqwip+iTZYaHEBP+mRdZ0KA/awWskIdpYRzqdwillVXiDHBKf+ufnqE00cviFwyQiEnUoh3cBms74xJ6OWR3U81Dw4bo3/B5jfozJZAMDx4dh2iwlmw43eLz5d15PpDZCtpjj3771Hc698GLmLTuLsuUS1Q32bNnLs//+CLPmrebIo5th5kISy87C0RymhS2Gn32Q3Pe+yC1Xncc/fuZjNDWkcKwyobA0+4MduQoIeBJ0VwnFlDpH9EyBarSiYlD5ANXgwKB0+XXYwk/H9Xvl/86TC2BwTatHnWAGBFoh+dJV6GAiHrDXgvwQ8djR+cFDT3LD77wPbf7Z+MlmYrPm0DRnMUMlk3i6HsMrMTpwEKaOs3DdGvbu2MHSCy/Gmj6Dcsgg4XnUWHnC4wNsvPcH0DdBrHkmIS1OYzjM+N4Xyex9gc/+5Qd4y+uuRTJ0FdNQPBZPLs2n71LIedlVYfGBUlNURXKH6AGMe/hoN1+95x7+7tOfoSRMdHlQNMbMefMZnBinNDEKXgFSRhA0U5gL8XrQe8Hpg0iZaNykNGGTXjmTjHsU5gcqJbHn0OYa+BJSsxCMpMFpuEnIAAAgAElEQVSKNcvZ+qNtnH3rWbz4xDaWr1vJzoe2U395rZJav/ztPay/4GKeeOBJzpq3jK1P7eL33vYuvn3XvzFv/gLmrVzMlz7+L9z2xlv41ie+w6yrGolPT9NdnOT8deez4R/uU003tXD1BXvSqmtWc/TgIca6J+m4aDbHu7uZVj+Nvhf6COcNmp1m7vnYPaw7e73iCKk140RT49W9gryiAcjA51GYgAHFd6Rngs9+/Cvc84UHqQvPp61uAcWsS00ijh4qYtlZXMoBaKZFMeI6S86dTee8OurqhfUi7J7AV0FSZI2Iy4rV84jH6njvO/6a3VsGqQ/PUs5/VuEYrkhRSGNK4IiXVNuVlDXyO4RbF5gVy09jRKhVssu43kjcbMDUk7jiaRgaYsJ9ifpZQ8xYHGK01MP8ZfN5/ZvexvTZXWoTDr4MteCdWCVPOORWheP/+2uQYgvKGV2DnTu28Fd/+hn6XgoRK0ynptxIzEoR15NKwu6JXD0SoiyBF8XBILLFbCPhiQRb0oDFDeYkNBJ8GpVDrhhcmjCslITaVwxIWxtjXDvI5tL3CRFlUeo66kIt5DPdFN08TcwnGapX4R0ClLi+uEL6uEYgowh5gQ+cAJoCNMvfxEdMGFd6yMJhlL7SYQVA1kZaMfUm5TEjrCn5WRBsJO8oYDyKNDWANsU2WDwq89jhAfL6dmYttbnshk7WrJtNPBXBDEdpaOjEqJlG0a/BNxIBxV4mpiK5SlSJryTpaCV0L0fImsQvTCrwsZzNYhWsIDDDEzmqBGiI7YD8KeCJplhaJUs8RW3GMjm6+4bQwzVcdNm1rF57ifK+UwFvmnjqyfcpYGOFDfYfZtSrtNL6aQDkgcOHeM8H/4Atjx/knIbXog82Ei83odt1hLQmDC2C5xXU2uMywbgj0mqTeq2DhNaOKYnskr4u/Fo9pkKlLK+sZAwxkabqGiXdU8FKRgWAdDW5bjZ2KaP8UHVTpxyyyRhF+nO9OEyRlDWJBsLUEJdgFFsj5kgCdwhHE66jgORB+RLXo2ghHStkMZrrwWOEaNwhW5yg7FskSFOnd1Crz0GnhqImgTICYCqnJDzHJmxE1D3s+Ap+h0iRKbeXSWdAdWrrYq24pRhFv4wdGWdc38vaG1v5m3/6ADUSXVntCv4HY4ygleNWZNgyH13PD2xvqjIG5elV5okND/Iv//gpEqbH/NnTaapPqECaVDJKJBwAkIoJaYaJihw7FFIgpKwFVVZiQPwV/4eAHS8ApIBZAkaWymVKZQvbcrEsB8fxcDSD/sks/SMZMhmL7TsOsGjJObzvA39K56wuNGFAnjjd/N8BIE8FH5VXsuuiux5bNj3DP37qr5nRlmLuzFpqYh716SjRSIRoPE0kkSZWW0+sthYjFsb34xQm4wwds3j5hV52PHOMoQMWRq6OuNtCyErjlKPEzFpC0SgFb4qcNkqeITLOcfaXnmbJ2jR/9fcf5KyzzlLLVZX1eIb9+L9fD5z5ja+wEQhIX8FX5TQr1UwAsQRrb7XedDWXR59+mKtvvpZwvUbdtFq8mOwbhioC6/woR3f2UrcyykSpItFuRCWGrr7xPIYP9uKVLVauWckjP3qEm66+mdJYgcd/8AjX3PIavrHxu5x3xXoObjzKyOPd8BzU1IItVpAueAbE0nHKVpFoTYxCrqAk2GZTGLtgKdAyNMskPjeEG/eJR+sZPT4OYyXS4QTnXXAuD/7dY4QyBoWeUlDvSMjkGQ/I0zZpZfoJP+Cfvv04H/3WDzHa5xBLN9F39CB4k0QWTuP6370dLR2lNpokVyhAtsCGhx9i9oI5LFlyNo/+aBtHn95NaukaTC1J2DYZOLgfjuwiPrsJY2g/Uxt/xDvuuI2Pvu9d1NWF8WxXNSUrGNNJr+ATwe+VG6NyrpSmvhAggg2mIqA75bZ5lZbFp23e/PJ+cRWAFLAsAMxOpVUoVZJtqaa1mhGOkE1ENGYEDCU5QwGvf8f7uO/53VhmPbNv+i2K6XbGJCRW7H5ci1BxnOyBrWBnOfvm11I7Zy6jRpyyD2FripBdZMv372PV+ReRHxxh3w8fJt05B3syS+HQAdraG2j0s9xxzUW8+403EBWrMAkbFe/F063yUGxQHyMUFPGu6yjLJEFmMrksn//nf+Zjf/sJzFgCzQgzVSjhayHs8XHMmbOxa+o464K1iiC2+ZHDOPsXEDbqMEK7KI4/A8YRRU6SA3Lqwjay3gBr3302BSfPzof3BA2noxCda1LaYwcMxmMw//oF7N+6j45lXRw/cIi2aztJ1SXZ/8gezl93Ic/+4GkWnbuQPU/s5S2/+1b+9XN3sWb1GuYuW8TdH/8yN77xJr73Z9+l45ZGrITGEGUuvuIynvzL73H+bWfhlD2e//qOaioVZAMm/4zVczi25zDtbdPpf64X3YImp5FvferfWLf60gqgreJeK7PtDAD5s/Affnn3/C/1lappZMKSCzNwZISP/PHf8dC3X2Rh02WEiq3E9AYskWxoFqGwj6uXVYqr3LgWOSbcXtzQFPn8KI5dJhpOYDuOSmOOJnUWLu9kzpw5bHj4eYYGcypkRJzQihxXwEGKdhqjM4nGG/H1KIYZoVwuMpkZouxOKRAyIElLZ00ggBRJWqkJtRONpFRwjRMeIONtIjU9S6LN5aIr13DbG95AbVO9CmZRX64k+Qlj7VRvsRP9u1/qqP6sL1ZlQMo7fOH55/j7T3yR2U1r6d+XY/J4AT+noVk6hh/FccLKo6tsTSpwQxJ86yMtJL1GTD+KLqERRuD7KBJi5UnoiQdnECAk/GlJsXak+2NKGEaWMf8w2+xHFDg7N7GOdKiR0lSfkk02GfOJined+GSKON6PqFrbFVBPPCAVg1FX3pOBLD/o2hSdopLJGtHcCQAyHWolYjThlCXQRiOiCfurkkyt+Ge2gh8DAFJq4QIlXUKHjtA6f5z1r+1g+bl11DTqNLR0UFPbhq/XglmPpafxVfJeQK+SbVC8KNW3X0b3CxhuDr00gZ0dozA5rjpJEoAmbC1PJbSB42gKgHRljFxN+dUVyq5a8HftPYgRS3Hr7b/JrEUrEA95kfaf8GAP2jHqS4EJ0s5SCMxPUMRfpZXWTwcgD/LuP3wP/YezXL/6LRzeNEquH7xckojRjEmNYkXjidw5Q06lWydoDHWodQQnTCxs4lhBKrWpBa7+8vsk3VrdAsKG1Wx0v6gaLQo41MXn1lXAcdEWlqRD1szQP3VESa7ros2YWhumVovmhgm5BoYYV8try3qjiS+LiWGYGK6HbziUQyXGi8coc5RQpKzYjFJwydpVr00jrc9D91KUsJWzqaw8QayTi6ESuiveoZqPbeQUADnlj6j7qy7Wgl2OUvSKePFJJrR9rL2+lb/53AeoqQ0SSoOpVd2UT5aBgc+tgSPFn3R9K8WNWlGVV29wVB7u7+HvP/VxDu3dSUt9kumttTQ11FCrAEhdBaIoADIkfpACQkYwDUnLrhiOSz65StkOdN4BFumrYCb5nSXLolQqq8KvbDkUiyUV7JRVCdkux/vGGBzKUnJCnL/ucm59/ZtIpmuVn8+pG+yPkT2rB5qfdcH9VT3uv6sATrnvqw89yewMJJuyVh87fIgPf/B9xENFVi/rIBX3FdMoHouSrKklnqollqolFElRtk3K2Ri7Nw3ywuNH6D/kU8McIlYHptVA2EvilXSVDi92EiXPwTKKak7l/GEKjDDivkRkznH+9BO/y2VXXEYkKkbnFa8k1w1CtKo/OEVYVbm0Pz6aWtWns2ppUnniialYnZtVttSpR5Vf1YU587pnRuBXOAJqg6ksu5Vp72nSRAoYkKcyA6XF+vgzG7jiN65Gr4OGrlr02jCuqTN6fJAVsxaz4+Hd4rgfsB6FrSjfnXD2b5zLiw9uVjK68AywdkFybgQKHrl9Nol5OvkjHpe9+1peenw3Q3cdVXLqWjPE5EFRvATyamN6cO5XdtySYzU/gj1Y5qKb17Lxvk2EpkVoWFnLuD2hgmgyPRNEsgblfpd0W4zMY0XidoTxfRkVjKX2nZ+4zQNEVprWP8GKVHV3dcDkEWdk2yf3a5lGwXhVVJiVSVvZT9W/TgI81ZVURvr7D23nzn/5OoU5S5WENaqZaFqRyR2PsP7D76J17RLyEhgkvtl+iGjORi8Vufsrn6c21cbYUYe2xRdRkCBIPY49WaAlAm2hCZ65+9PQ9zJdbbXc9693M39miypr1VRX874i36qa1VUpD56tMgACPzv5odTDpwCQFbej6vb9Ki2Lf4UL0//mSwcLwH+sPIP3INdWcIFqyN2JJUCeIJI5Hw4eH+Ta193BwdEiTF/K7N+4g6lomrxvEDXCjG98HMb7MGa34YYdLv7NO8iLJZjv4uRH2PW979F52bV0ts8gZNl079hBz30/QKtrwu8dY/qC+YRL44zs2cxfv/P1vOWma4iL9+OJ2uZknkXVlfTUz3Nivlc+0AkZ8Kkv8PMOuXBmRDEXCupc8U03DQPHtti/fx9Llq1Ai+r4snDLYIrllyK76NR0LSbUPJOaxlY01+LY8yOQOx8yLjWpI0yNbQR6ITKFpIfpq2N46SIXvudsRjMT7N10iM5F0+g51Ed7exPFQolLLlnP9+76QcCiF+9H8SiWe31BJTQNOG/dBTx3/zMsW7OMXRt3cdMdt3LfPfeyfPEKFq9axlc/9iVuetPNfPdP/50ZN7Rg1Mbozo/zG7fczPfv/AprblyDbdts++42aICZy+fiTBTofaJPybi1xhDzps9l/6a9Kr07RYoffuk+zl2yFk2vKGSFbaLWn9NroffzXvZf1vNe4QxIaY2KR56AKWEG+jP86Yc+xP1fe4qFkctJO10kQ8JeS+M6esD+CRXwjDyan6HgjFAIZVQ6lemlCXlRPM9RfDvZbkTYKD5qNkXlFxh0SYStJ1unpYIZBDiQYk2BTqofEiMWqVfsI8GGPN+i4AtrQwIdhDspjxfmU5L6UCemXocRsXHMbo6Mv8A5l83jjz/6blasmq8Saqsya98OoYXCSCc6KJGCJO/TPX0FBBBg4KmnnuPLX/wmF557jQpmGewdZWpiSskdC7k8R7q7mRgbU6E+Q4ODJGNJ6qItRK0GxvtzmCFhJUVUoEpIi+A7GpprkIjUKGAmEa2lVBAwUphLwdWZdPvZVn5UlYIz08uIGyn8sqUCIhr0OaTCDYREXmzJRhFTV0uTMBuhz1fDZjAUXzVshLEUo9XGiAjQk6Wn1E2cJI2Jdop5naheo5KCpQrWFedRgnF0iiotPULBy+OJb2N4nJy+j5auLNe9bhYzF+i0dsSpqa+npn4ORFooazUYkTSupO3JJ6gwpeS9SXyH5pWCUAY/D+UMVmaY3OQoVqlYYWUJ4ChUfF0xsnzxuRShbtmj7GhMFW3GJvMcOtpLur6F9Vdey8JlZwnyqOaxhKqJNOmM+Oi/Xkr/szCLqsRz3/4D/P77389wf563vf6DOFmTYwd6OfhyDxNDJUy3jqjbTG24GTdvMVTqo5F6Go1WDFdYinFCSv4bsGoNtY4FwIYAlwrmUyCz+KkE7EKZdQJAChgpMnsJPSlKQnW8wFC+lwI5FVBjak1oTg0hL6bwdVm1NE2g8pLyQiUka52HIR3LsIdlFBgsHMDR+sn7YyRDDZhamKKdoUmfTjo0D8eSQ5swczUsTwwI5LtAWDMUGBfEz4ihu63WvAHnqJKWJ+MpbM/H1goU9UH05AjX376aP/zIb6GJ78qPTcKfRMN+enlffWQ1Kbun+wDf/NpdbH1+Iy0NCebMbKU2FaY2GSEeNQjpkErUqJAy3/Wpq00rBrA0HlTQoSRgq/ClwAcywNUCSZbtOtiOi23LuAsj0lJApOTh5PKWYhmPTRY4NjDKRM7iokuv4m3veA/hWE1Qs1aY4qreUG9cfqCq2FekiOvHy/agsh0bHeXuL32RzU8/xJJ5aWa215EMxxXrtL6xjkg8Sqo2TT4T4bknhunb4zO22yPpzCTKDCJ+G365BrvsKYsS8RItOBOMFyaVG6+tu2S9ceWT6uo5yuFe/LojXHXLWt7zgffQOq35hCmJ7glbQcybhC4r95AesFErYLcSFgQ02sr8E6sE2W9lfZRrIs0gCSmoPMZwcawCoXBNpfCX4Dn53KdPgfDLKgLPvM6reASqJ9XK4VTql2BdldZTsAY6jqUY4489sYErrrsSL4lKHdWaNWqTdVjZMi2ROrqf6aXzhhn09B8LEqxFcdfw/6NMyytMSxNaZtYztHWcOWfPZHR4lMxYjvaOZvqfGwYJBZkQj4tAgk0bAbNEAE2RWot/pLzk+mbGRodZdsESdj3+MgsXzWTv/Uep6UjTuHA6R3oPgVOGI6jwAi0NnfOnc+xbvaRDNYzsGVMNWMfxMWXhr9pnq08udieaCk2rMuQC1pvsbLIHi5u5QLM/DgC8OmeQHKJlHRQyR8ASi5wAtWUjrfgm6oZaf+VxZeWnB6LQv/fRp/n4P3+HI3mf1gsuYaJkE7UdMmPHWXbxUgatEVJz21h+8XlYeoi4EUMr+CRt2L7hUbb+410wbRlt511N2axTWjOj7NBAgbHtjzC6+UEatEk+8aH3csNVV6r9vtItq0hoBQCQs8R/VgVXiB9yYasbR/UiV0kgr8id+9U5U3+WT/2f9WFPNsZPeYVA1hLUAZVpcuDQYd7+wQ/x5OadsHANM9bfyLHBvALTaJ/OtDkzsOwcI4OHQC+y9tqLiSdC7Nj2PGM9x7n4t97BYKaoNHW1vsfEi09z4ItfRZ+9iraWDrKFKRqMPM6eJ/mnO9/L1evOq1AUAuBPEg2EtBCuNE4kvT2gpijsDkPqHXmg8CGUgqgqM/9F6k8hfgV1rKPIPEFmg4LqXY+DL+9i0YqV1HekGPMKaMkwjoTN1NdiZeVca0D9bKZNW0TcTXBw53Fwm2BiDIwJcCcUyiG1HpFBtCUh/ITD+j+6iClrihc3bmfG4k6O7eyhbUUzQ9lhzr1sDc9973kW3biSPY9uZ8nqxbz82G61h8TqaihunILpwE6CZlkv1K2qZ+LFcajTaJrRysjGARpX1TP68Dgd6+swE1FG7DznXryOR79wP8tvPY/a5hqe+sbDqsnWef4Cho/3UzqapbmtmeFnhoN1RiTlgoGajfzb577OJavWq9pSaEyq1Kzsua9mD4dXPgDpl0CT43WY3r4p/viP/pAH7nmSRVxDHXOUK1qElJJBGzGTYqhE0Z7AKo2QY4SSSjSOkWYONUazkpKJWDFsiB+eTTQm0kKRUEr6shIA4wtoIPey+LQVSow5/QxzVKXICmdIQMgUbaTMJgUoWG6GDMcwFIgpN77whsJEqCOk5JIaXmiEQWcf85dP5/a3vpY5sxqx/QJ5t8j8+YuYPW222if1ZODh5vqBebJZkSP+LAvsL/8xJ1khGzdu4fOfv4tL119LfX2rkgGHwyaxqIlVzjM81I9VKpCdzLBj+w7qUrUsnreCvkMT9Bzqp5gvK1sNz4GwEUV3hC0axi56jA1NKjAypIUJh6KB/YYLWWuYQ2xR49deM0t53Dl5B7wYzbEuYlpagcmGG8bwatB9E18ky76EDQkjM6yABSlEQ6EItmvhyXwySmAWGSz1KnCwLTkD346hS1q3FK3qp+KA5FIWP8+QQcHKqwAONzRJxt7LrGU2F13TzvwVOm0zo6Qb6gjHmwgnZuEJU1OLEwonlIGGgB0qP0Y8KSV93bcwvAIhJw+lcdz8BPnJEYq5jOq8BEptSUGXY4JOqWhhiJ+NZjI5VSJf9hifKnKsd5jungHu+M23cfbaC/D0EJouoUYVcEWef1rnzy9/Rv5vvGIVlDx46DDvfd8fcvzYGG9/6x/R1jSLzPgEfccGyAzneOGp3dgTKWJuA3EvwVQhSw1JmkOSlt2K7ohPnomnfDwD43853JiagJEGtmsTFlBSoWIBK1bJ/V07wFWMEGWZ7oYwssfod3oUmN4cmUks1IpvxQh5ccUiDg5WjmJU+5Iq7UuXMnBGdQTeMQtM2EeY4iAS79QQ6SBixMkXJklrrST1OWheXPmvyvtwfF0xBHw7H3gpynsOi/1AgaI7gaVPkCmP4Ic8IskIZc8mWxphyu5j/tJG7vzrd7DmikUVl/ef/6pZtotpVozkxXNm78s89MD32PTMo7S3pOlor1My4FTCJBEJq/EOGybRSEy9b/H1USzISiiNIJAKgKxWo7oW+MKqZOwAhLQch7JlBVLscuAJOVUsky2U6Rkc5Vj/CMm6VpasOJc33PE2ItEUkVjAoBCLHOmfuHYJQzxYX9EA1kn0ouw4hENhNj/7HJ/5xEdob/RY3NVOU00tXtmlsb4Z3Aj9PZP0d/v0H0hiDTUwM7YEs1SP79bgejHVQMnkx5ko9qv9WXxO86q5F4jlBUIXVq00BEsMMske1l6+iD/96w+wdHXXiZ6+JHOr4tiX/TjotFhBhhuiFlLCgoq7iWuBEZc9Re4tQ12fkdFxJsYyzJs1S72MkZCTc5B0IcBzOCy+vxLAcwaA/Pnv3jPPPN0joBoJ1dtYAXFyf8n5SUxhglN21fHusQ0buPGWm7DrXUqzysovWj1YGIlyjp2E1Op6ssfGgwOYHPSmw8qrV5LP58hMTXLWOSt57NHHufby6/nBAz+g66xZtCXb2H//YQZ39FG/tJliuURxW5Zb3/UGNj/1JJ2zp7H14FYWrF7MniOHWXXh2Tz32FN0Lu+gZ+Nxlq+Yz87v7A9O3GJ/LB5dcbH+iJAfKNPc1MSspYt5+stPEhuNMfLyCPFkotrzVZ9SZSVWiAVyRDREcRQMRNCYqACQsvbIMduQX1L9/1+tFDi1vsq6qGFpgUe7aJUCe/rKpDLAcixMM6LsmsReSLDprz3wDH/zxW9gtC2k+0gftLVQ19bIxM6tLL75Wi646kL8hMY37vsWde1NXHDJJcg6HdeivPj4VnY/8hxdi1YzMJwjv20PzJpP6+wu6kJwfMtGco9/B4MMd3/qTq5ddy7pVCpAYKTWFlWVocylQVfv+HTfhmd+/ytxBBTlrzJ9fIcDPce5/Xffy5YtewmtuYbwzBXEZy7HiddTFu9yw0N3s2RHjxLys6xYvYgXd21hzTXX4iTrKWqmqqPTvkfNcB+P/vlfEupcTCJWT8HVaIzCwL1f4DXXX8zXP/UXhD2XqJrDGpZuYLkWSS2wGCASUm9NThZSZZqB8O9EvS01fBC484vUL9X7X5ZeybKXdTEAIDXXZ//unSw5eyWOAakldWStLMRCmLqOPVgkVpPE8lO4o37g/WubEI2CEIHcQnB/kkSPaniRHpgpqVOAZA7KntMAs+bN4ciBw7TNa2HSHmfZxSt4/oEXmXvdYg5u2M25l61m879vYdaKObS0tbD5yedYec4ytn9/FxevWceTG5/izXe8ifvueYCVy1cxfX4nd3/uy9xy281856P/DhKUJoMojEppiMWFxV+HFnMoZ6agVWPxOSsYGhlktG+Azumd9OztYfHMRex+eg9aBprNFr7+uXtYt2JdRREnG22wt6oEx1fr/qFqj2pk5CtxAVC3mMwMYX9F6e/P86EP/hkP3vM8y/WbqPdmU1bcCeks5FSYg0CJgcAxqqTUZSZIUE+TuYiU2YbpGoSF6h8SXzNhyAp7QpLRrApZpSKFFq9AmTu6R9YaIW8O4URzTBaGGcuNE6KGOtqJmQ3qeVPOkAIxNcNVMm+vJMCCRLTaTBYHyTFAhiGMkE99WxJTt3D9EmOFcZavWM7lF19Be0cDyy+aQ9vMWgVChESyXPnv9Fy+oMiwbY/nntvOl7/8dc4/b70CIE0zqg7ywrKLRgQGdIlFwwwO9PPMxmdobWph5VmrMMImA0ODOJb4soRVt1EtY8IM9HWOdh/j8IHDZCdz+OI1IYWOK949BpNTQ2zZ/QShsMbSBWfTkGpRxubHDgyTCndQE2nCtwRkSRCRAKBQEl3zcR3xdtPRXU15RArQGTFq0YTdqDmUnSyuNsFwuTeAiaOtGF4dIb8G15Y1UBbtIIwjp/kUxVfUKGPEMhT9gzR2ZLn02jZWnNtAbRvUt9UTSbXimw2EIu14wo71TJWKLpJyX6V/y1yWZdxC90tKdq3ZOUrZYazcBMXsJE65AtKK/Ftkr76Ga0sxZWK5PlP5MgVLGJA6vUPjHOw+zoyuBfzmb7+dWKpeMSZ1AbykaVUBHl/Fa9/PdMucyoCsMh+rTzxw8CDv/v3fZ2hwire86Q9pqu8kHDKxS2WsfIk9Ow7S/dIwQ0cm0YoG5Zxc+QaaY3NJiDlWKU5EeITiBROKKHDMsRxcz1aMSLkfLEcSsoPAGIEnDdm8PfFhlOAa6Q66eKEyeXeEUXdISaTj1BNTLMsadVASFqKh1r0AuFHNUE1ioMKE/QiWRGmZk0y6B5nwdlEmQ0xvUnNUPG1rQ9NJGl0YWoySM4rlTanXESRHgoxsz1Op0YQcSt44lj+CrY0wJgC+5mFEQ1iuSyIdxdWnWLisnX/64l/Q3FkXGMj+AjtwFSd0LZeQKfely/bNz/D5z/0dxakR5s5up7UpRUwkfTUJUvGAEZqMJxX4LmtSKCRS3xPUxBMm0eraKwl1AEKKtYN8zioDUgBIYWyXyw5FyyZfdhiazHK0d4Th8bySY7//D/+MtRddqqaMZfmEw/JaIis/2bz5RT7/zzSJf0UPkk8gs0rev+UFYHlWwsg+9TGOHdjMvM46OptS1EfrCJXr6d6Z5+VNeZzJFlpqVtAck2T2tFr7c/YUo4VRBnKDDBYHGGdcNfRkx5bZK3u8hI3FSRDTk5haHNcoMGl0E28v8d4P/xbX3Xa+OgF7zpRKIMfxwQ5hWTquEcGVw7BbQNNdlYDrWwb7d/Xw8s69hEy5zjq6EcMwQuw78DLDw0PccN0NXHrFCiSwO1ccIxwXyq5IvYNDq8q0+xWN75mXPTMCvz0klkQAACAASURBVOoRCO7eCpPnFABSuO0KmPNdxdKXxzz15JNcec1VlBM2zZe1oDVqDPUMKpnZoqXz2PPYAWhXtujBqVfkbzNg+WtXcbznKI5ns3TVMp697xmuvOEGHv7hvcy+aB5JYuz65i445HP5R66j4BR59isbeMd738k9X7mLuro0x0cGWbhkMft3H2blqtVs3fE8TfUtjDzTq1iO8h7oCmF21BNOh6mLm0z2DpHvL6h1w0glKD8ySdiPktk3TjQew7U8DKHFy+fWxUYnoENL61sxpKvsaL0cMP8r4SRyaDeqfuy/2Pb1q768v9rXP4U960uQYyVFXdUpSrYcLI4SlBhW00k81DVeODjCDe/5EyKzlzARTqumenHzBpjZwILXXcM5112ObppM5aYoWwUeuu9e5k3r4MKzL8Czw3z5q/djJOcRjrUQMQyyI0O4+3ejxTRmJzQOP/BNKI/yuT//IG+64WpqIoFcXhq9Yi8kmoZqYm/Fc+VXO05nXv3/6AjITJJVQ9Q/kk8Ah44Nc8tb38X+3kk6r74Vv2sVA45JSJQ3rk3aKVAa6mVsw4Mwq42173ozfn2arOWpc1w6HKb/4EGOPLGRrgULOPTkBoxYmsbaDoa2bMVoSWBMDXBJ1zS+/Jd/wrSYDqUixGOUbY+I1D2V+9LybeVDLnNcFFUB5lghMxjyzgMdZZXp/j+/SEEFKF/CgBQA8oQq04eX9u5gxaqV0K5DnRRftvLtVWx26UKMVViIKnhMo65uGhNDw0HSozR3heAQlnDBHEQdUhcmyBbytF/bhGe4DD46HiRbT1TAwUZYdOF89jy7n9U3rGbL5i2sOW8Vzz+4lYUXLmLv1j3EVyeZ1TmT3d94mWWrl7Lr2Zd4w1tv4xtf+jbLVq5izrJ5fP9vv8F1d9zE/e/5LpSaYKqBto4FDPTshkgvGEUVdJZsN8iNuaTnxYk0hhm2Jmlf0kH/oeO0N0+j/5k+YiWNVq2Fuz/9NS5YfhFYFcZ1lXj9Kj+Av8IByCCkRDY2xzcY6M/y4Q99lA1fe4mzE79Fk7cAzRUvvCEK9DBKP1nKpGglFZmG4RuMWUdJ00iDuZAEzYQcASDDRIUh5wtZVvwDBbFxlOmreE1WA2Fc3cEO5ZUnVVbrI+8NkbeHVQSJgJqpaAuaW6NYZ3lniqI7BYaNIcChK4EnQocpM2XLYSurkoct06EgxrTCpQx7ZMU7zpuiOd5IusnkxrdeyBvf/lrqmyLqcB9UeqfzCOQr78GNG1/grq98nQsvvJx0ugldJBPxOLZdIhYzldTRdx0OHzrE/n37WLp4GV3zu3BDcngvKgm2SKvFT6LaWRfAR7zaspms8lyUMArxkpADooAyR44d5NOf+xh1dbW87pY30zVzAYf3HWbDgxtJhtupT7YQD8eYHM0xNlSikBOwWhKeA6K45mlEpSgqG7jlOJoXUT6VjpfHCOcYzh0nrieIhNLobj2xUKOS6UcNE9fJKUtOO2SQ93KYcYuhyV0kGwe54dZFrLmgnrpWCfRKkmhoJZTswA81YEhCsR+R6YQm0tVK4rWsyJpfIqSV0b08bmkCpzRJbmIEuzCFUyypDURCZoRF5bknQRFBE4WBVbI8xX482jtMJm+Rbmjhuhtvob1zlgqcCVL/oFy2iUhs5C8E/fzPt6tX4jNc5SVXKWA9kesG95p4A3YfPcJ73vf7HD02yjt/58PEI5JyHyEkTQunhOZoTAwW2bF5F8cP9NJ3aEixnpvj80mF5lOjtxEph5VRscxJYVPpAq5rhgLafcdTbD01973geBTSQ4pVrcKTcMjJuhF2KfnjTNgjlAWADNWTiLZheAm14cm88bwivmajmRJqI0CMNFak/DAJx3zKoSEGpnaSYy8lbxL8BGE9pRKyU9Fp6E6bYsVY3iihmK1aqmXPUpC5V2FraiGHZC00t8fAnKC7ZzdmNERrexuFkkNjcwOF8jjRpMNHP/Y+Ome0VvqlP//6Jb6NIqFGTLllhHSNQmaMb33zX3nkwR8QNV0WdHXQUBsjETFoSKcIGzqmbpCIRwmbOqYZwgyHVLKgOibJn17gxSmvJzJ4pbZRTEhPsSDLtoVVdrBtN5BiOw75ks1ErshYpkDfUIa+wQlWr1nHm97ydlrbOwPvG8HFHEcdfKtea69kAFJsAMQjU77k81hlm5e2b+bzf/8X1Mc9lsyZTtKt59h2nyNbNYzMYupC86hPNJKIJtQemCmOMZA9ymDuOKPuiGI8KvmQdK80g1g0jm/72CWJ+JI5Ky2jBJG4wXCpm35vD7e87lLe+u5baOtM41FCV4a4OttePMChw4Nkci7RZBLDtPHcspgV4eY19m47xv7dx/A8g0LBwXUNotEY+WKWWNxk+QpZy5dw6TUr6FrZqjxURd4kBbd86tO9+74S19Qz7/nXZwT+MwAy+FlQHwQsX02lBm/atImrrruGolcieWmSfLRATbwGZ8qho6aN/RsOUbuumUlJntbB0UsKgDzv9nXs3b1bKUyWnbWU5x58lutuvpX7v/9tpp07g9aaJnbesw2nz+Psd16oWPy77n2eW2+7le9999vMmNXJ4cM9dC3q4tCPDgXSuVECsPMYrFx5Ftsf2UZ6biPRmfUUyDO1vy844CoTN1h4yUr2fmM7qXyKsZcG1Zoufu1VyrSni6JFiYiDQ/SPAZBiuB0AkOJ1LC3yMxK6H5egYsj4BFWJjI80LoVZq6x+1FQKxi9ThHd++FM8eTyD1zITK1aDVcpSfPp+Yqu7uOnOd6O3N5F1XCKhOLpYzYxNsvPRJ2hONHLo8DDDUxEi087GC9ejOTY1lKh3Jujf+ji5R78LfpbPffxO3nDdVaSjYhRTAR8lPKRqhyIZNBUF0K/P3XjmnbySRiCY8Zbqc0qorSuKRA0O92Z54+/9AVv3H6fp2tcRn7ucUUsjf7wPurshEiHd2kqmv5uum66gef5MRZGSoMT8yCC7nn2OlWsvoaGmhomefWz93veIGEnKm7ZjnHcRrbVJ6N3HuR31fPnP/4C0QBICBQiL27LQhVUnZxYhJyjFSBCFq+4EZaLr4xtCCQoYi78QAKmwEUFhgsjdqqBbAl537tvOylWrVBAZbRFal85gcPw4sXiYYn+GpuYaRnqmYLgCIgo4KWt2la0pRM7GGHrSpDiSJXZOiKLhcOk7LmailGHbY9uZNn8efS8doHVOO4N9/URnRyhtL0NHEE7DNKVPZ/76LvY/cIjZ7+nCsmx6Nxxj1cpVbP3RVt78e3fw1c9/jbPPv4BZy7r49kf/lRvecgf3vutr1NXfjHUsRX6whBkpYBefRUuN0z6rnr6eEVLtIbLjssihAnDq1zczPjlCa207gzv7MIagTWvkns/ew7pV6ysApHayc30GgFRxH6/Mr1M6cBKs0Nc3xEc+dCcb7tnHmti7aPVWi3UxHnkcY4De/H5GmSAdb8L06ygUc5QYoo5Gas35RN0Gop48QzKaZQs1Kwce6RqI/6AcTMMqKEVYLGUjz2RkkIHSfga83WTpQ3KxRGaZNBsJaUmKVsC4FOGGHNcFnCyTU/2ChEp2NhULRPmMKT5nUP5Fla9aAUvPY/slGmobKPiDdK2J8v4/v4Ol53Qqnyxdl7v2dBpiiw+ExhOPb+ILX/wql1/2GlpbOygUy0SjEXXmNnRffRcKeXZs38bYyBgXr7uY+oZGLNtGl8LA9xCwx3ECgFZMfyVRS34mwx6LBp51YnIbAEI+ew/s4W8+/bfU1tXx2295B+0t7fT19LBr28usO/9yZs+YQ3ZyjMH+QXp7hshMTCoPn1DIUMEWcu9Liu/4SJ7+njy5CTlWyqHXJhwt09N7CDMUpqmhE82uxSlGsPIaYZFtuCXFgC2V5bFy1h3H5hjrLm/ltTcvp63DJ92YIF43nVC8DWLT8PQaFSQkxavhiG+jjmPIxiV+ZSVMTdg+ebAzWFMiuR4nl5nALZeV9Fv3xRbAUFIUWfdVWIauMZaRRGQ5DUc50jPIwSO9dM6Zz5XXXE/nvIVB51m2horZtgC5wvqSYA8ZizNfP30ETmU9/iQYOTA0wIf/4k6VfvzWN/8RbS1zyedKyrRaOv4ystFQnOHeQY4eOMSmJzdjT2nEjXaKkyli5SbqnQbqzDpikZgCCnUXEpEkhqdTylvKh1HsAnxXw/EDyYSAhvKngI15vYSXsCm4o/QVjmBh0RhrJR5txCrC/8fee4DJdZZp2ndVncrVOSep1co5Zyvalm2cSQYbzGCSgSVNwEsYBsMMw4yBgSHMmLRjY2MwGBxwlmTJyjnnVkstdc5duU78//c71ZJgd2dnbbzGWMXVV+NWV3XVOV94v+d9gs/RCGhe1UU07BQmWXQBDiVN2u8jbaWVvDRhdpLzdTB2ZpThTC/Np9rVWqe8Wgvq0FMFitUcK/FQP6accEGATE4Svv1KCi5JeB6vQ0l5hNGNVejWILv3blfNgrnzFpJM6Fi2zfETB/EGsvz3L3yU8WMb8q4xr3wXljVChdOMpLir3cymp72V3/z657z80nMURTUmjq2nOBpQIGRJYRSPbRMJBxU7W6wiggG/Ms8WgFnWecU6VSCkTDN37oyAkKZtq3VLChmZQyod27bJin9VMksirdPTn+RcRz8Z3cukqXN47/s/SN3oJvX7PpWqKKxnV8L7ygvAP4GZO5KCKJW3yPlNCegZ4Itf+Dg97S3MHDuR3pMOrTtKCSdn01i4kgiFeL09eCJJunIddMTP0TF4jhRxBbhHi4oIBgrwOGGwQvi8IUxhyeSEVZoirQ9jejKEo14sJ8Xp1EFqKgqYs2QKsdIYhqkrBrKEn50+3kXHuWFyaY1wMKbMzn22Q0wT3lUBMW85Ya2MYKgMU5cANA2fL0A2l8Hx6hjOIFlPFyuum8jb37eK0VOLKawvuJAa/CrIu38CN+/yW3izX4E/BCClSXWpBNttkohlhMGmTRu54dabSDtZIquipPtTFDeWMXSyXzVxjPMmoRUVZPUUMctHMpkgNDmAt8RPemvKBQNFCSvyOTk0C3NRUkvlv8/lWTFyWJU/2Jb/NwEaBXCU3xUJXC3ULxhF24FzTFsyicO/Pc60qdM4/ORh129SeszS0FsAtux/cjZ0YMrUOez7/l6KMkG69p4nVBx17Rkc0fSJNNh1MJaT4cWQkvzoUDLsi3k96j8vTQ9/5dvXG3v4jRCg5PMrRpUbT+eayQhJQDkMKc9HqU/jBnz6777JL378KLVv/wvMsDTjoaf5EOPXzCdY4iFa4qVmShP+MaMV991vehFH/UBvgvvv+3fsjYeoufPj5CLl2MEiTEsjmBumWm/nyDMPwqmd/Mu9n+Xj771deeSpvfWSc6Jiu1ouACN7+2ULojf2EHw93/3IsFLjSN6IGy2gvo6daWfNu95L25luGm7/EMniBga7hmHUeIpqR2HndAIei/69m1lw240Uja6gva+Noz/+N5ruuJNoeSN+f4CQnSaa7OfFr35R1UJF41erJomW6cLpPc2cmhg///ZXKHFAHeXUWmRhmym8Qdfix6VpCdzowef4XR+a/Hr2qhSU6gK4tgYi5hQAVr0FVSibHD++h8lzFxEcB7lyGH3lGFr7zjDj+gUcPL6fyZPGk+od4tzedlZdfSUv3b/ObSzJdWyFxgU1tLV3Y7baijkZmx0gGde57gtv4VTfOZoPH6Z0TAMDZ89TN7mBrngHU5ZP59BT+6lbWEP75k5Gz6+m9YUudz+R174SRs0dw7mnzzCuaTzN+05x020387vHnmPC5EnUTqpl/U+fZf6117Hr+1tZuvQbnN6Zo689RcA7SLr7SSjoAS0BmZwrya7xUDamgpQnS3wwrgDP4kmVDDX3KHZmSbCcX97/CFctvFIpO/Mmy+61y6eHv57j+PX8229sBuTIBqi6rdDZ0cHffe6LrH3wOAsCn6bKWoRmxfD6THzRAc7Gj9BFByXRchw9RL/RL5weyv01FPrGETRLiRIiJBJty4vmyJR1PXDEP81dWyRExucav3rjtNgH6eccGWViIAnKQmyWZ0mFJfwhF2QUMNL2i1dDlv5sF35MSoNlBHLFFAQq1CHL8mjkhJ3n8RLSfJhOip7kOVJ2gsJQMXZoEH9tB//ti7dy3TvnKvbk6ysCEzmzJMb5OX7sNA/+7JcEg4U0No6lsqrGhVJVyINID33ouSw7duxgoG+Aa6+5hoJYIdlMjmAwhGEaimnqhj+4zKNsNqNYlAJKivxRMVEVvOAGR5xqOc193/4GkWiMu+/+GLVV1Zw53cyBfftZtfwqGurrEZs1SeQSvzuXISWvYyk2pe1Y+EN+hgfS9HRkyCRFZ+lR3p+GNczOXVspKSlh7pzF6OkArc3dakMxshISY2LlshRFowz0tZHOtjNnfg3X3DiRCVNLKK0KEi4sIVo8HkerwPKVKt9PacfL6BERn8ioTY/8P0t5PvrsBB4rjpPpJz3cQyoxiCHgo+XkQUcJz5BEMQ8e5SQsATgmw+k0yYzB+c5eznf1M2rMBFatuZ4xk6e54HSewZUndF2y3lw4fryea9Ab5m+LVOhCGp7M/2yatRvX8sILm9C81dRWT6C8vFrZAwh7KpNKiakWBWFh4XazYe06Qr4wlcWjaTuTJtnlUKgXk+nPoGdyivmoNihDDk0imggo39KwP0o0VITXCWDkpKiWIKYAaUcnEzboTXdiaWL/IJ62GQqiJdLCwDF9iuUrLD/HSeHRDEIxnzqRqTT5gE8xkC1fluFsN5Eym7fesYKeoXa2btlLMBChsLCAieNmYOkF+LwBAhGLmoYKQtGQktTJm5Xxacu4VGCdQzik0dvXzrZtWwmFosyYPodUIqfm8Z6924gVevjSvZ+mqbH2VQKQF08WwgoVeZckH4uMXSS1XW1nefZ3j/HsU7+mvCjE1AmNFEQ0imNhAj4Psbz/o7CBQ8Egfk2CanxKjq18LUcASFmTlG9q3rpblgnTZT2KL2QqnXZDaiyHrG4ptqcE0nT1xmnt6GMoobPyqut4+213UDvaPWGLJF0Y36+m//y6T5yRy2/KKT/f4JBGmpHigZ99l9/+8hGK/IWc2ZshMLCIMQVXUmA34rclC6sH3d/H4a5DDFoDJEmqdT1KjOKCMsL+QrV3p4bd4DcJXxK+gXiMJukmTpuyVimiQPlCChPB9nowbC9B8Qk2DUKeCAFiyjoj7CvD62jKPkAIOVHcUDLxDfZ7C8jY8leixIJFKvFU9jQBJUxvipTTibegj5IGg7mrR/GO919H9YRKbMfAqwLR3qwIxOs+Ai+/gVd5Bf5XAKSba+961o6okEV28fLLG7jmxreQ8+qMevso+u1BUqcTCvRrHNPI2S1nKb6mnqGeDui2XS/GAMz8i+mKNZ5MJJg3dxYvPvM8N6y5mXUvr2fM3EYKnAJanjrD+eY23n3PexiI97PpsQ0sXrCQTYc38647387PH3yYWUumsr31CLOvmMfe3bupKSmlc/cAnAYqXJCwYnIVWU+KQMhmsDuNkPnF7m/5Fat56Svriep+ki1x0PIBVdLkUJZcAj/Kp3XDHVWAlQCUF3wg1VauHmonuBwi8HshHI5iQEqN7e6TlzbVBlJZPNEQn7/vP3h29wmsomraz3URG9OIxyMu/Blu/uj7qGqsYsNzv+FMRwuz1qyiadJUNMOPPWjw8uPrGeqS80AtPcdbIBKieMo0YqFCfMM9tG76NWx+gjXXLuTbX76Hxtpa1dQVqyVRkEi9PuIBKawI2StGxvbl1ftVLiJv0qcrnE1GlajL5BqMBNspQB7WbtrCzXd+iLQTgbopVN50B7ny0cQdaXL48KQTFOTiDB7bS+GCycRTfUxeNp+yujp6kyahQAi/nsY32E3LpufpPdqKJzyBgCdKdaFG65YXiJVFWD5xNN/99CdoKpfzpSzd4h0nGmd5yM9c72y3j6K569ofY9CPAJBSF4s4NB8qry6KbXHy+B4mzl/ors2Vwg4sYiA5zIRbpnDy+FHGzh5HUTjG3hf2s+zW1Wz65XoWXbOE9iPn6NzbhuSvWkkIl/nJnJVDkcuQXPLZ5ZxL9NF29Cg108fSuf801bOr6OruZsE7FrPzV9uYetVkjqw/xszlUznwxBGmTm3iyPoWtCUapgSd7YTC+kLix+JMXj2FYy8fxVcepnpCFe3PnaV0zhgGnj4Hxiroq4RsCPw5ymuHGY4fwdB7wEzhqRDwVaV8uoOhVOHDyg9Z/cwKUyUekN99kJXzlylw1l0hlZwxnwj+x7gZb8xJ+MYGIPOm/tJhk+NJV1c7X/7vf8u6B46zIPgpqq0lBJwS96AQHuJ06hCdtFEeq8BrBxhKx8mSo1JrpNA7joBRiLiyhRxxgZE8KoEbRQ4pwJik30nOsMs+EnlezhfnpLnXZTNqRSrYQA5J4jHotf34vSFsw1GBLN5wCF0zSEpYREICaRzKQhUqrsbOSehEBI8vRE7kLpaBzzLwh03a08fVkavIV4UnmqLHu5ur3zGJT37uHVSNirlU6z/KavJKBnD+BCoST8vL88+/xPr1m0hndOrqGogWxJgwcbxqaeh6lmwmzYEDBxjoH+At111HZXkFhq4TCATUgV51UhybXE4SSb2K/agsKzweJX0UebT8rgRAyL81t5ziW//6TaLRCB/8wIcYPWoUx44eoaW5hRXLVlFZUUk6nVSsJmGRCZNJQEdhUaprpg6sUmh6cUy5XyK/kXANh1RqiGeefZKS0mKuWXMttulhaCBBajiNbdqEg0GsXBorNcTRg9vweYZZvHQSE6aUU1oZo6y+Hm+wFF+wDotCPIqpKrLpnAJkhRkmn0k+n4Dbmqy02UEFPurJPrLJATKppJJpy/iRFHdLgaMCKsn7tdFNm6FsjqwNbV09tLZ1U13fyJrrb2HUxKlqo5GUbhVak98sVOBGHsa9pJx+JTf/TfOcER/ISxmQ7uHMDYV5ecsO1r6wm1TSYdSosZSUlOUZvMIO9hEJhRge6mbLpvU01FaxZOFSjJyGnnYwsxb7du/j9MlmJa+OBsJqzfAKkOIL03z8LNmkQSRQSDgociVHgdCaN0hST2OFLfrT3VTWF5Ixk6T1NFXVtfh8UfxaVKXJO6r4zlJTV8b02ZOprqt2x4QAbIYwCB3Od56ltfMUS6+cxcnTxzl46AS1NfWUlRWwYP4SbCOGTNFkZgif34ehDmAWHm9avb6XED6PzGMB1nz09nSxY/sOiotKmDhhCvGhOH7Nw9Hju3E8Cf7+a39Nw6hqBfS8cgsJOTJKQ8EF831eWbVBz1mExPfJsehub+UbX7+Xs6cOM66xhrrKYkoKQkTDfooLI2pNDwY0ZfUQ8GvqS5iQ4j8jxcLIvXfTyEfYkF7lBSnjQTcNMtmskmSrgBrDJmc4pDImg/Es7d0DtPcM0TeU4W233cG73vMX+EPRfJtq5Lj2Rp1KNpgSWSu30A+GpKuLjQYcPb6Hb/7z1zmw4yB9LTY1/mVUBCfgpB3l25XLJeijh6yKl5GCPJyXN/pkByZCWIXHxTwyVgNqzxXfn6yWIkE7fcZRhu0eyqhjVHQy0UgNjlEA2RiFoULIJVXyuyZ7ryP7cNj13vTn8GhZkpk+eulSLpMi+RZmcDGFCpIUh9UYFYT9RViaF92XwQ7HSXKejHaWq942h49/8Q7KqwpUi9EVY19+XL4Cb7wr8J8BkPlWMLY0f02Tbdu3KgZkwkpS/9YGBnyDeLwaqe5hJlZN4MSLJ2C8D9otvOM82DEHxsLyWxZx/tQpEsPDLFu5gt8+uo7b3/o2nnrmacYuHE9VtJp9D+2n50gvt//T7QwlBnnxwedYuXwVa/dv4LZ3vY0Xfvk4TRPGs/vQUaJjykjt73fTsnvB2+AhVu7HX6aRi1pk9BxloUJ6TsUJpvwUaGWUVdRy4ud7KbTL6DzcRigWVIw9d+ZeBFzlqO7GXckG77/AahKAzTUuc5l9I95nb3oThryAzh6xLxlpSqmTtqWIA4Omxu2f+SpH+i289RNJ42HwxCEo1UAb4C0ffT+VE6eT82l4/V4yyUF+8+CPuGb5KqaNm81//I8n6T/UR/WSt6gmvmHkGOo4CScOUzF+PP1H92DvfpGGMaU8+dPvMnl0DX7Zj/J3St1j5VtkqHOFUDLFsksFkr2Op6c33mpx+R1fegWkBM5aFiFRzkhBPDL2ZcD5vKRSGf71e/fzD/c/SCpYTs2Nt2OOnkomVKxyEyojEZJnjjN4eK9i0o26aQ0N86czJD6RuSSFmkY0rbP50ccYs2IVZdFidn/3h4TLa4gaFn0tpymdNQ17oIsVhSEe+vrfEJNjppVVzXjlae36H1ywmhB+gzwUY/NVa18vTHY3mHcEgMwjs0eP72fqvNnKEzgwQ0MX37E41L6zjI6ufhavnoEVCLJz0y7mve0Kdj+1mek3TeF8cwuehGtLNWCkmTtzJrsfOcCUGVM5+ssjLos+lV+CJ/ihwyA2PkikNMT8qxbx9KPPs+LWFWx8fiMzV8zjwPrdTJs1g8PPHKT+fU0q36P5iWMsmDaTnVsOcOeH7uCXDz3OjFmzaJo+ml/+68+58ZYbeepbT7FszrvY8tQBJjfOoPNsGwOnD+MvCRKrCDPY3XpxARmXBx/jEJzmp7y4lvadrfjSBVRTxUPfeIBlc5coQbwjdn7KvEqeLvWj2+x7Mz7e8ADkyDyS/mV7ewdf/u9f4qWHjrMo8Elq7MX4nUIMK4s/lqIleYR2WimJliCO9MNZCVOA6sB4Cr1N+HIxokq07cfvCEtN+hQyEUQGnFPgmNcjBYjL9sl5h2i2dhEmTFlwLCFPkbvBCXNSNjjVGfGSMwycoEbGm1JBM22ZFuXIUBasUM+xcpLiGpEoE0WUFragRzzktCSd+nGV9xmmAjOYoE/bx6LrG/jSP72f8obwRdOF12X0uiuNpZvKT0dwjo7Ofnbs2MWhw0cJ8b8PzAAAIABJREFUBIPk9AzRaJhcLqvS586fP088Hmf16tVUlIu2xvVwS6dFTu46SMjhvqysnJKSUnWoF4akHPJF8ijAnYCVcr/PnGnha1/7KqMa6rnzzjspLytj166d6FmdK65YTtAfUCCjS5x075l4xgnwJ4CCRxJupdjMs50EYbB0Q0kyDT3L40/8lqrqKlatWqXenzCkAppGLp1RAIWZidN8eDtWto8pE+sYN76W8uoiiisrsfzFhAvrcLxl2HZIgUvKqs7OqcLHljARS1ehMwF0fGYSO9WPPtxNLtGPnklg5CQ1XdIF/Vi2D9MUwML19JOgk0RGZzhn0Z/McPZ8BxU19Vx7w63Ujp2k6i2vP+DS711CqSs5F882j2vCLbJGTXyQXjcA+3UZtP/Xf3QEeBwBo0SWrUaUTHUB102Hvp4023fsZ8+eA2j+EGXlldSK1MIUKwGL4eE+tm3dQHV1MVcsXUJRQYli7koKmjApbcPA5xFvQkmJ09zx4vjYuXU3p0+cIZ3UCflj6MKAlAaJL6jSQg2PRbjQz4QpY2htb2EoMcy8+YsoKq7Ekvg524tf0xQrTdi/BcURFUAka5Lf50czPcoPsbWtlb2HdrJ4+WzOnjvDoUMnKSwspqa6nLlzFpJNCygXxJGUdkl9zwr7Ufz/hKFrKLm2kombIm0O0d/fy/at21SRs2LZcgb6+zGMNK3njjEUb+Of7vsijU0Sk/pqXPRGKPDyZ6Sl47IaRo6UMt5z6QRPPPYL1j33JNlkH411FdTXlCkmZCwSICzsRwEgg0E1twN+H0FNGKYuC9J9Lbe4UvNE1g2f24CSdUqARzmgCxMym9XJZHVyeRZkOmfRN5Smo3eIU2c7mDhtNu99/0eYNH22amWZlq3Azjdu/1O0Mroau14t5kp78oyhbDLH/d/7ET+47z+whosp12ZimB4ydCC8RC8RJcWWHc/vDeP1RfPWJi4Hye940cwwUW+VClLyBzXEcznlpMl4++g3jtGXa6eIKqpCY1Tqe9hTRUAvoyRUhqbnCIvNhu4Q9EawjYjbbPJlsX0ZJeEWC5VMMEnr4CmVuC37vowjnzJhiZFWbU1Zf216acXnS5PVuiioz/G5b36A629embdoeePewf/rxfDyE/6srsD/DoB0s0wvKOzUyrr+pbVce8NbMDSThneMosvsVuFpqfY4U0dP5siLx5TnVqSmgKyexI466r+X376EE4cOkUommDRtKrs3H+EqARfXvUT9/DoxLKJ3fQ/9ZwZhar4c2Z+XXPdBeGGIzMtZaLrE+7ETFl43nx3P7VEMt4rRMYywjqdIU37Jmd40noSP3H6XnhQoL0Pf0U/QLObgpv0Ymo4/6GNUeb1qIMj/RpgpFwBIYQ/lZZUSsiJsf6EkuCd3SVKQh9RPb1YbG1ns3Wa+8Mdd6eXIBixFpxgeeXng2Y18+ls/o3jKYuLBYiQcw5vpILt/HbV3XMn1772NtL8YKxglI7hlJkss3s9jP36AuVMWsXnzCUqaluGEKnF8GtnMMJXFXvpP7MU8tg/94Hbqqwt4/IF/Y8qoSgJCGFH7q6PsVIScj4Q8mhKc5wKQuq2pc8frSd/4s1pI3oQfZqT6lGwDZdwwYioqhBllFeYnPZzlC//4Lb7988chVkX9O98P5Q30DmfJnWwGPYvWUE1RVSn9rScYdcNqqhorCXiz6Ik4u57bQGnTZGrmLFZWEpHuc2z7yU/wJgyFp3vGTaDABwWnj7CwKsqP7vs8pTEJU82HQF0UCblMb3VmycMGrxaA9LjhmCPKICUwHAFkJITm+AEWXr2QTCyHt95Hw9wGOrNtLhApvo8iBhJ8tAUq72ig5+B5yheVEO8bRMv68IcCDKcyLL5mIdu+uYMZK+dw8KG9XPX+axhMptizeTPBQJjcsQwUK1mLa9dxDAquKiFxfpCmBZNp2XWMGfPmcPDJvUz85HTFiD/66CGWLZjPpvW7uPvTH+JH//YAM2bNYOrciTz01Ye55fZrePxvn4fuvCelyx+CgphLKk0n1d8rnF2Kr8jDYE8/i9+5mHQ2wYFdh5lUP5njsh+2QYWvjke/9wtWLrxC+YdLzSsNb9eZM6RCz96sjzc4AOkoGaDXKwcHD13tw3z5nntZ//BRFgc/ToUxE82Rw42B7uumPXeaNs5REitRh/jhVEIBCLXBcUSc0QSNYsWAlMNP0M2NcvM3VTdPdwFI2WglIMJ2yGoDnDG3KePlptBiAla56poK7V+momuNYiqPv6zHVuyNpNZNa6bZBSD91fitYry2RDkJWORFsvjEbzKAgaMN0WkcUQzIGA14IgbnzR2sfNs4PvuV26ke8ycAQKpVULV8FNAnoJ48UmmLwcFBnnr6KQw5pFumYjCKf6Ou6wwPC5V5GI+KoXfRMcV4tBzC4YhiL5aXVSofjJxukE5nFBCZzebU61RWVtLX08ff3/sVimIxbr31FsWO3LJlC7feeisTJ0zIMyVt9Xx5jiBGEsAiTEgBMoWVadtZPB5LecFYZk755VmmeFE6/O7pZ6morGH5ipWKqSmAk5FLKYlpOjnM6WN76W87wtKFU5kydTSxoiix0jKiJTV4gpV4AxIDGVa+YgIaSqEsjFUBHxXYbKcIkkCzEtiZYfR4P7mhHoxkXDEOFPDhCZDVRTIrqemub6NjyZfIPFMMZB0Onzgjmkbe/4GPUD9xisugC4SVL4drOXzBmiRfZF9aKY7YBr9Zl8BX87nz11Ft5D7iiSy79+5l2/YdxBNpSktqqK4aSzhUqMbvSy+to6KiiEULF1BdVauo+76gFMSOArf9+TRmYamK8b8kXof8Auy5oUMC8CnCrmLECoXRRzplKDA9nhxg3ca1DMaHWbhoCcXFVeSEGmt7VaiGDH/dyGLaOl7NtXlQCeoih/VAW+dZ9h3ayZJlc2g9d4bDh5spKiijrLScpYtWkUkJkBkiZ4qXl6xRAjZKmEpAzSmfV9ZFYfgaylexs7OVnTu3KWNt+byJRIKeng6On9hHbV0pn/vCp6iuq8wf3l4pgPO/BiAvHe8SWiUsvd88+hDPPPkrbD3BxHENlBdHKSmKEA54iYWD6loLU1XYkHI9BESVBU3ui6z1F4QTipHthtLIZBJfTpGWS3MkJ16QEkhj2GRzJlnDZjiZo3sgQc9QmhMtbUyeMZe7PvxxGsdOUE2bSz/5pYnrcm3VmvUn/BBgTqTPLmjnprnLdqCCF6XIe7mLz9z1z3jitcSc8XgMh67MHnVkD1CpgEVRD4gvcjbvkCyv6K5IcoQMEKCIKFFsEvi8PmVZYXp1PKEk/akOMnYSk5zaqyMUUOqrpzRYTdguUF9Rp4jiYBVGWoAJeW9ehK0jwGLWk0aPDNCVOk2vfY6KUBWlwTFoVpRMMilRFsQZJE43g5wlIHuzZlM02sdH/+5Wbn3Pssu9mz/h8Xn5rf3nV+AifyUvKZZGrEd8/GT2/T6oJhDTSxvWce1N16M7Oix0sTeP4cHpdygvKqTvVJzYqkqS6SEKvAES3UklvSteXM5QS59iLHrGhHH2ZPBOjWGfScIoVKIoe4ABmP7Z2Qxlhzj/7BnGTK7jzPl2Jl83gWNPn6R6ZildQwNMnDuVEy8cYeKsCZx47iToQWrrK/AJGaa/CytnuhK4dD6J24LFS5ez7QcvQztMmjmNglEFaFqAFbPWMHXMJCxjmGwqxYfe91H16S0FnbkNCUMy1+RMn5deK7KfHKIV+Can0TcnA1rOTnKd1GhxQjhZB0/A3dFMXYdwgH1ne7jjr+/lVDpExawlDBuWspay9Q6uu3kZx9uOEquvZsaqa8h4g8pCI+RASc6i+1gLT/zwl6BHaVh0Ixk7iFc8lTxiY5TBbjtK96/uZ3xpgJ/84NvMmzbGFZzmt+uRvdVls8q9UkV4XpLqNj4vV7+XV8lXdQVUZ9r1QHTXU+lYuMjeCLzdN2hx3w9+xDf+5d+IzVpM0fiZtHckKBZlUawAJCvBC/GhLuyW/cy/fiVV5TGeXruO+pkLqJoym64cFEShKDeM3XKSnZ/5PIXzl5OrGo1lmkzwmxx94uc8/cB3uXLhdPV6Uo/5Mjb4vW5urrwpOUvYNp6g+GdL4OVFswSlJMoHbY58l5r+0rpUzuhCFFI/l/azI9kYeVa41FcXLqZDxkry2Nrf8LF7P0GiKEX1vDoVNDj1mhkcOXyQ8sZSAnaQjp2d+GaEsDZn3f1AvBrlxcXCIwQLb1rKjt9sYeGipex4ZAur7lpGW7yDU3tOU9dUTfvpLmqm1tJ5voPR00fT+nIrBfNqSTzV4b7eGYiODpM6koGVMGfObA79bh9rFq5h3YaN3H33x/mPn/yUefNnM37yGP7t6z/lYx+5kx988kHXn1i2QjmqVIFWXoKZGGTyO6dy7NQRfDVe5s6fzc6f7WHq1ePJxQ3aD7YzrWQqux7eD+ch4g2z7vENLJqzwN0yNLkNpsI+pMp9Q3vAv6rJI8uxivp8oz5cBF4YXrKZdLUl+fI9X2H9I8dY4PkI9b4FeMUHTdPRfZ2055pp43wegNSIp+IK3q4LuABkYASARGRgAkC6fVFViikAUkqzPADpQFbrpcXcpLbhccFlBI0qlZIt6bK2Chew8TnZC3h3VkuT8AsAeUqF3JT5a/BbZXglrVYJxmR8ihRZOiomjm+QLvNAHoAcDRErD0CO57NfffdFAPJ1u32iUXSl02oRVgCkW7jKLcnlTFdanWc5+jSfAhmFAdnd3U3/QD9ZxSBy26YCTkqYRDKRorOjk66ubtIpScjWFKVcFr1MOksoFKKsrIzEcJInHnuc+to6pkydpFiKe/fs56o1VzFv3hwKCgqUfFleVxiTwliybY9iVQprSbDSgIQnOJJwbmMaGVV6ynsUivyTv3uWioo65s1bgCZhG8oHNIOhJzhxfB96optZ4yqZ0FRNRV05oYJCoqW1BCKVmB6RXUcVvVoZctte9V5sAWo1D4ZHGGQJ/GYvTnYAPTGEHh/CSsWxc1kcw1YhNTn5NV8I2+NXHnNyrVPJJPHhQWxfkJPn+zl1tpM1113PtdffDAHxNJJq2YMhLMj8xuPeoZGvP2iLvYE5WK/b0M+Pcscw8CigyD2EWLZJR2cXmzdvY9u2vQQCJVRWjqKwoJStW7dRX1/L0qVLicUKVHqwpETbtjB7hfks8n/XN1UMpSUgSAAxmUwil1Zei6L0EE9Q5bvow8x40XWTeHyItevXMpxMsvSKFWrcej1BJdlXwJiw1ATYdOkASo5qi3xE5NRGhvaOFk42H2ThklmcOXOaI4dOEouWUl1Rz8IFy7H1oLID0I2kOugJk1feQzYrdgKBfGMhg09ziBUEaWtvYcvmDQwNDzBlymQFQGbSCcorill6xXyue8uVas5pwlJ+xY+LQLrr1OsWRX8IuJvZHMnhXra+vJYnf/sLPHaGUfWVVFcUUxQJUBQLq7UgHAgoBqQXm1gkrK69Yg6PoI15D0i1HQgImfcOEyajXF8jZ2AYJoYuzEhT+UHqtoeO3kF6BlP0DKbpHkgyceos3vGu9zBxyjT8gf89A/nSAKRXfIlewydKvJqbHZtf8w2IylQw4fD6Np56YDv71vXjz9UT9lSTywzTn9tDSaCQguB4vE5UpcWLQiFnZxWYack+63UTyD2On5wA7egkaM1LVsrUGirAZZphxNREsuC9ZF0vXRUgF1HfBeCsopEG/0QiVOI1Q6rxKCoD0TxZXoNsqI/u9Gl6OE25VkOxbyJhpxhbz6BLeF04Rb/eSq91Cp/PxBbv0Hr40N9dyw13zH+dFQiv4c29/NJ/9lfg99bK/CngUgByRIKtvH0di42bNnDDW28mZacoubaUwcSAC/QNQkFBgES/TvEV1Qylh+BM1j1ASgrpBI368RPwB4M0NNRw5OBRrl55DY8//1sa5lVTphWy/TubVRDNmvtvYCgzxM4fb2bZmsVs2reNa99/Dc/98HkmL57Isf0naJw/nrMHTjGmpokzm1oh5UDCTWOVA6t81U9tYKhviGRXgoLCIqZNmsa272xRjBZPxEf11CriyQypo4OqSRcrDTJ72kwmN80lmUwzY9YE7v7oR/B4A4QDUfXSRg5Cea8vFc6jTtuvtHn2xh9ewuQxyLmumRmvu5fnwyhsDbYcOcvtn/oiVI2j83QX2vyFePwORt8ZquaP5Y673qlssH760M+YtmgpsxctIZUz0WwNoyfJb7/0zwSaZqEP5KAnScmCxRREg2iOjjc7TPOD3yOYauW+v7qbu973XsICiOc9+ZSY6kIhMDLS3fOi+19uNewe/9+89/CNPwpfx08wUn5KI1oILK5+T9WPefpRPsLLHYp/9flv8K/f+gGU1DH74/fQoRWSKKwi4/XjM7OUhz0Q76Jr18vKx3HKVVdSOHsByUgYwwupeJIyb4pj619E33cchnVCTZOJBUP07d+FJ97D5PIwv/zhd2iqFCoV+JRIxYGgWxu7taw4QznotkHA61eEGznzBoPBCwCk+h2pwaRZmz+fy/dLm+JCrBrJF3Dnkgt6un/AUfVcxpvl4Rd+wUe//DGalk+kJXWG8YsncG6wlbpRVZQXFrFz3S6uvOtq1v3iRaavns3g+SHatp9xg8dkPRd+1l43gIxmWPbXC+k3Bzm64yQN4+o439xO0fhShtNDrFy1lA2PbGLBe1ez84WXmDtlDnte3ENE85Peb8ByXPblMVzWZDtEZ8RIHUkq/0ZfKVgHcYHLHphwTT0nz7Spm7vq9uvYtGWT8qScuKSR3fv3qSbc5DmTOPaz40xe00SqN8u5n3a4N1wSvc9DSSDGU794jqULlrqDRL6Coky01bnvzfx4gwOQ7q0TZoOQ8LraEwqAfOnhU8zmwzR4FuMT/yifAJAdtOsnaVMS7FI8doBEZlhlU9dpTUSdRsVGlBAaDZ/yfvQrXoU7sVTYgvKGcf2oZHy5AOTL2OhMCC4mZJTjOAEsR8NSIJCFJub6jkHW8ZPVcsT9vZzNnFSLQ1mgBr8pfpSxvIRQbLQEsBOnE0lqEwByH2kSRBkNUZO2PAPyb776LmrGxPLsw9drCI+swPkukGuSpg7nag3Kvy3xXZTFTHVOLmz2bgqsV6ji+Z9JaeCm1jkMDAzQ29urpJGGbuDYtvLVk5CIoaEh9grTbNsOCgtLuOnGmxk3vonW1nM8+qvHSCaTlJUVUVhcTCxa7Ia15FIKHBBJs3wPh4PU1dVTWFCiFmDxwTONrCuRFsaqnuWZ516gsXEcy5atVu/T0FNYxiCHDm6huXk3S2ZPZOWsyZSXxAgUF+EvLCNSXI/jLcAy/Wg+iccWibckjwUxhcGmDHsNHF8SH8OQ6Vaej+mhIYxUEnQdjxy6LWGEugBkMFJAMqtjOR6SmQw5I4eu52hu7aBjIEfTxOm86913ECoscZ3SfS4j+AJx6w8YkBfNSkYK6MsF2CuaQZfiuNJfF0ahAIYCLceTnG/r4sUXX6bl9Hki0SLa2rsU83Hp0mVUVFQTDITQc8LsDajQFBl3AjyGwn58Pg+WLcxd+bnbmVQgpNgEmJIYLwxaD9mc+A666fHrXxLAL8mChUuJhIvweIMKpBSfRZGDyDyQhoAUGwLqB4NiZ5DC69UVAHn46G4mTmzg/PlWzracJxoppqK0jnlzFuP3xTANYXNniUT9DAx2qXk40BdXjEx5/+Jt6sg66eTI6SkSiWEGhgYUMzkSiTJ37lyuunI1DQ1lLmn6VR/fLt4AF3y8KMG+8Nri86yGt0U23se/f/9fWPfi0zSNqWd0bQUlUT9lRTH8fp+SY0eCAbwe8XgVabbMYTcVe0Sg58pNXF9a1fUWEFIAYvF/lFRs3VTrS043yZkWaWFEWh7OdfYRz1icammnrXuAW956Gx+8++MEowWuXOaSxwjweGnn+RWNz9f4SdI2Ele0kV3AjV2zaNvXzQNf38iBF/uJZJsI2qX4/cLSPU8fB6kNNlDsn4OTK8TvkX1AxpWBrWLg1cV1G1qOAPIBdHOQTmOP2nVLtHE4TgifJnuzQ0jGtUp1T5HQB+mnjxRDZBhUifAi0W7yz6JUm0jALMNniUJBXl3Le0om6MmdpYfjlGpVFDOJsF2GJv68mo4RTdOdOkOPcRK/ZmN6HGINOh/88jKuHwEgX+PrfPnlL1+B1+IK/M8ApOvbd4EBKetafjqOMCCvu/kGcnaOiXdNonX4LAX+KP1n+ymwgwzHBaHLy+pkMRCHjXqY9/ZFNJ88QSaboX7MaAZ64yyfv5onfvkwTaunURko49D/2EuqPcGSe1YykB7k+EMHmLd6Abt372TNB97CCz96humz53DoxHEmT57GqX1HiZpBhg/1q9A2pqC8xgobokppG6WI3pM9kPQRdkKsXHIFz/7j0+pQGfIHyeZylE+qxB+I0tl8Rl3e0lgZA61p10pCS7Fk9WLefce7WXPVtTTUNBKQOs5UrimunFEavG9iE0GXAe8qdfzil2lK6W5i+DX2n+/nL//xu5w3CjEiZeQ8DgNb1+GZO47iUWWsuO1mShvqcKQxn8rx24ceZtKkCUyeM53O7mFe/O1WggWjKShpIOgP0d58FM63QNhDXdhL+3NPQKqXT7zzOu79609QUiIkjvxDPN4FHHG7uarukabTRTWQtCvF69NlqV0GIF+L1eVN8JoXHQgwlV2stGJNlR+hCkMpZjxeDMMS9yMcTePzX/8+9/34YWJXXEnFwms471TgjRTi1/tJ9bRBdx+cO0ts6hhueO9tnHBskgEfPjtHedjPrhefoTgYYfbMxTz36GNwpoWy0lL6128i0thA3agKzL5zfO+zH+HahbNV8FehEHHEJs3rqkCkZEIRYCSDQOpbIUEI4cUFHOW7NNSF6HPpY0SVM8JZc/NihcigdJt4fX51Tpapl89sVOtk3Ezwg0fuZ+vx7by4/yVKx5XTkehg2fVLIJxk09atzH7XbPY9v48p75zN8SPHsQd1whFRosQprSln4Mk+asdV0fFMN+GJATJpHTk+F4wpJnF0CKb6KCgLceWqRTz+83XMuX0ue9ftYe7yGex56SDTZk/h8G+OUnf3GIyMTs9v2hk9rp7WLW285c41PPOLF2ia2cTocRN56afPMuWtEzn60gnW/PUyXli3SYGhM1fP48B3djPr3ZOVDdO+TYfRaqNECmLE13WD+EBKQy4LE+pHcfKFc4p9GTI8bHxyCwtmLr7QFFGBZjI8XvUZ6I09z97gAOTFEkqAnY62Xr78ub9n/UPNLNI+SZW1AM0JKZ+ynK+dDgVAnqMkWobXCpHICgMyqwDIiNNIwHIl2AJAugxId3NSzbS8BFsBkDLJ8gzIZnOT4oFMDiwhZJQqM1YxODaVLFzc+1JKgq3bQTL+HMP+TlrTJxXAWS4ApFWO15LN090gTVmpxFFFglEUALmbNHFiFwDI7ax8+1j+5ivvzgOQr6eLyaUIzAjceLFjIoCj22mUT+SCKAoYyKuuZfpJYIQAFK4Po8igBYQRnzX3eSITFb9FxSmXwiJfUGSTSbI5Of56KS4vVWnRAnym0jpDQ4McPrKPI0ePMjiQUiwjuUeyJwgoKPfOtkXiKIynKJYhqdoSemNg2TqiS9XNHBs3vszkyTNYteJKPOJJ5rUY6G3h0MFNlJXCjWuWUhkJUFJcTKCkCl+sHG+wAtMJ4rF8BMRfUfzxhN1qCzNWrocb3GE7PXjtQfShLozkMKl4AmFqibpVBI0it1WhMx4NQ4Am01aAxlAyhW5adPf20NrRy5jJc7n+5rdTVlXtbjKBkLqOpoBCAl7l16ffk6Pk74j7T5fBx1e8hMvFFVaqDKw/1PLkL2t8KMvJUy2sf+llXnpJxtN05s5dQMAfprS0TCW3iz2B+BEFAhqORyS9utLE+SUQxS8edO7cUfNDgEdLfsdSxYSMC/EdFFuDF19cSyKRYvny1RSXVBAKxchmpaHhrlfKJFpCiSybRHyYoeF+xewWEt75883s27eNuroyMpkk/b0DeD0BSooqqKttJOiPqPdgWTl8mk0yNajeWyxSTDKZUnMnGJLSy1SMzpq6asaPH8uMmTPVnJV5LQVNaWmButwyd8NBaeb8cUbgH2DBF26pnrUJBb0Y2ayS0e3bvZWf/vjf6evtoLaymNFVxVSWFSqpeEDzURANKVZoQPMoSbywImX5Uexs5SPrtknUQ/xllT2HJNMLMGy5EmxdmJAGOdMkmckq9nLvUJL+4TSJtMWho83Eisu5++OfYca8xQTC7uFpBHi8VObyisfm/4MnquE/kgSZd/NM9vbzq+89z/P3nyc0MJ6YOYqAN4I3mGUofYYeDlOjNVLsnYujF6h2noAbbgtLfHl96rraAkzmp5flGaTN2KLi32pDs/A5hWo99stPdPCL2sBnY/p0kk4cPTCMEeojmR1UXkH10SkUWhIyV0rQE3YtDRwLw6OT8+XoNc/RKwCkv4JiJhI0S/A5No6ExgUG6UqfZYjzLlvYNojUZ/jw31/BDe9Z8P/gKl/+E5evwGtzBf4rAKRsbSMVnHhArrnhOiyfxajbG+kxurHTJoGcl+S5nEIro41hUnrG1eJJWEANzLtzLudaWlTTVADIE0dbuGHVLTz+9BOMnjOK2mgNe3+ym+zpFKu+fCVpI82On25j+sLZHGrZx9XvuJYXH3kBDuYNBiVpdBiKJhQzfGoITyGExoFVAMGCIImuHBWFNfQe64KMH07IfopiWCp5n6CkWlbZ1pCT/Sji+rfpOlokhGnGaZxQzlnxaIvAokWL+NVDv6amtFadCBTxZ6RsehMTWNx2o0B7PryOB1O30YJeWocyrLrjw1A1gXR0NFZAAvFydJ/aTfGUCt7x4fegl5ejB8IKzE31JKmPRnjqV48yf85cWs72s2fTaWrnXs1Azks2k6Eq6hBIdpE+vZ/+534DnWd4z+1v45+/dA81lUXq9rlbsgvdudbrAAAgAElEQVSik0tDUBiZcsrXFC9N9qqRitf9icwA5fL/2kywy6/6530FVIHiFrCW5kZSSgWsrLbsfFPZl4e9ZXnJWeT+f7XQV+//Gfd9/T5YfC0NK+9ADxTR/cKTEApA7Rgq62rpObgDX1MtV9x6HcNGgljEx+ZHHqagpoGZs+ZjRooJGDrbH/oJ+r79kBSDyBjlTXWUBUyKhs7wL1/4S+ZNm4JoPhRLWZF75Bht4/ObOLaBpfzkFd1J1Z9ic3PpQ/x0R4hDFwhCv/cbIyfMEVaxV1kWqeR5V1yIJyA9IouOVCcdiU5OdjXzw4d/xPZDm7H9hkrJvvaDV/PcEy8y+ZYZtLa3EvUFiGcS5LJZll27gk3f2cjKa5ay4ftbWPP+q+lPDrLn+d0gfpfdBrFZpST3DLiOGDbM+cws9r68n1mLp7B/7VGmLHABxarbR6N5NNofP838OfPY9fJuPvjBu3j4wUdoGjuJ2QuW8NB932flh1aw4ScbWXHvQjau3wE5mLlkLgf+cQ+Nayo4e7AXjgPT8134GNTPGUPbzjM0jR2Df8hHy+ZmjGaIZfw89/BzLF242h0v2h94cf55z5L/9NO9wQFIuZs5NeIkjaq/J869n/tHnn3gKFcEP0uVMQ9NwCBfDkNrpyN7SkmwS6OVCvSTEBqbHLV+ASBHExQA0hNAEx8S/KrYULRij43jdT0gXQm2e6DPaH0061vV35/iX0HYKMHxusEQuk8tRfhtV/abc/xk/CnigVbOJk8RJEp5oI6gVaTAUMVYUwCk6+Lvt/3KA7LL3KmkZjHPKMWAbDe35j0gRYItDMjXtwWrDuSqc+Kygi5xoVafQw7icqiUA/zFh1v6Ktmkqyq+8HD9Wi6iEuoVhRgj/ouG64smvy+vK4xIYWVp4gszshPkywrDzKgFVZKAlRxDnMIMSQfTFPOsb6CbUydOsnvnHtXJlu6QkqWKp4VPAl8MDh48hGk4jG8arzwc04l+EgPnqC4PsWjBBEaPKqe0OEqhgD3F9dj+EkyiWI5feY3Jl6BGjgQSCafVEa9JKdQHMM3zSnqd7OnFyuTIZnJqYxCJoGLYWmAqhrtGPJkGX4Bk1lBfHb0DnGg+zbzFy7jyulsorazNXwflgKMAKvG4HLmUI0XXm3ide+0++sj+Kx3OkbHskngvVLsyDE6ePM2zzz5PZ1ePCisJh6OKDVlTWUU4GHLnh8chEo1SVVVFYWGBuofu/HJfb0SGLdJnBUJaDumc+108SteuXUtPT68C/cTuQIJRVPKveI2Ip6Ri8znksml6u7vo7evB6/cpoHpwoIfBwR6mT51IeXkppqErkDMWLVQejyIzlrkn1gVCLJDfmTNnDuMnTHaDJfNkAxXOJf5PHgiGJLHSUrJm9+GmVl8USkvp74Z6vdqHe7kFqh05MLvQ5oX1RFYIPQuOwaZN63nk5w+SHOxhfH05tZVFFBcXonkdwgFNgZBBzavedyTkV36cwhgdCclyO8DuydwFICUxO+8da4h9g4EuX8I2dRx6B4fwaCEGExkGhrN0dg/S3tlHzahxvOO9H2bqzLmEw2EFIkszRl2pfDf61V6X1/b5yg9AXQvbo6ley/FdJ/ne3z5K79ZyyvUZhOxSdUB1gjmG9XZ6neNUa/WUeWbiMWLisJYXxI2EOUi5bGF6dLWPIpL4YIr2+FZ1VGyIzFeMSo8u9iYe/MIyl3ayYn57yTkGpj9JLtBNd6JVFd7VkUZCRjVeQ+JvpDHoYHlMMk4O02/SZbTSw0nKgwJAjiFgFuCxTMWAjAf66U6fJ0U/kViQjJ4hVJ3kI19bxY13LLzcvnltB9jlV38Nr8BIFaZWSsXYuYQB6VxSrym2n8lLL7+kJNhZbwb/FUEMT46iaBHmkE7qXEaVfoXzS4knBpBztxMGux6W37yYc+faOHv6PIVFIVLxLFObpnJw6xGiC8PYcZtYcxG9x3pgTD7fpSUv3+4FZgMHYfZd09h35DAlM0oZ3DvA3IVT2fPkEZENERsdQhOpngVD7RnXa6vNlYfHJkWYMWUWW3+0FXpDzL3mNk4mOrjiitvY87sUQy0mdnIAM9vsav28ZyFgKGzKLwdc28s9n/ob/vaeLykGtVLNecRP2UDzyh99s4bQuINTerCy/MolH87BI89t5C/v+wElUxcJJZVENoOZ7qK0JkhJUwHFjdVMW7qKrJxd/JoCIX1WBqcvyUOf/AfQCyhceC3e4no8BRWkMxkK/DrlRh89Gx9jYO1j3PW+d3LfF++hNBpQw9ZVJYgSwXRZqWpfkvEsdZXAje75Sh5u+uwIH/KyC+RruMS8SV5a6k4JqJKCUNRueUNI+fTKAsttWQt6IHNkIAs33X4buw6cwjNhGU4qQPiKawiW1+IviJDIZSDgJXv6EHVjSli0aAZPbFyLJxRlxcrrSWQlWV6npiBIXXaQn//D16ErRcWUGfQ+8ySxudPwZvqo8Ga5/957WDFvNlnbJuAVZacchcWoW9Z0CdmTc0E+KfuSu2WYBv6RBO185a68cVX97653hmQR5P0g84S+CzwMdWYRIFJ+V1kVucpOg4zyjU1bCYYTw+o8vv/EAb738PcYJkGwLErPcDemkyHhTeFrLGTinMlse3wDM5dP58ADh1j5Vyto6TzNuYNtjBnbxJkTLZSOrWagvYvFV8xm26P7QOIXTrm+jXQJOFhO25Y+Su6qoq5hFIcf28XCKYvZsX0n77vzAzzy0K9YumQ5daMaeehfv8N177uaZ3/zItPfOo5DWyQsKO8nvMMNuilqrGD4RC8TPjCek9tPQYPGtHGzOfz9Xcy8agG59hzHnz1AMOHnh1/9PnfedCcYmjCgVBCQodjiEMx7C79JJsr/9DH/TABIB8OB/t44X/7c13j+p8dYHP4MFfpcNDuEV3lAugBkO22URkT2HGY4m1Ty6erAGKJ5ADIsITQKgHT5j9IlkxAax+umYF/0gHTIaP0069vV5jdNW0HYLMERY3uvdDqEzeTBn/dtyzkaWX+S4eBZWhMCQBZR7q8jaBfgtaQDIRukg6E6Jj78AkoqAHIHaQaJeUbjiRq0mVtZNRJC01jgInOv8zHIBUjcNOuLAKSMtYv8JlXs5n9PgBY3d8YFHgRgFFBFZKcKzBhhsOefI2CLgCSXPgTYENmk/AVhjGmaUMeFfakpMETl7ymdp4TNSFqv7voh2ppaQMXrMZEUBqyAByM9fve7+FDK3xQPypbm00qW2dp8gm2b1lIahatXLWBMQxmhqEasspxArBwtWCPOcYr96PUJo1NAIjMvR3cPyB5H/HIkYKaXbKoVMzVAtj+pJESGyGptgWZ8KsRISW0tAS/l3xzlV5QxPZw+18lAMkd941iuueEWKupGucR/CfnxaWpTUZ6Xtit5//3HZbbjH3uhl4AlAQrVtR4BHS+lnUp31JSgDkd5MZ461UJHRye246H9fDunm5sJBoJKGp3JZJRUuX7UKCoqKtQ4FWB8ZN4IA/KCDFuNDUnQNhUT0jIsdu3apdKmm8Y24dNEnp1VjEoByVyGsXQ9TQpiYcaOGcXoxkblVetW7obyPZwwbiwlJUXKh1JATHnPrrOCVwGQqvGSyaixXVJSogoMt/EgHqvuGBxZj/KByFi2raTmETFpklJEHdw05YGieeRnrw6AvNiDlb+YZ1mrlcFdG42chT8wcki0yaTjbNywlmee+BXJ3lbqKosZ09hAYSysgMdo2E/A51Hp2OGQ/H+fYntq+SaKCzS7+gm5vgqAFAa76crkBbgVto+AkBJSI76cHi1AIm3Q0xcnlbHo6OrndGsP9RPncMs7bmfVqlVqaF7quyPX1b22f6IPNSAlhEzO6BpGzsemZ/bwT596kOKeRZTmJqlgGFMARU1n2Oykj2NUUUOVbzZ+S1KwxXdXrl7Y3VvVPiiFahbTZ6F7HXzhNB3x7epujvIvJmJXiEWS68+s1jwpbeXZIYluww5k0f29tKZOqLzt+nAjEbsSJ+fu6WIArvwrRdUQsOjMnaWTU5RqZZT6GgnZBSpjwg6YdDttdOttUjJTWBgmmR0gUD3MR762mpvuWHrZQexPdGheflv/5yvwXwEg1VonAa+WyYZNG7n+1hvJahk8C304MRu6HJdZKEEyBVAwuYzEYL+SokVHe0h1Oq48ug+8k1AscytrMXfafLZv3qV+Vh4pp+dXfQowvO27NzGciLP+51tZsvQKNpxYz9vuvJHHfvYU0+dN5tCJY4xfOZZT204zpbGRo0+cVchXeEyITHtWyd98dRDSghgZE0u38NlelsxbxoZvboRkEY2z13C2q4XlN32Mk5s0qrQxtJ04RC51hFR2A9X1WXqGz6qGsBb1YCYcPn73f+NbX/u2Ui7JhqjbwwTUAV32rz/tsLD/80h4hb8xQoH3Qc7j5oLf/+u1/PTJtXQ4YZK9Scpmzae/r4tgiZf3f+JO7BJ4esMLpFI6S5atIFRUSDAcQry0D27cx9Hnj1BTNoHOw6ehtJqiWXPweywKnBRnNv8Odj/PbWsW860vfZbaElEvSRCenLXcz6BOIEpRkj9YqD1bPOAvlmeqKlBNxEs6xq/wElx+2pv5CijeYB5alPHknjdHyAdqSErxnLeV0aVm93lVQOGunVt538c+TUdSo2LBtVTOfws93igpUdpEQuiWTthOMbzzBUh0U3f9NTTNWYAVKsb0Sa4FmPE+TmxcizeeQk9aZE+egb4BtwbWk4xurKSSBF/81N2sXrxAtUn8Zs6tY1WQolu3Sx0uTXM5h4hNRjgUvgA0/iEz8lIWpItZuBPPJRW410Kavq6Nh3v+F5KQz+NaNKnDriJZCaInunXJLPBgeTOkyZIky4592+gfbMNTrPGr7S+w+dA2kvFexk1ppHnrWaa/dTreQg8Hdh1k/ITxnDp8itpZjfQMdrLmyhU888gLzFwzlwO79nLFoqVsfmIzdSUltB8ehHl5mfTRfGp2NwSnFZI7EleekOGqCjLbe2Ga698YusFLtkeuJ9TPH0/br0+x5JYFGLrGrue3svKzS9nw1Bb8lUGuWXQDv/v8Y0yaO5PhlgQz66bz2bs+w6KJcwiLIbKEyUo9LySqS+TXf8IV/ms+ud/gAGR+gssAdmDnjv3c+4W/59SGNAvDn6A8NwfNjuD1mRi+TjpzAkC2UhopwWtrDGeHFduiOigekKOV9CriCeK3LqZgy9ohAKTn0hAatcg4ZPwDnDS2q0k8zbeMiFWCLZmeHsj6gmpT9NtZHNtSDMisP8VQ8BytyWZCFFCu1eG3C/HaLgXaEh9CJcHW8FsRHN8wndY2BUAWCAAZEQByG6veNp57vnIHVY2x190E/+Lh3wUS1ZKUpx25rC33sC7g5MhZ+gJOo+jd6tidH+gjU9GlkKm1Ow+wysFeLfH5lG1L6Skc5Zmn59IEpJWg2k351JU8k1SAPxWOo2pEF9k0BJCUg60k3OarFpGOuiRy+Zk8x5WNBvxeutua2bNjHSeP7GDCqHJmTm4iqnkorKjELK1UzMegpwLsiOroePw+LM0mJ5Qgj8hTHLyWjtdM4jX7MDM9pJOdGIlhPCkbj+nFkPflyOHYp7weVSK4bWPkRDrupbt3kL6hDMdOtzFtzmKuventFFVWK5mnG5DjAkDiVyc+maZh5JmhI2XZyPcRsPViwfaarzJ/tn9gJATLwrRcUE3AawGiRhiHupEhINrfvEeheM+pusSG7p4eEok4yVRCgXsSTNPd08vuXbtpaWlRYLLMHVUmKEPPPECVl+u6h0PxcRT6pZehgSEKC4tYvHixCmUqKilCOpnS2JD3o2pyU1fS4oqyEkorKxV4qf6ANAAkvljVERaOreNRYKLE6fmUX6tumMqvcuShmMke+awjYr58KaLmqnhPelQQlQrScWk26nCggLULjZNXt/1euv7I7Pn93HeRg7hGjZ78uqEAPq+7Zjzx2MM88ciPCfssxjaNpq6mkkhQIxoOKAAy6PcSDmqE/JpiJkoi9sh6NAJAqs6urG1iryBNBlkBbZucnsMwdVXQSZc4ndMVWJzJQSKl09s7zLmuYfY3d3PF6uv48Ic/TKMAwvkUQpn/v88a/xOcRDIATTdZ1FJZSRpP/WInX//kg9QMX0GlNYmYJ6bCv/SQybDeRp91kBqthhrPPHxGETlSaoyLVYpreiKj1MTy5NQamnUsLH+cjsx2AoSo15YQNqukTajARNsnvr4yroTtHiYjAWMBHSM0xOn4MQUYNITHEHMqxLRZlcbKu8wjnAUdrz9Hly4AZCtlvgpKfPUETNmTQ4rM0GacpYPzKmyhNBYmbbQTqOnlw8KAfLcAkH8cBu+f4N29/Jb+zK/AfwWAVGu8nFwdWLdh7f/H3nvA2VWX+f/ve+45t07vJT2TnpBGEiCBEGpIgCSAiiDYdV33t3bXdd3V3VXX8kNdXbuCroDSpAgsgnQCpEIKaZNJJpOZyWT6zO2n/v/P99ybmSDuCuG3iM7lNcZk5t6553vPec7z/TyfwurL12AHLarW15CNZHHTLrn+DE6Po7C4shnVDPb0wH6ouqKUXm+I5decxcGDB9WQralpKrtf3MMlqy7jrvvvounsKVTo5ez9xR6Gm4dZ/bnzGUgOsun2bZx9zrk8vekJLn/vWu772QMsOGMpL+57gWVLT2fTb58j7kZI7clCp+//yFlQNb6CgaEE8UgJw139MOARigVZMnMxG//vZugWRmOd8o2dfMGldHWZWElbImixO5ohlAAjhZh+1U6rwdFSFEVKuHj5lXznq99Re2c/N6DApxsZsv+Zny6/f3ijbvuy57nnmV28/0vfomzafNx4Fe3bthOb0kjaHGT+5ecx//yzsIsMPMfi8btup2v3bta+891UlDXQ8lIHz/7qIapPPw/NECJHmO6dO6DnKA0zxmEe3knvkw8wfVINH3vn2/jA1Rt8nzk3p1hFpshK9ZD6VCSsUe7f8ijQM0YrIfKNVL4BPuEx8Bf38Y0d8KmugOwnlfuhb6EWGPHE1pAgWdfH2mRrKRtQXcMSLEH2ApbJxs3bueavP86xY0lYcSnTV61jQIvjBUNk+7pItrdAy26VJFO1djXzzzuXAVErJQepieq8sOl5zJ4+Vl16KSV6kHt/dBPa4W4ao6UcffB+KledRUV5iFzPEe79zteZ11hDUOELPkxoOh5GMEA6kyAejdPa1srmzZuZOHEic+bMUQrDgiek9M3ZbJaykjLVP+VfhKAnjZ/EbaukMrXXEF6lqBuD6Ng5P+gyn7CrMEe1lREGphC6TAnGDJCTfk+BciHFkIypMbHNkOoqRbWS5L7/P7Tsp7fejGV4ZPUsOw7uoHpCJTkjS9XUGoa9QWYsmMzGFzazfPUKNj7yDLPPm8+eB3ewYPEMXnxoP+XXVlNcXErb3Qc5feZstm7cw/V/dS233Hgbi+cvZs6cadz0zZu58J3LeOSWTZz198t59pmNMAyzz1rGnq9tYuVVK0j2DrJt424ufscqHv/dE9i9HjNrZhBNFVHmVXLjDTdSF6lTHa0cu+JCKVWTD9LmzCyhUCQfcXxqBIxTPYvfyOe/uQHIUTfAZMbkxh//J//8918hlp3OudGPU2UvJGCHCOg5cnoHxzKH6KKbykiFAsqGsv0KMBQAMuZNPhmADATRPX/TLvcyIU/7Kdi+B6ScTBm9n2ZbGJAOs/XlxOwKn8WIhqUJACmXuXhA2piuAJBphkJHOZJqISIS7OA4DLecgCcehQ5uwMHWpFpp6G4UN5jgmL2FDIMUM55AUZZ252lWXTGNv/vnd1GrGJBS3ArN0MipVEh5K/zLyDZ/NFjgAwanwqAUAOMkot0JSfXJoOKJqVD+jajvSvq0J56LAp+JQa7I6vJJ2v5wxmfyKSDEl2zLkfoTzMKRCZclb56rwE4B3zx0I6BSgwUUKJCybPH4EYnjaNQi36VIcIbPyhSZqQ8oyN/TQz08cN8ttB95gdNmT2BSYwURXaOxphGKKjCLajADxcQCIjWM4lquL0eRwAI17ZHabGG4aQLmIF6mByvVR3qoDzOZRrfFP07DdD3l9ehnqAXUpl0YkJlsjoHBYWVtvGN3M1k3xIc/9hnqJs3IU9t94akClyRVKy/7LrDS8l1WfrFOZqQWPv03sgC9mX+3Ghp4kqY+wvwtGJorIEp9TxisEiYjILEwa/1V90E43/1Ovi9/F/agfO6SEp/L5fLeK3l8/oQk1z/XC2NWkVir27YwPiRkyfEoLS0lWiQJ2CgGnvJizeu4VaukmvMC8uiP4gQ0lVRu/9qQi1A0dP71EygA9fkPSxjFwkhWbGWVqC2goi94PiG7ECP/lz18eVTeGkCFM4n26vUBIP1XKTAg/TXxv+SY/O9ats+aloewpg8f3Mv3bvgSvceOUFVRzIRxtZQVhyktjlAUMRT4KOzHiGEQjUQUC1L54eTtJsSnVmwV/IeW973x19q0TPUlkpV0Nqs2SFnLwbQDiv1xvLuPZC7AjgOdeEYx73jXezj3vAsJRSLoIomRj+DEBepTTfyjynv+vnxm84oXUmEd8p9p3mvxD9X8k0cT/gue8Lsc9fonfk4NtF0Q9rkmTNwQ99yyie9//j7KuudTlp1M2ImoCbcdlfttBwPuHsYZ46gOnAZmXAXBqKNyBCpUYm3FUZQm1JHXDEPK6eW4uVOxKccZS9GtCiWlFgDSJqfOZznvdSNCxrKxDRMvnuLQ4D6Vid0QH0/UqgAzSEgYxXLNBTyyTgqCWXqco3RzhCrlATke3RI0Q3zioDfQwVGrFQub8tIQSbcZo/44H/riata8ZcUYAPlmLuBj733EskLVE2HL+yE0Yo1x4pv5WvPY449yyfq1mIEcU66bSluiDcPR0bIBUs1pP1VUbbR8cstZH1rGs1s3sfitS+loayedSDB+XCO9XX2sWn4xv7r9FqavnEVpoIiDd+5noHmIiddMUNda532dNMxuoLOtk5nnT2Pfo81EJ1SS2dnny+o6oGxKKYM7hgjHwkRnhnHLXbxQgGzGoiRcTt/RbikeiprX1DiBg3e0KVYLZhFEYnITUO+3eEYTidYWMZOFTIJAcQgvl1DHEy8Nkup3+Mh7PsmX/uHfiAnjX91z8/e3U7t9vfYzcHRpf82vUtgLjKg3/FtlIQxy5IX9fx/hO/n0f/+zTmddfvyru/nqz+8kPv9seongaBq2kyHz0vNMX38h5157BcmYQTpkEA5CPJNh8GgHjz3yJBVF9RzadoT6mcvIFdcybAYwAjoVustQ81aS2x+F/VuIkea7//avXHfFWl/0bpkq3Vd58CmzUl0p4fKzxhPg48n7hbxeu6AaO7Xtz2te+bEn/jmsgNIZ+6FV0rXIYFtdEpKCbaogWc2R60T3HcIMHTsgewJNpUXL/vSOBx7kY1/8vxzrs5hx7Ydot4tIDWbheBeB8Y00TGzEMwJ0Hj1MZEINp61cSjCisWvTsySHkyw672K1Z4g4GcoyOfbf9whHHn4CQjFC1RUqJbq3ZTeXNjXyo3/9HLGQn55lKq9teVs50tkkmzdt4R//8Z8UEFlWVq6IPmrYHhBlnoMe0pU91LVXX0NRrEgxzLE9ZbcaCYUpqyynuq4WzRCw0PczN1StzPN+CiBcvqfNOYoIqPb7ypcyX4KknQwL50H5a56Y9uT/v1znHnYQfvPY/XQnj2NFcuw5uocntj5BwhsiF0qTCqSYtmgWu3fuYsm65Wx5ZiOLZs9j+3/tYsr7pimyx4E79nLGWafx/KM7+cCn3sWPvvUzFi2ez2lzZ/Czr9zOOdct4qk7tnP2R1fy9LMboc9m1YWX8vjn72fmwmlUhOPs2fUSk5qmM33iDBZNmU/UirHhgrdQY9QRkvBjO39zEAwyf3xBCVy0cwQNIXV4aK+DAuzNfCW9uQFIxehx0XSNVGaIH3z7Z3zhM9+mjmUsC7yP+uAiXCdAIJZWadLtuUOUByZhq5S7HAm7F48MDQqAnIphiQdkGN0NqPua3OR08Xt0fZaP8n50dZUaJQBmSjvOYUdMAVymhZYREg9IYURIWp4bVM2craV8TyvCZPUU/cFW2tOHiFJCRaCRsFeDOKeq8AYJShGPQNXehHD0FB3mbiX/KtXqIT5Ei/UgF7xlBp/+7PtomFbrX6lSBfLdgN8rKuH4SdLGEW5hwTm3AEDkWU5vyFksYGtOtTtZZBog0vcCq1VYXYJu6ooNqDBftT2VTWrhkD21SVRb2DxYrOqZurBP7gzVZ6juE2K+IL8j5OMVvk0jAUPW3VGKQk35ikFmoIfHfnsv+/c+T9O0MqZPbyReHCMeL6WiciJOsAQzVIGjxdA9A80zCHg+BV9CFPyksRR6IEXQHcRO9pIb7CE3NISTttQbl+MRT0DdCJHJmVLTCUWiJFIZxZpKCWvKdDl4uIOBZI6zV13CygvWYITjr2g99EogwshH+0Z1y2/IyfW/8kt9Xm4B4PFBuJMfo9Hu3+92X46Fv/xNv+pP7I8Cpkbe7+8NH048/49+oVEM5tHv/lW/89fh8xr9WYxUvFd+Yd9Yc9tzz3HnbTfT1rqX8Y1lVJYaVFfEqK0sUV45RZGoarZChgRWhYhExVNYMDVhXATyIVlSnE7+bH2PToecAiJtspbtp5U7HtmcxfBwkkQqR/uxPtq7h3HCpbz1+vex8vyLiISLTjRmPo4qLL+sX+G9sBh05Kfqefux/LDmxHHmN5GFoY3/7z47NM8j96VCL+Oe+8KZEbGanyqeZ4nnXzwP6Y5imkqokUjeJNklwiN37uTrn7qVeM8syp2phJ0Sn1EelVrWS6/TwjjGUxFqwjFD/sBEFWFhJ/rwqs9SdFSojBMzOZY4jM0wFcFqStwJhL1SFUCjqmcejPejbDTcYIBsII0XS9I6fEBNoBujkwhb5RiuBCnJiEdTpugi8bYkHCF3SKVgVxvVVDEDw5JBoo5rmAxore7ySQYAACAASURBVLTlWhSiUlKp0WVt5qzLJvGhz13FhOmVivV8KgO81+GkH3uJsRU4tRUoFIKADE+FMe/3nwURXaFQPPH4Y1yybi1ZI8vEqyaRMhLYiRz2oEWyPafkz9rpRbh2UoF+S949jy2bdrHsspX0d/biZU2aGmppOdDCRRdfwS133s6M05uoCpex775dtOxu9039pVRtE8PXfGjMTEAuQUkZLYUpZ8zk0KZ9NE2ewsFHD6laWDK1RAGjxcVFhN0w5nGL7t09Kr1UesRwVCO3w1V/1yIluGJ9E4qBKT2ojV4Vw04MKxm5KkIhiEyIExQ2+0CO973lg3zzc98g6HkYgRCu6aAZEnJy6kv/Sq9w4mX/UIMwasY2Khbtf6xFJ7+cAIr5VAQBSqSqK2RPAJS8r26e4GUKrSIoY3BFySCXtghHRT7p8dNf3c2HPv9NKueuIDJlMV3pLLFi6G95kfOvW0/LsRYmz53BxAXzGI6E8YK6Cg+TMU//vm7u/YcvM3nNVRCpos8rJktYsf9LnATBtm103vZ9SoIJfvqlf+Sqy9b45ujK8sYffhUmdf796ve73d/7iF7ph07tYxx79l/sCoz4hansmRN7AbmGCt66I73haKsAn0Tg8ZtHHuPK9/8twcaZZMumQv0MJi9dSW/WxdR0REAUcYboeWkTJVOr0WMh+gcSnHH5BoY1DSMUQs+mqdVcjm99lm3/+kUqLlpP/6FWhfBFgx6Zndu44TOf4OPvfCuCfnph2XM79JvH+MGPv8/3/uOHDPQMEQwY2OmcP1iWt13IuC2GhcsW0bznAE7SVhle4WBYdZTiDz9v9jzWb7iSgBZSPZHhuqy7dA2NTRPV78upzlLFOCqjHQmnORELMcoy80RZe8W657ObfJqB/590iik3TSqXwg26tBxt5ta7bmXYTJB0UxzoaKblwAEitWGyx3Os/eylKkTtiYcfZdmypTz5u2d43yfez09+9FPmzprDyhUr+O4/fp9177qUe39+P9d/6Hqef2ozBx7dR/24RubWzqIhXkt5tJRPfvSTeFqQsB4hqlJDDDW4k6OUINnRxWjkcy/cbEcV8FO9ibyJr703PQDpd0suycwA3//Wz/nKZ29iHCtYFLyeKm+Wz6eIDtBhb6Yj10ZtYB54IWw9yZDdRYA0DeGpxNypGHY50UAEw4VQQKBEIegUAEifXacASOUhaJMKHKfV2awugqmRJSpl0/PEdcpQvjPCarT0tDLTtxyDrC4MyFYlwY6LB2RwIiGnSgWUCF9OuJMEcmrqII5Wjp6mw9yjnBFKqMGJ9DBQ9hxXvncp73nfW6isL/FTnxQD0j+x/f+VynHyxuhPE4AUipakERpkFM0awjL0kMmHXqhAvimkL5zTMFX6KeiFQ9ZRU0/BYEWO7YOxktYrPooBdEPDNPMyUNl0OkkFVga1Er/RVf5GHloo/zzX82nlGZv7f/0rNm+8n9MXT2LOaePQIxArLSVeWocRbkQP15DzpAgb+Y2wsKCEW+5L0bVAjoA3CO4gTrYbK9lHbmgYO5XBy4p/mqZSjHVD2GsWdl7vJGnXyXSOtOmQtQPs2nuQoZTJeRdeypKzVlJUUqmYZDnTIyxI+dhjbAXGVuDVr4CUGAe2bdnErbf8kGNH9zGzqY7K0hDlJRHK43HCQZ2IHiGkh4iEw4QklEbNbBwlZVfSdX+yceL3q42QqJMdqfuOYl7mTJucpGPL3y2bZCpNJp0jk7Y50tXHztZOyhomse6q6zjvvDUYroCdvoG3AJCuahc9XMtQDc+ozC0f+8yXy5G5y2jL/QLg7DdseffEE6498t0TRyCbOr+A5W0DfP+swmMEgByR8qi3KFK4bJiH7tjKNz57O0X9c6lwp6PbRYol6kQSJDO95EjQwHiKwvVYOQ1DhnWesL7lnir8c5/NrViKwRy5SIKuVJs4qFIVrKOMBgwnru7LcgCFP/3V13CCIudJ4UWTtCZGAEi5N/sApNgaBLAlBVs8JnWLrlwLPeymNlRDlTcbw6r0meihDP1eM11WGzZBIsUWiaJdrHv3Uv7q01cTLf39ccOrPwnHnjG2Am/gCoye2WgyKhcXVTmvZZvo23+o9tJxeeqpJ1l7xWUkhTm8zE+ijk4KkeszJVdPSbC1yRIqIyEKsPJtS3ny8c00TJtK55YWSOQ3tIL5RSqhexAq5UlAX1oBiZf/6Er6sn1svPkJVq04h8c3P8Xb33cVv/zFncxYMY/9+3YxYfF02p44wIy5s9j/u70KVCyeVIyj26QTGZ/lKGnXNlQuKlZekGfOXM5vf/A79R704hCkA9i9Of93i3+lfElwgQO1C2s43tLN8vNWsO3xrUSsCFddcBXf+cK3FfNaEzqL1AfTRFNJy6/98/tD+OL/CEDmf6UKQcs//Oe8mjfjCyaVLUwegHRUWRUjIF8FpIbkMlBXpPys2lXYpoOux5X7RncizVs/+BGOOsW09ZlEG5qI11XT29/C7NXLOW/tKvqGurnrzl8ye/F85p99LgO5nPJEcwfhyV8/Rvf+o9A7BJFSSpesJBSO4aSHKbMHOPTAz+Dwdr759x/mo9e9LW9IKjTHPEO3AJC89o9g7JljK/AGrYCHY2UJGmHuefAxrv/oP5CtbmL6RW+hr2QCqWgllmZgJocZFw2QHWin+/5fEVy1nPOufitDAQ07EiGdzlKq2/S07KN11zbqiorp3LyTaFklmU2bJQ2S6pISGg2o8pJUxjzOu2g5806fyT2P3cvXbvgm02ZOo79nkL6jPWp4FK8sIp1OKkezcJFBtKKIwb4BFeolMEVpRZyQZqBHDI4d7vFbxoAoUaSAaBQHdKY3TWbyrImUNlRyxTuvpaa2jtMmzyZgehh6Xol4cuv8qj8HsfUQRuPIwyORShCNx0hYCR549AHSXhrTsPjZHT8jF8ziRTzauzsoqy7DCTgsWbaEu++5h0ULF6qshpd27qaxdhzHj3TR1DCVmRNmcs7ilYRMg8tWXUapUUpESErS49viQVvwwX/Vb/8v/glvfgAyDyQnUj4AecPnfsGU4HnMM66mJDdVeY1Z4T6Oms9zzG6nQT8NLRDB1Ibpz3UI/ywPQDYpADEWiCjpdTjPxpDNpWygZLYmXlWe5/sZSneTDnRz2JFRrcfU8BJCdjnuSQCkjaVnsGUCYGmKAZmItHE40UyMUmr1SehOqQJEfYGdXMUFL0JdMSC7rD1kGKI0WI0Z7iY6u40PfuYyLl67RMlcTigN86wXvx35A5PAk9hNoxlOr6ZpeR2vmYIXrRjqypenhG956Y+HY4osOk8FD/pJq8IplEfIt5w4oQTxj0A2xZl8xyzMnTCuMBLlx9SURVY5q7pg4VoqEY1tK4lp0gRd6Ok+nMix/V3cduN3KYsfZ8GCOsZNqiZcElXSnZLKKWj6FHIZA83w0879Nfenw2Lwp3k5NC9NkCHsdA/ZRA/Z4QHMdEYZbntKi6thWwKG+uxHYUHmLAmtSKkN73Aqx/5DbaRyLgsWn8G5F1xCUYXoj0YV3Dfoo3sdz4KxlxpbgTdsBURBHfAcNj79CN//j69hkGb61EYkXHNcXQ1RXScWihAOhQgbBuGIoewdZHqriyekknz5F+GJ5Gp1nxBLBN/gWybEMgTJ5kwFRko6tkjsc1mXRL/JoEhnetrY23aMceMX8OEPf5pFCyT61a9vwqb2fXcEEpAhh1/2RUGoBq0nbKyEETjKFF1sJApSylda4cIQ9pV2wYWNra+tfxmzxEdupd5ZnqZIKOJzSzbAw3du54a/v51Y9yIq3BkY4qUYyGAaxxnIdREX72NtHFGjAkvsu8Qb6b8BIDOhIboybRIlRLVeT3mgEd2OqXV4fQBIk67cIXp4iVpDAMhZGPYIADnAQY6bRxVPPxQzMSubufqvV/K+j6/FC/kz/bHH2Aq8qVfgZQxIX4Lte/3KcDYo/a4HTz7xGKvXrSEbzFG/vp7hYIJUZ9L3YMyBURuAqKeuawmRlisjexxCE0ox+zxIWpDMQKQWjMXQ70GpDv37oagf4r1suOdqWoYPsvOXW1l07pls3/4ca99zGQ/c9BvqljXQdbiTSXNm0fr0AeZPWMLeh3ditqZVMqkCEeshWBTEaXOUHrLxzAl0HGxj6YylbP7eZp/heMQHJzWxgpQQ6wr/uXNXzmX3pt3MP2seO27dxekrF7D/mWZS7Rk+dO3fcMM/fZOgI/ZIoz7t/+cE6D9MgRyxxxhpAl+xHfyDKKfvYa10G/mbSN5RN6810gv8AHxgUogROUWwkEH74WNZ/vV7P+E/H3qCxkXnKCLAsacehqbxzHn/NUw7bzlGVEPy31LHO3jy8d9SOb6aVcvPJ9eW5c5fPEQ6HWPSrMUkMjn6entg924ojrB05gQ233czsaEjfPcLn+S6dRdJ1KIKHLNlyJ9vgd9I/dab+pofe/Nv+Ar48L/PXxbV5e2/eZLrPvlZ7HEzaFx9DZniWizLpTxaRNsTT6EKqwx6J1Wx/Lo1OLEwWTOs9Bwdzc9z/PB+pi1ZxdTxk9nx+KMce+xxGhon0fnbxymePItx1SW0t24hlDpKpLuZyQ2lbGo+qPbUeplGeXkFPYd6FcDYWFdJ97E+ikqKyLqiwssqvKGoqpxUMkk8FFF/elLDC9brBQck4QGqoG2NnKh3glA6oZiSeAk//ur3ufiiy/znFGrna9zD+o6T0gTLnz58EtTyKeS+c74CCSRyUH7i+HC3yv1wgxIiZipMoLvrOM888wzDyWGisRjLzjyDGTNmkM3mCAZ0NDdIaVEZVeFqxWoU4x8lG/fjHV4xg0PZXSnM4TUe2Bt+Zv7vvYE/DwBShK7ZJP9xw418659uZUb0YmZzBdH0RIJBjZzRy1HreY47HdQrADKEqQ3Rn5POyaYx3ETMzQOQikorw1xfDiYXkcjBfADST1pWAGTAIhXoptXerj6tqeHT8wCkwFejGZBZBUBmrQBZPakAyNZEM1HKqDcmE5SwGVcYkMKY9GEsH84KYhsJOq0dJOmjXKshox+jcUWKT3zxWuYvGf8y8DG/STzpnB89HX3ZLrJwjr2R10jBoFe2s0GfyShrL5t6SRwXaX1+Z+87a4i3onjLyL47T5J0TAipJyk00WdAio+RbTOckCJTrphEgZA0Ljl05bsnQS9BZfmjK+ZpgKQTVKCCqDt6D/Xxm588xoFtz3HpmgbOPHscwRIbozRKuLwOR6sgkyklHq3GlTcgtU+o4cq/UtgDJpqbQrOH0ewBzGQf6YE+Mskktim/L++1JApzz8AyvXwYiM5wOkdOUq/TJs2H2xgYzrDi3As49/zVBKNFeU++MJZpY6jgnbHH2AqMrcBrXQEFQIqMI9HHt274MpuffYzJ46qZ0FhNZUmMkmiUokiYSNhQITSRsK58JI2QRiQcUmCgAJBybxDfG8U/V6kNvtm28gmVFHBLWJAWpmJBChvSxDYDpAddhjJZOrPdHDrWS3unw7p113L9O95BJBZVHp5qOKULyzofSKSYf/nSmD/wwgCmMHoqJBAqf6LRG9DRc6dXBB7lBUd9Y3QTlR9yFdj2ipEuLHNxNJGmKxfgd7/eztc/dTuRriVUMRvDFaOfJDm9jeO5o9QxldJgPaFgCY4YkKvJ0B9iQGZJG4N0ZY/KqIYao0ExIF8/ANLGlBCa7GF62JcHIGcqJYQMgIQBOaQdoiN7GIsA0WKHdOle1r9nGR/45FWEi/Neaa/15Bt73tgKvMErUJhB+PMN6Uv8fkjpTEYPKDyPR3/3MKvXr8U2HOqurGdYT2IlHYI5jezRJOGiEOGIznBXGo4Dad9KVcmgaQA7H5pYNINQYDlBanCdQRy3BXv4Eag5wOV3v4UO9wjb7tnKvIWns2vTZi7/P5dy3033M3FJI0daOqhubKTnmQ7Yl080rQe9LkDx+CK0Yh0z65DqtHAPZZi0djqtzQeYPmkGB366338/NlRNKSFhJiibU87xTL/qpeecPpuXfr2H+ZfMY8dNu5i1dDp7HzigWD9/86GPcsPnv4FnifRQTAdPZE+8OtLhyz/vl9fg3+vHC+hwoSoXTF/ywKHvhnji8YpP/0O/M6+ylm+rgFrZzufVRr4Xr89JF0GSHK542UeCcj8K0Z+Bz33tJ/z47gcpnTKTsnFTGB7qZeDp+yFi877nHidRGiWZz6eo1SA50M2dt/2cy1et5fl7tpBOxSltWkJX0kYLhYgHPdzuIwy9tAX7odsh2cXKVUv51Y3fo65W6KnSOQcx8wQLeV9R8Vh/g6+hsV8/tgKvZQV8/o2A+ppS/skl+Oj2g1y4ZgNMW0DFxRvoT9uwaRfMWMiESU148ShHew9D4gCL3rqBkmgdfX1d7Hr0FhZcsZ545XQSg2kqtBwHN22k/cc3Qf0U6E1TOWMqJSVZBlueYWDjf/GOdadz/5NbyQUhkxUHBIOK0nI694h3bp7clLc4r57WoEIB+we7TgCOxmlhrI4clXVlDA8OYR3xoDofcC0ltUTCdjzFjFeghgsNoRq2P7qNitIqjLD4g79K0vaohfaNenLYruWDg5oMzUTSKGacLojfu+mgJiCy2HnAcLTJUNALkMtkCMciys/fl9H7KqFC5ZX+W+TVBTWAlH/ZN6g2v9CHF0IuXnYijIGQ//2V8aYHIJV/nwbpXJbvfO2nCoCcFV/NTG89sfR4xVq0I32025votI5Sr81TPgVmsJ/+3HF1m60PzyDuTVEejnEBINU140uwxUNK5hRqY6lApgASPiAmJsKAPGJtU+fgCAApkKUv05ALxAz6DEjTCZAJJkhEWmlLHJIIGqr1cQS9CJ4j8mNh0vkyNP8/DVsfosveyRDHqDTqSATaGH9Olk988TpOWzBRqRDyRJCTP2V1URTQPb/AqXHD6M1oobk8hQLwWoruSc8p2FEK6hcJKhWIvB1phgTXE6mjOZwmVBTzv+FZOIbvWpNJZ0j2pwjaBqGgjutlfC8ydJLJFHv2vMTOXXvIZINMaZrMRZeuoH5crR/wouji+S9pulThEV9PkF705m8+wNM3H0ZLppk1N8Gat82g6cxyyprqIVxHxgrj2EHi0WI8SzwlAzgizxfpvGaiBVJg9xIwB7ATfdjJITJDSaysiS0JwZrweSTlWjjcUvHEkFYjocBHSGRtDrd10dndr8DHc1ZdSKSswv/8CnJPBYaPTVlO+Rwce4G/6BUolEHHzHJg707uv/t2Xti8kfENVdRXlVJVVkRpUYRoSMfQA4RDQZXqHQobRMR7J6ihB30Jhsh75aEwO8WClIAen66oWJDiBalYkD4AKYMHzwwxlMrQOXSc3qRFc2saPVzKBReu5PL1l1FSUak6J3HfktolJVOm4hFhYfrclfyst8CcP9n71+8W5SgLPpWjd6t5Q/4TwGJ+kuwfhf/KrxAm5Fti+JEEhQge3c2gWWEevmsrX//EnRT1LKcmMEf5aOpGiqzeSnvmCBOYR1yrI6SVqPAtFSvmyXFJ/VURYCMSbD1HNjTMsXSb6mprjUYFQAatqGIeKjP3/A3Q7wNfrQTbwjSyeQDyILVGLVXedAy7LC/BzjJAC51mKzYB4qUeyeKXuOydp/NXn34rkRJ/lcYeYyvwZlwBf4OVH3grHwffT1yYzQGhrQjo5ORTnwMeTz31uAIgM8Estetq6dcGFVPSHLLwDoqyJC9CUZmBAZVArcDHtNAMl4BVA+PGseq8d7Lxni7MRIiAkSJktGCZD+MaDzPu4xM47rVhbbUpmhQn2Zui+rQQPS+aPstRfo1scgdhxuIp7H/ukPq10ckRtFiQkB4hkovSu30Aqy9F1ewaepu7CcwI4vU71CysoftIN1Pqx3Oo+SjGOJ36CQ20bW5j3tI57Lr7JYijwM2SyRUMtw1RoVdwxfnr+Y8vfUclshZYz1LaC4Enr/nzP8E+ffnOtfD3wqfkI5UFkyX/u77iZnQF+h8ByNGAp9yX8qm8KgtMXj8oMnyB+XyaZ9rMEQkJtdQ/6oBjcjzl8MEv/YB7n98FJaXUjp/A8ZZDkBqAKZWUz2igcdFM5p57DtlIKZYdIGLZxC2LcCrBjy+9GqpPo/78q3AbJzOkgh89QpkhGp0B9t91E7TtZGFtCTd++wYWzJ+b3+f4CbuylzFlJqcIBCfigF7zRzD2xLEVeCNWwNeR5K0WXT9TSZR41/yfv+WhTc9CuATmnE3N4gsIeqWE42Wkxc4mkKGvdz+Gk2NGYxP7jx5i0RXn4cWKIBNRDO1Y2GHg6AG2PfQg9A9THq8lkMtSHDLpbX6EiuxGFk4uo3nvcVqOgCk8Gqmv0kbKQwBIP6LBfyiZsw1R34eXdb5PLltg3OJG2g93cP6H1+JVhBgaHGLbLY9xxTveTrhY55e3/YIzLlzFhPBEXvrFDm78+x+yePxpBD2j0Cy/xuX3lUE+hOGHTdqm9Jt5j3QpWHIMeba0K8eYn8cLeOgnU+d/dR4HsaVfDemqzhQc031/cchZWUKGeLD790YJmYwaQlUbpX56jUfyl/q0PwsAUnodMfv/96/8hG99/lZmxy9hhn0Z8dxExU6xxQPS8gHIWm2Ov6EzBunPdSu3k4bwDGLeFMJWKXFChDwR744GIPOaC7WpzKfXahZpyc60RwGQVjmu2hTpaI4Alx5mMCt5nopRkdYGGAi20JVtp5RGyvRadRGKr6QrV7Pnb8J8+NEHILvtnQzQSXW0joTWRv1ZST7+xeuYv3Aqwjb2m5LRqdCjJwrC3BxJaT2xCR3d9LyRAKSgx46wFgWs1WltO8ZwIkNpvAwzmWW4b4jdL+xg4bzTaGyox8IiHczRMzDIC5teYtfW/eSGbUIBAW9NZVajazHFDjx0uIXm5kOkXJcZTVN463Xnc/6as2ia1UQ4pis2pWIsBmRIYhEMGsp2cvNDrfzkX+7D2j+BCq0Yy32RUHU7cy6qZPX1F9M4ZwFEDQUsmNmcomRrAWnXZCttEwgm0BjEzXbiZvrI9PbgZUzstIktCdkKfBSOpJj3Skqaok+StcTH1FZy630H25Tn45KzzuG8Cy4hVFzq871fHqyjkpFP0UTjL7XyjR332AoImOc4BDUBs6SQOhxt3sctP7+RHdueY3x9JZPG11BeHKEkLhLsEQBSJNkhkWQbuvKgUYmBUok9CSzzBwN+Qrk0Pf6wQABI9WWafjhNzsEyAyqUJm2bdPWnaO3K0NbZj+W5bNhwBevXraO4sgZT+eJGVLslb1VaJKk4AWni5JEPIvNtIEbLgoXRlG/QXiYXHgmc8aV4BRN/BUDkHeBGLMZOZkUW1Da+dYhJWDo9J84jt23m/37q15T0nkWpPRXddTDCGVKBw3RmjzKO04hr9RiU5kO7fFMNH4D0o3HkbqA8IPUcuXCSzlSr0rzU6D4DMmhHVRN4ygCkLgBkiq5MKz0cplavp4omDLtUAY5uSADIQ3SZR5UzXrjIJF26jyvffxYf+OQVGPExBuRYEXnzrsDIVV8ISyjUEdmljWJOq9Lm8ejjj3DB2ovVxjO4SiqQTbA0hCMsnSOuYhfGi+oJeToD7UcVWFhXU093m4bbOR7iTVASYfrpF3HouWGcpIaXO06wtB/H2Qw8yer/XE+3fZjtv97B4jPmsW37Li57xzn85panmHl6I/uOd7DwzLm8sHE3c6dPYffjfghNxfwK0k4aU8L9+jXc50TuDcUrSkkEh5kwbwJth4/QtLSJg88dpKq2kt4DfWpDPe70ibTfd8RnbLow74K57Lp3NysuWsmOp3di9Vhcd9k1/McXv+1XRQFn82z0U+6+RgiOJzMpTyCJoxmQBTAyX/J/r9b/N2TMQvn+PQDSv1toBW8jsTAPyL7BF2P78LSAnHJP8M+Jd/3dv7FxEA4lTbxj7cw++yz2PPc0pPq45kffIt5YzlMbHybreZy75gpsVyeiCQgJnbuPcPdnvkzFig30H2iHuXMonzSRXCJJQ8gl0Poizf/5HeZOKuWpO2+hvKgIBFAISNp2lmhUAjs9LE+8l4UecmoE1Dfv1Tv2zv8cVkABW1kB+YUm6D+OdA9y2fVvZVfLUZiwkMmXvpNsqIGBtEs4GpbtJ5iDdDXvgRe3M/Haq6g/ayFZLURRIEou4ZEze9n5yL2svHgVR/fu59A9DxOpLofu/WSPPML6cyO07mynSAtwtMujLQHx6ih6KMpgVz+V1RUqxVnUgIoJJPvUkK0sLlgMy/5mCf2pfprvb+GySy7lN88/yGUfeAtDoRSp4TTbfvAYV3/wnZKxzd133cHSS85hVvlsnvrKE9zyjz9nftVMgrZGWJfh1CnY2PjORAVRjrJoUMSsUY9s2iIUMk7+90IdzAOUZiZLKBxWU41cNks4GsFyLF/RGAhgOSZ6cERxaLkWIU3yPvxeeezx2lbgTQ9Aqs2LK5s7i299VQDIXzI7vprp1lqKzcm+4XxkgHZrk/KAFABSwmQsvY++XLeSOjeEphP3JCmzhHhAx/BcInlOoq44GYWNhgBNsvEJKKlKKtBDq/OCugKmhESCXaqkuCMAJFi6RdY1FUMuSS/d3h4G3X6qmEJUr1CBJwJACslXzBJeDkB22NsYopMqo46U3k7tWcN84kvXsXjpLJXMPTIRHXmP6lQY5ZHoXx8C//vU4hNsSLVxfW0nzuvzLKlqOZr3H+LFbYf57X89zZ69zZQVVWLYIbJDOQZ7Ekyon0DUiJA2Jd1UBh0Rho4FSPY4xPVidJU87Y1iBAZU0EM2J/rKGK4xTLS6i3EzNDa8YyVrNlxIpKhMsQ6DeS1j1kzQ1TLMT7/8ALv/q59JzjlUerXo2gCdiRcxa46wZP10Lv+rtVRPqyBlpwlLop/pogcEkBRAM4Om9YLTjZU+ijncS64/hWZ6uPLl+hIXORdyjqGYmLgCSFikMhYZC9q7Bth/6ChTZ87j3e/7EMFYCbbloIdC6hgty1TF1LFNgnpBe/6GB0vDiwAAIABJREFUfoivz6kw9ipjK/C/vAKF7Zzt2OgC8DsuWlCjedeL/PsNXyE52M2k8dXUVMapLItSFNWJhoO+F2TIIKTLnyElzTYMIz8fEIhQBgP+VFRASAEnZUjmJ2P7TEjxgBQvSPGETIkvrAODySw9GYuj3UmefvYlglqML3/hXzj7wvNVY+RokDAtIqEompVTwTjqvjFqMOGz9QsiE6kLI02TXyVGvqfmuhJHqO4DPptmxAqkIMuTb8prFn7OZ+qPAJCW8lGWd4IV5+4bn+Y//vE3VKXOIpKuJyrilbBJkna6cu3UM50SfTyaU0lQ+SX796U/DEAm6EyJaZt1ggGpWZHXCYA0MY0EXZkj9HCU2mADVYEpeQASBUAOBlrpyrWpIaIRy5EpPcBb/moF7//EegIRC2NUU/q/fPqO/bqxFTilFShE+/mqkwI1JN8jyoQ23x9KDXNtiyc3Psm6t20gRYrYqiLSKYmUzidUl+AzB1/yw2jiUfHOitMzMIyVDsPxIoiVQ3gYfcJ46uMTONbWgZ3tBT1HqELHDB1h3S+uoT3TzLZbt7B4xSy2bdrLuvdeyn133s/UmVM42HyIpmUTOPh4G4vnzOHFB5rFl0eFOShGjnylwYgXY3UkmLhmGkdam5l2ZhPNew/S1DSJgy+2Uhtp5PimDl+SLena/bBgzQJe/K8XmTp/Ei33tXL62QvZeucLjKsaxz/97ed554Z3K0WUItbYnuodT9nm6+US7Jd/oifY6a/0Ub+CrVL+Yxt52RGnSH9fMOoH5J4UyEuYBYCUJxVszAPyD75uUTbZjp3DDUbZureXD3/lu7QUV+JFoyS2Pwe6DROquPqjf03FrCkMmznsdD+/+81vGFfZwKLTFhOJFdHeMcR9dz5FdeNcPDdGJpUltWsLVJYyZ+okBg7soPPpB5hepnH7d7/C/FlT1Ft2LA9NF+KHf//KZIeJRIUi4qe1j4mwT6kMjD35DVuBPAdSLGgsDdt2CEWDKnNiYHiIq973IR7ftg+mLaPp2o/Rk5UGMMHQwRboHwQJ06o1FDC4ePVFRIpKMMJF9HT38dLjjzL9rKXUTqzBy2Q5tmMvLff+Jxx6iMW1vXzpkxfTcWA/t/1yD4NmCa2pJP05V/UzpfFyuvZ2+9iABfHGBlKDPTQunMAxrwV3Mpz+nnkMZoY5eO8R1l6yhgeeepB112+gI9FBIKux5abnedvb3kYg5nLb/Xew5IJFNIQbeekX+/jlV29lRsU0JWs2EA/L12iiUJjNFKiko/x4JdBVbmmC1QinuwAS5lxTAYeqrng2YfEgH6Ukks9AD+oqFNYw/J/zMRIP13HQgkEc2yJ4IvjmZAZXwf+xcEqNSbD/+4vrzwKAlCQi2ch9+6s38q0v3Mac+GqarEsoEQBS0zBD/bSbmznmtlMfnKs2W2awl/6cpGDrNAoA6U4kbBe/DICUW5sfYpInSvsyaWHsKQl2L4edHep7U0NLMOwSFRggF5TmCHApmxiPlJXB1TQSXjfH3F0kSVBvzMLwytA8SdaWDZ1/9QSE1aZurEEcY4guy5dgV4RqSBsd1J45yCe+fB2Ll8zCdnMnmDc+SbgwrcxHwBf+SV1AwqUuGNfIMfkpcqfcQJ1S8fY4uG8v//61H/HIXS/QMywpe3FqixoIOxE0O4Rn+Sm0ni2i5SxezMY2DYJ2PaVag5I9+m2SQUQPEzQk+MFWIHMgGEbT42TcPgbt3bSkn2Dq9Cif+qcPsnrdJcRkuiodmBbAcbLcfctD3Pi1B7Fbq5gbu4iyXCPlRpx4mQW1x+nW9zJ1VTVnX7mEupm1mGRxbVcxqBSC4CbA68Yzu8klOsgM9uMmXQK2hmf7LChhDElwg+2FcTyNbC6tzl3xfuwfynDgcAeeFuXCNetYds55eDJtDwZUwyveo+pXubb600dc/5+7oJ/SJzz25LEV+FNdgQIDyK/ufriLTBKyyWF++sPv8cSjD1JdEaW+ppj66mLKisPEIwbRcB58FAAyHPZBSEP3N6QKfPS5hOJjK76Qcg+S0qyGFK7nB9GIH6Rtkcym1f0kPZTC9gL0Z232tQzw+BNH6exI8t7rr+UjH/0wsbIYR7qOsnXXLvUaxXqI8Q3jmTXntBEVia9CQblka/7RhcOjmju1X/XZ/AU2ywmJtgzVfE7liTuJWGGMgJbiui0LJMx+44SwW4BJ4XPrrkHqmM3NP3yYm77+WyZpK4lm6ggTQjccEl473VYXdUymzJhAwK4i4IXyjl4urtRrr5CCPcKAFAl2Z7pVMfnrQuMUA1IzJUDsdZBg6zlMCblJt9HDMWqDjVQxGcMp9q3NQxkGaOWYeURZZogHZKa0mfXvPYMPfmoDRrzARx0bAP2pXuNj7+sPr4APQMrmTMpFvmdU17j4aOWfd4LiJwzI37F6/RrsoE3thnoS+hDp3jTxeph17lTaDnfRfXOKSG0MPZMhecCDmrwXpKRklwYlhtUH/VKukvlV18dJpjJkhn0G5QU/X0u33cnO215g0Tlz2b5lN5dev577f3wPc89dwO4DLzJt8VSan27BSIMl7Xc/hM+I4JVYxMqiBC2Dgf0p3G6Tqaun09JygJlnTmPfU81+4MzW/LFJIE0prLryAh6/7XcsvGARL9y1nSXnLWLLjdsZN6WW3v39fPdL3+fK1W8l5EWIBCWAZdSanuql//LX+p8Ayf/uhM5vlEf25YWdi78R8LfK+Q1z/veo7BllhZTfLPibDzXskocKXJA5lQZb9nfwns98g+5IBfbkyQz0d8PTv4NAhhVf+CTz1lxAn9x3ghrFEv7Z18cLv3uMrtZ2Zsw8jY1bm4lWziNaNhk9WkI2MUSFl6Z73wukn3oEUt3QuY+dOzYyb0oNnmWqHlk3fJBAxFJCxhL/fVcsPxTVSZhjrxHAGCsOYyvwhq6A70HmudIz5sEuYVNJgXFdWo60c/2nPsezW/ahr74WO1QJnb0wfgqRqkbi1SVY0TTDnc2QTXLOmovpHB7m4BNPMvGiNdSMayThZikKuFSnEgw8+ysO3/VJfvaFKzDSe9m8cS85+zS+c9NOrApIdEOsMaxsJoa7kmqQE6kpx7JdnFyOcbPqOe4cwZ3oYpyu44RdrM0udTOq6draA1MBGUQlfGl20awoWTLY4qAzE3QTnK2w6/7d1JXUUUwxQvB6zUF+BeBxNAYothISGqyyHkSTKLZs0tf6gYHy9wKpzB+tSF8uJKKg6tWFVV3QaXu2R0B8HgQ2GV1i8jXfkQTsfG0qnEZjATSv7oJ6kwOQyuJf3VRf2LGTf/jYV9nx+HGaQuczV1tPPDtBfc8MDyBMwqNOG+PEAzKokaKTpNWHTpgqYxIl2lSMXBEi7opqQSUdEymYAJACbvksSC3frnkEQw5J5ziHnReJEWdCaL6/cfEkFj6EawZUqnHazWHKae85pLQe2u0XyZCmWptFVKsmIPJrVxiVvoTP8yx0zZc75AL9HHN2kWWQEr2CXPgYtWcM8vdffzdzFzQpH0qB3/wJgibqP7R8AIJtSaqyXFSmz8BRry2Ao7D1ZHLrdxgn4/ev7uT5Y3/aEZmjTA5e9qdc2L+76wn+7v1fJjY8nQh1qlzEtRICEm4gKdYKmHUJ45Cgixx9astbzgxClGMpBo1sg5U7GgEyivYtG0adGCGjWKVeeVGTvmwLrZlnaJpdwoc//Q42XLmaeFTkzcJC9RjozfD4g5t4+q7dDO+IUGc1Mb1kOjXFRZTW2ThlfbS6eymaFeTMKxdQO6MSV/k+2ti5QXCGCLqDpAePkeztRrNd3GwAx/QIh6KqkGdyAgQb2E4Qy/HI2CYDiSTpnEvz4XYyZoDzLr6UZctXoUeKCOi+GW7h4X9eJ+LG8pXxVLvgP/aTHPu5sRX481kBqYm2ZxEMSG1ylcRCNmOe69JzrJ1f33Ezzzz5EMUxjaZJdVSWxhQLsiQeJaSL35hBNBRWjOSQ8oOUdGwBxhSSqeTYIs+WAZmwiPzBlT+IEIZ2OpsjaztkclnlZ5UzPZLpIM9uPMZv7u7Cc6sZP6GCxUvmUNdYxZbtm9j6wlay2QzlJWXMnDaTc1fIkEIMscWD1u+VTCen0kcbJlSzbMVCAiI1drI+i0Q1Wn5QjrAxJejL8UyCYWncLIqk1sXL1X1T5CxhwU7V3tTFtjI+E1saOU+UAFKLPDQ3QNfBJPfe+gg//+E9ZLqiNIWWU+I2EpKYWc0mZ/TQmTlCA5MpDY0jYFUS8GT67UcKKGWBGgfmwVv5bHRTeUAKACkVvs7wAcg/xgPSjSQ4kmxWd+/G6CRCVgWGG8OR4Y34QnsOlp4lpXVz1PR95MrDtRSbdYS9ElVhTT3JcLCN9txhVXWN4hypImFAns37P7FuDID88ykFf5FH8gcByJfJr/2AZJfHn3yMC9ZcjBt2adwwnh6jGzucwy2BMz40leFUkj1fPM47Pn4t7XtaeOK25zHO0InqxQw/NoBeFMHuykLfKPOzvAlaqCyIOeSw/qbL6bMHefqWp1iy4iy27H6O1ZdezsO3/RY3lYUMPqgpITcCJh4EvbEYJtsEKqXPtoibIQLNGolDWc64ZAHP//ZFqM37R8oGuQQmjZ9F6469CoBcftkZbLzteZYvX8HGXz7D5Mop9O/r44Nv/QBrV67ljIVnKO8v8cMUzOt18X7Mn3EyQJf+XHpjYctI/25bFrpSt/gPz3JVH6gawcJmuMBWlH/0E2TyIS1+aJnsHwr/OpgYJBjUlT9aJBwhGo4qtpXIPhX4qOq77ZvQGTF1HxGPxaCEi7nC9oSte49x2fs/gjNpJlZ5NcU1VRx7aSf0dtCweA69MbjgnW8hMrEWQmEijk7chXgux7MPP8bmr/+Qmiveg1E5jbRewqAbIBoMUJEbwOvYR8f9t0Kuh/euP59vfOEzxIJyn7QJBiT8wVeGndwIFyibYy6Qf5HF68/goAv11zc6ULQlnxCjZMW+weyR7iHWvv3dvLR9H0xdSNN1H2EwUk5OLMBkfBR0KQpmGXz01zScPofObIrFl11GIhSFWBGOeK+m+lgUyvDov7+Hdy7t5O3nlHH7z7bwqU9ezY2/7OAr332aTqmrgn0W6Xgpm2i5RqbbpXxcCUEzpOwqKivK6XP6YQJwRhgCOWiBuVc3cWjgCOduWEk2niYxmGTLD3dyzQevxnJN7rj715x97hlML5rF9u/v5gcf+zGLGuer2nLKAEShyKkm1V/REWJBYQBT4D8WHNNHox6FCUt+8iLFb6Sc+mfZ6O114f//bwAnfwbn+P90CG96AFLuyJlshl/fdS9/95Evk+wrYnHkCma4aykyJyh/Ph+A3E67fZT64Bx1QmW0DtJmPzlcGrWZVEdmo5tFBG2PEAHCgQBhzcB1Ar7Hn+cqEM1PNrVwAxkGnA6O00wpZYyLzCOQjeIExG8gogBI6VZy2D4AiUi2u2m3XyBDhurAHGLBWnB8+a7ayikfL2E1+pPKjNdPp7uTYMChOFxBSuug+LRjfPxf387yFQt8uUlAqMHyJWEIPhFPxcNLTLR0K6rDkKvFv1GrrXE+uMd2HAwJUPifzpLX+fsyJZBmK9Wb496bHua2bzzKePNsYvY4UdOoKYSblgYpRsaRKYRLOJQjbR+n3zxMJp2jwZinUqhzoQxeyCZrp0mk+0hb/YoZKiCrHPdxu5siJHGrCscwGXRaOJLZRNPsMB/79Lt4y4YNBKIhJBJb4OZsymPPc218/7O/pP+FHGtmr2Nm7WRqKw3iNZAtHWZn7yasukFWXnkmNTPqSJvd6AwQdIdID3aRGx7CSTtkElnCwt50NUxLfDnEby6k/CYzmSyZnMVgJsdgKktr+zEypsfK81dz9nmrVSMo9NSRxK6RWu1zlArenmMuOK/z6Tn2cn8hK6A8ep2skp0UWkBViVU9duk91sZtt97Its1PEwnaTJvSSEVpjLLimErGlisvGokoSbYCIQ0JqvFtHeTK9RmQtpJ0yMZS3TvyX8oiwrIwFSPSZXBwmCDldBxy+d0DRzna0kBQr2Uo10Zv5ihloRJVvVPmkO86E9CIhuPKgkImtTIIUXJvw8ARY1nDorQ6zOTp1WhhsQDJqvuCWEkqmYlhKLa+HXDJWCkckVUW6SxcfBorz1lFTXUjAU8nYoQoL89P55VhrY1I1oVBH3DDCjhNHIM7fvYUv7zpPjoOH6chPo2y7BSK3QYigRJlMJYzjtOROUKjAiAbCNjlBFyRYPsMLH8+LeYlIwCkFRQPyEQegLTyAGSjD0AqqxP5z2du+fewkRCaPw6AzJCgk3a7VXIoqYjUUWzVYDhxn6muAMh22nM+QOkDkM2jAEh576fsAvcXcrWNHeaf2gr8HgApsmt/2nBiE6b+SYNMJsnWbVtYvXYNGTdL2QUVDFr5zeh4OO29ExlMDdL270Osuvo8Og+2s3/nAc7866VquLP5x1tZsWIlqfQQLzz7IvOXzMYZdtn9wD6KimJqkNPTNgAr8QHKLkAYioMQnBfC2Wwy45I57G9+iYp5E+jf28bCJYvZ+dAegiEdszZNpN5Qw47sfhuEddMGgZn+oVTOKqMvM8TMebPZt/Ul6ssmcuzFI8rTbNH8hWy/8wVmzZrJ+MhENpy9gUWTF7N09unYCQc9ElRSRFVk8omuipAQOFX3L3/zmzNzhJUHXIBMJkM0Kj5DggdafsCZkruMCkzw8xhRpClNKpVDxsyq15BXvPe/7lNDLbH6cDyXJx9/kl07dxEJRbByFt/8xjdZfsYKtW+QCizH5ThpgkJYwMCyND9zIn/Im3d18Nmv/4L9wzk60wMYkxqxksPKd7ihaTzrrr2KdFGAn//6VmYtX8KiRWeQGrIpMwwiWZubf/QL3Gyc9L52qBlP5elnMGhblIeCFPe2c/i2n8DxPVx/zVr+/V8+TZEmKiYHQ4GP8p+w7n0KUv7sVEoxHzEZq79/anVl7P38cSsgrDxbdRpydivjNmUnMXKS+6/T0trJhz7yaR7ZfYSKS64nMnsJuUiM4ZxYwOiErBSDz/tM5NqzlzDj7DPpi4TJeS5FjkVloo1nv/9pSo49zF3fWMu2Rx5gYkOAGXMu4hOf/y0PbYRgOeixIjJ9Sd+1R0KeYvjsRQ3ieoRcMqdyC4jBrL9ZyLAxxPH2w1x+xRruf+Yh1r1rPZlogoG+ATb+dAvv+sB1BA2NX/zqF8xfOp9ka5a2+7v5h7f9EzNLpym/ygtXn3sKNnD5GqAWzDejG/2nX79GgY5qsCb3tlGIh5ZnnObxgpMsKgof42jQMe9icQL3fKNd7P64U+1P9qfe5ABknsLsuPz0p//JJ/76Xwg5kzi9+AqmmhdRak1SeHgu1E+n8yJHrSPUabPVZi0daCNjDxCjlCp9CkWBKWhWkQjGkK2lXINyA5SyoMKKkXRjmVD6CdguSQbsdrpppUavo86YjZsRaZpFOBzBs4LYbgA7KJMKWzH1BIAUIFQ4etWBecS0OnBGtlyqmfAyBGSj56EAyDbvBUqMKEVGFT2Zg/REn2PtNYu58MLl1DVWk8pl0I0wRjCK53ik00nGjatlwvQ6zHSKwcEBgnqYopIq9FAAsaxS6hrV0/i+kf8bAKTQm/2gBt8bTR7NO9r4wodvoONZm6Xxt1PsTMQKid2/SyDnEY7ESErytSZ+h2ksrY+uZDPD6SQTI6cRj5cxGOgj6faRcwawJAlbYoU0Hc0LYZkZOjL7EUfPChZSHB5HIOZxZGArPTzD7LmVfOBv38W6t1+MXpRVYHGAEuwEfO+fb+b+HzzCWfXnceFp5zKrsZZw2KVifIzOVAdbDj8F9SZnvmUpVZMNtHAvmd7DpPp7MaVQZ4LogTCWYxPUQ6TSpkrODulxLNMkkxkglTMZNDV27z9M0IiwYuV5nLliFYFoEZbl5dlGvxfUlRdJ/p5G6k+2yIy9sbEV+NNcAX8LLg8F3qlBk4cjXjxKWmHTe+wI3/7GV9m9YzMzm8YzsbGGeFgnFjEojkUJBzXlBxkRWbYCIYPqS2TYwoB0HFsxJaXkCfNQU56BYvngy7NT2RSOFyJjxjiwI8PzDw5y/GAFQXsuWUdjKHhQeRRWUE9tUS2G45LIDJEiTVV1PfZwEM01CAQ9bNdSzaOrmWTsQbRwjrTVixdMYblJAhJ1KgMrV2pSANMxcQ2PoVQvyUw3FglqqiqZNHkyRihGzrRZduYyPvyRD1JTL/YiWcKyGVcPMSY3GD4Ct/30WR64fSvth3qx3GFqwg2U5iZRoU9As+MQNMmFjtKRaaWRaZSG6tGcGAHXQBM2vpLI/DEApKRgFwBI/+f9FOzCPezVApBpBpxWjnkd6BRRGWsgns0zJXGx9NTLAMgsqaKDYwDkn+bFPPauXuUK+PohP0U0KBLswqx6FNIjezYx4JdB9dNPP8XFqy8h6+ZgVl5uNz4I/Q6NH2ukuqGWF7+8nQ1/fQ2Hmw/x4q7nOfvvFjCUG2LnzYc5/fzluDGX7RufY8a5s7AHM7Q83Mo166/CNAPc+dU7WPyFpRiaxvM/eJ4lK05jy5adXHztufz29ieYMW86+w8eYMEFy3nxNxtZOHeRkvN5GYeqaeUcP9zrOw1JSmuPDxZOPK+JI+0Hmb1sBns272furGnsea6ZBQ0L2X7HCyoo57p3v5czF5zOiqVn0VDZQFj9F0PKaTgoU5u8hXqBbCcyPxnwB05w817lyhd+fMTD3WfI+7XQcR300UkKcu/4/9h7DzjJ6jLf+3tS5eqcw+ScmGECMDAzZBFBURBwRQzXuK64po2va9g13HUNq65ZMSu6KrKKyBCGMMQZZoZxmJw65+7qyie+7/M/1dDwct174YIgXXyG7umpqj71rzrPef6/5xcksFBYgVLCpx4uh6aVOHhsP5/79y8wPDqsws3uuuceZe/hOwFG1CKdrmJieEw2FOqRNfX1/O63N7N+zYbH+3FDk4FYEd0SWwyD44cO86G//TCrN13AyWyMG7adZO7qtfSO7SUz2QulEg2rV/Ca976NUtpEiO75wiS/+dmv2HTGWcyZswjdNbnnlgc5eM8faF59Hm4QYbT/ONx3F6xYyvJF8xi8cysjt93I299yKV/55N9i+IUKCD6d2Rii4KJJm0oNtqYjAM9w9WceNrMCf8oVkNrrqD2ncIlkoDst+GvqJFdsIegdGOdl17yDfUdGaHn1GwjmLkOvqmPw2DH8nXtg2RpaZrcxsPduNrzuUuJzWylMDjBXL/Drz/4VG9KPcf7iKIcePM4rzpvL+g2ncd2HfsqtD4BnQLxTR4vGKfRI/DXUNEWZOFamdmkV4yOT4UBIbnEwasCTu8kpGoH6RXWM9o5Rc0oLE6XBkDV9LKCtuU55OPQNjDPn/E7i8Rp6do2Q3dmv6vPqlet55MGHngX+MNW/P1UjOB3DrQCOT2U2Tk0yJHTrcb+RKcBSXujUGzCVsvFErX4ivE3qfxjQNXN7ZivwIgcgAwLPRtNNfvi9n/K+d34UqzyblfGLWeBcQNqdpUCvojVKr7uLHq+LFmMZXuCQDY5RCCaYbS0mrXViue0YfpKYAJCGgS5XeklVNsSwJmzCRF6n/L1E+hzkGHN6GKGb1mgHTfpi/GIEX5dEZQNcEy8wcHQNW5MyUyavD9DrCABp06idQkJvRVNp2Yovo6a3QVBQAKRsTgvCgGQvST1KVaSZsjHGvvyv0ZKjVKejiunniOREvAyFH+PJ8eqceuoazj3vbDUReHTvXlraWll2ygpmz+tk3qJa5W8VCKgnr2dK3vDMPj//7aOmgEeRIYocUW5TP7v/jt1cd81HifbPYXPVm4gU6hlye3EoKraPyKhl8GwjwGIWw7IZ9/op+2XaovMxdYuhYh/9nKDIKAIXh2EGMSJUq+muRUHiA+jQNxKNtJC3HayqAqPlnXQVH2b28nre+09v4rRz51PdICyjNEEZfvKV33H9p39CbXa2AiAv2bSBpuqkahKNaMDxgYM8fPJ+mB+w5dWr6JgVMND3B9zSJBHDxC6JrEYafPGjMCgLI1aE5I5JPj+JbY8zWSqx51A/gZXirE1b2Hz2eRBLhk2myPifZnVDXmeFNq7+fYYL/t9+CGfuMLMCT7sCT5xHapaqEqynADafwJdhBvzipz/gNzf+HKc4wdzOFloaq6lKxqivSRHRNaJmCEJGIqYCIqMRU8mxwwFPeBOvWDlXhR0vVhnCQpQNbNku4rppDh6wufWX3fTsbKA+soGY0cmkPcmAtxfHK1AfnUut1UTU1ZksjTPEIKYeIapXETHjashRKGYo+xkCvYjtZRWjPh8UVYV3ySt7Co8cHmWiKmYtDExzZBdOEU1ZWIQ1q6Ra4zJWjcdVb76Ut113Na1z6lRVFkMwjQSjJ11+8fV7uOVnuyiMiG2GRU/uD7RHOmg1lxEUUsSoxdcL2LEuegvHaGMJtQJA+hF17ZMQtjD8JpTZhfBsxQPySQxI+8kSbG0KfhQG5P8ZACn3FuaBaxUYc44xQB8WtdQn2kmUajB9sf7w1b9ndGFAigQ7wEpPAZCbedsHXomVnGFAzhSWF+8KhABkJed4avP7FLmZMCClCxN2zu9/dwuvefUVFCMlmja2kKvNs3DjIvZ07QTJCxHQbxuwLqFG+F4+g3UZOLI/ux1Ou3ozRXI8eu8jzH/5AnIjWQa3DnLpJa/A1JP86t9+xvn/chETgyPs+MYOzr34NO7Y8SCXveFCbvzRrSxduYT9xw/QtHAuQ48cJ2XFyO0qKZakbIyFzdjQVk3CqmbsZIFczwjLXr2ax+7fzZpzTmHXnXtYNHsOekYnVazh/FNfxpUXvZ7WmlYaqsV2QljknrLkkH5a2TeVXKIyjJouyxOLzIpl5rPj38nQyMVQ7HhhzIuF0pQ1kkahWMCKSLiZeIB77N+/n4GBAbW/2LFjB9f/4DvYWgEzprNg0QK2P3A/hYwdgrCCDzRYuDmSvgrmAAAgAElEQVRHgazR2iTN9U0M9AxgZ4tU19SyZfPZfPFLX6a9pRVDmRiJTgtcP8uvfvh13vXef8Kunsec066gVL+eoqbjFw8w+sgd0NbCX3/1i+RbqxmPeGRKE9TH0uT6h9j6i99w/qbz6Do6zN6te6lZsRkn3oQm4KafJdtzGL/7MJGRXuyH7uVNV7ycL37igyT0IkYEAttGM+OgV6hYcv1UAGSoCJIVsqaa45n298VbgF7iRz7FgJSPsKWUHE8BsqTmlPIQi1B2Nb7wrR/ydx/9n9Awh/oLLme0PwOBRfNpWyDRjCcTk/IAI7tvZ81rzmJRi85DN/w77e5jfOfjl/DIrT/jphuO8cbXns+9tz3Ed34ySTYFsTaLoWw4vBYsIT+Qo6WzAce1GR2ZJF5XYUZKXTEgVmVgJSNkc0Xl92jETRpaOxl87HioyhQ4or/y5k6dwmKbURMK98xIDYmsyby6Wey4++FKrNcz+zBM8R6feHR4AXucKT31l6mv0+u4YJOV+dKTd9LTg7ueHPQ7HY4MNTiCN8wAkM/s3ZNZ01Nje57pM/1JHhfq2fyyy/e+dwMfevcnsLxZrIpezHL9Yqxio7q4F81hutyd9Pu9tEWX4wZlJtxD5P0Ms1lNLfOI0YFFAlMT3xFJ9hTWnYbvi6QuBM4UsBgEuG4Zz88x5vUxwQCt0U7qgwUYbhzfsBXAFngiu4tRFj8VtZkTv6l+ep2dFQByDQmtDcMX0KzCw9E9vKBUASA9CsEIYxxG7F8SNOIYkxx0bqVAL2kjjivgqxoUupTsjAK+JNAmYlXR0rgQ29bJFgoEpk2i1mXF2lm89d1XsvHsNYrFWXbLRE2JLnzuTJyn5NZToON0k9a7btvBO6/9CMnRBZyVvBpnXOcgO9Xay0RogjGVuCgNsE9JAYzC/JFbNVXiEqZAxixjastsEJEtMwY1NLCAhlgLml0mZsRV4rjnmZQdDz3qY2vj9Jf2M2Tuo3mpzvmvXK3o4BtOXU/P4TJf/uTXeODmfTSzkho9xZYNc7hw0wYSWpLCWB636HB89CQPjeyEhiyLlsdZuqqO6jppKrPK+0KAbvHncTxwPQvPE+m1T8kuMjHZT1f/IJN2nDO3XMRpp59BrFoqdDjtVYEQlan41Kn15F5rZgT8Jyk5M7/0z2oFAtdDk7oucmTfrcjdQghMtqDCYBwd7Gfbbb/njlt/Qz4zxIK57czuaCJqBNSl4xUA0qyAkIYCIIUFaegilQ7ljOIxKx6TuthL+MJClFApE9OMcfJImW/++wMc3ZtmTuTVmE4bmuGqocqIe4QiJdqs5dRF2gnyOlZMZyIY4Fj5IFEjihGNETVryEyOkOEIOjkF5EWpp8pcTnW8jYhcy9xxsrmjOEGe2mgbNfEWTCdOUNYU2KoGRIZOWX5jNEs5PsTR7H2Ukyf55//4K86/9Az177qRpu94jl9//15u/f4jlIdSpCNzyOcK9Nh7aDPaqWMxUa9RMQt9I085clwxIDtYRo3Zgu7LkM+sAJAS2DYFQD6dBFtSsJ8LADLPmHuEgaAfi0bq4gJAVmEFUQItwFMhNN0VCfYUAHm0woCcASD/rArBS/DFTDlmKd6dII1P2rWFSrWSVyYi/t2OTT6T53VXXcPv772V1k0d9Os9LLp2Pof6jtL+hgXkC2Um/q2bLW9/OQ/d/gjFRwbh9WDVJHC+L8w2RSpXgBinwryFCzl21xFec/FfYAUmN/z799jyjrPx8jYP/fJBzjjjdO46tJ2LL7+Am3+8leWnrGZfz0EohBvf1CzI7Qo3vKl5McxqqY0WRt6kcMBm8miWTRdtYvu27ayYs4orL7mKOa2zOWvtWURsi8ZEg3rXHd/B0kMJtOM6RM2Ier0SLCad+VR/LkMLISTFdNFIPU04wTP4DIkHpEisxdZC+TSqr6KectTeJV/O87VvfI17tt/LQw8/xMjISKgQEi/hshg1Vjb8MqlPQ31TnRp4jxweVgBkIpakoaaR3hO9lDOFcO3lmiQmjzq8/JWv5Dvf/hYN6aQiL8jT/PAnn+dzn/oHGjoSbD+cZvE57yBTtZis4zGxaytESix4xQXULp3L3I2rCaoSEg+J6zk0GinKvaNs/eZ/MjHo0rpkC9R0MGSXMeMRypNjLKsyGbrlBrJ7t9OR0vjBNz7PmuULCdTBibmHbGqkXxZf5opt1DRQQeXQTPmZKEXa86HhegZv7sxDZlbgj67A1AB8SjwchgAqN0KZUkvlEX/yyhg773h847vf528+9hkw6kmf+Urq111IxqhCSoEwV+K6Q8o+weiuH1JdeIT51cN84zPv5uZffIE5TfVsXv9ybv/JffzkE7speHC8FkbjOhMlH/FdUHz4kqMCwWob6hjvGgtrtgCLNtR1VhNLRejrHUZPQ8IyKEx4+OLJK7cEGGmDqrp6xscnYER8ZSsQg3C5ItCytI2BbX2csmYFO7ftUjkb/zdu07HFP/Z806vF9DnGk0HI6ZYXlfdpevqY+mVTtWem/jzT9+/FDUBWPhdeyeNHP/oFf3fdpzFKbSy1LmBN/FVokzVqE1gwh+j2HqHP66E9vgwnKDHuHiDvZpgfW0/cbQW3VvlJRfQyulEQty10Q1oPXW0U1YZRE31baL5vGr5inIz5I8yKLaLalfTMBERcbJngBRa6LilQGo5iQBbJ6330Ojso4tCorSWpCRMkRNhFghbo8tVWvi6y8S0Ew/SymzorTbXZSaY4xCHuxGOcukgdgefhBCIHt8n6w2qCKSBclGrqU3OxrLQqYK5eZHDyICX6ufTKM3nPB97E0pVzlaTjierwTD9Cf/xxU8Dj0wKQt+/g3W/5GNHB2WxOXoUzbnAg2EldOk2NUcf4xBg5MmGog4QG4JKhgKuV8IIJEccTIa4altBHTIp1nAg1pMwmYnqKSGBgStq0W1Lvr3gwyvN4hktOG2LA26fk+WZ8mDPOWs+lF15D7+Extt14L6Uhg470SqKeSTySY+PalZy+Yi0xJ0p5xGc0m+XgZDcPH7uXINbPWRfOY92WVpJ1BVxzPAx/cBwVLhGQoFiGQsklV8xz7OQhjpzs5cpr/orV684kUS26ofAmIK3rhwEWT75Nk8vP4I/PzQd25llfOiswnUisam/YjggXxHFFOi1py8IRh4mRYW773U1sveVGPHuSxQs6qU5YNNYkSEQNYrFoRX6tV+TYJqYuwyDxEfaUvHsq2EVCyiRkwHWi5DJRtt54hLt+OUG0eCod6fPw3Rg574TyvB10uolRRVNkgQot80riIQuONcqY3c2Af0IxRZKxNuWvNs5BXEaRraRFHW3RjaQizYjEzvPGKJZO4HtlapNzqIm0YhWTpM2akInvafiBgWc52Ik8GesEBzN3MMQuPv/9v+GcV2xgcrLA6JDN1pt28evv3UNkrBGrUI+l1VIs5xl1j5CkiioW0hxdiC3gplGgFD1JX+EkHSylVgGQpvKYVNJPxYCUGi4hNHIlDJ18nvCAfPYApGXXqhAaYThNMSAdM8uEf5R+XwDIZmqj7SRtASAj/w0AKQzIS2cYkC+dSvFn+UpDB63QhkessBQAOY3SFxocid+raEh0db46WYeLrryYI85RRmuHWXzZPB7p2cvSa04hXyzQ9dnDbHnrOYx0T7Jv906Wvus0ZYtz8Gs7OOOsM8gPDzI4NkBybiPHfnESeggDYoRdcwRYJQnZhD+X2bhobiX0QHKoasNjXPj6VRy+/1FO37CC3b/fr2yM0rNSmEmpYR757jx1E/VU+zXMmzuXz37y86SCGmosSa2RGqOp3Ba37GLGFO9R+fBaZvQJPYkKCispf0npF8OxSDgCtqTjnAJsnx0F8vHPlSO+vKaoocLdgPx3133bePNb30LPsZ4nhC6yJoLTyZsjG3r5/Qlomt/A6OgY3pgACdC+sBO37DB4eCAM7nFh3pL5FCbyZEYmKGVLinEpm5krXnsF3/7KV5S9xta7f881176OD71vBc2z5/KPn9tGsWoDTesvZ7isMzl0hAuvuJhV523iKz+6nvkrl7Bs3SkQVYb0GAXYvfVhHrv5YZgM0dHUxs1E01F1DTKdEn33boWtP6c16fKZT36Iy199MYYh4Wbhpl7ZKFVCyVQ/PO3sk5er+EaCBKu7zwCQf5bF6aXwoqb6T1VWlFZOdT/yV7MSrlr2QgKUfOZtCYkydD7xb1/gX790PXa8g8bL3kVy3nI8sU/wJ4gGQ/Tv/jXevhv5+Dtfxpteezo3/fyrBH6Wa664hr5947zn1d9lpfjmxhr5cW8/5pJaxvJF8sUSTbM6GBoahAkHo87E0HTsks3cOfM5fuw4knHrF33mrGzlRFd/WFuEEzT1WmTLWq8ENbDAhLwH+dCke9nZi+kZ6qO9qpX9Pz/EGevWcu/WBxSL8FnfKkViur3j9Lox/fsnDla4i+Hg7XEI8Qnl9dRu/MmHNv0XhOXqWXhYPutX/aJ/ghc/AKk0A/CTn9zEP/z1v2Jm25mlbWRV9BVY4uek6xQsASB30ut20WQtpOzlyfgHyTFGtdZOEKRwlSRNItonCRjDRgA9kQILfC/x7fJhFbArQYSYkmpLwaiimSWJDVTZs9HdGFokNOnXPWFRRChrOo4m0obC4wCkyNsaWEtSb8H05XIr7YapArACTVg4YXhBwR9imH0krShVWjsT9jBD7CUSc4kZKQp58X80Vdp14DuUSjmVAB3RosRjCQLdoFCWhFOdyfIYY243K1Z18JFPvZdN561UTMBwhPrcUYingEdJ+RN5iZrcCmvV93nwrt2859oPkxgQAPL1FCctDnGQtqpZ1AadOHkfPeZj6IFq+Ip+kdEgQ5EhRsp7qCJKi7GEiFaN5IEXPfGL1LCDMjl/mBI59drE4FdepciN5OPiKEfOnJITarL6kVGO2Lch7jcr51xIzG6GMQuzZBEX+XZzJ44j6WQuS+a1sah9HpFCFZPjPkPZgDF7nO7x3bipY5xyToTTX9ZI/awieXtQMWFLJemTUmRyZbKlIv2jI4r9mK5r4U3/433Ut3aoQiKgs6yLyG6eKJJTVe4p1W4GgHzRF9+ZF/AnXoGppkkCq6Wai61hxcxaBk/K1qJCMjECGOrt5te/+CH3bLuF2qoI82Y1U5eySMUtUpKMrZiPIscOpdhiEJ6IxxUAKb60MtT23IBYLKHCBk4cKXPvHXke3eZSVziNKl8ayVqsuMGgvZucN0yUGuqMNvBCbUsk0oDjlPGCYYzYJF2lvZSxidNGoOnkg0FKjFBgRDkPyzBGvuYZxCNDwKR6XVGaMUnTRBtN8RaSRgIzsAhcC1fkgAmY1AfVgOZk7hHe8aHXsHDFLG7+9VYGTuawx6so9keoKjeT1usVszNfEs56Nw1mO3X6MjS7FpM4vlmiFOlVAGQni6g1ZfAWQ/Mlo1rN+/9kAGQmOEaf14dJC3XRDlJOFaYvMOiUBLu3woD0KyE00xmQ0hXMhID9ic/imV//DFcgBCDD/dNTAcip0mhLKCISVmKCq4FjEMQCbjmwlV/d+0tuufdm/DqPzjPaGckPcuQ3XVz9wUvYd/gAe/cfYd37tzBWynDse7s54/Iz6Os/ycmBPlZesIqerh7G7xrjklddqEJKbv7irzjtbWdgOrD9+vs5/YKNPLD7Pi5652Xc8qMbaZ/dTu9QL4tWL+XQPfvZsGAte397gOJgmdr6auJmlMZkA6972dWsrD+Fczeeo2q6AHqmREv6QiYwsG1H+fIKduU5Doby+30ieEdCvTRLRX/jiiewsMONcMg99cdzQAmjni35RYBQx8OMGLier5iP0tPfdvdWrnv/ezi8/0jYok9pj9MQSVtEohFyIs+UwB7Z8AuBUy5Zct++EJQUEECr1hXbMRgUI0moqkkhdKncRF7573qiskFjy1mbufovXsUXv/oxztg0i3xpL6vXn8LPb9rD7h6D2MKryFXPY8nLNrPhZedgxkzymRx33vx7UukYG85fR3Wimn3bDnLvTQ/QeuqF5D2dycwQHH4MLJ2li+cRKY2z5yufo7O5mk+97628/qoLVaKOryWe+CxK9+uW0SVVUwXQVAbvqucNP5lyrXsKYfcZngUzD5tZgT/RCkwrwKK+FgKR/AmdCAWCN9AE8JLgF9eBSESptLv7e1mzZhWZWB1e8xqWXfpaknqJPQ/8GLv/Fv76HWewefE8HrvvHnqPd3HamuVceO45/PKbv+LO63sJRuD8xR0cLzncMDFIf7WMq0OvyVRTktx4nphlEDOiuGWP3FA5rC/TCZsCOqbAmBMGGyoQUk7XKoiuiWJX20r1I/Vp4eLFdB85TltLOwP9Q1SX0vT/boB1s1bw8MN7ngX+MCWPnirDler8ZLTxSTU61JqGL0SV7qlgmvAvUwmUT/lAhD2quj2VZjkDQD6rk+fFD0DKB8KDH1//W/7pA5+lxltEi38qC/VziBYbVHBMyRylz91JV3CIaprJM8kk3eTJqYTkhFVH1EqGsmR/kMliF3n6xQFGnVUGMhmNKIm2zD8lpVlS2Fx02lnG6tS5pOzZBLaFaYWSDUn49HwDR7PUBFW8WgpKgr2LknhAcgoJoxHDl8S3cMasLqqaj2b4eEGY+tzPo8QxqI+3ky2OM8pRzAhE9TSBF3JFck6WmETnGCZFr6Q8viTVVLy95NhlwhCNJ7CNDHWdDh/+9LvY8vKVYEmxe342UFNS7KlPq+M47Ny+l3dd/QGqRhayKf4G8rkoxzhKa3weqfIsYoHIrB20wCWuR3A1h2KkTNEY4ETubpojdbSaq4h4oa+lmOlKmnXemaDoDmKYYltt4YkkXky23RLRqjgFL8vJiQMkzDgJvYpJe4ARHmWCYaqYw/LO04kWa4h6FpZWEnM40tWt5LJ5CrkxOpvaaU52YLp1FLNpJvNFSsY4WeMgTvWjnHJ2jNNeVkeyoahknZPZPEEQY2wix1gux7GefnwrzuVXvZHFy9ZiWBFs2yUSDSdBruuosCMJ+Atbr6kud9r3MwDksyp8Mw+eWQHVTEztwNWp5WP7EoIlg2ZhZFTkMEoSEzYf99+1le9d/zVGh3pYPL+N9roENSmLdHWCWEzYiZIcbRGPmkqaLUCkoJixaFIZznjigUM1R/dn2HZzNwceTlHlnkqtswgrqKOMz6jTw4C7Sw2TZptriPo1WKYw6lOU7CoxxCIZkTo/xoTTx2gwiClXACNGYPq4kSI5f4iiN6lYmSUnw3ipmzITyvZcmOKGsrAQtnycBEn1SmWsJo1WWXm+GeJarCxGfC1LvEEaYJsTvV0qLdqy64j6tURI0kircsPxsCkwpoZytfoKYkGLgjp9o4hjDdBX7KKdJRUJdlSxIEMCkY4vAQwVsFem0rL2roTXqBRs8WAs02JJCE0HhpNQgyy5tisAU9hI6jpm4huaOm4/PsnJ3GEl72lLzMFy0li+BLXJPWV4GODoWca0w/R5vURopiHa8TgDUhnEG3kyRi899nElTRIPyEL6AK99x1m8/QOvwkqKYHF6WMLMOTWzAi+eFXgSAedJnnqysQudpqc2xdL9KuNDYSRaYrs4ia3Gvi433Xkj373pG2gJn1IxR2D49Iz3MXKijHZBjA3nbeTBm+7g3EvPZTQ3wt7jf2DdhafT032Cvm19XPa6i9D9an754Rs478MXUBzPcd8N97Nu02nseORBLnrjZdzy7Rs5ZeMK9uz7AxvWrWfX7Y9gjUYp7C+wtGMVbU3NfO5Tn6U+Xk+j0Yie1zGjBr4EOurSj4sdhlhtqHJcAR99DPE3UglhIRsQV+JfNRwBBaMCflVAR4UBhJLgCkX72bNfRNjj+GhyDBKAGwhTXqN7rJsVW1ZQN68Ox7LJuwUmhyZpmN3EyMiw2iTXtddRKhYodJV45RsuYcnyJfzrJ/4tZInKe9QP6ZYqsocnYagCEMhHU5imoboz/KP8c8Na2jmrlonsCH/5ns20z/H59y/fy0c+dgEDuWo+8IlbuOZfvkvjBRcj45pI3OLAnuMsqm9n629+hW7muOJVV/DDL/8aMzEPt3kZeXEC1bKk/UkGH95ObKKX0v4Hof8E3/3qV3nDZWejewUwNFw/ii5r61e2+pqrQtxQYTzTwjnkZ4LJVADI52f38uI5p2eO9EW0AtMUOKEFb0iPCTMhZOSjixiyUrBCtm/g+4yND7NgfjtnvuISfvvIQdqWL2Oiax8L2rK89Y2dvOK8Rdz4o59zeHcJyXQ6c/Ua7rhxF04vbO5cSGu6k9/dfgf7bdhXD4XWFGZc2M2Tin1evTBJpi9POhlFl/20V8IV1nW20u7I93FIL4yRzZZYe+0KBoZzmIkofsIh3RZnyB5ASEfZ3gI1Zi1jPSM01TQzMZ6hfKRIcKfPplM2cPf9DzyLKc4TITRP7JOfknI9/eOgJNTT/1Qirf9/93niB1Os9ykAcroKW93r2Q6gXkQf1+fiUF/cAKR8fuR65MKPv/V7Pvm3/0E830GbsYZZ5unEyi1YWhzPmGTA2clRdqgNkvARq5NN4QYsqEL3hLWioVkOw7keBmzZ8OSpNatJGFUqUEaZF5g+BW+ccXdIlYg09cxiJUsSZ1LHUvxCBNMKY+ocNcgQM/sIJd/BNooU9BF6bWGslGkyFip2i4CIAmr6AkDqhpJ+iaTa03K42gQ9zqNqlCnzvtAkWoIE5LSIqY1UWLRCx7KYBK9oDcRjUTRtjJFCrwLg6hJNeIbBhHOSthV53vX3r+HcV20A4/kHIKeASPl6/107ePcbP0SkbzZnp96BPZFkP7uZk1xE2p5N1K1WEyBpA+WVCk1dNtg5fYj95bupM2uYZ60lWq4BSbBVZtWV+2l2mERb2eIGkhIr4UFmGc8scGx0L1EsOlPzFeuwaE4wkDtBl39AbeYXNqynvXkWpcIYE2P9mKak44qPWoKJvAQ6aNRb7bTGl6DZMbUPdYxRnMQJstG9LDoLTtlST7Qmj6fnyedKjI5lOd49jJWq4ZyXX8La0zdVzDWeroo9dYwzU+2eiwI485wv8RV4EpA/3dL6iXNSwqRUqEwAhdwkd991Jz+74Se4+VEWNCVob0qQro9hRiNEI2nqqmtxizmqkxFikQDLNIhGq9UQyy55HH7UZvtvoGtXFY3eGpJ+C5qhU9AmmYyMcGB8B8fYSRPNyktRxs+1JKlLzsKzWwmcKAlLmPIy2JIAgH4cuvEoqHAY39LJWTnMqAYFJ5RfG1m8QKbSktBtEmhh8FmhVMTxK4MaNYEXS48iaSxK6loTMohkmJVnnLw5QtHN0hCrh5JcXRJYSNhMXaUXK9Kkz6YucipuKaVqaUSuiZEhTuSP0yaeupE2Fcoj1hniBansM/TwOiaeyCKSlOutqzu48Ul68odlzEar2UGtNhfDkWGhAAoSGOHKg9FIEgQRRUsSdjvxCU7kDivuU2dqLppnQdlQcvPADr2OAor0spcBuhWM2mC1kXCqEN67cBttGVVa3Qw6/eoKrCdyOA37eOUbV3Hd370WPTFljvTceSi/xM/OmZf/HK/AFMD2OLNjWisSlsYptsi0jZ3gdEqWHAoGpTpMdafSo37vx9+HiE5RK5M1ShzoOsS9D9ytZLjRmiiO5dK2oJ2x3Cj79j7KlvO3UFPTwK//4xf8xT9eQ34yy69v+DXnbj6XO+68g/PPOZ9tv7md9SvXcWDvAea0zCHTn+HKi65ieecqNq3bQnNNk2ItW8oDXEeTvroijw7h1P9mp/i/YM08vj7PxftQIU9Iiyr1TxEXAtg/up+zrtvEFX//WgrVJcbLGX5/0++5/NVXsnvPXiJJk0WrZ2PYPtu+fzud9R2cdv4ZfP2z13PWX55OLlvg0bv+wNyauRy9+SjxVITiA7YCVOORBAkrxeCRinyyAkLK+9zeUcPwyASnrtN5+SWLyOeP0NqS5LyXXc4dD4xwLJjNxJLzia88l+EgwaHDvSxu6SReKvHDz38CeoeJtq+jfdFZTFhtZOyAqG6Tcsdosvv5w5c+StzK8PVPfoSrLrtM5n1CjKwgpk+AveFSPwken4YIhHrJqZiImf3/c/HBnHnO520FZAhRsZNVY1QVRuXjCfAusxBHvFo1NV8VOy9hbnvlMp/53Gf40je/QMnKcs6WU5hbq5Mde5Rr3nImt995G7M642xa9zImTiT56kd/RPcOWBCFy8/eTN6I8oM923koX6A3BV6NTjKZUGQZIeu4E7ZiNMbq43g1ZRyxO5gFrae0039fL+3Lm+jdM8TZbzuDbffdz+Yrz2DvroNqly69ZEtLE7nJcSQAY/DIGEm9ivyg+EGGgVhmNIp7Z5mzVp7BPfff9yyX+o/QHZ/2mZ9uX/2/cwgzleZ/Z5X+T+/zogcgVXq0o3HDt27l03/zVaK5TtrMNbRZ64nZLUQDiWQqUAiOMRIcpMCAWPtX4kvSmIr9ITCVbLYko2+SIhmVCpfSEyS0kGkoGxJhFha0EcpBTrFNqmkk5bWwKHa62igGpQi6bKQkeMQP0IRFE0QVAFk2xQNylL7yY4ispdGcR0SrUrQ98YsMZKwsG0M1mBQAMo+vZxlxjqvNV6A2hiFgqItYWE+oFOh4NIIYWYtsTtdS6EFDJYG1j+H8CUXlrrbq8Y0IWa2L1LwuPviJ17P50rWqiTTVhPG5v00HHqdk2PfftZN3vuGDRPtnszn9DryJFAcFgEwvJO3MJeqIN5kSQioAUt4BYQZm9SH+4N5NrVHDAmstsVJduKl+vLaEqxgGQAirVFNMa1cv4xgiU5+gp3SQKtI063MwtRReRCMbDNFV2skAJ0hQTUfTbFKJKrKTY2SzAxScIlWxNtAilJwyrqtRSweNkQ7qqhvRzQA/kmOwtA+75iiRlgFmr9ToXJzC8bOc6Okilmpg8/kXs2rD6fiaiWWEua8zt5kVmFmBF+YKCFtb7COmLCTy+Tzbtm3jv37xEyKlUZrrIjS2pKlvqJlyzR4AACAASURBVAnZ5qZJMmqSiBkIATIdryGiNdF7PM+jD3ZxcGdArmsl9ZxGrTObfL6AExlnTOumu7yPYbqRnGthKraxQnkqmpRJUEdD5FRiWgOeXUTTAwLlUTZKyT7EkHeSMPM6Rpasqu9S4ywFEpTUBl1A0FDWFhp/WJVBVlRP4Ghl8sEwOX+EGmU3ElHAni/XCCugYI0xGBygJ7+fmBqD+aQkvIVOauKdOEUxt5igUZ9FY3ItfimtNryOk8EL+hh0BmhnDUmrQUkfLd3C8KX+CblK2IQ+hgCSgfwsjqc7OLEJ+gqH0cjRrBiQ89CcpGIwiTewuP4Gwm6S+4u7m2bhmXlIjtA9cQSbgJa6DmXCEZQN4kEVmlyn/SieVqJPO0C/302CWpqsDtJOTSgbl6FgrMSId4gep5uSKCBiJfyWx7jszau57kOvBUu6aYnfnQEgX5hn7sxRPdcrUMoXiMUTSiXyeBiIsAhFwqxLiE2Jgleke7gbI2WQdbLc/8j9HDxxiIlChryTJ1mdZGJynFt/fAuta9pwXZfho0O0zG1hcjTDtVe+gaGTQ4rdGPGivP7yv6ClrpnW+jbV+8cicg6G3tmq5xMekdQXK6wtL9ibtKlFF2Imji7c94AoEXaP7GbNu9dy7RfeSFfQQzEo8eDPt3Pxla/hoQcfIVUXZ8HqduKeyV3f3MayWctYsmEZ3/36D1n/9rX0DvTRt72fhuoGRg6OMC85i4kdk0wczeAPBaE8W4BH8doUjbocQwDK+ccPpeXrN8K3v/Nuerru5Xe/38PlV13Ob3eO8vEb9nL1x79LYsUW3FgaXdhQkx4//NIX0V0Le0wCbpK0nHMZZdvHcvMkiwMcv+mbMHGUv3/9xXzig++jXPSJxcyZ1vcF++GcObDnYwWmYHY1B/ADZFarapklbMeK8kbYTLEQG/DKYtFgYbs2X/7av/LZL3yYTWd0UB+dZGRwktL/V4Y/9qlXkS0X+OUPt/LgjRAbhktXdmCP5MlJCGpDLf954gT27Bh9tpzAlRZGuFMJUe0kKZ7IhuKO+XD+e8/ltn13sGHLeh76/sOc86qN3Pnd+1j/ttU8fO9utvzFWdx1+70kE1XkRyfDBGw5WGk1xSJC6kwRmpa3M9Tfx5zYXE789BhnLTmTe+6/d6YGPB8ftBfo73hRA5AhAdcF1+Jn37mZf/nAV4jlFtAe2UCruY5YuZmYl1TpapaRwzXGCBJZ+idOMsSgAhCF+SCejiKU9rUyJa2o0rEnGKRAVhkihz5PstVxKJLFxCJKFXFqSNPAPHMldfp8sOWMLRNoHq4WoImxsm9S9MuUrQoAWXpMeXY1mguJalUqzU0TI37ZdAXy+NDwRQBHYWigyx/53lHTCdmcySbSMBIYhoUractqqykbOAk8SKIb8rMuhp1jimWSjtQSmFElOzdbD/OPn307my9ZoR4hNivPB/z1tADktl28+/X/QHxoHmemrsHNJDjEXmalFpK052DZsvGeHlGAAiCFAbnPvVMBkPPU+/y/BiCDoGIeLjIPvUyJDFlniBFO0qS30GAtRnerlNjejwhLtYeT+R0MsVtN0ztq1invz0JpjExpCFMPMExTBfz4ToSC7dKemkNDqpnAsUgnGgSfZNzrob+4G63+KM2LHNItJapbY2w8+xzWbdyEbwo79vkSwL9Aq8/MYc2swAt8BURGIqmkU7epv2ezWW7+zY3c8INvU5+OsmBWE811CeqrhQUJpqURj8dVkI1fSDN+MsWjdxc5uTOFnptNPGglGtQT06sp+wVy0X4GSocZcA+rIZhPjDiNVMfalP+tbw8RJ0WrtpaE1qp8d+R6ZEcylIMRSk4v4wyjCxtRTzAa9DMeZJjDEhXUFV5T5CbXDxnKyHVHJ6nXETMSRMwIrlmU0QyD2W6qqCYda8B24xQ98cm1KcdH6HF2ciK/kwh5okRpYCGpSBupaBN20abkjpLSa6mKLMC34ySiMTx3Es8fZNQbVgzIarNZDG+J6BE0L5S6+4qNPx2AjCkA0o6OM1A8gkaBJquV6mAuhitJDCIb1FWSdshuCt19BCx1rQx29ATdk/tD1k8qge0E+GWDmJYiThVJXa6JgQr5GSoOEzfqqI+3krRr0Gyx+5BmvEgmOExvoUtBrWaVTal2H69+8wbe+7evg6h07P+XUihe4OfBzOHNrMBTVyDcPIdVRdg5apjqSX8USmnFO1G3dGzfVqeJ9Km29LGqcrkVtqIMUBwGxvrZf+gAJVsCBkOZrQx8Vi5dyZz6OVhKkiiiRCMMxJmSEFc0uAJaTg2JpjzGp9ftF+S7N2UBIvtzvYyhGUQCk73Df2DVO1dxyYcupZASL/ECD/52O6+44DL27TnAiYcOhI2jAIaHwnTayNIU9r4cydfWsmDZfPZs3UFn+2y6d59kWdMivP0+xx88ip2pTOnlsarpDVcmrsfw7JJ6SkueOwr/9PGVvPPdp7Pr0bu4a/shXv369/OT/zrCx6+/i/d9/3byyQ5lNfXt796Aa9Qwa8Eaek6M4fePQVcvs7ecRaPpsOMnX4fjOzh91Xy+9sXPsXxOK6Yj77F4bojP0POxA3lBfgJmDuolvAJyJjqe+MuG/aVyAZoi0UxX5igfWhc/CJQ/rOM5yupH0Ij/+dmP86Uvf4bzzmnk1NVzOHr0KAeOjHG0BzI9sDQGdXlYP6uZsu/xX/tGSC5OcSyfQ6uL45kSzKpTHpvE9kKbXyTdOhmjMF7ilLefwmR6kgGvl9NP28CdX7iX085bz4M3PMzGN5zJfT/fDg3AcOWNXFQJCxMgVYdUOolhW5RGC6SMFJmRDDWT1Yz8YoxNKzZy94Pbnx8A4iX8OXshv/QXOQCp8usIXI2ff/e/+KfrvkikuJg5kc20mhtI2C3EvBhBYBOXYBctj5XyGJ48SU9wiDmJ+VRrHVhuDF2AvEAkupK+aZP1xsiVMsSjUUS+a2tlJssTjLgDijXiE1cS7k7m0mLMplprVcchV3UBRT0xDdN1fN+gFNiUzCIFY5S+0j7lsdVgLCWq1WBW/GeCx8FHJSBR0moBHQ1dmHxysfYV08P3Qz5g2H1MyV8q5rW6iae8VMp4ehcjzlFV1JKRanzTYtw/QcPSUd7/z9dy5suW4FcGkM/H5f/pAMgH7tzLu6/+COnRBaxPXIaTi3KU/XQkF5Ky52E6KUzNx5DCOxVXoGvk9UEeEwBSr2aetZ7ofwNAqh5L1/BNh2IwoTzWJumnNTKLOn0JupOk6EmDXMZKF8n6R+jK38MgPZjKG6wTKxahaGew4mUaGuuIRaro7h1kLJNRF4SWVAOdDQtIG/NxSnEKrkdJfM/sOxjTdnDay9t53dsu5ZTTNhAYBvmiRzwu7/VM/X0hF8iZY3tpr8BU3ZINrqTST21uhWnT29PNl774eY7sf5R5LTW016dorotTW5VENyVBMMVov8uBHRkGH0sQDM8nll9LSpulpGea4VF0J5lwBhjkBFmGcFVwloiA26lKtmFFYmTHR4lRps5qIubMIkodphHF0fIU9WFy9rAasokPYypeDwmPk/l9DJfGWFW1mahbgy4hOOL3FYRBYGJVoXkmUTeJrixGwI/myVo9dGeFAV5LbaQDx0+Qd0s4WpZSbIh+dzfDjjAgiyRJEDfbwUsRNaswdR3bGVeS6LjVQtRMY2ga8aj83kmGJoaoYz51ZhumDN084YsmQm677qh9aMiAlGm/eEc6ONFx+gsSj1ukyWilmtmYXir0LVOAhLA0Vb44vu4rq5GSMcyws4Pj3m5GGVUDQ7lvjIT6L6nXkNQbsV3RFmTJUSJBDbWJJtJ+XWjbIuBKpEjGOcpwYRBTqydIFcmm/8Dl/2Mjf/03r8MQJtGMCflLu0C8hF99qCAOsAMXS5PBRsXwpgKsKWxeNtmujWlJ0JRPOQiBNhmHyN8jXgRLj2I7JcyIWBHJz8NwgVD+rOP4DjE9pvpiaaudIihyoy7PLQEuYU2T23QW5FN9x19wb5W8QAEBLVHnhGGU0cDkWOEo81+zgPrz68lF85QnS3Ac0u1VZIcnWbpmGfNXtmN6Fg/9Zh8NiVZWnrqSH/3om8zbsoRjxw7BUV+FRDAGeg6SQymKfQXcnE8spdHW2kwmk2N0KKcgXc0NdxXyzshoXN66lnr44N+18Lo3X8TOQwfZetduXLuV4aCFE6lZzDrtEg4cLXD37Y9Rf8G1THppNcwybYds11HcrgNwaAcc3sG556zli5/8GHPmz1KWWQn5X34S0tXKPmnmNrMCL7UVmGI/hoVLGJBy3oXWEZ7tYUQMPNdFMyQPQDABQQXCkBr5XgY3ux7bzYf+4V0UHLGpKXPgDxCNQyQJUdvE6nNJFaBBPBvb49wzWMRoiTCRtVX9jCYjlIs2jTUphkdzYc0QxuI8WH76Yqrm1fHgiYfxCy7aHAjuAGOWibfDRVttEoy5bLn6LB7ZtQtdVD+NaRI1Ucp2Bs92GOzOkNSTZAfzMFhxWxAvyXtg8ykbuWv79pfa2z7zeqetwIsagAzbH0eljP70+p/xd+/6DBF3KYsjF9FqbSTptBLz5eLqETE1bDePHvWYKPfRzR6WpJdQ7c7BLEpzI4nIofmrAES+5SkD6yBwFXOurOXIFIcY9wZoqW4lFjRAMYrmGKT0ahK+nLnyeAEgK5uhIPRmVACkUSYvAKS9lxIujdoqYlo9hpKPhZ4mU4anYWEKR7zCbAztwOXpw5g7X7H6wgCaiMiS1W8UrbKJ64uXZAnX6FYMSDmCZCSFa2pKgr3xsibe8v5LmL+qWTIRlL3EnwqAfOiOx7juyk9TM7GYU+LnU85rHOcw7ckFpNyFCoDUsVVQj7AR1V5PAZADHHDvoE6rZk5EAMj6PyrBDt11hBLuYetZ+kvHKDBMa3QWaW8+pletLgAylff0CfR4kVwwTH/hMEMcoUSZJG00NrcRSQRYUbDLeboGThLENMYmeomZOWqjzTRF1tFWuwG3XM9IoYch7iJoOMwbP3gOV/yPi2VvjitBCBXm6cz+daYez6zAC3cFpoBH8YmVPwJCKrDO93Ecm507Hub713+NiYGjLOzooK2+nap4DZYep/tQgV3bMhT7G6kLVtAYXUo0aALXoOxn8axxRp2D9DmHlcOiMHykK6zV2mlMLcF3LTLFYRVGU0Ut9fFOjHITMjnyrUnK3hhZX1iPGlVaPfFoFWYsQi4Y4WRhJ1mnwJLE2cTcFiXLFvBRV+yi0BVNwluEVxR4YXCaZ+bIRk/SnT+u2Jc1WgeBlqTsl5QfsYR/DXuHsYNhIiodV6OojDFkCxtT1+I8wziUlTogJR7H4pUciRPRoFT2qWMB9VaHCr8JHBnAyOMEi5wOQIolSQRPL+PGx+jPH1XNdZPeRo0+C8sTCbawrMQtMqJYUQq4kB9ZqOM8XriD4+xSHpXCuZJjCsPZRMEQI0WHGiLK99JFyPFHtThpo4pUrErpEHXTZ2TipDJhTxgdeIki+er9vPbtm3j3+y/BEGLpTAF/4Z68M0f2nK6AdKhy7ghwJueg5wkLUoYCAhs+wa5TadK2eHKDEbGUx5nruSpYC2/qBJKBfUgB8gJPDUhCJqToj8IEatf3FXhpaPIbKhklFZBz6oVOZ6y/4GXYUvhKvvLL9I3QEkNWb+/YHlb/1Vqu+sgVlJK2Wqvf/fRmrnzV1Rw/fpKim2fxmjmKWfT779zP/LYlbDznNL7w2U/xmre9mqHuQfZte4zlbcu598vbw3WVTb8E0Mj3Ml2R7YIVxy+HQS+mZxPXdOxArD5gvgF1FlgReNffr+ecN57HX/7dpzlyCL7/nx+G5jTv++dvc/P9JkvP/xATjRsZ9muVDVJK82hws+Qe207vD/6VdRuXcf1XPsfczg41kJKrnBmI9FMY5BKv+/zYQD2nJ8PMk8+swDNYAVE1yk3Z+1SAyCfFwUvn45QxhPmoPLpFkSkevD5///F/4Nvf/x7lQhYRlUhQtvrHIkRroDZazcD+DIYH8xZYdI066C0aRTtQg49EIkahuwRJSMyNUThego4QfNx4zunc99MHHmdJa69N0NTZzOAPjnP61WfywPXbOf2dG3ngzvu46KrzePi+nXg2JFPV2MUSpufSf9PoE/2RA7VrqxmfzNAWb6bvxkHWzlnFw/c9UlGYPoPFm3nIi34FXtQAZDgr9Qg8h59+90d84K3/TIzlLI++kjbzLJJOOxFXIl50FQRgu0U80yVj99HFLhYmF1LjLiBmVxETlp1m4AWWSiKVrFA1g9UlvKSggKtxp58xupmbmEfSb8Zw48owX1gbET9skkReoloJI2yghHVSCpzHAchee496/gZ9NdGgAUscaCvT3ukRCCFkFvrqPD4pedx8OQQr1dzQL6vtlxQmZQIrP9VKOEY3g+4R5RiZTCSwJbAg1s+179/I1e88j2itFDG595SE7bn9LD8dA/Lh2w7x/7zxG9RklrDQXEdh0lEAZEt8PilvgQobkJABQyyFlPRchqU+BW2AQ+426qhhdnQ9kT/CgBTzx9CtLCCwXDyrQHfhEGXGaLLaqNUXEZQT4QRfh6I3ihaRptAk4w2S009wMP8okjlbH2vAihv4ms34xAAFf4J4k875r1jPooVV7H3oMfZtz1FlrER3ZlEO8uRju3jFG1fwmrdvpHFOCls8dvRQQSOeHyIpn7nNrMDMCrxwV2D6RlaAR2kWw3oGdinP3j0P8aPvfY1j+4+hl+rwc3Ea4p1M9sbRM4uoCpZQrc/CK8jwyCaaCCi4Q0zYXQwGBxUoJtW4OdVKZ8MiNdwqTyTIZIpMMka1Xodl1GMEKWKRasp2njH3JDYTaixTTT210dlowl3RPUrmCF2lB8k4WZZEzyfutkMQD/29KoMtGWBJVQzjWDR0CW+xJhgzDtKb7yJJOzVWB64rbsgC3I2SC/rJ0E8qbhKzNTX4Iyab5zAhtmTnKTOprsnCOJQrVElcxxXJx6SKBhq1eST1eiw/hhFE1BFMAZByP1Mk1YoBaeHpJezoMIPFE+rK2qgAyPYnAZASOSHXYGnLVZ2PgBcf5UhmKyfZh0ESG5cCGUpM4DJBnDRt8VWkI81orrA2HUpemYIn4WLivGlV3JbDJHABU5sTS1RQWaZqN1e8fRPvvO4yYukZAPKFe9bOHNlzvQIh0XGqa5We1FdekKYeBks9vpGenicifY8boJlhqJe6yVdJgRW2j9L/TgWNhJ2xqg+Bp/rzqUAZ27GJWlFVu1yZ6FY28dO/Ptev/1k//zQJtqOFPsNGoPHoyG7Wv2cdl//t5RwfOcGuHbso7/eYv2wORw+cwKoy6FjQiF8KOLl9kPq6NuYsamfnjQ/TcV4jPbcNw0DF36cAxCBmidrKIjc4/DgAiZVA6S6FGe85akjkBx6zoxbrolHSpRxtbXEK8SJzzp/NZCyvAoMOdz3GlovWMmJX8ZUbevnurcO0bLyW5NwzyDgy8gGt7zDHb/wOnekCv77+SyxfvPjxWY34/0YFFZHrhyVTnKegyM96YWeeYGYFXhwrELK8p+pguN93yg5WxFKDB93UGcuNUywXFFP699u20j/Ux8jYMDt372L/wQMU/RJWrUkkHWPkYL+yT6itqma8O0NtbZpMLouRhkhVjHy5HPqujbsosY3cxKuxBtZdvo65q+by222/4Zq3X8Ntv72NZq2F44Pd+EtMFq9exD1fu5Vla5bx2A2Psfrda9j9m12kTo+T21EMvWWLlbozCivOXshw9ySGF6HvaDcLVy7kaM9RWiMt9P6ojzVLVrFj+yNqeDVze2muwIscgAx7HN8N+PkPvsf73/Jh4ixjVfTVtGqbSDudmF4IQBpi2G/62LrDWEkYkI8yKzmPKn8xUSdF1C1VNmfS5Oj4kkhtyAVZWIgl5Q+YKfYzFJxgQXIhSbcR3UmEydW+jxWIIb6GI34NKtVONkQiCRFQSzwgXfKSgl3ercCsBuNU5aAl7D5hMMpUWPEgK1Hxqu0SuZw8f6WBCz0vw/uFnEnZ4oUNm/LCNHS8wCAwCyEAWTyiWCnpqjiFIIcbH+Ctf3M21153MYElRyHclVgldfS5PQGeDoDcsfUon377z6iZXEJnsIzMRI5jHKQlOpdUMB/dTmLpoewmIgmnslm2yhQZ4IiznTqJP4isJWLX/lEG5FQ6tkiwBYDsKhzEJUOj1UyjtQC/ICwcA12F1RRxNR9Xi1AWiY/lM1I+QrdzNwMcJEU1rR1tyjTdTNtcfPV6LnvdWcxdVc/oiWEevP0k99x6kPtuP0QiFeHsVy7k6rdfwOzVteTdIhErHg6hy/K9qabPzw8H9bl9f2eefWYF/lxXoFwuKx/IKQn2VIiWssYQWolT4F/+5aN871s34mfaqTeXK6lxJNdKS3QFQTFJLBonmtBwjFEGJw7S5eymwDhJ8VpEakKelbNWctrq8xnoyrFn92EJIqSGVqri7bh+FblyHtccpuSOY1NU7MVWq5WEXktca6FY8gkMGTSNcKJ0L0PeMKutS4g6bZUuU7Z6wlZSeauVoZUk2IpvW5SiMcqw9igjpSGqmU/CakIG9CLvdv1BJoMB5U/Znm4l6aYxPNENFPE1YYP6yqNYgh9knWT45soGs+IPJ89SpdWSNKrRXBmLydVSrrVWyKKqpGCrQZMCIE08vUje6GHU6VUyagmhSfpNmF5MScrlUhjCnCauio0L8E2RHmY5OnEPAxxH0xJ4EZ+in8HXShCUMPwYVdE5xPUqLN/FtkvKpznvZymTpUieHAUlhJf3p0GCxhLzmAh6yDXs4aq/3MJb3nklqernyUD5z/XEmnldL/4VCMAXQ1otQK94mUmvJzdf9bahfHDqZpd8ItEQcHLtADMqgwwfXaayU/tw6YgkGdYV37OwpgS+V3mesPd1VTCYgW5IX/jkIa6wIKVGC6D3Qr/JUnlhq69ulgs9xT46X9aOtcjCyTuwF8hUGIxTYK7gdsJolPZRZjyyBLIUchNSYRqam+oY7B0jEauiMG6rsBlNwiz80Pxx/tz5DHQNkR+SAVhISIxgsdCIcprns6w6QjxRZkIr0mPC2a/fyJrzVmLVwaf+7etsunA1W17xZj74z99gd1cJGtcxZ/01dB8fZv/PvkFzQ5Trrr2SD77rXeqzEJEgN3GeV6+hEhA0wyB/oX9EZ47vOVqB8FSWAuqjh3MA5cmorCkcn4d3PswDB/fw1W99jUjgU/ZKdKyYx45HHyFq6SqEzy6VGZ3IhOBfVQwmSiEIKDijD80dDfT2jqC3JPEzeTUwZsSHBZXaIazJMHaC1ecsp7q1jrseuoczLjyNvY/8gY7IPA4c2Q+zXZauWcD+bx9B64TgMWB5WHPaLuqkb3+3ep54SzU11SkKmVFVS4ZPZGmta2f45BB16TrGxiaoKdQw8stBzlqxmbu33fW8KDCfo7dw5mmf5Qq86AFI2eL4Lvzyxz/gfW/5R+LeYk5JXkZzcCapcgdRL1o5v8rKh6aslRm1++jnAG2xeVTry4m5VcS9Erpnq+2MpgxeA2xpZAwBFYshAFnqY5DjLI4tJuW2YPgpHNVAuMQkkVPXKHsi5dWUSY00FoIeCruibDnk9WF6y7uUBLveFABSJNhi7xh6PMqGVpPYZylL6rHCUpHORFfmtMrnRv17yPyU5kz5TGrib2mrAuCK7NvMU9a6GcgdUpLw2voqsuVxikYPV7/z/2XvPeDkOst7/+8pc6Zt70VararVu2RZzbZcZGHjBsaYamogN/G9+adBEgiYhISQ/HOTcHMJaYRmWnDHsnBTt3rvWu1qJa2292mn3vu8Z1aSDSkQWxfBjLSf3Z2dOeWdc97ye35lGb/2iYeIlYWG3jpSRX7zJRA/CYDcs6GVP/vI45QPz6DOn8zgyAhtnKQuKp6aUzDckpC144vTV+iaHVgpsloXZ3K7qaSScZH5RCQt+z9IwRZJj0jpBYA8mzmuksVrrBrK/HHEggpsTxMBNoYR4ASyYNXRzCRpF7zEEH3BVs5kXiXNoGIruYbNbfcs5ZN//F5qpsZBS+O6Mh9MsP3F03z/G89SU1XBez/8VhqmlalJoTBjw89TXicTMZGgyKzx53+i/F/sZwpvL7TANdkCV7Iff8xTLJDOIaf63SOHDvHlL32bl548RSI3laL0ZBpiM4k65ZiaiW+mGLY7GMq1MUA7GfoophSLaiqNSsZVJFkydzHF8Tpe3XaYs/29VOrjSEQqce0IgZlQ0rvOQFIHctTpDSoVNurGMNwiTL9UjUUyebXjPbQ72+h3B5geuYWoU38FAOkScsJDHyFJPBUftUDTSWnd9JoHGbaHqYjOxPDLlPl5QBo/6GbI72REAMj4eOKZktAWQxPptKygDXTdQtcsHFfeExCNWuRsWexqSgkQ1aPofijPDOXmoXxbjWYyA5cF+CUGpIFnpBn0zzAUdJOghOpoIwmvHM2V/YTjlxZoKk1bQngdkW6aPloyS8vQLvq4qPiMGcV/FJf0QImvJWE7giSWy7giAW+Sn50galloVo5RCRxzB4lrRZQZdSpwzook6QtOE5newsO/uY63v+v2gvz6mryjCwf9hrXAGINvLE1PNixyazdMah0jOMrTeaXhJcsfOwdWNFx0K+xLQEgJlRIWnsiD80RI9Uc1F5a5bl4t5ObQpHgrO1P+geFGXh8Y9nPvAZkHIERa7gv7UWbiPhzrPMHqR1bxwU98kI0vbOTg5gMEFwLsXgd/VC0wQtBgTE4dAT0OjQ1lpDLD9Pf71DcVc7Fl5DVBM0VVVYwbX09nzwUGz/eHNvICYo59UDlZCUSo8G2WYfLBlaso1kbZsnMXgzEon1FJu93Hb//JR5i25Dqe+9G/8k/f2s6iFVW8/d2P8Bd/v4GXD/mc2HkGsinqqir57je+yaJ5C7CMuCo3aYGtrDMUVX3soyuIgN6wW7KwoWunBcYAyMt2FQFpzWPL5s1sDpcZAgAAIABJREFUXr+BP/rTL0CJGDXq6J6Ln4bxyydy7liruvdLGuLKUmdwOEe8Ok5G5lrxIhjNwkCO8uI4I7kMycpSkjW1dLScBsfHqjewLY+bH17Ny5s2s3L1zWx59iXVD0QqojincjCbkEUtYKZM4UqAGqAN7nhoNeu/uYmV71vOlo3bWPOxtWx6ZZOax8VLExhmgOZmiWoWfedHSWjFjJwbJBpLkDuVDre3CRZNX8quHTsKAOS1c8m+4Ud6TQOQMu8RqbSMY1/9+6/w+7/2x1j2RGbE1zIpfjPxTAORbExlXBM4GJaPrWUYsXtoD47RFJ1GqTEXLR0nLgEkikcoEJGpPKAcSfGTioRhM+x0M+x1KelulV5NuTYeSyslpzxhfcxAFjJiaWPhaQIvSdJoOPMSX5UMWdJmDx3ufsVhjDGJIrMBwxUeY8hH0Y0A33eU7FstzgR8MyJ4vjwvf9cwTE3J+Dw/F/rGRD2G0gPEkgaB7uJrHjmvj7TXTu+oyPQyFCUSRBImvjXAxLkWv/WpX+H65UvVIjGUyl09AOxKIHLfhnb+9OEfUJebT2mukdF0mhaOMC4+iYQ3HsMtRfNlmSv/ZPqSxrXER/MEASPUJRpDlqsjvePliWg4o8rH+ym+T766JOngIsHOnMRhkDqrlkq/CdMtwVVeYCKvDgOEXF9gRh1PM0gFQ2TMTgY5RYezm/PsI0M3t9+xiE//yYeZMrsJ35SSdBheYAYw1DWC4XuU1ZRdWqhKlVuORZbduhL5qSV3AYB8w7u1wgYLLXB1WkDVEEQ+6EPL8fP83f//bdZ/W4oj85TPYCSI4wVpRt1zDLhnydKrFnlx6ohTQwmNjC9qYkKdBFtFaDsnKdSjFFvNWJESFVaTTonXowTUeESRsaea8kgJCV18FEU+Zykmu6xLpX/JRLtps7fTH/QxI7KGqFer5NlS1DIQL7YwZVaO2RCaf54XmTF7aHW3qLGqPrmUwC5WE910rhf0AUb9TpW0XR9roMStJBpEcT2ZoYay5aieUCaMYaFFxNWmWmuGE+0wKEL6PuVgLD8HBpovbEcJoZHimyzAwxAagSjFk7LHPcYI/ZRTT0WsHstOYImcXKVfh+etAA7FxHSRBvNMW3n4DjrddLhnGaJPFY3qYhNJRibhpmVGYKnFvuJfBpLCnUSLGarA1Tt6jgGng7JkOSVBDYYrEu8M5+zd3PDeIj7zpY8r8ERCfwsekFfnPivs5eewBcamWWM6wjE2W97M7LI8O49M5vPqx34bwxav/D0vALoMio2d9hhINgZWjcXFqqL8z2Hb/KcOSaLChThghLaMQaCsgI70HWLBRxbwsc98jJdf3MiRzUeI2jHclM/0uXM4sncPlAMdAgpE4LRz2UZR2JCho4eaEhdXSOk+Tn/7EEYyijeaU5Jso1jHy/lESsFNQdAr74mA5hANoBZYXVPPkqISguEBqic2kIk69Pj9nBm5yMO/+yDbjz7HxBk6recHKa+sY8Hiu9i68yz//PUX6eiNUl7WzA8e+z5TJgrdSkgUEihpqGKV+uwLAdj/qauk8KJf3BZQFhO+p+y4DNPgpc0bee/D76OrswMjamCVJhgdGgrvZw2abphA90A32YsZKqaWksumSKddYkVxMtmMeC2IlwUMB5gV4MrUR/rOFJQsqGI41cvCmxey9+hebrjvBrZv3s68dUs48MNdzF23iMpxNbz85HO89QN3sHXDZppj0zneepLMuDQLl81nz1/vYf6a2ez/5mGWvm8ROzfuYc3717L5pS1YZpSScim4g+7mOHvsPAznixxyHHLbR8DU47gbMiyYuojdW3Yplnzh8cvZAtc4AKkcIGlpO8Mff/pRfvTEZqbVLKfEnYzXXUWlOZFiyjEkDUrTicVkuWFzcfAsg3QypXwOlt1MJFdEQqQeAnJJiIvIucTfS7E/fHTTI4hm6U6dZZguJlgTKfLq8fILP6EnighM7iNH/WQqEFLx3QKpbrqKhTESdHLB26fSq0qNaRRHGwhsWYjJkkygVEmmkuWb/OwTaHnJtUjB5cjFw1LM/2XlpDkKXBy0B9GiPn6QUynegeZhxl2q6g16+s9RWl5Kw7gGyirLyPp9DNmneOj9d3P7unVKAny1FRCvByD/7P1PUJubT4lTTyqV5RSHaIpPIe41YioAMpoHIAWiHcWOdnIxd0qcf6iLjafIrcd0hdXy0wOQ4kVR5TVheCU4ailqKE90BUAGIlDXcHxJHvNJMUw62k4Xmzmd20wvZ6gog1vWzePXf+tXmb3wejVGZIMcMUl5tEdJWHFwRKaXZ5iqbbuKMSRnIxdMyD69egDwL2c3VzjrQgu8OS0goJ4wnxUhx4fTB7v4l799ghcfP0TUq8QkSsfgeSW3rpQM5phPKusSpZlx0TnUxCZhBVEyqT4y3jBSqoqZZRQVN5LJ+Li5LHYwhM8AxZRRHbuOEqMaIxvgeDaWAuBMBQAKACmjRybaQ2tup0qAnmHdSNSvDhmQgYxHrpLuhMUxAfzCApQIsy8DkDkaEtfj28U4fhbHH0YzhhjxOhmim8bSccSzZYr8mZAgA08m0OIlKeWsqGKry6RSxi/F11c+xsLmD2PVFJ0/EGsNXXlDKu9k3VeAqPiUCRdIXu/pI/T5xxlhgHKaqIw1YNlRIkEsD0AKe1/k6zLjTauxXTN0fDNQSoeUP0jW6Kc3dZ4so1TFJ1JkziXIFmNJAJvvKu8z35N+v4ggouFYQ3SPnqGXNsqsUkr9OpXa6uoDdPg7WPGhIh79218jn0VUACDfnNuqsNVroQXG5MBXGpnlJ5ShXdAlkWF+iRlm11+53Bx7VZhkHwYyXjY9zzfClVTKSwBk/oX59Otrobl+/BjF30K0l6K6CdAMUSRpHOo/yLJHlvKB3/sgL72wkRObTlCcKGakfYTF96xg94FtvPU99/Dcj9Zz511v46nHn6Y0HiPiQX97N+Mqaxjo7Ke2pJ4zh87hnVdMjbA6lcyn3MqQkIWiiRajrTZcFMmmoeyjJCUxHkBZAOsq6nnroiVcN7GRf/rnr9DreNRMLWHH0DCpUvj2U28nMFI88YNXuHA2w3AfNE1ewOnOIqbMuJH/8cjvkIwWqfm64lXIfFcKPlK0G0tNvzY/vMJRF1rgDWiBsU4Unn3uWe667+4wICqp0zSpibbWNlUwMEsEV3AhpmHGTdx2B+pDC1WZTtlSQEhATXMV3QO9IL/PDJeeMdMic8EmUmXh9NihRUMS5j6wgIN79zH9xtkcf+aw+r20vpLNP3iBuz66jm3Pb6EiV8uFnk4y47IsWbmEXZ/fzuJ7F7D7H/cx/33z2L/5ALe+ey1bXt5C9kAqZFSP2brK1LQftDoTMzAoLy2nu6uTyqCWvu93sXTG9by6efsVZak3oDkLm7imWuCaBiDl1s06Hjnb5bOfepTvfutx1t50L/OnL+PssW5O7Gul//wIZdEq4kYpumsSsxIMDQ+qVM3SRA1Jv5FkUE7cM9EdC/wkQRBV3o6RiIUv1Ocgiy7Vv5Fz9NHBtPhMSrUmvIylGB6KvRhGz+BqAl7KgiYEnVwnhWlqpP2UkmB3u0cYZYQKczKWUYnvWVhWFNfP4fgpfD2H7adwtQxmTOYNGXJ+ShnyZ91h0s4ghuURS4hHpc/8JQuoqasm52RC3xzfJ9Ad6hqKOXh4H6YZY/acucqPq2egna7+o7zn/W/n1ltvVMd3tedvPxmAnEeRW0smZXMyOExzbCoJrzFkQAYhACk8GU8bxo510JFpUeLx+ugEkl4NpisGGD8DABmpp8pvxvCSKinV1YSJE8HTdNxAPndhocpnqTEU9OPEOunWt3I8vUlJsdP0qxzYd7//7bzvYw8yf9l1ItxX14OA2br43IQKxEtfwqaVxf8Y/CgenleTgXpN9U6Fgy20wM9xCwj4qKwyBP9SjBwfP2fQeqqLE4fbsPwkLzy9iRef2ImTrWBq2XSy6S5SdobK6AwqkhOJ2CVk0zn6/Q4VpVJcFFPbSo1mGQjSmJRRSjU1ViUlRjFRO4rpCbdQx9QjOCLfU8u6CLb0YpowIPs5k9tDX9DPjOhKon5VWHpWoJ8wDVXPrwIjJPQgLIDpZCN9tDrbyJKjMb6EwEmqsc8NRtHMUXrtdno5z/hEEyV+PWRj5IRbacQkyJXAddAkzC0fcCMlHIEYleukSCVViIQMmLIIjWAEknUthiXCOpfFuI7hCwAZFmX8yAg9zmFGGKKciVRGG7HsSAhAKuBSQmxkbBB2pY0XOAr0DASENAwcPYsXHeXiYAsjdFOuTaDYmI/ulmCJ56Rv549UZOAJFRznRAboyZ6hmzOURcooDcbhux6O3s0FtrHqI0ke/dv/hqHn9aOF4v3P8R1aOLQ3vQWuYCaO/XgZdry8uL48BXo9/BhGBIbFWBWDHbLl8jCl6i9eg0OGsTRjmKfMnsZe+6af6xu9AzVkyLnr6r8bZu9wfPQYs983k+UP3EDL0Ra6NnaHe7bhhg+sYPuurdz+7lvYsOlFbn7gLbz8rz9k3n3LiJoGR3YfZObEGezavIv7bn8bj//D95kwYTJTZk7mxSc2sOiGBex5cR+Nk6u4sLU3RAFFwn0afGFUumE5XL4EqxTV5T3zFjLJjDDa0kp9spStF06xx4IWE+atgrvftppF8xbysQ/9T5pqNLq7Ah5498d55Df/CNOqCC03lCDJU1JzW40LgQq8iWphkFDhUWiBX8YWEH9xsaoR34nf+J3/j28++T3MqMHF0xcwyjXqpzcTSUbo7exgZHAUqzaG7eVCq4qBACqgpCiOOxInLQxIM4NymZkKNz24nMOHjlBbWsuRHSepq62hs7NbBc6IlJpxoR9k8+IJtO0+y6r7llJSWcqGV17gLfffzZ7Ne5lRPJM9B/bBZJ2Z86az5W9eYfKiZlqeb6P+3nFc3Hw+pEt3Q3JFkpSTCj9GHcqrTLKDARE7xnBbitqqaoZ7R6gcreL8t86zeuYqNu7cdA0z2H8Zr9g39pyvaQBSAXxeGMby5b/7Gl/4wv/kLXfey9vvexDNNzh1pIXq0jrImZw71cXeHYfo6+rjwrnzNI2vpzheimkXYdoxvGGXIBfBMivx/QiO62NoOlEJgfFE/JbD9bOM2gM0lk0k5tSBE0NXaX5eyHQU/xuZSGiy4AoByMDOqOTmrJ8lawzSY59k0OmnPNqkShaOr2NETHJOWkmokyURAsMh56UwosKLTKsqx8Sp45g4rZFILMD2MwSao7wnq2prqKqpxrFzaOIH6YHtZNEMl+c3rFfeVTevuYW+3h7OnjtG/9Bp3vv+d7Dm5pvEPlJ9Xc3HlQDk/g3tfPHhJ6jOzSHpVZEatWn1T9Ecv464I/L0ErUYlX8CL3r6INn4BS6mWjGJUW8JAFmJ6UnJ5acHIOuseqq8ZnQvjitZqRIcpImMWoSCrvLw9H2pPPkMM4Qb7aFb282h7EaimkGyPImTDhjOdrLmnpn8+u++iwU3TFWeoYFtEIvEQup8fr2vSsBGmJIu+5BeWhbPBQr61bwCC/sqtMAb1wKSsxKCkFlM8Qt2NAyx4bBh39bjfPlPH+PE1gFqgsU0VUzhQuchVYAq1ibgBlHilBARm42IFJlSOLkhhrw+VXSppAmDaoqNOkqNSopIYNlKsBzWNFShJFyOSxCLMOuFwZKODnAmuzcEIGNjAKRMcgWADOXPoS+jeHKNLfE1xRZsc3ZgCwAZW6TGt0DLkHL7lRnQMJ0Mc5H6sjpi2Sq8rIR3JYgYUQzNkVQJxaWMaCambilQ0xF2pAId837GmgCHEjRjqWMxJRhGbC8kYEwzMbwQgJRzEwCy2z6YByCnUhkdh2UbRAIp4Uv+t6gVdAxNYAjxRJaeOlDBXoERwdU9XDNFR+o0o3RSQQOlkXngJPPRN+L0LLCx9MBRPGm/yCA9TqsCIEvNMsq0ZgLXJ6N3cIGtrPxIEY/+r18lMubdK/r7wgL6jbuhClu6ZlrgMrz444rpy0GJqqf58TtE9ZkqHvAKODGcE11+dfjOK4HNfGzDpSlVWL69hgEsoc9LoFZYD1LF6WPDx5jz0EwW3DufU4dPM3pu9LKUsS4MpEneESXVl2PB265n3ws7mHLHbBVk2XLkNLOmzeLI5n3c9+CDPP31Z5g+5TrmLJ7FY9/4OmvX3M7zX9vAAx+/l+ee30A0Xspdy9bxvc/8EzVOJW27+sKiuai6XUgGIRC5wEowvbSKMt/gcN9FduPTpts0TIvw67/xIYb6uvjmPz9OZVGcD77/V/nYx38TTytGM4sUo8sUKrwuFliuYqiPzdaFuV8owF8zt3zhQN+EFvBcB8PU+YNHP8Uf/+mfhACiZMqW6ngJjeapzbS1tITBMjURFcClbH8yEK+CTBqiWhm5jkFicxM0Lx3H8dGTrHvnrbzy0guUx8rp2DvApOkTOHP6LOPmNXJ+zwUmLptG6+aTRBo1nON53wWJJBBwcipwNs9GF0sHsRGXLMN9ULO8mu4f9RC/q5jMyRGWPDifXZv2s+a+m9h+aAfF5XFymUEigUHvWYf6shouHu6moqRUWUFwGjgAN8+8kZd2vFIQAL4J19S1sslrHICUEdsjm7bZtHkPf/FXX6Fh/FTuf+AhausalCeBEFMkBMBN+wz09tPe2sKWzS+y7IYFTJ86lYgR4/yZCxzde5SO9m6CII5pRPF9EVLrWK5O4PicaWljYHCQoZEh6iomEPfqFXCl5dM7BVuSoBNHFzaHhqfM9DUMkXEHHnYgMuwROlMt6FGNCeOnE0sUQUyASx/X96isrGDK1ClUVQsIKuZi4SRN2I3l5aVU11Qq6MrzXAxDVx4qtm9jRAzsnIOnwFhJBtTI5EZ5/vn1GEaU5cuXMTjYTf/AWXr7jvHAO+5k3dq3YEpq4VWeu/0kALIqN5OoV8rQcIoe+miKX0fMbsD0RLohXJeQE+PqQ2QSHXSMtmGRpCHSTMIvU6moPxsAWUtFMB7dieNpXl42n1DLe5HBK9jZF9Ggj22kSJu9DGotHM3uVDO08dVTSAZNtPcewzOOsHLdeD76m29jwar5YbuGhX01AQtnYTIJC0VH7iUA8hqfQF8rPV3hOAst8Ga0QH51LPYZYdirFKQi7Nl8gr/67Dc58XKKBmMhDZE5WL7JUO40A/SSxVKgV5I48WhExaQM5i7iKO1MQAVNTCqeT1SrQcslieQSStwcUwJl6X1sJcnRVSlcQM+IGmM8IyAd7ac1u4c+XwDI1UqCLfsSdFJYh2MApISYKcagWubr5Ix+zto7FQA5PrYAHDE6zJCxh9BMlyH3Ap0cpTJZRknQQEKvxndjSkWIn1PyblPSZyXF2o+qJOuIMAVDl0c1DqreTgJrlPetgKjh+CcwpfThhm/le3vwjCH6vCMq+Kac6VRa47AcnUggs2RpPyO0s8j7SYbghRApQ8alo8mCN0eX3cYo56nUayi2JkMuoUTiSgqY9wgO8xwyeNYw3XYb3bRRrJeGAKQXkDW7uRC8yvIPl/K5//VrRGXsvFJ6+mZcW4VtFlrg57gFxiwgf9IhhtPKEEoc+zn/1BWpJ2PvvNII6LKn45UAZ7i11z6uEJb8HLfSv3doMkGUCrVO4InvfHiO+3r2csMjy/jI73+E7S9tZ9/T+yiqjjM6kqHxxiYuHGunek01PU/0QCVKbpm8pZTyknLOnz6nCAm9ZzuZuWwmRzccZdnNN9A0sYnvfvM73HXPPTzzrSdZ96t38erR7QyM9nH3Pffx1Oce5+4191ObrOPvH/5b5RknX0JMLzJMLC8gKQYbekCfbzMsBS/5Y8SntNxi3dq1fO6zn6E4FqW2RpAKIQVYYCt5wOV1hsKYpQgfFotMTfrxq8yCuEavlsJh/wK2QL5TywU2j/7JZ/n8o58nVmeRlbCmIg1S4oUAsdIY2bYspTNKcF1X+T36WUneg6J6naxv4XZnYWKeuizTyPGA2C+IBesolJUUM9gyQtUNVfR29zL9thkc33qM+XdOZ/9jx5m0soGyqjr2PrOXJSsXsetHe3jLR+/mh889pajQk2+4jpa/O8GMO+dy7LGDzH//fPZv3M/ctVM5+OIpBUDu3ruf8pJS7OFhFWBz8fgAhigBMx7eGV8VNybNnsCZb53lhmmL2bZr11XHIH4Br6Jr9pSucQBSZFuh23JfT4p/+Op3OdXazf0PvBsrlsCKWkQtQzFTLMOgOBmjva2FJ5/4Luvecgvz5s9STIv0aJrh3iEyaZHHRpUu2fOyaK5PkZbAywTsfHUve/bu40LXeebPvZ6aokngmOp1IqOQRZVybzRyys9FAZCih7MdPNcj5/p09F/kxPnDNE1uYsHcpVRWV+HoaYl5xnMhGo1TXl5JLBpXqYBybEJWkVRBWTQKeOf8X7m5PK/rBlk7hx4xVOpoxDRxHVkJaljRCMOj/bz88ktEY0nmzZ1FJtNP/0AbFy4c5N3vupe33nl3CJBdZQrk6yXYf/6BJ6jMXYfpxOgeGVCSutr4FGK5ekw/KS6MCrcT3oyjD5NOdNIx2q6W7g1mM8mgFMOTRe5Pz4CsjdZRFjShO4nQc1OE3kFUeZZ5mq18ILNBWLW1zRSD7gUykU46bZH09VMXm0K5P4uEZTLg7mAw2M+S28fx/kfexrSF04iXRUKjbflUFE1KrleRngT4uiyehf1Y6H+v2d6zcOC/9C2Qy9lEowKmeTg5R4F2h3a08tiXn2P3+vPUuIupMWaS8Cpwczlcs4+cPsqIn8YLPBw3owBAWY55jGAYPbie9HkNNEXmktDqiItFiJ/E8ARgy6nUZlm06RK4IqFlAkBKCI341hoe6Whv6AHpDTAjdhMxrwaNGJq8zhdmf7h0l9ADXx8TNAbYZj9nc7twyDEutoDAiZLzhrFJKXZgFye5yC6qi5IkgzK0bJyiaI0a+wxdZHWiBAjQfAtDK8cySnBygdqfCO+ErWQEppJZm37YZweaFoaiyiJVtuOJV2W4IPWMQfo8kWCPUM6sPACpvQaAlD415EgJD0qSuEPJt6MFuJpPFpsu9ywpLlBGBUXWeAI7TlSTIBsJHTPU+ljAU/QsrkjNc+foppUis5hSvUFJsLORHs75O1n+oRr+6Eu/TkwOcQyAvMpFvF/6m67QAD8XLXBZDD12/+ULMPmj+/HbQggDYxOe/M/5e/3SCV3h8fh6wPG1W/+5aIL/4kHIfF3MGXU8ASBlvq/Dof5DLPtvS/nwJz7Mvi372Pr1rWEK7QDM++hCDhzeyw0PLmP7c69yy9qbePEHrzBhdhMjIyn6j/ZRPLmMkZZBGpc3cGF7R4gFyvT4LOjTLPz9NqwEzgGLYfacORz+l0MsWLGS2qIK1n/qqZAFKZJsOTz5TBxdJegmkjEy2RyBr2PGE7jpUdURxhIJ1qy5mb/567+krq6OuPJ9vILWKT86LrqYJSsPYvm6wvfzv9iShbcXWuCaa4F8hcUTlUhE45Of/V3+/It/TvWkCkYtm8AKyJ5LERHWc1EUJ5eDLtCr8xGrMgdJA9VQMbmS/q4+7v6dh/CsgGe/8x3e/r6H2PzCUwRpl+7tWSJ1EZxzTghM2jDlrsmcPtDCjFumcuzpU8y7bRbjJk3hh48/x41zbuCVDRt54Lffyff+9dsK2Jw1ey5HvniQG965mu1/tYklH1nKrvU7ab61nradF1l862J2f293SLQRbEERb/Lfu6Fueh29/T1UORV0fruHVQuXsWnztsIK+Jq7cN+4A77GAUihHbqKyTA6muHxJzaw7dUj3H//e4jGSojHY4i9QjQqL8tSWpKktbWVp596gjvfuo7mic3K50+YgLFIFE03sMVTSw8wIpLiqROxIxi+RlfnMJu3b+Lk2SPcfe891JSPw067WKaO7ouPlqUWlDlS2GphaUokNmRdnIzHaNpn39EjbNm7lUXLljJj2mzisThONqX2L2EkrhtgOz6uK3duoFiOjsjajJBO5whKKcdrRtCE4SFRzVI9DQJi0YhibQpYaZg+Q6O9vPDCBsxIlOuXLVaU6IsXT+LY3bzzgXu5adUafC9QAObVfLwWgDzLX3zoScoyU9BtnXOjXZTRSHmsGSvboNL7dDKSpao+C0cfJZXopmP0HBYJGs0J/yUAsibaQEkwBd0pUpGw4dxXudPgqpAfYbSapPwsGX2EYf8cA8FRsvSQI0eV2cx483oiXgIjPsJgcJy2zEaqZrssvWcaD370XirqaonqcQWgKlG+fLYyyxQQIJy3FxDIq3kBFvZVaIE3sAUuW6A5kItwdEsvj33pBfY+d55x0fnEs+Pw7ZC3aFoGrmHjGKOk/U5G0/3KXiJGKXGznpw+QJ+7gwG/G4vJTC9ZSTxbRdQukszmkEBt5BTjD89SYxeGQ3AJgBTQTkJoumi1t9Hv9jMztoaYW4dOHM2T1GsXNZwEAhcKdqkTqFRsG9vo4ay9S3lJigTbdxN4pkPaSykP40H9FLEprSxc2UBucISTh1rov5gLK9wiwZZt6xqmXozuVeE7RSQi5cqAXPYr4TSWl1D9pdhmCNsx8OWsDDAEQAyBSQE0pXMUOXSvIxLsUcqZQ2VkPJYb5AFI8Q4bi6FWkGPIpNFESi1jhY+ji6TaoTPdzghdlJmVJAWAzCWw9KRaRIuHpq75WIqTbuObNr32BbppIWlalBrlOF6GtNHFhWA/Kz/UzB996X+QGKN/yeEXAMg38I4qbOraaQG5CcK56qWJjEq3+jduiPyU50pgUZUaLneiV+TPXBZev2aLavtXgv/X8s0nZW/xDA/jYSWES7r2E8MtzHjHFJbfvYLTe07T19aDN+wr6TULoGhaMRNmNXL0xHEeuPut/ODJp1lz900MpkdpOXmWKdOnsWPLVu58+108+0/PMHXGVBavXsRj//vb3Hj/zWz81sus/OjNHDl4mIHHeqAUOAaIK9QFGH9HE+MmNrL9y9tVAIZ7Cx26AAAgAElEQVSSYnZAVBRXIvuM66SzUkxXgh4s08B2lYkGRWUVfP5Pv8D06VNZtHA+ZcXFuJ6LaYjUWsgUniJPiL2RkMgL099r524vHOkb3AJjFG8hGWkef/DHv88XPvcFIvUGbjGYSQNn2EZL5oPjI1JA1lR6fXlVGQPDgwrom3vfApbdez1f+cqXmfuOOcRLi9nx5DbW3nsfP3r6ScZVNdK+5RyN05u5cKiNZHWE1G4nvN8NmLhiKq37T7HstqXUNNXz/PMvsHL+Cl5cv4H3fOLdfOOr3yQy2eL6mUvZ8qUtzJ8xl/3fPsj4tRM4t/ds2H9LwaIC9BUJqhor6O48T2VFGX1tgxQlKxg9009FTRX97b3UarV0fbuLFdOvZ8vm7YUJ1Bt8WV1Lm7v2Ach8CsDw4BDf/e5T7Nl7gvvufYiqqkb1OZiGGPtbOHaa0tJiTpw4wZNPPsm999/LhAkTiMaTOI6jWBqhpNkjMAKVNO3ZLrEgjmcHRCJxXtnyEvuP7eT9H3wfNVX1uDmHiDAIhcLhRfACn5yfVunZ4gXmOzpexsHNBqSzsHPPAV7evpk1t91GQ/14sqlsKAUTTEoxMUy1qFQLTGFweC66MZYnGJYT5G+eHyjfMQnJ8RxJIPUU+Oh7Nn7gEInq2O4oz61/lqGhIeYvmEt39zkF5q1etZC33rmWqsrakGlyledvr5Vgn+UvPvgkZblJqlM9M9rBBG0OxVYTZk4SZGXhnr0EQLp6inS8h45UOxFiNEYmkPDLQ9bM68zL8zUi9bxyGZJEVsNWXmvnMidxGKY6Op6SYBq6nURXC9BQiiiwroTSCACZRSctsQxGipx1kdOZF8jSRYIyaqypVHvzSAY1BH6OSGmKLncfJ1Iv0RPfx50fWMV//+SvU1FdSVG0SE0zdddHl2tGLWDFH2Cs/73yg7hiZBqbcKsP//Js/bJz27XU3RSOtdACPz8tcMVdlmcoX7rJwmjB14j+Qlae8BTHAhPyYc64WRi4MMipPR088897OLV9kHprFgyUYrnVxMwSbNLkyOJqNoNODxl6SRKlyqglIUb9VhkXhk7Rxau4SPhMI/XWTGr0KVi5JKbYeci+jawaAwwvTiDhMXoYlmViYQdKZU0m1kObvZl+t5eZsVuJCwAZCAMyBCDDM1FbCz3WBJnUc+TMXs7mdr8GgBx1UxALSDPCRXcftcu6eOijqygvinL66GmctPg5CqvFxTR1rIjJ6LDL8SNdnDhyHoMEupJ+exiujiG+yW4Uw7UUc12X76I60A1MPYqlxRWgKf1wYKQZyLUw6mYo16ZTGW8k4uYZkMpD0kJXEj4fzXDyIWwRxQ91xQrFcHGMLBeHzzFCH+WxKpKxOnzHwhDPR2kvTRbEPqaMoUEOCQnrGT1Hd3CGRMSkKFKC46YUA7InOMFtH5rDF/76k1hj2MuVxPufn0u7cCSFFrgKLfA6APIS+Pg6kDB/JPLny7Bi+OTr4crL4GTY/14p5Q7tLfLvusQ+vsoT2DewVUMGqY/je0R0Sw050kcfGzzFzHdMY/ots+k63sXAqR5mzZjGkVMnwwCJCYRsppNOKLk8AczLH5hIHBdO5czOU8y+aR6H1x9gwnUTmLlkOs89/jy3rbuNH33tR6z773ez/ZVtlGRi3LFyHV/53//Egw++m+/85dd41yfey8nuU+x+4VWWzLiBXY9tV8wr5Q4iQIO4CQkw6Yv3nE4m7WNGdRXe6Dm+LLqIlyVYtXoFE5qaaaht4M7b38L8ufNDuwwZfa5Eoa/dj/ANvBoKm/qla4ErppieHvDJz3yCL/7pnynT1Zr5tQxlB3BsWdODHgu5VhFRPPZ5ihFdNr4C4gaTF01i7m0z+Od//CqrP3oDDj7bn9rBnfc+wIZnnqWxehxtu09SXt/AwPEOxk+v4dzZbmbOm8rRF07B5Biczqp+RS8x8E94TF8zh+PbD7H6PcvZtHcbXAQky/BlKJlczPD+EUpWlDHcN8iah2/lpQ0vcMs77+DVQ7twdZtkwmR0aAR70CdGkuyFEUpKyxjuGqRkqJThx4e4fub1bN9aSMH+pbvurzjhaxyAFAtI/1L4ypNPPcuLL2xi8qTrmDd/MUXJYkxDp7yiVIF0kYjJuXPtPPPMM6y5ZQ2zZ8/Gth3FKJSZjXgriB5LFzaG4IoiVwtCm2uRzW7evIlDRw7wnve9h+qqGuxcDsMwFBgobArfD3AFfHQ9XE/D93TsjINj++SyPnv2HWTL9u2sXHUj9XUNeG6gOpV4NKG2Ydu2Yj1qhhbuW313lcxOnld+kLlcGB4gPpOuTcQI6Oq8QF9fD6OpEXzfIZGMMjw8wMlTxzAjuqpGzpp9HbNmTmPmrKmUl5Yg/l9KACzppFcZhRTKeSqV4rtf+hFPfu4gU0qWMprK0J7qYxJLSRh1yl/TEM6MAnh9opIRq6cUu6cj06rYNLWR8ST9GkyRYMvMTU2Aw8VrGNQwNsULvc5cM4tnDdGeOoVNhtpoM6X+VExHUrTT+WpsDA+TLL4SO4a8GIkCGmY00kqL8xxpukhSR01kJlXaXBJuFfFAIxoRufYQA+ZJ9qWepFPfy7t+5VY+/lsfZtykiQrYlNYOMUdhDCnkWT3r+yIfVNSkvMRSLioBKq9gqKrZurilyb8w5Ojf4Rv8MvdrhXMvtMB/2AJjDlyKWej5IF+6ie956KqmoTiC4V3rGQSG9AU5dddFiArmptbDx3d3s/6fNnHgxTa83lKK9XrSozYJo0qxDyN6EU6QU3LmTNCl/K+KqSOpVxI3SpT/YcoYpS17HJ8+jIhH2rGZFJ9LqT8Jyy5WDGolb9Y9tVDVgzApVjN1cm4WS4uIIyQ2Jrn4EGedjXQ555kbvYO4V6sY+iLBlrA0XQJepM9R/YgYmosthEPO7OecvY8cNg3WPDQvQS7IkPFHcKJpzjt7GLd6mPc9crsq2Ji6+A1HVeFMFtJSWIlExCTdp693hKGBUcX7FgsSyzRVWEzHuYscPXycwf4hiqOl6BL8psXQdZOOc11khx0SkWKcjE/EsEiPjmL7ATXRSZTGarAkgMbRiUWKCDyRfotkW2o50pfKCl78H2WNLF7MjvIoO9fTpvyXaypqFFgrwThiW+JKmcl0cAOXSCSG6+fwjGEGMx1k/D4mT5tM1CrFiEB9cxF96VNMnJvk9z79CHFTdI3yCVz98fM/vLALLyi0wFVrgSvLOFcUcOTHS3LrywfzH8mqX/v3nxBeMzbr+Qnbvmqn/AbtSE5BBDF63vtRfjE1g2MDx5j1a/P58Kc+xsGNR9jxP19k8Xtns3vLYRLzLWpmjaNsUhX7X9jJjBunc+yF4zTcVo9lRGn7WluYGiPSTImwPhIGSJTVlzF4YJCm2RNo33KWmpsb6G7voPm6Jtbeejt/9zf/wAPvepDv/fl3qJo3jkw6S+pQL4nmMtKnBsNgDPGTExamfOUgWRZBqjh2TtY8EC+Jk81lCByova6awYFhVWjKDdo0VTfxyd/5JO95+D3ErQjY+fQ2kWRfYQH5k66P111Vr2HMvkEfRWEzhRa4+i2QV1GI3aPUYD/92c/yuS9+Rt0P1hQTPSHEGY/cMBiW9BMammVgd7mKtTz9pulcbD+P7WeZunAyBzefoHhFEVrEYHjPELWL6+g60knp1FqGLvTROGUqF04do2Z8Gd0XB5nzlmkc2niS61bM58QP9zNl5QyqayvY/uxWKivq6dt8keKlUUZacnAXNE4Zz4V/OMfSW1ey8ztbWPiRhex9cS9z37GAg8/tY9VHVrN542aS0SJMX1e+k25/QDJIMtjZj92TU2nZqvK9Da6fv4rtWzZdZfTh6n/MhT3+2y1wzQOQcmoSviLSrwsXutm5czctp1u5eLFbBbNUVlYxf/58pkyZQlFREUeOHOZHL2zgpptuZMGCBcRicSVFln+ygJIlhYKARFIg3o5hsgCO7bBn7x4OHDjAux56F5VVlQo7EmBSAEEBEH0ftfgSabSko/qeeEnC4OAouZzDkSPH2bx5GytXrqa5eaLyedS1COIjJqCcZUUU0CiDeC6XVQCkjLYRS0BOj56ebs60tqjvknhnRXRcO0VVZSmNjY3EE1Ecx1ZMFAHkRkeHWLxkAU1N46iprSSRiBGNSjqpHF8oi3izRRDShtKuyudCUk/NEDg7efIkn/qVv6D7lQRzq28kbTu0DvUyheWUmI3iZKmkeCLfkxJQlAi+niJrdXEx26JysWutcST9egxXAEiBCqVCLtI8CTkIwYOwxuwpbNI1JWRgkLOp08rnrCbaTFkwWbFyNFL5RFgJoYkgzmxjbmuSLpuR7NpIC6ecp0nRTTETqDNmU6XPJuFWkgw04qZ4SEIqcoHD2efo0Q+gF3dxx4MrefDjDzF9vkj+JRRJWt1WAKRUuCKWANAiq1dmkQoMUMnqsrj2x2anYyTPEIAU+FgWwOEVW3gUWqDQAj9tC4RM53xRQIpPAkBGrBDVFz2c9CG6iu8EsdjAY1Ts97UISb9Ivbn9WI5vfumHHHu+F6czRnmsDifn0+q0Uiw51onZyit41OknRS8RclQb9ZRbUyEn2hpTsfRGIj20ZQSATGOaPll3hEnxmZT4U4jYJco/MUywDlNlRfqmugsjQtbLYOnipWiQ9WOkrUHOeRvpczuZHb2NmFsbhr4IvjrG8lZse+kfxeJDPItdcsYg5+z9CoBstOaqIpBLlpQ/hBtL0a0domJJN2//6GoSsQhmxFCBL64nxTJTgY+KnWlIMcVQfb7099L/K9a3EGhsm3Q6TSaTwc16FEWK0Vwdx3FpOdHKxXNd6J5J4OgUWaV0nevn0J5j4EaIG0USg4DmScCbqYp3pmEpJqiMw2N+xqrYFIgk0EMzYTA3QIpRiowkiZI4zZObqa2vIZAwBC2rmJChdNshksxyvusUw5lebrz5ZsrKG8M5gDHKvoMvUVbl8ek//G2SMVmRS+9bEBH+tPdd4fWFFii0QNgC0m1J/yNFIEMQW1fnUPcB5v/mEh7+5EfY9+IB9n11K1Nur+f0/ouYc2HyspkkJ5Szd8NWbnj7SrY/vYUp66bh5zyGWgaZM3kOrzzzCvc++HZ++PUnWDhnAWIxuWv9Lqoqqug90kvT2mbaW9qUr6R4yCmgcgKwBxrvn8RQ76CSTRqVorKymTx3Ch1HzpPZkaXUKFLFpUt0VqnB5KQoZuCnPcpqEgz2SDSvGqAwHQt32KGsuJS/+fLf8J6HHsxHfo950L82eOjfujYuzXML7MnC7fOL0AJjtRtViYBPfOr3+cJffl55tlrjLcxijURpjN7WIXWvJZujpMQH0oeZD8xSc7Zzh1pxMzbT503n4CvHqbqxVgUUDp0YoHF2DRdOdUNcBwmAkSltJ4x/Wz3nLl5k4o1NtO5tZ9ZNCzjyxD5m3zGfpvGNPP/MBm5ZdhsbnvohH/3Y+/n6+n8hMwFmzp/N0S8eZsVdt7D1b1/k+t9Ywo6XdjFz7WyOHjjMwrUL2LdrH8VWMbnhHEEK7FfskHEjBRGxehiBKeOmcvobp1g6dxWvbi0AkL8Il/LPeg7XPAApQJowD2XxIzdpJuNy9uw5jh09QTabU54j7e3tdHV1kUwmGB4eoqXlNLNmz6J5QjNLlixVkwAFPoohvu+HnoqxGIlE4tL34eFhdu7cyaFDh3j44YepqqpSr1WMNQEi/QAJrpb9CSAq61nf18hlHVKpDJmsw969+9myeRtr1tzKhAnNDA4OkM1msO2QSRmxTDKZNN3dXfT29pBKjSo2nCRiCzuuoqKc8U3jVFq2/B7ICsz3VKfRPHECRUVJBSwKOClsT6msyjnHYmNp15c53+E2x9gbbx6ENQZAhkCxp85THgLkfuxtv4vXMp6ltWuxPY/TvV1MZQWlZhOBH0H3DSK6ieYHivHo6xmykS4u5gSA1Ki1Gkn6DWEIjQCQSuMTApAiywtnSALW5RmQRhYvKgxIASBtqqNNlNCsZIAaaTRhB/lRXM0go4ufp8yTDJU2Kx5oo1Ybp+xnydBPEc3U63NoYDZJv4wINjHTRNNMbGuAltQ2hjlLJJZl1Ghn/HKLVXcvYtXNN9I0YRzRuAAdMvMMWTtyETmOj2mFeayumyViRhVAcckYKU93lKqYnJU8wnMtpAj+rB1g4X2/vC0gd5Cdh/ItZeUhktw8uO/qCDlDGTEE4kEbCz14TVfdcaMXUgy0eDz51T1sfaqdovRMon45GbuHi8E5JYNpik/G0orJpEeAQeJEKKKSUquOWFBF4Ihc2MM2UowKAKkYkGlM8XH0RpgUm0WJP5mI8zoAUoDI/N2vGVGyXhZTTP11k5wfZzTSx3lvM4NeLzOia4i7EkITjo8ShiXhV7LcVeWZwPl3AUhPyzHi9pPSBuiPHKNyaQ/v+NhNlJcmlUWIGHnZjotlWeorZOijxk0BJccKT2PApDw3BkjKWGAKYzIfojY0MERmNE3UFJAR9f3g/kO8uvlVqstrqK+pJ2JEMTRhU5pEozFV0JEvCTQQxricmyKzSmCbJwnbGsdOnKCzp4sJk5oZN6GJpuYmVUA0Re0gnmSS6Cp2KYFLrMhjz4FtHD15iBtvupWykkalkhgZ7WHPvpco/78ypM985hPKt1nGez2spxUehRYotEChBX76FhDM0XUQK9yIVEsyPqdGTrLyd1fx4K++k5NbT7HhLzdQtdii97ytfNsaVjYxYeEktm95hdX3rmHT919i6gPTlf3FkZcOM3PWTI7uPsrdD93Hs994nMkTJjFt3gye+daz3HHn7az/xgZW/bcVbNn9KsGQx8Sm6bQ+dZzrb5nHjm8eYN3/WEv/YC87NuzhulnNnNjRxuQ5TZzff57cfh/6Q7/IKffN5vTOw5glMdwNWSXR1v0IvuuglZmKreUP57CsIuyhDEXJJOU1pfz+p/+ADz78IaXAkrH0Sg9QBcr+O634YyDkm7d0+ek/y8I7Ci3wU7WATzo7iikp82aCRx/9Y/7w0U+D6UOlRqK+CJIBjmnj9NgkFiWomV1LW3sr9/7+vUr9uevpnViexepbb+JrX/4aN3/odjA9Xv7ei9zz0Fqee2oDlckaLm7porq5kp4TfaGNgg5L3r+aXS9vYuYtMzi68Riz75hBVXUtrzzxCituXc7W723jod+6n8ee/IHyd1x4/QL2fnEfi29czu5vbOOOD9zK+q+/QGx2nGxrhviKBJmT+cJDBuUfq5eCLwvpXqiZUMbg+SGatGZO/2MryxeuYsumAgD5U10yv2AvvsYByNe4eGHbrhqE5ZHLyUJLI5VKc+HCBTo6JNINTDM0uBeGoQCT+/YdyKdNhyOZLJjkffF4nGQyyQ033EA0GlWMjcOHD9PW1sa6desoLy9X3pEKCFTJxnkQ0hf2ZKDAR2FmZDM5xYjM5VxOnDjF4UNHWLhwEdXVNYyMDHHi5BElsR4DPgVEnDp1CtddN43S0hIFUDlOTh1XeXkZkydPoqIiofbnClHO94jHhHHy2itTsNFLz0kYty378IjFpCwZysvlK5Sfv7mPMd9HNbnIM0aPHz/OI+/6FMMHylg87jZs1+FMZy/TWEWxMR7fi2BKaIEAw0JMUgBklmykm45ci1h2XwFAxlQIgqYky68HIPM8SOUBmcW1hmlP5wFIazwl2ngFQCJuj7I4D0wpRpHWXRyR8vkmbuCTDVKMRFo57awnwwDFTKKe2TTqs0j6pYrRGDF0xWj1rGHOpXeTpof6kgaGgwvsH3mKYeMsq99yPW+5/3Zuf8stlFaV5iXY4bWXc8QmQNKxw1xcWcnL9hTCPTYrkx/V34W7JRKlUHJeeBRaoNACP10LhACkAFDCDwzvwVSQJaIJ31oYh3nWcd7qrON8HwOjvWT6bXY+c5ijr1xk5EwxxnATZcYsTD1Jf7aNQb+TolhShbsMZmS15tBIGbXJenF9VKFXvi19jty3vvKXDQHIE3kAMvgJAGRYq9A1YT+OSRMFSBTptcihfZxA9hQnEx3grCMAZB8zoxJCIwBkWMhQfonCg9SMELgTT8h/hwGZ9oZx9Qy5yAgD1nHKFnXy4MdvoqqihOGRIQwrqkohY/JrQxe2fqgIEDBQCoNjIKQUvEKlgDAmDaxoFNt3cDyHeCym2J2GrhOV97iO+jpx7Bh79+xhxbLlzJw+Q8nHZR/C+5YCoe0IQCw7Uw67qmAjY6/tioeycEUN1m94kZbWNq6/YTmTp05RYXPi16x5AXE5Rs1S440wJqMJnx27N7Nj1zbmzF3IpKY59PcPkk73c/DgNmrqLB599HcV+GiM+fcWFsE/3Y1XeHWhBQotoPpjJ5MlEo8qL1plrONHaB05xaRV00JGoixbBmHW3c0c2dMGk1DSRhUOE8DK31zNlh9uYupd1+G5Lq37zrBo7iJ2b9vN7ffcwYavrWfespmMu24Czz72HKtuXs7mb2xjze/dxEvbN0ImYO2td/P8o0/xlnfcxA///hXu+fidnGo/xdHNJxl3XQ3nT3RTW1tG1/pB6Mt7CI2DiQ/MpvXUYd5639s5+e0TnPjaIcXk0vQo0aII2f6QJamZBnogajCPaNSkpr6e4yfPqMFVYiaV3fLY4wr70H/rEil0t4Wb5xehBRS5KB8zH7g6f/jpR/n8n/xJyFgMHKpm12FbNmk9hduf48Zfv5nxSyfwjWe+yop3r1aM4q2PbaTIKGHFrTfznb/+Oks+chOa4bHz2c3c/851rH/yeerLGmnZc46a8nL62gcY1zyOs0fOg4CEWTBuB+8cTFs7kaqaerZt3MaSefPZ9fJ+HvzYfXznu4+rgsPcmbM5+BeHiTYWk3t6BCSduxSaVo2n/fQ56lc2crH9ArUTakOrscCg43QHlSUVdLX3U5RMkOlJU5muont9L/MbFrJ3956Cgu8X4WL+Gc/hFwKAFIaKhLjIgCayZsXwuAKAU9LW/EP8GQXkkUVLR8dF2lrbQ/Zinvk4JhkTJkc2m1VMPQEf5fnR0VFGRkaoqalRCysBH5X3lHoIIzGUVKhwAF/+Fi7CRH6tvKccl77eAQVeyvuLS5Jcv2wB0WhEbd92hAmp09TURGNjPaJWDhdy4R5EZqZCaBTLMVC+WmMCXPldyaqVDFgYmHKebz64+J+57kJvS+MS+1Hec/ToUX7lHb9D+kglM2qXKWle10Ca6cYaihmP5sWJmjF0WekJwxULX8+RifTkGZA+tdEGijxhQAoAKQzInwRA5kNoBFwWAFIYkOkWxYCsiYynmEYl4dYD8YwMXb1cgQF0B0e1tanYTDlGGDFbaXEFgOxXAGQds6g3ZhD3ypQs0lQsWp0gOsT59KtkGaLJmE20KEq7c4i96efoYQ+Tr6vkkd/7Ve5/531YZlRJ9w353OQYJQkxnw0UggVh0rnyg7xikibSyTEA8jUmOv+ZD6TwmkILFFogzIG6IsPVFR9eLVSMOMNZDu0+RG/PEKYeV5KyjS+9wukzJyjTmjA7pqL31lCu11KkVZPLiR9hAjvqQjRHJttJT/Y0A5ynhBJmRpdQrjWCEyNqFBO4hgofkP4mZ6QVazEEIDOYeqB8FyfHZlPsTcJ0ilVy9WUAcsz7VZxuRQYcoBseWc8hMJLkYkOcyW6hz+th9hgAKeOj9C3SpygPSJFgh8iqFKr+PQl2Th8lpfXT4e0jMr2FB35lNZOaGzEiOhnbJhZPqLFNmIxStAvl175iQcoYGoKS4Vg2JtWWMUoxJ8X/WMm2xUNZfMFC72M5WCHLi2XKrl07WXPTTcyaNUt9WlHLUmO2aYjvrvSNch4CSsrYZ+C5MtaKNFy2afDCi5s43dLG9ctWMH7CRFw11gsQ6hIRxqsEg2lSrodMro/9B3Zw4WI78+YsoLSojvRomiDIsG3bj6iqjvC5z/2esu8VgnrBhLfQkRRaoNACP1MLXJJgBuT0jArCNNE52HOExR9fzrt+42H2bT3Ewe9uY8oDEzm9pRXmQvmUIuqbGjn63Akl11Ty6emoYAoJiyiuKmakfYRxi5o4v72dyqnFmOUxuk71cN+99/D4Pz7JXY+8lR9uXY8f97j/nvv5wZ9/n7e99S7+9fPPcNeH3sqwnWHTiy9QXl/LwOGu0AMyA3onWHqEbMZhxkPzOda+n3k3LOb4S0dIpovo39OjZJYK3JCh0JKivE4m64Z+Jx6MG9/A9x9/mkXzF4ZO5v+GpPo/xYT8mRq+8KZCC/y/b4HQHCz8ZxHjiR88xQc/+AEGh/tD+wJ5VMHk+ZOpmlAD5ToLb1/MV37wD6x9zx0krRj7nthOSbSUBWtW8I9/9yVueu/biMZ0nv/O93jXA/fxw6efpWncRA7uO0FDUxMdJ9tpmF1PR9tFJt86iZbNZyifVsrA+qGwuCH3+UGonF1E38lR5q+dyf49R8OCh1g1bIWKGxvo39jBgodmsG/fMebfO4v9O44w9755HNx7kPKiSvTRALfXIejTKDHL6LrYS2myjIHuPvwLLsF2l2Vzl7Nt09YCAPn//lL8f3YE1zwA6QeuqqxFzLEk5B+vjzlOKGFWQS6K5eiqn8dYGmoMvMTMyKed+oECHjs7O1VgiiymFNMizx5USdXq55AxeTnIRVHUFGgUBnRLqrX8rGFZUTxXFoCaAtzKykuoqRUw8ifX9MSjSwVi54XEsr/Ljn95yaDychTwKvz9EiCZdwhUPpPCGMkfb/4ULoGaV+PKG5Nej7EfhS1z7NgxHr7vEfpPJJkQnYPv+Yy6GnO0tUoWHaGYqB5DC5SW/QoAsk8xIIWnWBdt/E8CkCI21BQAqUJoMi0qWKYmMo4SGjCcMFAg5NWECdhp3Q4D/3xhGHlkJYTGbKHFfY4MfRQzkVptFjXGDBJ+JYavY4pc/AoAMscos+LLsbMBeoVLh3OQg8NP0sIOlt+0kL/8uy8wdWqz+ghckaebygUIW9LOJFhWHZWtAIYQFsn7QSpC5FiGbSEE4RbW7GIAACAASURBVGpcw4V9/IK2QB4YE/DJlgKSeGcPZ9n4+Ea+9Q/f5fSpC5QX12EGSVpbzjFKmimRxUwybqRSm0zEjRI4wik0REPHkD+K46cYCc5THjXoyB1XY8EscwWVehOObRAxkoqlpwpmgYetp0lZ/bRlT6qeRgDInJ9iUmxmCEC6xfmoEylAiddW+BW6QQorUvoth2yQAyNBJjrEmcw2hoJBZlg3EvOqwwLdawBIkWDLwPJ6APIAOXI0Ruai+3FyXoo0QzjWCD36YfxJR7n+jmY8N00mm8K0xFM4ZNhXVVWzaNEixo8frwBJeU6KYGrczCfkjhX7lAzbkMAasCwZW0NfYhmnldm6FmBaBgcPHmDPnt2sXr2a6TP+D3vvAWdXXef9v885t86903vNzGQmvSckpNECoXdFkV0LWNe6+uy67rqP+7jtUf/quuq6uhbAAlgQpAghAQIhvfdkkkkmmV4y7fZ7yvP//s69SUBQBBEI9+Q1r0y5p33P7/zK5/v5fj5T1HibFwqpRJsM57YZy7A6s/2jmN7opFNS2igsT4OnnlxH25HjLFl6AQ0TmlRFgjD/RVdZWIzqOj0hlZg81rGPLVvX4Q8YLDrvfJIxSCdTJOLDCoBsairhH/7+bzBkzM66iuUoOedo55C7rVwEXuMISB8ilTZakpSVwG8EODDWxvwPL+O2z9zOjo172PFfq2m5vZUjG9tgGpRPKmTyzKms+/VGrnzbSn77i1Wcd+1CzLjJrjU7mFDVyLH2YyxYsoitqzZR11RF7eQGNv1ws+uifQKYgVtKXQZ1S2vofKCbxVcuYMP3t6I3+bAHU26p5gQNYg41k6roOdCLsxF8lQapiAUtrvZjwRX5jLWP09LQyqn+KDXBKvY+uF3pzXkl6fT/69sl0sKS17DHZaEF//TPX+Qzf/2/CAdk7n3W9oK+NAdCvsbtL3f41y0Cqo7NSStzvnTCxO/1c8MNN/CbRx50hckFipDXQxIL8l6IC7UAgWIC1ZAxcxF3agH2az3QZUKty2pU767MUaQsRo4zDs1Xt9J+rI3WRS20HTvC1JWtHFjfxuxlM9n12B4WrVxAuLKEtavXMrduBlue2MaKmy9hzYYnCc31MWvePDZ8bSOLb7iYDT96iiXvmcP6VTuZ9Y5J7N5wmHm3LGD7pp2UBEtgxCTeHSPRk4S4gdORSUCkoLShkqFH+zhvygI2rd+cczF43Vrg63/iNz0A6a4CXABRWH9ZPUjX+ERYFGeYY6K1ogA9XRZt7u8FGDwDzrmGMlnB/Bc+nmx5dvbvZ+sbvtQoeroUOjOSZn9Op5V8luuAp9iLLpMyq5GYvQ5ZmClVssz1uqCkC5TJ793xWkrA3WsXtola2AqbREA1JVIl5eCChbrl4lmw1C2Fe23Ld19Yfp01JpAS7A+88zO070pSzWR8op3oBJipXUkRzQT0YnRLyu1EPDcDQBopYt4huhNSgm1S6a8l36rFsIKqBFsWuZq4pCpWkMQmAxhndDpdADJbgu0CkPkKgJS0j/KZVX21AJBRXfxuxZxBzpQmwTAR7xGOph4lziAFNFDhmUGZMZOQVYHPFM9uOYaBE4xzIr6dJKNM1KZQ4CtSM7GhdCe9zkEOptaTLOrhnR++kve872bqJ5apUkhHahB147QzojxZKe0WcMEts5Zn67q+5tJGr3/nmbuCN3kEshRIGUK86YxdlcEjv1rLr/5zDc88s51ioxKfUYDh5GOngwQ9FVTmNVBhleFJhEArxDQ1fPLeOlEiTj8mcYIEqCoupz1+kNHEMNP0WVQFJ5BI6pi2l6St4dW92E6StBEl6h3meLxNca1FJSRhRZQJTb7VhMcMnwVAuqXhonerGJHqn0xlJaVi4ni8jNJPh7ld/Wai93wCdmkmeSFpGJdF77pgvxQAmToNQKadGBF7WAGQI4GD1F4wxk3vX0oqMU4sPk7KNDG8rvmWVAcMDAwwNjqu2JAu+z9FQUEhDQ0TmDBBdIrDJBMp9XeP7iXgCVBRVokmZjZyLMMgmUphWmlVoi0VCHv27WX58guYPGWKAjYF1BTzON0QkzixkBTmpPSPwobMMiClCkDGPz+rVq3h4KEjXHzxCpqaWojHRafSQaohVAw0A13zEQoHOXJ0D5u2PENhQZDWlhYSUZOx0RGi44OY5igLF07hmqtXYohZkYv+vslfgtzl5yKQi8DrEwGXA3WGviD9ss6OwX0s/NgFvP9zH2LHszvZ8p+PEV4UInI4SmC5RtmUKqqmN7D1uU0sXbmM51ato+XyVnRD5+j2IzTVNXNkXxuXXnkFq3/6GNNnTKNxeguP/Oo3XLxiBU/ds4bzP7aUjZufc01oBLBYLSAG0A5XffEGjnW2cWDzPhqm1nNi/UlqZzfQtb0TnlNOZspZu+XWJo50HeOCd8/nuUe3MWXidEZiMaoLKylJ5fH0nU+SWo86R6ggj+ho7DRjvLK0lK0bt1NXW/+7k9mzutTfB0Cqrvv1eXC5s+Yi8CeIgMi1pTHEDFYZSUDvQD+TprUyHhHra3dKUza5hMFRyRaAHs4gHiOZxh/NU8ZVFEbcz6fzYTwIqVIoKgHPCMQ6ICCW1O4lF19YyHBslPPfu5iNWzYw+/wZ7Hp0LwtvWoi/roBnH1vNggVL2Prr9bzz0+/j3l/+COph9pIF7PqXrcy7binbf/QcS981i+dW72bhldPYvG0/FVOr6d/c45rNyOVmwdFiAVE1SsoqOHWyjxqtiu4f93LBeeez9snnMkjrnyCcuUO86SLwpgcgXTMVKbVymX6qyEyZw7i6VNkty3qUVYPoRinHzszQf4YVmGU1ukY0WWMaOcbZBipnM/leTDI5ezzFR8wY28j3KgNoy3HPDJsvBEmz13sG3HTLw917cQHELGBqWWIgkB2EXfdud1DOTmmy95MFVZ+//5+rtZ59zdlzip7mB2/7X3TsNqnSW8nzBrGSIaYal1Gqt+CnCFNK9JS5gBQM+rAMKcEepDvRjgdLMSDzrToMMwNAKkFrMZQRAFImdm6NizJbkCyzIS7YAkAexVQl2MKArM0AkK4mm0RZdOGiepKElOfZUoKdJqmNMC4MyNTjGQCynkrvDEr1meRblfhNUazMGMIEYhxPbCXJGJOMGRRoJaRlwZ2nMeYZosdu46i5hViog9s/cS3v+fD1hMqEkZMCw6cYkKr8Xl2RgI/y5ZYZKm6+YhNlttwM7M/VjHPnOdcikNF2xLQhIErZFtFEii/93fd4+s5jBJM1jCdcNW2dMAXeCoKBAvxmgKJ0GMPMwySfvFABVnyUiD0gR8CPn0l5M4ilYxxJ71cOzNNUP1BG3NTx+QpImWKWIuz5JCkjQtQ3wvFYmwISxRwlYQsAOfUsAPIMeOiCjwJEaip7LlUA0keogh6vxmC6m5PsxYufWu9sAlapYkAqqZLnAZDCTHwhA3K364LtnakYkHFrjLQeJeUbo8fZzty3BfnHr3+A4kK/Gm80QyOVdpmOIyOjSlpDQEhh++uagdfrY2hoiGPHjnPixElVTaDYi2JQk7aoLqtixrQZFBYXqXHOBS2TeH0+SsvKOH68g117drN48RJmzJx52jBOjitl4zJ3l/vOGtA4jq70GcXQS7SYzbTDM8+sU/rLS5cuo6mpGTPtJucisSjdPT14fQFi0RR5oQBd3UfZvnOjSnyJLuXoqXHSqSTV1SXccMPlXHrp4kzFQkaXNyP9cq69Grn7yUUgF4HXNgLSf8o/1X+JHrsulUwG+wYOMffWBVz3nhs5sP0QBx7aTM3SarqPZhb3E6HyvDr6tnRSvqSCga391N/SQDAYoGP3cWZMnsm2Z7dx5U3X8tt7HmL6lGm0zpnCA3fez4VXXszanz/Fkk8sZ/36ZzFSOlcuuoyHv/k417/9ah782iNc94W3s+/Ido5uPEpVazm9uweom9RM57Ptqjwz3BAkosWZ+BcNHD16ggs/cB5rH9hCw8RGxhJRqsuqmT9xFv1be1j12TUUF+QzfHTczRMJCGJCVVUF99x9DxdddMmLB/llaEG6a53clovAmzgCQgg2pfLDo8DGU8PDLFm+hEOHD7rLvRAE8g0SKRGdBm9QKjLcd0jJHMRrCVfWUzE1TPO06fR26Zw4mGDsuEZpOJ+x0V2ko3sIlo+T0sYoqStmoGfYLadu9YKepnVhM23b21nxzhXk1Rby0GMPc+klK1l9/8O8+8Mf4CcP/hi7KsWc8xaw86ubKWotZ+TxAZouK+PYpkGVjBBt2NCKIqK9I65mnOXQXFfPYNcgfm8eA0PDhEKFxE6NU+9Uc+LekyxonsnmDTsUaSe3vTUj8CYHIOWhvYSAyIs+z6zoytl/PLt8+o9tBNlzv1ie7uUMjS/nM3/omrL39EqP9Ur3+0PX9fy/v5AJKQzI973jk5zYY9GQN510TKwU8ljku4kSbSJOUmxn/IqnozTOVO+bJuYd4GSsTUEClf46ws8DIKU5CAAp/2SR6bJHVcm7k8Tw2yT1Ibri7cq4odxTQzG1qsTRFd0QLpFAk2miWpqU4ZZDi0C4acQ5ZR+hw15HhEGKmUAZk6gwpisAMqwFlR6oT67YP8Tx5DoSRJhsLCPfqVQTJdNJ4wRsksEoPWY7HcltJMoOct17zuO9H76R4roCFKgsupCnp1YCPAgA6erF5QDIP67d5T6di8BLRiALQMoH9Dimk2TVY6v48md/iHF0pnq3+6JDeAmR5ynGH4JT0YMMm8OUM41qppJXUMH42BBpTipjrEKqKfPWUZguJ2XEOWBtIkKEFuZQ4W0kmRaWiwdH92Lawt6LY/pijDBIV1Jq44SJKZzrOM2BqRTYjYoBqYlGbSb5JCCdLo7PjvRXLhfeaziYtoCZabrNDjo5RHWonmKzBW9aUtICWmYon4oB6WrOGrKfmcTr9zCa7qXXOoAUXdcaM/FqYSwtzql0L5Y3yqBnD1Oudvj3736KwgKvSn69nBVgPJamp6eHvr4+YrF4xgXb1WEW1uShQ4cYHh5WLtqS6JMvMYET87e+/n6OHz9Ga+skWlpbSKWSp01s/IE81T+fMaBxmf5umbf7JSDkzp27ODU0pMDHCQ0T1PHlOjxejWhkWI0RtuUmC2OJMcYjI9TUVLFo0SLyQ1KzCKUlBTQ21lBYIOOEW2mhFg0qZfXnGUNzb3IuArkInDsRkP43ndH8lsSTq8zroaf/JBPnNxOPZoCGYphzy1x2HthB3nlBShpK6dzbCcdwddvEqGYaMAaclM4q87tWDY47XHjrEmqnTuBnP7uHd173Tu79wb1c/7EbWbv5KVJmjMsuvJQHv/4oN77jRn79lV9z3Sdvpn+8l41PPcf0mTPZ9+M9ygVXsZqOQmhaPlF7nMm3NXNofzsrP7CSVY+sZsaMOcQicaoqaqmtrKdr/0k6Nh+lwiphx13bVOImPeDIhBqvHmT50uWsWfOYeqDpVEolnU6L3r9Il/pKV1nnTovJ3cm5FAE1G8t4PCjPiozc2te+9mX+5rOfdaszDCis8VJYUcyJzn4KSoJKc7v/xBDllS0MHPVSO32+WtNe9d4P0n3cy+HNQ6RO6FgjfYTy2omMbgC9Xal4eSo9FJVXYhoeRg51qII6NRHMg6aLJyDKQB3tHZRNKmOwbZDZi6eya+sBqMT92p7pc3aANgOcIEy/tpV9bW3Mu3Yp2zesx19QiBZP4ksZxLrihPViRnrGqChvoL+jG/bHYC+cN2M+G9duztB+zqUnm7uXlxuBcwCAfLm3mv3cC4exV7t4+ENFAi91Xvn9qwE/X8l9v9QQ/mpj8Iev5aUAyL59HuqLZjB2SmZbBczjKsqMFrx2Hj49gG0J+Kb4ozjehDKh6Yy1EcRLha/eBSCVCY0IYUhnmmW2CivItZgQkoppm+BLMZ7upsc+joFBZaCOfLMCj1mALj2wgjulCDLNuJYipUvWySBuRhULaNg5Toe1nnH6KKWOSm8rJZ7JeFP5BHWRD7fx+RzS3j5OJtaTTMSYFLqAgFmJMHPSYn6gO+h+DdObJhLo4nBiDeP+Nt51x6V84BO3klcmZZ3i4JpZ4Ls3lQEg5XvX5f1sV+w/HP3cJ3IRyEXgdyKgxAuz8qppIrFRfnHPz/nSZ75P8egymoOLlYOn9B1en8FItJNDqfX4CTFVX0mBv5G0pWGlpOQ6QbFeQNhbpfqDgJOH40lyxN7KqD1KPTMo0yeo0msdn0qoWKpoOobtTzJuCAPyiFpxCqyYJMpEnyQ3GvBZ+ep3aoKq5DekXEdxGRX4JokPQ7OxtSS236QnfpITtFEWqKbMkf5JRIRcxUjXkkvDUsw92ST77qB7dMbMXnrM/cSIU+edBaafmDOCEbAYd/oZ0Hcz80YP//bfnyA/lKHeKwvTl0oCnhlXBBgU4E+qFLKFCVKoIMzwjpMdDA+PuM7YPp+SGxkdGaGrq5ODBw8wHhmnpKREAZIio+LxiMmNhWH4MC25D9E4zlQIiGKHkzWVEya5l5HhYWzTIj8/X/0s+sui6VxWVsis2ZNdLUlLU0ZgHq+uXLnD4RATGhrxeHRELkXu0ae0ml1mvSwchOGZAx9z/UouArkIvJIInK0A4vYrJh5bp7+nk4XL5mIbNgnTYiAR47z3nseW3VtgNlRNr6K1cTLPrl7LtTdczUP3PcLEZc1EhiL07e1nQk0jHduPM++aBWx/Yqs7ZRQA8QDQBOwBzkdpNAqAOWlaM4d/3U7TnAkcW9NB5YJa+jq7FNiodOekwrO8lFh3lPSOBOGmMJFEhPyLQowPRtEn+bH3Jt3SSykNFXfckAZ9DnTCwisXsX/1diIdaVe/rtPVjly2ZAU/uftH1NfVoIselRDyhQXvDnQvGtI/9ertlTy33D65CPypIpA15zs9J7JMvvWtb/APX/h7ItGUenf9VaCHPMQHTVcPUirg0hpBTyXxTiHmhKEwzYQrr8fvNHJs5xDpIzEY7Qb9BJ6Cfnz5/TjecUxN5jNpEC1WeZnKdfDarhSDTKHkfRfujrAahWEpcx8NvCs8VE+q5cRTHVx12+U8+sXHufYTl/LQ2tUsu/V81j2+kQV/uZytmzdRWFZCcnwULWoT35MU1yrotNU7L0zJcGkpkd8OsXDuAjY8vSkHQP6pGtOb8DhvQQDy9XhKr5Ypmb3mV5MWfOFCMSsk+OcBQV8SgNzrpblsPiMDUQqoY7KxnCIaMCw/utJUdHl/0jc63jhxXx9d0SPkEaTcW0/IFg1IASAFSfhdAFLMWmRt6miOKsE+lTrBEN2ECFFdUo89FlQApOK6q3SQi0lExA5CT6N5TOLWKKYxRtTooCO1jhHrBIUUUhJowEmUE1d8+DFsBERNYWsjRGT25qQpQcrJK3EoEp6SKrGUAnEvQcV0Gta7abM3UV9q8IFP3cw1t1xC/aQGcDxKDyg7D3vp6dhrDx6/Hm9M7py5CLzmEZAuUF5dAyzdJhIf5Rc/vZ//++nvkT8+lzptJqGiICl7hOHRowzQgy39hncq5XlTVb8Rj8YJU0gldRT7y/HqPpyULCRt7LwIe6IbSBCnQZtKuX8CVtKP5ngV/9BWbOu4Ag0jnlHaoocU0Cgs6ggjTPHPJpSux2uH1BpS/uZu0oO4cKIpQuakFZxpaykcf5KeRCcnaafcV0c5k/GmzwYgLeU6bYlWrVK3SOP3uSCrlJB3WXuIk6DRPw8r6VHmW7YnQdI7Qqh5lKs/2cx1752nki3KiCWjwfz8Z5XtkzRX61H0JJ63uX8X4y1ZeGZHIvU4TMsFGE2b0ZFh4vEYhhjW6DqxWEzJlwT8PvV7Oa4yWMsY3JxZnLrHP2Myp+FRdE3XcEbAy1BeHgUFIQJhr0r4iKu1xFN01GRzGY7uPr8vxZjrfV/ztzR3glwEzskIZAFIxUTPpjIEs+vqYMHyGVieNKZjMZIwWXjbPDZv3w7Loai1gKZpk9nxxBaWXL6E9Y+tp2Vli0pOHdvezpSmqew9sI/lSy/i2QeeYvLkViom1vDsA2tZftWFPHv3WuZ8Yj479+6ErRZ5jQFiTyeonJdP3+PjTHnfdEzN5MimQxROKGH06CmqJlfRu6cXRNNRxkwhhs81IGIx9d0zObBvHyV1lSTNMcqrS6lvbuTArkMMru/j/R99L9//+p1csnQh6YjBs/+2QQERwtj8j2/8J5/8q4+r5yumn8J8z26OJWCk/js5nj+m5u2cbDi5mzo3IpDpAKy4heYRYoo4j9oMx0aUydRAb78yoSmYVkLUiWKNJaHfdaPOyysmdmzYBfRlkZjnQEE+RKRsLw+sfGHdgDmm9BfVB1NxF9Bs1UjGHTdZ4M0Y2shxiqHmohq627qZ/K5ZtB8/QrEZpL9niILzSqifNIF939vBjJVT2fvDA1z57gv47YPPsPLWi1n17FNccf31bN+5k/7tHS7YKEtq6SsExExBYW0Z430jNPrqab/nGHMnzWDb5l0Zf4Nz45Hm7uKPi0AOgPzj4vUqPv1Sy5iXy6B8sVMLsvYSl/Q7K6MXgqCvPwB5+zs+Rc8eD5PKFzM2kKLOP406bTb5VhVOWleJGA8CROrowvDxRkh4e+iOthMkRLnRQNipQbd9ZwGQrhu6W4LtslUc2VeUdowEQ2YHI/STT4iiwlKlH6lZARxL2JYuk8Y0NGIeKddOkDRHiaVHSNnjjNJJl7OdCD2ECJJPOWEaFI9JtCXj9gCjZi9JhrEYVWyjAsrxUkyaAjT8CuIMqbNXoeMnSRy9IELX2DZK62xuuX0l7/ur2yisKMnQ890F8fMep/rBNS3KlQC+ilcyt+tbOwLZCaAQCnWIp6I8eN8jfPlvf0CgdypF1BCnnxTDJBhBJ0hl3kzCoWpi4xZOQqPUX0K5r5YSGtGTUkKcQDcsEA1ZY4Sj0d0KZqwLTKTYW4udCOOxAxhKj1EY0ZAyEowboxyJHVY6sl5hADqDTPPPI9+sx7DyFDf7jKKx67ot2jnSV1nipKhLqiWG6YnQm+iki26qw00UpRrPAiCFEW5n9M49rpSsY+LzGiSSCRLGqecBkHbKi60nOGX1oAeTTFjk5VPfvJjq6SIdaaMqkF90ADoDQJ5pYK5J2vOM29THNEwxQ3MPhjJZkylpxmjtzGpUWIp2BiB0sNIpZX7jAqDZsSzbUZ6dVBOU9QXXc3oolH2F5Z75jKI1ulCAYuJoumJLGl5ho4t+szvXzyaF5OfX2MPtrf1+5u4+F4FzOALSDcksTv4XElJ2ktfZ28XUuROJJJOES31ETqVgSubDwlycBOevWMbGn61j2dsvYN2DzzDl+mkqcXNg/X6lAblr606uvvEGfnvPb5g0sYXm2ZN49P6HWXrhcp6771kWfXoxm57egG4EuXrJSh76+oPceOul/Pprq1nxyUvo7Onk0PrDVLZW0bevl/KmEgZ2nIJtEKr0ELVN5r7vfHYc3Mil776U1Y+spm5qI8nUOLX11VRWVnHySCf7Vx3k9g+9mx9+824uXnk+06fMZefje1n31WcV6+qzn/wc//tv/xGf16cY8NLvKoa6X+x+z9pesJ7JduG5BNA5/IKc67cmJMS0jeZxQfZkMo4/4CeWTvDkurVce/VVSnErvLCUZDjFzEUz2b51E6H8QqLbTilwzxf0kBowoSUIA3G00hBBJ4gT04gfGlCl1Rk1MpcJLexkMZuKwYo75vHspu3UtTSTVxLi4PFDXH7dSh6572GWvX8F655YQ02whu6D3ar/mXPhYnZ+fQMNyxs48ZMTNF9UTfvTPS4rU4DRRvd/z3w/3jwbx0pjpDyUhSroONBNQ9kE4oNRCmP59DzVzRP3PMHiJctyVSTnejv/PfeXAyBf5cPPGr+8ME33ewfG06Pn72NGvvDCXgxpzOhPvey6hBc73+vHgLz9lr9mcG8eTcULiQw7NAVnU5aaSL5ToUqkHVuW3V48mgdNM3G8YyS8nXRHjhGgkDLqyderzgIgRQPM1YDMgo+u8Y8l9gzYRpIRq4thejNGNTLrEw6RlCUKv8gFBSzNJmakSThxHD1OykyQdGxiRBijH8MDRZ4iQnYBhXq52neUUXoTxxjkEMJdLPVXE9LDeOMCfUrCN8E4MQVAVugTqNUXKKfviD6EvyTNQKyN/vgBSifYfPgzt3HLu69DC2Q03kQnJNsc1DdZ6pZ8n7FKe5XtOLd7LgJvyQhIabDAWBpEEzF+8dNf89XP3UXBqXlq4nR87CkSxGjQllFTMoN4Aoajg0TpVTq0FZ4qZTKVly5SSQ7RbhTwzPHqJI0YffFjJIlRTKnqq/KMBvJ95aoIW9ysJbkSt+OMayN0xk/gE7ALh0h6hOkFcwmlavGkBYC0MJR5mYZtSY/jQfd4SVq26t88hoOlRbG8EXpjAkD2UhlsotSeqErClWX26RJsuV/hYArQZ6vS7mQ6geUfpyu5hwRJanwzVAl20h4noY0SN4bw1g/wqW+uZP5ltYhcl22l0MUF5iU3lwEpfbAwGMUER0GOp8vr3GuSEnIlspEtC1eleKLJ6E7MHctxy/LO3mRXCaD0rnJvGec3YXe6o5zLnXehybOh20z3mdklg4G++B2cfcrM96cN69xT5LZcBHIRyEXgFUXAnX26m0ckgsRQ0+Oju6+XabOmMTo2AiJ14bWY/LZ5HDqy3S2RrMv0YeIyK4DCCai8ooaG2gb2PL2b+bMWsH77Jq6++ioef+BhZs2ZzvRls7n7B3dxw/U38MAPHuC6z13PY+ueIG3rXLb8ElZ94zdcduMynvj2Oi7/+IV09nez75k2mic10P7cCRobqzj+bK/SnQxM8pEgRf07mzl5pJ0r3nMJa1avZcaUWQx2D1BdUsXE6mYO7jjMoR2HedfbbuOXv/wlc+bMo7W5ldGuYTo2t2H1WfQfHObeH/2cRQsXKXNQv1fm726CS40TL1aKnet3X1F7y+30xoqArDpNLOVH4JP5nLT7lIPh8dLRhxYj+wAAIABJREFUcYLWuZNI+5MwEZgAc65ewM61W5l501wOHThEqa+Ynh1dagJbNq+FpGMyvus4U2bNpn1nO0XhEnyhIJ3tBymeVc5weoBArZdZ86ez+ZGdXPS2xTz92w00zW+mMFjIzid3sOyG5az7+bMsuWkZG1atp9IsZ3B4CDNiQg2wS8xrgC1QeHEeo4Mxmq6s49iGTmZeNZM9u/ZQXlnGWGSIsJHH8JEoNb4qxo8lyEuGGOkcJhTJ41/u+FfevvJtlFSV5OZRb6xm+We9mhwA+SrD7QKQZ7MJzxzwJcfJP5i+ezGw8cV+90rAw5eNVr7KyLxgvXiWe7cwYcSE5o5bPs3A3iC1/vnYyTCNwVkUxxvIpySzfPRiixGNAJBS2uwZJuk7SU+0gzzKFAAZ0ssxbC+OKsF2AUi3RNE1r8kueC1Z/HpNEvYgp6w+4sQV+zBJ5Cx9RdGNdAcEAQtjjBOlXzkViguucJCk3DGoBSnQC/Ao/TGHMGHi/jSj9gBj6ZM4ukXIX4knrRG2TcUUGtJSnEqOYhGnhBqqmUXIU0bCjhG1R0l5xhi3OzllH+TCq6bzuX/9CJNnN7sLcGUgkYmnalQuk8ndcjpkf9KGmjvYWysCYloizDzdIRKLce+P7+ern7+LgtH5lOSVcmRURPI1WoyrqS6YRTrlKAmIEQ5S6StGS4k+o/heexDoUDQdJVGRlKWlxyJuCnsygp8AQYrI1+sI+0shJRli2bMAEze5cYpBfJJwMcTJOUlzeAr5Vj3edB5eAzyGMPMEnBPMzUDXxBAloFydPbrcQxQCUXqjXZy0eyn1NVClSQl2fia54mpAyv1YWQBSlSq7SRgrME5XYo9iZRZqTQqAjDrDynynN9rOoLGbqz/ZyMe/8HYKC4I4tomm/z4A8uym9PxxR8YA6dnMtDheyzEyY5n6mHx/BjRU95v5UZyzDY+rP6ncI9X3Z47tmvK4I7L7pWBWdxzI/s5yFJibHZ8zl+KeQ4GfGTxTQ+lVCrdU9cKn2ZGZdXFuIfzW6ityd5uLwJ8wAtITS3WizOA8WIox5BgeevsGmDlzFqdGT6mSTGo9zH3HUnZsW4tnqU5tSyV9XcMUhopYMG8+jzz0CJRosNlxS5tlChxzSyrl/0nXtuAt87Nv7T4mz5/EoTWHmXrbNI73ncSydc6bM5/nVj3Jzddew6/+5WHe9g/Xsm7Deno3DFFQF2LsoSjkQ2VTEX1PjlA0o5ARe5R5t53H9me2cNE1S3lmzXM01raQjKTperDDPb8MT1Lm6d6gKidViKv8TTZRLErABz/4Eb79rW9nhEUyeIQSx8uUl75YzHN975+wJeYO9XpEwMImriS5svUskojwKkDRTlv801e/yD9/+YuufusCmHTdZA5vPcSsW2Zx8MBB5WAfEEkfr4+FN17CcGSE3Ws3csvlN/HMI8/Q0thC5YQapbN6xftXsrN9O72dg8xZMYud9+9m9qWz2LVmN1Mvmo6egn1r9hFqCRPdHqF4bgHDPx07/b5WvL+aljmTWP/ttUy5Zg4Hv7+TRe+dz6Z125j1zmnsfnw/l7z9YjY9s4nqiioSiZj4K2L3Ooy0jeE55WO8K0JNSTUP/+QRZpXNQsvIH+USua9H63tjnPMcACBfDJj7841YsnB7KQDSXfT8OUfKs2Px5zzvH27ML6YBecctn6FvrygkziGPWprCsyiM1xK0ZMEsvZMYyoQUE0ZzklieUyS8xxmIdxGmknJ9AgGK0W3RzkippabjyKxHyhPd5yJZJq/hI2XJYtUCX5Tx5CkSVtIF9lTRozBtZNVpoosemG4zbseVAUOMHsVI8igA0qP00QTYFH/urHOh8J766WWMUWVgIwOLlI6Lim+AMbxIxriIuNozroCKfPLxEcZHiUiPk1DQ5hgx/ThlEy3+5ovv4upbloOezZFnF+lv3Gf8h1tB7hO5CLyRIiCLHAssAQt1Yok0P//Zr/nK5+/EPzSDoFHE8fgmCsmnkpnkUUVpoJq4OcJJcyv5niKC3hachB+flEF7Uow7g/RZxxmmW8GKIUPkHWw8mleVF0tfIW+wAJQGBVQxnSDFimUpIg82lsqFi/BEmVZDY9FcPOkghmbhEXZf5pINzYvPKEA3C5VchXDF084YlneEvng3PQxTmz+JYlWCHVYauCopo1iIugIgs9xAS5Ikhsa43UePvY/8cAGBVA1O2kfCGcPxJRgxuxkwdjHrJoN//c7HKSoIuOXQTtbM5vc8V8U2PMO+f6HJgAIKHXHjFr1Ir1vmLItz01YmMNlN8R0dSzFMs6Xfupw/m//LoIxnzpStT8jCkW5qKgtGZm15TBkbhKWZYWCeGTlVjVR2RZwBRbNVB1JSLsDoy7j/N1KTz11LLgK5CLxhIiDER7cLkc5ExgeN7t5u5kybzvDYGOGqPMYiMWZ9eCG792yGmdC0vIrezgGC4RCzF83iqQfWMfGqZnTb4OiGNma1zmHn1p1cf/1N/Obu+3GSEKoJE90WIdAaILEzQeDyIIkjcRcEFL02HQINBonnLPJWhIl1RlxH7RLxYfRQWVXJwKFe0hssSisKGIqPESwPEpdjZM0qMl2jmrrrIff3RhBCOtT4YKRTlWt6/V7M4bSqIjKSflZccCn//Z3vkBcI4jFkNp6lm/+Bx/TGWuK8YdpU7kLeHBFwBWDcOYqqvzNNfLo4wbvZ0m9+7z/5xOc+ScHCQsa8o+hNYA/CrGun0H2si8L8Qsbj4/jLQ7Qun0kkGWHzque4/ZbbWPPQkzQ2NlNUXcyDjz3MyusvZNfB3fSPjNDSNIW2xw4we9lcdj2zw+WySHKgD5gM7AbfCkhFoNxbwsDRUxRNL2TMGsc2bWZOn8Oer+zk0jsuYPXqZ7jw+uWs/dWzXLjoIrr39RAZjGBoGoZpMLtxDo0ljYSdEHe8+3YqCkvx4CHghF1w052G5ra3aARyAOSrevDSefx+QOhlAZCvipT4UgDsG+utfj4AyVkMyDyKmabMWhpCM8mP1xKww8oH1qv5sB0/uubBdhKktEFS/hMMJboppJYK7wR8Zj6yCHVUOkUWsi4D0uUNuuWVfq+feFoAyjRGwCRpRRXLx+/Pw0560RxdmTHIl5Lj8GgkNYukFUH3xLHMFJoTcB2xJWWLTZ4mpeHCOkozavVzNL5blS7maRVoul+xHjUrSZ5hkk7ZxJ0QtrCFjLRiN2FL5suHj1L8WjGOz0fKP86Y5yhx/yE++U/X8o73X46kptw25tpQnF4+/0EW7atq2LmdcxF4C0QgUwQnAKThJRlLc89PfslXvnAXwZGZhLxlHBnfTLlWTnN4Aea4iCuYBH0ehlKdRDEp0qbgM8IEPJYqgR6zBhhIdTCElF6fEqiPAD4CRoC4Na54jvI+G+RRSB3N+iKK8+tIehMMx4aIpsbVZFT28Zp5eChUn9ZIZ1jd8lgMvEqFtohKz0QM26/6rZg5TJRB9S+KxaTQXIqsOgVAZjddAYECRbqai6IdmbKT4nlFX6qDPg5RV1iHL1GNnfRg6TFG7T6sYIRBz26mXuXwpe9+knDY8/IByJdqScJilHX3iwxVoq8o7MOsNJplSwm6REZxNVXZuRj+6CLemd2yx1GscXdzl/TZOe6ZsVKNDYqV7x4z27NacmJHUyzUM0xzl20u+pUycOiiwaG27JHfWGPtW+DFzd1iLgJv/gicoWkrFrotuRRNp6+/h/nTpzMeHaWwtoCe4TG087w4ZhqWwaR5DYwPjxO3EyxYsZDVP13L5LdNUtIcbRvamNjcytHdbVx5+VU8ds+jzJw2ncbprfzm5w+wYuVlrPnRE1z1D1fx6K8epSAeYqwvSv20KqbOmc6qL69h7vvPx4qk2f3kNppbWmnf1UbtlHpG2k8RXRt1jS+EuildZDJIKNxIbDChkv+FtY2MxyzKiqro7+rDCAYIlXkYs9tB64NYD4HyQhLto+DXZGSkoric//jaf3DDtTe4GsGOpvr6P7jlut0/GKLcB964EZDXX8n/ZABImeUJD0aZx3h1drft5to7rieaH2VIG2DqJVM4sOagK7sgSYPstC4PQvMKiCbH4AjUtBTQfXCMYL5GuCyfgV1j+OZBStjIkhSQEx8ULTDglDArp2CSpP3oMS666lKevn81S28+j60btlAeqKHzUDfVjZX0nOyj9bwp1BbW8PT/eZL6uVWc3NnLtIumYo84lHsr8ER8fPSOjzKhvgHd0ikLl1GdX4VHEXZECC3tMj5lnS7a3K+kiPON+0hzV/ZHRuAcACD/yDv+k388x0h78ZA+HyET51ElMp1ZcO7ff5AP/+Xf0bc3QGFqEqW0UOOdQRGtGOkAXiOFbaXxa6Kiq5NwEnhCCbqjO9Qivt6YQoFertiSmlqE2kpnTNMM5WAqgKdiRGa4kEptTUobxTLGTqnJk2R2paTSo0uJt6UASLU09xpY4hRri5mEu9AUEEA2KdAWlqTyblWmCg5p/xhHoutJkqApOJ+wXuaClrqBpYvzte4SLBUDSmBQk5RuqcW31/aTTFskDZuoZ4Bhz37sknY+8vmLuPn2FQoofWELy8i5PX8N/Cdv17kD5iJwbkcgC2Yp0xPHID6a4P5fPsi3/v0+nJ4W8owSDkTWUq3X01J4MdHhBAPsVZxpH9X4KFK8ZQHEsj1NWnleD5OUWjhPhHGzhxTjJBXVRHojA78yoSolX6si36nFrxdi+RySVhyP11GajGZUfKp9jBLNyFGIxET2PC4zXEDMfIoVw1omdXItKZJqv2KqqQhPwG8VYph5aI5H3aM4RkvCxZ35Cf0miWmkiRtpBuI99NBGY0EzwXgtdlqUJ8eIa6cYDQwoAHL6Svjyf3+K4tKAyw6UjP1rmML+3fTa83+jEny/Jxnj/ilbmP277fl3dz17VXuGOXlmzxeuenOr4HO7l8jdXS4Cr1EEpHtJC/veUCZowoqXX42PjjCtuYl4Ikp+VYj+ZJSZN85iz4bdrgbkBLd8uWpeMRPnT+W5J9fTvHAiHr+PYydPMrllMnuf3cbbbrqZB376K+YtmE/d9Bbuv/M+lr/tYp790VOs/PQKnl61hnAqSCyaoKC+hLkLF/H4Fx7lkk9dxcn2Y7Q9c4DGyU0c336M2sYautZ0u6xIDfzVQZLCmDrVRElgBokxH7Gon4Y5l2LqeVxxxeX88LvfxCjyYEWPQrATUscg3o23wk9BvsZQVyd5njxiI1F+dvc93Hz9zXil6inT7Sp26NkMqVxX+xo1xNxhX48IuBIMbkJYmrlaYWbUtUQGLOFJ8vdf+zzfuf+72FUO0y+ezp4925h59Tz27NiON+wnfTjpJgPmSul2Gg5A0WQvIwfTeMMQKPQwftiEOZljj0Lr7efR9pstLFxxAZufeIaW8yfi1T0cWH+IZZcsY90v17Hi6ovZvW43eekwA+2D1JXUcezgcSpKaijyFXJs51E++aGPq8RteUk511x+DVWhKrW+FUEigRqF6Sh/FwkcN8HrzrjdutDMwjb3Tr8eTe8Nc84cAPmGeRTn2oVkln4KcBQjGBcgzFbiHTxwmM987P/Qf9hDqruASmcSrUWLYUxcrUOEvDqk00o7TTQgk04S2z9OX3InCcZo9E2n2FcDcT9Y0r2dcWpxwUfZXEDSlZPRlMaXmtsoUTGX6WIY/kzWVcwY5IMmliNF1Nn9BUB04QW3NNA1qslqqUlxdso/wpH4WtIkafUsoZBKbDONo/mI6UG1r9dKKZBTIISUFGfqyhZHCY+n1D+HmG+AYe8+7LKjfOjzy7npfRcqAFIMMlwY9KyEUVYCMpdBOtdenNz9/JkiIL2ElMAoT2lbQD+bu+66m29/+R48Q5PIM4ppG99IKbW0FFxFatxiyNlJiBBF+kzC3kp0J4Zlp1QywVFswgQJa5wUozhGlIQ1hEkES0k3SI5bxBuE2SjyCwXKWVvYzQIdjjGiJqIizyA9jECVPk9Q9Zs+XT6loVsuf9IS4E/zotkOuspSSBm2B83y4HEC5PmKCPqKIO1Ft/1KpkJ0I7OAndujWWhamrSRJuJN0B/rpo+jNIUnEkzU4ZiiaTlKhD7G8vpJlnRw019N4fZPXIE/LwNgqlLul8FW+TM909xpchHIRSAXgTdFBGQyqqjeGjEnrfR0ZSZ7pO0gly5fqjQgQ5U+hkdTzP/AArbt36ocbCtaq0inIwwfj7hg5G5gdoaVOJYxpmmDipkl9G86pUDLS2++gjXrnuSSyy9mzQ8e5+bP3shjDz1MWA8STcTJqylm+bKL+dUH7+Pyv76a6PAI61Y9R0G4gLHDY66u5BCE43nolhe90MfIySR0VkCiEvQqAqEJWL46tGAh02ZNZueWp/FWh7Dtbqy+zWAMQmqQiuZS+o/vV8NGQVEBidE499x9L9esvBYsDcMxMoZrmaeYm+O+KZpz7iL/uAjI6++mHGSul/HUy2REhaqS1FNsOrSZv/jkX9LVe4K571rIjgObmXL5LA4+vpsVn7iCDb9dT1FZMbMun8dwdIA9GzZz46XXsvXJbVSWVFLfWM/PfvNLVtx6AWv3rietmUyeM59D923j/MuWs3HVs8yaOwPdNNi5YRdTmqZw8IGDNM1rIpAO0ljaSKI/wZyWuVxy/gqKAyXKkKaypILWhhbVXyXicYJBmceiHOx94lCY23IReBkRyAGQLyNIuY+8kgi4Pall2Rnmo5S7uUiazLnaDh/hn/7hSxT7GunYOcLwQZuWoqUUa7PwpkqwEmmCeh5aWieo+5WBTJJ+BpO7iTNCDa3kG7XgFLrO15q45gm4KOV58r1kXQSAdNk+CpRUJXdqvud+TrnQBjKwnljMuMY17nxHAEudpLAlM9kb9/cZLbXMwCFKbmn/KG3JZxQA2cJiCrQKbGEH4SNOUJnXeHEBSNk7qdThBH50eZUCPyY1m6h3gFPGPpyydj74+Yu46fZlapIm2fFs4WTW1/VsZ9dX8nRy++Qi8FaPgEu0cJVgtbQr/P2jH9/Jz+9+FLOvksGucQYSxymkgUnhG7EjASIcpTJQRYVvJv50EXmqZMZ9r+VdNZ00aTuB5SSU3AJGCkfLmJiIxqDtwxHTLBEbF+VGcaC2YySNMfrS3SprXOWvQZNFHkE0Iw+PEcBvCDdESlfENRrSIv8g/Yd0praNI0Ck7sEjgKAtkhJSz+eCjqLT6EqBqBUvjiRfxP3a1vA6UmZtMeYZZyB5kj5hQIaa8CdrsU3pscYYo5vRUDd5E0f5/DffzpxlNSgFcdWd50yw3urvUe7+cxHIReAVRsCyiaeSGEFJVINp2gQ9Ot/71rf4q098HFH+oRTmf3Ah2zZuhkUaJVMrGIn2EQr7mDd7Nmsf2MKMq6eh6wa779+DVgzOMaiZWEb3tkFK64qIDsdIbE9BKFOGWZiZ1opRTRjFoLxg4QXc+bEfuf26lFlLyaaUelaKGbePaFcKutz7DE0uw/EXEOvTIeKFUXGWCYFR5A4zPgv8Ms7EqF8whZPbniSQr2M6Mcx0nFBBHtHemFuDasFPf/FT3n7N21USTbGlsuTzs2Q1XmGEc7vlIvDGjYDS5D4LYT+rJEPmaSYp9nXt4b9+9l/8zw/uVI7Yi69dzIanNnDr393GE6t/i16oM+eKBQxFh9j2xBZuuvka1j66jtamyZRXlPHQrx5h8U1z6Rrp4kRbP/OWzmH7/Tu5dulK1t61gbGD4xhBL9ZQmo/89UeZP2sekaFxZk2ZxZz6OWpOKu+lIYlvy8SreRVjUuacskYW0NHjcWVpZI3tVjo6SNVj9vdv3AeQu7LXMwI5APL1jP45fe7fD0AeOniYr3zpG8yauoTtzxzm0LqTVPmmYkTrCWvVeBwvIT1MwAqpkkfNYxNP9zOealdAX7U2jXxfLaYVRNNET8IFBhW7UQGLumsqIMwgzV2A25awHLNMRgdLyqeV1U0Aj2iBOa5emHzaVatIuv5kahLkzogU18dx/5czivJkMjDKkcRzarCYqC+kQCtX5ePCgEwqBqSBYSXV9ckZhAGZ0MRmx9W7SZIiTpqot59hfS92aTsf+cIl3Hj7UgVquGXYWcWQrLGRS27PbbkI5CLwyiOgkhLyHqUgmUxyz/33sm3DQYzxKnZs3s/eo1sp0VuYWnAz9kiQMTpoMCZQ5ZuOJ55PmMBp/UBdzLIkYSDGNpqF6n7k+9MuKfIii56tCwoK+Gh7LeLaKGnfCF2jJxU7si6/Senn4PhImlJu7cMj/ZgNhupWHdKGCyR6XdzT3cTR2xIqpizgMuzv57ETZR/32mRfw9bw2X5szWTcO0J/RgNyQrgJX7IGOy1mNeOM690MeNspm5HmP372MSonZpyvc8yUV97wcnvmIpCLwFs7Am45juq4LV0nLcklSwBIg+2bNrLsksWE6kIMDUUJX1VEpHMEzoeKBbUMj/cSDvtYfv4SfvOjNUy7cboCIPdu2M2CqbPYumY3t95yC/f88OesWHoJa37yJAsunE1FfTWP/uwxLr3jctY986wySRvqPOUOUZXAIxCe5CU9mibZJcY0eSSOxSCSwUlioPs1bK8jIur488tJDg7DcNQ1lRBDSOVoo7nmM2E5sCTjpLbcfdz+iTrpqKN044qDJUT6x7j7hz/mhitvwKNm+yIV8oKm8cKp7u+R3XhrN6rc3b+pIqB0peXdOquK5Oy2raUxtRRjzghdY93823f+nROjXaxfv5m5l83m8PEDxIwUS25Yir/Qz6bnnuPaK65n56b9+PQgkye18ot7f0b95EoGR/qID8DU2U14h6EkVkqzZzrvuvq9VJSVq3nwxNrmjOSPC4uKDJlf96nfJVMpAj4xV4V0PIE34LIeXyjifbbfw5vqWeQu9s8egRwA+WcP+VvlhM8vwc66oAoLUuZc+/Ye4Ktf/zatkxewb8dRgsk8mkons29TJ07cR9DjY6BziLBWhGYayGresVMk0yNYtoemvKUU++rRbKGvi0t2Jq6qJFH4gcL+8ZCMi8e0aKS5TB3pVLOGA8IgkvmSgggyZtOqHDP7CQEI1KwqU4StqryzwF+GzYlNKjBKW2JDBoCcT1grw7aE+eQjpeVhO8I0EqgzC0A6JBTEKZxLQzlnSwlm1NvDiLEXp+woH/nfF3HD+5apiZvgCa5aiFsuejbrKAdBvlXep9x9vhYRcExbZXFFDSEWTfPjn9/DiWNDNJbPZd/Ow/zsvrvIp4apBVejj4aJpnqopoYaz3QCdpkygHELaNykxJlkhTCtXea1msqpl1jLvMuZvkOTMhvRf42QMPrpjfXio5LqwATlzC3yEQj7W4xPhNUtbHLb5UDbXk2VfDumuEJnejbBHm3XzVlkK3TNi6VKtrNIocuAFABSaeY6Dl5Hx9ZSRH2n6E8ep5/DTChowpuswUobJJ0RJQ3RyyEqZjr8f3d+lJrWoPhxuXq+OQLka9Esc8fMRSAXgXM9AtKBpoQlL86HDmldKnSkQ7UZHRng45/5KE9sXM3gcISGq5o5caRdsuXQCMEKL8WlBbROm8TaVRuY/7alWJrNkX37mTtjNhvWbeL6a27g4V8/wozWqWx7cAuX3XohTshg9S+f5NKPX8X6Z9bjHdWJJ+N46v3MnjeHDV95mhs+eiNdRzrYsmo781csZNvTmymcVk5DRQN7frGNvHAxsUPD7sRZ8EZhSua7OCNChCzSYdCGGlzNSikL90D50jwGhmNMWtjKiV0DGH0ezP1RUl1xfnLXT7j5qpsVAKmS/iKJYlpKj/1F8+w5APJcfzveIveXrbnOsH6FEJmZMroIoKnMmsS7YMwcwfB4GHZOsfvgHlVdqFsG0XScJ3et5eHVj9DT3U1N1QR6u0aorZpAMpGgoa6aD33o3RTmB0mnTMJakAunLsVnB7DTHoJ+MX3NVAIp0NHENE38PgEe3etLppLqZ9mEBSn+CUqQTOabukEikXClgny+TKVhbmX6FmnAr+o2cwDkqwpfbueXjsDzZwhnA5Cyz57d+/ny175JQ+tMOjsGaK1pZuncCxnqimHFbBLRCAf3HGBsIKb0y/y+oNJo7Oo6xuGDndQGzsNnFqJZaWUIo5bYGYBQMqgC0gnzsLaoASyZ0BjKhEGYkUoCUj4vpjQy8Uu7hg9BbxjN8ZJOmqoT9Xq9mLYAh44yb5DSRimmluvRxTZWAETRUPOPcTSxVTEmm4055OulWOk0juEjrQVcAFIUtYWWrhiQkFL0evdnBT96Y8R9vZzS9mAXHeWvPn8JN92+wqU8CWNJzfZkOy1XrH7KdfO5dzAXgVcYgQwel61OjsfT3HXPvRw50sPsKRdw/Egn//3db6JF8qj3LCKUKMdjmdQYTZRpUwnY5eDIilDY1tL/uIkKNwHiJirUd4p1LWCkMBBdIW55n4UBndYt0t4op5LtjNgRwrRS4qnFIIWuCxNblB+lYtrEEM1a2+3tLKnm1oUxk+lnFSvbnQyqZIstk0MBRIVJeRYAmQEfFUNTlXDLsZLEfCMMxMUF+wgNhU14kpWkUxopbYxU8BS99gGqZ8E/f+cOJs4oUkCrki872yTgFT6G3G65COQikIvAWy4CAkCKCY10zx5dddMJM6n6Vr+h8727/5vP/ds/MDwS4/w7lrFx3Try5hRRVJlP946Tbh5anGx7gAUeQiWFRA8PodX6cQ4kabx4MsefOsTMC2ax56ndLF45j4LaEh7/xWrOf/9F7Nu+n9BwgMjoKPmT81mwbAEPffoBrvzs1fR39rJt3TZu+/B7+On376JyWT3Tp87gya//lrf9xTvp2HuUvs5uLlpxAfc+cC+LL11KcUkFTz+ynisvuYYDe/fh+NJMmFvLroPb6OvupmV6C3sPHWbh8vPZ/LMt5A2XYhxKkToR4+4f3s11K693k/+2rowhTwMxL9YwcgDkW+51OdduOCsBJPelSDFZS+yz27YOiUScQMiv5oxCVHGVyzMmL5YPzTCIIIbahl4PAAAgAElEQVSHUQUMOkpDNZ900lbr1lDAtYWRej2ZkYqYD0ndPZ8QGjPkSwEnZc5peFzQP51Kqb7I43XLq1UdnhizKsKmTiKeIBAUTYffXYVK+bV85fQgz7VW+6e9nxwA+aeNZ+5opyPwuzOErBFNFoD80le/QePU2Rw/3ktVUSUrL7qaCVWNSNJTFrejw+MkYwklSB0IerDsGBs3ruHJVc/QUrMQv5GPoYt4t+iguRkcBTE6Xle/LKmxaf02klFTdcZe3ae0LES7QgGMjhc9rSsv2bCvmFCgBL+nAN3xuTpq4hirjHPEOdaDZvvQ7AAegor5JCxLQTMtb5SjkR2KAdnom0HYKMY0XYfYtOb28AqAlKwuuhpCpAzbNEySWoSEuOTqESJaN8POAfTSLj7xj1dxyx1XuoKVGWs0l2PlAh6Z8eCF7Pdc+8tFIBeBPyYCahYoZTAm0USSn9x3P3v3tjN35gUcOXSMH/zPdyjyVVLrn0Gqx4Oe8jHBN5dSew4esxif7mpWCcioO5IvUPwNBUK6b64kN+R7gR0ziQRhLmKSttOIVKPljdCZ2KVUYqtYTEArQyeOEDPTyrFajmvikYklPsW1FO9tUxMNHukPBA20XBkKTQg1BrZMALGVfs9pQS2hlcisU4GQplrwqmmpxyThjTIY66bHbqc+vwktVUI67ZDSRrFDw/SZe6md5fDv3/sAE2eKcFhuy0UgF4FcBHIReFUREG1yy8LUxBBRZq/Z7trkZPcxbnn/LWzcvZPF71/Chg3r8SwM0TynkfauNorK85mzYA6r719D3eQKevr6lREuYR8cSVEzs4nu9cdcVuIR0CeDFgDrAOiXhbBHTQrHC9GSJoEaqKovZ+dDh7jqPZczEomwcfsWbn7Xzfzil/dQd0ktrdMm8tS3nuHyd1zIsT1tnBoeY9l1V/HAj3/OpCtbaKipYvXP1/Gud97EY088hb8kRPN5zezYtZNYxxg1NQ10Hz/BsvMuYMtP9uLt8BDZ1q/Mbe66707ecd07Vfm1GkEz5pXZ2GZtJU/LDuUAyFfV7HI7v/4RcGdjbkOWOeRpF+wXtG1XgkvWxDYemRSq+Wr2Q8KetkjZMQxhUgvBxZZ8hgCD7uamn22SiRjBQB6aHFDYyl7U/DONmZEpcz9v2xaGaDw6NoamY5sOuqG5xB1XewzHdNA8rrmsdFrCflRdl5qD5mgxr3/renNcQQ6AfHM8pzfhVZ7pRc84YAvwJ52Vxr69B/m/X/kardPncuhwBxNqmrnskqspCJWTSiYpKAqI0hmBoNC+LZT0hBZnw6Yn2LZ5K9dd8S4a61tImlHXWMG2VLZHFt/SwVopTYGOmzdsY3wkSjyaxKP78OheHMtRnaxkgvLsIE5MUyzMtgMdjA4lyQsU4PMESEl5jOpLXScYASANJ4jh5OHV8jAcH4YAlZ4Ex0b2KjOZxtBUQkYhplDndS8pMYBwdDwZrY+UI86ywnoUACGF5YkQt0eJWWNEnQHG6SBQPsrffvFWbr39+rMcZgU0cAFIl+95ZnB5EzaO3CXnIvCGiIBj2WhKWNFkZGyce+57gH37j7PwvIs4fOAI//Pd/+L82UtoqZjDoU0n6Tk6RlPeIqp9S/AmSjAsR8nmy6JJ2InSH4iLp8uAdE2m3KmZwIHCeZbzyRxOfjJJOWls3zhHEuuV/mNj4FIMsxDHHHcp3UbALXVWDEjhP/tVOsLUTWVEY4kupCE6tdKnpdWkUfpX+VLaYkqD8mztR2HcCPhoKg1KWfiahk3Sk2Aw0k1vsp360npIh0im5PpGsQIj9KcPUj/Dwzfu+gzNU4pVmY70tS4NJ+eC/YZozLmLyEUgF4E3VQRcYE3ggcxUU6aNqvRSpnoOW/Zt5J+/869s691F98lOCi4qo3JSBXEixIky/8IFrLrncS67YSlPfOM5Fv31YobGxjiybh833vIOHvif+7hg7hLW/mY9V950CQVlxdx376+45H3X8OR/PAyDygURCjLl0jsgf7EPS/MQ64hRurCKod29MAOQvFMbXPuRyzhx8BgdXb2ct3IlT/zmfiZfNoUJtWWsunsdN9x0KU8/twl/SZiGOY0cbWvn1P4BJja2cvTRQ1ACbAJOQmlehdK2vPP7d3LjlTdiIJrH2QoC91FmwccsmOJKmuQmwG+qhp672N+JgDRhASDPVFyfsRZ1Z29CkHYwPBqW6eD1CBFGTVXPkA5l6qVL8jmp5ouuMYwPyzLQlRmMlEzLvgpaJGWm8XrcOaV6hZTMmNv7nDEqdK8jWzcjXBrlMZN959yX0t2U5rnMOYWo4xJ75PuzyUa5R5+LwEtFIAdA5trGaxSB588QRFPibEesA/sPc9ddP1Ec8L7eYVpbZ7FwwXKKCyvQDR1PQEwcLFVxbHh0vOK24CTZtXs927dt4S9uvZ2qynrFTlTmMoa76BbatylUcuEKeXyqRFEYlKqPzS6VxaxBFvU6eHxgpqD9cA/797QRGUkokFIyPyJEY5NSA4BtSpZIfh+gr3uItgPHGOg6RUALMh4boXPsKKWlJRTqFRi2T92DsItszYdgAF7FiNJIWMJqkgpJyWSZaE6KsfEhAvl+qpvKsX0xYk4fN966nHe863p0XWwQZTDImllkRddyM7DXqOHmDvuWikB2GmgSTyZ5+KEn2bhxF43/r70rDa7qPM/PWe+iFYlFgFgkbAMGzGIb4wXHEBub2PGON0jsJJ2mk0k77bSZTjttpm3+9EfT9kfHnaRuUnfieOo9cep4ARtDwmYkNrObRYCQQMuVdLezn877fufoXskQmxqIgO8yjKR7zz3Lc875zvs97/M+b9N09Pb04bkfPYsbrrsRjz3wdezYcABrXtuMlDsZ4ytvRr02FZVuGorFow03s4Ij7B7oLyqepkJr+sleOkQYRp6QIQVsWoism4WSzuFIYQOPF03pJUigDsVCD5KJFEIlDd8nqaIDJSDHWJUJU990EGhEJFLQV+psHZCZreKztUSo0k8awzxYXgF5Kws3KAIave9ysxxV05kE9Q0XObcbp4oH0VA3ChXsCxQg1BxY6Ef1BAPpMS5+8MM/xrTp4yN6VRT0SALyirph5MFKBCQC5wWBkgdI1N5QEAxlPnCeQtWSLt7c+Cv88LkfIot+jG6sw7H2Q7ArHVy7fC7Wbl6Nu+74Et77+Ye4+Vu3I+872PmbTbjv4Ufx1guvYf6M2Wh5eydue+RGVI+rxVs/fQ9L/2o53n9vLarsahSyWTRcU4u5s2birX9Ygy89uBB7dxzE6b0ZTLtjJg5t3AvMBUY1jkbmlW7uxMsNZXoATKsF9vcBM4Cp8ybh6JbjuO2WRdixax98I0TB6Qd6AXRFJKcJjJlbg673+1Hjj2OlpnU8hx8/+2M8+tAKJJQkHNtBKiEaXJTIRxHvlhSQURJeiq3Oy5UoV/L7QkAUYvNcMbr14z0RRLyIrgaV0WW7yb0G+W/qJsAdoKJPh1bKiXtIJL/FNqj3ABH9UT1dObF4rjDI++9cEZPLlyEgCUh5OVwgBMSoxuodRUi1Y5k2vZ/PWdiyaSs+WLMOmza2Ys51i/DIIytRma6F5zlIVihwQwtG2oSREISg7xbRsvVDbN+xFU8//Q00NDSikKehmzrLkm9jAF3XYJoGZ4Ksog3DIBKS3jd4+1QaTZ1pmaxUPBT8AlLpNBRf5/KVpJ4iOx4uARdebTY0PYTvu6Aut+T/2Ns1gGNH29HfnUWVWYVtO1qx41Ar5s+fj2unzgE8jTtXE8np+go8x4fqEVEQE5AKPC+Aa9koDmS5Y7YTOqgbWwtXsbBr3xYsvGUGvvGNVSLkYgwJNdopYVguUuT0kl0gLtAFLFd7BSAgQjJ60fihoLM9gw8+2IC9Bz5Bb08Gr738EhbfcjseefhJtO3vxOpfbEQaE6A549Hf7iFZNFCt1iJtViOlVyOlVcOkOjcXCFwP6WQCge/BJ3UiBZJU2gKNfWHdMICre3D0DNoym3m0aaxdhIRSC9/NcxmM4+lQNROmDugUcHouik4WGasLeQxweTd3to40lZQ0oQ7XTDxSybWuwAtdpKtTGD2uDumqBGy/yKbmZkJD6AkSM9ACnDh9BMc79uLmWxZg8qRGpNMpFO0CiTDRb3ejM3MIf/MP38W0qybyWCSKhqQC8gq4TeQhSgQkAucdgZhtpNGbCzBFaBf/5zcAXyWRoo8epwun+jrQuqsFLa2bkRyTwrZTu7Hu7fdR1VSB7L481LkGj+04DTzw3RX44K13sHDBAqz+1Vose/h2VE+owSvPv4llf7Ycm7e0QBnQ0ZfpRlVTGrcsuhHv/MV7ePR79+FU22m0tO7A4898DT/98XOYfHczrplxNVb/8ztY/NAStLd14nRnDxYvXoJfv/w/mLV8Hjo7TqDng26kp1Wi0JWDWp/E7ffeikOHDuDU4Q5cO3s6tu/fjZtumoeWN/agrm80si39mJJuxGsvvYarp1wN23KQTqYZAxYtlPnPxfAzCSk6M0oT9PN+TcoVXjQE+D7nxgV84xOFGMtM4qaGgnwUrU8Hlb+RniYeJkSljbDgEcVxdH+UzQspJmStpYh1KXLzOHKkRDnrbM5+L5WJjWmh4VxlrJK8aJjJDV1WCEgC8rI6nSPpYM5MQHLnLlUMp8W8i3d/vRrPPfczpKvG4IknnsGUSc1QwgCpChUqEX8qkYc6m1IbaoiPNq1FS8tGfO2ZlZjYOBmOTZ1eieCMSw2FIohIT2rAQBN+6qbHEnGStLsOTFPn7noFOw89SYa7CkJKNfsadMWA5/pMGmgGfccFNfwKIg9HU0vysK0rGhIG2K/y/bWbsXnnZtx51zLcMHsG8gOAoosOsSyBdwDFFQ0PCx5ge+Dy8GLBgmM5yOWy6OnvguPb6Oxqx/5PdmDxl+Zj1cqHo8Y6w+MsetBEbbslATCSLnq5L5cQAnEAF1DZCI0XFIz5wMkTGby/bh3e+MUv8e5bb2P5PffhnvseQPepPuxu3Y+ZV82DElSg/VAHTJckKsCp9l50nuhBYGtI6RXCy4rsJiiFYRXZnyddUcmEXTZXBJW1aIkkAkOHZ+TQ1tvC49CEuvnQvDRUKqmh8YoTDpSEcBB45IcLVI1KY8ykOowaW82KxjB0B5WQHCKqUe9CVYHtuFB0DQ0TJ2DmrBmoH1cH17f5fyqhI3SL0BUVXqCxV1fr9i346lfvw7hxDVAUHdlcgcu4D7Xtw579W/HX3/8Ops9ojPL1TKnKWeAldM3LXZUISARGBgLi+VPS+NHzhyPjQQKSSmV8QA244Vhs4kGebdSMIo0UCoUCtra0IOvnka5NoT/bCyOpI+sW8NJrL2PP3j1IpQwMZLoxumEUcsjDSQZYfN8SvP3uGowyx6DfGkC6ycR1N87GW8++hVV/+hTa2g5j/W83YeUfrsALr7yMiUvHo/HqKdj8b5twz7eXY+fGFuSzeSy9exle/+nrWPDYfNSPqcd7r67GYyuewjvvvIfK+kpcc8NV2PzRJhTasmi+pgmHdx7BohtuwM5XdkM/amBsbgz+859+gpsX3CLKN0OVLZIMqvkcJD9i2qNcBRl9KBVYI+Nilntx7ggM5h84UGQSkqjCaOY8uD5B8pVTfeKiFy0Po68OJxHLmcKI4GQBS+z1QN6OZ6ldKX310/sydLwqNVs894OX35AIcOPOQTdTiYdE4DwiMLREuOQDSWReVBbN5FyIjZtasOGjHTh2vJMViM1NTZg8qQGj6mrgkjhd1VCZqEB9TQ1272jF9m1b8PATD6Jx0iQ4NhGNmjDg5Zgk4DJsfpFqkkqwdYNLsV2PGtYoMEydFY2WY0EzNWGky533DOiKzsuK7l8abNeCxuXdUfqHPB+5hlo0e6isTGD1B2uxfstvcfc9y7Fw3gLks0VA1+C4Lq+Lu297Chw3RM714VGHWpcISA+Z3jwKVhFFewA+bHScasfRo3ux+PZ5WPHo/UxyEpHxqUZjkepJKiDP4yUrV3VFIVAuNiG1MikMKVFAwWB3ZgDP/vuP8Nyzz+G2xUtwx7Ll6OjsxskjHbjry/egYXwjPMdFddKAZzk4dvQk2g6dgGdRNloH2LNHh0bJjUAorvv7B9C6bSd2796L6qo6zJx1HWbOmYtCMICPdn+AUFFw/aw7oQUpKL4Ln76XSLC/Yxha8D0Lhqoyidh41WSMaxzL7awod05JFxGSihe35FJU6EYClPShMTBVkYJuavACWjd1PPRgqlS+Q2Oyic2bWrBu/Xo8/vgT0PQE+vtzsKwAxWIBJ04ewsFD2/G33/8TTL+mEQpl1cl3V7bBvqLuGXmwEgGJwPlBYFi1dSmVU05ARtYdVLVDBCQFovHHaqBALxocAlLEq5FPOk3nPJsfZr25fhQCF5ZVQJpiXmpzVqlhz9G9WL1hDfREAm5BQTEoopDoR9upNrz/xlpMntOEvkIfBroymHRtA47v7cSMldMw6ZqpeO8/1uCrT9+PQ7t2o73jBJY9+hW8/NLrWHDXLIxraMCvX12DJ7++EmtWr0aqpgLNc67G/j37cHJXG2Y2T8fenftR41fBO+jjkZsexUO3PYR7b71XFJty8wxtsOmFiOFj1dVQWehgKfb5ORVyLRKBi49AeQAaS5+53E1EcGI2G79KBGRMSJJtA08N2SM8ivvYX5xzFnEgWDJzpHf8aF5OtmSDXyzN1ctn7cPVjiWASkuV3CIvPnxyi5c+ApKAvPTP4Qg9gqEKyE91xyITXOL9AhuaYaC9txcbNm5BV+dpeJaLvp5eVi7CNKBrJioTVairrMXJtuM4ceI47rh7KerHjIJdzCGRMHgCTiUbtbU1mDx5CqqqquE4VPoIJMwUE5GkdDITJizbgu97qK6pQr5oicyrokb+O6VJPGWjNJ1ISBs+SZZAAZIOQ9NZMRV4AUzTxPoNG7Bh61YsWboU8+fMQaGQh5FK8fY46eQECJ2QCchiEJVlWz7yAx7yOR2O66Mr0wbPz6M/24P9B7bh5kUz8QffWiGeEYMEJIFGD44havwRev7lbkkERj4CND6QHSvFazpbHHggeWJomDjSdhz/8o//Cs/XcMNtX0ZHZwYHdx/BnUvuxuzr5nODLMfpRTpFja2EQ0JlRQVMXeWkQYo6jlIfK7plFaCnJ4dt27bjwIGDqK6uwfTpMzF79kz0DOTx4hs/gx8oeOyBbyKl6/AsEUiysw87kjvQFOpKyKa48HWArCFFrCpy4TRJ5UWDeDwj8lOMGTTGsUpcIXU4Zdwpl03u4oKMDH0DmzZtwfr16/H1p59h+TZ1OS0WXW5u035yPw4caMUP/v7PMWVKAwydIl3aAXInl01oRv6VLvdQIiARGEkIDAqgovwyJ5rLebZ4ARpqxQOKle5u4EBTqc2ZCtWnCh7AZYWkhyQn02lI1uA6LrSk8FKkdVNjRLL6obJmFxZ/3+JiTOIwHeSCPDI9FnwtATch2mAkOW628J2//CPs2rcb+ayHdIISZA4cw0LjoiYczxzFopuuQ21tFd5+933cuWwZPt69m7mOa+dcjw//dy384wMwiyoqkrV4/cU3UaPVo2l0Mz85qCopZaTKeRfGgSsT9EjNP6wuXRKQI+lKlvvyhRAYvO8pViuVZMel2SVvyNgTMmblIwIy5iu5OaHYE718HKE7WehzREA5KJukOFBoLkXiOk5fxxYH0d/D1jXkWGUBzBc69Vf6lyUBeaVfARfs+IcSkPFmhCdkmZlEQN1YPfiU+QRgO0WcPH4Sxw4dg2V78DUqStHgFmz0dnaj/Wg7ejN9mNg8CV7oIWEo0DWhMqJAxjAMVFVVIUHljaECNZogU0dr8oGk4IsUPal0ElObmjFj5iyenIsElFD1UMk3dZb1fPJTowBIYW9JWs51HDaINMgoMgzZY3Ltut9gy7adWLp0KRbMnY1CMQ9fVfj7hqrDLTgIbMpm6bAVWq8CJ+8wAdmXCeD6ASy3G5bdh0xfF/L5bixZcj1uX7xAqB/jNBf9Ej1JYgNi6cFxwS5gueIrAAFOggixNMLAYpKP7m+XVNVqClt+uxm/fPMdVDdMRC7n4vgn7bhzyVcwZ+4NcDwHiRSNAaToJsW0ioSpISRCL/CRNNlhZzDBIbpTU4dAMVb5HhGUCoq2g5+8+F/w/BDfXPVtqL7JBCSNLTS/5BAxoAljAIWabikqiiF5O5KJOLtARsU49JOWEWQoT9LopyK2q2vkPekLP8rQZ+9I1VS4xDr0FWzcsAnr1q3DUytXwUgk0TeQi+wtbOzZswFtbbvwg7/7HpqmNrJanD0mZAn2FXCXyEOUCEgEzjcC5fP6wSYTw2RH3IGW+nwN5weiQk0a4+n5NeBkkTaTMOhZwCsm1lL4SnL4SM83iq/dEAlTNEVzuALIgOXmUWFoCNwQqlbFeSUr4jjSUcfdopXlZQPPYG/zREpBr9uDre3b8fo7L8MMXV5norIaA/kcDFNF4NOzL4Wn7n8S88c1o0qpRHbARlVVHSfmaDte4CCRMJn6IJcjqjTybB86+RPTXIEPQRR+DubhBzv2nu8zItcnEbi4CAxqCctJyHgX2JNBXPeD08CoMU08IAzeE1FptRMlpY3ywYXcxSIuUStrcBX7e8WF1kNIyNhjNd7Bs8khJQF5cS+Yy2xrkoC8zE7oyDmckky7XP1Y7gHJo2okFQ/0gDO4FE7p1Fk1EJldsmakl+866GxvR74vC9fzESZ12J4PxVOEZ4yhc1lgd3cXjhw5jJ6eHg5gDDMB1yYVT+Q9GUkKyQcymUwjCIkwIJWkwWXc1BBG7K8K26FO3CbqR49Fc/M0jB07luzVmGCg/Qw8F1WVFVj74W+wdcdu3Hrrrbjx+rmctaW4zaMSRS9AYAfcvCaEjj7LRS5vwSv68OwQuYKD3v5u5Iun0ZvpxMBAP6ZPb8YD9y9DbXUFl1yK4JPUSyKwZNgiXOT4P3KueLknlxgCUZDm2CGMFJF1TtRtXkegGqBcg5Nz8fa7b2PX4f3o6umD3W/jK3c/iBkzrkex6MM0qLlVCMMMkUySvUPszxpC13QYehJhoMD3fFZok50DEZW+Z8MuerDzRCtq+NmrP2dCcOUTT8ApuFD9FBOgBc+DqqvQqKaGvB4Dlztc+6YORTWg2BSjUrl1rLSMsuhRNpuSLqQkdz2R+qYGNaSApIkdkZKuQ6XipOD0sWXzJmzYsAGPrFgBPZFCT6Yfp09nULT60Jv5BOPGJLDqyQcxcfx49svllxyALrGLXu6uREAiMGIQGDKxj/4gy42ydg/UOJHiZMNICiaCcmRk7WNSMgpwPA8JUqQjgO1ZSOgm/KID3awY7Bphk2I+Gq5pSYObVsREpYdQE58qAVGYovENhZgaK+h9QKMmFlQlJJ6Loelzk7MCLE6CEUdKQoGs78GkpmmR1MqCgiRF9EGRVgFFr4JleUhQ1UCkubItGwmDrEais8L15NGHTITGeIhvxP9GzDmUOyIR+H8gMFxYWKY//HS3lzJSskRICuWiSF4I5tGJbhuDq+9iNaUCh4U0EE1nhnjPDtUSl2btn++ApAXr58NJLnVmBCQBKa+MC4RAaShzXZeViZ96xW2/qLREI9s0BwZHISpCR4WiU6dqsq0IYagBfNeGrps8glq+C01LcBkJKYmIGNRoHV7AJJ5tk3ejyKISoZhMJJiEpKwvZVwHsv3Yt28/PvmkDZZlQ9dUJiA9VzR/0HSTFZRBqMKyXB7LaT2eS+UvCkzKGHsOTEPHkaPH0HaiE83TpmH8uNGoHVWNyc3NmDx5MjzbgRIoUHwVff057D96DEfbTsDKFqGEKoq2BcvJI1SKbBY+ZcpULFq0EItvW0gGrZH5cERA8oNG42dN+YNCPgQu0CUsV3t5I/ApCQpNykTCAIkE2zdQxrjoBHj5zVextaUVftHHsi/fi6lTZiGVrIFKUznfhaJRsyofuhHCNFVouhpV0+hMQKqRT62winDg+zZCX4MSVCKbs/D8i/8NqD5WrXocvu3BUCrgOAoUw2QFJE0CKa2hKj4CNYBN74Y0uTOp3Q2TiaSw5B6HND5EAwQlawyT1IoK205wmidwkc9nkcvloSnUYduE61jYvGkjtm79CPc/8CBUw8SJk51oazuBotWPGTPGY8WjyzGtaSL7dPHMl7YhCcjL+x6RRycRkAhcOAQGCcjoYRTJ10ukG/EIATdHpNgvsD2oUSzNsS05YLDnm7DV4H63oQ+D6rVdyu5r7AfpcCdtruLmOkzVpmaMSZHh1xQEqsc6ei1STZLfpEb7whuhSiAfCu9DtAbuveZAByXWQ2ieAkNTmeTk+DmyAgk0eu4EMDVPdLZ2FOimAZdU92EAQzNKpddi18SXOdYVv5djEau0ZAn2hbsk5ZovDgLl4Wd5HiKuauOhIL4P6GdcER11wY7b0JQISCF84a7YYuIbDQ4KXK6fEfd/TEAOb21TvqmzIVCeGIm9KOX88+JcL5fjViQBeTme1UvlmIaNusKLIsqLRhLwWAku3o9zpjEBVxr6zm0QLG2YfCJLryHpaJFtVTUcOnQYH3/8MTo6OpjEjEtGKDPNdCkxn4poZkOll7R3pDhyHCIafG5WQypNihHJ7zKZSvOkn4Ioz/eZwCBVVFPTFMybNx8NDWN4l4Ye09Dc1Llmqi6VS0Lup0TgoiIw5EaKxhjqxBndfJ5DyhMgM1DA6tVrsL11J6oqazGpcSp0PYm6UWMwYcIEVFVVsL+irosmV6IpDPF+KiusWbURSTxonKASbBIlhkEShaKLF158gW/4r616ihWLukr+ktQ0q3w2FhvChsz/0S6mTAM9XV3o7OxEPp+HppNdBDXZEuMPWUfQ9qgEjxIsNMZaVhGZvgwGBvrg+5REEdsg5bht22gY38BNazRNR11dHSZMGI9582fh6quaYJAnV5RY5wat0QT4op4zuTGJgERAInDZITCUcRga40W0xLAQtXjMkysAAASASURBVBQfC/pg6OOsFEHG+aI4rhTucZFyit+MS5zLo84zMSDic/GkLG0tdgEeHpeW/o67Yoglzxq/DmdionN8xjLRy+78ywO60hAYPuOMj3/I3O8MN0vpe0P9G0uLEgEZrY0JyyEF1kNgPtMd/3nPw7nNuz/vWuVyVwoCkoC8Us60PM4vhACpH4lMZJIxyiwRoSAm++J9+p2USP39/Th48CAOHz6MiooKWJYVNcipRXNzMyZNmoRkMsmT/USCWhdCEJWaNkhSnFU1+oWOQn5ZIiAROBcEAsoakOGCD2Qy/di//wD27N6Lzs5TKBZtVFXWYNSoelYd0r1PyQnygK2rG4UFCxawbYMYL+J8MXlAkgrSZ89H11Pg2D6ef/550D3/+OOPY9++fThy5Ahqamp43Dj7i8JKnxtk0RhD44lHakwFTDzSf1onKSNJG8OlfAhRWVmJcePGob6+FlA8FIo5Ho/KxzEa2+rr67Fw4cJS0kVGm+dy6chlJQISAYmAREAiIBGQCEgEJAISgWEISAJSXhISgd81xY+8Iz8PSDSBpxcRifQi4iH2vyTSgZVIEWkZr48IBiIu4uVEkwqRLabf5UsiIBEYAQjEgpEQ6OjoQVdXNzzXx7FjJ3DyZAd7zxLxZ5rkCanyfU6KQ2qIFVfCiKMQCkIiNuk/NaqyHQetra1MNpKPLBGJRCh+1hhAtCJZQowf34CpU6di9OjREenoRB2vyctWKC9JkUmqSCIjq6ur0dDQgFGjqoTPrkfJk6Fjjev6MCJlZDQccYOAuLKH7Sg8lwlX+ZIISAQkAhIBiYBEQCIgEZAISAQkAp8HAUlAfh6U5DKXLQKxmvFsBxiXTRK5GHeTpWXpb/ofqx7j75erI+m98gY85duIycmYZIzJyXh7w9dz2Z4AeWASgRGMAPlXEZHoOiKBkEiImmMi5YiQI//ZTCbH3aXjDte0PDXBIiUjWTeUEhElw0Tuvk0eWKaOYrHI5COtv7GxEfPnz8fs2bP5/c96EQmZSqVQUZFiD1xBboqupyXCULCncaOa8nUK8lEkTHxfJEyIjIxJUlZPkr2YzIV81qmQn0sEJAISAYmAREAiIBGQCEgEJAKfgYAkIOUlIhH4HQgMJwbPtmhcmh2rH4eTjeXqyJhkpGUk0SgvP4nAJYYAmel7VOY8dL9JAB1bNrJPogIUi9bgPc5Ls2lXXMtMC4mmMaZpsvKRxg/6PVZCl48VZ0IpTnCUliv5dg1PflAZdsAeteKlcPMaY5BMjff57GOc+KSk1r7EzpvcXYmAREAiIBGQCEgEJAISAYmAROD3ioAkIH+v8MuNXyoIxCqmmDCMyyxj78by4ygvvT4TgVBOOp5JCUnrKi/LvlQwkvspEbjcEIjv1dgLUtPiVoTiSP1AeMMKJfTQo/88Pq7UgIpIy9hj1tCNaL2iedXvfpXIzHgcoWYCrHQc1sKqtJ7hLv+f7iJDSkgxBilcJk7HHJeRR310olLsMOq8fbmddXk8EgGJgERAIiARkAhIBCQCEgGJwIVA4P8AzoJez6ZeGMoAAAAASUVORK5CYII=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2245178" y="1370394"/>
            <a:ext cx="6826250" cy="30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 This Finite Element model is based on the current version of the CAD model of the IRT-CAM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64" y="1924541"/>
            <a:ext cx="5464673" cy="2490758"/>
          </a:xfrm>
          <a:prstGeom prst="rect">
            <a:avLst/>
          </a:prstGeom>
        </p:spPr>
      </p:pic>
      <p:sp>
        <p:nvSpPr>
          <p:cNvPr id="9" name="Espace réservé du texte 2"/>
          <p:cNvSpPr txBox="1">
            <a:spLocks/>
          </p:cNvSpPr>
          <p:nvPr/>
        </p:nvSpPr>
        <p:spPr>
          <a:xfrm>
            <a:off x="977466" y="3011079"/>
            <a:ext cx="5118534" cy="27573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have </a:t>
            </a:r>
            <a:r>
              <a:rPr lang="fr-FR" dirty="0" err="1">
                <a:solidFill>
                  <a:schemeClr val="tx1"/>
                </a:solidFill>
              </a:rPr>
              <a:t>performed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 modal </a:t>
            </a:r>
            <a:r>
              <a:rPr lang="fr-FR" dirty="0" err="1">
                <a:solidFill>
                  <a:schemeClr val="tx1"/>
                </a:solidFill>
              </a:rPr>
              <a:t>Analysis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Design </a:t>
            </a:r>
            <a:r>
              <a:rPr lang="fr-FR" dirty="0" err="1">
                <a:solidFill>
                  <a:schemeClr val="tx1"/>
                </a:solidFill>
              </a:rPr>
              <a:t>limit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load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Analysis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Random</a:t>
            </a:r>
            <a:r>
              <a:rPr lang="fr-FR" dirty="0">
                <a:solidFill>
                  <a:schemeClr val="tx1"/>
                </a:solidFill>
              </a:rPr>
              <a:t> vibration </a:t>
            </a:r>
            <a:r>
              <a:rPr lang="fr-FR" dirty="0" err="1">
                <a:solidFill>
                  <a:schemeClr val="tx1"/>
                </a:solidFill>
              </a:rPr>
              <a:t>analysis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Thermo-elastic analysis (test bench conditions same previous config. 2 )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89" y="4609194"/>
            <a:ext cx="3618496" cy="4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3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E95311C-1A0D-4AD9-BE56-68282AA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D60EF-74D2-468E-860A-54C734DC6E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3662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Thermo-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elastic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FEM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322D-83F1-4F21-9FE7-16E32631FD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857" y="1512887"/>
            <a:ext cx="7953375" cy="3832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Context:</a:t>
            </a:r>
          </a:p>
          <a:p>
            <a:r>
              <a:rPr lang="en-US" sz="2000" dirty="0"/>
              <a:t>Study performed as part of the </a:t>
            </a:r>
            <a:r>
              <a:rPr lang="en-US" sz="2000" dirty="0" err="1"/>
              <a:t>Aluminium</a:t>
            </a:r>
            <a:r>
              <a:rPr lang="en-US" sz="2000" dirty="0"/>
              <a:t> vs </a:t>
            </a:r>
            <a:r>
              <a:rPr lang="en-US" sz="2000" dirty="0" err="1"/>
              <a:t>SiC</a:t>
            </a:r>
            <a:r>
              <a:rPr lang="en-US" sz="2000" dirty="0"/>
              <a:t> camera trade-off.</a:t>
            </a:r>
          </a:p>
          <a:p>
            <a:r>
              <a:rPr lang="en-US" sz="2000" dirty="0"/>
              <a:t>Test conditions = flight conditions, except that:→ The external temperature is ambient, not the actual cavity temperature.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Objectives of the FEM analysis</a:t>
            </a:r>
          </a:p>
          <a:p>
            <a:r>
              <a:rPr lang="en-US" sz="2000" dirty="0"/>
              <a:t>Estimate the structural contractions of the </a:t>
            </a:r>
            <a:r>
              <a:rPr lang="en-US" sz="2000" dirty="0" err="1"/>
              <a:t>Aluminium</a:t>
            </a:r>
            <a:r>
              <a:rPr lang="en-US" sz="2000" dirty="0"/>
              <a:t> configuration in order to size the compensation shims under the pods.</a:t>
            </a:r>
          </a:p>
          <a:p>
            <a:r>
              <a:rPr lang="en-US" sz="2000" dirty="0"/>
              <a:t>Assess potential detector and critical interface tilts to determine possible line-of-sight </a:t>
            </a:r>
            <a:r>
              <a:rPr lang="en-US" sz="2000" b="1" dirty="0"/>
              <a:t>(LOS) shifts </a:t>
            </a:r>
            <a:r>
              <a:rPr lang="en-US" sz="2000" dirty="0"/>
              <a:t>under </a:t>
            </a:r>
            <a:r>
              <a:rPr lang="en-US" sz="2000" b="1" dirty="0"/>
              <a:t>thermal variations.</a:t>
            </a:r>
          </a:p>
          <a:p>
            <a:pPr marL="0" indent="0">
              <a:buNone/>
            </a:pPr>
            <a:endParaRPr lang="fr-FR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1766C-C3EF-48D3-9E55-CC4BDE18F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4000" r="2737"/>
          <a:stretch/>
        </p:blipFill>
        <p:spPr>
          <a:xfrm>
            <a:off x="8018584" y="1301262"/>
            <a:ext cx="4029809" cy="34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AE494367-E63D-49A1-A7E1-922868A3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E1A7-69AB-44CF-9E24-3D998C53C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969" y="285296"/>
            <a:ext cx="10728325" cy="87153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Method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overview</a:t>
            </a:r>
            <a:endParaRPr lang="fr-FR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9CA8F5-5D46-4422-867F-AD57F1FEEA5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3374241"/>
              </p:ext>
            </p:extLst>
          </p:nvPr>
        </p:nvGraphicFramePr>
        <p:xfrm>
          <a:off x="7408496" y="4342741"/>
          <a:ext cx="4334607" cy="191252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56301">
                  <a:extLst>
                    <a:ext uri="{9D8B030D-6E8A-4147-A177-3AD203B41FA5}">
                      <a16:colId xmlns:a16="http://schemas.microsoft.com/office/drawing/2014/main" val="959984259"/>
                    </a:ext>
                  </a:extLst>
                </a:gridCol>
                <a:gridCol w="1478306">
                  <a:extLst>
                    <a:ext uri="{9D8B030D-6E8A-4147-A177-3AD203B41FA5}">
                      <a16:colId xmlns:a16="http://schemas.microsoft.com/office/drawing/2014/main" val="4091292216"/>
                    </a:ext>
                  </a:extLst>
                </a:gridCol>
              </a:tblGrid>
              <a:tr h="38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Number of nodes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</a:rPr>
                        <a:t>170 321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693110"/>
                  </a:ext>
                </a:extLst>
              </a:tr>
              <a:tr h="382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Number of elements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216 037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068109"/>
                  </a:ext>
                </a:extLst>
              </a:tr>
              <a:tr h="382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Shell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103 379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392379"/>
                  </a:ext>
                </a:extLst>
              </a:tr>
              <a:tr h="382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Beam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01678"/>
                  </a:ext>
                </a:extLst>
              </a:tr>
              <a:tr h="382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Solid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112 394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407517"/>
                  </a:ext>
                </a:extLst>
              </a:tr>
            </a:tbl>
          </a:graphicData>
        </a:graphic>
      </p:graphicFrame>
      <p:pic>
        <p:nvPicPr>
          <p:cNvPr id="5" name="Image 65">
            <a:extLst>
              <a:ext uri="{FF2B5EF4-FFF2-40B4-BE49-F238E27FC236}">
                <a16:creationId xmlns:a16="http://schemas.microsoft.com/office/drawing/2014/main" id="{2019B4F8-8B80-4B81-8189-D6C7A10C9B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93" y="1558997"/>
            <a:ext cx="5192395" cy="2526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126A0-A021-49E3-8F76-2C2C1E65D448}"/>
              </a:ext>
            </a:extLst>
          </p:cNvPr>
          <p:cNvSpPr txBox="1"/>
          <p:nvPr/>
        </p:nvSpPr>
        <p:spPr>
          <a:xfrm>
            <a:off x="339969" y="1341582"/>
            <a:ext cx="614582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The aim of the FEM analysis is to determine the displacements of critical interfaces due to thermal loads.</a:t>
            </a:r>
            <a:br>
              <a:rPr lang="en-GB" sz="20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en-GB" sz="20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Workflow: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Perform thermal analysis to obtain temperature gradients.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Import temperature map into mechanical FEM.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Extract nodal displacements at three reference nodes per critical interface.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4. Python post-processing to </a:t>
            </a:r>
            <a:r>
              <a:rPr lang="fr-FR" sz="2000" dirty="0" err="1"/>
              <a:t>generate</a:t>
            </a:r>
            <a:r>
              <a:rPr lang="fr-FR" sz="2000" dirty="0"/>
              <a:t> </a:t>
            </a:r>
            <a:r>
              <a:rPr lang="el-GR" sz="2000" dirty="0"/>
              <a:t>Δθ, Δ</a:t>
            </a:r>
            <a:r>
              <a:rPr lang="fr-FR" sz="2000" dirty="0"/>
              <a:t>x, </a:t>
            </a:r>
            <a:r>
              <a:rPr lang="el-GR" sz="2000" dirty="0"/>
              <a:t>Δ</a:t>
            </a:r>
            <a:r>
              <a:rPr lang="fr-FR" sz="2000" dirty="0"/>
              <a:t>y, </a:t>
            </a:r>
            <a:r>
              <a:rPr lang="el-GR" sz="2000" dirty="0"/>
              <a:t>Δ</a:t>
            </a:r>
            <a:r>
              <a:rPr lang="fr-FR" sz="2000" dirty="0"/>
              <a:t>z tables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4999950B-555C-4DC5-85D2-BFDB3704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5497B-24BA-4731-8082-B3A65E36B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962" y="393925"/>
            <a:ext cx="9803039" cy="716189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Structural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reaction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during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cooldown</a:t>
            </a:r>
            <a:endParaRPr lang="fr-F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C552-1DA8-4E48-938A-9BA6A150C6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943" y="1759351"/>
            <a:ext cx="1087913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Angular displacements: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IF2–Detector: </a:t>
            </a:r>
            <a:r>
              <a:rPr lang="en-US" sz="2000" b="1" dirty="0" err="1"/>
              <a:t>Δθ</a:t>
            </a:r>
            <a:r>
              <a:rPr lang="en-US" sz="2000" b="1" dirty="0"/>
              <a:t>’’ ≈ 41</a:t>
            </a:r>
            <a:endParaRPr lang="fr-FR" sz="2400" b="1" dirty="0"/>
          </a:p>
          <a:p>
            <a:pPr marL="0" indent="0">
              <a:buNone/>
            </a:pPr>
            <a:r>
              <a:rPr lang="fr-FR" sz="2400" b="1" dirty="0" err="1"/>
              <a:t>Translational</a:t>
            </a:r>
            <a:r>
              <a:rPr lang="fr-FR" sz="2400" b="1" dirty="0"/>
              <a:t> </a:t>
            </a:r>
            <a:r>
              <a:rPr lang="fr-FR" sz="2400" b="1" dirty="0" err="1"/>
              <a:t>displacements</a:t>
            </a:r>
            <a:r>
              <a:rPr lang="fr-FR" sz="2400" b="1" dirty="0"/>
              <a:t> (µm):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78284B-E8E8-4A4A-A2A0-1822101DD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98070"/>
              </p:ext>
            </p:extLst>
          </p:nvPr>
        </p:nvGraphicFramePr>
        <p:xfrm>
          <a:off x="581663" y="3473798"/>
          <a:ext cx="4314096" cy="1463040"/>
        </p:xfrm>
        <a:graphic>
          <a:graphicData uri="http://schemas.openxmlformats.org/drawingml/2006/table">
            <a:tbl>
              <a:tblPr/>
              <a:tblGrid>
                <a:gridCol w="1138280">
                  <a:extLst>
                    <a:ext uri="{9D8B030D-6E8A-4147-A177-3AD203B41FA5}">
                      <a16:colId xmlns:a16="http://schemas.microsoft.com/office/drawing/2014/main" val="2083616792"/>
                    </a:ext>
                  </a:extLst>
                </a:gridCol>
                <a:gridCol w="1018768">
                  <a:extLst>
                    <a:ext uri="{9D8B030D-6E8A-4147-A177-3AD203B41FA5}">
                      <a16:colId xmlns:a16="http://schemas.microsoft.com/office/drawing/2014/main" val="1007547349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1447503295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150361282"/>
                    </a:ext>
                  </a:extLst>
                </a:gridCol>
              </a:tblGrid>
              <a:tr h="340702">
                <a:tc>
                  <a:txBody>
                    <a:bodyPr/>
                    <a:lstStyle/>
                    <a:p>
                      <a:r>
                        <a:rPr lang="fr-FR" b="1"/>
                        <a:t>Interface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dx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/>
                        <a:t>dy</a:t>
                      </a:r>
                      <a:endParaRPr lang="fr-F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dz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0500"/>
                  </a:ext>
                </a:extLst>
              </a:tr>
              <a:tr h="340702">
                <a:tc>
                  <a:txBody>
                    <a:bodyPr/>
                    <a:lstStyle/>
                    <a:p>
                      <a:r>
                        <a:rPr lang="fr-FR" dirty="0"/>
                        <a:t>IF1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~690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741780"/>
                  </a:ext>
                </a:extLst>
              </a:tr>
              <a:tr h="340702">
                <a:tc>
                  <a:txBody>
                    <a:bodyPr/>
                    <a:lstStyle/>
                    <a:p>
                      <a:r>
                        <a:rPr lang="fr-FR"/>
                        <a:t>IF2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~680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−300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9307"/>
                  </a:ext>
                </a:extLst>
              </a:tr>
              <a:tr h="340702">
                <a:tc>
                  <a:txBody>
                    <a:bodyPr/>
                    <a:lstStyle/>
                    <a:p>
                      <a:r>
                        <a:rPr lang="fr-FR"/>
                        <a:t>Detector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~660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−390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200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9C6E77-2851-4DF0-B990-B56AB5DBE718}"/>
              </a:ext>
            </a:extLst>
          </p:cNvPr>
          <p:cNvSpPr txBox="1"/>
          <p:nvPr/>
        </p:nvSpPr>
        <p:spPr>
          <a:xfrm>
            <a:off x="6096000" y="2000591"/>
            <a:ext cx="5755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X-axis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shrinkage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dominated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G10 thermal contraction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Z-axis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displacements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compensated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fr-FR" altLang="fr-FR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000" dirty="0">
                <a:latin typeface="Arial" panose="020B0604020202020204" pitchFamily="34" charset="0"/>
              </a:rPr>
              <a:t>  Y-axis </a:t>
            </a:r>
            <a:r>
              <a:rPr lang="fr-FR" sz="2000" dirty="0" err="1">
                <a:latin typeface="Arial" panose="020B0604020202020204" pitchFamily="34" charset="0"/>
              </a:rPr>
              <a:t>displacements</a:t>
            </a:r>
            <a:r>
              <a:rPr lang="fr-FR" sz="2000" dirty="0">
                <a:latin typeface="Arial" panose="020B0604020202020204" pitchFamily="34" charset="0"/>
              </a:rPr>
              <a:t> can not </a:t>
            </a:r>
            <a:r>
              <a:rPr lang="fr-FR" sz="2000" dirty="0" err="1">
                <a:latin typeface="Arial" panose="020B0604020202020204" pitchFamily="34" charset="0"/>
              </a:rPr>
              <a:t>be</a:t>
            </a:r>
            <a:r>
              <a:rPr lang="fr-FR" sz="2000" dirty="0">
                <a:latin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</a:rPr>
              <a:t>compensated</a:t>
            </a:r>
            <a:r>
              <a:rPr lang="fr-FR" sz="2000" dirty="0">
                <a:latin typeface="Arial" panose="020B0604020202020204" pitchFamily="34" charset="0"/>
              </a:rPr>
              <a:t> but are </a:t>
            </a:r>
            <a:r>
              <a:rPr lang="fr-FR" sz="2000" dirty="0" err="1">
                <a:latin typeface="Arial" panose="020B0604020202020204" pitchFamily="34" charset="0"/>
              </a:rPr>
              <a:t>negligible</a:t>
            </a:r>
            <a:r>
              <a:rPr lang="fr-FR" sz="2000" dirty="0">
                <a:latin typeface="Arial" panose="020B0604020202020204" pitchFamily="34" charset="0"/>
              </a:rPr>
              <a:t> ( </a:t>
            </a:r>
            <a:r>
              <a:rPr lang="fr-FR" sz="2000" dirty="0" err="1">
                <a:latin typeface="Arial" panose="020B0604020202020204" pitchFamily="34" charset="0"/>
              </a:rPr>
              <a:t>between</a:t>
            </a:r>
            <a:r>
              <a:rPr lang="fr-FR" sz="2000" dirty="0">
                <a:latin typeface="Arial" panose="020B0604020202020204" pitchFamily="34" charset="0"/>
              </a:rPr>
              <a:t> 2 and 8 µm) </a:t>
            </a:r>
            <a:endParaRPr lang="fr-FR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40E0E92-B546-4186-911C-1AE0B0FE039E}"/>
              </a:ext>
            </a:extLst>
          </p:cNvPr>
          <p:cNvSpPr/>
          <p:nvPr/>
        </p:nvSpPr>
        <p:spPr>
          <a:xfrm>
            <a:off x="5462220" y="2427406"/>
            <a:ext cx="537262" cy="38879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30D26-ABDF-4120-A07B-DBDBDB6D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26" y="3712454"/>
            <a:ext cx="3919147" cy="277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07E2C-639F-42AD-88D7-055402E14CF0}"/>
              </a:ext>
            </a:extLst>
          </p:cNvPr>
          <p:cNvSpPr txBox="1"/>
          <p:nvPr/>
        </p:nvSpPr>
        <p:spPr>
          <a:xfrm>
            <a:off x="210012" y="5416062"/>
            <a:ext cx="819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LoS</a:t>
            </a:r>
            <a:r>
              <a:rPr lang="fr-FR" b="1" dirty="0"/>
              <a:t> shift </a:t>
            </a:r>
            <a:r>
              <a:rPr lang="fr-FR" b="1" dirty="0" err="1"/>
              <a:t>after</a:t>
            </a:r>
            <a:r>
              <a:rPr lang="fr-FR" b="1" dirty="0"/>
              <a:t> compensation of X-axis and Z-axis </a:t>
            </a:r>
            <a:r>
              <a:rPr lang="fr-FR" b="1" dirty="0" err="1"/>
              <a:t>displacements</a:t>
            </a:r>
            <a:r>
              <a:rPr lang="fr-FR" b="1" dirty="0"/>
              <a:t> tilt</a:t>
            </a:r>
            <a:r>
              <a:rPr lang="fr-FR" sz="2400" dirty="0"/>
              <a:t>~ 3’’  </a:t>
            </a:r>
            <a:endParaRPr lang="fr-FR" dirty="0"/>
          </a:p>
        </p:txBody>
      </p:sp>
      <p:sp>
        <p:nvSpPr>
          <p:cNvPr id="12" name="Ellipse 7">
            <a:extLst>
              <a:ext uri="{FF2B5EF4-FFF2-40B4-BE49-F238E27FC236}">
                <a16:creationId xmlns:a16="http://schemas.microsoft.com/office/drawing/2014/main" id="{528A4B6D-A277-4205-97DC-E5A3C4C9A161}"/>
              </a:ext>
            </a:extLst>
          </p:cNvPr>
          <p:cNvSpPr/>
          <p:nvPr/>
        </p:nvSpPr>
        <p:spPr>
          <a:xfrm>
            <a:off x="7307580" y="5384200"/>
            <a:ext cx="1266127" cy="525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7">
            <a:extLst>
              <a:ext uri="{FF2B5EF4-FFF2-40B4-BE49-F238E27FC236}">
                <a16:creationId xmlns:a16="http://schemas.microsoft.com/office/drawing/2014/main" id="{A4CE37EA-B478-4CE0-9A74-5A92BB2CA528}"/>
              </a:ext>
            </a:extLst>
          </p:cNvPr>
          <p:cNvSpPr/>
          <p:nvPr/>
        </p:nvSpPr>
        <p:spPr>
          <a:xfrm>
            <a:off x="2045173" y="2164712"/>
            <a:ext cx="1398782" cy="659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2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F7E7CE35-85C7-4EC7-AB61-36192356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CD495-B44B-4AB4-9866-44C497C015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454819"/>
            <a:ext cx="10728325" cy="87153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775E-B533-48F4-A52D-FFEC9E0359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92313"/>
            <a:ext cx="10515600" cy="3019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Cooling the camera causes some displacement mainly due to material contraction, but these effects are well controlled.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Movements along the X and Z axes can be compensated, while those along the Y axis remain negligible.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At operating temperature, moderate thermal variations have no significant impact on internal stability or line-of-sight accuracy.</a:t>
            </a:r>
          </a:p>
        </p:txBody>
      </p:sp>
    </p:spTree>
    <p:extLst>
      <p:ext uri="{BB962C8B-B14F-4D97-AF65-F5344CB8AC3E}">
        <p14:creationId xmlns:p14="http://schemas.microsoft.com/office/powerpoint/2010/main" val="252398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D3B1BB8B-AC60-4DDC-A23A-FE7F8FDF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AEB7E-EEFB-4068-8191-3EE2D2D7A4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280" y="447912"/>
            <a:ext cx="10728325" cy="87153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Configuration of IRT-CAM thermal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F0174-4B1B-4849-99C3-414470DD7F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88" y="1347788"/>
            <a:ext cx="4951412" cy="45323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D6512-77F1-4B8A-8E3E-89C248F747AA}"/>
              </a:ext>
            </a:extLst>
          </p:cNvPr>
          <p:cNvSpPr txBox="1"/>
          <p:nvPr/>
        </p:nvSpPr>
        <p:spPr>
          <a:xfrm>
            <a:off x="641838" y="3105834"/>
            <a:ext cx="591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IRT-CAM FPA is connected to a cold finger CF1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IRT-CAM MSA is mounted on another cold finger CF2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1179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A3FC-92C2-454A-ABE1-5E18C60DB7F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69443" y="2435679"/>
            <a:ext cx="6090671" cy="993321"/>
          </a:xfrm>
        </p:spPr>
        <p:txBody>
          <a:bodyPr>
            <a:normAutofit fontScale="90000"/>
          </a:bodyPr>
          <a:lstStyle/>
          <a:p>
            <a:r>
              <a:rPr lang="fr-FR" sz="6000" b="1" dirty="0" err="1">
                <a:solidFill>
                  <a:srgbClr val="FF0000"/>
                </a:solidFill>
                <a:latin typeface="+mn-lt"/>
              </a:rPr>
              <a:t>Planned</a:t>
            </a:r>
            <a:r>
              <a:rPr lang="fr-FR" sz="6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6000" b="1" dirty="0" err="1">
                <a:solidFill>
                  <a:srgbClr val="FF0000"/>
                </a:solidFill>
                <a:latin typeface="+mn-lt"/>
              </a:rPr>
              <a:t>activities</a:t>
            </a:r>
            <a:endParaRPr lang="fr-FR" sz="6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66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370FCA98-D510-4468-91A6-CDAD42B4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32DC7-B5B6-4CC4-A536-4FC205D760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10728325" cy="87153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Mass updates/ New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Mechanical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Design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A719E1-F17A-455D-8E51-2236D1C53CA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6492935"/>
              </p:ext>
            </p:extLst>
          </p:nvPr>
        </p:nvGraphicFramePr>
        <p:xfrm>
          <a:off x="6673363" y="4456910"/>
          <a:ext cx="5187462" cy="105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154">
                  <a:extLst>
                    <a:ext uri="{9D8B030D-6E8A-4147-A177-3AD203B41FA5}">
                      <a16:colId xmlns:a16="http://schemas.microsoft.com/office/drawing/2014/main" val="1292227486"/>
                    </a:ext>
                  </a:extLst>
                </a:gridCol>
                <a:gridCol w="1729154">
                  <a:extLst>
                    <a:ext uri="{9D8B030D-6E8A-4147-A177-3AD203B41FA5}">
                      <a16:colId xmlns:a16="http://schemas.microsoft.com/office/drawing/2014/main" val="243390880"/>
                    </a:ext>
                  </a:extLst>
                </a:gridCol>
                <a:gridCol w="1729154">
                  <a:extLst>
                    <a:ext uri="{9D8B030D-6E8A-4147-A177-3AD203B41FA5}">
                      <a16:colId xmlns:a16="http://schemas.microsoft.com/office/drawing/2014/main" val="1823266317"/>
                    </a:ext>
                  </a:extLst>
                </a:gridCol>
              </a:tblGrid>
              <a:tr h="4185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Mass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no marge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Nominal Mass</a:t>
                      </a:r>
                    </a:p>
                    <a:p>
                      <a:pPr algn="ctr"/>
                      <a:r>
                        <a:rPr lang="fr-FR" dirty="0"/>
                        <a:t>(Kg)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9070"/>
                  </a:ext>
                </a:extLst>
              </a:tr>
              <a:tr h="4165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New Mass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5608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54DF43-74AB-48A2-81CD-684536A1DA24}"/>
              </a:ext>
            </a:extLst>
          </p:cNvPr>
          <p:cNvSpPr txBox="1"/>
          <p:nvPr/>
        </p:nvSpPr>
        <p:spPr>
          <a:xfrm>
            <a:off x="405913" y="2125127"/>
            <a:ext cx="5635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Perform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updated</a:t>
            </a:r>
            <a:r>
              <a:rPr lang="fr-FR" sz="2400" dirty="0"/>
              <a:t> mass new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</a:t>
            </a:r>
            <a:r>
              <a:rPr lang="fr-FR" sz="2000" dirty="0">
                <a:solidFill>
                  <a:schemeClr val="tx1"/>
                </a:solidFill>
              </a:rPr>
              <a:t>odal </a:t>
            </a:r>
            <a:r>
              <a:rPr lang="fr-FR" sz="2000" dirty="0" err="1">
                <a:solidFill>
                  <a:schemeClr val="tx1"/>
                </a:solidFill>
              </a:rPr>
              <a:t>Analysis</a:t>
            </a: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Design </a:t>
            </a:r>
            <a:r>
              <a:rPr lang="fr-FR" sz="2000" dirty="0" err="1">
                <a:solidFill>
                  <a:schemeClr val="tx1"/>
                </a:solidFill>
              </a:rPr>
              <a:t>limit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load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Analysis</a:t>
            </a: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Random</a:t>
            </a:r>
            <a:r>
              <a:rPr lang="fr-FR" sz="2000" dirty="0">
                <a:solidFill>
                  <a:schemeClr val="tx1"/>
                </a:solidFill>
              </a:rPr>
              <a:t> vibration </a:t>
            </a:r>
            <a:r>
              <a:rPr lang="fr-FR" sz="2000" dirty="0" err="1">
                <a:solidFill>
                  <a:schemeClr val="tx1"/>
                </a:solidFill>
              </a:rPr>
              <a:t>analysis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CA8E64E3-AE41-492F-A32A-839CE1CE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76" y="1366027"/>
            <a:ext cx="2737338" cy="26400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78F7CF-9B88-4076-A206-38EE263535FE}"/>
              </a:ext>
            </a:extLst>
          </p:cNvPr>
          <p:cNvSpPr txBox="1">
            <a:spLocks/>
          </p:cNvSpPr>
          <p:nvPr/>
        </p:nvSpPr>
        <p:spPr>
          <a:xfrm>
            <a:off x="331175" y="4006117"/>
            <a:ext cx="6113587" cy="2051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Perform a new thermo-mechanical analysis using the operational external temperature (instead of ambient) to:</a:t>
            </a:r>
          </a:p>
          <a:p>
            <a:pPr lvl="1"/>
            <a:r>
              <a:rPr lang="en-US" sz="2000"/>
              <a:t>Refine the dimensioning of the compensation shims, and</a:t>
            </a:r>
          </a:p>
          <a:p>
            <a:pPr lvl="1"/>
            <a:r>
              <a:rPr lang="en-US" sz="2000"/>
              <a:t>Improve the prediction of the detector focal plane position.</a:t>
            </a:r>
            <a:endParaRPr lang="fr-F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056A6-B42E-410B-9FE1-B0BBD071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753" y="1366027"/>
            <a:ext cx="1884485" cy="298440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CBE25B9-0797-4DCA-893F-F1AFC1FDF9E4}"/>
              </a:ext>
            </a:extLst>
          </p:cNvPr>
          <p:cNvSpPr/>
          <p:nvPr/>
        </p:nvSpPr>
        <p:spPr>
          <a:xfrm>
            <a:off x="8593014" y="2663764"/>
            <a:ext cx="735624" cy="3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06BFCC-3FFC-46C7-A045-E48458181EEC}"/>
              </a:ext>
            </a:extLst>
          </p:cNvPr>
          <p:cNvSpPr/>
          <p:nvPr/>
        </p:nvSpPr>
        <p:spPr>
          <a:xfrm>
            <a:off x="10876085" y="1496254"/>
            <a:ext cx="1046286" cy="4539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Sidecar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1701E-186A-4B85-8C5F-D65EB3B2E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758" y="5767475"/>
            <a:ext cx="3060278" cy="562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C517DB-E777-45C6-AA8B-396C10055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758" y="6376617"/>
            <a:ext cx="3663861" cy="414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77FF0-DEA8-4A18-B5EC-6693EDFFFF37}"/>
              </a:ext>
            </a:extLst>
          </p:cNvPr>
          <p:cNvSpPr txBox="1"/>
          <p:nvPr/>
        </p:nvSpPr>
        <p:spPr>
          <a:xfrm>
            <a:off x="5265615" y="5995311"/>
            <a:ext cx="207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ESA- Interface document EID-A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36E4A09-87E6-46C7-82A3-EF8559F362AD}"/>
              </a:ext>
            </a:extLst>
          </p:cNvPr>
          <p:cNvSpPr/>
          <p:nvPr/>
        </p:nvSpPr>
        <p:spPr>
          <a:xfrm>
            <a:off x="7323992" y="5879496"/>
            <a:ext cx="193431" cy="91158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1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0922A6BD-909C-4D61-802D-94F0E34E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2FDB5-2A59-457F-9446-5207A0266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336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IRT-CAM FPA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definition</a:t>
            </a:r>
            <a:endParaRPr lang="fr-F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9A5EF8-289F-4CE6-B5A5-0A44939AEC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/>
          <a:stretch/>
        </p:blipFill>
        <p:spPr>
          <a:xfrm>
            <a:off x="5424488" y="1720850"/>
            <a:ext cx="6767512" cy="31353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D2841-7768-48FD-B161-4C08BAEB7DE4}"/>
              </a:ext>
            </a:extLst>
          </p:cNvPr>
          <p:cNvSpPr txBox="1"/>
          <p:nvPr/>
        </p:nvSpPr>
        <p:spPr>
          <a:xfrm>
            <a:off x="175628" y="2823837"/>
            <a:ext cx="5284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Functional</a:t>
            </a:r>
            <a:r>
              <a:rPr lang="fr-FR" sz="2400" dirty="0"/>
              <a:t> </a:t>
            </a:r>
            <a:r>
              <a:rPr lang="fr-FR" sz="2400" dirty="0" err="1"/>
              <a:t>requirement</a:t>
            </a:r>
            <a:r>
              <a:rPr lang="fr-FR" sz="2400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/>
              <a:t>Temperature</a:t>
            </a:r>
            <a:r>
              <a:rPr lang="fr-FR" sz="2400" b="1" dirty="0"/>
              <a:t> of Detector &lt; 120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/>
              <a:t>Temperature</a:t>
            </a:r>
            <a:r>
              <a:rPr lang="fr-FR" sz="2400" b="1" dirty="0"/>
              <a:t> of </a:t>
            </a:r>
            <a:r>
              <a:rPr lang="fr-FR" sz="2400" b="1" dirty="0" err="1"/>
              <a:t>SideCar</a:t>
            </a:r>
            <a:r>
              <a:rPr lang="fr-FR" sz="2400" b="1" dirty="0"/>
              <a:t> &gt; 130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805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08CB4C-1566-49D9-9F52-3C2E95CF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4-5 November 2025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5C961-37E6-4497-8F44-78BE7004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6DE1D-C846-4D47-B43B-8F185A6EF413}"/>
              </a:ext>
            </a:extLst>
          </p:cNvPr>
          <p:cNvSpPr txBox="1">
            <a:spLocks/>
          </p:cNvSpPr>
          <p:nvPr/>
        </p:nvSpPr>
        <p:spPr>
          <a:xfrm>
            <a:off x="830603" y="274881"/>
            <a:ext cx="10515600" cy="54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Thermal Model Development and Correlation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A15525-E906-4FC9-831D-41EA6A1A63CD}"/>
              </a:ext>
            </a:extLst>
          </p:cNvPr>
          <p:cNvSpPr txBox="1">
            <a:spLocks/>
          </p:cNvSpPr>
          <p:nvPr/>
        </p:nvSpPr>
        <p:spPr>
          <a:xfrm>
            <a:off x="3784597" y="1005008"/>
            <a:ext cx="7962901" cy="530322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Overview:</a:t>
            </a:r>
          </a:p>
          <a:p>
            <a:br>
              <a:rPr lang="en-US"/>
            </a:br>
            <a:r>
              <a:rPr lang="en-US"/>
              <a:t>We developed two thermal models: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 b="1"/>
              <a:t>detailed model</a:t>
            </a:r>
            <a:r>
              <a:rPr lang="en-US"/>
              <a:t> using </a:t>
            </a:r>
            <a:r>
              <a:rPr lang="en-US" b="1"/>
              <a:t>TMG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 b="1"/>
              <a:t>reduced model</a:t>
            </a:r>
            <a:r>
              <a:rPr lang="en-US"/>
              <a:t> using </a:t>
            </a:r>
            <a:r>
              <a:rPr lang="en-US" b="1"/>
              <a:t>ESATAN</a:t>
            </a:r>
            <a:endParaRPr lang="en-US"/>
          </a:p>
          <a:p>
            <a:r>
              <a:rPr lang="en-US" b="1"/>
              <a:t>Process: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</a:t>
            </a:r>
            <a:r>
              <a:rPr lang="en-US" b="1"/>
              <a:t>reduced ESATAN model</a:t>
            </a:r>
            <a:r>
              <a:rPr lang="en-US"/>
              <a:t> was </a:t>
            </a:r>
            <a:r>
              <a:rPr lang="en-US" b="1"/>
              <a:t>correlated</a:t>
            </a:r>
            <a:r>
              <a:rPr lang="en-US"/>
              <a:t> with the detailed TMG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We then </a:t>
            </a:r>
            <a:r>
              <a:rPr lang="en-US" b="1"/>
              <a:t>compared the results</a:t>
            </a:r>
            <a:r>
              <a:rPr lang="en-US"/>
              <a:t> according to </a:t>
            </a:r>
            <a:r>
              <a:rPr lang="en-US" i="1"/>
              <a:t>ESA doc: Model Correlation Criteria.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Finally, a </a:t>
            </a:r>
            <a:r>
              <a:rPr lang="en-US" b="1"/>
              <a:t>steady-state Hot Case</a:t>
            </a:r>
            <a:r>
              <a:rPr lang="en-US"/>
              <a:t> was </a:t>
            </a:r>
            <a:r>
              <a:rPr lang="en-US" b="1"/>
              <a:t>performed</a:t>
            </a:r>
            <a:r>
              <a:rPr lang="en-US"/>
              <a:t> to get :</a:t>
            </a:r>
            <a:r>
              <a:rPr lang="fr-FR" sz="120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Temperatures at the different subsystems of the camera</a:t>
            </a:r>
            <a:endParaRPr lang="fr-FR" sz="1200"/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Heat flow at the </a:t>
            </a:r>
            <a:r>
              <a:rPr lang="fr-FR" b="1"/>
              <a:t>interfaces : CF1, CF2, Optical Bench, environnement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 To validate the correlation.</a:t>
            </a:r>
          </a:p>
          <a:p>
            <a:r>
              <a:rPr lang="en-US" b="1"/>
              <a:t>Results:</a:t>
            </a:r>
          </a:p>
          <a:p>
            <a:r>
              <a:rPr lang="en-US"/>
              <a:t> All elements show good agreement</a:t>
            </a:r>
          </a:p>
          <a:p>
            <a:r>
              <a:rPr lang="en-US"/>
              <a:t> Exception: small discrepancy at Cold Finger 2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C431F3-78FE-4EB5-9757-7F586C6A810D}"/>
              </a:ext>
            </a:extLst>
          </p:cNvPr>
          <p:cNvGrpSpPr/>
          <p:nvPr/>
        </p:nvGrpSpPr>
        <p:grpSpPr>
          <a:xfrm>
            <a:off x="444501" y="1087931"/>
            <a:ext cx="2997778" cy="2836253"/>
            <a:chOff x="984736" y="1459523"/>
            <a:chExt cx="4281856" cy="4343400"/>
          </a:xfrm>
        </p:grpSpPr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B0967576-740E-4C16-9672-2EB521FDC51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36" y="3735894"/>
              <a:ext cx="4281856" cy="20670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Image 5">
              <a:extLst>
                <a:ext uri="{FF2B5EF4-FFF2-40B4-BE49-F238E27FC236}">
                  <a16:creationId xmlns:a16="http://schemas.microsoft.com/office/drawing/2014/main" id="{A8F07C7A-D91B-47C0-9E63-4160D59200D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38" y="1459523"/>
              <a:ext cx="4281854" cy="21453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4AF0F0E-2ADD-44AF-835B-28B4BC77B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26253"/>
            <a:ext cx="2343936" cy="21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9DB206D-C7C9-43FB-B57A-290A8DCE18F0}"/>
              </a:ext>
            </a:extLst>
          </p:cNvPr>
          <p:cNvGrpSpPr>
            <a:grpSpLocks noChangeAspect="1"/>
          </p:cNvGrpSpPr>
          <p:nvPr/>
        </p:nvGrpSpPr>
        <p:grpSpPr>
          <a:xfrm>
            <a:off x="852332" y="112625"/>
            <a:ext cx="10298687" cy="4062318"/>
            <a:chOff x="358861" y="669669"/>
            <a:chExt cx="11474278" cy="452602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C12F190-FF2D-4AEF-92B6-AEE839F4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6310" y="813881"/>
              <a:ext cx="5176829" cy="423760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D94AFC8-7FD4-4475-BA39-243507F67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861" y="669669"/>
              <a:ext cx="5531812" cy="4526028"/>
            </a:xfrm>
            <a:prstGeom prst="rect">
              <a:avLst/>
            </a:prstGeom>
          </p:spPr>
        </p:pic>
      </p:grpSp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7A048CEF-435A-4D61-A117-0307742B0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66326"/>
              </p:ext>
            </p:extLst>
          </p:nvPr>
        </p:nvGraphicFramePr>
        <p:xfrm>
          <a:off x="734530" y="4084542"/>
          <a:ext cx="6317720" cy="1869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57">
                  <a:extLst>
                    <a:ext uri="{9D8B030D-6E8A-4147-A177-3AD203B41FA5}">
                      <a16:colId xmlns:a16="http://schemas.microsoft.com/office/drawing/2014/main" val="1845949592"/>
                    </a:ext>
                  </a:extLst>
                </a:gridCol>
                <a:gridCol w="1950206">
                  <a:extLst>
                    <a:ext uri="{9D8B030D-6E8A-4147-A177-3AD203B41FA5}">
                      <a16:colId xmlns:a16="http://schemas.microsoft.com/office/drawing/2014/main" val="3057132686"/>
                    </a:ext>
                  </a:extLst>
                </a:gridCol>
                <a:gridCol w="2009657">
                  <a:extLst>
                    <a:ext uri="{9D8B030D-6E8A-4147-A177-3AD203B41FA5}">
                      <a16:colId xmlns:a16="http://schemas.microsoft.com/office/drawing/2014/main" val="653617445"/>
                    </a:ext>
                  </a:extLst>
                </a:gridCol>
              </a:tblGrid>
              <a:tr h="31164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Requirements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69134"/>
                  </a:ext>
                </a:extLst>
              </a:tr>
              <a:tr h="779108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Tdet</a:t>
                      </a:r>
                      <a:r>
                        <a:rPr lang="fr-FR" sz="1400" b="1" dirty="0"/>
                        <a:t> @120K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T</a:t>
                      </a:r>
                      <a:r>
                        <a:rPr lang="fr-FR" sz="1400" baseline="-25000" dirty="0"/>
                        <a:t>FEE  </a:t>
                      </a:r>
                      <a:r>
                        <a:rPr lang="fr-FR" sz="1400" baseline="0" dirty="0"/>
                        <a:t>@</a:t>
                      </a:r>
                      <a:r>
                        <a:rPr lang="fr-FR" sz="1400" dirty="0"/>
                        <a:t>162K </a:t>
                      </a:r>
                      <a:r>
                        <a:rPr lang="fr-FR" sz="1050" dirty="0"/>
                        <a:t>(&gt;130K)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T</a:t>
                      </a:r>
                      <a:r>
                        <a:rPr lang="fr-FR" sz="1400" baseline="-25000" dirty="0" err="1"/>
                        <a:t>structure</a:t>
                      </a:r>
                      <a:r>
                        <a:rPr lang="fr-FR" sz="1400" dirty="0"/>
                        <a:t> @158K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520 mW @ 119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2.6 W @ 158 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409953"/>
                  </a:ext>
                </a:extLst>
              </a:tr>
              <a:tr h="77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Tdet</a:t>
                      </a:r>
                      <a:r>
                        <a:rPr lang="fr-FR" sz="1400" b="1" dirty="0"/>
                        <a:t> @100K</a:t>
                      </a:r>
                    </a:p>
                    <a:p>
                      <a:r>
                        <a:rPr lang="fr-FR" sz="1400" dirty="0"/>
                        <a:t>T</a:t>
                      </a:r>
                      <a:r>
                        <a:rPr lang="fr-FR" sz="1400" baseline="-25000" dirty="0"/>
                        <a:t>FEE </a:t>
                      </a:r>
                      <a:r>
                        <a:rPr lang="fr-FR" sz="1400" dirty="0"/>
                        <a:t>@162K </a:t>
                      </a:r>
                      <a:r>
                        <a:rPr lang="fr-FR" sz="1050" dirty="0"/>
                        <a:t>(&gt;130K)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T</a:t>
                      </a:r>
                      <a:r>
                        <a:rPr lang="fr-FR" sz="1400" baseline="-25000" dirty="0" err="1"/>
                        <a:t>structure</a:t>
                      </a:r>
                      <a:r>
                        <a:rPr lang="fr-FR" sz="1400" dirty="0"/>
                        <a:t> @ 158K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 620 mW @ 99 K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2.5 W @ 158 K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6296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39B3414-B1FB-4E5F-B80E-8D26F2F0E7BE}"/>
              </a:ext>
            </a:extLst>
          </p:cNvPr>
          <p:cNvSpPr txBox="1"/>
          <p:nvPr/>
        </p:nvSpPr>
        <p:spPr>
          <a:xfrm>
            <a:off x="541990" y="25461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4FDD47-8430-4DF7-B753-EB0A8F4C8DD0}"/>
              </a:ext>
            </a:extLst>
          </p:cNvPr>
          <p:cNvSpPr txBox="1"/>
          <p:nvPr/>
        </p:nvSpPr>
        <p:spPr>
          <a:xfrm>
            <a:off x="5607455" y="28479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E7D4C0-C8B8-41C2-A965-8A8F99EA3C96}"/>
              </a:ext>
            </a:extLst>
          </p:cNvPr>
          <p:cNvSpPr txBox="1"/>
          <p:nvPr/>
        </p:nvSpPr>
        <p:spPr>
          <a:xfrm>
            <a:off x="10449191" y="11731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FEE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939A26-05FD-4AA5-A8CB-BABA4A035484}"/>
              </a:ext>
            </a:extLst>
          </p:cNvPr>
          <p:cNvSpPr txBox="1"/>
          <p:nvPr/>
        </p:nvSpPr>
        <p:spPr>
          <a:xfrm>
            <a:off x="10944675" y="2478584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FPA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9B19FF9-972E-436C-BD97-3F201A02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72853"/>
            <a:ext cx="10728325" cy="87182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+mn-lt"/>
              </a:rPr>
              <a:t>Version x2 cold-finger </a:t>
            </a:r>
            <a:r>
              <a:rPr lang="fr-FR" sz="3600" b="1" dirty="0" err="1">
                <a:solidFill>
                  <a:srgbClr val="FF0000"/>
                </a:solidFill>
                <a:latin typeface="+mn-lt"/>
              </a:rPr>
              <a:t>with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 FEE on structure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4DEE59-8841-4D88-8E94-B0A477EE4745}"/>
              </a:ext>
            </a:extLst>
          </p:cNvPr>
          <p:cNvSpPr txBox="1"/>
          <p:nvPr/>
        </p:nvSpPr>
        <p:spPr>
          <a:xfrm>
            <a:off x="7418718" y="248426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structure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C34891-50E1-490F-877D-EE1A1FCCB644}"/>
              </a:ext>
            </a:extLst>
          </p:cNvPr>
          <p:cNvSpPr txBox="1"/>
          <p:nvPr/>
        </p:nvSpPr>
        <p:spPr>
          <a:xfrm>
            <a:off x="8298611" y="5250989"/>
            <a:ext cx="374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∆</a:t>
            </a:r>
            <a:r>
              <a:rPr lang="fr-FR" baseline="-25000" dirty="0"/>
              <a:t>mass </a:t>
            </a:r>
            <a:r>
              <a:rPr lang="fr-FR" dirty="0"/>
              <a:t>= +200 g vs nominale version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683C53-ED81-443C-B254-85CB1B68A4B6}"/>
              </a:ext>
            </a:extLst>
          </p:cNvPr>
          <p:cNvSpPr txBox="1"/>
          <p:nvPr/>
        </p:nvSpPr>
        <p:spPr>
          <a:xfrm>
            <a:off x="3595611" y="3475395"/>
            <a:ext cx="3447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</a:rPr>
              <a:t>Same</a:t>
            </a:r>
            <a:r>
              <a:rPr lang="fr-FR" sz="1400" dirty="0">
                <a:solidFill>
                  <a:srgbClr val="FF0000"/>
                </a:solidFill>
              </a:rPr>
              <a:t> design : </a:t>
            </a:r>
            <a:r>
              <a:rPr lang="fr-FR" sz="1400" dirty="0" err="1">
                <a:solidFill>
                  <a:srgbClr val="FF0000"/>
                </a:solidFill>
              </a:rPr>
              <a:t>thermomechanical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decoupling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of the detector as in the </a:t>
            </a:r>
            <a:r>
              <a:rPr lang="fr-FR" sz="1400" dirty="0" err="1">
                <a:solidFill>
                  <a:srgbClr val="FF0000"/>
                </a:solidFill>
              </a:rPr>
              <a:t>previous</a:t>
            </a:r>
            <a:r>
              <a:rPr lang="fr-FR" sz="1400" dirty="0">
                <a:solidFill>
                  <a:srgbClr val="FF0000"/>
                </a:solidFill>
              </a:rPr>
              <a:t> version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BECA9B-802D-405D-869E-A9B577AFD0B4}"/>
              </a:ext>
            </a:extLst>
          </p:cNvPr>
          <p:cNvCxnSpPr/>
          <p:nvPr/>
        </p:nvCxnSpPr>
        <p:spPr>
          <a:xfrm flipH="1" flipV="1">
            <a:off x="5231905" y="2204558"/>
            <a:ext cx="276046" cy="105242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4700DDC-3803-4DBE-BD76-014654B0E9C4}"/>
              </a:ext>
            </a:extLst>
          </p:cNvPr>
          <p:cNvSpPr txBox="1"/>
          <p:nvPr/>
        </p:nvSpPr>
        <p:spPr>
          <a:xfrm>
            <a:off x="384391" y="27669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Cold-finger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B8C0516-E52D-4CC6-8A34-E3161B8ADDB5}"/>
              </a:ext>
            </a:extLst>
          </p:cNvPr>
          <p:cNvSpPr txBox="1"/>
          <p:nvPr/>
        </p:nvSpPr>
        <p:spPr>
          <a:xfrm>
            <a:off x="5411959" y="309988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Cold-finger</a:t>
            </a:r>
          </a:p>
        </p:txBody>
      </p: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9E6A0EB3-63D2-44BD-ADEA-1AF16D5A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324" y="6343649"/>
            <a:ext cx="5284178" cy="365125"/>
          </a:xfrm>
        </p:spPr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52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06A05AC-FD8D-4DED-8E0D-4F33502E1E23}"/>
              </a:ext>
            </a:extLst>
          </p:cNvPr>
          <p:cNvGrpSpPr/>
          <p:nvPr/>
        </p:nvGrpSpPr>
        <p:grpSpPr>
          <a:xfrm>
            <a:off x="680181" y="669149"/>
            <a:ext cx="10831638" cy="3927538"/>
            <a:chOff x="850142" y="1222602"/>
            <a:chExt cx="10831638" cy="392753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5C742CD-C077-4A9B-9EDE-72A50A56B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7310" y="1224679"/>
              <a:ext cx="5164470" cy="3925461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24F4AB-6FFD-480F-86F2-E232F06C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142" y="1222602"/>
              <a:ext cx="5013248" cy="3835567"/>
            </a:xfrm>
            <a:prstGeom prst="rect">
              <a:avLst/>
            </a:prstGeom>
          </p:spPr>
        </p:pic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ACD441D-5A0F-48EB-80EF-F8BE340B1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754877"/>
              </p:ext>
            </p:extLst>
          </p:nvPr>
        </p:nvGraphicFramePr>
        <p:xfrm>
          <a:off x="880959" y="4303486"/>
          <a:ext cx="5215041" cy="19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99">
                  <a:extLst>
                    <a:ext uri="{9D8B030D-6E8A-4147-A177-3AD203B41FA5}">
                      <a16:colId xmlns:a16="http://schemas.microsoft.com/office/drawing/2014/main" val="1845949592"/>
                    </a:ext>
                  </a:extLst>
                </a:gridCol>
                <a:gridCol w="2918442">
                  <a:extLst>
                    <a:ext uri="{9D8B030D-6E8A-4147-A177-3AD203B41FA5}">
                      <a16:colId xmlns:a16="http://schemas.microsoft.com/office/drawing/2014/main" val="3057132686"/>
                    </a:ext>
                  </a:extLst>
                </a:gridCol>
              </a:tblGrid>
              <a:tr h="2727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Requirements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69134"/>
                  </a:ext>
                </a:extLst>
              </a:tr>
              <a:tr h="953708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Tdet</a:t>
                      </a:r>
                      <a:r>
                        <a:rPr lang="fr-FR" sz="1400" b="1" dirty="0"/>
                        <a:t> @120K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T</a:t>
                      </a:r>
                      <a:r>
                        <a:rPr lang="fr-FR" sz="1400" baseline="-25000" dirty="0"/>
                        <a:t>FEE  </a:t>
                      </a:r>
                      <a:r>
                        <a:rPr lang="fr-FR" sz="1400" baseline="0" dirty="0"/>
                        <a:t>@ 162K </a:t>
                      </a:r>
                      <a:r>
                        <a:rPr lang="fr-FR" sz="1050" baseline="0" dirty="0"/>
                        <a:t>(&gt;</a:t>
                      </a:r>
                      <a:r>
                        <a:rPr lang="fr-FR" sz="1050" dirty="0"/>
                        <a:t>130K)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T</a:t>
                      </a:r>
                      <a:r>
                        <a:rPr lang="fr-FR" sz="1400" baseline="-25000" dirty="0" err="1"/>
                        <a:t>structure</a:t>
                      </a:r>
                      <a:r>
                        <a:rPr lang="fr-FR" sz="1400" dirty="0"/>
                        <a:t> @ 160K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3.11 W @ 113 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409953"/>
                  </a:ext>
                </a:extLst>
              </a:tr>
              <a:tr h="724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Tdet</a:t>
                      </a:r>
                      <a:r>
                        <a:rPr lang="fr-FR" sz="1400" b="1" dirty="0"/>
                        <a:t> @100K</a:t>
                      </a:r>
                    </a:p>
                    <a:p>
                      <a:r>
                        <a:rPr lang="fr-FR" sz="1400" dirty="0"/>
                        <a:t>T</a:t>
                      </a:r>
                      <a:r>
                        <a:rPr lang="fr-FR" sz="1400" baseline="-25000" dirty="0"/>
                        <a:t>FEE </a:t>
                      </a:r>
                      <a:r>
                        <a:rPr lang="fr-FR" sz="1400" dirty="0"/>
                        <a:t>@ 163K </a:t>
                      </a:r>
                      <a:r>
                        <a:rPr lang="fr-FR" sz="1050" dirty="0"/>
                        <a:t>(&gt;130K)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T</a:t>
                      </a:r>
                      <a:r>
                        <a:rPr lang="fr-FR" sz="1400" baseline="-25000" dirty="0" err="1"/>
                        <a:t>structure</a:t>
                      </a:r>
                      <a:r>
                        <a:rPr lang="fr-FR" sz="1400" dirty="0"/>
                        <a:t> @ 160K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 3.105 W @ 90 K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62961"/>
                  </a:ext>
                </a:extLst>
              </a:tr>
            </a:tbl>
          </a:graphicData>
        </a:graphic>
      </p:graphicFrame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D44195C5-F472-45C6-9FDA-69BEFF02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81" y="6293514"/>
            <a:ext cx="5284178" cy="365125"/>
          </a:xfrm>
        </p:spPr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248A88A-EB22-483D-8007-369074EF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6" y="219147"/>
            <a:ext cx="10728325" cy="59173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+mn-lt"/>
              </a:rPr>
              <a:t>Version x1 cold-finger </a:t>
            </a:r>
            <a:r>
              <a:rPr lang="fr-FR" sz="3600" b="1" dirty="0" err="1">
                <a:solidFill>
                  <a:srgbClr val="FF0000"/>
                </a:solidFill>
                <a:latin typeface="+mn-lt"/>
              </a:rPr>
              <a:t>with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 FEE on structure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26501F-E952-4E62-A99F-7842B131FA99}"/>
              </a:ext>
            </a:extLst>
          </p:cNvPr>
          <p:cNvSpPr txBox="1"/>
          <p:nvPr/>
        </p:nvSpPr>
        <p:spPr>
          <a:xfrm>
            <a:off x="6812144" y="5214176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∆</a:t>
            </a:r>
            <a:r>
              <a:rPr lang="fr-FR" baseline="-25000" dirty="0"/>
              <a:t>mass </a:t>
            </a:r>
            <a:r>
              <a:rPr lang="fr-FR" dirty="0"/>
              <a:t>= +340 g vs nominale version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8D98DB-88C0-441F-9F8D-1159D7A470A5}"/>
              </a:ext>
            </a:extLst>
          </p:cNvPr>
          <p:cNvSpPr txBox="1"/>
          <p:nvPr/>
        </p:nvSpPr>
        <p:spPr>
          <a:xfrm>
            <a:off x="4882946" y="30596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 (Cold-finger)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A96A934-581B-473D-AEC5-8BF60C91FE01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080294" y="2717322"/>
            <a:ext cx="802652" cy="52701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03A4169-25D9-433A-9B90-5CF29A8F7CE8}"/>
              </a:ext>
            </a:extLst>
          </p:cNvPr>
          <p:cNvSpPr txBox="1"/>
          <p:nvPr/>
        </p:nvSpPr>
        <p:spPr>
          <a:xfrm>
            <a:off x="10506973" y="98341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FEE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80A003-3FD0-4992-BD4D-8F4F6BCE7C87}"/>
              </a:ext>
            </a:extLst>
          </p:cNvPr>
          <p:cNvSpPr txBox="1"/>
          <p:nvPr/>
        </p:nvSpPr>
        <p:spPr>
          <a:xfrm>
            <a:off x="11024957" y="198130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FPA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F8C1A2-D1DA-4756-85F3-27999A0A5095}"/>
              </a:ext>
            </a:extLst>
          </p:cNvPr>
          <p:cNvSpPr txBox="1"/>
          <p:nvPr/>
        </p:nvSpPr>
        <p:spPr>
          <a:xfrm>
            <a:off x="7004649" y="22428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structure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1F98EB-3D75-4C10-968D-6B6CE1FA9CC6}"/>
              </a:ext>
            </a:extLst>
          </p:cNvPr>
          <p:cNvSpPr txBox="1"/>
          <p:nvPr/>
        </p:nvSpPr>
        <p:spPr>
          <a:xfrm>
            <a:off x="4280220" y="3820855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Thermal </a:t>
            </a:r>
            <a:r>
              <a:rPr lang="fr-FR" dirty="0" err="1"/>
              <a:t>link</a:t>
            </a:r>
            <a:r>
              <a:rPr lang="fr-FR" dirty="0"/>
              <a:t> to </a:t>
            </a:r>
            <a:r>
              <a:rPr lang="fr-FR" dirty="0" err="1"/>
              <a:t>cryocooler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B64944-362C-4707-A08B-ED197BC66D0A}"/>
              </a:ext>
            </a:extLst>
          </p:cNvPr>
          <p:cNvSpPr txBox="1"/>
          <p:nvPr/>
        </p:nvSpPr>
        <p:spPr>
          <a:xfrm>
            <a:off x="5173496" y="120274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Thermal </a:t>
            </a:r>
            <a:r>
              <a:rPr lang="fr-FR" dirty="0" err="1"/>
              <a:t>link</a:t>
            </a:r>
            <a:endParaRPr lang="fr-FR" dirty="0"/>
          </a:p>
          <a:p>
            <a:r>
              <a:rPr lang="fr-FR" dirty="0"/>
              <a:t>FPA-CF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A5F6CAB-2B2F-49A9-BDEF-5FB4B846EAB1}"/>
              </a:ext>
            </a:extLst>
          </p:cNvPr>
          <p:cNvCxnSpPr>
            <a:cxnSpLocks/>
          </p:cNvCxnSpPr>
          <p:nvPr/>
        </p:nvCxnSpPr>
        <p:spPr>
          <a:xfrm flipH="1">
            <a:off x="4666891" y="1785575"/>
            <a:ext cx="724618" cy="82662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1F56AA4-52B3-4C34-A7B0-9D6A4992FDAB}"/>
              </a:ext>
            </a:extLst>
          </p:cNvPr>
          <p:cNvSpPr txBox="1"/>
          <p:nvPr/>
        </p:nvSpPr>
        <p:spPr>
          <a:xfrm>
            <a:off x="6347349" y="4582042"/>
            <a:ext cx="5703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New design for </a:t>
            </a:r>
            <a:r>
              <a:rPr lang="fr-FR" sz="1600" dirty="0" err="1">
                <a:solidFill>
                  <a:srgbClr val="FF0000"/>
                </a:solidFill>
              </a:rPr>
              <a:t>thermomechanical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decoupling</a:t>
            </a:r>
            <a:r>
              <a:rPr lang="fr-FR" sz="1600" dirty="0">
                <a:solidFill>
                  <a:srgbClr val="FF0000"/>
                </a:solidFill>
              </a:rPr>
              <a:t> of the detector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52A0AFC-D8CE-47BA-8FE4-F575207F2585}"/>
              </a:ext>
            </a:extLst>
          </p:cNvPr>
          <p:cNvCxnSpPr/>
          <p:nvPr/>
        </p:nvCxnSpPr>
        <p:spPr>
          <a:xfrm flipV="1">
            <a:off x="9274629" y="1785575"/>
            <a:ext cx="595992" cy="2796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8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29362F86-A874-4DF9-BF82-53BEB665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CC168-6A27-42E4-BB47-EF868268B8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10728325" cy="87153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Remaining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thermal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activities</a:t>
            </a:r>
            <a:endParaRPr lang="fr-F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678C-C33A-41ED-BE83-A90465EEA1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201" y="1346200"/>
            <a:ext cx="10515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Next Steps: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Update</a:t>
            </a:r>
            <a:r>
              <a:rPr lang="en-US" dirty="0"/>
              <a:t> the </a:t>
            </a:r>
            <a:r>
              <a:rPr lang="en-US" b="1" dirty="0"/>
              <a:t>detailed (TMG)</a:t>
            </a:r>
            <a:r>
              <a:rPr lang="en-US" dirty="0"/>
              <a:t> and </a:t>
            </a:r>
            <a:r>
              <a:rPr lang="en-US" b="1" dirty="0"/>
              <a:t>reduced (ESATAN)</a:t>
            </a:r>
            <a:r>
              <a:rPr lang="en-US" dirty="0"/>
              <a:t> thermal models</a:t>
            </a:r>
            <a:br>
              <a:rPr lang="en-US" dirty="0"/>
            </a:br>
            <a:r>
              <a:rPr lang="en-US" dirty="0"/>
              <a:t>with the </a:t>
            </a:r>
            <a:r>
              <a:rPr lang="en-US" b="1" dirty="0"/>
              <a:t>new configuration: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Two Cold Fingers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FEE mounted on the structure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Analysis to be performed: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Steady-State Analysis: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Hot Case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Cold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Transient analysis: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ΔT environment = ±10 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ΔT Cold Finger 1 (CF1) = ±1 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ΔT Cold Finger 2 (CF2) = ±1 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ΔT Optical Bench (OB) = ±5 K</a:t>
            </a:r>
          </a:p>
          <a:p>
            <a:pPr marL="0" indent="0">
              <a:buNone/>
            </a:pPr>
            <a:r>
              <a:rPr lang="en-US" b="1" dirty="0"/>
              <a:t> =&gt; Output: </a:t>
            </a:r>
            <a:r>
              <a:rPr lang="en-US" dirty="0"/>
              <a:t>ΔT at the detector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1ED77-CBB6-4B4C-A0D1-78BB1B11A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b="-1"/>
          <a:stretch/>
        </p:blipFill>
        <p:spPr>
          <a:xfrm>
            <a:off x="5604134" y="2514600"/>
            <a:ext cx="5636953" cy="299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391BC-917D-48D6-B141-0C8CD6546985}"/>
              </a:ext>
            </a:extLst>
          </p:cNvPr>
          <p:cNvSpPr txBox="1"/>
          <p:nvPr/>
        </p:nvSpPr>
        <p:spPr>
          <a:xfrm>
            <a:off x="9728200" y="2514600"/>
            <a:ext cx="1079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FEE</a:t>
            </a:r>
          </a:p>
        </p:txBody>
      </p:sp>
    </p:spTree>
    <p:extLst>
      <p:ext uri="{BB962C8B-B14F-4D97-AF65-F5344CB8AC3E}">
        <p14:creationId xmlns:p14="http://schemas.microsoft.com/office/powerpoint/2010/main" val="227215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r="18334"/>
          <a:stretch>
            <a:fillRect/>
          </a:stretch>
        </p:blipFill>
        <p:spPr/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72879" y="3510999"/>
            <a:ext cx="4828190" cy="1781331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072880" y="2324100"/>
            <a:ext cx="5102620" cy="156845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+mn-lt"/>
              </a:rPr>
              <a:t>IRT-CAM Design – </a:t>
            </a:r>
            <a:r>
              <a:rPr lang="fr-FR" sz="4000" b="1" dirty="0" err="1">
                <a:solidFill>
                  <a:srgbClr val="FF0000"/>
                </a:solidFill>
                <a:latin typeface="+mn-lt"/>
              </a:rPr>
              <a:t>Breadboard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tests and updates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8C619B1C-97B9-4ABD-902F-E9988736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322" y="6337300"/>
            <a:ext cx="5284178" cy="365125"/>
          </a:xfrm>
        </p:spPr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79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72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IRT-CAM Breadboard Configurations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607128" y="1448793"/>
            <a:ext cx="2847529" cy="2747030"/>
            <a:chOff x="76629" y="946031"/>
            <a:chExt cx="3983939" cy="366374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046" y="1229246"/>
              <a:ext cx="3475202" cy="338052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514928" y="3119336"/>
              <a:ext cx="538853" cy="35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pod</a:t>
              </a:r>
              <a:endParaRPr lang="fr-FR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9208" y="1986008"/>
              <a:ext cx="1266396" cy="35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Wheel </a:t>
              </a:r>
              <a:r>
                <a:rPr lang="fr-FR" sz="1400" dirty="0" err="1"/>
                <a:t>cover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762896" y="2091447"/>
              <a:ext cx="1297672" cy="35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Lateral</a:t>
              </a:r>
              <a:r>
                <a:rPr lang="fr-FR" sz="1400" dirty="0"/>
                <a:t> panel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92844" y="946031"/>
              <a:ext cx="1666866" cy="35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Calibration unit if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6629" y="1199203"/>
              <a:ext cx="1577094" cy="599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Wheel </a:t>
              </a:r>
            </a:p>
            <a:p>
              <a:r>
                <a:rPr lang="fr-FR" sz="1400" dirty="0" err="1"/>
                <a:t>connector</a:t>
              </a:r>
              <a:r>
                <a:rPr lang="fr-FR" sz="1400" dirty="0"/>
                <a:t> panel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2386519" y="1315363"/>
              <a:ext cx="51881" cy="370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3" idx="3"/>
            </p:cNvCxnSpPr>
            <p:nvPr/>
          </p:nvCxnSpPr>
          <p:spPr>
            <a:xfrm>
              <a:off x="1653723" y="1498983"/>
              <a:ext cx="258177" cy="4390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orme libre 19"/>
          <p:cNvSpPr/>
          <p:nvPr/>
        </p:nvSpPr>
        <p:spPr>
          <a:xfrm>
            <a:off x="1330773" y="3410299"/>
            <a:ext cx="3456562" cy="758758"/>
          </a:xfrm>
          <a:custGeom>
            <a:avLst/>
            <a:gdLst>
              <a:gd name="connsiteX0" fmla="*/ 0 w 3456562"/>
              <a:gd name="connsiteY0" fmla="*/ 25941 h 758758"/>
              <a:gd name="connsiteX1" fmla="*/ 6486 w 3456562"/>
              <a:gd name="connsiteY1" fmla="*/ 58366 h 758758"/>
              <a:gd name="connsiteX2" fmla="*/ 19456 w 3456562"/>
              <a:gd name="connsiteY2" fmla="*/ 110247 h 758758"/>
              <a:gd name="connsiteX3" fmla="*/ 25941 w 3456562"/>
              <a:gd name="connsiteY3" fmla="*/ 149158 h 758758"/>
              <a:gd name="connsiteX4" fmla="*/ 45396 w 3456562"/>
              <a:gd name="connsiteY4" fmla="*/ 162128 h 758758"/>
              <a:gd name="connsiteX5" fmla="*/ 84307 w 3456562"/>
              <a:gd name="connsiteY5" fmla="*/ 214009 h 758758"/>
              <a:gd name="connsiteX6" fmla="*/ 103762 w 3456562"/>
              <a:gd name="connsiteY6" fmla="*/ 226979 h 758758"/>
              <a:gd name="connsiteX7" fmla="*/ 129703 w 3456562"/>
              <a:gd name="connsiteY7" fmla="*/ 259404 h 758758"/>
              <a:gd name="connsiteX8" fmla="*/ 142673 w 3456562"/>
              <a:gd name="connsiteY8" fmla="*/ 278860 h 758758"/>
              <a:gd name="connsiteX9" fmla="*/ 162128 w 3456562"/>
              <a:gd name="connsiteY9" fmla="*/ 291830 h 758758"/>
              <a:gd name="connsiteX10" fmla="*/ 188069 w 3456562"/>
              <a:gd name="connsiteY10" fmla="*/ 311285 h 758758"/>
              <a:gd name="connsiteX11" fmla="*/ 246435 w 3456562"/>
              <a:gd name="connsiteY11" fmla="*/ 356681 h 758758"/>
              <a:gd name="connsiteX12" fmla="*/ 265890 w 3456562"/>
              <a:gd name="connsiteY12" fmla="*/ 363166 h 758758"/>
              <a:gd name="connsiteX13" fmla="*/ 285345 w 3456562"/>
              <a:gd name="connsiteY13" fmla="*/ 376136 h 758758"/>
              <a:gd name="connsiteX14" fmla="*/ 324256 w 3456562"/>
              <a:gd name="connsiteY14" fmla="*/ 389107 h 758758"/>
              <a:gd name="connsiteX15" fmla="*/ 343711 w 3456562"/>
              <a:gd name="connsiteY15" fmla="*/ 395592 h 758758"/>
              <a:gd name="connsiteX16" fmla="*/ 376137 w 3456562"/>
              <a:gd name="connsiteY16" fmla="*/ 402077 h 758758"/>
              <a:gd name="connsiteX17" fmla="*/ 395592 w 3456562"/>
              <a:gd name="connsiteY17" fmla="*/ 408562 h 758758"/>
              <a:gd name="connsiteX18" fmla="*/ 466928 w 3456562"/>
              <a:gd name="connsiteY18" fmla="*/ 428017 h 758758"/>
              <a:gd name="connsiteX19" fmla="*/ 531779 w 3456562"/>
              <a:gd name="connsiteY19" fmla="*/ 466928 h 758758"/>
              <a:gd name="connsiteX20" fmla="*/ 551235 w 3456562"/>
              <a:gd name="connsiteY20" fmla="*/ 479898 h 758758"/>
              <a:gd name="connsiteX21" fmla="*/ 583660 w 3456562"/>
              <a:gd name="connsiteY21" fmla="*/ 486383 h 758758"/>
              <a:gd name="connsiteX22" fmla="*/ 642026 w 3456562"/>
              <a:gd name="connsiteY22" fmla="*/ 512324 h 758758"/>
              <a:gd name="connsiteX23" fmla="*/ 726332 w 3456562"/>
              <a:gd name="connsiteY23" fmla="*/ 531779 h 758758"/>
              <a:gd name="connsiteX24" fmla="*/ 745788 w 3456562"/>
              <a:gd name="connsiteY24" fmla="*/ 538264 h 758758"/>
              <a:gd name="connsiteX25" fmla="*/ 778213 w 3456562"/>
              <a:gd name="connsiteY25" fmla="*/ 544749 h 758758"/>
              <a:gd name="connsiteX26" fmla="*/ 881975 w 3456562"/>
              <a:gd name="connsiteY26" fmla="*/ 557719 h 758758"/>
              <a:gd name="connsiteX27" fmla="*/ 914400 w 3456562"/>
              <a:gd name="connsiteY27" fmla="*/ 564204 h 758758"/>
              <a:gd name="connsiteX28" fmla="*/ 992222 w 3456562"/>
              <a:gd name="connsiteY28" fmla="*/ 577175 h 758758"/>
              <a:gd name="connsiteX29" fmla="*/ 1725039 w 3456562"/>
              <a:gd name="connsiteY29" fmla="*/ 564204 h 758758"/>
              <a:gd name="connsiteX30" fmla="*/ 1744494 w 3456562"/>
              <a:gd name="connsiteY30" fmla="*/ 557719 h 758758"/>
              <a:gd name="connsiteX31" fmla="*/ 1841771 w 3456562"/>
              <a:gd name="connsiteY31" fmla="*/ 551234 h 758758"/>
              <a:gd name="connsiteX32" fmla="*/ 1932562 w 3456562"/>
              <a:gd name="connsiteY32" fmla="*/ 557719 h 758758"/>
              <a:gd name="connsiteX33" fmla="*/ 1964988 w 3456562"/>
              <a:gd name="connsiteY33" fmla="*/ 577175 h 758758"/>
              <a:gd name="connsiteX34" fmla="*/ 1990928 w 3456562"/>
              <a:gd name="connsiteY34" fmla="*/ 590145 h 758758"/>
              <a:gd name="connsiteX35" fmla="*/ 2055779 w 3456562"/>
              <a:gd name="connsiteY35" fmla="*/ 603115 h 758758"/>
              <a:gd name="connsiteX36" fmla="*/ 2075235 w 3456562"/>
              <a:gd name="connsiteY36" fmla="*/ 609600 h 758758"/>
              <a:gd name="connsiteX37" fmla="*/ 2107660 w 3456562"/>
              <a:gd name="connsiteY37" fmla="*/ 616085 h 758758"/>
              <a:gd name="connsiteX38" fmla="*/ 2133600 w 3456562"/>
              <a:gd name="connsiteY38" fmla="*/ 629055 h 758758"/>
              <a:gd name="connsiteX39" fmla="*/ 2172511 w 3456562"/>
              <a:gd name="connsiteY39" fmla="*/ 642026 h 758758"/>
              <a:gd name="connsiteX40" fmla="*/ 2217907 w 3456562"/>
              <a:gd name="connsiteY40" fmla="*/ 667966 h 758758"/>
              <a:gd name="connsiteX41" fmla="*/ 2237362 w 3456562"/>
              <a:gd name="connsiteY41" fmla="*/ 674451 h 758758"/>
              <a:gd name="connsiteX42" fmla="*/ 2263303 w 3456562"/>
              <a:gd name="connsiteY42" fmla="*/ 693907 h 758758"/>
              <a:gd name="connsiteX43" fmla="*/ 2295728 w 3456562"/>
              <a:gd name="connsiteY43" fmla="*/ 700392 h 758758"/>
              <a:gd name="connsiteX44" fmla="*/ 2321669 w 3456562"/>
              <a:gd name="connsiteY44" fmla="*/ 706877 h 758758"/>
              <a:gd name="connsiteX45" fmla="*/ 2341124 w 3456562"/>
              <a:gd name="connsiteY45" fmla="*/ 713362 h 758758"/>
              <a:gd name="connsiteX46" fmla="*/ 2418945 w 3456562"/>
              <a:gd name="connsiteY46" fmla="*/ 726332 h 758758"/>
              <a:gd name="connsiteX47" fmla="*/ 2451371 w 3456562"/>
              <a:gd name="connsiteY47" fmla="*/ 739302 h 758758"/>
              <a:gd name="connsiteX48" fmla="*/ 2658894 w 3456562"/>
              <a:gd name="connsiteY48" fmla="*/ 758758 h 758758"/>
              <a:gd name="connsiteX49" fmla="*/ 2892358 w 3456562"/>
              <a:gd name="connsiteY49" fmla="*/ 752273 h 758758"/>
              <a:gd name="connsiteX50" fmla="*/ 3009090 w 3456562"/>
              <a:gd name="connsiteY50" fmla="*/ 732817 h 758758"/>
              <a:gd name="connsiteX51" fmla="*/ 3041515 w 3456562"/>
              <a:gd name="connsiteY51" fmla="*/ 719847 h 758758"/>
              <a:gd name="connsiteX52" fmla="*/ 3060971 w 3456562"/>
              <a:gd name="connsiteY52" fmla="*/ 700392 h 758758"/>
              <a:gd name="connsiteX53" fmla="*/ 3138792 w 3456562"/>
              <a:gd name="connsiteY53" fmla="*/ 680936 h 758758"/>
              <a:gd name="connsiteX54" fmla="*/ 3158247 w 3456562"/>
              <a:gd name="connsiteY54" fmla="*/ 674451 h 758758"/>
              <a:gd name="connsiteX55" fmla="*/ 3203643 w 3456562"/>
              <a:gd name="connsiteY55" fmla="*/ 661481 h 758758"/>
              <a:gd name="connsiteX56" fmla="*/ 3229583 w 3456562"/>
              <a:gd name="connsiteY56" fmla="*/ 629055 h 758758"/>
              <a:gd name="connsiteX57" fmla="*/ 3274979 w 3456562"/>
              <a:gd name="connsiteY57" fmla="*/ 564204 h 758758"/>
              <a:gd name="connsiteX58" fmla="*/ 3294435 w 3456562"/>
              <a:gd name="connsiteY58" fmla="*/ 525294 h 758758"/>
              <a:gd name="connsiteX59" fmla="*/ 3326860 w 3456562"/>
              <a:gd name="connsiteY59" fmla="*/ 486383 h 758758"/>
              <a:gd name="connsiteX60" fmla="*/ 3333345 w 3456562"/>
              <a:gd name="connsiteY60" fmla="*/ 466928 h 758758"/>
              <a:gd name="connsiteX61" fmla="*/ 3359286 w 3456562"/>
              <a:gd name="connsiteY61" fmla="*/ 421532 h 758758"/>
              <a:gd name="connsiteX62" fmla="*/ 3378741 w 3456562"/>
              <a:gd name="connsiteY62" fmla="*/ 402077 h 758758"/>
              <a:gd name="connsiteX63" fmla="*/ 3398196 w 3456562"/>
              <a:gd name="connsiteY63" fmla="*/ 356681 h 758758"/>
              <a:gd name="connsiteX64" fmla="*/ 3404681 w 3456562"/>
              <a:gd name="connsiteY64" fmla="*/ 330741 h 758758"/>
              <a:gd name="connsiteX65" fmla="*/ 3417652 w 3456562"/>
              <a:gd name="connsiteY65" fmla="*/ 311285 h 758758"/>
              <a:gd name="connsiteX66" fmla="*/ 3430622 w 3456562"/>
              <a:gd name="connsiteY66" fmla="*/ 265890 h 758758"/>
              <a:gd name="connsiteX67" fmla="*/ 3437107 w 3456562"/>
              <a:gd name="connsiteY67" fmla="*/ 226979 h 758758"/>
              <a:gd name="connsiteX68" fmla="*/ 3450077 w 3456562"/>
              <a:gd name="connsiteY68" fmla="*/ 188068 h 758758"/>
              <a:gd name="connsiteX69" fmla="*/ 3456562 w 3456562"/>
              <a:gd name="connsiteY69" fmla="*/ 162128 h 758758"/>
              <a:gd name="connsiteX70" fmla="*/ 3443592 w 3456562"/>
              <a:gd name="connsiteY70" fmla="*/ 64851 h 758758"/>
              <a:gd name="connsiteX71" fmla="*/ 3437107 w 3456562"/>
              <a:gd name="connsiteY71" fmla="*/ 38911 h 758758"/>
              <a:gd name="connsiteX72" fmla="*/ 3411166 w 3456562"/>
              <a:gd name="connsiteY72" fmla="*/ 0 h 7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456562" h="758758">
                <a:moveTo>
                  <a:pt x="0" y="25941"/>
                </a:moveTo>
                <a:cubicBezTo>
                  <a:pt x="2162" y="36749"/>
                  <a:pt x="4007" y="47626"/>
                  <a:pt x="6486" y="58366"/>
                </a:cubicBezTo>
                <a:cubicBezTo>
                  <a:pt x="10494" y="75735"/>
                  <a:pt x="16526" y="92664"/>
                  <a:pt x="19456" y="110247"/>
                </a:cubicBezTo>
                <a:cubicBezTo>
                  <a:pt x="21618" y="123217"/>
                  <a:pt x="20061" y="137397"/>
                  <a:pt x="25941" y="149158"/>
                </a:cubicBezTo>
                <a:cubicBezTo>
                  <a:pt x="29427" y="156129"/>
                  <a:pt x="38911" y="157805"/>
                  <a:pt x="45396" y="162128"/>
                </a:cubicBezTo>
                <a:cubicBezTo>
                  <a:pt x="57246" y="179903"/>
                  <a:pt x="67172" y="200301"/>
                  <a:pt x="84307" y="214009"/>
                </a:cubicBezTo>
                <a:cubicBezTo>
                  <a:pt x="90393" y="218878"/>
                  <a:pt x="97277" y="222656"/>
                  <a:pt x="103762" y="226979"/>
                </a:cubicBezTo>
                <a:cubicBezTo>
                  <a:pt x="143689" y="286869"/>
                  <a:pt x="92734" y="213193"/>
                  <a:pt x="129703" y="259404"/>
                </a:cubicBezTo>
                <a:cubicBezTo>
                  <a:pt x="134572" y="265490"/>
                  <a:pt x="137162" y="273349"/>
                  <a:pt x="142673" y="278860"/>
                </a:cubicBezTo>
                <a:cubicBezTo>
                  <a:pt x="148184" y="284371"/>
                  <a:pt x="155786" y="287300"/>
                  <a:pt x="162128" y="291830"/>
                </a:cubicBezTo>
                <a:cubicBezTo>
                  <a:pt x="170923" y="298112"/>
                  <a:pt x="179863" y="304251"/>
                  <a:pt x="188069" y="311285"/>
                </a:cubicBezTo>
                <a:cubicBezTo>
                  <a:pt x="209436" y="329600"/>
                  <a:pt x="215377" y="346328"/>
                  <a:pt x="246435" y="356681"/>
                </a:cubicBezTo>
                <a:cubicBezTo>
                  <a:pt x="252920" y="358843"/>
                  <a:pt x="259776" y="360109"/>
                  <a:pt x="265890" y="363166"/>
                </a:cubicBezTo>
                <a:cubicBezTo>
                  <a:pt x="272861" y="366652"/>
                  <a:pt x="278223" y="372971"/>
                  <a:pt x="285345" y="376136"/>
                </a:cubicBezTo>
                <a:cubicBezTo>
                  <a:pt x="297839" y="381689"/>
                  <a:pt x="311286" y="384783"/>
                  <a:pt x="324256" y="389107"/>
                </a:cubicBezTo>
                <a:cubicBezTo>
                  <a:pt x="330741" y="391269"/>
                  <a:pt x="337008" y="394251"/>
                  <a:pt x="343711" y="395592"/>
                </a:cubicBezTo>
                <a:cubicBezTo>
                  <a:pt x="354520" y="397754"/>
                  <a:pt x="365443" y="399404"/>
                  <a:pt x="376137" y="402077"/>
                </a:cubicBezTo>
                <a:cubicBezTo>
                  <a:pt x="382769" y="403735"/>
                  <a:pt x="388960" y="406904"/>
                  <a:pt x="395592" y="408562"/>
                </a:cubicBezTo>
                <a:cubicBezTo>
                  <a:pt x="424058" y="415678"/>
                  <a:pt x="439100" y="414104"/>
                  <a:pt x="466928" y="428017"/>
                </a:cubicBezTo>
                <a:cubicBezTo>
                  <a:pt x="506815" y="447960"/>
                  <a:pt x="484820" y="435621"/>
                  <a:pt x="531779" y="466928"/>
                </a:cubicBezTo>
                <a:cubicBezTo>
                  <a:pt x="538264" y="471252"/>
                  <a:pt x="543592" y="478369"/>
                  <a:pt x="551235" y="479898"/>
                </a:cubicBezTo>
                <a:lnTo>
                  <a:pt x="583660" y="486383"/>
                </a:lnTo>
                <a:cubicBezTo>
                  <a:pt x="603507" y="496306"/>
                  <a:pt x="620501" y="505701"/>
                  <a:pt x="642026" y="512324"/>
                </a:cubicBezTo>
                <a:cubicBezTo>
                  <a:pt x="711955" y="533841"/>
                  <a:pt x="671880" y="518166"/>
                  <a:pt x="726332" y="531779"/>
                </a:cubicBezTo>
                <a:cubicBezTo>
                  <a:pt x="732964" y="533437"/>
                  <a:pt x="739156" y="536606"/>
                  <a:pt x="745788" y="538264"/>
                </a:cubicBezTo>
                <a:cubicBezTo>
                  <a:pt x="756481" y="540937"/>
                  <a:pt x="767368" y="542777"/>
                  <a:pt x="778213" y="544749"/>
                </a:cubicBezTo>
                <a:cubicBezTo>
                  <a:pt x="827378" y="553688"/>
                  <a:pt x="822504" y="551772"/>
                  <a:pt x="881975" y="557719"/>
                </a:cubicBezTo>
                <a:cubicBezTo>
                  <a:pt x="892783" y="559881"/>
                  <a:pt x="903488" y="562645"/>
                  <a:pt x="914400" y="564204"/>
                </a:cubicBezTo>
                <a:cubicBezTo>
                  <a:pt x="990420" y="575065"/>
                  <a:pt x="950403" y="563236"/>
                  <a:pt x="992222" y="577175"/>
                </a:cubicBezTo>
                <a:cubicBezTo>
                  <a:pt x="1007311" y="576995"/>
                  <a:pt x="1560103" y="574513"/>
                  <a:pt x="1725039" y="564204"/>
                </a:cubicBezTo>
                <a:cubicBezTo>
                  <a:pt x="1731861" y="563778"/>
                  <a:pt x="1737700" y="558474"/>
                  <a:pt x="1744494" y="557719"/>
                </a:cubicBezTo>
                <a:cubicBezTo>
                  <a:pt x="1776793" y="554130"/>
                  <a:pt x="1809345" y="553396"/>
                  <a:pt x="1841771" y="551234"/>
                </a:cubicBezTo>
                <a:cubicBezTo>
                  <a:pt x="1872035" y="553396"/>
                  <a:pt x="1902429" y="554174"/>
                  <a:pt x="1932562" y="557719"/>
                </a:cubicBezTo>
                <a:cubicBezTo>
                  <a:pt x="1959984" y="560945"/>
                  <a:pt x="1945247" y="564014"/>
                  <a:pt x="1964988" y="577175"/>
                </a:cubicBezTo>
                <a:cubicBezTo>
                  <a:pt x="1973032" y="582538"/>
                  <a:pt x="1982042" y="586337"/>
                  <a:pt x="1990928" y="590145"/>
                </a:cubicBezTo>
                <a:cubicBezTo>
                  <a:pt x="2013566" y="599847"/>
                  <a:pt x="2028926" y="599279"/>
                  <a:pt x="2055779" y="603115"/>
                </a:cubicBezTo>
                <a:cubicBezTo>
                  <a:pt x="2062264" y="605277"/>
                  <a:pt x="2068603" y="607942"/>
                  <a:pt x="2075235" y="609600"/>
                </a:cubicBezTo>
                <a:cubicBezTo>
                  <a:pt x="2085928" y="612273"/>
                  <a:pt x="2097203" y="612599"/>
                  <a:pt x="2107660" y="616085"/>
                </a:cubicBezTo>
                <a:cubicBezTo>
                  <a:pt x="2116831" y="619142"/>
                  <a:pt x="2124624" y="625465"/>
                  <a:pt x="2133600" y="629055"/>
                </a:cubicBezTo>
                <a:cubicBezTo>
                  <a:pt x="2146294" y="634133"/>
                  <a:pt x="2161135" y="634442"/>
                  <a:pt x="2172511" y="642026"/>
                </a:cubicBezTo>
                <a:cubicBezTo>
                  <a:pt x="2192051" y="655053"/>
                  <a:pt x="2194867" y="658092"/>
                  <a:pt x="2217907" y="667966"/>
                </a:cubicBezTo>
                <a:cubicBezTo>
                  <a:pt x="2224190" y="670659"/>
                  <a:pt x="2230877" y="672289"/>
                  <a:pt x="2237362" y="674451"/>
                </a:cubicBezTo>
                <a:cubicBezTo>
                  <a:pt x="2246009" y="680936"/>
                  <a:pt x="2253426" y="689517"/>
                  <a:pt x="2263303" y="693907"/>
                </a:cubicBezTo>
                <a:cubicBezTo>
                  <a:pt x="2273375" y="698384"/>
                  <a:pt x="2284968" y="698001"/>
                  <a:pt x="2295728" y="700392"/>
                </a:cubicBezTo>
                <a:cubicBezTo>
                  <a:pt x="2304429" y="702325"/>
                  <a:pt x="2313099" y="704428"/>
                  <a:pt x="2321669" y="706877"/>
                </a:cubicBezTo>
                <a:cubicBezTo>
                  <a:pt x="2328242" y="708755"/>
                  <a:pt x="2334492" y="711704"/>
                  <a:pt x="2341124" y="713362"/>
                </a:cubicBezTo>
                <a:cubicBezTo>
                  <a:pt x="2366412" y="719684"/>
                  <a:pt x="2393321" y="722672"/>
                  <a:pt x="2418945" y="726332"/>
                </a:cubicBezTo>
                <a:cubicBezTo>
                  <a:pt x="2429754" y="730655"/>
                  <a:pt x="2440245" y="735878"/>
                  <a:pt x="2451371" y="739302"/>
                </a:cubicBezTo>
                <a:cubicBezTo>
                  <a:pt x="2531455" y="763944"/>
                  <a:pt x="2550026" y="754222"/>
                  <a:pt x="2658894" y="758758"/>
                </a:cubicBezTo>
                <a:cubicBezTo>
                  <a:pt x="2736715" y="756596"/>
                  <a:pt x="2814646" y="756936"/>
                  <a:pt x="2892358" y="752273"/>
                </a:cubicBezTo>
                <a:cubicBezTo>
                  <a:pt x="2903628" y="751597"/>
                  <a:pt x="2979248" y="742764"/>
                  <a:pt x="3009090" y="732817"/>
                </a:cubicBezTo>
                <a:cubicBezTo>
                  <a:pt x="3020134" y="729136"/>
                  <a:pt x="3030707" y="724170"/>
                  <a:pt x="3041515" y="719847"/>
                </a:cubicBezTo>
                <a:cubicBezTo>
                  <a:pt x="3048000" y="713362"/>
                  <a:pt x="3052954" y="704846"/>
                  <a:pt x="3060971" y="700392"/>
                </a:cubicBezTo>
                <a:cubicBezTo>
                  <a:pt x="3082996" y="688156"/>
                  <a:pt x="3114633" y="684962"/>
                  <a:pt x="3138792" y="680936"/>
                </a:cubicBezTo>
                <a:cubicBezTo>
                  <a:pt x="3145277" y="678774"/>
                  <a:pt x="3151674" y="676329"/>
                  <a:pt x="3158247" y="674451"/>
                </a:cubicBezTo>
                <a:cubicBezTo>
                  <a:pt x="3215248" y="658165"/>
                  <a:pt x="3156997" y="677030"/>
                  <a:pt x="3203643" y="661481"/>
                </a:cubicBezTo>
                <a:cubicBezTo>
                  <a:pt x="3235703" y="613391"/>
                  <a:pt x="3198787" y="666010"/>
                  <a:pt x="3229583" y="629055"/>
                </a:cubicBezTo>
                <a:cubicBezTo>
                  <a:pt x="3245596" y="609839"/>
                  <a:pt x="3261498" y="584426"/>
                  <a:pt x="3274979" y="564204"/>
                </a:cubicBezTo>
                <a:cubicBezTo>
                  <a:pt x="3312148" y="508450"/>
                  <a:pt x="3267586" y="578991"/>
                  <a:pt x="3294435" y="525294"/>
                </a:cubicBezTo>
                <a:cubicBezTo>
                  <a:pt x="3303465" y="507234"/>
                  <a:pt x="3312515" y="500728"/>
                  <a:pt x="3326860" y="486383"/>
                </a:cubicBezTo>
                <a:cubicBezTo>
                  <a:pt x="3329022" y="479898"/>
                  <a:pt x="3330652" y="473211"/>
                  <a:pt x="3333345" y="466928"/>
                </a:cubicBezTo>
                <a:cubicBezTo>
                  <a:pt x="3338944" y="453864"/>
                  <a:pt x="3349705" y="433029"/>
                  <a:pt x="3359286" y="421532"/>
                </a:cubicBezTo>
                <a:cubicBezTo>
                  <a:pt x="3365157" y="414487"/>
                  <a:pt x="3372256" y="408562"/>
                  <a:pt x="3378741" y="402077"/>
                </a:cubicBezTo>
                <a:cubicBezTo>
                  <a:pt x="3390269" y="379019"/>
                  <a:pt x="3391835" y="378945"/>
                  <a:pt x="3398196" y="356681"/>
                </a:cubicBezTo>
                <a:cubicBezTo>
                  <a:pt x="3400645" y="348111"/>
                  <a:pt x="3401170" y="338933"/>
                  <a:pt x="3404681" y="330741"/>
                </a:cubicBezTo>
                <a:cubicBezTo>
                  <a:pt x="3407751" y="323577"/>
                  <a:pt x="3413328" y="317770"/>
                  <a:pt x="3417652" y="311285"/>
                </a:cubicBezTo>
                <a:cubicBezTo>
                  <a:pt x="3423833" y="292743"/>
                  <a:pt x="3426551" y="286247"/>
                  <a:pt x="3430622" y="265890"/>
                </a:cubicBezTo>
                <a:cubicBezTo>
                  <a:pt x="3433201" y="252996"/>
                  <a:pt x="3433918" y="239736"/>
                  <a:pt x="3437107" y="226979"/>
                </a:cubicBezTo>
                <a:cubicBezTo>
                  <a:pt x="3440423" y="213715"/>
                  <a:pt x="3446761" y="201332"/>
                  <a:pt x="3450077" y="188068"/>
                </a:cubicBezTo>
                <a:lnTo>
                  <a:pt x="3456562" y="162128"/>
                </a:lnTo>
                <a:cubicBezTo>
                  <a:pt x="3446214" y="37946"/>
                  <a:pt x="3459174" y="119388"/>
                  <a:pt x="3443592" y="64851"/>
                </a:cubicBezTo>
                <a:cubicBezTo>
                  <a:pt x="3441144" y="56281"/>
                  <a:pt x="3441093" y="46883"/>
                  <a:pt x="3437107" y="38911"/>
                </a:cubicBezTo>
                <a:cubicBezTo>
                  <a:pt x="3430136" y="24968"/>
                  <a:pt x="3411166" y="0"/>
                  <a:pt x="3411166" y="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259616" y="3826491"/>
            <a:ext cx="18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bench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81" y="1491290"/>
            <a:ext cx="3026095" cy="2316083"/>
          </a:xfrm>
          <a:prstGeom prst="rect">
            <a:avLst/>
          </a:prstGeom>
        </p:spPr>
      </p:pic>
      <p:cxnSp>
        <p:nvCxnSpPr>
          <p:cNvPr id="25" name="Connecteur droit avec flèche 24"/>
          <p:cNvCxnSpPr>
            <a:cxnSpLocks/>
            <a:stCxn id="22" idx="3"/>
            <a:endCxn id="23" idx="2"/>
          </p:cNvCxnSpPr>
          <p:nvPr/>
        </p:nvCxnSpPr>
        <p:spPr>
          <a:xfrm flipV="1">
            <a:off x="7131860" y="3807373"/>
            <a:ext cx="1084369" cy="203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2" idx="1"/>
            <a:endCxn id="20" idx="66"/>
          </p:cNvCxnSpPr>
          <p:nvPr/>
        </p:nvCxnSpPr>
        <p:spPr>
          <a:xfrm flipH="1" flipV="1">
            <a:off x="4761395" y="3676189"/>
            <a:ext cx="498221" cy="33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597E89-D648-433A-9D50-E4049A7D26F4}"/>
              </a:ext>
            </a:extLst>
          </p:cNvPr>
          <p:cNvSpPr txBox="1"/>
          <p:nvPr/>
        </p:nvSpPr>
        <p:spPr>
          <a:xfrm>
            <a:off x="961293" y="5103044"/>
            <a:ext cx="1099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Thermo-mechanical analyses were performed on the camera structure using the same design, comparing </a:t>
            </a:r>
            <a:r>
              <a:rPr lang="en-US" b="1" dirty="0" err="1"/>
              <a:t>SiC</a:t>
            </a:r>
            <a:r>
              <a:rPr lang="en-US" dirty="0"/>
              <a:t> and </a:t>
            </a:r>
            <a:r>
              <a:rPr lang="en-US" b="1" dirty="0"/>
              <a:t>Aluminum 6061 T6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 analyses were based on the </a:t>
            </a:r>
            <a:r>
              <a:rPr lang="en-US" b="1" dirty="0"/>
              <a:t>breadboard model conditions (same as flight condition but with </a:t>
            </a:r>
            <a:r>
              <a:rPr lang="en-US" b="1" dirty="0" err="1"/>
              <a:t>environnement</a:t>
            </a:r>
            <a:r>
              <a:rPr lang="en-US" b="1" dirty="0"/>
              <a:t> temperature = 293K) </a:t>
            </a:r>
            <a:r>
              <a:rPr lang="en-US" dirty="0"/>
              <a:t>, using </a:t>
            </a:r>
            <a:r>
              <a:rPr lang="en-US" b="1" dirty="0"/>
              <a:t>steady-state thermal loads.</a:t>
            </a:r>
            <a:endParaRPr lang="fr-F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D037E2-A955-48A3-BB19-4BDE632EB307}"/>
              </a:ext>
            </a:extLst>
          </p:cNvPr>
          <p:cNvSpPr txBox="1"/>
          <p:nvPr/>
        </p:nvSpPr>
        <p:spPr>
          <a:xfrm>
            <a:off x="1330773" y="961159"/>
            <a:ext cx="449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Configuration 1:</a:t>
            </a:r>
            <a:r>
              <a:rPr lang="en-US" dirty="0"/>
              <a:t> Structure only + GFRP pods.</a:t>
            </a:r>
            <a:endParaRPr lang="fr-FR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E4F57C-7FB5-4D18-83BE-B852CD09D2D6}"/>
              </a:ext>
            </a:extLst>
          </p:cNvPr>
          <p:cNvCxnSpPr>
            <a:cxnSpLocks/>
          </p:cNvCxnSpPr>
          <p:nvPr/>
        </p:nvCxnSpPr>
        <p:spPr>
          <a:xfrm>
            <a:off x="5976759" y="1056530"/>
            <a:ext cx="14736" cy="2501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5E655D-EE6E-454B-B4FD-C42259CE8952}"/>
              </a:ext>
            </a:extLst>
          </p:cNvPr>
          <p:cNvSpPr txBox="1"/>
          <p:nvPr/>
        </p:nvSpPr>
        <p:spPr>
          <a:xfrm>
            <a:off x="6302619" y="921833"/>
            <a:ext cx="586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Configuration 2:</a:t>
            </a:r>
            <a:r>
              <a:rPr lang="fr-FR" dirty="0"/>
              <a:t> Structure + Focal Plane </a:t>
            </a:r>
            <a:r>
              <a:rPr lang="fr-FR" dirty="0" err="1"/>
              <a:t>Assembly</a:t>
            </a:r>
            <a:r>
              <a:rPr lang="fr-FR" dirty="0"/>
              <a:t> (FPA) + </a:t>
            </a:r>
            <a:r>
              <a:rPr lang="fr-FR" dirty="0" err="1"/>
              <a:t>internal</a:t>
            </a:r>
            <a:r>
              <a:rPr lang="fr-FR" dirty="0"/>
              <a:t> dissipation.</a:t>
            </a:r>
          </a:p>
        </p:txBody>
      </p:sp>
      <p:sp>
        <p:nvSpPr>
          <p:cNvPr id="29" name="Espace réservé du pied de page 1">
            <a:extLst>
              <a:ext uri="{FF2B5EF4-FFF2-40B4-BE49-F238E27FC236}">
                <a16:creationId xmlns:a16="http://schemas.microsoft.com/office/drawing/2014/main" id="{339DC3A9-D790-40F9-BCE8-6C0B4706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579" y="6335697"/>
            <a:ext cx="5284178" cy="365125"/>
          </a:xfrm>
        </p:spPr>
        <p:txBody>
          <a:bodyPr/>
          <a:lstStyle/>
          <a:p>
            <a:r>
              <a:rPr lang="en-US" dirty="0"/>
              <a:t>THESEUS IRT consortium meeting #5 | 4-5 November 2025</a:t>
            </a:r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F3855A-A1EA-4553-9363-942B332EF4D4}"/>
              </a:ext>
            </a:extLst>
          </p:cNvPr>
          <p:cNvSpPr txBox="1"/>
          <p:nvPr/>
        </p:nvSpPr>
        <p:spPr>
          <a:xfrm>
            <a:off x="437595" y="4260995"/>
            <a:ext cx="5575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Goal: </a:t>
            </a:r>
            <a:r>
              <a:rPr lang="fr-FR" dirty="0" err="1"/>
              <a:t>Characterisation</a:t>
            </a:r>
            <a:r>
              <a:rPr lang="fr-FR" dirty="0"/>
              <a:t> the </a:t>
            </a:r>
            <a:r>
              <a:rPr lang="fr-FR" dirty="0" err="1"/>
              <a:t>material</a:t>
            </a:r>
            <a:r>
              <a:rPr lang="fr-FR" dirty="0"/>
              <a:t> structure at </a:t>
            </a:r>
            <a:r>
              <a:rPr lang="fr-FR" dirty="0" err="1"/>
              <a:t>wheel</a:t>
            </a:r>
            <a:r>
              <a:rPr lang="fr-FR" dirty="0"/>
              <a:t> and FPA </a:t>
            </a:r>
            <a:r>
              <a:rPr lang="fr-FR" dirty="0" err="1"/>
              <a:t>assembly</a:t>
            </a:r>
            <a:r>
              <a:rPr lang="fr-FR" dirty="0"/>
              <a:t> interfaces,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F52C95-7C64-434D-BD99-F187E3701BA8}"/>
              </a:ext>
            </a:extLst>
          </p:cNvPr>
          <p:cNvSpPr txBox="1"/>
          <p:nvPr/>
        </p:nvSpPr>
        <p:spPr>
          <a:xfrm>
            <a:off x="6540365" y="4218438"/>
            <a:ext cx="5261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Goal: </a:t>
            </a:r>
            <a:r>
              <a:rPr lang="fr-FR" dirty="0" err="1">
                <a:sym typeface="Wingdings" panose="05000000000000000000" pitchFamily="2" charset="2"/>
              </a:rPr>
              <a:t>Characterisation</a:t>
            </a:r>
            <a:r>
              <a:rPr lang="fr-FR" dirty="0">
                <a:sym typeface="Wingdings" panose="05000000000000000000" pitchFamily="2" charset="2"/>
              </a:rPr>
              <a:t> of FPA detector plane </a:t>
            </a:r>
            <a:r>
              <a:rPr lang="fr-FR" dirty="0" err="1">
                <a:sym typeface="Wingdings" panose="05000000000000000000" pitchFamily="2" charset="2"/>
              </a:rPr>
              <a:t>displacements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deformations</a:t>
            </a:r>
            <a:r>
              <a:rPr lang="fr-FR" dirty="0">
                <a:sym typeface="Wingdings" panose="05000000000000000000" pitchFamily="2" charset="2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9527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4B7FABD1-D1FA-4E36-9F67-135A45872052}" vid="{6E9F6674-D0F8-48ED-94D9-69A4B00C8E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151dffeb-2989-4a61-aef8-844a993007f8"/>
    <ds:schemaRef ds:uri="http://purl.org/dc/dcmitype/"/>
    <ds:schemaRef ds:uri="582fa2ad-bcfb-4c30-8490-7bbd511b188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10798</TotalTime>
  <Words>1666</Words>
  <Application>Microsoft Office PowerPoint</Application>
  <PresentationFormat>Widescreen</PresentationFormat>
  <Paragraphs>316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Wingdings</vt:lpstr>
      <vt:lpstr>Theme1</vt:lpstr>
      <vt:lpstr>Camera Thermal Models for global IRT</vt:lpstr>
      <vt:lpstr>Configuration of IRT-CAM thermal model</vt:lpstr>
      <vt:lpstr>IRT-CAM FPA definition</vt:lpstr>
      <vt:lpstr>PowerPoint Presentation</vt:lpstr>
      <vt:lpstr>Version x2 cold-finger with FEE on structure</vt:lpstr>
      <vt:lpstr>Version x1 cold-finger with FEE on structure</vt:lpstr>
      <vt:lpstr>Remaining thermal activities</vt:lpstr>
      <vt:lpstr>IRT-CAM Design – Breadboard tests and updates</vt:lpstr>
      <vt:lpstr>PowerPoint Presentation</vt:lpstr>
      <vt:lpstr>Thermoelastic characterisation of the camera</vt:lpstr>
      <vt:lpstr>Configuration 1 results  </vt:lpstr>
      <vt:lpstr>Configuration 2 Results</vt:lpstr>
      <vt:lpstr>Conclusion</vt:lpstr>
      <vt:lpstr>Mechanical and Thermo-elastic activities on IRT_CAM</vt:lpstr>
      <vt:lpstr>IRT-CAM Finite Element Analysis</vt:lpstr>
      <vt:lpstr>Thermo-elastic FEM Analysis </vt:lpstr>
      <vt:lpstr>Method overview</vt:lpstr>
      <vt:lpstr>Structural reaction during cooldown</vt:lpstr>
      <vt:lpstr>Conclusion</vt:lpstr>
      <vt:lpstr>Planned activities</vt:lpstr>
      <vt:lpstr>Mass updates/ New Mechanical Design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LATTAB Dehbia</cp:lastModifiedBy>
  <cp:revision>415</cp:revision>
  <cp:lastPrinted>2024-12-17T22:04:53Z</cp:lastPrinted>
  <dcterms:created xsi:type="dcterms:W3CDTF">2023-01-13T15:17:34Z</dcterms:created>
  <dcterms:modified xsi:type="dcterms:W3CDTF">2025-11-03T15:59:22Z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